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3" r:id="rId1"/>
    <p:sldMasterId id="2147483684" r:id="rId2"/>
  </p:sldMasterIdLst>
  <p:notesMasterIdLst>
    <p:notesMasterId r:id="rId24"/>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Lst>
  <p:sldSz cx="12192000" cy="6858000"/>
  <p:notesSz cx="6858000" cy="9144000"/>
  <p:embeddedFontLst>
    <p:embeddedFont>
      <p:font typeface="Lato" panose="020F0502020204030203" pitchFamily="34" charset="0"/>
      <p:regular r:id="rId25"/>
      <p:bold r:id="rId26"/>
      <p:italic r:id="rId27"/>
      <p:boldItalic r:id="rId28"/>
    </p:embeddedFont>
    <p:embeddedFont>
      <p:font typeface="Roboto" panose="02000000000000000000" pitchFamily="2" charset="0"/>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69A7E55-CC6B-4845-A648-6F29CA9AE722}">
  <a:tblStyle styleId="{C69A7E55-CC6B-4845-A648-6F29CA9AE722}" styleName="Table_0">
    <a:wholeTbl>
      <a:tcTxStyle>
        <a:font>
          <a:latin typeface="Arial"/>
          <a:ea typeface="Arial"/>
          <a:cs typeface="Arial"/>
        </a:font>
        <a:srgbClr val="000000"/>
      </a:tcTxStyle>
      <a:tcStyle>
        <a:tcBdr>
          <a:left>
            <a:ln cap="flat" cmpd="sng">
              <a:solidFill>
                <a:srgbClr val="000000"/>
              </a:solidFill>
              <a:prstDash val="solid"/>
              <a:round/>
              <a:headEnd type="none" w="sm" len="sm"/>
              <a:tailEnd type="none" w="sm" len="sm"/>
            </a:ln>
          </a:left>
          <a:right>
            <a:ln cap="flat" cmpd="sng">
              <a:solidFill>
                <a:srgbClr val="000000"/>
              </a:solidFill>
              <a:prstDash val="solid"/>
              <a:round/>
              <a:headEnd type="none" w="sm" len="sm"/>
              <a:tailEnd type="none" w="sm" len="sm"/>
            </a:ln>
          </a:right>
          <a:top>
            <a:ln cap="flat" cmpd="sng">
              <a:solidFill>
                <a:srgbClr val="000000"/>
              </a:solidFill>
              <a:prstDash val="solid"/>
              <a:round/>
              <a:headEnd type="none" w="sm" len="sm"/>
              <a:tailEnd type="none" w="sm" len="sm"/>
            </a:ln>
          </a:top>
          <a:bottom>
            <a:ln cap="flat" cmpd="sng">
              <a:solidFill>
                <a:srgbClr val="000000"/>
              </a:solidFill>
              <a:prstDash val="solid"/>
              <a:round/>
              <a:headEnd type="none" w="sm" len="sm"/>
              <a:tailEnd type="none" w="sm" len="sm"/>
            </a:ln>
          </a:bottom>
          <a:insideH>
            <a:ln cap="flat" cmpd="sng">
              <a:solidFill>
                <a:srgbClr val="000000"/>
              </a:solidFill>
              <a:prstDash val="solid"/>
              <a:round/>
              <a:headEnd type="none" w="sm" len="sm"/>
              <a:tailEnd type="none" w="sm" len="sm"/>
            </a:ln>
          </a:insideH>
          <a:insideV>
            <a:ln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1B840A60-B52D-496F-B5AA-D79E5CA17FEC}"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821" y="101"/>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2.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1.fntdata"/><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32" Type="http://schemas.openxmlformats.org/officeDocument/2006/relationships/font" Target="fonts/font8.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4.fntdata"/><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7.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theme" Target="theme/theme1.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2a4cd178512_0_17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74" name="Google Shape;274;g2a4cd178512_0_1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g32c734de50f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4" name="Google Shape;384;g32c734de50f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g322fd7ef6f4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1" name="Google Shape;391;g322fd7ef6f4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g2a4cd178512_0_6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96" name="Google Shape;396;g2a4cd178512_0_6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g328444c9394_0_2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6" name="Google Shape;406;g328444c9394_0_27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7" name="Google Shape;407;g328444c9394_0_279: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GB"/>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g328444c9394_0_2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5" name="Google Shape;415;g328444c9394_0_28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6" name="Google Shape;416;g328444c9394_0_286: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GB"/>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g32d223d97d8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3" name="Google Shape;423;g32d223d97d8_0_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4" name="Google Shape;424;g32d223d97d8_0_1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GB"/>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g32997977dbc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1" name="Google Shape;431;g32997977dbc_0_1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2" name="Google Shape;432;g32997977dbc_0_16: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GB"/>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g2a4cd178512_0_80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39" name="Google Shape;439;g2a4cd178512_0_8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g2a4cd178512_0_99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47" name="Google Shape;447;g2a4cd178512_0_9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Google Shape;453;g2a4cd178512_0_116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54" name="Google Shape;454;g2a4cd178512_0_11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2a4cd178512_0_3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1" name="Google Shape;281;g2a4cd178512_0_34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2" name="Google Shape;282;g2a4cd178512_0_34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g2a4cd178512_0_13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61" name="Google Shape;461;g2a4cd178512_0_13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Google Shape;465;g2a4cd178512_0_150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66" name="Google Shape;466;g2a4cd178512_0_15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2a4cd178512_0_3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7" name="Google Shape;287;g2a4cd178512_0_35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0" algn="l" rtl="0">
              <a:lnSpc>
                <a:spcPct val="100000"/>
              </a:lnSpc>
              <a:spcBef>
                <a:spcPts val="0"/>
              </a:spcBef>
              <a:spcAft>
                <a:spcPts val="0"/>
              </a:spcAft>
              <a:buNone/>
            </a:pPr>
            <a:endParaRPr/>
          </a:p>
          <a:p>
            <a:pPr marL="0" lvl="0" indent="0" algn="l" rtl="0">
              <a:lnSpc>
                <a:spcPct val="100000"/>
              </a:lnSpc>
              <a:spcBef>
                <a:spcPts val="0"/>
              </a:spcBef>
              <a:spcAft>
                <a:spcPts val="0"/>
              </a:spcAft>
              <a:buNone/>
            </a:pPr>
            <a:endParaRPr/>
          </a:p>
          <a:p>
            <a:pPr marL="0" lvl="0" indent="0" algn="l" rtl="0">
              <a:lnSpc>
                <a:spcPct val="100000"/>
              </a:lnSpc>
              <a:spcBef>
                <a:spcPts val="0"/>
              </a:spcBef>
              <a:spcAft>
                <a:spcPts val="0"/>
              </a:spcAft>
              <a:buNone/>
            </a:pPr>
            <a:endParaRPr/>
          </a:p>
          <a:p>
            <a:pPr marL="0" lvl="0" indent="0" algn="l" rtl="0">
              <a:lnSpc>
                <a:spcPct val="100000"/>
              </a:lnSpc>
              <a:spcBef>
                <a:spcPts val="0"/>
              </a:spcBef>
              <a:spcAft>
                <a:spcPts val="0"/>
              </a:spcAft>
              <a:buNone/>
            </a:pPr>
            <a:endParaRPr/>
          </a:p>
          <a:p>
            <a:pPr marL="0" lvl="0" indent="0" algn="l" rtl="0">
              <a:lnSpc>
                <a:spcPct val="100000"/>
              </a:lnSpc>
              <a:spcBef>
                <a:spcPts val="0"/>
              </a:spcBef>
              <a:spcAft>
                <a:spcPts val="0"/>
              </a:spcAft>
              <a:buNone/>
            </a:pPr>
            <a:endParaRPr/>
          </a:p>
          <a:p>
            <a:pPr marL="0" lvl="0" indent="0" algn="l" rtl="0">
              <a:spcBef>
                <a:spcPts val="0"/>
              </a:spcBef>
              <a:spcAft>
                <a:spcPts val="0"/>
              </a:spcAft>
              <a:buNone/>
            </a:pPr>
            <a:endParaRPr/>
          </a:p>
        </p:txBody>
      </p:sp>
      <p:sp>
        <p:nvSpPr>
          <p:cNvPr id="288" name="Google Shape;288;g2a4cd178512_0_35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2a4cd178512_0_3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7" name="Google Shape;297;g2a4cd178512_0_35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8" name="Google Shape;298;g2a4cd178512_0_35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g2a4cd178512_0_39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0" name="Google Shape;320;g2a4cd178512_0_39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g2a4cd178512_0_38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3" name="Google Shape;333;g2a4cd178512_0_38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g2a4cd178512_0_43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5" name="Google Shape;345;g2a4cd178512_0_43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g2a4cd178512_0_40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3" name="Google Shape;353;g2a4cd178512_0_40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g2a4cd178512_0_4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3" name="Google Shape;373;g2a4cd178512_0_42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2.xml"/><Relationship Id="rId6" Type="http://schemas.openxmlformats.org/officeDocument/2006/relationships/image" Target="../media/image9.png"/><Relationship Id="rId5" Type="http://schemas.openxmlformats.org/officeDocument/2006/relationships/image" Target="../media/image12.png"/><Relationship Id="rId4" Type="http://schemas.openxmlformats.org/officeDocument/2006/relationships/image" Target="../media/image11.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image" Target="../media/image17.png"/><Relationship Id="rId4" Type="http://schemas.openxmlformats.org/officeDocument/2006/relationships/image" Target="../media/image16.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png"/><Relationship Id="rId1" Type="http://schemas.openxmlformats.org/officeDocument/2006/relationships/slideMaster" Target="../slideMasters/slideMaster2.xml"/><Relationship Id="rId6" Type="http://schemas.openxmlformats.org/officeDocument/2006/relationships/image" Target="../media/image9.png"/><Relationship Id="rId5" Type="http://schemas.openxmlformats.org/officeDocument/2006/relationships/image" Target="../media/image20.png"/><Relationship Id="rId4" Type="http://schemas.openxmlformats.org/officeDocument/2006/relationships/image" Target="../media/image19.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16.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26.png"/><Relationship Id="rId4" Type="http://schemas.openxmlformats.org/officeDocument/2006/relationships/image" Target="../media/image25.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29.png"/><Relationship Id="rId4" Type="http://schemas.openxmlformats.org/officeDocument/2006/relationships/image" Target="../media/image28.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0.png"/><Relationship Id="rId1" Type="http://schemas.openxmlformats.org/officeDocument/2006/relationships/slideMaster" Target="../slideMasters/slideMaster2.xml"/><Relationship Id="rId4" Type="http://schemas.openxmlformats.org/officeDocument/2006/relationships/image" Target="../media/image31.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9.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9.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9.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9.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12.png"/><Relationship Id="rId4" Type="http://schemas.openxmlformats.org/officeDocument/2006/relationships/image" Target="../media/image11.png"/></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17.png"/><Relationship Id="rId4" Type="http://schemas.openxmlformats.org/officeDocument/2006/relationships/image" Target="../media/image1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20.png"/><Relationship Id="rId4" Type="http://schemas.openxmlformats.org/officeDocument/2006/relationships/image" Target="../media/image19.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16.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5"/>
        <p:cNvGrpSpPr/>
        <p:nvPr/>
      </p:nvGrpSpPr>
      <p:grpSpPr>
        <a:xfrm>
          <a:off x="0" y="0"/>
          <a:ext cx="0" cy="0"/>
          <a:chOff x="0" y="0"/>
          <a:chExt cx="0" cy="0"/>
        </a:xfrm>
      </p:grpSpPr>
      <p:pic>
        <p:nvPicPr>
          <p:cNvPr id="16" name="Google Shape;16;p2"/>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17" name="Google Shape;17;p2"/>
          <p:cNvPicPr preferRelativeResize="0"/>
          <p:nvPr/>
        </p:nvPicPr>
        <p:blipFill rotWithShape="1">
          <a:blip r:embed="rId3">
            <a:alphaModFix/>
          </a:blip>
          <a:srcRect t="3" r="6600" b="-36684"/>
          <a:stretch/>
        </p:blipFill>
        <p:spPr>
          <a:xfrm>
            <a:off x="436034" y="858109"/>
            <a:ext cx="11387159" cy="45719"/>
          </a:xfrm>
          <a:prstGeom prst="rect">
            <a:avLst/>
          </a:prstGeom>
          <a:noFill/>
          <a:ln>
            <a:noFill/>
          </a:ln>
        </p:spPr>
      </p:pic>
      <p:pic>
        <p:nvPicPr>
          <p:cNvPr id="18" name="Google Shape;18;p2"/>
          <p:cNvPicPr preferRelativeResize="0"/>
          <p:nvPr/>
        </p:nvPicPr>
        <p:blipFill rotWithShape="1">
          <a:blip r:embed="rId4">
            <a:alphaModFix/>
          </a:blip>
          <a:srcRect l="35446" b="23513"/>
          <a:stretch/>
        </p:blipFill>
        <p:spPr>
          <a:xfrm>
            <a:off x="0" y="4799507"/>
            <a:ext cx="1737360" cy="2058494"/>
          </a:xfrm>
          <a:prstGeom prst="rect">
            <a:avLst/>
          </a:prstGeom>
          <a:noFill/>
          <a:ln>
            <a:noFill/>
          </a:ln>
        </p:spPr>
      </p:pic>
      <p:pic>
        <p:nvPicPr>
          <p:cNvPr id="19" name="Google Shape;19;p2"/>
          <p:cNvPicPr preferRelativeResize="0"/>
          <p:nvPr/>
        </p:nvPicPr>
        <p:blipFill rotWithShape="1">
          <a:blip r:embed="rId5">
            <a:alphaModFix/>
          </a:blip>
          <a:srcRect/>
          <a:stretch/>
        </p:blipFill>
        <p:spPr>
          <a:xfrm rot="-5400000">
            <a:off x="10239223" y="1795994"/>
            <a:ext cx="1579199" cy="1184400"/>
          </a:xfrm>
          <a:prstGeom prst="rect">
            <a:avLst/>
          </a:prstGeom>
          <a:noFill/>
          <a:ln>
            <a:noFill/>
          </a:ln>
        </p:spPr>
      </p:pic>
      <p:sp>
        <p:nvSpPr>
          <p:cNvPr id="20" name="Google Shape;20;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lt1"/>
              </a:buClr>
              <a:buSzPts val="6000"/>
              <a:buFont typeface="Arial"/>
              <a:buNone/>
              <a:defRPr sz="6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2"/>
          <p:cNvSpPr txBox="1">
            <a:spLocks noGrp="1"/>
          </p:cNvSpPr>
          <p:nvPr>
            <p:ph type="subTitle" idx="1"/>
          </p:nvPr>
        </p:nvSpPr>
        <p:spPr>
          <a:xfrm>
            <a:off x="1524000" y="3986194"/>
            <a:ext cx="9144000" cy="1271606"/>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lt1"/>
              </a:buClr>
              <a:buSzPts val="2400"/>
              <a:buNone/>
              <a:defRPr sz="2400">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2" name="Google Shape;22;p2"/>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23" name="Google Shape;23;p2"/>
          <p:cNvSpPr txBox="1"/>
          <p:nvPr/>
        </p:nvSpPr>
        <p:spPr>
          <a:xfrm>
            <a:off x="873760" y="-538480"/>
            <a:ext cx="184731" cy="3693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pic>
        <p:nvPicPr>
          <p:cNvPr id="24" name="Google Shape;24;p2"/>
          <p:cNvPicPr preferRelativeResize="0"/>
          <p:nvPr/>
        </p:nvPicPr>
        <p:blipFill rotWithShape="1">
          <a:blip r:embed="rId6">
            <a:alphaModFix/>
          </a:blip>
          <a:srcRect/>
          <a:stretch/>
        </p:blipFill>
        <p:spPr>
          <a:xfrm>
            <a:off x="238501" y="102202"/>
            <a:ext cx="4209297" cy="801626"/>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Heading, subhead, bullets one column">
  <p:cSld name="Heading, subhead, bullets one column">
    <p:bg>
      <p:bgPr>
        <a:solidFill>
          <a:srgbClr val="F6F8F8"/>
        </a:solidFill>
        <a:effectLst/>
      </p:bgPr>
    </p:bg>
    <p:spTree>
      <p:nvGrpSpPr>
        <p:cNvPr id="1" name="Shape 87"/>
        <p:cNvGrpSpPr/>
        <p:nvPr/>
      </p:nvGrpSpPr>
      <p:grpSpPr>
        <a:xfrm>
          <a:off x="0" y="0"/>
          <a:ext cx="0" cy="0"/>
          <a:chOff x="0" y="0"/>
          <a:chExt cx="0" cy="0"/>
        </a:xfrm>
      </p:grpSpPr>
      <p:sp>
        <p:nvSpPr>
          <p:cNvPr id="88" name="Google Shape;88;p11"/>
          <p:cNvSpPr txBox="1">
            <a:spLocks noGrp="1"/>
          </p:cNvSpPr>
          <p:nvPr>
            <p:ph type="body" idx="1"/>
          </p:nvPr>
        </p:nvSpPr>
        <p:spPr>
          <a:xfrm>
            <a:off x="432000" y="2771999"/>
            <a:ext cx="11088000" cy="3456000"/>
          </a:xfrm>
          <a:prstGeom prst="rect">
            <a:avLst/>
          </a:prstGeom>
          <a:noFill/>
          <a:ln>
            <a:noFill/>
          </a:ln>
        </p:spPr>
        <p:txBody>
          <a:bodyPr spcFirstLastPara="1" wrap="square" lIns="0" tIns="0" rIns="0" bIns="0" anchor="t" anchorCtr="0">
            <a:normAutofit/>
          </a:bodyPr>
          <a:lstStyle>
            <a:lvl1pPr marL="457200" lvl="0" indent="-228600" algn="l" rtl="0">
              <a:lnSpc>
                <a:spcPct val="100000"/>
              </a:lnSpc>
              <a:spcBef>
                <a:spcPts val="0"/>
              </a:spcBef>
              <a:spcAft>
                <a:spcPts val="0"/>
              </a:spcAft>
              <a:buClr>
                <a:schemeClr val="dk1"/>
              </a:buClr>
              <a:buSzPts val="2200"/>
              <a:buNone/>
              <a:defRPr sz="2200" b="0">
                <a:solidFill>
                  <a:schemeClr val="dk1"/>
                </a:solidFill>
              </a:defRPr>
            </a:lvl1pPr>
            <a:lvl2pPr marL="914400" lvl="1" indent="-368300" algn="l" rtl="0">
              <a:lnSpc>
                <a:spcPct val="90000"/>
              </a:lnSpc>
              <a:spcBef>
                <a:spcPts val="600"/>
              </a:spcBef>
              <a:spcAft>
                <a:spcPts val="0"/>
              </a:spcAft>
              <a:buClr>
                <a:schemeClr val="dk1"/>
              </a:buClr>
              <a:buSzPts val="2200"/>
              <a:buChar char="•"/>
              <a:defRPr sz="2200">
                <a:solidFill>
                  <a:schemeClr val="dk1"/>
                </a:solidFill>
              </a:defRPr>
            </a:lvl2pPr>
            <a:lvl3pPr marL="1371600" lvl="2" indent="-368300" algn="l" rtl="0">
              <a:lnSpc>
                <a:spcPct val="90000"/>
              </a:lnSpc>
              <a:spcBef>
                <a:spcPts val="500"/>
              </a:spcBef>
              <a:spcAft>
                <a:spcPts val="0"/>
              </a:spcAft>
              <a:buClr>
                <a:schemeClr val="dk1"/>
              </a:buClr>
              <a:buSzPts val="2200"/>
              <a:buChar char="•"/>
              <a:defRPr sz="2200">
                <a:solidFill>
                  <a:schemeClr val="dk1"/>
                </a:solidFill>
              </a:defRPr>
            </a:lvl3pPr>
            <a:lvl4pPr marL="1828800" lvl="3" indent="-368300" algn="l" rtl="0">
              <a:lnSpc>
                <a:spcPct val="90000"/>
              </a:lnSpc>
              <a:spcBef>
                <a:spcPts val="500"/>
              </a:spcBef>
              <a:spcAft>
                <a:spcPts val="0"/>
              </a:spcAft>
              <a:buClr>
                <a:schemeClr val="dk1"/>
              </a:buClr>
              <a:buSzPts val="2200"/>
              <a:buChar char="•"/>
              <a:defRPr sz="2200">
                <a:solidFill>
                  <a:schemeClr val="dk1"/>
                </a:solidFill>
              </a:defRPr>
            </a:lvl4pPr>
            <a:lvl5pPr marL="2286000" lvl="4" indent="-368300" algn="l" rtl="0">
              <a:lnSpc>
                <a:spcPct val="90000"/>
              </a:lnSpc>
              <a:spcBef>
                <a:spcPts val="500"/>
              </a:spcBef>
              <a:spcAft>
                <a:spcPts val="0"/>
              </a:spcAft>
              <a:buClr>
                <a:schemeClr val="dk1"/>
              </a:buClr>
              <a:buSzPts val="2200"/>
              <a:buChar char="•"/>
              <a:defRPr sz="2200">
                <a:solidFill>
                  <a:schemeClr val="dk1"/>
                </a:solidFill>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89" name="Google Shape;89;p11"/>
          <p:cNvSpPr txBox="1">
            <a:spLocks noGrp="1"/>
          </p:cNvSpPr>
          <p:nvPr>
            <p:ph type="body" idx="2"/>
          </p:nvPr>
        </p:nvSpPr>
        <p:spPr>
          <a:xfrm>
            <a:off x="432001" y="2088000"/>
            <a:ext cx="11012700" cy="577800"/>
          </a:xfrm>
          <a:prstGeom prst="rect">
            <a:avLst/>
          </a:prstGeom>
          <a:noFill/>
          <a:ln>
            <a:noFill/>
          </a:ln>
        </p:spPr>
        <p:txBody>
          <a:bodyPr spcFirstLastPara="1" wrap="square" lIns="0" tIns="0" rIns="0" bIns="0" anchor="t" anchorCtr="0">
            <a:noAutofit/>
          </a:bodyPr>
          <a:lstStyle>
            <a:lvl1pPr marL="457200" lvl="0" indent="-228600" algn="l" rtl="0">
              <a:lnSpc>
                <a:spcPct val="91666"/>
              </a:lnSpc>
              <a:spcBef>
                <a:spcPts val="0"/>
              </a:spcBef>
              <a:spcAft>
                <a:spcPts val="0"/>
              </a:spcAft>
              <a:buClr>
                <a:schemeClr val="dk1"/>
              </a:buClr>
              <a:buSzPts val="2400"/>
              <a:buNone/>
              <a:defRPr sz="2400" b="1">
                <a:solidFill>
                  <a:schemeClr val="accent6"/>
                </a:solidFill>
              </a:defRPr>
            </a:lvl1pPr>
            <a:lvl2pPr marL="914400" lvl="1" indent="-228600" algn="l" rtl="0">
              <a:lnSpc>
                <a:spcPct val="90000"/>
              </a:lnSpc>
              <a:spcBef>
                <a:spcPts val="900"/>
              </a:spcBef>
              <a:spcAft>
                <a:spcPts val="0"/>
              </a:spcAft>
              <a:buClr>
                <a:schemeClr val="dk1"/>
              </a:buClr>
              <a:buSzPts val="1800"/>
              <a:buNone/>
              <a:defRPr sz="1800">
                <a:solidFill>
                  <a:schemeClr val="dk1"/>
                </a:solidFill>
              </a:defRPr>
            </a:lvl2pPr>
            <a:lvl3pPr marL="1371600" lvl="2" indent="-228600" algn="l" rtl="0">
              <a:lnSpc>
                <a:spcPct val="90000"/>
              </a:lnSpc>
              <a:spcBef>
                <a:spcPts val="500"/>
              </a:spcBef>
              <a:spcAft>
                <a:spcPts val="0"/>
              </a:spcAft>
              <a:buClr>
                <a:schemeClr val="dk1"/>
              </a:buClr>
              <a:buSzPts val="1800"/>
              <a:buNone/>
              <a:defRPr sz="1800">
                <a:solidFill>
                  <a:schemeClr val="dk1"/>
                </a:solidFill>
              </a:defRPr>
            </a:lvl3pPr>
            <a:lvl4pPr marL="1828800" lvl="3" indent="-228600" algn="l" rtl="0">
              <a:lnSpc>
                <a:spcPct val="90000"/>
              </a:lnSpc>
              <a:spcBef>
                <a:spcPts val="500"/>
              </a:spcBef>
              <a:spcAft>
                <a:spcPts val="0"/>
              </a:spcAft>
              <a:buClr>
                <a:schemeClr val="dk1"/>
              </a:buClr>
              <a:buSzPts val="1800"/>
              <a:buNone/>
              <a:defRPr sz="1800">
                <a:solidFill>
                  <a:schemeClr val="dk1"/>
                </a:solidFill>
              </a:defRPr>
            </a:lvl4pPr>
            <a:lvl5pPr marL="2286000" lvl="4" indent="-228600" algn="l" rtl="0">
              <a:lnSpc>
                <a:spcPct val="90000"/>
              </a:lnSpc>
              <a:spcBef>
                <a:spcPts val="500"/>
              </a:spcBef>
              <a:spcAft>
                <a:spcPts val="0"/>
              </a:spcAft>
              <a:buClr>
                <a:schemeClr val="dk1"/>
              </a:buClr>
              <a:buSzPts val="1800"/>
              <a:buNone/>
              <a:defRPr sz="1800">
                <a:solidFill>
                  <a:schemeClr val="dk1"/>
                </a:solidFill>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90" name="Google Shape;90;p11"/>
          <p:cNvSpPr txBox="1"/>
          <p:nvPr/>
        </p:nvSpPr>
        <p:spPr>
          <a:xfrm>
            <a:off x="4700954" y="4232031"/>
            <a:ext cx="0" cy="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endParaRPr sz="1200" b="1">
              <a:solidFill>
                <a:schemeClr val="accent1"/>
              </a:solidFill>
              <a:latin typeface="Calibri"/>
              <a:ea typeface="Calibri"/>
              <a:cs typeface="Calibri"/>
              <a:sym typeface="Calibri"/>
            </a:endParaRPr>
          </a:p>
        </p:txBody>
      </p:sp>
      <p:sp>
        <p:nvSpPr>
          <p:cNvPr id="91" name="Google Shape;91;p11"/>
          <p:cNvSpPr/>
          <p:nvPr/>
        </p:nvSpPr>
        <p:spPr>
          <a:xfrm>
            <a:off x="11444644" y="6404977"/>
            <a:ext cx="372300" cy="2769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GB" sz="1200">
                <a:solidFill>
                  <a:schemeClr val="accent6"/>
                </a:solidFill>
                <a:latin typeface="Calibri"/>
                <a:ea typeface="Calibri"/>
                <a:cs typeface="Calibri"/>
                <a:sym typeface="Calibri"/>
              </a:rPr>
              <a:t>‹#›</a:t>
            </a:fld>
            <a:endParaRPr sz="1200">
              <a:solidFill>
                <a:schemeClr val="accent6"/>
              </a:solidFill>
              <a:latin typeface="Calibri"/>
              <a:ea typeface="Calibri"/>
              <a:cs typeface="Calibri"/>
              <a:sym typeface="Calibri"/>
            </a:endParaRPr>
          </a:p>
        </p:txBody>
      </p:sp>
      <p:sp>
        <p:nvSpPr>
          <p:cNvPr id="92" name="Google Shape;92;p11"/>
          <p:cNvSpPr txBox="1">
            <a:spLocks noGrp="1"/>
          </p:cNvSpPr>
          <p:nvPr>
            <p:ph type="title"/>
          </p:nvPr>
        </p:nvSpPr>
        <p:spPr>
          <a:xfrm>
            <a:off x="432000" y="432000"/>
            <a:ext cx="11404200" cy="865200"/>
          </a:xfrm>
          <a:prstGeom prst="rect">
            <a:avLst/>
          </a:prstGeom>
          <a:noFill/>
          <a:ln>
            <a:noFill/>
          </a:ln>
        </p:spPr>
        <p:txBody>
          <a:bodyPr spcFirstLastPara="1" wrap="square" lIns="0" tIns="0" rIns="0" bIns="0" anchor="ctr" anchorCtr="0">
            <a:normAutofit/>
          </a:bodyPr>
          <a:lstStyle>
            <a:lvl1pPr lvl="0" algn="l" rtl="0">
              <a:lnSpc>
                <a:spcPct val="90000"/>
              </a:lnSpc>
              <a:spcBef>
                <a:spcPts val="0"/>
              </a:spcBef>
              <a:spcAft>
                <a:spcPts val="0"/>
              </a:spcAft>
              <a:buClr>
                <a:schemeClr val="dk1"/>
              </a:buClr>
              <a:buSzPts val="3600"/>
              <a:buFont typeface="Calibri"/>
              <a:buNone/>
              <a:defRPr sz="3600" b="1">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cxnSp>
        <p:nvCxnSpPr>
          <p:cNvPr id="93" name="Google Shape;93;p11"/>
          <p:cNvCxnSpPr/>
          <p:nvPr/>
        </p:nvCxnSpPr>
        <p:spPr>
          <a:xfrm>
            <a:off x="432000" y="6336000"/>
            <a:ext cx="11376000" cy="0"/>
          </a:xfrm>
          <a:prstGeom prst="straightConnector1">
            <a:avLst/>
          </a:prstGeom>
          <a:noFill/>
          <a:ln w="9525" cap="flat" cmpd="sng">
            <a:solidFill>
              <a:schemeClr val="accent2"/>
            </a:solidFill>
            <a:prstDash val="solid"/>
            <a:miter lim="800000"/>
            <a:headEnd type="none" w="sm" len="sm"/>
            <a:tailEnd type="none" w="sm" len="sm"/>
          </a:ln>
        </p:spPr>
      </p:cxnSp>
      <p:pic>
        <p:nvPicPr>
          <p:cNvPr id="94" name="Google Shape;94;p11"/>
          <p:cNvPicPr preferRelativeResize="0"/>
          <p:nvPr/>
        </p:nvPicPr>
        <p:blipFill rotWithShape="1">
          <a:blip r:embed="rId2">
            <a:alphaModFix/>
          </a:blip>
          <a:srcRect/>
          <a:stretch/>
        </p:blipFill>
        <p:spPr>
          <a:xfrm rot="10800000">
            <a:off x="9220371" y="244040"/>
            <a:ext cx="3064671" cy="18796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EXT Grid boxes, Titles 3UP">
  <p:cSld name="TEXT Grid boxes, Titles 3UP">
    <p:spTree>
      <p:nvGrpSpPr>
        <p:cNvPr id="1" name="Shape 95"/>
        <p:cNvGrpSpPr/>
        <p:nvPr/>
      </p:nvGrpSpPr>
      <p:grpSpPr>
        <a:xfrm>
          <a:off x="0" y="0"/>
          <a:ext cx="0" cy="0"/>
          <a:chOff x="0" y="0"/>
          <a:chExt cx="0" cy="0"/>
        </a:xfrm>
      </p:grpSpPr>
      <p:pic>
        <p:nvPicPr>
          <p:cNvPr id="96" name="Google Shape;96;p12"/>
          <p:cNvPicPr preferRelativeResize="0"/>
          <p:nvPr/>
        </p:nvPicPr>
        <p:blipFill rotWithShape="1">
          <a:blip r:embed="rId2">
            <a:alphaModFix/>
          </a:blip>
          <a:srcRect/>
          <a:stretch/>
        </p:blipFill>
        <p:spPr>
          <a:xfrm rot="10800000">
            <a:off x="9220371" y="244040"/>
            <a:ext cx="3064671" cy="187960"/>
          </a:xfrm>
          <a:prstGeom prst="rect">
            <a:avLst/>
          </a:prstGeom>
          <a:noFill/>
          <a:ln>
            <a:noFill/>
          </a:ln>
        </p:spPr>
      </p:pic>
      <p:sp>
        <p:nvSpPr>
          <p:cNvPr id="97" name="Google Shape;97;p12"/>
          <p:cNvSpPr txBox="1">
            <a:spLocks noGrp="1"/>
          </p:cNvSpPr>
          <p:nvPr>
            <p:ph type="title"/>
          </p:nvPr>
        </p:nvSpPr>
        <p:spPr>
          <a:xfrm>
            <a:off x="432000" y="432000"/>
            <a:ext cx="11404200" cy="695700"/>
          </a:xfrm>
          <a:prstGeom prst="rect">
            <a:avLst/>
          </a:prstGeom>
          <a:noFill/>
          <a:ln>
            <a:noFill/>
          </a:ln>
        </p:spPr>
        <p:txBody>
          <a:bodyPr spcFirstLastPara="1" wrap="square" lIns="0" tIns="0" rIns="0" bIns="0" anchor="ctr" anchorCtr="0">
            <a:normAutofit/>
          </a:bodyPr>
          <a:lstStyle>
            <a:lvl1pPr lvl="0" algn="l" rtl="0">
              <a:lnSpc>
                <a:spcPct val="90000"/>
              </a:lnSpc>
              <a:spcBef>
                <a:spcPts val="0"/>
              </a:spcBef>
              <a:spcAft>
                <a:spcPts val="0"/>
              </a:spcAft>
              <a:buClr>
                <a:schemeClr val="dk1"/>
              </a:buClr>
              <a:buSzPts val="3600"/>
              <a:buFont typeface="Calibri"/>
              <a:buNone/>
              <a:defRPr sz="3600" b="1">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8" name="Google Shape;98;p12"/>
          <p:cNvSpPr/>
          <p:nvPr/>
        </p:nvSpPr>
        <p:spPr>
          <a:xfrm>
            <a:off x="412708" y="1735014"/>
            <a:ext cx="3564000" cy="1008000"/>
          </a:xfrm>
          <a:prstGeom prst="round2SameRect">
            <a:avLst>
              <a:gd name="adj1" fmla="val 16667"/>
              <a:gd name="adj2" fmla="val 0"/>
            </a:avLst>
          </a:prstGeom>
          <a:solidFill>
            <a:srgbClr val="E4EBE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9" name="Google Shape;99;p12"/>
          <p:cNvSpPr txBox="1">
            <a:spLocks noGrp="1"/>
          </p:cNvSpPr>
          <p:nvPr>
            <p:ph type="body" idx="1"/>
          </p:nvPr>
        </p:nvSpPr>
        <p:spPr>
          <a:xfrm>
            <a:off x="520708" y="1897014"/>
            <a:ext cx="3348000" cy="684000"/>
          </a:xfrm>
          <a:prstGeom prst="rect">
            <a:avLst/>
          </a:prstGeom>
          <a:noFill/>
          <a:ln>
            <a:noFill/>
          </a:ln>
        </p:spPr>
        <p:txBody>
          <a:bodyPr spcFirstLastPara="1" wrap="square" lIns="91425" tIns="45700" rIns="91425" bIns="45700" anchor="ctr" anchorCtr="0">
            <a:normAutofit/>
          </a:bodyPr>
          <a:lstStyle>
            <a:lvl1pPr marL="457200" lvl="0" indent="-228600" algn="ctr" rtl="0">
              <a:lnSpc>
                <a:spcPct val="90000"/>
              </a:lnSpc>
              <a:spcBef>
                <a:spcPts val="1000"/>
              </a:spcBef>
              <a:spcAft>
                <a:spcPts val="0"/>
              </a:spcAft>
              <a:buClr>
                <a:schemeClr val="accent6"/>
              </a:buClr>
              <a:buSzPts val="2200"/>
              <a:buNone/>
              <a:defRPr sz="2200" b="1">
                <a:solidFill>
                  <a:schemeClr val="accent6"/>
                </a:solidFill>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00" name="Google Shape;100;p12"/>
          <p:cNvSpPr txBox="1">
            <a:spLocks noGrp="1"/>
          </p:cNvSpPr>
          <p:nvPr>
            <p:ph type="body" idx="2"/>
          </p:nvPr>
        </p:nvSpPr>
        <p:spPr>
          <a:xfrm>
            <a:off x="412708" y="2743014"/>
            <a:ext cx="3564000" cy="3312000"/>
          </a:xfrm>
          <a:prstGeom prst="rect">
            <a:avLst/>
          </a:prstGeom>
          <a:solidFill>
            <a:srgbClr val="F2F2F2"/>
          </a:solidFill>
          <a:ln>
            <a:noFill/>
          </a:ln>
        </p:spPr>
        <p:txBody>
          <a:bodyPr spcFirstLastPara="1" wrap="square" lIns="216000" tIns="216000" rIns="216000" bIns="216000" anchor="t" anchorCtr="0">
            <a:noAutofit/>
          </a:bodyPr>
          <a:lstStyle>
            <a:lvl1pPr marL="457200" lvl="0" indent="-228600" algn="l" rtl="0">
              <a:lnSpc>
                <a:spcPct val="122222"/>
              </a:lnSpc>
              <a:spcBef>
                <a:spcPts val="0"/>
              </a:spcBef>
              <a:spcAft>
                <a:spcPts val="0"/>
              </a:spcAft>
              <a:buClr>
                <a:schemeClr val="dk1"/>
              </a:buClr>
              <a:buSzPts val="1800"/>
              <a:buNone/>
              <a:defRPr sz="1800">
                <a:solidFill>
                  <a:schemeClr val="dk1"/>
                </a:solidFill>
              </a:defRPr>
            </a:lvl1pPr>
            <a:lvl2pPr marL="914400" lvl="1" indent="-228600" algn="l" rtl="0">
              <a:lnSpc>
                <a:spcPct val="90000"/>
              </a:lnSpc>
              <a:spcBef>
                <a:spcPts val="900"/>
              </a:spcBef>
              <a:spcAft>
                <a:spcPts val="0"/>
              </a:spcAft>
              <a:buClr>
                <a:schemeClr val="dk1"/>
              </a:buClr>
              <a:buSzPts val="1800"/>
              <a:buNone/>
              <a:defRPr sz="1800">
                <a:solidFill>
                  <a:schemeClr val="dk1"/>
                </a:solidFill>
              </a:defRPr>
            </a:lvl2pPr>
            <a:lvl3pPr marL="1371600" lvl="2" indent="-228600" algn="l" rtl="0">
              <a:lnSpc>
                <a:spcPct val="90000"/>
              </a:lnSpc>
              <a:spcBef>
                <a:spcPts val="500"/>
              </a:spcBef>
              <a:spcAft>
                <a:spcPts val="0"/>
              </a:spcAft>
              <a:buClr>
                <a:schemeClr val="dk1"/>
              </a:buClr>
              <a:buSzPts val="1800"/>
              <a:buNone/>
              <a:defRPr sz="1800">
                <a:solidFill>
                  <a:schemeClr val="dk1"/>
                </a:solidFill>
              </a:defRPr>
            </a:lvl3pPr>
            <a:lvl4pPr marL="1828800" lvl="3" indent="-228600" algn="l" rtl="0">
              <a:lnSpc>
                <a:spcPct val="90000"/>
              </a:lnSpc>
              <a:spcBef>
                <a:spcPts val="500"/>
              </a:spcBef>
              <a:spcAft>
                <a:spcPts val="0"/>
              </a:spcAft>
              <a:buClr>
                <a:schemeClr val="dk1"/>
              </a:buClr>
              <a:buSzPts val="1800"/>
              <a:buNone/>
              <a:defRPr sz="1800">
                <a:solidFill>
                  <a:schemeClr val="dk1"/>
                </a:solidFill>
              </a:defRPr>
            </a:lvl4pPr>
            <a:lvl5pPr marL="2286000" lvl="4" indent="-228600" algn="l" rtl="0">
              <a:lnSpc>
                <a:spcPct val="90000"/>
              </a:lnSpc>
              <a:spcBef>
                <a:spcPts val="500"/>
              </a:spcBef>
              <a:spcAft>
                <a:spcPts val="0"/>
              </a:spcAft>
              <a:buClr>
                <a:schemeClr val="dk1"/>
              </a:buClr>
              <a:buSzPts val="1800"/>
              <a:buNone/>
              <a:defRPr sz="1800">
                <a:solidFill>
                  <a:schemeClr val="dk1"/>
                </a:solidFill>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01" name="Google Shape;101;p12"/>
          <p:cNvSpPr/>
          <p:nvPr/>
        </p:nvSpPr>
        <p:spPr>
          <a:xfrm>
            <a:off x="4366871" y="1735014"/>
            <a:ext cx="3564000" cy="1008000"/>
          </a:xfrm>
          <a:prstGeom prst="round2SameRect">
            <a:avLst>
              <a:gd name="adj1" fmla="val 16667"/>
              <a:gd name="adj2" fmla="val 0"/>
            </a:avLst>
          </a:prstGeom>
          <a:solidFill>
            <a:srgbClr val="E4EBE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2" name="Google Shape;102;p12"/>
          <p:cNvSpPr txBox="1">
            <a:spLocks noGrp="1"/>
          </p:cNvSpPr>
          <p:nvPr>
            <p:ph type="body" idx="3"/>
          </p:nvPr>
        </p:nvSpPr>
        <p:spPr>
          <a:xfrm>
            <a:off x="4474871" y="1897014"/>
            <a:ext cx="3348000" cy="684000"/>
          </a:xfrm>
          <a:prstGeom prst="rect">
            <a:avLst/>
          </a:prstGeom>
          <a:noFill/>
          <a:ln>
            <a:noFill/>
          </a:ln>
        </p:spPr>
        <p:txBody>
          <a:bodyPr spcFirstLastPara="1" wrap="square" lIns="91425" tIns="45700" rIns="91425" bIns="45700" anchor="ctr" anchorCtr="0">
            <a:normAutofit/>
          </a:bodyPr>
          <a:lstStyle>
            <a:lvl1pPr marL="457200" lvl="0" indent="-228600" algn="ctr" rtl="0">
              <a:lnSpc>
                <a:spcPct val="90000"/>
              </a:lnSpc>
              <a:spcBef>
                <a:spcPts val="1000"/>
              </a:spcBef>
              <a:spcAft>
                <a:spcPts val="0"/>
              </a:spcAft>
              <a:buClr>
                <a:schemeClr val="accent6"/>
              </a:buClr>
              <a:buSzPts val="2200"/>
              <a:buNone/>
              <a:defRPr sz="2200" b="1">
                <a:solidFill>
                  <a:schemeClr val="accent6"/>
                </a:solidFill>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03" name="Google Shape;103;p12"/>
          <p:cNvSpPr txBox="1">
            <a:spLocks noGrp="1"/>
          </p:cNvSpPr>
          <p:nvPr>
            <p:ph type="body" idx="4"/>
          </p:nvPr>
        </p:nvSpPr>
        <p:spPr>
          <a:xfrm>
            <a:off x="4366871" y="2743014"/>
            <a:ext cx="3564000" cy="3312000"/>
          </a:xfrm>
          <a:prstGeom prst="rect">
            <a:avLst/>
          </a:prstGeom>
          <a:solidFill>
            <a:srgbClr val="F2F2F2"/>
          </a:solidFill>
          <a:ln>
            <a:noFill/>
          </a:ln>
        </p:spPr>
        <p:txBody>
          <a:bodyPr spcFirstLastPara="1" wrap="square" lIns="216000" tIns="216000" rIns="216000" bIns="216000" anchor="t" anchorCtr="0">
            <a:noAutofit/>
          </a:bodyPr>
          <a:lstStyle>
            <a:lvl1pPr marL="457200" lvl="0" indent="-228600" algn="l" rtl="0">
              <a:lnSpc>
                <a:spcPct val="122222"/>
              </a:lnSpc>
              <a:spcBef>
                <a:spcPts val="0"/>
              </a:spcBef>
              <a:spcAft>
                <a:spcPts val="0"/>
              </a:spcAft>
              <a:buClr>
                <a:schemeClr val="dk1"/>
              </a:buClr>
              <a:buSzPts val="1800"/>
              <a:buNone/>
              <a:defRPr sz="1800">
                <a:solidFill>
                  <a:schemeClr val="dk1"/>
                </a:solidFill>
              </a:defRPr>
            </a:lvl1pPr>
            <a:lvl2pPr marL="914400" lvl="1" indent="-228600" algn="l" rtl="0">
              <a:lnSpc>
                <a:spcPct val="90000"/>
              </a:lnSpc>
              <a:spcBef>
                <a:spcPts val="900"/>
              </a:spcBef>
              <a:spcAft>
                <a:spcPts val="0"/>
              </a:spcAft>
              <a:buClr>
                <a:schemeClr val="dk1"/>
              </a:buClr>
              <a:buSzPts val="1800"/>
              <a:buNone/>
              <a:defRPr sz="1800">
                <a:solidFill>
                  <a:schemeClr val="dk1"/>
                </a:solidFill>
              </a:defRPr>
            </a:lvl2pPr>
            <a:lvl3pPr marL="1371600" lvl="2" indent="-228600" algn="l" rtl="0">
              <a:lnSpc>
                <a:spcPct val="90000"/>
              </a:lnSpc>
              <a:spcBef>
                <a:spcPts val="500"/>
              </a:spcBef>
              <a:spcAft>
                <a:spcPts val="0"/>
              </a:spcAft>
              <a:buClr>
                <a:schemeClr val="dk1"/>
              </a:buClr>
              <a:buSzPts val="1800"/>
              <a:buNone/>
              <a:defRPr sz="1800">
                <a:solidFill>
                  <a:schemeClr val="dk1"/>
                </a:solidFill>
              </a:defRPr>
            </a:lvl3pPr>
            <a:lvl4pPr marL="1828800" lvl="3" indent="-228600" algn="l" rtl="0">
              <a:lnSpc>
                <a:spcPct val="90000"/>
              </a:lnSpc>
              <a:spcBef>
                <a:spcPts val="500"/>
              </a:spcBef>
              <a:spcAft>
                <a:spcPts val="0"/>
              </a:spcAft>
              <a:buClr>
                <a:schemeClr val="dk1"/>
              </a:buClr>
              <a:buSzPts val="1800"/>
              <a:buNone/>
              <a:defRPr sz="1800">
                <a:solidFill>
                  <a:schemeClr val="dk1"/>
                </a:solidFill>
              </a:defRPr>
            </a:lvl4pPr>
            <a:lvl5pPr marL="2286000" lvl="4" indent="-228600" algn="l" rtl="0">
              <a:lnSpc>
                <a:spcPct val="90000"/>
              </a:lnSpc>
              <a:spcBef>
                <a:spcPts val="500"/>
              </a:spcBef>
              <a:spcAft>
                <a:spcPts val="0"/>
              </a:spcAft>
              <a:buClr>
                <a:schemeClr val="dk1"/>
              </a:buClr>
              <a:buSzPts val="1800"/>
              <a:buNone/>
              <a:defRPr sz="1800">
                <a:solidFill>
                  <a:schemeClr val="dk1"/>
                </a:solidFill>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04" name="Google Shape;104;p12"/>
          <p:cNvSpPr/>
          <p:nvPr/>
        </p:nvSpPr>
        <p:spPr>
          <a:xfrm>
            <a:off x="8259249" y="1735014"/>
            <a:ext cx="3564000" cy="1008000"/>
          </a:xfrm>
          <a:prstGeom prst="round2SameRect">
            <a:avLst>
              <a:gd name="adj1" fmla="val 16667"/>
              <a:gd name="adj2" fmla="val 0"/>
            </a:avLst>
          </a:prstGeom>
          <a:solidFill>
            <a:srgbClr val="E4EBE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5" name="Google Shape;105;p12"/>
          <p:cNvSpPr txBox="1">
            <a:spLocks noGrp="1"/>
          </p:cNvSpPr>
          <p:nvPr>
            <p:ph type="body" idx="5"/>
          </p:nvPr>
        </p:nvSpPr>
        <p:spPr>
          <a:xfrm>
            <a:off x="8367249" y="1891996"/>
            <a:ext cx="3348000" cy="684000"/>
          </a:xfrm>
          <a:prstGeom prst="rect">
            <a:avLst/>
          </a:prstGeom>
          <a:noFill/>
          <a:ln>
            <a:noFill/>
          </a:ln>
        </p:spPr>
        <p:txBody>
          <a:bodyPr spcFirstLastPara="1" wrap="square" lIns="91425" tIns="45700" rIns="91425" bIns="45700" anchor="ctr" anchorCtr="0">
            <a:normAutofit/>
          </a:bodyPr>
          <a:lstStyle>
            <a:lvl1pPr marL="457200" lvl="0" indent="-228600" algn="ctr" rtl="0">
              <a:lnSpc>
                <a:spcPct val="90000"/>
              </a:lnSpc>
              <a:spcBef>
                <a:spcPts val="1000"/>
              </a:spcBef>
              <a:spcAft>
                <a:spcPts val="0"/>
              </a:spcAft>
              <a:buClr>
                <a:schemeClr val="accent6"/>
              </a:buClr>
              <a:buSzPts val="2200"/>
              <a:buNone/>
              <a:defRPr sz="2200" b="1">
                <a:solidFill>
                  <a:schemeClr val="accent6"/>
                </a:solidFill>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06" name="Google Shape;106;p12"/>
          <p:cNvSpPr txBox="1">
            <a:spLocks noGrp="1"/>
          </p:cNvSpPr>
          <p:nvPr>
            <p:ph type="body" idx="6"/>
          </p:nvPr>
        </p:nvSpPr>
        <p:spPr>
          <a:xfrm>
            <a:off x="8259249" y="2743014"/>
            <a:ext cx="3564000" cy="3312000"/>
          </a:xfrm>
          <a:prstGeom prst="rect">
            <a:avLst/>
          </a:prstGeom>
          <a:solidFill>
            <a:srgbClr val="F2F2F2"/>
          </a:solidFill>
          <a:ln>
            <a:noFill/>
          </a:ln>
        </p:spPr>
        <p:txBody>
          <a:bodyPr spcFirstLastPara="1" wrap="square" lIns="216000" tIns="216000" rIns="216000" bIns="216000" anchor="t" anchorCtr="0">
            <a:noAutofit/>
          </a:bodyPr>
          <a:lstStyle>
            <a:lvl1pPr marL="457200" lvl="0" indent="-228600" algn="l" rtl="0">
              <a:lnSpc>
                <a:spcPct val="122222"/>
              </a:lnSpc>
              <a:spcBef>
                <a:spcPts val="0"/>
              </a:spcBef>
              <a:spcAft>
                <a:spcPts val="0"/>
              </a:spcAft>
              <a:buClr>
                <a:schemeClr val="dk1"/>
              </a:buClr>
              <a:buSzPts val="1800"/>
              <a:buNone/>
              <a:defRPr sz="1800">
                <a:solidFill>
                  <a:schemeClr val="dk1"/>
                </a:solidFill>
              </a:defRPr>
            </a:lvl1pPr>
            <a:lvl2pPr marL="914400" lvl="1" indent="-228600" algn="l" rtl="0">
              <a:lnSpc>
                <a:spcPct val="90000"/>
              </a:lnSpc>
              <a:spcBef>
                <a:spcPts val="900"/>
              </a:spcBef>
              <a:spcAft>
                <a:spcPts val="0"/>
              </a:spcAft>
              <a:buClr>
                <a:schemeClr val="dk1"/>
              </a:buClr>
              <a:buSzPts val="1800"/>
              <a:buNone/>
              <a:defRPr sz="1800">
                <a:solidFill>
                  <a:schemeClr val="dk1"/>
                </a:solidFill>
              </a:defRPr>
            </a:lvl2pPr>
            <a:lvl3pPr marL="1371600" lvl="2" indent="-228600" algn="l" rtl="0">
              <a:lnSpc>
                <a:spcPct val="90000"/>
              </a:lnSpc>
              <a:spcBef>
                <a:spcPts val="500"/>
              </a:spcBef>
              <a:spcAft>
                <a:spcPts val="0"/>
              </a:spcAft>
              <a:buClr>
                <a:schemeClr val="dk1"/>
              </a:buClr>
              <a:buSzPts val="1800"/>
              <a:buNone/>
              <a:defRPr sz="1800">
                <a:solidFill>
                  <a:schemeClr val="dk1"/>
                </a:solidFill>
              </a:defRPr>
            </a:lvl3pPr>
            <a:lvl4pPr marL="1828800" lvl="3" indent="-228600" algn="l" rtl="0">
              <a:lnSpc>
                <a:spcPct val="90000"/>
              </a:lnSpc>
              <a:spcBef>
                <a:spcPts val="500"/>
              </a:spcBef>
              <a:spcAft>
                <a:spcPts val="0"/>
              </a:spcAft>
              <a:buClr>
                <a:schemeClr val="dk1"/>
              </a:buClr>
              <a:buSzPts val="1800"/>
              <a:buNone/>
              <a:defRPr sz="1800">
                <a:solidFill>
                  <a:schemeClr val="dk1"/>
                </a:solidFill>
              </a:defRPr>
            </a:lvl4pPr>
            <a:lvl5pPr marL="2286000" lvl="4" indent="-228600" algn="l" rtl="0">
              <a:lnSpc>
                <a:spcPct val="90000"/>
              </a:lnSpc>
              <a:spcBef>
                <a:spcPts val="500"/>
              </a:spcBef>
              <a:spcAft>
                <a:spcPts val="0"/>
              </a:spcAft>
              <a:buClr>
                <a:schemeClr val="dk1"/>
              </a:buClr>
              <a:buSzPts val="1800"/>
              <a:buNone/>
              <a:defRPr sz="1800">
                <a:solidFill>
                  <a:schemeClr val="dk1"/>
                </a:solidFill>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cxnSp>
        <p:nvCxnSpPr>
          <p:cNvPr id="107" name="Google Shape;107;p12"/>
          <p:cNvCxnSpPr/>
          <p:nvPr/>
        </p:nvCxnSpPr>
        <p:spPr>
          <a:xfrm>
            <a:off x="432000" y="6336000"/>
            <a:ext cx="11376000" cy="0"/>
          </a:xfrm>
          <a:prstGeom prst="straightConnector1">
            <a:avLst/>
          </a:prstGeom>
          <a:noFill/>
          <a:ln w="9525" cap="flat" cmpd="sng">
            <a:solidFill>
              <a:schemeClr val="accent2"/>
            </a:solidFill>
            <a:prstDash val="solid"/>
            <a:miter lim="800000"/>
            <a:headEnd type="none" w="sm" len="sm"/>
            <a:tailEnd type="none" w="sm" len="sm"/>
          </a:ln>
        </p:spPr>
      </p:cxnSp>
      <p:sp>
        <p:nvSpPr>
          <p:cNvPr id="108" name="Google Shape;108;p12"/>
          <p:cNvSpPr/>
          <p:nvPr/>
        </p:nvSpPr>
        <p:spPr>
          <a:xfrm>
            <a:off x="11444644" y="6404977"/>
            <a:ext cx="372300" cy="2769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GB" sz="1200">
                <a:solidFill>
                  <a:schemeClr val="accent6"/>
                </a:solidFill>
                <a:latin typeface="Calibri"/>
                <a:ea typeface="Calibri"/>
                <a:cs typeface="Calibri"/>
                <a:sym typeface="Calibri"/>
              </a:rPr>
              <a:t>‹#›</a:t>
            </a:fld>
            <a:endParaRPr sz="1200">
              <a:solidFill>
                <a:schemeClr val="accent6"/>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15"/>
        <p:cNvGrpSpPr/>
        <p:nvPr/>
      </p:nvGrpSpPr>
      <p:grpSpPr>
        <a:xfrm>
          <a:off x="0" y="0"/>
          <a:ext cx="0" cy="0"/>
          <a:chOff x="0" y="0"/>
          <a:chExt cx="0" cy="0"/>
        </a:xfrm>
      </p:grpSpPr>
      <p:pic>
        <p:nvPicPr>
          <p:cNvPr id="116" name="Google Shape;116;p14"/>
          <p:cNvPicPr preferRelativeResize="0"/>
          <p:nvPr/>
        </p:nvPicPr>
        <p:blipFill rotWithShape="1">
          <a:blip r:embed="rId2">
            <a:alphaModFix/>
          </a:blip>
          <a:srcRect/>
          <a:stretch/>
        </p:blipFill>
        <p:spPr>
          <a:xfrm>
            <a:off x="0" y="0"/>
            <a:ext cx="12192001" cy="6858000"/>
          </a:xfrm>
          <a:prstGeom prst="rect">
            <a:avLst/>
          </a:prstGeom>
          <a:noFill/>
          <a:ln>
            <a:noFill/>
          </a:ln>
        </p:spPr>
      </p:pic>
      <p:pic>
        <p:nvPicPr>
          <p:cNvPr id="117" name="Google Shape;117;p14"/>
          <p:cNvPicPr preferRelativeResize="0"/>
          <p:nvPr/>
        </p:nvPicPr>
        <p:blipFill rotWithShape="1">
          <a:blip r:embed="rId3">
            <a:alphaModFix/>
          </a:blip>
          <a:srcRect r="6603" b="-36686"/>
          <a:stretch/>
        </p:blipFill>
        <p:spPr>
          <a:xfrm>
            <a:off x="436034" y="858109"/>
            <a:ext cx="11387156" cy="45719"/>
          </a:xfrm>
          <a:prstGeom prst="rect">
            <a:avLst/>
          </a:prstGeom>
          <a:noFill/>
          <a:ln>
            <a:noFill/>
          </a:ln>
        </p:spPr>
      </p:pic>
      <p:pic>
        <p:nvPicPr>
          <p:cNvPr id="118" name="Google Shape;118;p14"/>
          <p:cNvPicPr preferRelativeResize="0"/>
          <p:nvPr/>
        </p:nvPicPr>
        <p:blipFill rotWithShape="1">
          <a:blip r:embed="rId4">
            <a:alphaModFix/>
          </a:blip>
          <a:srcRect l="35446" b="23512"/>
          <a:stretch/>
        </p:blipFill>
        <p:spPr>
          <a:xfrm>
            <a:off x="0" y="4799507"/>
            <a:ext cx="1737361" cy="2058493"/>
          </a:xfrm>
          <a:prstGeom prst="rect">
            <a:avLst/>
          </a:prstGeom>
          <a:noFill/>
          <a:ln>
            <a:noFill/>
          </a:ln>
        </p:spPr>
      </p:pic>
      <p:pic>
        <p:nvPicPr>
          <p:cNvPr id="119" name="Google Shape;119;p14"/>
          <p:cNvPicPr preferRelativeResize="0"/>
          <p:nvPr/>
        </p:nvPicPr>
        <p:blipFill rotWithShape="1">
          <a:blip r:embed="rId5">
            <a:alphaModFix/>
          </a:blip>
          <a:srcRect/>
          <a:stretch/>
        </p:blipFill>
        <p:spPr>
          <a:xfrm rot="-5400000">
            <a:off x="10239223" y="1795994"/>
            <a:ext cx="1579200" cy="1184400"/>
          </a:xfrm>
          <a:prstGeom prst="rect">
            <a:avLst/>
          </a:prstGeom>
          <a:noFill/>
          <a:ln>
            <a:noFill/>
          </a:ln>
        </p:spPr>
      </p:pic>
      <p:sp>
        <p:nvSpPr>
          <p:cNvPr id="120" name="Google Shape;120;p14"/>
          <p:cNvSpPr txBox="1">
            <a:spLocks noGrp="1"/>
          </p:cNvSpPr>
          <p:nvPr>
            <p:ph type="ctrTitle"/>
          </p:nvPr>
        </p:nvSpPr>
        <p:spPr>
          <a:xfrm>
            <a:off x="1524000" y="1122363"/>
            <a:ext cx="9144000" cy="23877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lt1"/>
              </a:buClr>
              <a:buSzPts val="6000"/>
              <a:buFont typeface="Arial"/>
              <a:buNone/>
              <a:defRPr sz="6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1" name="Google Shape;121;p14"/>
          <p:cNvSpPr txBox="1">
            <a:spLocks noGrp="1"/>
          </p:cNvSpPr>
          <p:nvPr>
            <p:ph type="subTitle" idx="1"/>
          </p:nvPr>
        </p:nvSpPr>
        <p:spPr>
          <a:xfrm>
            <a:off x="1524000" y="3986194"/>
            <a:ext cx="9144000" cy="1271700"/>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lt1"/>
              </a:buClr>
              <a:buSzPts val="2400"/>
              <a:buNone/>
              <a:defRPr sz="2400">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22" name="Google Shape;122;p14"/>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123" name="Google Shape;123;p14"/>
          <p:cNvSpPr txBox="1"/>
          <p:nvPr/>
        </p:nvSpPr>
        <p:spPr>
          <a:xfrm>
            <a:off x="873760" y="-538480"/>
            <a:ext cx="184800" cy="369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pic>
        <p:nvPicPr>
          <p:cNvPr id="124" name="Google Shape;124;p14"/>
          <p:cNvPicPr preferRelativeResize="0"/>
          <p:nvPr/>
        </p:nvPicPr>
        <p:blipFill rotWithShape="1">
          <a:blip r:embed="rId6">
            <a:alphaModFix/>
          </a:blip>
          <a:srcRect/>
          <a:stretch/>
        </p:blipFill>
        <p:spPr>
          <a:xfrm>
            <a:off x="238501" y="102202"/>
            <a:ext cx="4209298" cy="801626"/>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125"/>
        <p:cNvGrpSpPr/>
        <p:nvPr/>
      </p:nvGrpSpPr>
      <p:grpSpPr>
        <a:xfrm>
          <a:off x="0" y="0"/>
          <a:ext cx="0" cy="0"/>
          <a:chOff x="0" y="0"/>
          <a:chExt cx="0" cy="0"/>
        </a:xfrm>
      </p:grpSpPr>
      <p:pic>
        <p:nvPicPr>
          <p:cNvPr id="126" name="Google Shape;126;p15"/>
          <p:cNvPicPr preferRelativeResize="0"/>
          <p:nvPr/>
        </p:nvPicPr>
        <p:blipFill rotWithShape="1">
          <a:blip r:embed="rId2">
            <a:alphaModFix/>
          </a:blip>
          <a:srcRect/>
          <a:stretch/>
        </p:blipFill>
        <p:spPr>
          <a:xfrm>
            <a:off x="0" y="0"/>
            <a:ext cx="12192001" cy="6858000"/>
          </a:xfrm>
          <a:prstGeom prst="rect">
            <a:avLst/>
          </a:prstGeom>
          <a:noFill/>
          <a:ln>
            <a:noFill/>
          </a:ln>
        </p:spPr>
      </p:pic>
      <p:pic>
        <p:nvPicPr>
          <p:cNvPr id="127" name="Google Shape;127;p15"/>
          <p:cNvPicPr preferRelativeResize="0"/>
          <p:nvPr/>
        </p:nvPicPr>
        <p:blipFill rotWithShape="1">
          <a:blip r:embed="rId3">
            <a:alphaModFix/>
          </a:blip>
          <a:srcRect r="6603" b="-36686"/>
          <a:stretch/>
        </p:blipFill>
        <p:spPr>
          <a:xfrm>
            <a:off x="402422" y="868933"/>
            <a:ext cx="11387156" cy="45719"/>
          </a:xfrm>
          <a:prstGeom prst="rect">
            <a:avLst/>
          </a:prstGeom>
          <a:noFill/>
          <a:ln>
            <a:noFill/>
          </a:ln>
        </p:spPr>
      </p:pic>
      <p:pic>
        <p:nvPicPr>
          <p:cNvPr id="128" name="Google Shape;128;p15"/>
          <p:cNvPicPr preferRelativeResize="0"/>
          <p:nvPr/>
        </p:nvPicPr>
        <p:blipFill rotWithShape="1">
          <a:blip r:embed="rId4">
            <a:alphaModFix/>
          </a:blip>
          <a:srcRect l="8147" b="33146"/>
          <a:stretch/>
        </p:blipFill>
        <p:spPr>
          <a:xfrm>
            <a:off x="1" y="4480660"/>
            <a:ext cx="3091181" cy="2377341"/>
          </a:xfrm>
          <a:prstGeom prst="rect">
            <a:avLst/>
          </a:prstGeom>
          <a:noFill/>
          <a:ln>
            <a:noFill/>
          </a:ln>
        </p:spPr>
      </p:pic>
      <p:pic>
        <p:nvPicPr>
          <p:cNvPr id="129" name="Google Shape;129;p15"/>
          <p:cNvPicPr preferRelativeResize="0"/>
          <p:nvPr/>
        </p:nvPicPr>
        <p:blipFill rotWithShape="1">
          <a:blip r:embed="rId5">
            <a:alphaModFix/>
          </a:blip>
          <a:srcRect/>
          <a:stretch/>
        </p:blipFill>
        <p:spPr>
          <a:xfrm>
            <a:off x="10445751" y="1519647"/>
            <a:ext cx="1155699" cy="927100"/>
          </a:xfrm>
          <a:prstGeom prst="rect">
            <a:avLst/>
          </a:prstGeom>
          <a:noFill/>
          <a:ln>
            <a:noFill/>
          </a:ln>
        </p:spPr>
      </p:pic>
      <p:sp>
        <p:nvSpPr>
          <p:cNvPr id="130" name="Google Shape;130;p15"/>
          <p:cNvSpPr txBox="1">
            <a:spLocks noGrp="1"/>
          </p:cNvSpPr>
          <p:nvPr>
            <p:ph type="title"/>
          </p:nvPr>
        </p:nvSpPr>
        <p:spPr>
          <a:xfrm>
            <a:off x="838200" y="2488688"/>
            <a:ext cx="9403200" cy="11334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193E72"/>
              </a:buClr>
              <a:buSzPts val="4800"/>
              <a:buFont typeface="Arial"/>
              <a:buNone/>
              <a:defRPr sz="4800">
                <a:solidFill>
                  <a:srgbClr val="193E7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1" name="Google Shape;131;p15"/>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132" name="Google Shape;132;p15"/>
          <p:cNvPicPr preferRelativeResize="0"/>
          <p:nvPr/>
        </p:nvPicPr>
        <p:blipFill rotWithShape="1">
          <a:blip r:embed="rId6">
            <a:alphaModFix/>
          </a:blip>
          <a:srcRect/>
          <a:stretch/>
        </p:blipFill>
        <p:spPr>
          <a:xfrm>
            <a:off x="209926" y="113026"/>
            <a:ext cx="4209298" cy="801626"/>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2_Section Header">
  <p:cSld name="2_Section Header">
    <p:spTree>
      <p:nvGrpSpPr>
        <p:cNvPr id="1" name="Shape 133"/>
        <p:cNvGrpSpPr/>
        <p:nvPr/>
      </p:nvGrpSpPr>
      <p:grpSpPr>
        <a:xfrm>
          <a:off x="0" y="0"/>
          <a:ext cx="0" cy="0"/>
          <a:chOff x="0" y="0"/>
          <a:chExt cx="0" cy="0"/>
        </a:xfrm>
      </p:grpSpPr>
      <p:pic>
        <p:nvPicPr>
          <p:cNvPr id="134" name="Google Shape;134;p16"/>
          <p:cNvPicPr preferRelativeResize="0"/>
          <p:nvPr/>
        </p:nvPicPr>
        <p:blipFill rotWithShape="1">
          <a:blip r:embed="rId2">
            <a:alphaModFix/>
          </a:blip>
          <a:srcRect/>
          <a:stretch/>
        </p:blipFill>
        <p:spPr>
          <a:xfrm>
            <a:off x="0" y="0"/>
            <a:ext cx="12192001" cy="6858000"/>
          </a:xfrm>
          <a:prstGeom prst="rect">
            <a:avLst/>
          </a:prstGeom>
          <a:noFill/>
          <a:ln>
            <a:noFill/>
          </a:ln>
        </p:spPr>
      </p:pic>
      <p:pic>
        <p:nvPicPr>
          <p:cNvPr id="135" name="Google Shape;135;p16"/>
          <p:cNvPicPr preferRelativeResize="0"/>
          <p:nvPr/>
        </p:nvPicPr>
        <p:blipFill rotWithShape="1">
          <a:blip r:embed="rId3">
            <a:alphaModFix/>
          </a:blip>
          <a:srcRect r="6603" b="-36686"/>
          <a:stretch/>
        </p:blipFill>
        <p:spPr>
          <a:xfrm>
            <a:off x="402422" y="868933"/>
            <a:ext cx="11387156" cy="45719"/>
          </a:xfrm>
          <a:prstGeom prst="rect">
            <a:avLst/>
          </a:prstGeom>
          <a:noFill/>
          <a:ln>
            <a:noFill/>
          </a:ln>
        </p:spPr>
      </p:pic>
      <p:sp>
        <p:nvSpPr>
          <p:cNvPr id="136" name="Google Shape;136;p16"/>
          <p:cNvSpPr txBox="1">
            <a:spLocks noGrp="1"/>
          </p:cNvSpPr>
          <p:nvPr>
            <p:ph type="title"/>
          </p:nvPr>
        </p:nvSpPr>
        <p:spPr>
          <a:xfrm>
            <a:off x="838200" y="2488688"/>
            <a:ext cx="9403200" cy="11334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193E72"/>
              </a:buClr>
              <a:buSzPts val="4800"/>
              <a:buFont typeface="Arial"/>
              <a:buNone/>
              <a:defRPr sz="4800">
                <a:solidFill>
                  <a:srgbClr val="193E7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7" name="Google Shape;137;p16"/>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138" name="Google Shape;138;p16"/>
          <p:cNvPicPr preferRelativeResize="0"/>
          <p:nvPr/>
        </p:nvPicPr>
        <p:blipFill rotWithShape="1">
          <a:blip r:embed="rId4">
            <a:alphaModFix/>
          </a:blip>
          <a:srcRect l="34054" b="22342"/>
          <a:stretch/>
        </p:blipFill>
        <p:spPr>
          <a:xfrm>
            <a:off x="0" y="4812138"/>
            <a:ext cx="1737361" cy="2045862"/>
          </a:xfrm>
          <a:prstGeom prst="rect">
            <a:avLst/>
          </a:prstGeom>
          <a:noFill/>
          <a:ln>
            <a:noFill/>
          </a:ln>
        </p:spPr>
      </p:pic>
      <p:pic>
        <p:nvPicPr>
          <p:cNvPr id="139" name="Google Shape;139;p16"/>
          <p:cNvPicPr preferRelativeResize="0"/>
          <p:nvPr/>
        </p:nvPicPr>
        <p:blipFill rotWithShape="1">
          <a:blip r:embed="rId5">
            <a:alphaModFix/>
          </a:blip>
          <a:srcRect/>
          <a:stretch/>
        </p:blipFill>
        <p:spPr>
          <a:xfrm rot="-5400000">
            <a:off x="10129459" y="1714917"/>
            <a:ext cx="1579206" cy="1184404"/>
          </a:xfrm>
          <a:prstGeom prst="rect">
            <a:avLst/>
          </a:prstGeom>
          <a:noFill/>
          <a:ln>
            <a:noFill/>
          </a:ln>
        </p:spPr>
      </p:pic>
      <p:pic>
        <p:nvPicPr>
          <p:cNvPr id="140" name="Google Shape;140;p16"/>
          <p:cNvPicPr preferRelativeResize="0"/>
          <p:nvPr/>
        </p:nvPicPr>
        <p:blipFill rotWithShape="1">
          <a:blip r:embed="rId6">
            <a:alphaModFix/>
          </a:blip>
          <a:srcRect/>
          <a:stretch/>
        </p:blipFill>
        <p:spPr>
          <a:xfrm>
            <a:off x="209926" y="113026"/>
            <a:ext cx="4209298" cy="801626"/>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41"/>
        <p:cNvGrpSpPr/>
        <p:nvPr/>
      </p:nvGrpSpPr>
      <p:grpSpPr>
        <a:xfrm>
          <a:off x="0" y="0"/>
          <a:ext cx="0" cy="0"/>
          <a:chOff x="0" y="0"/>
          <a:chExt cx="0" cy="0"/>
        </a:xfrm>
      </p:grpSpPr>
      <p:sp>
        <p:nvSpPr>
          <p:cNvPr id="142" name="Google Shape;142;p17"/>
          <p:cNvSpPr txBox="1">
            <a:spLocks noGrp="1"/>
          </p:cNvSpPr>
          <p:nvPr>
            <p:ph type="title"/>
          </p:nvPr>
        </p:nvSpPr>
        <p:spPr>
          <a:xfrm>
            <a:off x="838200" y="365127"/>
            <a:ext cx="10515600" cy="8655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193E72"/>
              </a:buClr>
              <a:buSzPts val="3200"/>
              <a:buFont typeface="Arial"/>
              <a:buNone/>
              <a:defRPr sz="3200">
                <a:solidFill>
                  <a:srgbClr val="193E7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3" name="Google Shape;143;p17"/>
          <p:cNvSpPr txBox="1">
            <a:spLocks noGrp="1"/>
          </p:cNvSpPr>
          <p:nvPr>
            <p:ph type="body" idx="1"/>
          </p:nvPr>
        </p:nvSpPr>
        <p:spPr>
          <a:xfrm>
            <a:off x="838200" y="1535065"/>
            <a:ext cx="10515600" cy="4256400"/>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1000"/>
              </a:spcBef>
              <a:spcAft>
                <a:spcPts val="0"/>
              </a:spcAft>
              <a:buClr>
                <a:srgbClr val="193E72"/>
              </a:buClr>
              <a:buSzPts val="2400"/>
              <a:buChar char="•"/>
              <a:defRPr sz="2400">
                <a:solidFill>
                  <a:srgbClr val="193E72"/>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4" name="Google Shape;144;p17"/>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145" name="Google Shape;145;p17"/>
          <p:cNvPicPr preferRelativeResize="0"/>
          <p:nvPr/>
        </p:nvPicPr>
        <p:blipFill rotWithShape="1">
          <a:blip r:embed="rId2">
            <a:alphaModFix/>
          </a:blip>
          <a:srcRect/>
          <a:stretch/>
        </p:blipFill>
        <p:spPr>
          <a:xfrm>
            <a:off x="400051" y="6030393"/>
            <a:ext cx="3628847" cy="691084"/>
          </a:xfrm>
          <a:prstGeom prst="rect">
            <a:avLst/>
          </a:prstGeom>
          <a:noFill/>
          <a:ln>
            <a:noFill/>
          </a:ln>
        </p:spPr>
      </p:pic>
      <p:pic>
        <p:nvPicPr>
          <p:cNvPr id="146" name="Google Shape;146;p17"/>
          <p:cNvPicPr preferRelativeResize="0"/>
          <p:nvPr/>
        </p:nvPicPr>
        <p:blipFill rotWithShape="1">
          <a:blip r:embed="rId3">
            <a:alphaModFix/>
          </a:blip>
          <a:srcRect r="8045" b="-143013"/>
          <a:stretch/>
        </p:blipFill>
        <p:spPr>
          <a:xfrm>
            <a:off x="400051" y="6070928"/>
            <a:ext cx="11056825" cy="60118"/>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1_Two Content">
  <p:cSld name="1_Two Content">
    <p:spTree>
      <p:nvGrpSpPr>
        <p:cNvPr id="1" name="Shape 147"/>
        <p:cNvGrpSpPr/>
        <p:nvPr/>
      </p:nvGrpSpPr>
      <p:grpSpPr>
        <a:xfrm>
          <a:off x="0" y="0"/>
          <a:ext cx="0" cy="0"/>
          <a:chOff x="0" y="0"/>
          <a:chExt cx="0" cy="0"/>
        </a:xfrm>
      </p:grpSpPr>
      <p:pic>
        <p:nvPicPr>
          <p:cNvPr id="148" name="Google Shape;148;p18"/>
          <p:cNvPicPr preferRelativeResize="0"/>
          <p:nvPr/>
        </p:nvPicPr>
        <p:blipFill rotWithShape="1">
          <a:blip r:embed="rId2">
            <a:alphaModFix/>
          </a:blip>
          <a:srcRect/>
          <a:stretch/>
        </p:blipFill>
        <p:spPr>
          <a:xfrm>
            <a:off x="0" y="0"/>
            <a:ext cx="12192001" cy="6858000"/>
          </a:xfrm>
          <a:prstGeom prst="rect">
            <a:avLst/>
          </a:prstGeom>
          <a:noFill/>
          <a:ln>
            <a:noFill/>
          </a:ln>
        </p:spPr>
      </p:pic>
      <p:pic>
        <p:nvPicPr>
          <p:cNvPr id="149" name="Google Shape;149;p18"/>
          <p:cNvPicPr preferRelativeResize="0"/>
          <p:nvPr/>
        </p:nvPicPr>
        <p:blipFill rotWithShape="1">
          <a:blip r:embed="rId3">
            <a:alphaModFix/>
          </a:blip>
          <a:srcRect r="6603" b="-36686"/>
          <a:stretch/>
        </p:blipFill>
        <p:spPr>
          <a:xfrm>
            <a:off x="402422" y="868933"/>
            <a:ext cx="11387156" cy="45719"/>
          </a:xfrm>
          <a:prstGeom prst="rect">
            <a:avLst/>
          </a:prstGeom>
          <a:noFill/>
          <a:ln>
            <a:noFill/>
          </a:ln>
        </p:spPr>
      </p:pic>
      <p:pic>
        <p:nvPicPr>
          <p:cNvPr id="150" name="Google Shape;150;p18"/>
          <p:cNvPicPr preferRelativeResize="0"/>
          <p:nvPr/>
        </p:nvPicPr>
        <p:blipFill rotWithShape="1">
          <a:blip r:embed="rId4">
            <a:alphaModFix/>
          </a:blip>
          <a:srcRect/>
          <a:stretch/>
        </p:blipFill>
        <p:spPr>
          <a:xfrm>
            <a:off x="402422" y="318527"/>
            <a:ext cx="3196167" cy="368789"/>
          </a:xfrm>
          <a:prstGeom prst="rect">
            <a:avLst/>
          </a:prstGeom>
          <a:noFill/>
          <a:ln>
            <a:noFill/>
          </a:ln>
        </p:spPr>
      </p:pic>
      <p:sp>
        <p:nvSpPr>
          <p:cNvPr id="151" name="Google Shape;151;p18"/>
          <p:cNvSpPr txBox="1">
            <a:spLocks noGrp="1"/>
          </p:cNvSpPr>
          <p:nvPr>
            <p:ph type="title"/>
          </p:nvPr>
        </p:nvSpPr>
        <p:spPr>
          <a:xfrm>
            <a:off x="838200" y="2562303"/>
            <a:ext cx="9159300" cy="13257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193E72"/>
              </a:buClr>
              <a:buSzPts val="4800"/>
              <a:buFont typeface="Arial"/>
              <a:buNone/>
              <a:defRPr sz="4800">
                <a:solidFill>
                  <a:srgbClr val="193E7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2" name="Google Shape;152;p18"/>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153" name="Google Shape;153;p18"/>
          <p:cNvPicPr preferRelativeResize="0"/>
          <p:nvPr/>
        </p:nvPicPr>
        <p:blipFill rotWithShape="1">
          <a:blip r:embed="rId5">
            <a:alphaModFix/>
          </a:blip>
          <a:srcRect/>
          <a:stretch/>
        </p:blipFill>
        <p:spPr>
          <a:xfrm rot="-9311719">
            <a:off x="10164504" y="1227961"/>
            <a:ext cx="1342275" cy="1285674"/>
          </a:xfrm>
          <a:prstGeom prst="rect">
            <a:avLst/>
          </a:prstGeom>
          <a:noFill/>
          <a:ln>
            <a:noFill/>
          </a:ln>
        </p:spPr>
      </p:pic>
      <p:pic>
        <p:nvPicPr>
          <p:cNvPr id="154" name="Google Shape;154;p18"/>
          <p:cNvPicPr preferRelativeResize="0"/>
          <p:nvPr/>
        </p:nvPicPr>
        <p:blipFill rotWithShape="1">
          <a:blip r:embed="rId6">
            <a:alphaModFix/>
          </a:blip>
          <a:srcRect l="8147" b="33146"/>
          <a:stretch/>
        </p:blipFill>
        <p:spPr>
          <a:xfrm>
            <a:off x="1" y="4480660"/>
            <a:ext cx="3091181" cy="2377341"/>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155"/>
        <p:cNvGrpSpPr/>
        <p:nvPr/>
      </p:nvGrpSpPr>
      <p:grpSpPr>
        <a:xfrm>
          <a:off x="0" y="0"/>
          <a:ext cx="0" cy="0"/>
          <a:chOff x="0" y="0"/>
          <a:chExt cx="0" cy="0"/>
        </a:xfrm>
      </p:grpSpPr>
      <p:pic>
        <p:nvPicPr>
          <p:cNvPr id="156" name="Google Shape;156;p19"/>
          <p:cNvPicPr preferRelativeResize="0"/>
          <p:nvPr/>
        </p:nvPicPr>
        <p:blipFill rotWithShape="1">
          <a:blip r:embed="rId2">
            <a:alphaModFix/>
          </a:blip>
          <a:srcRect/>
          <a:stretch/>
        </p:blipFill>
        <p:spPr>
          <a:xfrm>
            <a:off x="0" y="0"/>
            <a:ext cx="12192001" cy="6858000"/>
          </a:xfrm>
          <a:prstGeom prst="rect">
            <a:avLst/>
          </a:prstGeom>
          <a:noFill/>
          <a:ln>
            <a:noFill/>
          </a:ln>
        </p:spPr>
      </p:pic>
      <p:pic>
        <p:nvPicPr>
          <p:cNvPr id="157" name="Google Shape;157;p19"/>
          <p:cNvPicPr preferRelativeResize="0"/>
          <p:nvPr/>
        </p:nvPicPr>
        <p:blipFill rotWithShape="1">
          <a:blip r:embed="rId3">
            <a:alphaModFix/>
          </a:blip>
          <a:srcRect r="6603" b="-36686"/>
          <a:stretch/>
        </p:blipFill>
        <p:spPr>
          <a:xfrm>
            <a:off x="402422" y="868933"/>
            <a:ext cx="11387156" cy="45719"/>
          </a:xfrm>
          <a:prstGeom prst="rect">
            <a:avLst/>
          </a:prstGeom>
          <a:noFill/>
          <a:ln>
            <a:noFill/>
          </a:ln>
        </p:spPr>
      </p:pic>
      <p:pic>
        <p:nvPicPr>
          <p:cNvPr id="158" name="Google Shape;158;p19"/>
          <p:cNvPicPr preferRelativeResize="0"/>
          <p:nvPr/>
        </p:nvPicPr>
        <p:blipFill rotWithShape="1">
          <a:blip r:embed="rId4">
            <a:alphaModFix/>
          </a:blip>
          <a:srcRect l="24253" b="21457"/>
          <a:stretch/>
        </p:blipFill>
        <p:spPr>
          <a:xfrm>
            <a:off x="0" y="4015298"/>
            <a:ext cx="2780029" cy="2842702"/>
          </a:xfrm>
          <a:prstGeom prst="rect">
            <a:avLst/>
          </a:prstGeom>
          <a:noFill/>
          <a:ln>
            <a:noFill/>
          </a:ln>
        </p:spPr>
      </p:pic>
      <p:pic>
        <p:nvPicPr>
          <p:cNvPr id="159" name="Google Shape;159;p19"/>
          <p:cNvPicPr preferRelativeResize="0"/>
          <p:nvPr/>
        </p:nvPicPr>
        <p:blipFill rotWithShape="1">
          <a:blip r:embed="rId5">
            <a:alphaModFix/>
          </a:blip>
          <a:srcRect/>
          <a:stretch/>
        </p:blipFill>
        <p:spPr>
          <a:xfrm rot="1782851">
            <a:off x="10190480" y="1552292"/>
            <a:ext cx="1351280" cy="675640"/>
          </a:xfrm>
          <a:prstGeom prst="rect">
            <a:avLst/>
          </a:prstGeom>
          <a:noFill/>
          <a:ln>
            <a:noFill/>
          </a:ln>
        </p:spPr>
      </p:pic>
      <p:sp>
        <p:nvSpPr>
          <p:cNvPr id="160" name="Google Shape;160;p19"/>
          <p:cNvSpPr txBox="1">
            <a:spLocks noGrp="1"/>
          </p:cNvSpPr>
          <p:nvPr>
            <p:ph type="title"/>
          </p:nvPr>
        </p:nvSpPr>
        <p:spPr>
          <a:xfrm>
            <a:off x="838200" y="2555273"/>
            <a:ext cx="9159300" cy="13257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193E72"/>
              </a:buClr>
              <a:buSzPts val="4800"/>
              <a:buFont typeface="Arial"/>
              <a:buNone/>
              <a:defRPr sz="4800">
                <a:solidFill>
                  <a:srgbClr val="193E7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1" name="Google Shape;161;p19"/>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162" name="Google Shape;162;p19"/>
          <p:cNvPicPr preferRelativeResize="0"/>
          <p:nvPr/>
        </p:nvPicPr>
        <p:blipFill rotWithShape="1">
          <a:blip r:embed="rId6">
            <a:alphaModFix/>
          </a:blip>
          <a:srcRect/>
          <a:stretch/>
        </p:blipFill>
        <p:spPr>
          <a:xfrm>
            <a:off x="209926" y="113026"/>
            <a:ext cx="4209298" cy="801626"/>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163"/>
        <p:cNvGrpSpPr/>
        <p:nvPr/>
      </p:nvGrpSpPr>
      <p:grpSpPr>
        <a:xfrm>
          <a:off x="0" y="0"/>
          <a:ext cx="0" cy="0"/>
          <a:chOff x="0" y="0"/>
          <a:chExt cx="0" cy="0"/>
        </a:xfrm>
      </p:grpSpPr>
      <p:pic>
        <p:nvPicPr>
          <p:cNvPr id="164" name="Google Shape;164;p20"/>
          <p:cNvPicPr preferRelativeResize="0"/>
          <p:nvPr/>
        </p:nvPicPr>
        <p:blipFill rotWithShape="1">
          <a:blip r:embed="rId2">
            <a:alphaModFix/>
          </a:blip>
          <a:srcRect/>
          <a:stretch/>
        </p:blipFill>
        <p:spPr>
          <a:xfrm>
            <a:off x="0" y="0"/>
            <a:ext cx="12192001" cy="6858000"/>
          </a:xfrm>
          <a:prstGeom prst="rect">
            <a:avLst/>
          </a:prstGeom>
          <a:noFill/>
          <a:ln>
            <a:noFill/>
          </a:ln>
        </p:spPr>
      </p:pic>
      <p:sp>
        <p:nvSpPr>
          <p:cNvPr id="165" name="Google Shape;165;p20"/>
          <p:cNvSpPr txBox="1">
            <a:spLocks noGrp="1"/>
          </p:cNvSpPr>
          <p:nvPr>
            <p:ph type="title"/>
          </p:nvPr>
        </p:nvSpPr>
        <p:spPr>
          <a:xfrm>
            <a:off x="838200" y="365127"/>
            <a:ext cx="10515600" cy="8655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3200"/>
              <a:buFont typeface="Arial"/>
              <a:buNone/>
              <a:defRPr sz="3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6" name="Google Shape;166;p20"/>
          <p:cNvSpPr txBox="1">
            <a:spLocks noGrp="1"/>
          </p:cNvSpPr>
          <p:nvPr>
            <p:ph type="body" idx="1"/>
          </p:nvPr>
        </p:nvSpPr>
        <p:spPr>
          <a:xfrm>
            <a:off x="838200" y="1535065"/>
            <a:ext cx="10515600" cy="4256400"/>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1000"/>
              </a:spcBef>
              <a:spcAft>
                <a:spcPts val="0"/>
              </a:spcAft>
              <a:buClr>
                <a:schemeClr val="lt1"/>
              </a:buClr>
              <a:buSzPts val="2400"/>
              <a:buChar char="•"/>
              <a:defRPr sz="24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7" name="Google Shape;167;p20"/>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168" name="Google Shape;168;p20"/>
          <p:cNvPicPr preferRelativeResize="0"/>
          <p:nvPr/>
        </p:nvPicPr>
        <p:blipFill rotWithShape="1">
          <a:blip r:embed="rId3">
            <a:alphaModFix/>
          </a:blip>
          <a:srcRect r="8045" b="-143013"/>
          <a:stretch/>
        </p:blipFill>
        <p:spPr>
          <a:xfrm>
            <a:off x="400051" y="6070928"/>
            <a:ext cx="11056825" cy="60118"/>
          </a:xfrm>
          <a:prstGeom prst="rect">
            <a:avLst/>
          </a:prstGeom>
          <a:noFill/>
          <a:ln>
            <a:noFill/>
          </a:ln>
        </p:spPr>
      </p:pic>
      <p:pic>
        <p:nvPicPr>
          <p:cNvPr id="169" name="Google Shape;169;p20"/>
          <p:cNvPicPr preferRelativeResize="0"/>
          <p:nvPr/>
        </p:nvPicPr>
        <p:blipFill rotWithShape="1">
          <a:blip r:embed="rId4">
            <a:alphaModFix/>
          </a:blip>
          <a:srcRect/>
          <a:stretch/>
        </p:blipFill>
        <p:spPr>
          <a:xfrm>
            <a:off x="190875" y="6016955"/>
            <a:ext cx="4209298" cy="801626"/>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1_Section Header">
  <p:cSld name="1_Section Header">
    <p:spTree>
      <p:nvGrpSpPr>
        <p:cNvPr id="1" name="Shape 170"/>
        <p:cNvGrpSpPr/>
        <p:nvPr/>
      </p:nvGrpSpPr>
      <p:grpSpPr>
        <a:xfrm>
          <a:off x="0" y="0"/>
          <a:ext cx="0" cy="0"/>
          <a:chOff x="0" y="0"/>
          <a:chExt cx="0" cy="0"/>
        </a:xfrm>
      </p:grpSpPr>
      <p:pic>
        <p:nvPicPr>
          <p:cNvPr id="171" name="Google Shape;171;p21"/>
          <p:cNvPicPr preferRelativeResize="0"/>
          <p:nvPr/>
        </p:nvPicPr>
        <p:blipFill rotWithShape="1">
          <a:blip r:embed="rId2">
            <a:alphaModFix/>
          </a:blip>
          <a:srcRect/>
          <a:stretch/>
        </p:blipFill>
        <p:spPr>
          <a:xfrm>
            <a:off x="0" y="0"/>
            <a:ext cx="12192001" cy="6858000"/>
          </a:xfrm>
          <a:prstGeom prst="rect">
            <a:avLst/>
          </a:prstGeom>
          <a:noFill/>
          <a:ln>
            <a:noFill/>
          </a:ln>
        </p:spPr>
      </p:pic>
      <p:pic>
        <p:nvPicPr>
          <p:cNvPr id="172" name="Google Shape;172;p21"/>
          <p:cNvPicPr preferRelativeResize="0"/>
          <p:nvPr/>
        </p:nvPicPr>
        <p:blipFill rotWithShape="1">
          <a:blip r:embed="rId3">
            <a:alphaModFix/>
          </a:blip>
          <a:srcRect r="6603" b="-36686"/>
          <a:stretch/>
        </p:blipFill>
        <p:spPr>
          <a:xfrm>
            <a:off x="402422" y="868933"/>
            <a:ext cx="11387156" cy="45719"/>
          </a:xfrm>
          <a:prstGeom prst="rect">
            <a:avLst/>
          </a:prstGeom>
          <a:noFill/>
          <a:ln>
            <a:noFill/>
          </a:ln>
        </p:spPr>
      </p:pic>
      <p:sp>
        <p:nvSpPr>
          <p:cNvPr id="173" name="Google Shape;173;p21"/>
          <p:cNvSpPr txBox="1">
            <a:spLocks noGrp="1"/>
          </p:cNvSpPr>
          <p:nvPr>
            <p:ph type="title"/>
          </p:nvPr>
        </p:nvSpPr>
        <p:spPr>
          <a:xfrm>
            <a:off x="838200" y="2488688"/>
            <a:ext cx="9403200" cy="11334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193E72"/>
              </a:buClr>
              <a:buSzPts val="4800"/>
              <a:buFont typeface="Arial"/>
              <a:buNone/>
              <a:defRPr sz="4800">
                <a:solidFill>
                  <a:srgbClr val="193E7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4" name="Google Shape;174;p21"/>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175" name="Google Shape;175;p21"/>
          <p:cNvPicPr preferRelativeResize="0"/>
          <p:nvPr/>
        </p:nvPicPr>
        <p:blipFill rotWithShape="1">
          <a:blip r:embed="rId4">
            <a:alphaModFix/>
          </a:blip>
          <a:srcRect/>
          <a:stretch/>
        </p:blipFill>
        <p:spPr>
          <a:xfrm>
            <a:off x="402422" y="318527"/>
            <a:ext cx="3196167" cy="368789"/>
          </a:xfrm>
          <a:prstGeom prst="rect">
            <a:avLst/>
          </a:prstGeom>
          <a:noFill/>
          <a:ln>
            <a:noFill/>
          </a:ln>
        </p:spPr>
      </p:pic>
      <p:pic>
        <p:nvPicPr>
          <p:cNvPr id="176" name="Google Shape;176;p21"/>
          <p:cNvPicPr preferRelativeResize="0"/>
          <p:nvPr/>
        </p:nvPicPr>
        <p:blipFill rotWithShape="1">
          <a:blip r:embed="rId5">
            <a:alphaModFix/>
          </a:blip>
          <a:srcRect/>
          <a:stretch/>
        </p:blipFill>
        <p:spPr>
          <a:xfrm rot="1927308">
            <a:off x="10464018" y="1601144"/>
            <a:ext cx="1081454" cy="540728"/>
          </a:xfrm>
          <a:prstGeom prst="rect">
            <a:avLst/>
          </a:prstGeom>
          <a:noFill/>
          <a:ln>
            <a:noFill/>
          </a:ln>
        </p:spPr>
      </p:pic>
      <p:pic>
        <p:nvPicPr>
          <p:cNvPr id="177" name="Google Shape;177;p21"/>
          <p:cNvPicPr preferRelativeResize="0"/>
          <p:nvPr/>
        </p:nvPicPr>
        <p:blipFill rotWithShape="1">
          <a:blip r:embed="rId6">
            <a:alphaModFix/>
          </a:blip>
          <a:srcRect/>
          <a:stretch/>
        </p:blipFill>
        <p:spPr>
          <a:xfrm>
            <a:off x="0" y="5141460"/>
            <a:ext cx="2582983" cy="1716541"/>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25"/>
        <p:cNvGrpSpPr/>
        <p:nvPr/>
      </p:nvGrpSpPr>
      <p:grpSpPr>
        <a:xfrm>
          <a:off x="0" y="0"/>
          <a:ext cx="0" cy="0"/>
          <a:chOff x="0" y="0"/>
          <a:chExt cx="0" cy="0"/>
        </a:xfrm>
      </p:grpSpPr>
      <p:pic>
        <p:nvPicPr>
          <p:cNvPr id="26" name="Google Shape;26;p3"/>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27" name="Google Shape;27;p3"/>
          <p:cNvPicPr preferRelativeResize="0"/>
          <p:nvPr/>
        </p:nvPicPr>
        <p:blipFill rotWithShape="1">
          <a:blip r:embed="rId3">
            <a:alphaModFix/>
          </a:blip>
          <a:srcRect t="3" r="6600" b="-36684"/>
          <a:stretch/>
        </p:blipFill>
        <p:spPr>
          <a:xfrm>
            <a:off x="402422" y="868933"/>
            <a:ext cx="11387159" cy="45719"/>
          </a:xfrm>
          <a:prstGeom prst="rect">
            <a:avLst/>
          </a:prstGeom>
          <a:noFill/>
          <a:ln>
            <a:noFill/>
          </a:ln>
        </p:spPr>
      </p:pic>
      <p:pic>
        <p:nvPicPr>
          <p:cNvPr id="28" name="Google Shape;28;p3"/>
          <p:cNvPicPr preferRelativeResize="0"/>
          <p:nvPr/>
        </p:nvPicPr>
        <p:blipFill rotWithShape="1">
          <a:blip r:embed="rId4">
            <a:alphaModFix/>
          </a:blip>
          <a:srcRect l="8151" b="33143"/>
          <a:stretch/>
        </p:blipFill>
        <p:spPr>
          <a:xfrm>
            <a:off x="1" y="4480660"/>
            <a:ext cx="3091180" cy="2377341"/>
          </a:xfrm>
          <a:prstGeom prst="rect">
            <a:avLst/>
          </a:prstGeom>
          <a:noFill/>
          <a:ln>
            <a:noFill/>
          </a:ln>
        </p:spPr>
      </p:pic>
      <p:pic>
        <p:nvPicPr>
          <p:cNvPr id="29" name="Google Shape;29;p3"/>
          <p:cNvPicPr preferRelativeResize="0"/>
          <p:nvPr/>
        </p:nvPicPr>
        <p:blipFill rotWithShape="1">
          <a:blip r:embed="rId5">
            <a:alphaModFix/>
          </a:blip>
          <a:srcRect/>
          <a:stretch/>
        </p:blipFill>
        <p:spPr>
          <a:xfrm>
            <a:off x="10445751" y="1519647"/>
            <a:ext cx="1155700" cy="927100"/>
          </a:xfrm>
          <a:prstGeom prst="rect">
            <a:avLst/>
          </a:prstGeom>
          <a:noFill/>
          <a:ln>
            <a:noFill/>
          </a:ln>
        </p:spPr>
      </p:pic>
      <p:sp>
        <p:nvSpPr>
          <p:cNvPr id="30" name="Google Shape;30;p3"/>
          <p:cNvSpPr txBox="1">
            <a:spLocks noGrp="1"/>
          </p:cNvSpPr>
          <p:nvPr>
            <p:ph type="title"/>
          </p:nvPr>
        </p:nvSpPr>
        <p:spPr>
          <a:xfrm>
            <a:off x="838200" y="2488688"/>
            <a:ext cx="9403080" cy="113347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193E72"/>
              </a:buClr>
              <a:buSzPts val="4800"/>
              <a:buFont typeface="Arial"/>
              <a:buNone/>
              <a:defRPr sz="4800">
                <a:solidFill>
                  <a:srgbClr val="193E7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32" name="Google Shape;32;p3"/>
          <p:cNvPicPr preferRelativeResize="0"/>
          <p:nvPr/>
        </p:nvPicPr>
        <p:blipFill rotWithShape="1">
          <a:blip r:embed="rId6">
            <a:alphaModFix/>
          </a:blip>
          <a:srcRect/>
          <a:stretch/>
        </p:blipFill>
        <p:spPr>
          <a:xfrm>
            <a:off x="209926" y="113026"/>
            <a:ext cx="4209297" cy="801626"/>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78"/>
        <p:cNvGrpSpPr/>
        <p:nvPr/>
      </p:nvGrpSpPr>
      <p:grpSpPr>
        <a:xfrm>
          <a:off x="0" y="0"/>
          <a:ext cx="0" cy="0"/>
          <a:chOff x="0" y="0"/>
          <a:chExt cx="0" cy="0"/>
        </a:xfrm>
      </p:grpSpPr>
      <p:pic>
        <p:nvPicPr>
          <p:cNvPr id="179" name="Google Shape;179;p22"/>
          <p:cNvPicPr preferRelativeResize="0"/>
          <p:nvPr/>
        </p:nvPicPr>
        <p:blipFill rotWithShape="1">
          <a:blip r:embed="rId2">
            <a:alphaModFix/>
          </a:blip>
          <a:srcRect/>
          <a:stretch/>
        </p:blipFill>
        <p:spPr>
          <a:xfrm>
            <a:off x="0" y="0"/>
            <a:ext cx="12192001" cy="6858000"/>
          </a:xfrm>
          <a:prstGeom prst="rect">
            <a:avLst/>
          </a:prstGeom>
          <a:noFill/>
          <a:ln>
            <a:noFill/>
          </a:ln>
        </p:spPr>
      </p:pic>
      <p:pic>
        <p:nvPicPr>
          <p:cNvPr id="180" name="Google Shape;180;p22"/>
          <p:cNvPicPr preferRelativeResize="0"/>
          <p:nvPr/>
        </p:nvPicPr>
        <p:blipFill rotWithShape="1">
          <a:blip r:embed="rId3">
            <a:alphaModFix/>
          </a:blip>
          <a:srcRect r="6603" b="-36686"/>
          <a:stretch/>
        </p:blipFill>
        <p:spPr>
          <a:xfrm>
            <a:off x="436034" y="858109"/>
            <a:ext cx="11387156" cy="45719"/>
          </a:xfrm>
          <a:prstGeom prst="rect">
            <a:avLst/>
          </a:prstGeom>
          <a:noFill/>
          <a:ln>
            <a:noFill/>
          </a:ln>
        </p:spPr>
      </p:pic>
      <p:pic>
        <p:nvPicPr>
          <p:cNvPr id="181" name="Google Shape;181;p22"/>
          <p:cNvPicPr preferRelativeResize="0"/>
          <p:nvPr/>
        </p:nvPicPr>
        <p:blipFill rotWithShape="1">
          <a:blip r:embed="rId4">
            <a:alphaModFix/>
          </a:blip>
          <a:srcRect l="35446" b="23512"/>
          <a:stretch/>
        </p:blipFill>
        <p:spPr>
          <a:xfrm>
            <a:off x="0" y="4799507"/>
            <a:ext cx="1737361" cy="2058493"/>
          </a:xfrm>
          <a:prstGeom prst="rect">
            <a:avLst/>
          </a:prstGeom>
          <a:noFill/>
          <a:ln>
            <a:noFill/>
          </a:ln>
        </p:spPr>
      </p:pic>
      <p:pic>
        <p:nvPicPr>
          <p:cNvPr id="182" name="Google Shape;182;p22"/>
          <p:cNvPicPr preferRelativeResize="0"/>
          <p:nvPr/>
        </p:nvPicPr>
        <p:blipFill rotWithShape="1">
          <a:blip r:embed="rId5">
            <a:alphaModFix/>
          </a:blip>
          <a:srcRect/>
          <a:stretch/>
        </p:blipFill>
        <p:spPr>
          <a:xfrm rot="-5400000">
            <a:off x="10239223" y="1795994"/>
            <a:ext cx="1579200" cy="1184400"/>
          </a:xfrm>
          <a:prstGeom prst="rect">
            <a:avLst/>
          </a:prstGeom>
          <a:noFill/>
          <a:ln>
            <a:noFill/>
          </a:ln>
        </p:spPr>
      </p:pic>
      <p:sp>
        <p:nvSpPr>
          <p:cNvPr id="183" name="Google Shape;183;p22"/>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184" name="Google Shape;184;p22"/>
          <p:cNvSpPr txBox="1"/>
          <p:nvPr/>
        </p:nvSpPr>
        <p:spPr>
          <a:xfrm>
            <a:off x="873760" y="-538480"/>
            <a:ext cx="184800" cy="369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5" name="Google Shape;185;p22"/>
          <p:cNvSpPr txBox="1">
            <a:spLocks noGrp="1"/>
          </p:cNvSpPr>
          <p:nvPr>
            <p:ph type="title"/>
          </p:nvPr>
        </p:nvSpPr>
        <p:spPr>
          <a:xfrm>
            <a:off x="838200" y="2488688"/>
            <a:ext cx="9403200" cy="11334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4800"/>
              <a:buFont typeface="Arial"/>
              <a:buNone/>
              <a:defRPr sz="48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86" name="Google Shape;186;p22"/>
          <p:cNvPicPr preferRelativeResize="0"/>
          <p:nvPr/>
        </p:nvPicPr>
        <p:blipFill rotWithShape="1">
          <a:blip r:embed="rId6">
            <a:alphaModFix/>
          </a:blip>
          <a:srcRect/>
          <a:stretch/>
        </p:blipFill>
        <p:spPr>
          <a:xfrm>
            <a:off x="238501" y="102202"/>
            <a:ext cx="4209298" cy="801626"/>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Slide 1">
  <p:cSld name="Title Slide_1">
    <p:spTree>
      <p:nvGrpSpPr>
        <p:cNvPr id="1" name="Shape 187"/>
        <p:cNvGrpSpPr/>
        <p:nvPr/>
      </p:nvGrpSpPr>
      <p:grpSpPr>
        <a:xfrm>
          <a:off x="0" y="0"/>
          <a:ext cx="0" cy="0"/>
          <a:chOff x="0" y="0"/>
          <a:chExt cx="0" cy="0"/>
        </a:xfrm>
      </p:grpSpPr>
      <p:pic>
        <p:nvPicPr>
          <p:cNvPr id="188" name="Google Shape;188;p23"/>
          <p:cNvPicPr preferRelativeResize="0"/>
          <p:nvPr/>
        </p:nvPicPr>
        <p:blipFill rotWithShape="1">
          <a:blip r:embed="rId2">
            <a:alphaModFix/>
          </a:blip>
          <a:srcRect/>
          <a:stretch/>
        </p:blipFill>
        <p:spPr>
          <a:xfrm>
            <a:off x="0" y="0"/>
            <a:ext cx="12192001" cy="6858000"/>
          </a:xfrm>
          <a:prstGeom prst="rect">
            <a:avLst/>
          </a:prstGeom>
          <a:noFill/>
          <a:ln>
            <a:noFill/>
          </a:ln>
        </p:spPr>
      </p:pic>
      <p:sp>
        <p:nvSpPr>
          <p:cNvPr id="189" name="Google Shape;189;p23"/>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190" name="Google Shape;190;p23"/>
          <p:cNvSpPr txBox="1"/>
          <p:nvPr/>
        </p:nvSpPr>
        <p:spPr>
          <a:xfrm>
            <a:off x="873760" y="-538480"/>
            <a:ext cx="184800" cy="369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pic>
        <p:nvPicPr>
          <p:cNvPr id="191" name="Google Shape;191;p23"/>
          <p:cNvPicPr preferRelativeResize="0"/>
          <p:nvPr/>
        </p:nvPicPr>
        <p:blipFill rotWithShape="1">
          <a:blip r:embed="rId3">
            <a:alphaModFix/>
          </a:blip>
          <a:srcRect/>
          <a:stretch/>
        </p:blipFill>
        <p:spPr>
          <a:xfrm>
            <a:off x="436034" y="360198"/>
            <a:ext cx="3264610" cy="388644"/>
          </a:xfrm>
          <a:prstGeom prst="rect">
            <a:avLst/>
          </a:prstGeom>
          <a:noFill/>
          <a:ln>
            <a:noFill/>
          </a:ln>
        </p:spPr>
      </p:pic>
      <p:pic>
        <p:nvPicPr>
          <p:cNvPr id="192" name="Google Shape;192;p23" descr="A red and blue circle with a black background&#10;&#10;Description automatically generated"/>
          <p:cNvPicPr preferRelativeResize="0"/>
          <p:nvPr/>
        </p:nvPicPr>
        <p:blipFill rotWithShape="1">
          <a:blip r:embed="rId4">
            <a:alphaModFix/>
          </a:blip>
          <a:srcRect l="50000" b="49819"/>
          <a:stretch/>
        </p:blipFill>
        <p:spPr>
          <a:xfrm>
            <a:off x="0" y="4502426"/>
            <a:ext cx="2347133" cy="2355575"/>
          </a:xfrm>
          <a:prstGeom prst="rect">
            <a:avLst/>
          </a:prstGeom>
          <a:noFill/>
          <a:ln>
            <a:noFill/>
          </a:ln>
        </p:spPr>
      </p:pic>
      <p:pic>
        <p:nvPicPr>
          <p:cNvPr id="193" name="Google Shape;193;p23" descr="A white rectangles on a black background&#10;&#10;Description automatically generated"/>
          <p:cNvPicPr preferRelativeResize="0"/>
          <p:nvPr/>
        </p:nvPicPr>
        <p:blipFill rotWithShape="1">
          <a:blip r:embed="rId5">
            <a:alphaModFix/>
          </a:blip>
          <a:srcRect/>
          <a:stretch/>
        </p:blipFill>
        <p:spPr>
          <a:xfrm rot="-3696787">
            <a:off x="9781541" y="1171119"/>
            <a:ext cx="1662512" cy="2361523"/>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ection Header 1">
  <p:cSld name="Section Header_1">
    <p:bg>
      <p:bgPr>
        <a:solidFill>
          <a:srgbClr val="D1D9E2"/>
        </a:solidFill>
        <a:effectLst/>
      </p:bgPr>
    </p:bg>
    <p:spTree>
      <p:nvGrpSpPr>
        <p:cNvPr id="1" name="Shape 194"/>
        <p:cNvGrpSpPr/>
        <p:nvPr/>
      </p:nvGrpSpPr>
      <p:grpSpPr>
        <a:xfrm>
          <a:off x="0" y="0"/>
          <a:ext cx="0" cy="0"/>
          <a:chOff x="0" y="0"/>
          <a:chExt cx="0" cy="0"/>
        </a:xfrm>
      </p:grpSpPr>
      <p:pic>
        <p:nvPicPr>
          <p:cNvPr id="195" name="Google Shape;195;p24"/>
          <p:cNvPicPr preferRelativeResize="0"/>
          <p:nvPr/>
        </p:nvPicPr>
        <p:blipFill rotWithShape="1">
          <a:blip r:embed="rId2">
            <a:alphaModFix/>
          </a:blip>
          <a:srcRect r="6603" b="-36686"/>
          <a:stretch/>
        </p:blipFill>
        <p:spPr>
          <a:xfrm>
            <a:off x="402422" y="868933"/>
            <a:ext cx="11387163" cy="45719"/>
          </a:xfrm>
          <a:prstGeom prst="rect">
            <a:avLst/>
          </a:prstGeom>
          <a:noFill/>
          <a:ln>
            <a:noFill/>
          </a:ln>
        </p:spPr>
      </p:pic>
      <p:sp>
        <p:nvSpPr>
          <p:cNvPr id="196" name="Google Shape;196;p24"/>
          <p:cNvSpPr txBox="1">
            <a:spLocks noGrp="1"/>
          </p:cNvSpPr>
          <p:nvPr>
            <p:ph type="title"/>
          </p:nvPr>
        </p:nvSpPr>
        <p:spPr>
          <a:xfrm>
            <a:off x="838200" y="2488688"/>
            <a:ext cx="9403200" cy="11337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193E72"/>
              </a:buClr>
              <a:buSzPts val="4800"/>
              <a:buFont typeface="Lato"/>
              <a:buNone/>
              <a:defRPr sz="4800">
                <a:solidFill>
                  <a:srgbClr val="193E7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7" name="Google Shape;197;p24"/>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193E72"/>
                </a:solidFill>
                <a:latin typeface="Arial"/>
                <a:ea typeface="Arial"/>
                <a:cs typeface="Arial"/>
                <a:sym typeface="Arial"/>
              </a:defRPr>
            </a:lvl1pPr>
            <a:lvl2pPr marL="0" lvl="1" indent="0" algn="r">
              <a:spcBef>
                <a:spcPts val="0"/>
              </a:spcBef>
              <a:buNone/>
              <a:defRPr sz="1200">
                <a:solidFill>
                  <a:srgbClr val="193E72"/>
                </a:solidFill>
                <a:latin typeface="Arial"/>
                <a:ea typeface="Arial"/>
                <a:cs typeface="Arial"/>
                <a:sym typeface="Arial"/>
              </a:defRPr>
            </a:lvl2pPr>
            <a:lvl3pPr marL="0" lvl="2" indent="0" algn="r">
              <a:spcBef>
                <a:spcPts val="0"/>
              </a:spcBef>
              <a:buNone/>
              <a:defRPr sz="1200">
                <a:solidFill>
                  <a:srgbClr val="193E72"/>
                </a:solidFill>
                <a:latin typeface="Arial"/>
                <a:ea typeface="Arial"/>
                <a:cs typeface="Arial"/>
                <a:sym typeface="Arial"/>
              </a:defRPr>
            </a:lvl3pPr>
            <a:lvl4pPr marL="0" lvl="3" indent="0" algn="r">
              <a:spcBef>
                <a:spcPts val="0"/>
              </a:spcBef>
              <a:buNone/>
              <a:defRPr sz="1200">
                <a:solidFill>
                  <a:srgbClr val="193E72"/>
                </a:solidFill>
                <a:latin typeface="Arial"/>
                <a:ea typeface="Arial"/>
                <a:cs typeface="Arial"/>
                <a:sym typeface="Arial"/>
              </a:defRPr>
            </a:lvl4pPr>
            <a:lvl5pPr marL="0" lvl="4" indent="0" algn="r">
              <a:spcBef>
                <a:spcPts val="0"/>
              </a:spcBef>
              <a:buNone/>
              <a:defRPr sz="1200">
                <a:solidFill>
                  <a:srgbClr val="193E72"/>
                </a:solidFill>
                <a:latin typeface="Arial"/>
                <a:ea typeface="Arial"/>
                <a:cs typeface="Arial"/>
                <a:sym typeface="Arial"/>
              </a:defRPr>
            </a:lvl5pPr>
            <a:lvl6pPr marL="0" lvl="5" indent="0" algn="r">
              <a:spcBef>
                <a:spcPts val="0"/>
              </a:spcBef>
              <a:buNone/>
              <a:defRPr sz="1200">
                <a:solidFill>
                  <a:srgbClr val="193E72"/>
                </a:solidFill>
                <a:latin typeface="Arial"/>
                <a:ea typeface="Arial"/>
                <a:cs typeface="Arial"/>
                <a:sym typeface="Arial"/>
              </a:defRPr>
            </a:lvl6pPr>
            <a:lvl7pPr marL="0" lvl="6" indent="0" algn="r">
              <a:spcBef>
                <a:spcPts val="0"/>
              </a:spcBef>
              <a:buNone/>
              <a:defRPr sz="1200">
                <a:solidFill>
                  <a:srgbClr val="193E72"/>
                </a:solidFill>
                <a:latin typeface="Arial"/>
                <a:ea typeface="Arial"/>
                <a:cs typeface="Arial"/>
                <a:sym typeface="Arial"/>
              </a:defRPr>
            </a:lvl7pPr>
            <a:lvl8pPr marL="0" lvl="7" indent="0" algn="r">
              <a:spcBef>
                <a:spcPts val="0"/>
              </a:spcBef>
              <a:buNone/>
              <a:defRPr sz="1200">
                <a:solidFill>
                  <a:srgbClr val="193E72"/>
                </a:solidFill>
                <a:latin typeface="Arial"/>
                <a:ea typeface="Arial"/>
                <a:cs typeface="Arial"/>
                <a:sym typeface="Arial"/>
              </a:defRPr>
            </a:lvl8pPr>
            <a:lvl9pPr marL="0" lvl="8" indent="0" algn="r">
              <a:spcBef>
                <a:spcPts val="0"/>
              </a:spcBef>
              <a:buNone/>
              <a:defRPr sz="1200">
                <a:solidFill>
                  <a:srgbClr val="193E7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198" name="Google Shape;198;p24" descr="Icon&#10;&#10;Description automatically generated"/>
          <p:cNvPicPr preferRelativeResize="0"/>
          <p:nvPr/>
        </p:nvPicPr>
        <p:blipFill rotWithShape="1">
          <a:blip r:embed="rId3">
            <a:alphaModFix/>
          </a:blip>
          <a:srcRect/>
          <a:stretch/>
        </p:blipFill>
        <p:spPr>
          <a:xfrm>
            <a:off x="-1" y="4476347"/>
            <a:ext cx="3107268" cy="2381653"/>
          </a:xfrm>
          <a:prstGeom prst="rect">
            <a:avLst/>
          </a:prstGeom>
          <a:noFill/>
          <a:ln>
            <a:noFill/>
          </a:ln>
        </p:spPr>
      </p:pic>
      <p:pic>
        <p:nvPicPr>
          <p:cNvPr id="199" name="Google Shape;199;p24" descr="A picture containing text, first-aid kit&#10;&#10;Description automatically generated"/>
          <p:cNvPicPr preferRelativeResize="0"/>
          <p:nvPr/>
        </p:nvPicPr>
        <p:blipFill rotWithShape="1">
          <a:blip r:embed="rId4">
            <a:alphaModFix/>
          </a:blip>
          <a:srcRect/>
          <a:stretch/>
        </p:blipFill>
        <p:spPr>
          <a:xfrm>
            <a:off x="10420349" y="1464732"/>
            <a:ext cx="1229783" cy="1018793"/>
          </a:xfrm>
          <a:prstGeom prst="rect">
            <a:avLst/>
          </a:prstGeom>
          <a:noFill/>
          <a:ln>
            <a:noFill/>
          </a:ln>
        </p:spPr>
      </p:pic>
      <p:pic>
        <p:nvPicPr>
          <p:cNvPr id="200" name="Google Shape;200;p24"/>
          <p:cNvPicPr preferRelativeResize="0"/>
          <p:nvPr/>
        </p:nvPicPr>
        <p:blipFill rotWithShape="1">
          <a:blip r:embed="rId5">
            <a:alphaModFix/>
          </a:blip>
          <a:srcRect/>
          <a:stretch/>
        </p:blipFill>
        <p:spPr>
          <a:xfrm>
            <a:off x="402429" y="176241"/>
            <a:ext cx="5189547" cy="518572"/>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1_Title and Content 1">
  <p:cSld name="1_Title and Content_1">
    <p:spTree>
      <p:nvGrpSpPr>
        <p:cNvPr id="1" name="Shape 201"/>
        <p:cNvGrpSpPr/>
        <p:nvPr/>
      </p:nvGrpSpPr>
      <p:grpSpPr>
        <a:xfrm>
          <a:off x="0" y="0"/>
          <a:ext cx="0" cy="0"/>
          <a:chOff x="0" y="0"/>
          <a:chExt cx="0" cy="0"/>
        </a:xfrm>
      </p:grpSpPr>
      <p:pic>
        <p:nvPicPr>
          <p:cNvPr id="202" name="Google Shape;202;p25"/>
          <p:cNvPicPr preferRelativeResize="0"/>
          <p:nvPr/>
        </p:nvPicPr>
        <p:blipFill rotWithShape="1">
          <a:blip r:embed="rId2">
            <a:alphaModFix/>
          </a:blip>
          <a:srcRect/>
          <a:stretch/>
        </p:blipFill>
        <p:spPr>
          <a:xfrm>
            <a:off x="0" y="0"/>
            <a:ext cx="12192001" cy="6858000"/>
          </a:xfrm>
          <a:prstGeom prst="rect">
            <a:avLst/>
          </a:prstGeom>
          <a:noFill/>
          <a:ln>
            <a:noFill/>
          </a:ln>
        </p:spPr>
      </p:pic>
      <p:sp>
        <p:nvSpPr>
          <p:cNvPr id="203" name="Google Shape;203;p25"/>
          <p:cNvSpPr txBox="1">
            <a:spLocks noGrp="1"/>
          </p:cNvSpPr>
          <p:nvPr>
            <p:ph type="title"/>
          </p:nvPr>
        </p:nvSpPr>
        <p:spPr>
          <a:xfrm>
            <a:off x="838200" y="365127"/>
            <a:ext cx="10515600" cy="8655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200"/>
              <a:buFont typeface="Lato"/>
              <a:buNone/>
              <a:defRPr sz="3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4" name="Google Shape;204;p25"/>
          <p:cNvSpPr txBox="1">
            <a:spLocks noGrp="1"/>
          </p:cNvSpPr>
          <p:nvPr>
            <p:ph type="body" idx="1"/>
          </p:nvPr>
        </p:nvSpPr>
        <p:spPr>
          <a:xfrm>
            <a:off x="838200" y="1535065"/>
            <a:ext cx="10515600" cy="4256400"/>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100"/>
              </a:spcBef>
              <a:spcAft>
                <a:spcPts val="0"/>
              </a:spcAft>
              <a:buClr>
                <a:schemeClr val="lt1"/>
              </a:buClr>
              <a:buSzPts val="2400"/>
              <a:buChar char="•"/>
              <a:defRPr sz="2400">
                <a:solidFill>
                  <a:schemeClr val="lt1"/>
                </a:solidFill>
              </a:defRPr>
            </a:lvl1pPr>
            <a:lvl2pPr marL="914400" lvl="1" indent="-349250" algn="l">
              <a:lnSpc>
                <a:spcPct val="90000"/>
              </a:lnSpc>
              <a:spcBef>
                <a:spcPts val="500"/>
              </a:spcBef>
              <a:spcAft>
                <a:spcPts val="0"/>
              </a:spcAft>
              <a:buClr>
                <a:srgbClr val="3E3E3E"/>
              </a:buClr>
              <a:buSzPts val="1900"/>
              <a:buChar char="•"/>
              <a:defRPr/>
            </a:lvl2pPr>
            <a:lvl3pPr marL="1371600" lvl="2" indent="-349250" algn="l">
              <a:lnSpc>
                <a:spcPct val="90000"/>
              </a:lnSpc>
              <a:spcBef>
                <a:spcPts val="500"/>
              </a:spcBef>
              <a:spcAft>
                <a:spcPts val="0"/>
              </a:spcAft>
              <a:buClr>
                <a:srgbClr val="3E3E3E"/>
              </a:buClr>
              <a:buSzPts val="1900"/>
              <a:buChar char="•"/>
              <a:defRPr/>
            </a:lvl3pPr>
            <a:lvl4pPr marL="1828800" lvl="3" indent="-349250" algn="l">
              <a:lnSpc>
                <a:spcPct val="90000"/>
              </a:lnSpc>
              <a:spcBef>
                <a:spcPts val="500"/>
              </a:spcBef>
              <a:spcAft>
                <a:spcPts val="0"/>
              </a:spcAft>
              <a:buClr>
                <a:srgbClr val="3E3E3E"/>
              </a:buClr>
              <a:buSzPts val="1900"/>
              <a:buChar char="•"/>
              <a:defRPr/>
            </a:lvl4pPr>
            <a:lvl5pPr marL="2286000" lvl="4" indent="-349250" algn="l">
              <a:lnSpc>
                <a:spcPct val="90000"/>
              </a:lnSpc>
              <a:spcBef>
                <a:spcPts val="500"/>
              </a:spcBef>
              <a:spcAft>
                <a:spcPts val="0"/>
              </a:spcAft>
              <a:buClr>
                <a:srgbClr val="3E3E3E"/>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205" name="Google Shape;205;p25"/>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chemeClr val="lt1"/>
                </a:solidFill>
                <a:latin typeface="Arial"/>
                <a:ea typeface="Arial"/>
                <a:cs typeface="Arial"/>
                <a:sym typeface="Arial"/>
              </a:defRPr>
            </a:lvl1pPr>
            <a:lvl2pPr marL="0" lvl="1" indent="0" algn="r">
              <a:spcBef>
                <a:spcPts val="0"/>
              </a:spcBef>
              <a:buNone/>
              <a:defRPr sz="1200">
                <a:solidFill>
                  <a:schemeClr val="lt1"/>
                </a:solidFill>
                <a:latin typeface="Arial"/>
                <a:ea typeface="Arial"/>
                <a:cs typeface="Arial"/>
                <a:sym typeface="Arial"/>
              </a:defRPr>
            </a:lvl2pPr>
            <a:lvl3pPr marL="0" lvl="2" indent="0" algn="r">
              <a:spcBef>
                <a:spcPts val="0"/>
              </a:spcBef>
              <a:buNone/>
              <a:defRPr sz="1200">
                <a:solidFill>
                  <a:schemeClr val="lt1"/>
                </a:solidFill>
                <a:latin typeface="Arial"/>
                <a:ea typeface="Arial"/>
                <a:cs typeface="Arial"/>
                <a:sym typeface="Arial"/>
              </a:defRPr>
            </a:lvl3pPr>
            <a:lvl4pPr marL="0" lvl="3" indent="0" algn="r">
              <a:spcBef>
                <a:spcPts val="0"/>
              </a:spcBef>
              <a:buNone/>
              <a:defRPr sz="1200">
                <a:solidFill>
                  <a:schemeClr val="lt1"/>
                </a:solidFill>
                <a:latin typeface="Arial"/>
                <a:ea typeface="Arial"/>
                <a:cs typeface="Arial"/>
                <a:sym typeface="Arial"/>
              </a:defRPr>
            </a:lvl4pPr>
            <a:lvl5pPr marL="0" lvl="4" indent="0" algn="r">
              <a:spcBef>
                <a:spcPts val="0"/>
              </a:spcBef>
              <a:buNone/>
              <a:defRPr sz="1200">
                <a:solidFill>
                  <a:schemeClr val="lt1"/>
                </a:solidFill>
                <a:latin typeface="Arial"/>
                <a:ea typeface="Arial"/>
                <a:cs typeface="Arial"/>
                <a:sym typeface="Arial"/>
              </a:defRPr>
            </a:lvl5pPr>
            <a:lvl6pPr marL="0" lvl="5" indent="0" algn="r">
              <a:spcBef>
                <a:spcPts val="0"/>
              </a:spcBef>
              <a:buNone/>
              <a:defRPr sz="1200">
                <a:solidFill>
                  <a:schemeClr val="lt1"/>
                </a:solidFill>
                <a:latin typeface="Arial"/>
                <a:ea typeface="Arial"/>
                <a:cs typeface="Arial"/>
                <a:sym typeface="Arial"/>
              </a:defRPr>
            </a:lvl6pPr>
            <a:lvl7pPr marL="0" lvl="6" indent="0" algn="r">
              <a:spcBef>
                <a:spcPts val="0"/>
              </a:spcBef>
              <a:buNone/>
              <a:defRPr sz="1200">
                <a:solidFill>
                  <a:schemeClr val="lt1"/>
                </a:solidFill>
                <a:latin typeface="Arial"/>
                <a:ea typeface="Arial"/>
                <a:cs typeface="Arial"/>
                <a:sym typeface="Arial"/>
              </a:defRPr>
            </a:lvl7pPr>
            <a:lvl8pPr marL="0" lvl="7" indent="0" algn="r">
              <a:spcBef>
                <a:spcPts val="0"/>
              </a:spcBef>
              <a:buNone/>
              <a:defRPr sz="1200">
                <a:solidFill>
                  <a:schemeClr val="lt1"/>
                </a:solidFill>
                <a:latin typeface="Arial"/>
                <a:ea typeface="Arial"/>
                <a:cs typeface="Arial"/>
                <a:sym typeface="Arial"/>
              </a:defRPr>
            </a:lvl8pPr>
            <a:lvl9pPr marL="0" lvl="8" indent="0" algn="r">
              <a:spcBef>
                <a:spcPts val="0"/>
              </a:spcBef>
              <a:buNone/>
              <a:defRPr sz="120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206" name="Google Shape;206;p25"/>
          <p:cNvPicPr preferRelativeResize="0"/>
          <p:nvPr/>
        </p:nvPicPr>
        <p:blipFill rotWithShape="1">
          <a:blip r:embed="rId3">
            <a:alphaModFix/>
          </a:blip>
          <a:srcRect r="8045" b="-143013"/>
          <a:stretch/>
        </p:blipFill>
        <p:spPr>
          <a:xfrm>
            <a:off x="400051" y="6070928"/>
            <a:ext cx="11056833" cy="60118"/>
          </a:xfrm>
          <a:prstGeom prst="rect">
            <a:avLst/>
          </a:prstGeom>
          <a:noFill/>
          <a:ln>
            <a:noFill/>
          </a:ln>
        </p:spPr>
      </p:pic>
      <p:pic>
        <p:nvPicPr>
          <p:cNvPr id="207" name="Google Shape;207;p25"/>
          <p:cNvPicPr preferRelativeResize="0"/>
          <p:nvPr/>
        </p:nvPicPr>
        <p:blipFill rotWithShape="1">
          <a:blip r:embed="rId4">
            <a:alphaModFix/>
          </a:blip>
          <a:srcRect/>
          <a:stretch/>
        </p:blipFill>
        <p:spPr>
          <a:xfrm>
            <a:off x="400077" y="6239997"/>
            <a:ext cx="4261558" cy="425529"/>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Content 2">
  <p:cSld name="OBJECT_2">
    <p:spTree>
      <p:nvGrpSpPr>
        <p:cNvPr id="1" name="Shape 208"/>
        <p:cNvGrpSpPr/>
        <p:nvPr/>
      </p:nvGrpSpPr>
      <p:grpSpPr>
        <a:xfrm>
          <a:off x="0" y="0"/>
          <a:ext cx="0" cy="0"/>
          <a:chOff x="0" y="0"/>
          <a:chExt cx="0" cy="0"/>
        </a:xfrm>
      </p:grpSpPr>
      <p:sp>
        <p:nvSpPr>
          <p:cNvPr id="209" name="Google Shape;209;p26"/>
          <p:cNvSpPr txBox="1">
            <a:spLocks noGrp="1"/>
          </p:cNvSpPr>
          <p:nvPr>
            <p:ph type="title"/>
          </p:nvPr>
        </p:nvSpPr>
        <p:spPr>
          <a:xfrm>
            <a:off x="838200" y="365127"/>
            <a:ext cx="10515600" cy="8655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93E72"/>
              </a:buClr>
              <a:buSzPts val="3200"/>
              <a:buFont typeface="Lato"/>
              <a:buNone/>
              <a:defRPr sz="3200">
                <a:solidFill>
                  <a:srgbClr val="193E7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0" name="Google Shape;210;p26"/>
          <p:cNvSpPr txBox="1">
            <a:spLocks noGrp="1"/>
          </p:cNvSpPr>
          <p:nvPr>
            <p:ph type="body" idx="1"/>
          </p:nvPr>
        </p:nvSpPr>
        <p:spPr>
          <a:xfrm>
            <a:off x="838200" y="1535065"/>
            <a:ext cx="10515600" cy="4256400"/>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100"/>
              </a:spcBef>
              <a:spcAft>
                <a:spcPts val="0"/>
              </a:spcAft>
              <a:buClr>
                <a:srgbClr val="193E72"/>
              </a:buClr>
              <a:buSzPts val="2400"/>
              <a:buChar char="•"/>
              <a:defRPr sz="2400">
                <a:solidFill>
                  <a:srgbClr val="193E72"/>
                </a:solidFill>
              </a:defRPr>
            </a:lvl1pPr>
            <a:lvl2pPr marL="914400" lvl="1" indent="-349250" algn="l">
              <a:lnSpc>
                <a:spcPct val="90000"/>
              </a:lnSpc>
              <a:spcBef>
                <a:spcPts val="500"/>
              </a:spcBef>
              <a:spcAft>
                <a:spcPts val="0"/>
              </a:spcAft>
              <a:buClr>
                <a:srgbClr val="3E3E3E"/>
              </a:buClr>
              <a:buSzPts val="1900"/>
              <a:buChar char="•"/>
              <a:defRPr/>
            </a:lvl2pPr>
            <a:lvl3pPr marL="1371600" lvl="2" indent="-349250" algn="l">
              <a:lnSpc>
                <a:spcPct val="90000"/>
              </a:lnSpc>
              <a:spcBef>
                <a:spcPts val="500"/>
              </a:spcBef>
              <a:spcAft>
                <a:spcPts val="0"/>
              </a:spcAft>
              <a:buClr>
                <a:srgbClr val="3E3E3E"/>
              </a:buClr>
              <a:buSzPts val="1900"/>
              <a:buChar char="•"/>
              <a:defRPr/>
            </a:lvl3pPr>
            <a:lvl4pPr marL="1828800" lvl="3" indent="-349250" algn="l">
              <a:lnSpc>
                <a:spcPct val="90000"/>
              </a:lnSpc>
              <a:spcBef>
                <a:spcPts val="500"/>
              </a:spcBef>
              <a:spcAft>
                <a:spcPts val="0"/>
              </a:spcAft>
              <a:buClr>
                <a:srgbClr val="3E3E3E"/>
              </a:buClr>
              <a:buSzPts val="1900"/>
              <a:buChar char="•"/>
              <a:defRPr/>
            </a:lvl4pPr>
            <a:lvl5pPr marL="2286000" lvl="4" indent="-349250" algn="l">
              <a:lnSpc>
                <a:spcPct val="90000"/>
              </a:lnSpc>
              <a:spcBef>
                <a:spcPts val="500"/>
              </a:spcBef>
              <a:spcAft>
                <a:spcPts val="0"/>
              </a:spcAft>
              <a:buClr>
                <a:srgbClr val="3E3E3E"/>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211" name="Google Shape;211;p26"/>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pic>
        <p:nvPicPr>
          <p:cNvPr id="212" name="Google Shape;212;p26"/>
          <p:cNvPicPr preferRelativeResize="0"/>
          <p:nvPr/>
        </p:nvPicPr>
        <p:blipFill rotWithShape="1">
          <a:blip r:embed="rId2">
            <a:alphaModFix/>
          </a:blip>
          <a:srcRect r="8045" b="-143013"/>
          <a:stretch/>
        </p:blipFill>
        <p:spPr>
          <a:xfrm>
            <a:off x="400051" y="6070928"/>
            <a:ext cx="11056833" cy="60118"/>
          </a:xfrm>
          <a:prstGeom prst="rect">
            <a:avLst/>
          </a:prstGeom>
          <a:noFill/>
          <a:ln>
            <a:noFill/>
          </a:ln>
        </p:spPr>
      </p:pic>
      <p:pic>
        <p:nvPicPr>
          <p:cNvPr id="213" name="Google Shape;213;p26"/>
          <p:cNvPicPr preferRelativeResize="0"/>
          <p:nvPr/>
        </p:nvPicPr>
        <p:blipFill rotWithShape="1">
          <a:blip r:embed="rId3">
            <a:alphaModFix/>
          </a:blip>
          <a:srcRect/>
          <a:stretch/>
        </p:blipFill>
        <p:spPr>
          <a:xfrm>
            <a:off x="400067" y="6260500"/>
            <a:ext cx="3654765" cy="365200"/>
          </a:xfrm>
          <a:prstGeom prst="rect">
            <a:avLst/>
          </a:prstGeom>
          <a:noFill/>
          <a:ln>
            <a:noFill/>
          </a:ln>
        </p:spPr>
      </p:pic>
      <p:sp>
        <p:nvSpPr>
          <p:cNvPr id="214" name="Google Shape;214;p26"/>
          <p:cNvSpPr txBox="1"/>
          <p:nvPr/>
        </p:nvSpPr>
        <p:spPr>
          <a:xfrm>
            <a:off x="2508467" y="533867"/>
            <a:ext cx="4630800" cy="538800"/>
          </a:xfrm>
          <a:prstGeom prst="rect">
            <a:avLst/>
          </a:prstGeom>
          <a:noFill/>
          <a:ln>
            <a:noFill/>
          </a:ln>
        </p:spPr>
        <p:txBody>
          <a:bodyPr spcFirstLastPara="1" wrap="square" lIns="121900" tIns="121900" rIns="121900" bIns="121900" anchor="t" anchorCtr="0">
            <a:spAutoFit/>
          </a:bodyPr>
          <a:lstStyle/>
          <a:p>
            <a:pPr marL="0" lvl="0" indent="0" algn="l" rtl="0">
              <a:spcBef>
                <a:spcPts val="0"/>
              </a:spcBef>
              <a:spcAft>
                <a:spcPts val="0"/>
              </a:spcAft>
              <a:buNone/>
            </a:pPr>
            <a:endParaRPr sz="1900">
              <a:latin typeface="Lato"/>
              <a:ea typeface="Lato"/>
              <a:cs typeface="Lato"/>
              <a:sym typeface="Lato"/>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Content 4">
  <p:cSld name="OBJECT_4">
    <p:spTree>
      <p:nvGrpSpPr>
        <p:cNvPr id="1" name="Shape 215"/>
        <p:cNvGrpSpPr/>
        <p:nvPr/>
      </p:nvGrpSpPr>
      <p:grpSpPr>
        <a:xfrm>
          <a:off x="0" y="0"/>
          <a:ext cx="0" cy="0"/>
          <a:chOff x="0" y="0"/>
          <a:chExt cx="0" cy="0"/>
        </a:xfrm>
      </p:grpSpPr>
      <p:sp>
        <p:nvSpPr>
          <p:cNvPr id="216" name="Google Shape;216;p27"/>
          <p:cNvSpPr txBox="1">
            <a:spLocks noGrp="1"/>
          </p:cNvSpPr>
          <p:nvPr>
            <p:ph type="title"/>
          </p:nvPr>
        </p:nvSpPr>
        <p:spPr>
          <a:xfrm>
            <a:off x="838200" y="365127"/>
            <a:ext cx="10515600" cy="8655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93E72"/>
              </a:buClr>
              <a:buSzPts val="3200"/>
              <a:buFont typeface="Lato"/>
              <a:buNone/>
              <a:defRPr sz="3200">
                <a:solidFill>
                  <a:srgbClr val="193E7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7" name="Google Shape;217;p27"/>
          <p:cNvSpPr txBox="1">
            <a:spLocks noGrp="1"/>
          </p:cNvSpPr>
          <p:nvPr>
            <p:ph type="body" idx="1"/>
          </p:nvPr>
        </p:nvSpPr>
        <p:spPr>
          <a:xfrm>
            <a:off x="838200" y="1535065"/>
            <a:ext cx="10515600" cy="4256400"/>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100"/>
              </a:spcBef>
              <a:spcAft>
                <a:spcPts val="0"/>
              </a:spcAft>
              <a:buClr>
                <a:srgbClr val="193E72"/>
              </a:buClr>
              <a:buSzPts val="2400"/>
              <a:buChar char="•"/>
              <a:defRPr sz="2400">
                <a:solidFill>
                  <a:srgbClr val="193E72"/>
                </a:solidFill>
              </a:defRPr>
            </a:lvl1pPr>
            <a:lvl2pPr marL="914400" lvl="1" indent="-349250" algn="l">
              <a:lnSpc>
                <a:spcPct val="90000"/>
              </a:lnSpc>
              <a:spcBef>
                <a:spcPts val="500"/>
              </a:spcBef>
              <a:spcAft>
                <a:spcPts val="0"/>
              </a:spcAft>
              <a:buClr>
                <a:srgbClr val="3E3E3E"/>
              </a:buClr>
              <a:buSzPts val="1900"/>
              <a:buChar char="•"/>
              <a:defRPr/>
            </a:lvl2pPr>
            <a:lvl3pPr marL="1371600" lvl="2" indent="-349250" algn="l">
              <a:lnSpc>
                <a:spcPct val="90000"/>
              </a:lnSpc>
              <a:spcBef>
                <a:spcPts val="500"/>
              </a:spcBef>
              <a:spcAft>
                <a:spcPts val="0"/>
              </a:spcAft>
              <a:buClr>
                <a:srgbClr val="3E3E3E"/>
              </a:buClr>
              <a:buSzPts val="1900"/>
              <a:buChar char="•"/>
              <a:defRPr/>
            </a:lvl3pPr>
            <a:lvl4pPr marL="1828800" lvl="3" indent="-349250" algn="l">
              <a:lnSpc>
                <a:spcPct val="90000"/>
              </a:lnSpc>
              <a:spcBef>
                <a:spcPts val="500"/>
              </a:spcBef>
              <a:spcAft>
                <a:spcPts val="0"/>
              </a:spcAft>
              <a:buClr>
                <a:srgbClr val="3E3E3E"/>
              </a:buClr>
              <a:buSzPts val="1900"/>
              <a:buChar char="•"/>
              <a:defRPr/>
            </a:lvl4pPr>
            <a:lvl5pPr marL="2286000" lvl="4" indent="-349250" algn="l">
              <a:lnSpc>
                <a:spcPct val="90000"/>
              </a:lnSpc>
              <a:spcBef>
                <a:spcPts val="500"/>
              </a:spcBef>
              <a:spcAft>
                <a:spcPts val="0"/>
              </a:spcAft>
              <a:buClr>
                <a:srgbClr val="3E3E3E"/>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218" name="Google Shape;218;p27"/>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pic>
        <p:nvPicPr>
          <p:cNvPr id="219" name="Google Shape;219;p27"/>
          <p:cNvPicPr preferRelativeResize="0"/>
          <p:nvPr/>
        </p:nvPicPr>
        <p:blipFill rotWithShape="1">
          <a:blip r:embed="rId2">
            <a:alphaModFix/>
          </a:blip>
          <a:srcRect r="8045" b="-143013"/>
          <a:stretch/>
        </p:blipFill>
        <p:spPr>
          <a:xfrm>
            <a:off x="400051" y="6070928"/>
            <a:ext cx="11056833" cy="60118"/>
          </a:xfrm>
          <a:prstGeom prst="rect">
            <a:avLst/>
          </a:prstGeom>
          <a:noFill/>
          <a:ln>
            <a:noFill/>
          </a:ln>
        </p:spPr>
      </p:pic>
      <p:pic>
        <p:nvPicPr>
          <p:cNvPr id="220" name="Google Shape;220;p27"/>
          <p:cNvPicPr preferRelativeResize="0"/>
          <p:nvPr/>
        </p:nvPicPr>
        <p:blipFill rotWithShape="1">
          <a:blip r:embed="rId3">
            <a:alphaModFix/>
          </a:blip>
          <a:srcRect/>
          <a:stretch/>
        </p:blipFill>
        <p:spPr>
          <a:xfrm>
            <a:off x="400067" y="6260500"/>
            <a:ext cx="3654765" cy="365200"/>
          </a:xfrm>
          <a:prstGeom prst="rect">
            <a:avLst/>
          </a:prstGeom>
          <a:noFill/>
          <a:ln>
            <a:noFill/>
          </a:ln>
        </p:spPr>
      </p:pic>
      <p:sp>
        <p:nvSpPr>
          <p:cNvPr id="221" name="Google Shape;221;p27"/>
          <p:cNvSpPr txBox="1"/>
          <p:nvPr/>
        </p:nvSpPr>
        <p:spPr>
          <a:xfrm>
            <a:off x="2508467" y="533867"/>
            <a:ext cx="4630800" cy="538800"/>
          </a:xfrm>
          <a:prstGeom prst="rect">
            <a:avLst/>
          </a:prstGeom>
          <a:noFill/>
          <a:ln>
            <a:noFill/>
          </a:ln>
        </p:spPr>
        <p:txBody>
          <a:bodyPr spcFirstLastPara="1" wrap="square" lIns="121900" tIns="121900" rIns="121900" bIns="121900" anchor="t" anchorCtr="0">
            <a:spAutoFit/>
          </a:bodyPr>
          <a:lstStyle/>
          <a:p>
            <a:pPr marL="0" lvl="0" indent="0" algn="l" rtl="0">
              <a:spcBef>
                <a:spcPts val="0"/>
              </a:spcBef>
              <a:spcAft>
                <a:spcPts val="0"/>
              </a:spcAft>
              <a:buNone/>
            </a:pPr>
            <a:endParaRPr sz="1900">
              <a:latin typeface="Lato"/>
              <a:ea typeface="Lato"/>
              <a:cs typeface="Lato"/>
              <a:sym typeface="Lato"/>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Content 5">
  <p:cSld name="OBJECT_5">
    <p:spTree>
      <p:nvGrpSpPr>
        <p:cNvPr id="1" name="Shape 222"/>
        <p:cNvGrpSpPr/>
        <p:nvPr/>
      </p:nvGrpSpPr>
      <p:grpSpPr>
        <a:xfrm>
          <a:off x="0" y="0"/>
          <a:ext cx="0" cy="0"/>
          <a:chOff x="0" y="0"/>
          <a:chExt cx="0" cy="0"/>
        </a:xfrm>
      </p:grpSpPr>
      <p:sp>
        <p:nvSpPr>
          <p:cNvPr id="223" name="Google Shape;223;p28"/>
          <p:cNvSpPr txBox="1">
            <a:spLocks noGrp="1"/>
          </p:cNvSpPr>
          <p:nvPr>
            <p:ph type="title"/>
          </p:nvPr>
        </p:nvSpPr>
        <p:spPr>
          <a:xfrm>
            <a:off x="838200" y="365127"/>
            <a:ext cx="10515600" cy="8655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193E72"/>
              </a:buClr>
              <a:buSzPts val="3200"/>
              <a:buFont typeface="Arial"/>
              <a:buNone/>
              <a:defRPr sz="3200">
                <a:solidFill>
                  <a:srgbClr val="193E72"/>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224" name="Google Shape;224;p28"/>
          <p:cNvSpPr txBox="1">
            <a:spLocks noGrp="1"/>
          </p:cNvSpPr>
          <p:nvPr>
            <p:ph type="body" idx="1"/>
          </p:nvPr>
        </p:nvSpPr>
        <p:spPr>
          <a:xfrm>
            <a:off x="838200" y="1535065"/>
            <a:ext cx="10515600" cy="4256400"/>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1100"/>
              </a:spcBef>
              <a:spcAft>
                <a:spcPts val="0"/>
              </a:spcAft>
              <a:buClr>
                <a:srgbClr val="193E72"/>
              </a:buClr>
              <a:buSzPts val="2400"/>
              <a:buChar char="•"/>
              <a:defRPr sz="2400">
                <a:solidFill>
                  <a:srgbClr val="193E72"/>
                </a:solidFill>
              </a:defRPr>
            </a:lvl1pPr>
            <a:lvl2pPr marL="914400" lvl="1" indent="-349250" algn="l">
              <a:lnSpc>
                <a:spcPct val="90000"/>
              </a:lnSpc>
              <a:spcBef>
                <a:spcPts val="500"/>
              </a:spcBef>
              <a:spcAft>
                <a:spcPts val="0"/>
              </a:spcAft>
              <a:buClr>
                <a:schemeClr val="dk1"/>
              </a:buClr>
              <a:buSzPts val="1900"/>
              <a:buChar char="•"/>
              <a:defRPr/>
            </a:lvl2pPr>
            <a:lvl3pPr marL="1371600" lvl="2" indent="-349250" algn="l">
              <a:lnSpc>
                <a:spcPct val="90000"/>
              </a:lnSpc>
              <a:spcBef>
                <a:spcPts val="500"/>
              </a:spcBef>
              <a:spcAft>
                <a:spcPts val="0"/>
              </a:spcAft>
              <a:buClr>
                <a:schemeClr val="dk1"/>
              </a:buClr>
              <a:buSzPts val="1900"/>
              <a:buChar char="•"/>
              <a:defRPr/>
            </a:lvl3pPr>
            <a:lvl4pPr marL="1828800" lvl="3" indent="-349250" algn="l">
              <a:lnSpc>
                <a:spcPct val="90000"/>
              </a:lnSpc>
              <a:spcBef>
                <a:spcPts val="500"/>
              </a:spcBef>
              <a:spcAft>
                <a:spcPts val="0"/>
              </a:spcAft>
              <a:buClr>
                <a:schemeClr val="dk1"/>
              </a:buClr>
              <a:buSzPts val="1900"/>
              <a:buChar char="•"/>
              <a:defRPr/>
            </a:lvl4pPr>
            <a:lvl5pPr marL="2286000" lvl="4" indent="-349250" algn="l">
              <a:lnSpc>
                <a:spcPct val="90000"/>
              </a:lnSpc>
              <a:spcBef>
                <a:spcPts val="5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225" name="Google Shape;225;p28"/>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226" name="Google Shape;226;p28"/>
          <p:cNvPicPr preferRelativeResize="0"/>
          <p:nvPr/>
        </p:nvPicPr>
        <p:blipFill rotWithShape="1">
          <a:blip r:embed="rId2">
            <a:alphaModFix/>
          </a:blip>
          <a:srcRect/>
          <a:stretch/>
        </p:blipFill>
        <p:spPr>
          <a:xfrm>
            <a:off x="402422" y="6341522"/>
            <a:ext cx="3196169" cy="319381"/>
          </a:xfrm>
          <a:prstGeom prst="rect">
            <a:avLst/>
          </a:prstGeom>
          <a:noFill/>
          <a:ln>
            <a:noFill/>
          </a:ln>
        </p:spPr>
      </p:pic>
      <p:pic>
        <p:nvPicPr>
          <p:cNvPr id="227" name="Google Shape;227;p28"/>
          <p:cNvPicPr preferRelativeResize="0"/>
          <p:nvPr/>
        </p:nvPicPr>
        <p:blipFill rotWithShape="1">
          <a:blip r:embed="rId3">
            <a:alphaModFix/>
          </a:blip>
          <a:srcRect r="8045" b="-143013"/>
          <a:stretch/>
        </p:blipFill>
        <p:spPr>
          <a:xfrm>
            <a:off x="400051" y="6070928"/>
            <a:ext cx="11056825" cy="60118"/>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Content 1">
  <p:cSld name="OBJECT_1">
    <p:spTree>
      <p:nvGrpSpPr>
        <p:cNvPr id="1" name="Shape 228"/>
        <p:cNvGrpSpPr/>
        <p:nvPr/>
      </p:nvGrpSpPr>
      <p:grpSpPr>
        <a:xfrm>
          <a:off x="0" y="0"/>
          <a:ext cx="0" cy="0"/>
          <a:chOff x="0" y="0"/>
          <a:chExt cx="0" cy="0"/>
        </a:xfrm>
      </p:grpSpPr>
      <p:sp>
        <p:nvSpPr>
          <p:cNvPr id="229" name="Google Shape;229;p29"/>
          <p:cNvSpPr txBox="1">
            <a:spLocks noGrp="1"/>
          </p:cNvSpPr>
          <p:nvPr>
            <p:ph type="title"/>
          </p:nvPr>
        </p:nvSpPr>
        <p:spPr>
          <a:xfrm>
            <a:off x="838200" y="365127"/>
            <a:ext cx="10515600" cy="8655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193E72"/>
              </a:buClr>
              <a:buSzPts val="3200"/>
              <a:buFont typeface="Arial"/>
              <a:buNone/>
              <a:defRPr sz="3200">
                <a:solidFill>
                  <a:srgbClr val="193E72"/>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230" name="Google Shape;230;p29"/>
          <p:cNvSpPr txBox="1">
            <a:spLocks noGrp="1"/>
          </p:cNvSpPr>
          <p:nvPr>
            <p:ph type="body" idx="1"/>
          </p:nvPr>
        </p:nvSpPr>
        <p:spPr>
          <a:xfrm>
            <a:off x="838200" y="1535065"/>
            <a:ext cx="10515600" cy="4256400"/>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1100"/>
              </a:spcBef>
              <a:spcAft>
                <a:spcPts val="0"/>
              </a:spcAft>
              <a:buClr>
                <a:srgbClr val="193E72"/>
              </a:buClr>
              <a:buSzPts val="2400"/>
              <a:buChar char="•"/>
              <a:defRPr sz="2400">
                <a:solidFill>
                  <a:srgbClr val="193E72"/>
                </a:solidFill>
              </a:defRPr>
            </a:lvl1pPr>
            <a:lvl2pPr marL="914400" lvl="1" indent="-349250" algn="l">
              <a:lnSpc>
                <a:spcPct val="90000"/>
              </a:lnSpc>
              <a:spcBef>
                <a:spcPts val="500"/>
              </a:spcBef>
              <a:spcAft>
                <a:spcPts val="0"/>
              </a:spcAft>
              <a:buClr>
                <a:schemeClr val="dk1"/>
              </a:buClr>
              <a:buSzPts val="1900"/>
              <a:buChar char="•"/>
              <a:defRPr/>
            </a:lvl2pPr>
            <a:lvl3pPr marL="1371600" lvl="2" indent="-349250" algn="l">
              <a:lnSpc>
                <a:spcPct val="90000"/>
              </a:lnSpc>
              <a:spcBef>
                <a:spcPts val="500"/>
              </a:spcBef>
              <a:spcAft>
                <a:spcPts val="0"/>
              </a:spcAft>
              <a:buClr>
                <a:schemeClr val="dk1"/>
              </a:buClr>
              <a:buSzPts val="1900"/>
              <a:buChar char="•"/>
              <a:defRPr/>
            </a:lvl3pPr>
            <a:lvl4pPr marL="1828800" lvl="3" indent="-349250" algn="l">
              <a:lnSpc>
                <a:spcPct val="90000"/>
              </a:lnSpc>
              <a:spcBef>
                <a:spcPts val="500"/>
              </a:spcBef>
              <a:spcAft>
                <a:spcPts val="0"/>
              </a:spcAft>
              <a:buClr>
                <a:schemeClr val="dk1"/>
              </a:buClr>
              <a:buSzPts val="1900"/>
              <a:buChar char="•"/>
              <a:defRPr/>
            </a:lvl4pPr>
            <a:lvl5pPr marL="2286000" lvl="4" indent="-349250" algn="l">
              <a:lnSpc>
                <a:spcPct val="90000"/>
              </a:lnSpc>
              <a:spcBef>
                <a:spcPts val="5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231" name="Google Shape;231;p29"/>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232" name="Google Shape;232;p29"/>
          <p:cNvPicPr preferRelativeResize="0"/>
          <p:nvPr/>
        </p:nvPicPr>
        <p:blipFill rotWithShape="1">
          <a:blip r:embed="rId2">
            <a:alphaModFix/>
          </a:blip>
          <a:srcRect/>
          <a:stretch/>
        </p:blipFill>
        <p:spPr>
          <a:xfrm>
            <a:off x="402422" y="6341522"/>
            <a:ext cx="3196169" cy="319381"/>
          </a:xfrm>
          <a:prstGeom prst="rect">
            <a:avLst/>
          </a:prstGeom>
          <a:noFill/>
          <a:ln>
            <a:noFill/>
          </a:ln>
        </p:spPr>
      </p:pic>
      <p:pic>
        <p:nvPicPr>
          <p:cNvPr id="233" name="Google Shape;233;p29"/>
          <p:cNvPicPr preferRelativeResize="0"/>
          <p:nvPr/>
        </p:nvPicPr>
        <p:blipFill rotWithShape="1">
          <a:blip r:embed="rId3">
            <a:alphaModFix/>
          </a:blip>
          <a:srcRect r="8045" b="-143013"/>
          <a:stretch/>
        </p:blipFill>
        <p:spPr>
          <a:xfrm>
            <a:off x="400051" y="6070928"/>
            <a:ext cx="11056825" cy="60118"/>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Content 3">
  <p:cSld name="OBJECT_3">
    <p:spTree>
      <p:nvGrpSpPr>
        <p:cNvPr id="1" name="Shape 234"/>
        <p:cNvGrpSpPr/>
        <p:nvPr/>
      </p:nvGrpSpPr>
      <p:grpSpPr>
        <a:xfrm>
          <a:off x="0" y="0"/>
          <a:ext cx="0" cy="0"/>
          <a:chOff x="0" y="0"/>
          <a:chExt cx="0" cy="0"/>
        </a:xfrm>
      </p:grpSpPr>
      <p:sp>
        <p:nvSpPr>
          <p:cNvPr id="235" name="Google Shape;235;p30"/>
          <p:cNvSpPr txBox="1">
            <a:spLocks noGrp="1"/>
          </p:cNvSpPr>
          <p:nvPr>
            <p:ph type="title"/>
          </p:nvPr>
        </p:nvSpPr>
        <p:spPr>
          <a:xfrm>
            <a:off x="838200" y="365127"/>
            <a:ext cx="10515600" cy="8655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193E72"/>
              </a:buClr>
              <a:buSzPts val="3200"/>
              <a:buFont typeface="Arial"/>
              <a:buNone/>
              <a:defRPr sz="3200">
                <a:solidFill>
                  <a:srgbClr val="193E72"/>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236" name="Google Shape;236;p30"/>
          <p:cNvSpPr txBox="1">
            <a:spLocks noGrp="1"/>
          </p:cNvSpPr>
          <p:nvPr>
            <p:ph type="body" idx="1"/>
          </p:nvPr>
        </p:nvSpPr>
        <p:spPr>
          <a:xfrm>
            <a:off x="838200" y="1535065"/>
            <a:ext cx="10515600" cy="4256400"/>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1100"/>
              </a:spcBef>
              <a:spcAft>
                <a:spcPts val="0"/>
              </a:spcAft>
              <a:buClr>
                <a:srgbClr val="193E72"/>
              </a:buClr>
              <a:buSzPts val="2400"/>
              <a:buChar char="•"/>
              <a:defRPr sz="2400">
                <a:solidFill>
                  <a:srgbClr val="193E72"/>
                </a:solidFill>
              </a:defRPr>
            </a:lvl1pPr>
            <a:lvl2pPr marL="914400" lvl="1" indent="-349250" algn="l">
              <a:lnSpc>
                <a:spcPct val="90000"/>
              </a:lnSpc>
              <a:spcBef>
                <a:spcPts val="500"/>
              </a:spcBef>
              <a:spcAft>
                <a:spcPts val="0"/>
              </a:spcAft>
              <a:buClr>
                <a:schemeClr val="dk1"/>
              </a:buClr>
              <a:buSzPts val="1900"/>
              <a:buChar char="•"/>
              <a:defRPr/>
            </a:lvl2pPr>
            <a:lvl3pPr marL="1371600" lvl="2" indent="-349250" algn="l">
              <a:lnSpc>
                <a:spcPct val="90000"/>
              </a:lnSpc>
              <a:spcBef>
                <a:spcPts val="500"/>
              </a:spcBef>
              <a:spcAft>
                <a:spcPts val="0"/>
              </a:spcAft>
              <a:buClr>
                <a:schemeClr val="dk1"/>
              </a:buClr>
              <a:buSzPts val="1900"/>
              <a:buChar char="•"/>
              <a:defRPr/>
            </a:lvl3pPr>
            <a:lvl4pPr marL="1828800" lvl="3" indent="-349250" algn="l">
              <a:lnSpc>
                <a:spcPct val="90000"/>
              </a:lnSpc>
              <a:spcBef>
                <a:spcPts val="500"/>
              </a:spcBef>
              <a:spcAft>
                <a:spcPts val="0"/>
              </a:spcAft>
              <a:buClr>
                <a:schemeClr val="dk1"/>
              </a:buClr>
              <a:buSzPts val="1900"/>
              <a:buChar char="•"/>
              <a:defRPr/>
            </a:lvl4pPr>
            <a:lvl5pPr marL="2286000" lvl="4" indent="-349250" algn="l">
              <a:lnSpc>
                <a:spcPct val="90000"/>
              </a:lnSpc>
              <a:spcBef>
                <a:spcPts val="5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237" name="Google Shape;237;p30"/>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238" name="Google Shape;238;p30"/>
          <p:cNvPicPr preferRelativeResize="0"/>
          <p:nvPr/>
        </p:nvPicPr>
        <p:blipFill rotWithShape="1">
          <a:blip r:embed="rId2">
            <a:alphaModFix/>
          </a:blip>
          <a:srcRect/>
          <a:stretch/>
        </p:blipFill>
        <p:spPr>
          <a:xfrm>
            <a:off x="402422" y="6341522"/>
            <a:ext cx="3196169" cy="319381"/>
          </a:xfrm>
          <a:prstGeom prst="rect">
            <a:avLst/>
          </a:prstGeom>
          <a:noFill/>
          <a:ln>
            <a:noFill/>
          </a:ln>
        </p:spPr>
      </p:pic>
      <p:pic>
        <p:nvPicPr>
          <p:cNvPr id="239" name="Google Shape;239;p30"/>
          <p:cNvPicPr preferRelativeResize="0"/>
          <p:nvPr/>
        </p:nvPicPr>
        <p:blipFill rotWithShape="1">
          <a:blip r:embed="rId3">
            <a:alphaModFix/>
          </a:blip>
          <a:srcRect r="8045" b="-143013"/>
          <a:stretch/>
        </p:blipFill>
        <p:spPr>
          <a:xfrm>
            <a:off x="400051" y="6070928"/>
            <a:ext cx="11056825" cy="60118"/>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Content 6">
  <p:cSld name="OBJECT_6">
    <p:spTree>
      <p:nvGrpSpPr>
        <p:cNvPr id="1" name="Shape 240"/>
        <p:cNvGrpSpPr/>
        <p:nvPr/>
      </p:nvGrpSpPr>
      <p:grpSpPr>
        <a:xfrm>
          <a:off x="0" y="0"/>
          <a:ext cx="0" cy="0"/>
          <a:chOff x="0" y="0"/>
          <a:chExt cx="0" cy="0"/>
        </a:xfrm>
      </p:grpSpPr>
      <p:sp>
        <p:nvSpPr>
          <p:cNvPr id="241" name="Google Shape;241;p31"/>
          <p:cNvSpPr txBox="1">
            <a:spLocks noGrp="1"/>
          </p:cNvSpPr>
          <p:nvPr>
            <p:ph type="title"/>
          </p:nvPr>
        </p:nvSpPr>
        <p:spPr>
          <a:xfrm>
            <a:off x="838200" y="365127"/>
            <a:ext cx="10515600" cy="8655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193E72"/>
              </a:buClr>
              <a:buSzPts val="3200"/>
              <a:buFont typeface="Arial"/>
              <a:buNone/>
              <a:defRPr sz="3200">
                <a:solidFill>
                  <a:srgbClr val="193E72"/>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242" name="Google Shape;242;p31"/>
          <p:cNvSpPr txBox="1">
            <a:spLocks noGrp="1"/>
          </p:cNvSpPr>
          <p:nvPr>
            <p:ph type="body" idx="1"/>
          </p:nvPr>
        </p:nvSpPr>
        <p:spPr>
          <a:xfrm>
            <a:off x="838200" y="1535065"/>
            <a:ext cx="10515600" cy="4256400"/>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1100"/>
              </a:spcBef>
              <a:spcAft>
                <a:spcPts val="0"/>
              </a:spcAft>
              <a:buClr>
                <a:srgbClr val="193E72"/>
              </a:buClr>
              <a:buSzPts val="2400"/>
              <a:buChar char="•"/>
              <a:defRPr sz="2400">
                <a:solidFill>
                  <a:srgbClr val="193E72"/>
                </a:solidFill>
              </a:defRPr>
            </a:lvl1pPr>
            <a:lvl2pPr marL="914400" lvl="1" indent="-349250" algn="l">
              <a:lnSpc>
                <a:spcPct val="90000"/>
              </a:lnSpc>
              <a:spcBef>
                <a:spcPts val="500"/>
              </a:spcBef>
              <a:spcAft>
                <a:spcPts val="0"/>
              </a:spcAft>
              <a:buClr>
                <a:schemeClr val="dk1"/>
              </a:buClr>
              <a:buSzPts val="1900"/>
              <a:buChar char="•"/>
              <a:defRPr/>
            </a:lvl2pPr>
            <a:lvl3pPr marL="1371600" lvl="2" indent="-349250" algn="l">
              <a:lnSpc>
                <a:spcPct val="90000"/>
              </a:lnSpc>
              <a:spcBef>
                <a:spcPts val="500"/>
              </a:spcBef>
              <a:spcAft>
                <a:spcPts val="0"/>
              </a:spcAft>
              <a:buClr>
                <a:schemeClr val="dk1"/>
              </a:buClr>
              <a:buSzPts val="1900"/>
              <a:buChar char="•"/>
              <a:defRPr/>
            </a:lvl3pPr>
            <a:lvl4pPr marL="1828800" lvl="3" indent="-349250" algn="l">
              <a:lnSpc>
                <a:spcPct val="90000"/>
              </a:lnSpc>
              <a:spcBef>
                <a:spcPts val="500"/>
              </a:spcBef>
              <a:spcAft>
                <a:spcPts val="0"/>
              </a:spcAft>
              <a:buClr>
                <a:schemeClr val="dk1"/>
              </a:buClr>
              <a:buSzPts val="1900"/>
              <a:buChar char="•"/>
              <a:defRPr/>
            </a:lvl4pPr>
            <a:lvl5pPr marL="2286000" lvl="4" indent="-349250" algn="l">
              <a:lnSpc>
                <a:spcPct val="90000"/>
              </a:lnSpc>
              <a:spcBef>
                <a:spcPts val="5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243" name="Google Shape;243;p31"/>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244" name="Google Shape;244;p31"/>
          <p:cNvPicPr preferRelativeResize="0"/>
          <p:nvPr/>
        </p:nvPicPr>
        <p:blipFill rotWithShape="1">
          <a:blip r:embed="rId2">
            <a:alphaModFix/>
          </a:blip>
          <a:srcRect/>
          <a:stretch/>
        </p:blipFill>
        <p:spPr>
          <a:xfrm>
            <a:off x="402422" y="6341522"/>
            <a:ext cx="3196169" cy="319381"/>
          </a:xfrm>
          <a:prstGeom prst="rect">
            <a:avLst/>
          </a:prstGeom>
          <a:noFill/>
          <a:ln>
            <a:noFill/>
          </a:ln>
        </p:spPr>
      </p:pic>
      <p:pic>
        <p:nvPicPr>
          <p:cNvPr id="245" name="Google Shape;245;p31"/>
          <p:cNvPicPr preferRelativeResize="0"/>
          <p:nvPr/>
        </p:nvPicPr>
        <p:blipFill rotWithShape="1">
          <a:blip r:embed="rId3">
            <a:alphaModFix/>
          </a:blip>
          <a:srcRect r="8045" b="-143013"/>
          <a:stretch/>
        </p:blipFill>
        <p:spPr>
          <a:xfrm>
            <a:off x="400051" y="6070928"/>
            <a:ext cx="11056825" cy="60118"/>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_Section Header">
  <p:cSld name="2_Section Header">
    <p:spTree>
      <p:nvGrpSpPr>
        <p:cNvPr id="1" name="Shape 33"/>
        <p:cNvGrpSpPr/>
        <p:nvPr/>
      </p:nvGrpSpPr>
      <p:grpSpPr>
        <a:xfrm>
          <a:off x="0" y="0"/>
          <a:ext cx="0" cy="0"/>
          <a:chOff x="0" y="0"/>
          <a:chExt cx="0" cy="0"/>
        </a:xfrm>
      </p:grpSpPr>
      <p:pic>
        <p:nvPicPr>
          <p:cNvPr id="34" name="Google Shape;34;p4"/>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35" name="Google Shape;35;p4"/>
          <p:cNvPicPr preferRelativeResize="0"/>
          <p:nvPr/>
        </p:nvPicPr>
        <p:blipFill rotWithShape="1">
          <a:blip r:embed="rId3">
            <a:alphaModFix/>
          </a:blip>
          <a:srcRect t="3" r="6600" b="-36684"/>
          <a:stretch/>
        </p:blipFill>
        <p:spPr>
          <a:xfrm>
            <a:off x="402422" y="868933"/>
            <a:ext cx="11387159" cy="45719"/>
          </a:xfrm>
          <a:prstGeom prst="rect">
            <a:avLst/>
          </a:prstGeom>
          <a:noFill/>
          <a:ln>
            <a:noFill/>
          </a:ln>
        </p:spPr>
      </p:pic>
      <p:sp>
        <p:nvSpPr>
          <p:cNvPr id="36" name="Google Shape;36;p4"/>
          <p:cNvSpPr txBox="1">
            <a:spLocks noGrp="1"/>
          </p:cNvSpPr>
          <p:nvPr>
            <p:ph type="title"/>
          </p:nvPr>
        </p:nvSpPr>
        <p:spPr>
          <a:xfrm>
            <a:off x="838200" y="2488688"/>
            <a:ext cx="9403080" cy="113347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193E72"/>
              </a:buClr>
              <a:buSzPts val="4800"/>
              <a:buFont typeface="Arial"/>
              <a:buNone/>
              <a:defRPr sz="4800">
                <a:solidFill>
                  <a:srgbClr val="193E7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4"/>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38" name="Google Shape;38;p4"/>
          <p:cNvPicPr preferRelativeResize="0"/>
          <p:nvPr/>
        </p:nvPicPr>
        <p:blipFill rotWithShape="1">
          <a:blip r:embed="rId4">
            <a:alphaModFix/>
          </a:blip>
          <a:srcRect l="34054" b="22345"/>
          <a:stretch/>
        </p:blipFill>
        <p:spPr>
          <a:xfrm>
            <a:off x="0" y="4812138"/>
            <a:ext cx="1737360" cy="2045862"/>
          </a:xfrm>
          <a:prstGeom prst="rect">
            <a:avLst/>
          </a:prstGeom>
          <a:noFill/>
          <a:ln>
            <a:noFill/>
          </a:ln>
        </p:spPr>
      </p:pic>
      <p:pic>
        <p:nvPicPr>
          <p:cNvPr id="39" name="Google Shape;39;p4"/>
          <p:cNvPicPr preferRelativeResize="0"/>
          <p:nvPr/>
        </p:nvPicPr>
        <p:blipFill rotWithShape="1">
          <a:blip r:embed="rId5">
            <a:alphaModFix/>
          </a:blip>
          <a:srcRect/>
          <a:stretch/>
        </p:blipFill>
        <p:spPr>
          <a:xfrm rot="-5400000">
            <a:off x="10129459" y="1714918"/>
            <a:ext cx="1579205" cy="1184404"/>
          </a:xfrm>
          <a:prstGeom prst="rect">
            <a:avLst/>
          </a:prstGeom>
          <a:noFill/>
          <a:ln>
            <a:noFill/>
          </a:ln>
        </p:spPr>
      </p:pic>
      <p:pic>
        <p:nvPicPr>
          <p:cNvPr id="40" name="Google Shape;40;p4"/>
          <p:cNvPicPr preferRelativeResize="0"/>
          <p:nvPr/>
        </p:nvPicPr>
        <p:blipFill rotWithShape="1">
          <a:blip r:embed="rId6">
            <a:alphaModFix/>
          </a:blip>
          <a:srcRect/>
          <a:stretch/>
        </p:blipFill>
        <p:spPr>
          <a:xfrm>
            <a:off x="209926" y="113026"/>
            <a:ext cx="4209297" cy="801626"/>
          </a:xfrm>
          <a:prstGeom prst="rect">
            <a:avLst/>
          </a:prstGeom>
          <a:noFill/>
          <a:ln>
            <a:noFill/>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Content 7">
  <p:cSld name="OBJECT_7">
    <p:spTree>
      <p:nvGrpSpPr>
        <p:cNvPr id="1" name="Shape 246"/>
        <p:cNvGrpSpPr/>
        <p:nvPr/>
      </p:nvGrpSpPr>
      <p:grpSpPr>
        <a:xfrm>
          <a:off x="0" y="0"/>
          <a:ext cx="0" cy="0"/>
          <a:chOff x="0" y="0"/>
          <a:chExt cx="0" cy="0"/>
        </a:xfrm>
      </p:grpSpPr>
      <p:sp>
        <p:nvSpPr>
          <p:cNvPr id="247" name="Google Shape;247;p32"/>
          <p:cNvSpPr/>
          <p:nvPr/>
        </p:nvSpPr>
        <p:spPr>
          <a:xfrm>
            <a:off x="-7200" y="6102626"/>
            <a:ext cx="12199200" cy="755400"/>
          </a:xfrm>
          <a:prstGeom prst="rect">
            <a:avLst/>
          </a:prstGeom>
          <a:solidFill>
            <a:srgbClr val="193E7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48" name="Google Shape;248;p32"/>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1pPr>
            <a:lvl2pPr marL="0" lvl="1"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2pPr>
            <a:lvl3pPr marL="0" lvl="2"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3pPr>
            <a:lvl4pPr marL="0" lvl="3"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4pPr>
            <a:lvl5pPr marL="0" lvl="4"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5pPr>
            <a:lvl6pPr marL="0" lvl="5"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6pPr>
            <a:lvl7pPr marL="0" lvl="6"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7pPr>
            <a:lvl8pPr marL="0" lvl="7"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8pPr>
            <a:lvl9pPr marL="0" lvl="8"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249" name="Google Shape;249;p32"/>
          <p:cNvPicPr preferRelativeResize="0"/>
          <p:nvPr/>
        </p:nvPicPr>
        <p:blipFill rotWithShape="1">
          <a:blip r:embed="rId2">
            <a:alphaModFix/>
          </a:blip>
          <a:srcRect/>
          <a:stretch/>
        </p:blipFill>
        <p:spPr>
          <a:xfrm>
            <a:off x="470263" y="6341522"/>
            <a:ext cx="2682800" cy="319381"/>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Content 8">
  <p:cSld name="OBJECT_8">
    <p:spTree>
      <p:nvGrpSpPr>
        <p:cNvPr id="1" name="Shape 250"/>
        <p:cNvGrpSpPr/>
        <p:nvPr/>
      </p:nvGrpSpPr>
      <p:grpSpPr>
        <a:xfrm>
          <a:off x="0" y="0"/>
          <a:ext cx="0" cy="0"/>
          <a:chOff x="0" y="0"/>
          <a:chExt cx="0" cy="0"/>
        </a:xfrm>
      </p:grpSpPr>
      <p:sp>
        <p:nvSpPr>
          <p:cNvPr id="251" name="Google Shape;251;p33"/>
          <p:cNvSpPr/>
          <p:nvPr/>
        </p:nvSpPr>
        <p:spPr>
          <a:xfrm>
            <a:off x="-7200" y="6102626"/>
            <a:ext cx="12199200" cy="755400"/>
          </a:xfrm>
          <a:prstGeom prst="rect">
            <a:avLst/>
          </a:prstGeom>
          <a:solidFill>
            <a:srgbClr val="193E7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52" name="Google Shape;252;p33"/>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1pPr>
            <a:lvl2pPr marL="0" lvl="1"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2pPr>
            <a:lvl3pPr marL="0" lvl="2"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3pPr>
            <a:lvl4pPr marL="0" lvl="3"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4pPr>
            <a:lvl5pPr marL="0" lvl="4"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5pPr>
            <a:lvl6pPr marL="0" lvl="5"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6pPr>
            <a:lvl7pPr marL="0" lvl="6"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7pPr>
            <a:lvl8pPr marL="0" lvl="7"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8pPr>
            <a:lvl9pPr marL="0" lvl="8"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253" name="Google Shape;253;p33"/>
          <p:cNvPicPr preferRelativeResize="0"/>
          <p:nvPr/>
        </p:nvPicPr>
        <p:blipFill rotWithShape="1">
          <a:blip r:embed="rId2">
            <a:alphaModFix/>
          </a:blip>
          <a:srcRect/>
          <a:stretch/>
        </p:blipFill>
        <p:spPr>
          <a:xfrm>
            <a:off x="470263" y="6341522"/>
            <a:ext cx="2682800" cy="319381"/>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Content 9">
  <p:cSld name="OBJECT_9">
    <p:spTree>
      <p:nvGrpSpPr>
        <p:cNvPr id="1" name="Shape 254"/>
        <p:cNvGrpSpPr/>
        <p:nvPr/>
      </p:nvGrpSpPr>
      <p:grpSpPr>
        <a:xfrm>
          <a:off x="0" y="0"/>
          <a:ext cx="0" cy="0"/>
          <a:chOff x="0" y="0"/>
          <a:chExt cx="0" cy="0"/>
        </a:xfrm>
      </p:grpSpPr>
      <p:sp>
        <p:nvSpPr>
          <p:cNvPr id="255" name="Google Shape;255;p34"/>
          <p:cNvSpPr/>
          <p:nvPr/>
        </p:nvSpPr>
        <p:spPr>
          <a:xfrm>
            <a:off x="-7200" y="6102626"/>
            <a:ext cx="12199200" cy="755400"/>
          </a:xfrm>
          <a:prstGeom prst="rect">
            <a:avLst/>
          </a:prstGeom>
          <a:solidFill>
            <a:srgbClr val="193E7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56" name="Google Shape;256;p34"/>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1pPr>
            <a:lvl2pPr marL="0" lvl="1"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2pPr>
            <a:lvl3pPr marL="0" lvl="2"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3pPr>
            <a:lvl4pPr marL="0" lvl="3"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4pPr>
            <a:lvl5pPr marL="0" lvl="4"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5pPr>
            <a:lvl6pPr marL="0" lvl="5"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6pPr>
            <a:lvl7pPr marL="0" lvl="6"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7pPr>
            <a:lvl8pPr marL="0" lvl="7"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8pPr>
            <a:lvl9pPr marL="0" lvl="8"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257" name="Google Shape;257;p34"/>
          <p:cNvPicPr preferRelativeResize="0"/>
          <p:nvPr/>
        </p:nvPicPr>
        <p:blipFill rotWithShape="1">
          <a:blip r:embed="rId2">
            <a:alphaModFix/>
          </a:blip>
          <a:srcRect/>
          <a:stretch/>
        </p:blipFill>
        <p:spPr>
          <a:xfrm>
            <a:off x="470263" y="6341522"/>
            <a:ext cx="2682800" cy="319381"/>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1_Title and Content 2">
  <p:cSld name="2_Title and Content 2">
    <p:spTree>
      <p:nvGrpSpPr>
        <p:cNvPr id="1" name="Shape 258"/>
        <p:cNvGrpSpPr/>
        <p:nvPr/>
      </p:nvGrpSpPr>
      <p:grpSpPr>
        <a:xfrm>
          <a:off x="0" y="0"/>
          <a:ext cx="0" cy="0"/>
          <a:chOff x="0" y="0"/>
          <a:chExt cx="0" cy="0"/>
        </a:xfrm>
      </p:grpSpPr>
      <p:sp>
        <p:nvSpPr>
          <p:cNvPr id="259" name="Google Shape;259;p35"/>
          <p:cNvSpPr/>
          <p:nvPr/>
        </p:nvSpPr>
        <p:spPr>
          <a:xfrm>
            <a:off x="-7200" y="0"/>
            <a:ext cx="12199200" cy="6858000"/>
          </a:xfrm>
          <a:prstGeom prst="rect">
            <a:avLst/>
          </a:prstGeom>
          <a:solidFill>
            <a:srgbClr val="D5EEE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60" name="Google Shape;260;p35"/>
          <p:cNvSpPr/>
          <p:nvPr/>
        </p:nvSpPr>
        <p:spPr>
          <a:xfrm>
            <a:off x="-7200" y="6102626"/>
            <a:ext cx="12199200" cy="7554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61" name="Google Shape;261;p35"/>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1200"/>
              <a:buNone/>
              <a:defRPr sz="1200" b="0" i="0" u="none" strike="noStrike" cap="none">
                <a:solidFill>
                  <a:srgbClr val="193E72"/>
                </a:solidFill>
                <a:latin typeface="Arial"/>
                <a:ea typeface="Arial"/>
                <a:cs typeface="Arial"/>
                <a:sym typeface="Arial"/>
              </a:defRPr>
            </a:lvl1pPr>
            <a:lvl2pPr marL="0" lvl="1" indent="0" algn="r">
              <a:lnSpc>
                <a:spcPct val="100000"/>
              </a:lnSpc>
              <a:spcBef>
                <a:spcPts val="0"/>
              </a:spcBef>
              <a:spcAft>
                <a:spcPts val="0"/>
              </a:spcAft>
              <a:buSzPts val="1200"/>
              <a:buNone/>
              <a:defRPr sz="1200" b="0" i="0" u="none" strike="noStrike" cap="none">
                <a:solidFill>
                  <a:srgbClr val="193E72"/>
                </a:solidFill>
                <a:latin typeface="Arial"/>
                <a:ea typeface="Arial"/>
                <a:cs typeface="Arial"/>
                <a:sym typeface="Arial"/>
              </a:defRPr>
            </a:lvl2pPr>
            <a:lvl3pPr marL="0" lvl="2" indent="0" algn="r">
              <a:lnSpc>
                <a:spcPct val="100000"/>
              </a:lnSpc>
              <a:spcBef>
                <a:spcPts val="0"/>
              </a:spcBef>
              <a:spcAft>
                <a:spcPts val="0"/>
              </a:spcAft>
              <a:buSzPts val="1200"/>
              <a:buNone/>
              <a:defRPr sz="1200" b="0" i="0" u="none" strike="noStrike" cap="none">
                <a:solidFill>
                  <a:srgbClr val="193E72"/>
                </a:solidFill>
                <a:latin typeface="Arial"/>
                <a:ea typeface="Arial"/>
                <a:cs typeface="Arial"/>
                <a:sym typeface="Arial"/>
              </a:defRPr>
            </a:lvl3pPr>
            <a:lvl4pPr marL="0" lvl="3" indent="0" algn="r">
              <a:lnSpc>
                <a:spcPct val="100000"/>
              </a:lnSpc>
              <a:spcBef>
                <a:spcPts val="0"/>
              </a:spcBef>
              <a:spcAft>
                <a:spcPts val="0"/>
              </a:spcAft>
              <a:buSzPts val="1200"/>
              <a:buNone/>
              <a:defRPr sz="1200" b="0" i="0" u="none" strike="noStrike" cap="none">
                <a:solidFill>
                  <a:srgbClr val="193E72"/>
                </a:solidFill>
                <a:latin typeface="Arial"/>
                <a:ea typeface="Arial"/>
                <a:cs typeface="Arial"/>
                <a:sym typeface="Arial"/>
              </a:defRPr>
            </a:lvl4pPr>
            <a:lvl5pPr marL="0" lvl="4" indent="0" algn="r">
              <a:lnSpc>
                <a:spcPct val="100000"/>
              </a:lnSpc>
              <a:spcBef>
                <a:spcPts val="0"/>
              </a:spcBef>
              <a:spcAft>
                <a:spcPts val="0"/>
              </a:spcAft>
              <a:buSzPts val="1200"/>
              <a:buNone/>
              <a:defRPr sz="1200" b="0" i="0" u="none" strike="noStrike" cap="none">
                <a:solidFill>
                  <a:srgbClr val="193E72"/>
                </a:solidFill>
                <a:latin typeface="Arial"/>
                <a:ea typeface="Arial"/>
                <a:cs typeface="Arial"/>
                <a:sym typeface="Arial"/>
              </a:defRPr>
            </a:lvl5pPr>
            <a:lvl6pPr marL="0" lvl="5" indent="0" algn="r">
              <a:lnSpc>
                <a:spcPct val="100000"/>
              </a:lnSpc>
              <a:spcBef>
                <a:spcPts val="0"/>
              </a:spcBef>
              <a:spcAft>
                <a:spcPts val="0"/>
              </a:spcAft>
              <a:buSzPts val="1200"/>
              <a:buNone/>
              <a:defRPr sz="1200" b="0" i="0" u="none" strike="noStrike" cap="none">
                <a:solidFill>
                  <a:srgbClr val="193E72"/>
                </a:solidFill>
                <a:latin typeface="Arial"/>
                <a:ea typeface="Arial"/>
                <a:cs typeface="Arial"/>
                <a:sym typeface="Arial"/>
              </a:defRPr>
            </a:lvl6pPr>
            <a:lvl7pPr marL="0" lvl="6" indent="0" algn="r">
              <a:lnSpc>
                <a:spcPct val="100000"/>
              </a:lnSpc>
              <a:spcBef>
                <a:spcPts val="0"/>
              </a:spcBef>
              <a:spcAft>
                <a:spcPts val="0"/>
              </a:spcAft>
              <a:buSzPts val="1200"/>
              <a:buNone/>
              <a:defRPr sz="1200" b="0" i="0" u="none" strike="noStrike" cap="none">
                <a:solidFill>
                  <a:srgbClr val="193E72"/>
                </a:solidFill>
                <a:latin typeface="Arial"/>
                <a:ea typeface="Arial"/>
                <a:cs typeface="Arial"/>
                <a:sym typeface="Arial"/>
              </a:defRPr>
            </a:lvl7pPr>
            <a:lvl8pPr marL="0" lvl="7" indent="0" algn="r">
              <a:lnSpc>
                <a:spcPct val="100000"/>
              </a:lnSpc>
              <a:spcBef>
                <a:spcPts val="0"/>
              </a:spcBef>
              <a:spcAft>
                <a:spcPts val="0"/>
              </a:spcAft>
              <a:buSzPts val="1200"/>
              <a:buNone/>
              <a:defRPr sz="1200" b="0" i="0" u="none" strike="noStrike" cap="none">
                <a:solidFill>
                  <a:srgbClr val="193E72"/>
                </a:solidFill>
                <a:latin typeface="Arial"/>
                <a:ea typeface="Arial"/>
                <a:cs typeface="Arial"/>
                <a:sym typeface="Arial"/>
              </a:defRPr>
            </a:lvl8pPr>
            <a:lvl9pPr marL="0" lvl="8" indent="0" algn="r">
              <a:lnSpc>
                <a:spcPct val="100000"/>
              </a:lnSpc>
              <a:spcBef>
                <a:spcPts val="0"/>
              </a:spcBef>
              <a:spcAft>
                <a:spcPts val="0"/>
              </a:spcAft>
              <a:buSzPts val="1200"/>
              <a:buNone/>
              <a:defRPr sz="1200" b="0" i="0" u="none" strike="noStrike" cap="none">
                <a:solidFill>
                  <a:srgbClr val="193E7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262" name="Google Shape;262;p35"/>
          <p:cNvPicPr preferRelativeResize="0"/>
          <p:nvPr/>
        </p:nvPicPr>
        <p:blipFill rotWithShape="1">
          <a:blip r:embed="rId2">
            <a:alphaModFix/>
          </a:blip>
          <a:srcRect/>
          <a:stretch/>
        </p:blipFill>
        <p:spPr>
          <a:xfrm>
            <a:off x="470263" y="6341522"/>
            <a:ext cx="2682800" cy="319380"/>
          </a:xfrm>
          <a:prstGeom prst="rect">
            <a:avLst/>
          </a:prstGeom>
          <a:noFill/>
          <a:ln>
            <a:noFill/>
          </a:ln>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Content 10">
  <p:cSld name="OBJECT_10">
    <p:spTree>
      <p:nvGrpSpPr>
        <p:cNvPr id="1" name="Shape 263"/>
        <p:cNvGrpSpPr/>
        <p:nvPr/>
      </p:nvGrpSpPr>
      <p:grpSpPr>
        <a:xfrm>
          <a:off x="0" y="0"/>
          <a:ext cx="0" cy="0"/>
          <a:chOff x="0" y="0"/>
          <a:chExt cx="0" cy="0"/>
        </a:xfrm>
      </p:grpSpPr>
      <p:sp>
        <p:nvSpPr>
          <p:cNvPr id="264" name="Google Shape;264;p36"/>
          <p:cNvSpPr/>
          <p:nvPr/>
        </p:nvSpPr>
        <p:spPr>
          <a:xfrm>
            <a:off x="-7200" y="6102626"/>
            <a:ext cx="12199200" cy="755400"/>
          </a:xfrm>
          <a:prstGeom prst="rect">
            <a:avLst/>
          </a:prstGeom>
          <a:solidFill>
            <a:srgbClr val="193E7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65" name="Google Shape;265;p36"/>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1pPr>
            <a:lvl2pPr marL="0" lvl="1"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2pPr>
            <a:lvl3pPr marL="0" lvl="2"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3pPr>
            <a:lvl4pPr marL="0" lvl="3"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4pPr>
            <a:lvl5pPr marL="0" lvl="4"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5pPr>
            <a:lvl6pPr marL="0" lvl="5"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6pPr>
            <a:lvl7pPr marL="0" lvl="6"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7pPr>
            <a:lvl8pPr marL="0" lvl="7"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8pPr>
            <a:lvl9pPr marL="0" lvl="8"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266" name="Google Shape;266;p36"/>
          <p:cNvPicPr preferRelativeResize="0"/>
          <p:nvPr/>
        </p:nvPicPr>
        <p:blipFill rotWithShape="1">
          <a:blip r:embed="rId2">
            <a:alphaModFix/>
          </a:blip>
          <a:srcRect/>
          <a:stretch/>
        </p:blipFill>
        <p:spPr>
          <a:xfrm>
            <a:off x="470263" y="6341522"/>
            <a:ext cx="2682800" cy="319381"/>
          </a:xfrm>
          <a:prstGeom prst="rect">
            <a:avLst/>
          </a:prstGeom>
          <a:noFill/>
          <a:ln>
            <a:noFill/>
          </a:ln>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1_Title and Content 3">
  <p:cSld name="1_Title and Content_2">
    <p:spTree>
      <p:nvGrpSpPr>
        <p:cNvPr id="1" name="Shape 267"/>
        <p:cNvGrpSpPr/>
        <p:nvPr/>
      </p:nvGrpSpPr>
      <p:grpSpPr>
        <a:xfrm>
          <a:off x="0" y="0"/>
          <a:ext cx="0" cy="0"/>
          <a:chOff x="0" y="0"/>
          <a:chExt cx="0" cy="0"/>
        </a:xfrm>
      </p:grpSpPr>
      <p:pic>
        <p:nvPicPr>
          <p:cNvPr id="268" name="Google Shape;268;p37"/>
          <p:cNvPicPr preferRelativeResize="0"/>
          <p:nvPr/>
        </p:nvPicPr>
        <p:blipFill rotWithShape="1">
          <a:blip r:embed="rId2">
            <a:alphaModFix/>
          </a:blip>
          <a:srcRect/>
          <a:stretch/>
        </p:blipFill>
        <p:spPr>
          <a:xfrm>
            <a:off x="0" y="0"/>
            <a:ext cx="12192001" cy="6858000"/>
          </a:xfrm>
          <a:prstGeom prst="rect">
            <a:avLst/>
          </a:prstGeom>
          <a:noFill/>
          <a:ln>
            <a:noFill/>
          </a:ln>
        </p:spPr>
      </p:pic>
      <p:sp>
        <p:nvSpPr>
          <p:cNvPr id="269" name="Google Shape;269;p37"/>
          <p:cNvSpPr/>
          <p:nvPr/>
        </p:nvSpPr>
        <p:spPr>
          <a:xfrm>
            <a:off x="-7200" y="6102626"/>
            <a:ext cx="12199200" cy="7554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70" name="Google Shape;270;p37"/>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1200"/>
              <a:buNone/>
              <a:defRPr sz="1200" b="0" i="0" u="none" strike="noStrike" cap="none">
                <a:solidFill>
                  <a:srgbClr val="193E72"/>
                </a:solidFill>
                <a:latin typeface="Arial"/>
                <a:ea typeface="Arial"/>
                <a:cs typeface="Arial"/>
                <a:sym typeface="Arial"/>
              </a:defRPr>
            </a:lvl1pPr>
            <a:lvl2pPr marL="0" lvl="1" indent="0" algn="r">
              <a:lnSpc>
                <a:spcPct val="100000"/>
              </a:lnSpc>
              <a:spcBef>
                <a:spcPts val="0"/>
              </a:spcBef>
              <a:spcAft>
                <a:spcPts val="0"/>
              </a:spcAft>
              <a:buSzPts val="1200"/>
              <a:buNone/>
              <a:defRPr sz="1200" b="0" i="0" u="none" strike="noStrike" cap="none">
                <a:solidFill>
                  <a:srgbClr val="193E72"/>
                </a:solidFill>
                <a:latin typeface="Arial"/>
                <a:ea typeface="Arial"/>
                <a:cs typeface="Arial"/>
                <a:sym typeface="Arial"/>
              </a:defRPr>
            </a:lvl2pPr>
            <a:lvl3pPr marL="0" lvl="2" indent="0" algn="r">
              <a:lnSpc>
                <a:spcPct val="100000"/>
              </a:lnSpc>
              <a:spcBef>
                <a:spcPts val="0"/>
              </a:spcBef>
              <a:spcAft>
                <a:spcPts val="0"/>
              </a:spcAft>
              <a:buSzPts val="1200"/>
              <a:buNone/>
              <a:defRPr sz="1200" b="0" i="0" u="none" strike="noStrike" cap="none">
                <a:solidFill>
                  <a:srgbClr val="193E72"/>
                </a:solidFill>
                <a:latin typeface="Arial"/>
                <a:ea typeface="Arial"/>
                <a:cs typeface="Arial"/>
                <a:sym typeface="Arial"/>
              </a:defRPr>
            </a:lvl3pPr>
            <a:lvl4pPr marL="0" lvl="3" indent="0" algn="r">
              <a:lnSpc>
                <a:spcPct val="100000"/>
              </a:lnSpc>
              <a:spcBef>
                <a:spcPts val="0"/>
              </a:spcBef>
              <a:spcAft>
                <a:spcPts val="0"/>
              </a:spcAft>
              <a:buSzPts val="1200"/>
              <a:buNone/>
              <a:defRPr sz="1200" b="0" i="0" u="none" strike="noStrike" cap="none">
                <a:solidFill>
                  <a:srgbClr val="193E72"/>
                </a:solidFill>
                <a:latin typeface="Arial"/>
                <a:ea typeface="Arial"/>
                <a:cs typeface="Arial"/>
                <a:sym typeface="Arial"/>
              </a:defRPr>
            </a:lvl4pPr>
            <a:lvl5pPr marL="0" lvl="4" indent="0" algn="r">
              <a:lnSpc>
                <a:spcPct val="100000"/>
              </a:lnSpc>
              <a:spcBef>
                <a:spcPts val="0"/>
              </a:spcBef>
              <a:spcAft>
                <a:spcPts val="0"/>
              </a:spcAft>
              <a:buSzPts val="1200"/>
              <a:buNone/>
              <a:defRPr sz="1200" b="0" i="0" u="none" strike="noStrike" cap="none">
                <a:solidFill>
                  <a:srgbClr val="193E72"/>
                </a:solidFill>
                <a:latin typeface="Arial"/>
                <a:ea typeface="Arial"/>
                <a:cs typeface="Arial"/>
                <a:sym typeface="Arial"/>
              </a:defRPr>
            </a:lvl5pPr>
            <a:lvl6pPr marL="0" lvl="5" indent="0" algn="r">
              <a:lnSpc>
                <a:spcPct val="100000"/>
              </a:lnSpc>
              <a:spcBef>
                <a:spcPts val="0"/>
              </a:spcBef>
              <a:spcAft>
                <a:spcPts val="0"/>
              </a:spcAft>
              <a:buSzPts val="1200"/>
              <a:buNone/>
              <a:defRPr sz="1200" b="0" i="0" u="none" strike="noStrike" cap="none">
                <a:solidFill>
                  <a:srgbClr val="193E72"/>
                </a:solidFill>
                <a:latin typeface="Arial"/>
                <a:ea typeface="Arial"/>
                <a:cs typeface="Arial"/>
                <a:sym typeface="Arial"/>
              </a:defRPr>
            </a:lvl6pPr>
            <a:lvl7pPr marL="0" lvl="6" indent="0" algn="r">
              <a:lnSpc>
                <a:spcPct val="100000"/>
              </a:lnSpc>
              <a:spcBef>
                <a:spcPts val="0"/>
              </a:spcBef>
              <a:spcAft>
                <a:spcPts val="0"/>
              </a:spcAft>
              <a:buSzPts val="1200"/>
              <a:buNone/>
              <a:defRPr sz="1200" b="0" i="0" u="none" strike="noStrike" cap="none">
                <a:solidFill>
                  <a:srgbClr val="193E72"/>
                </a:solidFill>
                <a:latin typeface="Arial"/>
                <a:ea typeface="Arial"/>
                <a:cs typeface="Arial"/>
                <a:sym typeface="Arial"/>
              </a:defRPr>
            </a:lvl7pPr>
            <a:lvl8pPr marL="0" lvl="7" indent="0" algn="r">
              <a:lnSpc>
                <a:spcPct val="100000"/>
              </a:lnSpc>
              <a:spcBef>
                <a:spcPts val="0"/>
              </a:spcBef>
              <a:spcAft>
                <a:spcPts val="0"/>
              </a:spcAft>
              <a:buSzPts val="1200"/>
              <a:buNone/>
              <a:defRPr sz="1200" b="0" i="0" u="none" strike="noStrike" cap="none">
                <a:solidFill>
                  <a:srgbClr val="193E72"/>
                </a:solidFill>
                <a:latin typeface="Arial"/>
                <a:ea typeface="Arial"/>
                <a:cs typeface="Arial"/>
                <a:sym typeface="Arial"/>
              </a:defRPr>
            </a:lvl8pPr>
            <a:lvl9pPr marL="0" lvl="8" indent="0" algn="r">
              <a:lnSpc>
                <a:spcPct val="100000"/>
              </a:lnSpc>
              <a:spcBef>
                <a:spcPts val="0"/>
              </a:spcBef>
              <a:spcAft>
                <a:spcPts val="0"/>
              </a:spcAft>
              <a:buSzPts val="1200"/>
              <a:buNone/>
              <a:defRPr sz="1200" b="0" i="0" u="none" strike="noStrike" cap="none">
                <a:solidFill>
                  <a:srgbClr val="193E7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271" name="Google Shape;271;p37"/>
          <p:cNvPicPr preferRelativeResize="0"/>
          <p:nvPr/>
        </p:nvPicPr>
        <p:blipFill rotWithShape="1">
          <a:blip r:embed="rId3">
            <a:alphaModFix/>
          </a:blip>
          <a:srcRect/>
          <a:stretch/>
        </p:blipFill>
        <p:spPr>
          <a:xfrm>
            <a:off x="470263" y="6341522"/>
            <a:ext cx="2682800" cy="31938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1"/>
        <p:cNvGrpSpPr/>
        <p:nvPr/>
      </p:nvGrpSpPr>
      <p:grpSpPr>
        <a:xfrm>
          <a:off x="0" y="0"/>
          <a:ext cx="0" cy="0"/>
          <a:chOff x="0" y="0"/>
          <a:chExt cx="0" cy="0"/>
        </a:xfrm>
      </p:grpSpPr>
      <p:sp>
        <p:nvSpPr>
          <p:cNvPr id="42" name="Google Shape;42;p5"/>
          <p:cNvSpPr txBox="1">
            <a:spLocks noGrp="1"/>
          </p:cNvSpPr>
          <p:nvPr>
            <p:ph type="title"/>
          </p:nvPr>
        </p:nvSpPr>
        <p:spPr>
          <a:xfrm>
            <a:off x="838200" y="365127"/>
            <a:ext cx="10515600" cy="865467"/>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193E72"/>
              </a:buClr>
              <a:buSzPts val="3200"/>
              <a:buFont typeface="Arial"/>
              <a:buNone/>
              <a:defRPr sz="3200">
                <a:solidFill>
                  <a:srgbClr val="193E7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5"/>
          <p:cNvSpPr txBox="1">
            <a:spLocks noGrp="1"/>
          </p:cNvSpPr>
          <p:nvPr>
            <p:ph type="body" idx="1"/>
          </p:nvPr>
        </p:nvSpPr>
        <p:spPr>
          <a:xfrm>
            <a:off x="838200" y="1535065"/>
            <a:ext cx="10515600" cy="4256453"/>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1000"/>
              </a:spcBef>
              <a:spcAft>
                <a:spcPts val="0"/>
              </a:spcAft>
              <a:buClr>
                <a:srgbClr val="193E72"/>
              </a:buClr>
              <a:buSzPts val="2400"/>
              <a:buChar char="•"/>
              <a:defRPr sz="2400">
                <a:solidFill>
                  <a:srgbClr val="193E72"/>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5"/>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45" name="Google Shape;45;p5"/>
          <p:cNvPicPr preferRelativeResize="0"/>
          <p:nvPr/>
        </p:nvPicPr>
        <p:blipFill rotWithShape="1">
          <a:blip r:embed="rId2">
            <a:alphaModFix/>
          </a:blip>
          <a:srcRect/>
          <a:stretch/>
        </p:blipFill>
        <p:spPr>
          <a:xfrm>
            <a:off x="400051" y="6030393"/>
            <a:ext cx="3628846" cy="691084"/>
          </a:xfrm>
          <a:prstGeom prst="rect">
            <a:avLst/>
          </a:prstGeom>
          <a:noFill/>
          <a:ln>
            <a:noFill/>
          </a:ln>
        </p:spPr>
      </p:pic>
      <p:pic>
        <p:nvPicPr>
          <p:cNvPr id="46" name="Google Shape;46;p5"/>
          <p:cNvPicPr preferRelativeResize="0"/>
          <p:nvPr/>
        </p:nvPicPr>
        <p:blipFill rotWithShape="1">
          <a:blip r:embed="rId3">
            <a:alphaModFix/>
          </a:blip>
          <a:srcRect t="5" r="8043" b="-142996"/>
          <a:stretch/>
        </p:blipFill>
        <p:spPr>
          <a:xfrm>
            <a:off x="400051" y="6070928"/>
            <a:ext cx="11056823" cy="60118"/>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Two Content">
  <p:cSld name="1_Two Content">
    <p:spTree>
      <p:nvGrpSpPr>
        <p:cNvPr id="1" name="Shape 47"/>
        <p:cNvGrpSpPr/>
        <p:nvPr/>
      </p:nvGrpSpPr>
      <p:grpSpPr>
        <a:xfrm>
          <a:off x="0" y="0"/>
          <a:ext cx="0" cy="0"/>
          <a:chOff x="0" y="0"/>
          <a:chExt cx="0" cy="0"/>
        </a:xfrm>
      </p:grpSpPr>
      <p:pic>
        <p:nvPicPr>
          <p:cNvPr id="48" name="Google Shape;48;p6"/>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49" name="Google Shape;49;p6"/>
          <p:cNvPicPr preferRelativeResize="0"/>
          <p:nvPr/>
        </p:nvPicPr>
        <p:blipFill rotWithShape="1">
          <a:blip r:embed="rId3">
            <a:alphaModFix/>
          </a:blip>
          <a:srcRect t="3" r="6600" b="-36684"/>
          <a:stretch/>
        </p:blipFill>
        <p:spPr>
          <a:xfrm>
            <a:off x="402422" y="868933"/>
            <a:ext cx="11387159" cy="45719"/>
          </a:xfrm>
          <a:prstGeom prst="rect">
            <a:avLst/>
          </a:prstGeom>
          <a:noFill/>
          <a:ln>
            <a:noFill/>
          </a:ln>
        </p:spPr>
      </p:pic>
      <p:pic>
        <p:nvPicPr>
          <p:cNvPr id="50" name="Google Shape;50;p6"/>
          <p:cNvPicPr preferRelativeResize="0"/>
          <p:nvPr/>
        </p:nvPicPr>
        <p:blipFill rotWithShape="1">
          <a:blip r:embed="rId4">
            <a:alphaModFix/>
          </a:blip>
          <a:srcRect/>
          <a:stretch/>
        </p:blipFill>
        <p:spPr>
          <a:xfrm>
            <a:off x="402422" y="318527"/>
            <a:ext cx="3196167" cy="368789"/>
          </a:xfrm>
          <a:prstGeom prst="rect">
            <a:avLst/>
          </a:prstGeom>
          <a:noFill/>
          <a:ln>
            <a:noFill/>
          </a:ln>
        </p:spPr>
      </p:pic>
      <p:sp>
        <p:nvSpPr>
          <p:cNvPr id="51" name="Google Shape;51;p6"/>
          <p:cNvSpPr txBox="1">
            <a:spLocks noGrp="1"/>
          </p:cNvSpPr>
          <p:nvPr>
            <p:ph type="title"/>
          </p:nvPr>
        </p:nvSpPr>
        <p:spPr>
          <a:xfrm>
            <a:off x="838200" y="2562303"/>
            <a:ext cx="915924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193E72"/>
              </a:buClr>
              <a:buSzPts val="4800"/>
              <a:buFont typeface="Arial"/>
              <a:buNone/>
              <a:defRPr sz="4800">
                <a:solidFill>
                  <a:srgbClr val="193E7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6"/>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53" name="Google Shape;53;p6"/>
          <p:cNvPicPr preferRelativeResize="0"/>
          <p:nvPr/>
        </p:nvPicPr>
        <p:blipFill rotWithShape="1">
          <a:blip r:embed="rId5">
            <a:alphaModFix/>
          </a:blip>
          <a:srcRect/>
          <a:stretch/>
        </p:blipFill>
        <p:spPr>
          <a:xfrm rot="-9311719">
            <a:off x="10164502" y="1227960"/>
            <a:ext cx="1342276" cy="1285674"/>
          </a:xfrm>
          <a:prstGeom prst="rect">
            <a:avLst/>
          </a:prstGeom>
          <a:noFill/>
          <a:ln>
            <a:noFill/>
          </a:ln>
        </p:spPr>
      </p:pic>
      <p:pic>
        <p:nvPicPr>
          <p:cNvPr id="54" name="Google Shape;54;p6"/>
          <p:cNvPicPr preferRelativeResize="0"/>
          <p:nvPr/>
        </p:nvPicPr>
        <p:blipFill rotWithShape="1">
          <a:blip r:embed="rId6">
            <a:alphaModFix/>
          </a:blip>
          <a:srcRect l="8151" b="33143"/>
          <a:stretch/>
        </p:blipFill>
        <p:spPr>
          <a:xfrm>
            <a:off x="1" y="4480660"/>
            <a:ext cx="3091180" cy="2377341"/>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55"/>
        <p:cNvGrpSpPr/>
        <p:nvPr/>
      </p:nvGrpSpPr>
      <p:grpSpPr>
        <a:xfrm>
          <a:off x="0" y="0"/>
          <a:ext cx="0" cy="0"/>
          <a:chOff x="0" y="0"/>
          <a:chExt cx="0" cy="0"/>
        </a:xfrm>
      </p:grpSpPr>
      <p:pic>
        <p:nvPicPr>
          <p:cNvPr id="56" name="Google Shape;56;p7"/>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57" name="Google Shape;57;p7"/>
          <p:cNvPicPr preferRelativeResize="0"/>
          <p:nvPr/>
        </p:nvPicPr>
        <p:blipFill rotWithShape="1">
          <a:blip r:embed="rId3">
            <a:alphaModFix/>
          </a:blip>
          <a:srcRect t="3" r="6600" b="-36684"/>
          <a:stretch/>
        </p:blipFill>
        <p:spPr>
          <a:xfrm>
            <a:off x="402422" y="868933"/>
            <a:ext cx="11387159" cy="45719"/>
          </a:xfrm>
          <a:prstGeom prst="rect">
            <a:avLst/>
          </a:prstGeom>
          <a:noFill/>
          <a:ln>
            <a:noFill/>
          </a:ln>
        </p:spPr>
      </p:pic>
      <p:pic>
        <p:nvPicPr>
          <p:cNvPr id="58" name="Google Shape;58;p7"/>
          <p:cNvPicPr preferRelativeResize="0"/>
          <p:nvPr/>
        </p:nvPicPr>
        <p:blipFill rotWithShape="1">
          <a:blip r:embed="rId4">
            <a:alphaModFix/>
          </a:blip>
          <a:srcRect l="24255" b="21459"/>
          <a:stretch/>
        </p:blipFill>
        <p:spPr>
          <a:xfrm>
            <a:off x="0" y="4015298"/>
            <a:ext cx="2780030" cy="2842702"/>
          </a:xfrm>
          <a:prstGeom prst="rect">
            <a:avLst/>
          </a:prstGeom>
          <a:noFill/>
          <a:ln>
            <a:noFill/>
          </a:ln>
        </p:spPr>
      </p:pic>
      <p:pic>
        <p:nvPicPr>
          <p:cNvPr id="59" name="Google Shape;59;p7"/>
          <p:cNvPicPr preferRelativeResize="0"/>
          <p:nvPr/>
        </p:nvPicPr>
        <p:blipFill rotWithShape="1">
          <a:blip r:embed="rId5">
            <a:alphaModFix/>
          </a:blip>
          <a:srcRect/>
          <a:stretch/>
        </p:blipFill>
        <p:spPr>
          <a:xfrm rot="1782855">
            <a:off x="10190480" y="1552292"/>
            <a:ext cx="1351280" cy="675640"/>
          </a:xfrm>
          <a:prstGeom prst="rect">
            <a:avLst/>
          </a:prstGeom>
          <a:noFill/>
          <a:ln>
            <a:noFill/>
          </a:ln>
        </p:spPr>
      </p:pic>
      <p:sp>
        <p:nvSpPr>
          <p:cNvPr id="60" name="Google Shape;60;p7"/>
          <p:cNvSpPr txBox="1">
            <a:spLocks noGrp="1"/>
          </p:cNvSpPr>
          <p:nvPr>
            <p:ph type="title"/>
          </p:nvPr>
        </p:nvSpPr>
        <p:spPr>
          <a:xfrm>
            <a:off x="838200" y="2555273"/>
            <a:ext cx="915924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193E72"/>
              </a:buClr>
              <a:buSzPts val="4800"/>
              <a:buFont typeface="Arial"/>
              <a:buNone/>
              <a:defRPr sz="4800">
                <a:solidFill>
                  <a:srgbClr val="193E7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7"/>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62" name="Google Shape;62;p7"/>
          <p:cNvPicPr preferRelativeResize="0"/>
          <p:nvPr/>
        </p:nvPicPr>
        <p:blipFill rotWithShape="1">
          <a:blip r:embed="rId6">
            <a:alphaModFix/>
          </a:blip>
          <a:srcRect/>
          <a:stretch/>
        </p:blipFill>
        <p:spPr>
          <a:xfrm>
            <a:off x="209926" y="113026"/>
            <a:ext cx="4209297" cy="801626"/>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63"/>
        <p:cNvGrpSpPr/>
        <p:nvPr/>
      </p:nvGrpSpPr>
      <p:grpSpPr>
        <a:xfrm>
          <a:off x="0" y="0"/>
          <a:ext cx="0" cy="0"/>
          <a:chOff x="0" y="0"/>
          <a:chExt cx="0" cy="0"/>
        </a:xfrm>
      </p:grpSpPr>
      <p:pic>
        <p:nvPicPr>
          <p:cNvPr id="64" name="Google Shape;64;p8"/>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65" name="Google Shape;65;p8"/>
          <p:cNvSpPr txBox="1">
            <a:spLocks noGrp="1"/>
          </p:cNvSpPr>
          <p:nvPr>
            <p:ph type="title"/>
          </p:nvPr>
        </p:nvSpPr>
        <p:spPr>
          <a:xfrm>
            <a:off x="838200" y="365127"/>
            <a:ext cx="10515600" cy="865467"/>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3200"/>
              <a:buFont typeface="Arial"/>
              <a:buNone/>
              <a:defRPr sz="3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8"/>
          <p:cNvSpPr txBox="1">
            <a:spLocks noGrp="1"/>
          </p:cNvSpPr>
          <p:nvPr>
            <p:ph type="body" idx="1"/>
          </p:nvPr>
        </p:nvSpPr>
        <p:spPr>
          <a:xfrm>
            <a:off x="838200" y="1535065"/>
            <a:ext cx="10515600" cy="4256453"/>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1000"/>
              </a:spcBef>
              <a:spcAft>
                <a:spcPts val="0"/>
              </a:spcAft>
              <a:buClr>
                <a:schemeClr val="lt1"/>
              </a:buClr>
              <a:buSzPts val="2400"/>
              <a:buChar char="•"/>
              <a:defRPr sz="24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7" name="Google Shape;67;p8"/>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68" name="Google Shape;68;p8"/>
          <p:cNvPicPr preferRelativeResize="0"/>
          <p:nvPr/>
        </p:nvPicPr>
        <p:blipFill rotWithShape="1">
          <a:blip r:embed="rId3">
            <a:alphaModFix/>
          </a:blip>
          <a:srcRect t="5" r="8043" b="-142996"/>
          <a:stretch/>
        </p:blipFill>
        <p:spPr>
          <a:xfrm>
            <a:off x="400051" y="6070928"/>
            <a:ext cx="11056823" cy="60118"/>
          </a:xfrm>
          <a:prstGeom prst="rect">
            <a:avLst/>
          </a:prstGeom>
          <a:noFill/>
          <a:ln>
            <a:noFill/>
          </a:ln>
        </p:spPr>
      </p:pic>
      <p:pic>
        <p:nvPicPr>
          <p:cNvPr id="69" name="Google Shape;69;p8"/>
          <p:cNvPicPr preferRelativeResize="0"/>
          <p:nvPr/>
        </p:nvPicPr>
        <p:blipFill rotWithShape="1">
          <a:blip r:embed="rId4">
            <a:alphaModFix/>
          </a:blip>
          <a:srcRect/>
          <a:stretch/>
        </p:blipFill>
        <p:spPr>
          <a:xfrm>
            <a:off x="190875" y="6016955"/>
            <a:ext cx="4209297" cy="801626"/>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_Section Header">
  <p:cSld name="1_Section Header">
    <p:spTree>
      <p:nvGrpSpPr>
        <p:cNvPr id="1" name="Shape 70"/>
        <p:cNvGrpSpPr/>
        <p:nvPr/>
      </p:nvGrpSpPr>
      <p:grpSpPr>
        <a:xfrm>
          <a:off x="0" y="0"/>
          <a:ext cx="0" cy="0"/>
          <a:chOff x="0" y="0"/>
          <a:chExt cx="0" cy="0"/>
        </a:xfrm>
      </p:grpSpPr>
      <p:pic>
        <p:nvPicPr>
          <p:cNvPr id="71" name="Google Shape;71;p9"/>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72" name="Google Shape;72;p9"/>
          <p:cNvPicPr preferRelativeResize="0"/>
          <p:nvPr/>
        </p:nvPicPr>
        <p:blipFill rotWithShape="1">
          <a:blip r:embed="rId3">
            <a:alphaModFix/>
          </a:blip>
          <a:srcRect t="3" r="6600" b="-36684"/>
          <a:stretch/>
        </p:blipFill>
        <p:spPr>
          <a:xfrm>
            <a:off x="402422" y="868933"/>
            <a:ext cx="11387159" cy="45719"/>
          </a:xfrm>
          <a:prstGeom prst="rect">
            <a:avLst/>
          </a:prstGeom>
          <a:noFill/>
          <a:ln>
            <a:noFill/>
          </a:ln>
        </p:spPr>
      </p:pic>
      <p:sp>
        <p:nvSpPr>
          <p:cNvPr id="73" name="Google Shape;73;p9"/>
          <p:cNvSpPr txBox="1">
            <a:spLocks noGrp="1"/>
          </p:cNvSpPr>
          <p:nvPr>
            <p:ph type="title"/>
          </p:nvPr>
        </p:nvSpPr>
        <p:spPr>
          <a:xfrm>
            <a:off x="838200" y="2488688"/>
            <a:ext cx="9403080" cy="113347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193E72"/>
              </a:buClr>
              <a:buSzPts val="4800"/>
              <a:buFont typeface="Arial"/>
              <a:buNone/>
              <a:defRPr sz="4800">
                <a:solidFill>
                  <a:srgbClr val="193E7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9"/>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75" name="Google Shape;75;p9"/>
          <p:cNvPicPr preferRelativeResize="0"/>
          <p:nvPr/>
        </p:nvPicPr>
        <p:blipFill rotWithShape="1">
          <a:blip r:embed="rId4">
            <a:alphaModFix/>
          </a:blip>
          <a:srcRect/>
          <a:stretch/>
        </p:blipFill>
        <p:spPr>
          <a:xfrm>
            <a:off x="402422" y="318527"/>
            <a:ext cx="3196167" cy="368789"/>
          </a:xfrm>
          <a:prstGeom prst="rect">
            <a:avLst/>
          </a:prstGeom>
          <a:noFill/>
          <a:ln>
            <a:noFill/>
          </a:ln>
        </p:spPr>
      </p:pic>
      <p:pic>
        <p:nvPicPr>
          <p:cNvPr id="76" name="Google Shape;76;p9"/>
          <p:cNvPicPr preferRelativeResize="0"/>
          <p:nvPr/>
        </p:nvPicPr>
        <p:blipFill rotWithShape="1">
          <a:blip r:embed="rId5">
            <a:alphaModFix/>
          </a:blip>
          <a:srcRect/>
          <a:stretch/>
        </p:blipFill>
        <p:spPr>
          <a:xfrm rot="1927307">
            <a:off x="10464018" y="1601144"/>
            <a:ext cx="1081455" cy="540728"/>
          </a:xfrm>
          <a:prstGeom prst="rect">
            <a:avLst/>
          </a:prstGeom>
          <a:noFill/>
          <a:ln>
            <a:noFill/>
          </a:ln>
        </p:spPr>
      </p:pic>
      <p:pic>
        <p:nvPicPr>
          <p:cNvPr id="77" name="Google Shape;77;p9"/>
          <p:cNvPicPr preferRelativeResize="0"/>
          <p:nvPr/>
        </p:nvPicPr>
        <p:blipFill rotWithShape="1">
          <a:blip r:embed="rId6">
            <a:alphaModFix/>
          </a:blip>
          <a:srcRect/>
          <a:stretch/>
        </p:blipFill>
        <p:spPr>
          <a:xfrm>
            <a:off x="0" y="5141460"/>
            <a:ext cx="2582984" cy="171654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78"/>
        <p:cNvGrpSpPr/>
        <p:nvPr/>
      </p:nvGrpSpPr>
      <p:grpSpPr>
        <a:xfrm>
          <a:off x="0" y="0"/>
          <a:ext cx="0" cy="0"/>
          <a:chOff x="0" y="0"/>
          <a:chExt cx="0" cy="0"/>
        </a:xfrm>
      </p:grpSpPr>
      <p:pic>
        <p:nvPicPr>
          <p:cNvPr id="79" name="Google Shape;79;p10"/>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80" name="Google Shape;80;p10"/>
          <p:cNvPicPr preferRelativeResize="0"/>
          <p:nvPr/>
        </p:nvPicPr>
        <p:blipFill rotWithShape="1">
          <a:blip r:embed="rId3">
            <a:alphaModFix/>
          </a:blip>
          <a:srcRect t="3" r="6600" b="-36684"/>
          <a:stretch/>
        </p:blipFill>
        <p:spPr>
          <a:xfrm>
            <a:off x="436034" y="858109"/>
            <a:ext cx="11387159" cy="45719"/>
          </a:xfrm>
          <a:prstGeom prst="rect">
            <a:avLst/>
          </a:prstGeom>
          <a:noFill/>
          <a:ln>
            <a:noFill/>
          </a:ln>
        </p:spPr>
      </p:pic>
      <p:pic>
        <p:nvPicPr>
          <p:cNvPr id="81" name="Google Shape;81;p10"/>
          <p:cNvPicPr preferRelativeResize="0"/>
          <p:nvPr/>
        </p:nvPicPr>
        <p:blipFill rotWithShape="1">
          <a:blip r:embed="rId4">
            <a:alphaModFix/>
          </a:blip>
          <a:srcRect l="35446" b="23513"/>
          <a:stretch/>
        </p:blipFill>
        <p:spPr>
          <a:xfrm>
            <a:off x="0" y="4799507"/>
            <a:ext cx="1737360" cy="2058494"/>
          </a:xfrm>
          <a:prstGeom prst="rect">
            <a:avLst/>
          </a:prstGeom>
          <a:noFill/>
          <a:ln>
            <a:noFill/>
          </a:ln>
        </p:spPr>
      </p:pic>
      <p:pic>
        <p:nvPicPr>
          <p:cNvPr id="82" name="Google Shape;82;p10"/>
          <p:cNvPicPr preferRelativeResize="0"/>
          <p:nvPr/>
        </p:nvPicPr>
        <p:blipFill rotWithShape="1">
          <a:blip r:embed="rId5">
            <a:alphaModFix/>
          </a:blip>
          <a:srcRect/>
          <a:stretch/>
        </p:blipFill>
        <p:spPr>
          <a:xfrm rot="-5400000">
            <a:off x="10239223" y="1795994"/>
            <a:ext cx="1579199" cy="1184400"/>
          </a:xfrm>
          <a:prstGeom prst="rect">
            <a:avLst/>
          </a:prstGeom>
          <a:noFill/>
          <a:ln>
            <a:noFill/>
          </a:ln>
        </p:spPr>
      </p:pic>
      <p:sp>
        <p:nvSpPr>
          <p:cNvPr id="83" name="Google Shape;83;p10"/>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84" name="Google Shape;84;p10"/>
          <p:cNvSpPr txBox="1"/>
          <p:nvPr/>
        </p:nvSpPr>
        <p:spPr>
          <a:xfrm>
            <a:off x="873760" y="-538480"/>
            <a:ext cx="184731" cy="3693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85" name="Google Shape;85;p10"/>
          <p:cNvSpPr txBox="1">
            <a:spLocks noGrp="1"/>
          </p:cNvSpPr>
          <p:nvPr>
            <p:ph type="title"/>
          </p:nvPr>
        </p:nvSpPr>
        <p:spPr>
          <a:xfrm>
            <a:off x="838200" y="2488688"/>
            <a:ext cx="9403080" cy="113347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4800"/>
              <a:buFont typeface="Arial"/>
              <a:buNone/>
              <a:defRPr sz="48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86" name="Google Shape;86;p10"/>
          <p:cNvPicPr preferRelativeResize="0"/>
          <p:nvPr/>
        </p:nvPicPr>
        <p:blipFill rotWithShape="1">
          <a:blip r:embed="rId6">
            <a:alphaModFix/>
          </a:blip>
          <a:srcRect/>
          <a:stretch/>
        </p:blipFill>
        <p:spPr>
          <a:xfrm>
            <a:off x="238501" y="102202"/>
            <a:ext cx="4209297" cy="801626"/>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1"/>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3" name="Google Shape;13;p1"/>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4" name="Google Shape;14;p1"/>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9"/>
        <p:cNvGrpSpPr/>
        <p:nvPr/>
      </p:nvGrpSpPr>
      <p:grpSpPr>
        <a:xfrm>
          <a:off x="0" y="0"/>
          <a:ext cx="0" cy="0"/>
          <a:chOff x="0" y="0"/>
          <a:chExt cx="0" cy="0"/>
        </a:xfrm>
      </p:grpSpPr>
      <p:sp>
        <p:nvSpPr>
          <p:cNvPr id="110" name="Google Shape;110;p13"/>
          <p:cNvSpPr txBox="1">
            <a:spLocks noGrp="1"/>
          </p:cNvSpPr>
          <p:nvPr>
            <p:ph type="title"/>
          </p:nvPr>
        </p:nvSpPr>
        <p:spPr>
          <a:xfrm>
            <a:off x="838200" y="365127"/>
            <a:ext cx="10515600" cy="1325700"/>
          </a:xfrm>
          <a:prstGeom prst="rect">
            <a:avLst/>
          </a:prstGeom>
          <a:noFill/>
          <a:ln>
            <a:noFill/>
          </a:ln>
        </p:spPr>
        <p:txBody>
          <a:bodyPr spcFirstLastPara="1" wrap="square" lIns="91425" tIns="45700" rIns="91425" bIns="45700" anchor="ctr" anchorCtr="0">
            <a:noAutofit/>
          </a:bodyPr>
          <a:lstStyle>
            <a:lvl1pPr marR="0" lvl="0" algn="l">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1" name="Google Shape;111;p13"/>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Autofit/>
          </a:bodyPr>
          <a:lstStyle>
            <a:lvl1pPr marL="457200" marR="0" lvl="0" indent="-406400" algn="l">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12" name="Google Shape;112;p13"/>
          <p:cNvSpPr txBox="1">
            <a:spLocks noGrp="1"/>
          </p:cNvSpPr>
          <p:nvPr>
            <p:ph type="dt" idx="10"/>
          </p:nvPr>
        </p:nvSpPr>
        <p:spPr>
          <a:xfrm>
            <a:off x="838200" y="6356352"/>
            <a:ext cx="2743200" cy="365100"/>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13" name="Google Shape;113;p13"/>
          <p:cNvSpPr txBox="1">
            <a:spLocks noGrp="1"/>
          </p:cNvSpPr>
          <p:nvPr>
            <p:ph type="ftr" idx="11"/>
          </p:nvPr>
        </p:nvSpPr>
        <p:spPr>
          <a:xfrm>
            <a:off x="4038600" y="6356352"/>
            <a:ext cx="4114800" cy="365100"/>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14" name="Google Shape;114;p13"/>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 id="2147483676" r:id="rId18"/>
    <p:sldLayoutId id="2147483677" r:id="rId19"/>
    <p:sldLayoutId id="2147483678" r:id="rId20"/>
    <p:sldLayoutId id="2147483679" r:id="rId21"/>
    <p:sldLayoutId id="2147483680" r:id="rId22"/>
    <p:sldLayoutId id="2147483681" r:id="rId23"/>
    <p:sldLayoutId id="2147483682" r:id="rId2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3.xml"/></Relationships>
</file>

<file path=ppt/slides/_rels/slide1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2.xml"/><Relationship Id="rId1" Type="http://schemas.openxmlformats.org/officeDocument/2006/relationships/slideLayout" Target="../slideLayouts/slideLayout30.xml"/><Relationship Id="rId4" Type="http://schemas.openxmlformats.org/officeDocument/2006/relationships/image" Target="../media/image37.png"/></Relationships>
</file>

<file path=ppt/slides/_rels/slide1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3.xml"/><Relationship Id="rId1" Type="http://schemas.openxmlformats.org/officeDocument/2006/relationships/slideLayout" Target="../slideLayouts/slideLayout30.xml"/><Relationship Id="rId4" Type="http://schemas.openxmlformats.org/officeDocument/2006/relationships/image" Target="../media/image39.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0.xml"/></Relationships>
</file>

<file path=ppt/slides/_rels/slide1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7.xml"/><Relationship Id="rId1" Type="http://schemas.openxmlformats.org/officeDocument/2006/relationships/slideLayout" Target="../slideLayouts/slideLayout30.xml"/><Relationship Id="rId5" Type="http://schemas.openxmlformats.org/officeDocument/2006/relationships/image" Target="../media/image41.png"/><Relationship Id="rId4" Type="http://schemas.openxmlformats.org/officeDocument/2006/relationships/hyperlink" Target="https://bepartofresearch.nihr.ac.uk/"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www.nihr.ac.uk/health-and-care-professionals/career-development/associate-principal-investigator-scheme.htm" TargetMode="External"/><Relationship Id="rId2" Type="http://schemas.openxmlformats.org/officeDocument/2006/relationships/notesSlide" Target="../notesSlides/notesSlide18.xml"/><Relationship Id="rId1" Type="http://schemas.openxmlformats.org/officeDocument/2006/relationships/slideLayout" Target="../slideLayouts/slideLayout34.xml"/><Relationship Id="rId4" Type="http://schemas.openxmlformats.org/officeDocument/2006/relationships/image" Target="../media/image42.png"/></Relationships>
</file>

<file path=ppt/slides/_rels/slide19.xml.rels><?xml version="1.0" encoding="UTF-8" standalone="yes"?>
<Relationships xmlns="http://schemas.openxmlformats.org/package/2006/relationships"><Relationship Id="rId3" Type="http://schemas.openxmlformats.org/officeDocument/2006/relationships/hyperlink" Target="mailto:nursingandmidwifery@nihr.ac.uk" TargetMode="External"/><Relationship Id="rId2" Type="http://schemas.openxmlformats.org/officeDocument/2006/relationships/notesSlide" Target="../notesSlides/notesSlide19.xml"/><Relationship Id="rId1" Type="http://schemas.openxmlformats.org/officeDocument/2006/relationships/slideLayout" Target="../slideLayouts/slideLayout34.xml"/><Relationship Id="rId4" Type="http://schemas.openxmlformats.org/officeDocument/2006/relationships/image" Target="../media/image4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3" Type="http://schemas.openxmlformats.org/officeDocument/2006/relationships/hyperlink" Target="https://odp.nihr.ac.uk/" TargetMode="External"/><Relationship Id="rId2" Type="http://schemas.openxmlformats.org/officeDocument/2006/relationships/notesSlide" Target="../notesSlides/notesSlide20.xml"/><Relationship Id="rId1" Type="http://schemas.openxmlformats.org/officeDocument/2006/relationships/slideLayout" Target="../slideLayouts/slideLayout34.xml"/><Relationship Id="rId6" Type="http://schemas.openxmlformats.org/officeDocument/2006/relationships/hyperlink" Target="http://public-odp.nihr.ac.uk/" TargetMode="External"/><Relationship Id="rId5" Type="http://schemas.openxmlformats.org/officeDocument/2006/relationships/hyperlink" Target="http://csg.ncri.org.uk/portfolio/portfolio-maps/" TargetMode="External"/><Relationship Id="rId4" Type="http://schemas.openxmlformats.org/officeDocument/2006/relationships/hyperlink" Target="https://bepartofresearch.nihr.ac.uk/"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mailto:swc.rrdn@nihr.ac.uk" TargetMode="External"/><Relationship Id="rId2" Type="http://schemas.openxmlformats.org/officeDocument/2006/relationships/notesSlide" Target="../notesSlides/notesSlide21.xml"/><Relationship Id="rId1" Type="http://schemas.openxmlformats.org/officeDocument/2006/relationships/slideLayout" Target="../slideLayouts/slideLayout35.xml"/><Relationship Id="rId4" Type="http://schemas.openxmlformats.org/officeDocument/2006/relationships/hyperlink" Target="mailto:claire.matthews@nihr.ac.uk"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8.xml"/><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9.xml"/><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38"/>
          <p:cNvSpPr txBox="1">
            <a:spLocks noGrp="1"/>
          </p:cNvSpPr>
          <p:nvPr>
            <p:ph type="subTitle" idx="4294967295"/>
          </p:nvPr>
        </p:nvSpPr>
        <p:spPr>
          <a:xfrm>
            <a:off x="1524000" y="3510075"/>
            <a:ext cx="9144000" cy="14499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lt1"/>
              </a:buClr>
              <a:buSzPts val="2400"/>
              <a:buFont typeface="Arial"/>
              <a:buNone/>
            </a:pPr>
            <a:r>
              <a:rPr lang="en-GB" sz="3000">
                <a:solidFill>
                  <a:schemeClr val="lt1"/>
                </a:solidFill>
              </a:rPr>
              <a:t>Research Update</a:t>
            </a:r>
            <a:endParaRPr sz="3000">
              <a:solidFill>
                <a:schemeClr val="lt1"/>
              </a:solidFill>
            </a:endParaRPr>
          </a:p>
          <a:p>
            <a:pPr marL="0" marR="0" lvl="0" indent="0" algn="ctr" rtl="0">
              <a:lnSpc>
                <a:spcPct val="90000"/>
              </a:lnSpc>
              <a:spcBef>
                <a:spcPts val="0"/>
              </a:spcBef>
              <a:spcAft>
                <a:spcPts val="0"/>
              </a:spcAft>
              <a:buClr>
                <a:schemeClr val="lt1"/>
              </a:buClr>
              <a:buSzPts val="2400"/>
              <a:buFont typeface="Arial"/>
              <a:buNone/>
            </a:pPr>
            <a:endParaRPr sz="3000">
              <a:solidFill>
                <a:schemeClr val="lt1"/>
              </a:solidFill>
            </a:endParaRPr>
          </a:p>
          <a:p>
            <a:pPr marL="0" marR="0" lvl="0" indent="0" algn="ctr" rtl="0">
              <a:lnSpc>
                <a:spcPct val="90000"/>
              </a:lnSpc>
              <a:spcBef>
                <a:spcPts val="0"/>
              </a:spcBef>
              <a:spcAft>
                <a:spcPts val="0"/>
              </a:spcAft>
              <a:buClr>
                <a:schemeClr val="lt1"/>
              </a:buClr>
              <a:buSzPts val="2400"/>
              <a:buFont typeface="Arial"/>
              <a:buNone/>
            </a:pPr>
            <a:r>
              <a:rPr lang="en-GB" sz="3000">
                <a:solidFill>
                  <a:schemeClr val="lt1"/>
                </a:solidFill>
              </a:rPr>
              <a:t>Claire Matthews</a:t>
            </a:r>
            <a:endParaRPr sz="3000">
              <a:solidFill>
                <a:schemeClr val="lt1"/>
              </a:solidFill>
            </a:endParaRPr>
          </a:p>
        </p:txBody>
      </p:sp>
      <p:sp>
        <p:nvSpPr>
          <p:cNvPr id="277" name="Google Shape;277;p38"/>
          <p:cNvSpPr txBox="1"/>
          <p:nvPr/>
        </p:nvSpPr>
        <p:spPr>
          <a:xfrm>
            <a:off x="9180875" y="5585950"/>
            <a:ext cx="2018700" cy="691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100"/>
              <a:buFont typeface="Arial"/>
              <a:buNone/>
            </a:pPr>
            <a:r>
              <a:rPr lang="en-GB" sz="2100">
                <a:solidFill>
                  <a:srgbClr val="FFFFFF"/>
                </a:solidFill>
                <a:latin typeface="Lato"/>
                <a:ea typeface="Lato"/>
                <a:cs typeface="Lato"/>
                <a:sym typeface="Lato"/>
              </a:rPr>
              <a:t>06/02/2025</a:t>
            </a:r>
            <a:endParaRPr sz="2100" b="0" i="0" u="none" strike="noStrike" cap="none">
              <a:solidFill>
                <a:srgbClr val="FFFFFF"/>
              </a:solidFill>
              <a:latin typeface="Lato"/>
              <a:ea typeface="Lato"/>
              <a:cs typeface="Lato"/>
              <a:sym typeface="Lato"/>
            </a:endParaRPr>
          </a:p>
        </p:txBody>
      </p:sp>
      <p:sp>
        <p:nvSpPr>
          <p:cNvPr id="278" name="Google Shape;278;p38"/>
          <p:cNvSpPr txBox="1">
            <a:spLocks noGrp="1"/>
          </p:cNvSpPr>
          <p:nvPr>
            <p:ph type="ctrTitle" idx="4294967295"/>
          </p:nvPr>
        </p:nvSpPr>
        <p:spPr>
          <a:xfrm>
            <a:off x="1524000" y="1122375"/>
            <a:ext cx="8634000" cy="2387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1200"/>
              </a:spcBef>
              <a:spcAft>
                <a:spcPts val="0"/>
              </a:spcAft>
              <a:buClr>
                <a:schemeClr val="lt1"/>
              </a:buClr>
              <a:buSzPts val="6000"/>
              <a:buFont typeface="Arial"/>
              <a:buNone/>
            </a:pPr>
            <a:br>
              <a:rPr lang="en-GB">
                <a:solidFill>
                  <a:srgbClr val="FAFAFA"/>
                </a:solidFill>
              </a:rPr>
            </a:br>
            <a:r>
              <a:rPr lang="en-GB" sz="4500">
                <a:solidFill>
                  <a:srgbClr val="FAFAFA"/>
                </a:solidFill>
                <a:latin typeface="Lato"/>
                <a:ea typeface="Lato"/>
                <a:cs typeface="Lato"/>
                <a:sym typeface="Lato"/>
              </a:rPr>
              <a:t>SWAG Network Colorectal  Cancer Clinical Advisory Group</a:t>
            </a:r>
            <a:br>
              <a:rPr lang="en-GB" sz="4500">
                <a:solidFill>
                  <a:srgbClr val="FAFAFA"/>
                </a:solidFill>
                <a:latin typeface="Lato"/>
                <a:ea typeface="Lato"/>
                <a:cs typeface="Lato"/>
                <a:sym typeface="Lato"/>
              </a:rPr>
            </a:br>
            <a:endParaRPr sz="4500">
              <a:solidFill>
                <a:srgbClr val="FAFAFA"/>
              </a:solidFill>
              <a:latin typeface="Lato"/>
              <a:ea typeface="Lato"/>
              <a:cs typeface="Lato"/>
              <a:sym typeface="Lato"/>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Google Shape;386;p47"/>
          <p:cNvSpPr txBox="1">
            <a:spLocks noGrp="1"/>
          </p:cNvSpPr>
          <p:nvPr>
            <p:ph type="title"/>
          </p:nvPr>
        </p:nvSpPr>
        <p:spPr>
          <a:xfrm>
            <a:off x="284933" y="171633"/>
            <a:ext cx="5411700" cy="8655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GB"/>
              <a:t>Specialty &amp; Settings Support SWC RRDN</a:t>
            </a:r>
            <a:endParaRPr/>
          </a:p>
        </p:txBody>
      </p:sp>
      <p:sp>
        <p:nvSpPr>
          <p:cNvPr id="387" name="Google Shape;387;p47"/>
          <p:cNvSpPr txBox="1">
            <a:spLocks noGrp="1"/>
          </p:cNvSpPr>
          <p:nvPr>
            <p:ph type="body" idx="1"/>
          </p:nvPr>
        </p:nvSpPr>
        <p:spPr>
          <a:xfrm>
            <a:off x="6249808" y="171633"/>
            <a:ext cx="5846700" cy="6120000"/>
          </a:xfrm>
          <a:prstGeom prst="rect">
            <a:avLst/>
          </a:prstGeom>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GB" sz="2200" b="1"/>
              <a:t>Cancer Specialty Lead:</a:t>
            </a:r>
            <a:r>
              <a:rPr lang="en-GB" sz="2200"/>
              <a:t> Mark Beresford (RUH) </a:t>
            </a:r>
            <a:r>
              <a:rPr lang="en-GB" sz="2200">
                <a:solidFill>
                  <a:schemeClr val="dk1"/>
                </a:solidFill>
                <a:latin typeface="Lato"/>
                <a:ea typeface="Lato"/>
                <a:cs typeface="Lato"/>
                <a:sym typeface="Lato"/>
              </a:rPr>
              <a:t> </a:t>
            </a:r>
            <a:r>
              <a:rPr lang="en-GB" sz="2200">
                <a:solidFill>
                  <a:schemeClr val="dk1"/>
                </a:solidFill>
              </a:rPr>
              <a:t>- </a:t>
            </a:r>
            <a:r>
              <a:rPr lang="en-GB" sz="2200">
                <a:solidFill>
                  <a:srgbClr val="CC0000"/>
                </a:solidFill>
              </a:rPr>
              <a:t>starts 31st March</a:t>
            </a:r>
            <a:endParaRPr sz="2200">
              <a:solidFill>
                <a:srgbClr val="CC0000"/>
              </a:solidFill>
            </a:endParaRPr>
          </a:p>
          <a:p>
            <a:pPr marL="0" lvl="0" indent="0" algn="l" rtl="0">
              <a:lnSpc>
                <a:spcPct val="100000"/>
              </a:lnSpc>
              <a:spcBef>
                <a:spcPts val="0"/>
              </a:spcBef>
              <a:spcAft>
                <a:spcPts val="0"/>
              </a:spcAft>
              <a:buNone/>
            </a:pPr>
            <a:endParaRPr sz="2200">
              <a:solidFill>
                <a:srgbClr val="CC0000"/>
              </a:solidFill>
              <a:latin typeface="Lato"/>
              <a:ea typeface="Lato"/>
              <a:cs typeface="Lato"/>
              <a:sym typeface="Lato"/>
            </a:endParaRPr>
          </a:p>
          <a:p>
            <a:pPr marL="0" lvl="0" indent="0" algn="l" rtl="0">
              <a:lnSpc>
                <a:spcPct val="100000"/>
              </a:lnSpc>
              <a:spcBef>
                <a:spcPts val="0"/>
              </a:spcBef>
              <a:spcAft>
                <a:spcPts val="0"/>
              </a:spcAft>
              <a:buNone/>
            </a:pPr>
            <a:r>
              <a:rPr lang="en-GB" sz="2200" b="1"/>
              <a:t>Haematology Specialty Lead: </a:t>
            </a:r>
            <a:r>
              <a:rPr lang="en-GB" sz="2200"/>
              <a:t>Sally Moore (UHBW)</a:t>
            </a:r>
            <a:endParaRPr sz="2200"/>
          </a:p>
          <a:p>
            <a:pPr marL="0" lvl="0" indent="0" algn="l" rtl="0">
              <a:lnSpc>
                <a:spcPct val="100000"/>
              </a:lnSpc>
              <a:spcBef>
                <a:spcPts val="0"/>
              </a:spcBef>
              <a:spcAft>
                <a:spcPts val="0"/>
              </a:spcAft>
              <a:buNone/>
            </a:pPr>
            <a:endParaRPr sz="2200"/>
          </a:p>
          <a:p>
            <a:pPr marL="0" lvl="0" indent="0" algn="l" rtl="0">
              <a:lnSpc>
                <a:spcPct val="100000"/>
              </a:lnSpc>
              <a:spcBef>
                <a:spcPts val="0"/>
              </a:spcBef>
              <a:spcAft>
                <a:spcPts val="0"/>
              </a:spcAft>
              <a:buNone/>
            </a:pPr>
            <a:r>
              <a:rPr lang="en-GB" sz="2200" b="1"/>
              <a:t>Palliative Care Specialty Lead:</a:t>
            </a:r>
            <a:r>
              <a:rPr lang="en-GB" sz="2200"/>
              <a:t>  Vacant</a:t>
            </a:r>
            <a:endParaRPr sz="2200"/>
          </a:p>
          <a:p>
            <a:pPr marL="0" lvl="0" indent="0" algn="l" rtl="0">
              <a:lnSpc>
                <a:spcPct val="100000"/>
              </a:lnSpc>
              <a:spcBef>
                <a:spcPts val="0"/>
              </a:spcBef>
              <a:spcAft>
                <a:spcPts val="0"/>
              </a:spcAft>
              <a:buNone/>
            </a:pPr>
            <a:endParaRPr sz="2200"/>
          </a:p>
          <a:p>
            <a:pPr marL="0" lvl="0" indent="0" algn="l" rtl="0">
              <a:lnSpc>
                <a:spcPct val="100000"/>
              </a:lnSpc>
              <a:spcBef>
                <a:spcPts val="0"/>
              </a:spcBef>
              <a:spcAft>
                <a:spcPts val="0"/>
              </a:spcAft>
              <a:buNone/>
            </a:pPr>
            <a:r>
              <a:rPr lang="en-GB" sz="2200" b="1"/>
              <a:t>Imaging Specialty Lead:</a:t>
            </a:r>
            <a:r>
              <a:rPr lang="en-GB" sz="2200"/>
              <a:t> </a:t>
            </a:r>
            <a:r>
              <a:rPr lang="en-GB" sz="2200">
                <a:solidFill>
                  <a:srgbClr val="1A3E72"/>
                </a:solidFill>
              </a:rPr>
              <a:t>Hedvig Karteszi (UHBW)</a:t>
            </a:r>
            <a:endParaRPr sz="2200">
              <a:solidFill>
                <a:srgbClr val="1A3E72"/>
              </a:solidFill>
            </a:endParaRPr>
          </a:p>
          <a:p>
            <a:pPr marL="0" lvl="0" indent="0" algn="l" rtl="0">
              <a:lnSpc>
                <a:spcPct val="115000"/>
              </a:lnSpc>
              <a:spcBef>
                <a:spcPts val="0"/>
              </a:spcBef>
              <a:spcAft>
                <a:spcPts val="0"/>
              </a:spcAft>
              <a:buNone/>
            </a:pPr>
            <a:endParaRPr sz="2200">
              <a:solidFill>
                <a:srgbClr val="1A3E72"/>
              </a:solidFill>
            </a:endParaRPr>
          </a:p>
          <a:p>
            <a:pPr marL="0" lvl="0" indent="0" algn="l" rtl="0">
              <a:lnSpc>
                <a:spcPct val="100000"/>
              </a:lnSpc>
              <a:spcBef>
                <a:spcPts val="0"/>
              </a:spcBef>
              <a:spcAft>
                <a:spcPts val="0"/>
              </a:spcAft>
              <a:buNone/>
            </a:pPr>
            <a:r>
              <a:rPr lang="en-GB" sz="2200" b="1">
                <a:solidFill>
                  <a:srgbClr val="1A3E72"/>
                </a:solidFill>
              </a:rPr>
              <a:t>Hospital Settings Lead:</a:t>
            </a:r>
            <a:r>
              <a:rPr lang="en-GB" sz="2200">
                <a:solidFill>
                  <a:srgbClr val="1A3E72"/>
                </a:solidFill>
              </a:rPr>
              <a:t> Edward Carlton (UoB)</a:t>
            </a:r>
            <a:endParaRPr sz="2200">
              <a:solidFill>
                <a:srgbClr val="CC0000"/>
              </a:solidFill>
            </a:endParaRPr>
          </a:p>
          <a:p>
            <a:pPr marL="0" lvl="0" indent="0" algn="l" rtl="0">
              <a:lnSpc>
                <a:spcPct val="100000"/>
              </a:lnSpc>
              <a:spcBef>
                <a:spcPts val="0"/>
              </a:spcBef>
              <a:spcAft>
                <a:spcPts val="0"/>
              </a:spcAft>
              <a:buNone/>
            </a:pPr>
            <a:endParaRPr sz="2200">
              <a:solidFill>
                <a:srgbClr val="CC0000"/>
              </a:solidFill>
            </a:endParaRPr>
          </a:p>
          <a:p>
            <a:pPr marL="0" lvl="0" indent="0" algn="l" rtl="0">
              <a:lnSpc>
                <a:spcPct val="100000"/>
              </a:lnSpc>
              <a:spcBef>
                <a:spcPts val="0"/>
              </a:spcBef>
              <a:spcAft>
                <a:spcPts val="0"/>
              </a:spcAft>
              <a:buNone/>
            </a:pPr>
            <a:r>
              <a:rPr lang="en-GB" sz="2200" b="1">
                <a:solidFill>
                  <a:srgbClr val="193E72"/>
                </a:solidFill>
              </a:rPr>
              <a:t>National Cancer Specialty Leads: </a:t>
            </a:r>
            <a:r>
              <a:rPr lang="en-GB" sz="2200">
                <a:solidFill>
                  <a:srgbClr val="193E72"/>
                </a:solidFill>
              </a:rPr>
              <a:t>Jonathan Wadsley, Amarnath Challppalli, Lizzie Smyth </a:t>
            </a:r>
            <a:endParaRPr sz="2200">
              <a:solidFill>
                <a:srgbClr val="193E72"/>
              </a:solidFill>
            </a:endParaRPr>
          </a:p>
          <a:p>
            <a:pPr marL="0" lvl="0" indent="0" algn="l" rtl="0">
              <a:lnSpc>
                <a:spcPct val="100000"/>
              </a:lnSpc>
              <a:spcBef>
                <a:spcPts val="0"/>
              </a:spcBef>
              <a:spcAft>
                <a:spcPts val="0"/>
              </a:spcAft>
              <a:buClr>
                <a:schemeClr val="dk1"/>
              </a:buClr>
              <a:buSzPts val="1500"/>
              <a:buFont typeface="Arial"/>
              <a:buNone/>
            </a:pPr>
            <a:endParaRPr sz="2200" b="1">
              <a:solidFill>
                <a:srgbClr val="193E72"/>
              </a:solidFill>
            </a:endParaRPr>
          </a:p>
        </p:txBody>
      </p:sp>
      <p:pic>
        <p:nvPicPr>
          <p:cNvPr id="388" name="Google Shape;388;p47"/>
          <p:cNvPicPr preferRelativeResize="0"/>
          <p:nvPr/>
        </p:nvPicPr>
        <p:blipFill rotWithShape="1">
          <a:blip r:embed="rId3">
            <a:alphaModFix/>
          </a:blip>
          <a:srcRect l="6023" r="4475"/>
          <a:stretch/>
        </p:blipFill>
        <p:spPr>
          <a:xfrm>
            <a:off x="284933" y="1230733"/>
            <a:ext cx="5636700" cy="302270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3" name="Google Shape;393;p48"/>
          <p:cNvSpPr txBox="1"/>
          <p:nvPr/>
        </p:nvSpPr>
        <p:spPr>
          <a:xfrm>
            <a:off x="1206300" y="1761125"/>
            <a:ext cx="9779400" cy="1514700"/>
          </a:xfrm>
          <a:prstGeom prst="rect">
            <a:avLst/>
          </a:prstGeom>
          <a:noFill/>
          <a:ln>
            <a:noFill/>
          </a:ln>
        </p:spPr>
        <p:txBody>
          <a:bodyPr spcFirstLastPara="1" wrap="square" lIns="91425" tIns="91425" rIns="91425" bIns="91425" anchor="t" anchorCtr="0">
            <a:spAutoFit/>
          </a:bodyPr>
          <a:lstStyle/>
          <a:p>
            <a:pPr marL="0" lvl="0" indent="0" algn="ctr" rtl="0">
              <a:lnSpc>
                <a:spcPct val="90000"/>
              </a:lnSpc>
              <a:spcBef>
                <a:spcPts val="0"/>
              </a:spcBef>
              <a:spcAft>
                <a:spcPts val="0"/>
              </a:spcAft>
              <a:buNone/>
            </a:pPr>
            <a:r>
              <a:rPr lang="en-GB" sz="4800">
                <a:solidFill>
                  <a:schemeClr val="dk1"/>
                </a:solidFill>
              </a:rPr>
              <a:t>Colorectal Cancer Research Portfolio</a:t>
            </a:r>
            <a:endParaRPr>
              <a:solidFill>
                <a:schemeClr val="dk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97"/>
        <p:cNvGrpSpPr/>
        <p:nvPr/>
      </p:nvGrpSpPr>
      <p:grpSpPr>
        <a:xfrm>
          <a:off x="0" y="0"/>
          <a:ext cx="0" cy="0"/>
          <a:chOff x="0" y="0"/>
          <a:chExt cx="0" cy="0"/>
        </a:xfrm>
      </p:grpSpPr>
      <p:sp>
        <p:nvSpPr>
          <p:cNvPr id="398" name="Google Shape;398;p49"/>
          <p:cNvSpPr txBox="1"/>
          <p:nvPr/>
        </p:nvSpPr>
        <p:spPr>
          <a:xfrm>
            <a:off x="8424275" y="6132375"/>
            <a:ext cx="28407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a:solidFill>
                  <a:schemeClr val="lt1"/>
                </a:solidFill>
                <a:latin typeface="Lato"/>
                <a:ea typeface="Lato"/>
                <a:cs typeface="Lato"/>
                <a:sym typeface="Lato"/>
              </a:rPr>
              <a:t>Data cut: 05/02/2025</a:t>
            </a:r>
            <a:endParaRPr>
              <a:solidFill>
                <a:schemeClr val="lt1"/>
              </a:solidFill>
              <a:latin typeface="Lato"/>
              <a:ea typeface="Lato"/>
              <a:cs typeface="Lato"/>
              <a:sym typeface="Lato"/>
            </a:endParaRPr>
          </a:p>
          <a:p>
            <a:pPr marL="0" lvl="0" indent="0" algn="l" rtl="0">
              <a:spcBef>
                <a:spcPts val="0"/>
              </a:spcBef>
              <a:spcAft>
                <a:spcPts val="0"/>
              </a:spcAft>
              <a:buNone/>
            </a:pPr>
            <a:r>
              <a:rPr lang="en-GB">
                <a:solidFill>
                  <a:schemeClr val="lt1"/>
                </a:solidFill>
                <a:latin typeface="Lato"/>
                <a:ea typeface="Lato"/>
                <a:cs typeface="Lato"/>
                <a:sym typeface="Lato"/>
              </a:rPr>
              <a:t>Source: ODP All Portfolio</a:t>
            </a:r>
            <a:endParaRPr>
              <a:solidFill>
                <a:schemeClr val="lt1"/>
              </a:solidFill>
              <a:latin typeface="Lato"/>
              <a:ea typeface="Lato"/>
              <a:cs typeface="Lato"/>
              <a:sym typeface="Lato"/>
            </a:endParaRPr>
          </a:p>
        </p:txBody>
      </p:sp>
      <p:sp>
        <p:nvSpPr>
          <p:cNvPr id="399" name="Google Shape;399;p49"/>
          <p:cNvSpPr txBox="1">
            <a:spLocks noGrp="1"/>
          </p:cNvSpPr>
          <p:nvPr>
            <p:ph type="title" idx="4294967295"/>
          </p:nvPr>
        </p:nvSpPr>
        <p:spPr>
          <a:xfrm>
            <a:off x="838200" y="99651"/>
            <a:ext cx="10515600" cy="4704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GB" sz="3500">
                <a:latin typeface="Lato"/>
                <a:ea typeface="Lato"/>
                <a:cs typeface="Lato"/>
                <a:sym typeface="Lato"/>
              </a:rPr>
              <a:t>National Colorectal Cancer Research Recruitment</a:t>
            </a:r>
            <a:endParaRPr sz="3500">
              <a:latin typeface="Lato"/>
              <a:ea typeface="Lato"/>
              <a:cs typeface="Lato"/>
              <a:sym typeface="Lato"/>
            </a:endParaRPr>
          </a:p>
        </p:txBody>
      </p:sp>
      <p:sp>
        <p:nvSpPr>
          <p:cNvPr id="400" name="Google Shape;400;p49"/>
          <p:cNvSpPr txBox="1"/>
          <p:nvPr/>
        </p:nvSpPr>
        <p:spPr>
          <a:xfrm>
            <a:off x="247075" y="1382450"/>
            <a:ext cx="10176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800">
                <a:latin typeface="Lato"/>
                <a:ea typeface="Lato"/>
                <a:cs typeface="Lato"/>
                <a:sym typeface="Lato"/>
              </a:rPr>
              <a:t>Apr 24 - Feb 25</a:t>
            </a:r>
            <a:endParaRPr sz="1800">
              <a:latin typeface="Lato"/>
              <a:ea typeface="Lato"/>
              <a:cs typeface="Lato"/>
              <a:sym typeface="Lato"/>
            </a:endParaRPr>
          </a:p>
        </p:txBody>
      </p:sp>
      <p:sp>
        <p:nvSpPr>
          <p:cNvPr id="401" name="Google Shape;401;p49"/>
          <p:cNvSpPr txBox="1"/>
          <p:nvPr/>
        </p:nvSpPr>
        <p:spPr>
          <a:xfrm>
            <a:off x="247075" y="4293825"/>
            <a:ext cx="10176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800">
                <a:latin typeface="Lato"/>
                <a:ea typeface="Lato"/>
                <a:cs typeface="Lato"/>
                <a:sym typeface="Lato"/>
              </a:rPr>
              <a:t>Apr 23 - Mar 24</a:t>
            </a:r>
            <a:endParaRPr sz="1800">
              <a:latin typeface="Lato"/>
              <a:ea typeface="Lato"/>
              <a:cs typeface="Lato"/>
              <a:sym typeface="Lato"/>
            </a:endParaRPr>
          </a:p>
        </p:txBody>
      </p:sp>
      <p:pic>
        <p:nvPicPr>
          <p:cNvPr id="402" name="Google Shape;402;p49"/>
          <p:cNvPicPr preferRelativeResize="0"/>
          <p:nvPr/>
        </p:nvPicPr>
        <p:blipFill>
          <a:blip r:embed="rId3">
            <a:alphaModFix/>
          </a:blip>
          <a:stretch>
            <a:fillRect/>
          </a:stretch>
        </p:blipFill>
        <p:spPr>
          <a:xfrm>
            <a:off x="1417075" y="3484650"/>
            <a:ext cx="9539538" cy="2609800"/>
          </a:xfrm>
          <a:prstGeom prst="rect">
            <a:avLst/>
          </a:prstGeom>
          <a:noFill/>
          <a:ln>
            <a:noFill/>
          </a:ln>
        </p:spPr>
      </p:pic>
      <p:pic>
        <p:nvPicPr>
          <p:cNvPr id="403" name="Google Shape;403;p49"/>
          <p:cNvPicPr preferRelativeResize="0"/>
          <p:nvPr/>
        </p:nvPicPr>
        <p:blipFill>
          <a:blip r:embed="rId4">
            <a:alphaModFix/>
          </a:blip>
          <a:stretch>
            <a:fillRect/>
          </a:stretch>
        </p:blipFill>
        <p:spPr>
          <a:xfrm>
            <a:off x="1417075" y="722450"/>
            <a:ext cx="9539551" cy="258674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08"/>
        <p:cNvGrpSpPr/>
        <p:nvPr/>
      </p:nvGrpSpPr>
      <p:grpSpPr>
        <a:xfrm>
          <a:off x="0" y="0"/>
          <a:ext cx="0" cy="0"/>
          <a:chOff x="0" y="0"/>
          <a:chExt cx="0" cy="0"/>
        </a:xfrm>
      </p:grpSpPr>
      <p:sp>
        <p:nvSpPr>
          <p:cNvPr id="409" name="Google Shape;409;p50"/>
          <p:cNvSpPr txBox="1"/>
          <p:nvPr/>
        </p:nvSpPr>
        <p:spPr>
          <a:xfrm>
            <a:off x="8424275" y="6132375"/>
            <a:ext cx="28407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a:solidFill>
                  <a:schemeClr val="lt1"/>
                </a:solidFill>
                <a:latin typeface="Lato"/>
                <a:ea typeface="Lato"/>
                <a:cs typeface="Lato"/>
                <a:sym typeface="Lato"/>
              </a:rPr>
              <a:t>Data cut: 05/02/2025</a:t>
            </a:r>
            <a:endParaRPr>
              <a:solidFill>
                <a:schemeClr val="lt1"/>
              </a:solidFill>
              <a:latin typeface="Lato"/>
              <a:ea typeface="Lato"/>
              <a:cs typeface="Lato"/>
              <a:sym typeface="Lato"/>
            </a:endParaRPr>
          </a:p>
          <a:p>
            <a:pPr marL="0" lvl="0" indent="0" algn="l" rtl="0">
              <a:spcBef>
                <a:spcPts val="0"/>
              </a:spcBef>
              <a:spcAft>
                <a:spcPts val="0"/>
              </a:spcAft>
              <a:buNone/>
            </a:pPr>
            <a:r>
              <a:rPr lang="en-GB">
                <a:solidFill>
                  <a:schemeClr val="lt1"/>
                </a:solidFill>
                <a:latin typeface="Lato"/>
                <a:ea typeface="Lato"/>
                <a:cs typeface="Lato"/>
                <a:sym typeface="Lato"/>
              </a:rPr>
              <a:t>Source: ODP All Portfolio</a:t>
            </a:r>
            <a:endParaRPr>
              <a:solidFill>
                <a:schemeClr val="lt1"/>
              </a:solidFill>
              <a:latin typeface="Lato"/>
              <a:ea typeface="Lato"/>
              <a:cs typeface="Lato"/>
              <a:sym typeface="Lato"/>
            </a:endParaRPr>
          </a:p>
        </p:txBody>
      </p:sp>
      <p:pic>
        <p:nvPicPr>
          <p:cNvPr id="410" name="Google Shape;410;p50"/>
          <p:cNvPicPr preferRelativeResize="0"/>
          <p:nvPr/>
        </p:nvPicPr>
        <p:blipFill>
          <a:blip r:embed="rId3">
            <a:alphaModFix/>
          </a:blip>
          <a:stretch>
            <a:fillRect/>
          </a:stretch>
        </p:blipFill>
        <p:spPr>
          <a:xfrm>
            <a:off x="152400" y="152400"/>
            <a:ext cx="7890550" cy="5873799"/>
          </a:xfrm>
          <a:prstGeom prst="rect">
            <a:avLst/>
          </a:prstGeom>
          <a:noFill/>
          <a:ln>
            <a:noFill/>
          </a:ln>
        </p:spPr>
      </p:pic>
      <p:pic>
        <p:nvPicPr>
          <p:cNvPr id="411" name="Google Shape;411;p50"/>
          <p:cNvPicPr preferRelativeResize="0"/>
          <p:nvPr/>
        </p:nvPicPr>
        <p:blipFill>
          <a:blip r:embed="rId4">
            <a:alphaModFix/>
          </a:blip>
          <a:stretch>
            <a:fillRect/>
          </a:stretch>
        </p:blipFill>
        <p:spPr>
          <a:xfrm>
            <a:off x="8142925" y="540775"/>
            <a:ext cx="3844251" cy="3818508"/>
          </a:xfrm>
          <a:prstGeom prst="rect">
            <a:avLst/>
          </a:prstGeom>
          <a:noFill/>
          <a:ln>
            <a:noFill/>
          </a:ln>
        </p:spPr>
      </p:pic>
      <p:sp>
        <p:nvSpPr>
          <p:cNvPr id="412" name="Google Shape;412;p50"/>
          <p:cNvSpPr txBox="1"/>
          <p:nvPr/>
        </p:nvSpPr>
        <p:spPr>
          <a:xfrm>
            <a:off x="8142925" y="94375"/>
            <a:ext cx="3638700" cy="446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700">
                <a:solidFill>
                  <a:schemeClr val="dk1"/>
                </a:solidFill>
              </a:rPr>
              <a:t>SWAG Region 24/25</a:t>
            </a:r>
            <a:endParaRPr sz="1700">
              <a:solidFill>
                <a:schemeClr val="dk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17"/>
        <p:cNvGrpSpPr/>
        <p:nvPr/>
      </p:nvGrpSpPr>
      <p:grpSpPr>
        <a:xfrm>
          <a:off x="0" y="0"/>
          <a:ext cx="0" cy="0"/>
          <a:chOff x="0" y="0"/>
          <a:chExt cx="0" cy="0"/>
        </a:xfrm>
      </p:grpSpPr>
      <p:sp>
        <p:nvSpPr>
          <p:cNvPr id="418" name="Google Shape;418;p51"/>
          <p:cNvSpPr txBox="1"/>
          <p:nvPr/>
        </p:nvSpPr>
        <p:spPr>
          <a:xfrm>
            <a:off x="2753675" y="58275"/>
            <a:ext cx="62160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2000">
                <a:solidFill>
                  <a:schemeClr val="dk1"/>
                </a:solidFill>
              </a:rPr>
              <a:t>Open studies in SWAG Region</a:t>
            </a:r>
            <a:endParaRPr sz="2000">
              <a:solidFill>
                <a:schemeClr val="dk1"/>
              </a:solidFill>
            </a:endParaRPr>
          </a:p>
        </p:txBody>
      </p:sp>
      <p:sp>
        <p:nvSpPr>
          <p:cNvPr id="419" name="Google Shape;419;p51"/>
          <p:cNvSpPr txBox="1"/>
          <p:nvPr/>
        </p:nvSpPr>
        <p:spPr>
          <a:xfrm>
            <a:off x="8424275" y="6132375"/>
            <a:ext cx="28407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a:solidFill>
                  <a:schemeClr val="lt1"/>
                </a:solidFill>
                <a:latin typeface="Lato"/>
                <a:ea typeface="Lato"/>
                <a:cs typeface="Lato"/>
                <a:sym typeface="Lato"/>
              </a:rPr>
              <a:t>Data cut: 05/02/2025</a:t>
            </a:r>
            <a:endParaRPr>
              <a:solidFill>
                <a:schemeClr val="lt1"/>
              </a:solidFill>
              <a:latin typeface="Lato"/>
              <a:ea typeface="Lato"/>
              <a:cs typeface="Lato"/>
              <a:sym typeface="Lato"/>
            </a:endParaRPr>
          </a:p>
          <a:p>
            <a:pPr marL="0" lvl="0" indent="0" algn="l" rtl="0">
              <a:spcBef>
                <a:spcPts val="0"/>
              </a:spcBef>
              <a:spcAft>
                <a:spcPts val="0"/>
              </a:spcAft>
              <a:buNone/>
            </a:pPr>
            <a:r>
              <a:rPr lang="en-GB">
                <a:solidFill>
                  <a:schemeClr val="lt1"/>
                </a:solidFill>
                <a:latin typeface="Lato"/>
                <a:ea typeface="Lato"/>
                <a:cs typeface="Lato"/>
                <a:sym typeface="Lato"/>
              </a:rPr>
              <a:t>Source: ODP All Portfolio</a:t>
            </a:r>
            <a:endParaRPr>
              <a:solidFill>
                <a:schemeClr val="lt1"/>
              </a:solidFill>
              <a:latin typeface="Lato"/>
              <a:ea typeface="Lato"/>
              <a:cs typeface="Lato"/>
              <a:sym typeface="Lato"/>
            </a:endParaRPr>
          </a:p>
        </p:txBody>
      </p:sp>
      <p:graphicFrame>
        <p:nvGraphicFramePr>
          <p:cNvPr id="420" name="Google Shape;420;p51"/>
          <p:cNvGraphicFramePr/>
          <p:nvPr>
            <p:extLst>
              <p:ext uri="{D42A27DB-BD31-4B8C-83A1-F6EECF244321}">
                <p14:modId xmlns:p14="http://schemas.microsoft.com/office/powerpoint/2010/main" val="3197252907"/>
              </p:ext>
            </p:extLst>
          </p:nvPr>
        </p:nvGraphicFramePr>
        <p:xfrm>
          <a:off x="152400" y="550875"/>
          <a:ext cx="11755300" cy="5467635"/>
        </p:xfrm>
        <a:graphic>
          <a:graphicData uri="http://schemas.openxmlformats.org/drawingml/2006/table">
            <a:tbl>
              <a:tblPr>
                <a:noFill/>
                <a:tableStyleId>{1B840A60-B52D-496F-B5AA-D79E5CA17FEC}</a:tableStyleId>
              </a:tblPr>
              <a:tblGrid>
                <a:gridCol w="882075">
                  <a:extLst>
                    <a:ext uri="{9D8B030D-6E8A-4147-A177-3AD203B41FA5}">
                      <a16:colId xmlns:a16="http://schemas.microsoft.com/office/drawing/2014/main" val="20000"/>
                    </a:ext>
                  </a:extLst>
                </a:gridCol>
                <a:gridCol w="3556725">
                  <a:extLst>
                    <a:ext uri="{9D8B030D-6E8A-4147-A177-3AD203B41FA5}">
                      <a16:colId xmlns:a16="http://schemas.microsoft.com/office/drawing/2014/main" val="20001"/>
                    </a:ext>
                  </a:extLst>
                </a:gridCol>
                <a:gridCol w="2525400">
                  <a:extLst>
                    <a:ext uri="{9D8B030D-6E8A-4147-A177-3AD203B41FA5}">
                      <a16:colId xmlns:a16="http://schemas.microsoft.com/office/drawing/2014/main" val="20002"/>
                    </a:ext>
                  </a:extLst>
                </a:gridCol>
                <a:gridCol w="1317550">
                  <a:extLst>
                    <a:ext uri="{9D8B030D-6E8A-4147-A177-3AD203B41FA5}">
                      <a16:colId xmlns:a16="http://schemas.microsoft.com/office/drawing/2014/main" val="20003"/>
                    </a:ext>
                  </a:extLst>
                </a:gridCol>
                <a:gridCol w="1300450">
                  <a:extLst>
                    <a:ext uri="{9D8B030D-6E8A-4147-A177-3AD203B41FA5}">
                      <a16:colId xmlns:a16="http://schemas.microsoft.com/office/drawing/2014/main" val="20004"/>
                    </a:ext>
                  </a:extLst>
                </a:gridCol>
                <a:gridCol w="1163550">
                  <a:extLst>
                    <a:ext uri="{9D8B030D-6E8A-4147-A177-3AD203B41FA5}">
                      <a16:colId xmlns:a16="http://schemas.microsoft.com/office/drawing/2014/main" val="20005"/>
                    </a:ext>
                  </a:extLst>
                </a:gridCol>
                <a:gridCol w="1009550">
                  <a:extLst>
                    <a:ext uri="{9D8B030D-6E8A-4147-A177-3AD203B41FA5}">
                      <a16:colId xmlns:a16="http://schemas.microsoft.com/office/drawing/2014/main" val="20006"/>
                    </a:ext>
                  </a:extLst>
                </a:gridCol>
              </a:tblGrid>
              <a:tr h="590550">
                <a:tc>
                  <a:txBody>
                    <a:bodyPr/>
                    <a:lstStyle/>
                    <a:p>
                      <a:pPr marL="0" lvl="0" indent="0" algn="l" rtl="0">
                        <a:spcBef>
                          <a:spcPts val="0"/>
                        </a:spcBef>
                        <a:spcAft>
                          <a:spcPts val="0"/>
                        </a:spcAft>
                        <a:buNone/>
                      </a:pPr>
                      <a:r>
                        <a:rPr lang="en-GB" sz="1200">
                          <a:solidFill>
                            <a:schemeClr val="lt1"/>
                          </a:solidFill>
                        </a:rPr>
                        <a:t>CPMS ID</a:t>
                      </a:r>
                      <a:endParaRPr sz="1200">
                        <a:solidFill>
                          <a:schemeClr val="lt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193E72"/>
                    </a:solidFill>
                  </a:tcPr>
                </a:tc>
                <a:tc>
                  <a:txBody>
                    <a:bodyPr/>
                    <a:lstStyle/>
                    <a:p>
                      <a:pPr marL="0" lvl="0" indent="0" algn="l" rtl="0">
                        <a:spcBef>
                          <a:spcPts val="0"/>
                        </a:spcBef>
                        <a:spcAft>
                          <a:spcPts val="0"/>
                        </a:spcAft>
                        <a:buNone/>
                      </a:pPr>
                      <a:r>
                        <a:rPr lang="en-GB" sz="1200">
                          <a:solidFill>
                            <a:schemeClr val="lt1"/>
                          </a:solidFill>
                        </a:rPr>
                        <a:t>Short Name</a:t>
                      </a:r>
                      <a:endParaRPr sz="1200">
                        <a:solidFill>
                          <a:schemeClr val="lt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193E72"/>
                    </a:solidFill>
                  </a:tcPr>
                </a:tc>
                <a:tc>
                  <a:txBody>
                    <a:bodyPr/>
                    <a:lstStyle/>
                    <a:p>
                      <a:pPr marL="0" lvl="0" indent="0" algn="l" rtl="0">
                        <a:spcBef>
                          <a:spcPts val="0"/>
                        </a:spcBef>
                        <a:spcAft>
                          <a:spcPts val="0"/>
                        </a:spcAft>
                        <a:buNone/>
                      </a:pPr>
                      <a:r>
                        <a:rPr lang="en-GB" sz="1200">
                          <a:solidFill>
                            <a:schemeClr val="lt1"/>
                          </a:solidFill>
                        </a:rPr>
                        <a:t>Sites with recruitment</a:t>
                      </a:r>
                      <a:endParaRPr sz="1200">
                        <a:solidFill>
                          <a:schemeClr val="lt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193E72"/>
                    </a:solidFill>
                  </a:tcPr>
                </a:tc>
                <a:tc>
                  <a:txBody>
                    <a:bodyPr/>
                    <a:lstStyle/>
                    <a:p>
                      <a:pPr marL="0" lvl="0" indent="0" algn="l" rtl="0">
                        <a:spcBef>
                          <a:spcPts val="0"/>
                        </a:spcBef>
                        <a:spcAft>
                          <a:spcPts val="0"/>
                        </a:spcAft>
                        <a:buNone/>
                      </a:pPr>
                      <a:r>
                        <a:rPr lang="en-GB" sz="1200">
                          <a:solidFill>
                            <a:schemeClr val="lt1"/>
                          </a:solidFill>
                        </a:rPr>
                        <a:t>Opening</a:t>
                      </a:r>
                      <a:endParaRPr sz="1200">
                        <a:solidFill>
                          <a:schemeClr val="lt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193E72"/>
                    </a:solidFill>
                  </a:tcPr>
                </a:tc>
                <a:tc>
                  <a:txBody>
                    <a:bodyPr/>
                    <a:lstStyle/>
                    <a:p>
                      <a:pPr marL="0" lvl="0" indent="0" algn="l" rtl="0">
                        <a:spcBef>
                          <a:spcPts val="0"/>
                        </a:spcBef>
                        <a:spcAft>
                          <a:spcPts val="0"/>
                        </a:spcAft>
                        <a:buNone/>
                      </a:pPr>
                      <a:r>
                        <a:rPr lang="en-GB" sz="1200">
                          <a:solidFill>
                            <a:schemeClr val="lt1"/>
                          </a:solidFill>
                        </a:rPr>
                        <a:t>Closure</a:t>
                      </a:r>
                      <a:endParaRPr sz="1200">
                        <a:solidFill>
                          <a:schemeClr val="lt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193E72"/>
                    </a:solidFill>
                  </a:tcPr>
                </a:tc>
                <a:tc>
                  <a:txBody>
                    <a:bodyPr/>
                    <a:lstStyle/>
                    <a:p>
                      <a:pPr marL="0" lvl="0" indent="0" algn="l" rtl="0">
                        <a:spcBef>
                          <a:spcPts val="0"/>
                        </a:spcBef>
                        <a:spcAft>
                          <a:spcPts val="0"/>
                        </a:spcAft>
                        <a:buNone/>
                      </a:pPr>
                      <a:r>
                        <a:rPr lang="en-GB" sz="1200">
                          <a:solidFill>
                            <a:schemeClr val="lt1"/>
                          </a:solidFill>
                        </a:rPr>
                        <a:t>Sample Size Eng</a:t>
                      </a:r>
                      <a:endParaRPr sz="1200">
                        <a:solidFill>
                          <a:schemeClr val="lt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193E72"/>
                    </a:solidFill>
                  </a:tcPr>
                </a:tc>
                <a:tc>
                  <a:txBody>
                    <a:bodyPr/>
                    <a:lstStyle/>
                    <a:p>
                      <a:pPr marL="0" lvl="0" indent="0" algn="l" rtl="0">
                        <a:spcBef>
                          <a:spcPts val="0"/>
                        </a:spcBef>
                        <a:spcAft>
                          <a:spcPts val="0"/>
                        </a:spcAft>
                        <a:buNone/>
                      </a:pPr>
                      <a:r>
                        <a:rPr lang="en-GB" sz="1200">
                          <a:solidFill>
                            <a:schemeClr val="lt1"/>
                          </a:solidFill>
                        </a:rPr>
                        <a:t>Eng Recruits</a:t>
                      </a:r>
                      <a:endParaRPr sz="1200">
                        <a:solidFill>
                          <a:schemeClr val="lt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193E72"/>
                    </a:solidFill>
                  </a:tcPr>
                </a:tc>
                <a:extLst>
                  <a:ext uri="{0D108BD9-81ED-4DB2-BD59-A6C34878D82A}">
                    <a16:rowId xmlns:a16="http://schemas.microsoft.com/office/drawing/2014/main" val="10000"/>
                  </a:ext>
                </a:extLst>
              </a:tr>
              <a:tr h="0">
                <a:tc>
                  <a:txBody>
                    <a:bodyPr/>
                    <a:lstStyle/>
                    <a:p>
                      <a:pPr marL="0" lvl="0" indent="0" algn="l" rtl="0">
                        <a:spcBef>
                          <a:spcPts val="0"/>
                        </a:spcBef>
                        <a:spcAft>
                          <a:spcPts val="0"/>
                        </a:spcAft>
                        <a:buNone/>
                      </a:pPr>
                      <a:r>
                        <a:rPr lang="en-GB" sz="1200"/>
                        <a:t>57783</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DETECT-2</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St Michael's</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24/04/2024</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30/11/2026</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732</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50</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685800">
                <a:tc>
                  <a:txBody>
                    <a:bodyPr/>
                    <a:lstStyle/>
                    <a:p>
                      <a:pPr marL="0" lvl="0" indent="0" algn="l" rtl="0">
                        <a:spcBef>
                          <a:spcPts val="0"/>
                        </a:spcBef>
                        <a:spcAft>
                          <a:spcPts val="0"/>
                        </a:spcAft>
                        <a:buNone/>
                      </a:pPr>
                      <a:r>
                        <a:rPr lang="en-GB" sz="1200"/>
                        <a:t>57835</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NHS Cancer Vaccine Launchpad (NHS CVLP)</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Chelt, NBT, RUH, Yeovil, BHOC, Musgrove</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17/04/2024</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01/05/2027</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9951</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428</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0">
                <a:tc>
                  <a:txBody>
                    <a:bodyPr/>
                    <a:lstStyle/>
                    <a:p>
                      <a:pPr marL="0" lvl="0" indent="0" algn="l" rtl="0">
                        <a:spcBef>
                          <a:spcPts val="0"/>
                        </a:spcBef>
                        <a:spcAft>
                          <a:spcPts val="0"/>
                        </a:spcAft>
                        <a:buNone/>
                      </a:pPr>
                      <a:r>
                        <a:rPr lang="en-GB" sz="1200"/>
                        <a:t>58458</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ARTEMIS</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Musgrove</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21/03/2024</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01/12/2025</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118</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40</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563625">
                <a:tc>
                  <a:txBody>
                    <a:bodyPr/>
                    <a:lstStyle/>
                    <a:p>
                      <a:pPr marL="0" lvl="0" indent="0" algn="l" rtl="0">
                        <a:spcBef>
                          <a:spcPts val="0"/>
                        </a:spcBef>
                        <a:spcAft>
                          <a:spcPts val="0"/>
                        </a:spcAft>
                        <a:buNone/>
                      </a:pPr>
                      <a:r>
                        <a:rPr lang="en-GB" sz="1200"/>
                        <a:t>56318</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CANFit: home-based exercise programme for patients with cancer</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Yeovil </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04/12/2023</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28/03/2025</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660</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13</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r h="0">
                <a:tc>
                  <a:txBody>
                    <a:bodyPr/>
                    <a:lstStyle/>
                    <a:p>
                      <a:pPr marL="0" lvl="0" indent="0" algn="l" rtl="0">
                        <a:spcBef>
                          <a:spcPts val="0"/>
                        </a:spcBef>
                        <a:spcAft>
                          <a:spcPts val="0"/>
                        </a:spcAft>
                        <a:buNone/>
                      </a:pPr>
                      <a:r>
                        <a:rPr lang="en-GB" sz="1200"/>
                        <a:t>55178</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AZUR-2</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dirty="0"/>
                        <a:t>Cheltenham</a:t>
                      </a:r>
                      <a:endParaRPr sz="1200" dirty="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15/11/2023</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31/12/2025</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27</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20</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5"/>
                  </a:ext>
                </a:extLst>
              </a:tr>
              <a:tr h="0">
                <a:tc>
                  <a:txBody>
                    <a:bodyPr/>
                    <a:lstStyle/>
                    <a:p>
                      <a:pPr marL="0" lvl="0" indent="0" algn="l" rtl="0">
                        <a:spcBef>
                          <a:spcPts val="0"/>
                        </a:spcBef>
                        <a:spcAft>
                          <a:spcPts val="0"/>
                        </a:spcAft>
                        <a:buNone/>
                      </a:pPr>
                      <a:r>
                        <a:rPr lang="en-GB" sz="1200"/>
                        <a:t>57347</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POLARiS</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Musgrove</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18/09/2023</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31/03/2028</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0</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40</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6"/>
                  </a:ext>
                </a:extLst>
              </a:tr>
              <a:tr h="342900">
                <a:tc>
                  <a:txBody>
                    <a:bodyPr/>
                    <a:lstStyle/>
                    <a:p>
                      <a:pPr marL="0" lvl="0" indent="0" algn="l" rtl="0">
                        <a:spcBef>
                          <a:spcPts val="0"/>
                        </a:spcBef>
                        <a:spcAft>
                          <a:spcPts val="0"/>
                        </a:spcAft>
                        <a:buNone/>
                      </a:pPr>
                      <a:r>
                        <a:rPr lang="en-GB" sz="1200"/>
                        <a:t>55150</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The MyoScreen Study</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dirty="0"/>
                        <a:t>Royal Nat. Hosp Rheumatic Dis.</a:t>
                      </a:r>
                      <a:endParaRPr sz="1200" dirty="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04/04/2023</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31/07/2025</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30</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15</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7"/>
                  </a:ext>
                </a:extLst>
              </a:tr>
              <a:tr h="685800">
                <a:tc>
                  <a:txBody>
                    <a:bodyPr/>
                    <a:lstStyle/>
                    <a:p>
                      <a:pPr marL="0" lvl="0" indent="0" algn="l" rtl="0">
                        <a:spcBef>
                          <a:spcPts val="0"/>
                        </a:spcBef>
                        <a:spcAft>
                          <a:spcPts val="0"/>
                        </a:spcAft>
                        <a:buNone/>
                      </a:pPr>
                      <a:r>
                        <a:rPr lang="en-GB" sz="1200"/>
                        <a:t>52006</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Reconstruction in Extended MArgin Cancer Surgery (REMACS)</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dirty="0"/>
                        <a:t>Salisbury, Yeovil</a:t>
                      </a:r>
                      <a:endParaRPr sz="1200" dirty="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17/05/2022</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30/09/2027</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100</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104</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8"/>
                  </a:ext>
                </a:extLst>
              </a:tr>
              <a:tr h="0">
                <a:tc>
                  <a:txBody>
                    <a:bodyPr/>
                    <a:lstStyle/>
                    <a:p>
                      <a:pPr marL="0" lvl="0" indent="0" algn="l" rtl="0">
                        <a:spcBef>
                          <a:spcPts val="0"/>
                        </a:spcBef>
                        <a:spcAft>
                          <a:spcPts val="0"/>
                        </a:spcAft>
                        <a:buNone/>
                      </a:pPr>
                      <a:r>
                        <a:rPr lang="en-GB" sz="1200"/>
                        <a:t>50663</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ARIEL</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RUH, Musgrove</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25/04/2022</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31/08/2025</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319</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52</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9"/>
                  </a:ext>
                </a:extLst>
              </a:tr>
              <a:tr h="381750">
                <a:tc>
                  <a:txBody>
                    <a:bodyPr/>
                    <a:lstStyle/>
                    <a:p>
                      <a:pPr marL="0" lvl="0" indent="0" algn="l" rtl="0">
                        <a:spcBef>
                          <a:spcPts val="0"/>
                        </a:spcBef>
                        <a:spcAft>
                          <a:spcPts val="0"/>
                        </a:spcAft>
                        <a:buNone/>
                      </a:pPr>
                      <a:r>
                        <a:rPr lang="en-GB" sz="1200"/>
                        <a:t>49772</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FOxTROT Platform</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Musgrove, RUH, BHOC, Yeovil</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07/02/2022</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01/08/2026</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848</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296</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10"/>
                  </a:ext>
                </a:extLst>
              </a:tr>
              <a:tr h="0">
                <a:tc>
                  <a:txBody>
                    <a:bodyPr/>
                    <a:lstStyle/>
                    <a:p>
                      <a:pPr marL="0" lvl="0" indent="0" algn="l" rtl="0">
                        <a:spcBef>
                          <a:spcPts val="0"/>
                        </a:spcBef>
                        <a:spcAft>
                          <a:spcPts val="0"/>
                        </a:spcAft>
                        <a:buNone/>
                      </a:pPr>
                      <a:r>
                        <a:rPr lang="en-GB" sz="1200"/>
                        <a:t>47994</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TRACC C</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BHOC, Musgrove, Salis, Weston</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14/12/2020</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31/07/2026</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1678</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dirty="0"/>
                        <a:t>820</a:t>
                      </a:r>
                      <a:endParaRPr sz="1200" dirty="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11"/>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graphicFrame>
        <p:nvGraphicFramePr>
          <p:cNvPr id="426" name="Google Shape;426;p52"/>
          <p:cNvGraphicFramePr/>
          <p:nvPr>
            <p:extLst>
              <p:ext uri="{D42A27DB-BD31-4B8C-83A1-F6EECF244321}">
                <p14:modId xmlns:p14="http://schemas.microsoft.com/office/powerpoint/2010/main" val="188716646"/>
              </p:ext>
            </p:extLst>
          </p:nvPr>
        </p:nvGraphicFramePr>
        <p:xfrm>
          <a:off x="58025" y="682925"/>
          <a:ext cx="11755300" cy="5036610"/>
        </p:xfrm>
        <a:graphic>
          <a:graphicData uri="http://schemas.openxmlformats.org/drawingml/2006/table">
            <a:tbl>
              <a:tblPr>
                <a:noFill/>
                <a:tableStyleId>{1B840A60-B52D-496F-B5AA-D79E5CA17FEC}</a:tableStyleId>
              </a:tblPr>
              <a:tblGrid>
                <a:gridCol w="1249100">
                  <a:extLst>
                    <a:ext uri="{9D8B030D-6E8A-4147-A177-3AD203B41FA5}">
                      <a16:colId xmlns:a16="http://schemas.microsoft.com/office/drawing/2014/main" val="20000"/>
                    </a:ext>
                  </a:extLst>
                </a:gridCol>
                <a:gridCol w="2959025">
                  <a:extLst>
                    <a:ext uri="{9D8B030D-6E8A-4147-A177-3AD203B41FA5}">
                      <a16:colId xmlns:a16="http://schemas.microsoft.com/office/drawing/2014/main" val="20001"/>
                    </a:ext>
                  </a:extLst>
                </a:gridCol>
                <a:gridCol w="2756075">
                  <a:extLst>
                    <a:ext uri="{9D8B030D-6E8A-4147-A177-3AD203B41FA5}">
                      <a16:colId xmlns:a16="http://schemas.microsoft.com/office/drawing/2014/main" val="20002"/>
                    </a:ext>
                  </a:extLst>
                </a:gridCol>
                <a:gridCol w="1317550">
                  <a:extLst>
                    <a:ext uri="{9D8B030D-6E8A-4147-A177-3AD203B41FA5}">
                      <a16:colId xmlns:a16="http://schemas.microsoft.com/office/drawing/2014/main" val="20003"/>
                    </a:ext>
                  </a:extLst>
                </a:gridCol>
                <a:gridCol w="1300450">
                  <a:extLst>
                    <a:ext uri="{9D8B030D-6E8A-4147-A177-3AD203B41FA5}">
                      <a16:colId xmlns:a16="http://schemas.microsoft.com/office/drawing/2014/main" val="20004"/>
                    </a:ext>
                  </a:extLst>
                </a:gridCol>
                <a:gridCol w="1163550">
                  <a:extLst>
                    <a:ext uri="{9D8B030D-6E8A-4147-A177-3AD203B41FA5}">
                      <a16:colId xmlns:a16="http://schemas.microsoft.com/office/drawing/2014/main" val="20005"/>
                    </a:ext>
                  </a:extLst>
                </a:gridCol>
                <a:gridCol w="1009550">
                  <a:extLst>
                    <a:ext uri="{9D8B030D-6E8A-4147-A177-3AD203B41FA5}">
                      <a16:colId xmlns:a16="http://schemas.microsoft.com/office/drawing/2014/main" val="20006"/>
                    </a:ext>
                  </a:extLst>
                </a:gridCol>
              </a:tblGrid>
              <a:tr h="590550">
                <a:tc>
                  <a:txBody>
                    <a:bodyPr/>
                    <a:lstStyle/>
                    <a:p>
                      <a:pPr marL="0" lvl="0" indent="0" algn="l" rtl="0">
                        <a:spcBef>
                          <a:spcPts val="0"/>
                        </a:spcBef>
                        <a:spcAft>
                          <a:spcPts val="0"/>
                        </a:spcAft>
                        <a:buNone/>
                      </a:pPr>
                      <a:r>
                        <a:rPr lang="en-GB" sz="1200">
                          <a:solidFill>
                            <a:schemeClr val="lt1"/>
                          </a:solidFill>
                        </a:rPr>
                        <a:t>CPMS ID</a:t>
                      </a:r>
                      <a:endParaRPr sz="1200">
                        <a:solidFill>
                          <a:schemeClr val="lt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193E72"/>
                    </a:solidFill>
                  </a:tcPr>
                </a:tc>
                <a:tc>
                  <a:txBody>
                    <a:bodyPr/>
                    <a:lstStyle/>
                    <a:p>
                      <a:pPr marL="0" lvl="0" indent="0" algn="l" rtl="0">
                        <a:spcBef>
                          <a:spcPts val="0"/>
                        </a:spcBef>
                        <a:spcAft>
                          <a:spcPts val="0"/>
                        </a:spcAft>
                        <a:buNone/>
                      </a:pPr>
                      <a:r>
                        <a:rPr lang="en-GB" sz="1200">
                          <a:solidFill>
                            <a:schemeClr val="lt1"/>
                          </a:solidFill>
                        </a:rPr>
                        <a:t>Short Name</a:t>
                      </a:r>
                      <a:endParaRPr sz="1200">
                        <a:solidFill>
                          <a:schemeClr val="lt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193E72"/>
                    </a:solidFill>
                  </a:tcPr>
                </a:tc>
                <a:tc>
                  <a:txBody>
                    <a:bodyPr/>
                    <a:lstStyle/>
                    <a:p>
                      <a:pPr marL="0" lvl="0" indent="0" algn="l" rtl="0">
                        <a:spcBef>
                          <a:spcPts val="0"/>
                        </a:spcBef>
                        <a:spcAft>
                          <a:spcPts val="0"/>
                        </a:spcAft>
                        <a:buNone/>
                      </a:pPr>
                      <a:r>
                        <a:rPr lang="en-GB" sz="1200">
                          <a:solidFill>
                            <a:schemeClr val="lt1"/>
                          </a:solidFill>
                        </a:rPr>
                        <a:t>Sites with recruitment</a:t>
                      </a:r>
                      <a:endParaRPr sz="1200">
                        <a:solidFill>
                          <a:schemeClr val="lt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193E72"/>
                    </a:solidFill>
                  </a:tcPr>
                </a:tc>
                <a:tc>
                  <a:txBody>
                    <a:bodyPr/>
                    <a:lstStyle/>
                    <a:p>
                      <a:pPr marL="0" lvl="0" indent="0" algn="l" rtl="0">
                        <a:spcBef>
                          <a:spcPts val="0"/>
                        </a:spcBef>
                        <a:spcAft>
                          <a:spcPts val="0"/>
                        </a:spcAft>
                        <a:buNone/>
                      </a:pPr>
                      <a:r>
                        <a:rPr lang="en-GB" sz="1200">
                          <a:solidFill>
                            <a:schemeClr val="lt1"/>
                          </a:solidFill>
                        </a:rPr>
                        <a:t>Opening</a:t>
                      </a:r>
                      <a:endParaRPr sz="1200">
                        <a:solidFill>
                          <a:schemeClr val="lt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193E72"/>
                    </a:solidFill>
                  </a:tcPr>
                </a:tc>
                <a:tc>
                  <a:txBody>
                    <a:bodyPr/>
                    <a:lstStyle/>
                    <a:p>
                      <a:pPr marL="0" lvl="0" indent="0" algn="l" rtl="0">
                        <a:spcBef>
                          <a:spcPts val="0"/>
                        </a:spcBef>
                        <a:spcAft>
                          <a:spcPts val="0"/>
                        </a:spcAft>
                        <a:buNone/>
                      </a:pPr>
                      <a:r>
                        <a:rPr lang="en-GB" sz="1200">
                          <a:solidFill>
                            <a:schemeClr val="lt1"/>
                          </a:solidFill>
                        </a:rPr>
                        <a:t>Closure</a:t>
                      </a:r>
                      <a:endParaRPr sz="1200">
                        <a:solidFill>
                          <a:schemeClr val="lt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193E72"/>
                    </a:solidFill>
                  </a:tcPr>
                </a:tc>
                <a:tc>
                  <a:txBody>
                    <a:bodyPr/>
                    <a:lstStyle/>
                    <a:p>
                      <a:pPr marL="0" lvl="0" indent="0" algn="l" rtl="0">
                        <a:spcBef>
                          <a:spcPts val="0"/>
                        </a:spcBef>
                        <a:spcAft>
                          <a:spcPts val="0"/>
                        </a:spcAft>
                        <a:buNone/>
                      </a:pPr>
                      <a:r>
                        <a:rPr lang="en-GB" sz="1200">
                          <a:solidFill>
                            <a:schemeClr val="lt1"/>
                          </a:solidFill>
                        </a:rPr>
                        <a:t>Sample Size Eng</a:t>
                      </a:r>
                      <a:endParaRPr sz="1200">
                        <a:solidFill>
                          <a:schemeClr val="lt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193E72"/>
                    </a:solidFill>
                  </a:tcPr>
                </a:tc>
                <a:tc>
                  <a:txBody>
                    <a:bodyPr/>
                    <a:lstStyle/>
                    <a:p>
                      <a:pPr marL="0" lvl="0" indent="0" algn="l" rtl="0">
                        <a:spcBef>
                          <a:spcPts val="0"/>
                        </a:spcBef>
                        <a:spcAft>
                          <a:spcPts val="0"/>
                        </a:spcAft>
                        <a:buNone/>
                      </a:pPr>
                      <a:r>
                        <a:rPr lang="en-GB" sz="1200">
                          <a:solidFill>
                            <a:schemeClr val="lt1"/>
                          </a:solidFill>
                        </a:rPr>
                        <a:t>Eng Recruits</a:t>
                      </a:r>
                      <a:endParaRPr sz="1200">
                        <a:solidFill>
                          <a:schemeClr val="lt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193E72"/>
                    </a:solidFill>
                  </a:tcPr>
                </a:tc>
                <a:extLst>
                  <a:ext uri="{0D108BD9-81ED-4DB2-BD59-A6C34878D82A}">
                    <a16:rowId xmlns:a16="http://schemas.microsoft.com/office/drawing/2014/main" val="10000"/>
                  </a:ext>
                </a:extLst>
              </a:tr>
              <a:tr h="514350">
                <a:tc>
                  <a:txBody>
                    <a:bodyPr/>
                    <a:lstStyle/>
                    <a:p>
                      <a:pPr marL="0" lvl="0" indent="0" algn="l" rtl="0">
                        <a:spcBef>
                          <a:spcPts val="0"/>
                        </a:spcBef>
                        <a:spcAft>
                          <a:spcPts val="0"/>
                        </a:spcAft>
                        <a:buNone/>
                      </a:pPr>
                      <a:r>
                        <a:rPr lang="en-GB" sz="1200"/>
                        <a:t>42821</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Atrial Fibrillation After Resection (AFAR)</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Musgrove</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16/01/2020</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28/02/2026</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446</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355</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685800">
                <a:tc>
                  <a:txBody>
                    <a:bodyPr/>
                    <a:lstStyle/>
                    <a:p>
                      <a:pPr marL="0" lvl="0" indent="0" algn="l" rtl="0">
                        <a:spcBef>
                          <a:spcPts val="0"/>
                        </a:spcBef>
                        <a:spcAft>
                          <a:spcPts val="0"/>
                        </a:spcAft>
                        <a:buNone/>
                      </a:pPr>
                      <a:r>
                        <a:rPr lang="en-GB" sz="1200"/>
                        <a:t>42483</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Colorectal Cancer Cohort Study (COLO-COHORT)</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dirty="0"/>
                        <a:t>Gloucester</a:t>
                      </a:r>
                      <a:endParaRPr sz="1200" dirty="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03/12/2019</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14/01/2026</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15000</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9501</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0">
                <a:tc>
                  <a:txBody>
                    <a:bodyPr/>
                    <a:lstStyle/>
                    <a:p>
                      <a:pPr marL="0" lvl="0" indent="0" algn="l" rtl="0">
                        <a:spcBef>
                          <a:spcPts val="0"/>
                        </a:spcBef>
                        <a:spcAft>
                          <a:spcPts val="0"/>
                        </a:spcAft>
                        <a:buNone/>
                      </a:pPr>
                      <a:r>
                        <a:rPr lang="en-GB" sz="1200"/>
                        <a:t>37613</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OnCoRe</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Salisbury</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01/02/2018</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01/03/2025</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650</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378</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342900">
                <a:tc>
                  <a:txBody>
                    <a:bodyPr/>
                    <a:lstStyle/>
                    <a:p>
                      <a:pPr marL="0" lvl="0" indent="0" algn="l" rtl="0">
                        <a:spcBef>
                          <a:spcPts val="0"/>
                        </a:spcBef>
                        <a:spcAft>
                          <a:spcPts val="0"/>
                        </a:spcAft>
                        <a:buNone/>
                      </a:pPr>
                      <a:r>
                        <a:rPr lang="en-GB" sz="1200"/>
                        <a:t>35640</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The COMET Trial</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Salisbury</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16/10/2017</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28/02/2030</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200</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125</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r h="0">
                <a:tc>
                  <a:txBody>
                    <a:bodyPr/>
                    <a:lstStyle/>
                    <a:p>
                      <a:pPr marL="0" lvl="0" indent="0" algn="l" rtl="0">
                        <a:spcBef>
                          <a:spcPts val="0"/>
                        </a:spcBef>
                        <a:spcAft>
                          <a:spcPts val="0"/>
                        </a:spcAft>
                        <a:buNone/>
                      </a:pPr>
                      <a:r>
                        <a:rPr lang="en-GB" sz="1200"/>
                        <a:t>33877</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CORGI 2</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St Michael's</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14/07/2017</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01/04/2027</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580</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520</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5"/>
                  </a:ext>
                </a:extLst>
              </a:tr>
              <a:tr h="685800">
                <a:tc>
                  <a:txBody>
                    <a:bodyPr/>
                    <a:lstStyle/>
                    <a:p>
                      <a:pPr marL="0" lvl="0" indent="0" algn="l" rtl="0">
                        <a:spcBef>
                          <a:spcPts val="0"/>
                        </a:spcBef>
                        <a:spcAft>
                          <a:spcPts val="0"/>
                        </a:spcAft>
                        <a:buNone/>
                      </a:pPr>
                      <a:r>
                        <a:rPr lang="en-GB" sz="1200"/>
                        <a:t>20443</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TRACC - Predicting Relapse in eArly Colorectal Cancer</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dirty="0"/>
                        <a:t>Salisbury, BHOC, Musgrove</a:t>
                      </a:r>
                      <a:endParaRPr sz="1200" dirty="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05/12/2016</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31/07/2026</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2000</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1689</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6"/>
                  </a:ext>
                </a:extLst>
              </a:tr>
              <a:tr h="342900">
                <a:tc>
                  <a:txBody>
                    <a:bodyPr/>
                    <a:lstStyle/>
                    <a:p>
                      <a:pPr marL="0" lvl="0" indent="0" algn="l" rtl="0">
                        <a:spcBef>
                          <a:spcPts val="0"/>
                        </a:spcBef>
                        <a:spcAft>
                          <a:spcPts val="0"/>
                        </a:spcAft>
                        <a:buNone/>
                      </a:pPr>
                      <a:r>
                        <a:rPr lang="en-GB" sz="1200"/>
                        <a:t>31934</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The SCOTTY Study</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UHBW</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31/08/2016</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31/12/2025</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250</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153</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7"/>
                  </a:ext>
                </a:extLst>
              </a:tr>
              <a:tr h="0">
                <a:tc>
                  <a:txBody>
                    <a:bodyPr/>
                    <a:lstStyle/>
                    <a:p>
                      <a:pPr marL="0" lvl="0" indent="0" algn="l" rtl="0">
                        <a:spcBef>
                          <a:spcPts val="0"/>
                        </a:spcBef>
                        <a:spcAft>
                          <a:spcPts val="0"/>
                        </a:spcAft>
                        <a:buNone/>
                      </a:pPr>
                      <a:r>
                        <a:rPr lang="en-GB" sz="1200"/>
                        <a:t>20576</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TRIGGER Trial</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dirty="0"/>
                        <a:t>Salisbury, UHBW</a:t>
                      </a:r>
                      <a:endParaRPr sz="1200" dirty="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14/03/2016</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30/04/2026</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294</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184</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8"/>
                  </a:ext>
                </a:extLst>
              </a:tr>
              <a:tr h="0">
                <a:tc>
                  <a:txBody>
                    <a:bodyPr/>
                    <a:lstStyle/>
                    <a:p>
                      <a:pPr marL="0" lvl="0" indent="0" algn="l" rtl="0">
                        <a:spcBef>
                          <a:spcPts val="0"/>
                        </a:spcBef>
                        <a:spcAft>
                          <a:spcPts val="0"/>
                        </a:spcAft>
                        <a:buNone/>
                      </a:pPr>
                      <a:r>
                        <a:rPr lang="en-GB" sz="1200"/>
                        <a:t>17059</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SERENADE</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Salisbury</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20/08/2014</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30/04/2026</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537</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362</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9"/>
                  </a:ext>
                </a:extLst>
              </a:tr>
              <a:tr h="0">
                <a:tc>
                  <a:txBody>
                    <a:bodyPr/>
                    <a:lstStyle/>
                    <a:p>
                      <a:pPr marL="0" lvl="0" indent="0" algn="l" rtl="0">
                        <a:spcBef>
                          <a:spcPts val="0"/>
                        </a:spcBef>
                        <a:spcAft>
                          <a:spcPts val="0"/>
                        </a:spcAft>
                        <a:buNone/>
                      </a:pPr>
                      <a:r>
                        <a:rPr lang="en-GB" sz="1200"/>
                        <a:t>17006</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IMPRESS Trial</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Salisbury, Musgrove</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20/08/2014</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30/04/2026</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372</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dirty="0"/>
                        <a:t>263</a:t>
                      </a:r>
                      <a:endParaRPr sz="1200" dirty="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10"/>
                  </a:ext>
                </a:extLst>
              </a:tr>
            </a:tbl>
          </a:graphicData>
        </a:graphic>
      </p:graphicFrame>
      <p:sp>
        <p:nvSpPr>
          <p:cNvPr id="427" name="Google Shape;427;p52"/>
          <p:cNvSpPr txBox="1"/>
          <p:nvPr/>
        </p:nvSpPr>
        <p:spPr>
          <a:xfrm>
            <a:off x="2753675" y="58275"/>
            <a:ext cx="62160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2000">
                <a:solidFill>
                  <a:schemeClr val="dk1"/>
                </a:solidFill>
              </a:rPr>
              <a:t>Open studies in SWAG Region (cont.)</a:t>
            </a:r>
            <a:endParaRPr sz="2000">
              <a:solidFill>
                <a:schemeClr val="dk1"/>
              </a:solidFill>
            </a:endParaRPr>
          </a:p>
        </p:txBody>
      </p:sp>
      <p:sp>
        <p:nvSpPr>
          <p:cNvPr id="428" name="Google Shape;428;p52"/>
          <p:cNvSpPr txBox="1"/>
          <p:nvPr/>
        </p:nvSpPr>
        <p:spPr>
          <a:xfrm>
            <a:off x="8424275" y="6132375"/>
            <a:ext cx="28407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a:solidFill>
                  <a:schemeClr val="lt1"/>
                </a:solidFill>
                <a:latin typeface="Lato"/>
                <a:ea typeface="Lato"/>
                <a:cs typeface="Lato"/>
                <a:sym typeface="Lato"/>
              </a:rPr>
              <a:t>Data cut: 05/02/2025</a:t>
            </a:r>
            <a:endParaRPr>
              <a:solidFill>
                <a:schemeClr val="lt1"/>
              </a:solidFill>
              <a:latin typeface="Lato"/>
              <a:ea typeface="Lato"/>
              <a:cs typeface="Lato"/>
              <a:sym typeface="Lato"/>
            </a:endParaRPr>
          </a:p>
          <a:p>
            <a:pPr marL="0" lvl="0" indent="0" algn="l" rtl="0">
              <a:spcBef>
                <a:spcPts val="0"/>
              </a:spcBef>
              <a:spcAft>
                <a:spcPts val="0"/>
              </a:spcAft>
              <a:buNone/>
            </a:pPr>
            <a:r>
              <a:rPr lang="en-GB">
                <a:solidFill>
                  <a:schemeClr val="lt1"/>
                </a:solidFill>
                <a:latin typeface="Lato"/>
                <a:ea typeface="Lato"/>
                <a:cs typeface="Lato"/>
                <a:sym typeface="Lato"/>
              </a:rPr>
              <a:t>Source: ODP All Portfolio</a:t>
            </a:r>
            <a:endParaRPr>
              <a:solidFill>
                <a:schemeClr val="lt1"/>
              </a:solidFill>
              <a:latin typeface="Lato"/>
              <a:ea typeface="Lato"/>
              <a:cs typeface="Lato"/>
              <a:sym typeface="Lato"/>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33"/>
        <p:cNvGrpSpPr/>
        <p:nvPr/>
      </p:nvGrpSpPr>
      <p:grpSpPr>
        <a:xfrm>
          <a:off x="0" y="0"/>
          <a:ext cx="0" cy="0"/>
          <a:chOff x="0" y="0"/>
          <a:chExt cx="0" cy="0"/>
        </a:xfrm>
      </p:grpSpPr>
      <p:sp>
        <p:nvSpPr>
          <p:cNvPr id="434" name="Google Shape;434;p53"/>
          <p:cNvSpPr txBox="1"/>
          <p:nvPr/>
        </p:nvSpPr>
        <p:spPr>
          <a:xfrm>
            <a:off x="2076457" y="327150"/>
            <a:ext cx="8039100" cy="677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3200">
                <a:solidFill>
                  <a:schemeClr val="dk1"/>
                </a:solidFill>
              </a:rPr>
              <a:t>In set-up studies in SWAG Region</a:t>
            </a:r>
            <a:endParaRPr sz="3200">
              <a:solidFill>
                <a:schemeClr val="dk1"/>
              </a:solidFill>
            </a:endParaRPr>
          </a:p>
        </p:txBody>
      </p:sp>
      <p:sp>
        <p:nvSpPr>
          <p:cNvPr id="435" name="Google Shape;435;p53"/>
          <p:cNvSpPr txBox="1"/>
          <p:nvPr/>
        </p:nvSpPr>
        <p:spPr>
          <a:xfrm>
            <a:off x="8424275" y="6132375"/>
            <a:ext cx="28407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a:solidFill>
                  <a:schemeClr val="lt1"/>
                </a:solidFill>
                <a:latin typeface="Lato"/>
                <a:ea typeface="Lato"/>
                <a:cs typeface="Lato"/>
                <a:sym typeface="Lato"/>
              </a:rPr>
              <a:t>Data cut: 05/02/2025</a:t>
            </a:r>
            <a:endParaRPr>
              <a:solidFill>
                <a:schemeClr val="lt1"/>
              </a:solidFill>
              <a:latin typeface="Lato"/>
              <a:ea typeface="Lato"/>
              <a:cs typeface="Lato"/>
              <a:sym typeface="Lato"/>
            </a:endParaRPr>
          </a:p>
          <a:p>
            <a:pPr marL="0" lvl="0" indent="0" algn="l" rtl="0">
              <a:spcBef>
                <a:spcPts val="0"/>
              </a:spcBef>
              <a:spcAft>
                <a:spcPts val="0"/>
              </a:spcAft>
              <a:buNone/>
            </a:pPr>
            <a:r>
              <a:rPr lang="en-GB">
                <a:solidFill>
                  <a:schemeClr val="lt1"/>
                </a:solidFill>
                <a:latin typeface="Lato"/>
                <a:ea typeface="Lato"/>
                <a:cs typeface="Lato"/>
                <a:sym typeface="Lato"/>
              </a:rPr>
              <a:t>Source: ODP All Portfolio</a:t>
            </a:r>
            <a:endParaRPr>
              <a:solidFill>
                <a:schemeClr val="lt1"/>
              </a:solidFill>
              <a:latin typeface="Lato"/>
              <a:ea typeface="Lato"/>
              <a:cs typeface="Lato"/>
              <a:sym typeface="Lato"/>
            </a:endParaRPr>
          </a:p>
        </p:txBody>
      </p:sp>
      <p:graphicFrame>
        <p:nvGraphicFramePr>
          <p:cNvPr id="436" name="Google Shape;436;p53"/>
          <p:cNvGraphicFramePr/>
          <p:nvPr/>
        </p:nvGraphicFramePr>
        <p:xfrm>
          <a:off x="131425" y="1187200"/>
          <a:ext cx="11841875" cy="4226575"/>
        </p:xfrm>
        <a:graphic>
          <a:graphicData uri="http://schemas.openxmlformats.org/drawingml/2006/table">
            <a:tbl>
              <a:tblPr>
                <a:noFill/>
                <a:tableStyleId>{1B840A60-B52D-496F-B5AA-D79E5CA17FEC}</a:tableStyleId>
              </a:tblPr>
              <a:tblGrid>
                <a:gridCol w="879425">
                  <a:extLst>
                    <a:ext uri="{9D8B030D-6E8A-4147-A177-3AD203B41FA5}">
                      <a16:colId xmlns:a16="http://schemas.microsoft.com/office/drawing/2014/main" val="20000"/>
                    </a:ext>
                  </a:extLst>
                </a:gridCol>
                <a:gridCol w="4699750">
                  <a:extLst>
                    <a:ext uri="{9D8B030D-6E8A-4147-A177-3AD203B41FA5}">
                      <a16:colId xmlns:a16="http://schemas.microsoft.com/office/drawing/2014/main" val="20001"/>
                    </a:ext>
                  </a:extLst>
                </a:gridCol>
                <a:gridCol w="2797875">
                  <a:extLst>
                    <a:ext uri="{9D8B030D-6E8A-4147-A177-3AD203B41FA5}">
                      <a16:colId xmlns:a16="http://schemas.microsoft.com/office/drawing/2014/main" val="20002"/>
                    </a:ext>
                  </a:extLst>
                </a:gridCol>
                <a:gridCol w="1392400">
                  <a:extLst>
                    <a:ext uri="{9D8B030D-6E8A-4147-A177-3AD203B41FA5}">
                      <a16:colId xmlns:a16="http://schemas.microsoft.com/office/drawing/2014/main" val="20003"/>
                    </a:ext>
                  </a:extLst>
                </a:gridCol>
                <a:gridCol w="1232600">
                  <a:extLst>
                    <a:ext uri="{9D8B030D-6E8A-4147-A177-3AD203B41FA5}">
                      <a16:colId xmlns:a16="http://schemas.microsoft.com/office/drawing/2014/main" val="20004"/>
                    </a:ext>
                  </a:extLst>
                </a:gridCol>
                <a:gridCol w="839825">
                  <a:extLst>
                    <a:ext uri="{9D8B030D-6E8A-4147-A177-3AD203B41FA5}">
                      <a16:colId xmlns:a16="http://schemas.microsoft.com/office/drawing/2014/main" val="20005"/>
                    </a:ext>
                  </a:extLst>
                </a:gridCol>
              </a:tblGrid>
              <a:tr h="590550">
                <a:tc>
                  <a:txBody>
                    <a:bodyPr/>
                    <a:lstStyle/>
                    <a:p>
                      <a:pPr marL="0" lvl="0" indent="0" algn="l" rtl="0">
                        <a:spcBef>
                          <a:spcPts val="0"/>
                        </a:spcBef>
                        <a:spcAft>
                          <a:spcPts val="0"/>
                        </a:spcAft>
                        <a:buNone/>
                      </a:pPr>
                      <a:r>
                        <a:rPr lang="en-GB">
                          <a:solidFill>
                            <a:srgbClr val="FFFFFF"/>
                          </a:solidFill>
                        </a:rPr>
                        <a:t>CPMS ID</a:t>
                      </a:r>
                      <a:endParaRPr>
                        <a:solidFill>
                          <a:srgbClr val="FFFFFF"/>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193E72"/>
                    </a:solidFill>
                  </a:tcPr>
                </a:tc>
                <a:tc>
                  <a:txBody>
                    <a:bodyPr/>
                    <a:lstStyle/>
                    <a:p>
                      <a:pPr marL="0" lvl="0" indent="0" algn="l" rtl="0">
                        <a:spcBef>
                          <a:spcPts val="0"/>
                        </a:spcBef>
                        <a:spcAft>
                          <a:spcPts val="0"/>
                        </a:spcAft>
                        <a:buNone/>
                      </a:pPr>
                      <a:r>
                        <a:rPr lang="en-GB">
                          <a:solidFill>
                            <a:srgbClr val="FFFFFF"/>
                          </a:solidFill>
                        </a:rPr>
                        <a:t>Short Name</a:t>
                      </a:r>
                      <a:endParaRPr>
                        <a:solidFill>
                          <a:srgbClr val="FFFFFF"/>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193E72"/>
                    </a:solidFill>
                  </a:tcPr>
                </a:tc>
                <a:tc>
                  <a:txBody>
                    <a:bodyPr/>
                    <a:lstStyle/>
                    <a:p>
                      <a:pPr marL="0" lvl="0" indent="0" algn="l" rtl="0">
                        <a:spcBef>
                          <a:spcPts val="0"/>
                        </a:spcBef>
                        <a:spcAft>
                          <a:spcPts val="0"/>
                        </a:spcAft>
                        <a:buNone/>
                      </a:pPr>
                      <a:r>
                        <a:rPr lang="en-GB">
                          <a:solidFill>
                            <a:srgbClr val="FFFFFF"/>
                          </a:solidFill>
                        </a:rPr>
                        <a:t>Sites</a:t>
                      </a:r>
                      <a:endParaRPr>
                        <a:solidFill>
                          <a:srgbClr val="FFFFFF"/>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193E72"/>
                    </a:solidFill>
                  </a:tcPr>
                </a:tc>
                <a:tc>
                  <a:txBody>
                    <a:bodyPr/>
                    <a:lstStyle/>
                    <a:p>
                      <a:pPr marL="0" lvl="0" indent="0" algn="l" rtl="0">
                        <a:spcBef>
                          <a:spcPts val="0"/>
                        </a:spcBef>
                        <a:spcAft>
                          <a:spcPts val="0"/>
                        </a:spcAft>
                        <a:buNone/>
                      </a:pPr>
                      <a:r>
                        <a:rPr lang="en-GB">
                          <a:solidFill>
                            <a:srgbClr val="FFFFFF"/>
                          </a:solidFill>
                        </a:rPr>
                        <a:t>Planned Opening</a:t>
                      </a:r>
                      <a:endParaRPr>
                        <a:solidFill>
                          <a:srgbClr val="FFFFFF"/>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193E72"/>
                    </a:solidFill>
                  </a:tcPr>
                </a:tc>
                <a:tc>
                  <a:txBody>
                    <a:bodyPr/>
                    <a:lstStyle/>
                    <a:p>
                      <a:pPr marL="0" lvl="0" indent="0" algn="l" rtl="0">
                        <a:spcBef>
                          <a:spcPts val="0"/>
                        </a:spcBef>
                        <a:spcAft>
                          <a:spcPts val="0"/>
                        </a:spcAft>
                        <a:buNone/>
                      </a:pPr>
                      <a:r>
                        <a:rPr lang="en-GB">
                          <a:solidFill>
                            <a:srgbClr val="FFFFFF"/>
                          </a:solidFill>
                        </a:rPr>
                        <a:t>Planned Closure</a:t>
                      </a:r>
                      <a:endParaRPr>
                        <a:solidFill>
                          <a:srgbClr val="FFFFFF"/>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193E72"/>
                    </a:solidFill>
                  </a:tcPr>
                </a:tc>
                <a:tc>
                  <a:txBody>
                    <a:bodyPr/>
                    <a:lstStyle/>
                    <a:p>
                      <a:pPr marL="0" lvl="0" indent="0" algn="l" rtl="0">
                        <a:spcBef>
                          <a:spcPts val="0"/>
                        </a:spcBef>
                        <a:spcAft>
                          <a:spcPts val="0"/>
                        </a:spcAft>
                        <a:buNone/>
                      </a:pPr>
                      <a:r>
                        <a:rPr lang="en-GB">
                          <a:solidFill>
                            <a:srgbClr val="FFFFFF"/>
                          </a:solidFill>
                        </a:rPr>
                        <a:t>Sample Size UK</a:t>
                      </a:r>
                      <a:endParaRPr>
                        <a:solidFill>
                          <a:srgbClr val="FFFFFF"/>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193E72"/>
                    </a:solidFill>
                  </a:tcPr>
                </a:tc>
                <a:extLst>
                  <a:ext uri="{0D108BD9-81ED-4DB2-BD59-A6C34878D82A}">
                    <a16:rowId xmlns:a16="http://schemas.microsoft.com/office/drawing/2014/main" val="10000"/>
                  </a:ext>
                </a:extLst>
              </a:tr>
              <a:tr h="330125">
                <a:tc>
                  <a:txBody>
                    <a:bodyPr/>
                    <a:lstStyle/>
                    <a:p>
                      <a:pPr marL="0" lvl="0" indent="0" algn="l" rtl="0">
                        <a:spcBef>
                          <a:spcPts val="0"/>
                        </a:spcBef>
                        <a:spcAft>
                          <a:spcPts val="0"/>
                        </a:spcAft>
                        <a:buNone/>
                      </a:pPr>
                      <a:r>
                        <a:rPr lang="en-GB"/>
                        <a:t>57970</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r>
                        <a:rPr lang="en-GB"/>
                        <a:t>CFT4601</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r>
                        <a:rPr lang="en-GB"/>
                        <a:t>BHOC</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r>
                        <a:rPr lang="en-GB"/>
                        <a:t>16/12/2024</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r>
                        <a:rPr lang="en-GB"/>
                        <a:t>01/03/2025</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r>
                        <a:rPr lang="en-GB"/>
                        <a:t>12</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r h="355675">
                <a:tc>
                  <a:txBody>
                    <a:bodyPr/>
                    <a:lstStyle/>
                    <a:p>
                      <a:pPr marL="0" lvl="0" indent="0" algn="l" rtl="0">
                        <a:spcBef>
                          <a:spcPts val="0"/>
                        </a:spcBef>
                        <a:spcAft>
                          <a:spcPts val="0"/>
                        </a:spcAft>
                        <a:buNone/>
                      </a:pPr>
                      <a:r>
                        <a:rPr lang="en-GB"/>
                        <a:t>55132</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r>
                        <a:rPr lang="en-GB"/>
                        <a:t>ACM-001-2022-2-CT-CRC</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r>
                        <a:rPr lang="en-GB"/>
                        <a:t>BHOC, Salisbury</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r>
                        <a:rPr lang="en-GB"/>
                        <a:t>01/11/2024</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r>
                        <a:rPr lang="en-GB"/>
                        <a:t>30/04/2026</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r>
                        <a:rPr lang="en-GB"/>
                        <a:t>40</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2"/>
                  </a:ext>
                </a:extLst>
              </a:tr>
              <a:tr h="437750">
                <a:tc>
                  <a:txBody>
                    <a:bodyPr/>
                    <a:lstStyle/>
                    <a:p>
                      <a:pPr marL="0" lvl="0" indent="0" algn="l" rtl="0">
                        <a:spcBef>
                          <a:spcPts val="0"/>
                        </a:spcBef>
                        <a:spcAft>
                          <a:spcPts val="0"/>
                        </a:spcAft>
                        <a:buNone/>
                      </a:pPr>
                      <a:r>
                        <a:rPr lang="en-GB"/>
                        <a:t>54422</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r>
                        <a:rPr lang="en-GB"/>
                        <a:t>Phase 3 colorectal cancer</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r>
                        <a:rPr lang="en-GB"/>
                        <a:t>BHOC</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r>
                        <a:rPr lang="en-GB"/>
                        <a:t>01/11/2024</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r>
                        <a:rPr lang="en-GB"/>
                        <a:t>14/08/2025</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r>
                        <a:rPr lang="en-GB"/>
                        <a:t>12</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3"/>
                  </a:ext>
                </a:extLst>
              </a:tr>
              <a:tr h="558125">
                <a:tc>
                  <a:txBody>
                    <a:bodyPr/>
                    <a:lstStyle/>
                    <a:p>
                      <a:pPr marL="0" lvl="0" indent="0" algn="l" rtl="0">
                        <a:spcBef>
                          <a:spcPts val="0"/>
                        </a:spcBef>
                        <a:spcAft>
                          <a:spcPts val="0"/>
                        </a:spcAft>
                        <a:buNone/>
                      </a:pPr>
                      <a:r>
                        <a:rPr lang="en-GB"/>
                        <a:t>44460</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chemeClr val="dk1"/>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r>
                        <a:rPr lang="en-GB"/>
                        <a:t>Ondansetron for Low Anterior Resection Syndrome (OARS)</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r>
                        <a:rPr lang="en-GB"/>
                        <a:t>Salisbury</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r>
                        <a:rPr lang="en-GB"/>
                        <a:t>01/05/2025</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chemeClr val="dk1"/>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r>
                        <a:rPr lang="en-GB"/>
                        <a:t>31/12/2025</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chemeClr val="dk1"/>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r>
                        <a:rPr lang="en-GB"/>
                        <a:t>134</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chemeClr val="dk1"/>
                      </a:solidFill>
                      <a:prstDash val="solid"/>
                      <a:round/>
                      <a:headEnd type="none" w="sm" len="sm"/>
                      <a:tailEnd type="none" w="sm" len="sm"/>
                    </a:lnB>
                    <a:solidFill>
                      <a:srgbClr val="FFFFFF"/>
                    </a:solidFill>
                  </a:tcPr>
                </a:tc>
                <a:extLst>
                  <a:ext uri="{0D108BD9-81ED-4DB2-BD59-A6C34878D82A}">
                    <a16:rowId xmlns:a16="http://schemas.microsoft.com/office/drawing/2014/main" val="10004"/>
                  </a:ext>
                </a:extLst>
              </a:tr>
              <a:tr h="558125">
                <a:tc>
                  <a:txBody>
                    <a:bodyPr/>
                    <a:lstStyle/>
                    <a:p>
                      <a:pPr marL="0" lvl="0" indent="0" algn="l" rtl="0">
                        <a:spcBef>
                          <a:spcPts val="0"/>
                        </a:spcBef>
                        <a:spcAft>
                          <a:spcPts val="0"/>
                        </a:spcAft>
                        <a:buNone/>
                      </a:pPr>
                      <a:r>
                        <a:rPr lang="en-GB"/>
                        <a:t>66284</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CAVE</a:t>
                      </a:r>
                      <a:endParaRPr/>
                    </a:p>
                    <a:p>
                      <a:pPr marL="0" lvl="0" indent="0" algn="l" rtl="0">
                        <a:spcBef>
                          <a:spcPts val="0"/>
                        </a:spcBef>
                        <a:spcAft>
                          <a:spcPts val="0"/>
                        </a:spcAft>
                        <a:buNone/>
                      </a:pPr>
                      <a:endParaRPr/>
                    </a:p>
                  </a:txBody>
                  <a:tcPr marL="91425" marR="91425" marT="91425" marB="91425">
                    <a:lnL w="9525" cap="flat" cmpd="sng">
                      <a:solidFill>
                        <a:schemeClr val="dk1"/>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r>
                        <a:rPr lang="en-GB"/>
                        <a:t>Musgrove, Yeovil, Salisbury</a:t>
                      </a:r>
                      <a:endParaRPr/>
                    </a:p>
                  </a:txBody>
                  <a:tcPr marL="91425" marR="91425" marT="91425" marB="91425">
                    <a:lnL w="9525" cap="flat" cmpd="sng">
                      <a:solidFill>
                        <a:srgbClr val="000000"/>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r>
                        <a:rPr lang="en-GB"/>
                        <a:t>27/06/2025</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27/06/2025</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200</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5"/>
                  </a:ext>
                </a:extLst>
              </a:tr>
              <a:tr h="558125">
                <a:tc>
                  <a:txBody>
                    <a:bodyPr/>
                    <a:lstStyle/>
                    <a:p>
                      <a:pPr marL="0" lvl="0" indent="0" algn="l" rtl="0">
                        <a:spcBef>
                          <a:spcPts val="0"/>
                        </a:spcBef>
                        <a:spcAft>
                          <a:spcPts val="0"/>
                        </a:spcAft>
                        <a:buNone/>
                      </a:pPr>
                      <a:r>
                        <a:rPr lang="en-GB"/>
                        <a:t>65665</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CANTOR</a:t>
                      </a:r>
                      <a:endParaRPr/>
                    </a:p>
                    <a:p>
                      <a:pPr marL="0" lvl="0" indent="0" algn="l" rtl="0">
                        <a:spcBef>
                          <a:spcPts val="0"/>
                        </a:spcBef>
                        <a:spcAft>
                          <a:spcPts val="0"/>
                        </a:spcAft>
                        <a:buNone/>
                      </a:pPr>
                      <a:endParaRPr/>
                    </a:p>
                  </a:txBody>
                  <a:tcPr marL="91425" marR="91425" marT="91425" marB="91425">
                    <a:lnL w="9525" cap="flat" cmpd="sng">
                      <a:solidFill>
                        <a:schemeClr val="dk1"/>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r>
                        <a:rPr lang="en-GB"/>
                        <a:t>BHOC</a:t>
                      </a:r>
                      <a:endParaRPr/>
                    </a:p>
                  </a:txBody>
                  <a:tcPr marL="91425" marR="91425" marT="91425" marB="91425">
                    <a:lnL w="9525" cap="flat" cmpd="sng">
                      <a:solidFill>
                        <a:srgbClr val="000000"/>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r>
                        <a:rPr lang="en-GB"/>
                        <a:t>29/04/2025</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28/08/2026</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5</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6"/>
                  </a:ext>
                </a:extLst>
              </a:tr>
              <a:tr h="558125">
                <a:tc>
                  <a:txBody>
                    <a:bodyPr/>
                    <a:lstStyle/>
                    <a:p>
                      <a:pPr marL="0" lvl="0" indent="0" algn="l" rtl="0">
                        <a:spcBef>
                          <a:spcPts val="0"/>
                        </a:spcBef>
                        <a:spcAft>
                          <a:spcPts val="0"/>
                        </a:spcAft>
                        <a:buNone/>
                      </a:pPr>
                      <a:r>
                        <a:rPr lang="en-GB"/>
                        <a:t>63487</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OrigAMI-3</a:t>
                      </a:r>
                      <a:endParaRPr/>
                    </a:p>
                  </a:txBody>
                  <a:tcPr marL="91425" marR="91425" marT="91425" marB="91425">
                    <a:lnL w="9525" cap="flat" cmpd="sng">
                      <a:solidFill>
                        <a:schemeClr val="dk1"/>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r>
                        <a:rPr lang="en-GB"/>
                        <a:t>BHOC</a:t>
                      </a:r>
                      <a:endParaRPr/>
                    </a:p>
                  </a:txBody>
                  <a:tcPr marL="91425" marR="91425" marT="91425" marB="91425">
                    <a:lnL w="9525" cap="flat" cmpd="sng">
                      <a:solidFill>
                        <a:srgbClr val="000000"/>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r>
                        <a:rPr lang="en-GB"/>
                        <a:t>14/02/2025</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14/11/2026</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7"/>
                  </a:ext>
                </a:extLst>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441" name="Google Shape;441;p54"/>
          <p:cNvSpPr txBox="1"/>
          <p:nvPr/>
        </p:nvSpPr>
        <p:spPr>
          <a:xfrm>
            <a:off x="8424275" y="6132375"/>
            <a:ext cx="28407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a:solidFill>
                  <a:schemeClr val="lt1"/>
                </a:solidFill>
                <a:latin typeface="Lato"/>
                <a:ea typeface="Lato"/>
                <a:cs typeface="Lato"/>
                <a:sym typeface="Lato"/>
              </a:rPr>
              <a:t>Data cut </a:t>
            </a:r>
            <a:endParaRPr>
              <a:solidFill>
                <a:schemeClr val="lt1"/>
              </a:solidFill>
              <a:latin typeface="Lato"/>
              <a:ea typeface="Lato"/>
              <a:cs typeface="Lato"/>
              <a:sym typeface="Lato"/>
            </a:endParaRPr>
          </a:p>
          <a:p>
            <a:pPr marL="0" lvl="0" indent="0" algn="l" rtl="0">
              <a:spcBef>
                <a:spcPts val="0"/>
              </a:spcBef>
              <a:spcAft>
                <a:spcPts val="0"/>
              </a:spcAft>
              <a:buNone/>
            </a:pPr>
            <a:r>
              <a:rPr lang="en-GB">
                <a:solidFill>
                  <a:schemeClr val="lt1"/>
                </a:solidFill>
                <a:latin typeface="Lato"/>
                <a:ea typeface="Lato"/>
                <a:cs typeface="Lato"/>
                <a:sym typeface="Lato"/>
              </a:rPr>
              <a:t>Source: ODP All Portfolio</a:t>
            </a:r>
            <a:endParaRPr>
              <a:solidFill>
                <a:schemeClr val="lt1"/>
              </a:solidFill>
              <a:latin typeface="Lato"/>
              <a:ea typeface="Lato"/>
              <a:cs typeface="Lato"/>
              <a:sym typeface="Lato"/>
            </a:endParaRPr>
          </a:p>
        </p:txBody>
      </p:sp>
      <p:pic>
        <p:nvPicPr>
          <p:cNvPr id="442" name="Google Shape;442;p54"/>
          <p:cNvPicPr preferRelativeResize="0"/>
          <p:nvPr/>
        </p:nvPicPr>
        <p:blipFill>
          <a:blip r:embed="rId3">
            <a:alphaModFix/>
          </a:blip>
          <a:stretch>
            <a:fillRect/>
          </a:stretch>
        </p:blipFill>
        <p:spPr>
          <a:xfrm>
            <a:off x="69625" y="64300"/>
            <a:ext cx="8176551" cy="6004976"/>
          </a:xfrm>
          <a:prstGeom prst="rect">
            <a:avLst/>
          </a:prstGeom>
          <a:noFill/>
          <a:ln>
            <a:noFill/>
          </a:ln>
        </p:spPr>
      </p:pic>
      <p:sp>
        <p:nvSpPr>
          <p:cNvPr id="443" name="Google Shape;443;p54"/>
          <p:cNvSpPr txBox="1"/>
          <p:nvPr/>
        </p:nvSpPr>
        <p:spPr>
          <a:xfrm>
            <a:off x="8763000" y="1098125"/>
            <a:ext cx="3429000" cy="4894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800">
                <a:solidFill>
                  <a:srgbClr val="212529"/>
                </a:solidFill>
                <a:highlight>
                  <a:srgbClr val="FFFFFF"/>
                </a:highlight>
              </a:rPr>
              <a:t>Be Part of Research is a UK-wide service that helps people find and take part in health and care research across nearly every health condition.</a:t>
            </a:r>
            <a:endParaRPr sz="1800">
              <a:solidFill>
                <a:srgbClr val="212529"/>
              </a:solidFill>
              <a:highlight>
                <a:srgbClr val="FFFFFF"/>
              </a:highlight>
            </a:endParaRPr>
          </a:p>
          <a:p>
            <a:pPr marL="0" lvl="0" indent="0" algn="l" rtl="0">
              <a:spcBef>
                <a:spcPts val="0"/>
              </a:spcBef>
              <a:spcAft>
                <a:spcPts val="0"/>
              </a:spcAft>
              <a:buNone/>
            </a:pPr>
            <a:endParaRPr sz="1800">
              <a:solidFill>
                <a:srgbClr val="212529"/>
              </a:solidFill>
              <a:highlight>
                <a:srgbClr val="FFFFFF"/>
              </a:highlight>
            </a:endParaRPr>
          </a:p>
          <a:p>
            <a:pPr marL="0" lvl="0" indent="0" algn="l" rtl="0">
              <a:spcBef>
                <a:spcPts val="0"/>
              </a:spcBef>
              <a:spcAft>
                <a:spcPts val="0"/>
              </a:spcAft>
              <a:buClr>
                <a:schemeClr val="dk1"/>
              </a:buClr>
              <a:buSzPts val="1100"/>
              <a:buFont typeface="Arial"/>
              <a:buNone/>
            </a:pPr>
            <a:r>
              <a:rPr lang="en-GB" sz="1800">
                <a:solidFill>
                  <a:schemeClr val="dk1"/>
                </a:solidFill>
              </a:rPr>
              <a:t>A resource for:</a:t>
            </a:r>
            <a:endParaRPr sz="1800">
              <a:solidFill>
                <a:schemeClr val="dk1"/>
              </a:solidFill>
            </a:endParaRPr>
          </a:p>
          <a:p>
            <a:pPr marL="457200" lvl="0" indent="-342900" algn="l" rtl="0">
              <a:spcBef>
                <a:spcPts val="0"/>
              </a:spcBef>
              <a:spcAft>
                <a:spcPts val="0"/>
              </a:spcAft>
              <a:buClr>
                <a:schemeClr val="dk1"/>
              </a:buClr>
              <a:buSzPts val="1800"/>
              <a:buChar char="●"/>
            </a:pPr>
            <a:r>
              <a:rPr lang="en-GB" sz="1800">
                <a:solidFill>
                  <a:schemeClr val="dk1"/>
                </a:solidFill>
              </a:rPr>
              <a:t>patients or their families keen to get involved in research</a:t>
            </a:r>
            <a:endParaRPr sz="1800">
              <a:solidFill>
                <a:schemeClr val="dk1"/>
              </a:solidFill>
            </a:endParaRPr>
          </a:p>
          <a:p>
            <a:pPr marL="457200" lvl="0" indent="-342900" algn="l" rtl="0">
              <a:spcBef>
                <a:spcPts val="0"/>
              </a:spcBef>
              <a:spcAft>
                <a:spcPts val="0"/>
              </a:spcAft>
              <a:buClr>
                <a:schemeClr val="dk1"/>
              </a:buClr>
              <a:buSzPts val="1800"/>
              <a:buChar char="●"/>
            </a:pPr>
            <a:r>
              <a:rPr lang="en-GB" sz="1800">
                <a:solidFill>
                  <a:schemeClr val="dk1"/>
                </a:solidFill>
              </a:rPr>
              <a:t>Researchers looking for target population for research</a:t>
            </a:r>
            <a:endParaRPr sz="1800">
              <a:solidFill>
                <a:schemeClr val="dk1"/>
              </a:solidFill>
            </a:endParaRPr>
          </a:p>
          <a:p>
            <a:pPr marL="0" lvl="0" indent="0" algn="l" rtl="0">
              <a:spcBef>
                <a:spcPts val="0"/>
              </a:spcBef>
              <a:spcAft>
                <a:spcPts val="0"/>
              </a:spcAft>
              <a:buClr>
                <a:schemeClr val="dk1"/>
              </a:buClr>
              <a:buSzPts val="1100"/>
              <a:buFont typeface="Arial"/>
              <a:buNone/>
            </a:pPr>
            <a:endParaRPr sz="1800">
              <a:solidFill>
                <a:schemeClr val="dk1"/>
              </a:solidFill>
            </a:endParaRPr>
          </a:p>
          <a:p>
            <a:pPr marL="0" lvl="0" indent="0" algn="l" rtl="0">
              <a:spcBef>
                <a:spcPts val="0"/>
              </a:spcBef>
              <a:spcAft>
                <a:spcPts val="0"/>
              </a:spcAft>
              <a:buClr>
                <a:schemeClr val="dk1"/>
              </a:buClr>
              <a:buSzPts val="1100"/>
              <a:buFont typeface="Arial"/>
              <a:buNone/>
            </a:pPr>
            <a:r>
              <a:rPr lang="en-GB" sz="1800" u="sng">
                <a:solidFill>
                  <a:schemeClr val="accent5"/>
                </a:solidFill>
                <a:hlinkClick r:id="rId4">
                  <a:extLst>
                    <a:ext uri="{A12FA001-AC4F-418D-AE19-62706E023703}">
                      <ahyp:hlinkClr xmlns:ahyp="http://schemas.microsoft.com/office/drawing/2018/hyperlinkcolor" val="tx"/>
                    </a:ext>
                  </a:extLst>
                </a:hlinkClick>
              </a:rPr>
              <a:t>https://bepartofresearch.nihr.ac.uk/</a:t>
            </a:r>
            <a:endParaRPr sz="1800">
              <a:solidFill>
                <a:srgbClr val="212529"/>
              </a:solidFill>
              <a:highlight>
                <a:srgbClr val="FFFFFF"/>
              </a:highlight>
            </a:endParaRPr>
          </a:p>
        </p:txBody>
      </p:sp>
      <p:pic>
        <p:nvPicPr>
          <p:cNvPr id="444" name="Google Shape;444;p54"/>
          <p:cNvPicPr preferRelativeResize="0"/>
          <p:nvPr/>
        </p:nvPicPr>
        <p:blipFill>
          <a:blip r:embed="rId5">
            <a:alphaModFix/>
          </a:blip>
          <a:stretch>
            <a:fillRect/>
          </a:stretch>
        </p:blipFill>
        <p:spPr>
          <a:xfrm>
            <a:off x="8649050" y="64300"/>
            <a:ext cx="3429000" cy="99441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sp>
        <p:nvSpPr>
          <p:cNvPr id="449" name="Google Shape;449;p55"/>
          <p:cNvSpPr txBox="1"/>
          <p:nvPr/>
        </p:nvSpPr>
        <p:spPr>
          <a:xfrm>
            <a:off x="764150" y="202175"/>
            <a:ext cx="11242500" cy="8655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None/>
            </a:pPr>
            <a:r>
              <a:rPr lang="en-GB" sz="3200" b="1">
                <a:solidFill>
                  <a:srgbClr val="193E72"/>
                </a:solidFill>
                <a:latin typeface="Lato"/>
                <a:ea typeface="Lato"/>
                <a:cs typeface="Lato"/>
                <a:sym typeface="Lato"/>
              </a:rPr>
              <a:t>Associate Principal Investigator </a:t>
            </a:r>
            <a:endParaRPr sz="3200" b="1">
              <a:solidFill>
                <a:srgbClr val="193E72"/>
              </a:solidFill>
              <a:latin typeface="Lato"/>
              <a:ea typeface="Lato"/>
              <a:cs typeface="Lato"/>
              <a:sym typeface="Lato"/>
            </a:endParaRPr>
          </a:p>
          <a:p>
            <a:pPr marL="0" lvl="0" indent="0" algn="ctr" rtl="0">
              <a:lnSpc>
                <a:spcPct val="90000"/>
              </a:lnSpc>
              <a:spcBef>
                <a:spcPts val="0"/>
              </a:spcBef>
              <a:spcAft>
                <a:spcPts val="0"/>
              </a:spcAft>
              <a:buNone/>
            </a:pPr>
            <a:r>
              <a:rPr lang="en-GB" sz="3200" b="1">
                <a:solidFill>
                  <a:srgbClr val="193E72"/>
                </a:solidFill>
                <a:latin typeface="Lato"/>
                <a:ea typeface="Lato"/>
                <a:cs typeface="Lato"/>
                <a:sym typeface="Lato"/>
              </a:rPr>
              <a:t>Scheme</a:t>
            </a:r>
            <a:endParaRPr sz="3200" b="1">
              <a:solidFill>
                <a:srgbClr val="193E72"/>
              </a:solidFill>
              <a:latin typeface="Lato"/>
              <a:ea typeface="Lato"/>
              <a:cs typeface="Lato"/>
              <a:sym typeface="Lato"/>
            </a:endParaRPr>
          </a:p>
        </p:txBody>
      </p:sp>
      <p:sp>
        <p:nvSpPr>
          <p:cNvPr id="450" name="Google Shape;450;p55"/>
          <p:cNvSpPr txBox="1"/>
          <p:nvPr/>
        </p:nvSpPr>
        <p:spPr>
          <a:xfrm>
            <a:off x="219500" y="1624250"/>
            <a:ext cx="11604900" cy="3849600"/>
          </a:xfrm>
          <a:prstGeom prst="rect">
            <a:avLst/>
          </a:prstGeom>
          <a:solidFill>
            <a:srgbClr val="FFFFFF"/>
          </a:solid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None/>
            </a:pPr>
            <a:endParaRPr sz="2400">
              <a:solidFill>
                <a:srgbClr val="193E72"/>
              </a:solidFill>
              <a:latin typeface="Lato"/>
              <a:ea typeface="Lato"/>
              <a:cs typeface="Lato"/>
              <a:sym typeface="Lato"/>
            </a:endParaRPr>
          </a:p>
          <a:p>
            <a:pPr marL="0" lvl="0" indent="0" algn="l" rtl="0">
              <a:lnSpc>
                <a:spcPct val="90000"/>
              </a:lnSpc>
              <a:spcBef>
                <a:spcPts val="1000"/>
              </a:spcBef>
              <a:spcAft>
                <a:spcPts val="0"/>
              </a:spcAft>
              <a:buNone/>
            </a:pPr>
            <a:r>
              <a:rPr lang="en-GB" sz="2400">
                <a:solidFill>
                  <a:srgbClr val="193E72"/>
                </a:solidFill>
                <a:latin typeface="Lato"/>
                <a:ea typeface="Lato"/>
                <a:cs typeface="Lato"/>
                <a:sym typeface="Lato"/>
              </a:rPr>
              <a:t>Six month in-work training opportunity, providing practical experience for healthcare professionals starting their research career.  </a:t>
            </a:r>
            <a:endParaRPr sz="2400">
              <a:solidFill>
                <a:srgbClr val="193E72"/>
              </a:solidFill>
              <a:latin typeface="Lato"/>
              <a:ea typeface="Lato"/>
              <a:cs typeface="Lato"/>
              <a:sym typeface="Lato"/>
            </a:endParaRPr>
          </a:p>
          <a:p>
            <a:pPr marL="0" lvl="0" indent="0" algn="l" rtl="0">
              <a:lnSpc>
                <a:spcPct val="90000"/>
              </a:lnSpc>
              <a:spcBef>
                <a:spcPts val="1000"/>
              </a:spcBef>
              <a:spcAft>
                <a:spcPts val="0"/>
              </a:spcAft>
              <a:buNone/>
            </a:pPr>
            <a:r>
              <a:rPr lang="en-GB" sz="2400">
                <a:solidFill>
                  <a:srgbClr val="193E72"/>
                </a:solidFill>
                <a:latin typeface="Lato"/>
                <a:ea typeface="Lato"/>
                <a:cs typeface="Lato"/>
                <a:sym typeface="Lato"/>
              </a:rPr>
              <a:t>People who would not normally have the opportunity to take part in clinical research in their day to day role have the chance to experience what it means to work on and deliver a NIHR portfolio trial under the mentorship of an enthusiastic Local PI.</a:t>
            </a:r>
            <a:endParaRPr sz="2400">
              <a:solidFill>
                <a:srgbClr val="193E72"/>
              </a:solidFill>
              <a:latin typeface="Lato"/>
              <a:ea typeface="Lato"/>
              <a:cs typeface="Lato"/>
              <a:sym typeface="Lato"/>
            </a:endParaRPr>
          </a:p>
          <a:p>
            <a:pPr marL="0" lvl="0" indent="0" algn="l" rtl="0">
              <a:lnSpc>
                <a:spcPct val="90000"/>
              </a:lnSpc>
              <a:spcBef>
                <a:spcPts val="1000"/>
              </a:spcBef>
              <a:spcAft>
                <a:spcPts val="0"/>
              </a:spcAft>
              <a:buNone/>
            </a:pPr>
            <a:r>
              <a:rPr lang="en-GB" sz="2400">
                <a:solidFill>
                  <a:srgbClr val="193E72"/>
                </a:solidFill>
                <a:latin typeface="Lato"/>
                <a:ea typeface="Lato"/>
                <a:cs typeface="Lato"/>
                <a:sym typeface="Lato"/>
              </a:rPr>
              <a:t>CIs working with a CTU can register their study on the scheme </a:t>
            </a:r>
            <a:endParaRPr sz="2400">
              <a:solidFill>
                <a:srgbClr val="193E72"/>
              </a:solidFill>
              <a:latin typeface="Lato"/>
              <a:ea typeface="Lato"/>
              <a:cs typeface="Lato"/>
              <a:sym typeface="Lato"/>
            </a:endParaRPr>
          </a:p>
          <a:p>
            <a:pPr marL="0" lvl="0" indent="0" algn="l" rtl="0">
              <a:lnSpc>
                <a:spcPct val="90000"/>
              </a:lnSpc>
              <a:spcBef>
                <a:spcPts val="1000"/>
              </a:spcBef>
              <a:spcAft>
                <a:spcPts val="0"/>
              </a:spcAft>
              <a:buNone/>
            </a:pPr>
            <a:r>
              <a:rPr lang="en-GB" sz="2400" u="sng">
                <a:solidFill>
                  <a:srgbClr val="193E72"/>
                </a:solidFill>
                <a:latin typeface="Lato"/>
                <a:ea typeface="Lato"/>
                <a:cs typeface="Lato"/>
                <a:sym typeface="Lato"/>
                <a:hlinkClick r:id="rId3">
                  <a:extLst>
                    <a:ext uri="{A12FA001-AC4F-418D-AE19-62706E023703}">
                      <ahyp:hlinkClr xmlns:ahyp="http://schemas.microsoft.com/office/drawing/2018/hyperlinkcolor" val="tx"/>
                    </a:ext>
                  </a:extLst>
                </a:hlinkClick>
              </a:rPr>
              <a:t>https://www.nihr.ac.uk/health-and-care-professionals/career-development/associate-principal-investigator-scheme.htm</a:t>
            </a:r>
            <a:endParaRPr sz="2400" b="1">
              <a:solidFill>
                <a:srgbClr val="193E72"/>
              </a:solidFill>
              <a:latin typeface="Lato"/>
              <a:ea typeface="Lato"/>
              <a:cs typeface="Lato"/>
              <a:sym typeface="Lato"/>
            </a:endParaRPr>
          </a:p>
        </p:txBody>
      </p:sp>
      <p:pic>
        <p:nvPicPr>
          <p:cNvPr id="451" name="Google Shape;451;p55"/>
          <p:cNvPicPr preferRelativeResize="0"/>
          <p:nvPr/>
        </p:nvPicPr>
        <p:blipFill>
          <a:blip r:embed="rId4">
            <a:alphaModFix/>
          </a:blip>
          <a:stretch>
            <a:fillRect/>
          </a:stretch>
        </p:blipFill>
        <p:spPr>
          <a:xfrm>
            <a:off x="219498" y="85723"/>
            <a:ext cx="3075125" cy="172547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sp>
        <p:nvSpPr>
          <p:cNvPr id="456" name="Google Shape;456;p56"/>
          <p:cNvSpPr txBox="1">
            <a:spLocks noGrp="1"/>
          </p:cNvSpPr>
          <p:nvPr>
            <p:ph type="title" idx="4294967295"/>
          </p:nvPr>
        </p:nvSpPr>
        <p:spPr>
          <a:xfrm>
            <a:off x="838200" y="365125"/>
            <a:ext cx="10770000" cy="8655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GB" sz="3200">
                <a:solidFill>
                  <a:srgbClr val="193E72"/>
                </a:solidFill>
              </a:rPr>
              <a:t>Principal Investigator Pipeline Programme</a:t>
            </a:r>
            <a:endParaRPr sz="3200">
              <a:solidFill>
                <a:srgbClr val="193E72"/>
              </a:solidFill>
            </a:endParaRPr>
          </a:p>
          <a:p>
            <a:pPr marL="0" lvl="0" indent="0" algn="l" rtl="0">
              <a:spcBef>
                <a:spcPts val="0"/>
              </a:spcBef>
              <a:spcAft>
                <a:spcPts val="0"/>
              </a:spcAft>
              <a:buNone/>
            </a:pPr>
            <a:r>
              <a:rPr lang="en-GB" sz="3200">
                <a:solidFill>
                  <a:srgbClr val="193E72"/>
                </a:solidFill>
              </a:rPr>
              <a:t> (PIPP)</a:t>
            </a:r>
            <a:endParaRPr sz="3200">
              <a:solidFill>
                <a:srgbClr val="193E72"/>
              </a:solidFill>
            </a:endParaRPr>
          </a:p>
        </p:txBody>
      </p:sp>
      <p:sp>
        <p:nvSpPr>
          <p:cNvPr id="457" name="Google Shape;457;p56"/>
          <p:cNvSpPr txBox="1">
            <a:spLocks noGrp="1"/>
          </p:cNvSpPr>
          <p:nvPr>
            <p:ph type="body" idx="4294967295"/>
          </p:nvPr>
        </p:nvSpPr>
        <p:spPr>
          <a:xfrm>
            <a:off x="534100" y="1545540"/>
            <a:ext cx="10515600" cy="42564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GB" sz="2400" b="1">
                <a:solidFill>
                  <a:srgbClr val="193E72"/>
                </a:solidFill>
              </a:rPr>
              <a:t>Overview</a:t>
            </a:r>
            <a:endParaRPr sz="2400" b="1">
              <a:solidFill>
                <a:srgbClr val="193E72"/>
              </a:solidFill>
            </a:endParaRPr>
          </a:p>
          <a:p>
            <a:pPr marL="457200" lvl="0" indent="-381000" algn="l" rtl="0">
              <a:spcBef>
                <a:spcPts val="1000"/>
              </a:spcBef>
              <a:spcAft>
                <a:spcPts val="0"/>
              </a:spcAft>
              <a:buClr>
                <a:srgbClr val="193E72"/>
              </a:buClr>
              <a:buSzPts val="2400"/>
              <a:buChar char="•"/>
            </a:pPr>
            <a:r>
              <a:rPr lang="en-GB" sz="2400">
                <a:solidFill>
                  <a:srgbClr val="193E72"/>
                </a:solidFill>
              </a:rPr>
              <a:t>Research delivery nurses or midwives</a:t>
            </a:r>
            <a:endParaRPr sz="2400">
              <a:solidFill>
                <a:srgbClr val="193E72"/>
              </a:solidFill>
            </a:endParaRPr>
          </a:p>
          <a:p>
            <a:pPr marL="457200" lvl="0" indent="-381000" algn="l" rtl="0">
              <a:spcBef>
                <a:spcPts val="0"/>
              </a:spcBef>
              <a:spcAft>
                <a:spcPts val="0"/>
              </a:spcAft>
              <a:buClr>
                <a:srgbClr val="193E72"/>
              </a:buClr>
              <a:buSzPts val="2400"/>
              <a:buChar char="•"/>
            </a:pPr>
            <a:r>
              <a:rPr lang="en-GB" sz="2400">
                <a:solidFill>
                  <a:srgbClr val="193E72"/>
                </a:solidFill>
              </a:rPr>
              <a:t>12 to 18 months</a:t>
            </a:r>
            <a:endParaRPr sz="2400">
              <a:solidFill>
                <a:srgbClr val="193E72"/>
              </a:solidFill>
            </a:endParaRPr>
          </a:p>
          <a:p>
            <a:pPr marL="457200" lvl="0" indent="-381000" algn="l" rtl="0">
              <a:spcBef>
                <a:spcPts val="0"/>
              </a:spcBef>
              <a:spcAft>
                <a:spcPts val="0"/>
              </a:spcAft>
              <a:buClr>
                <a:srgbClr val="193E72"/>
              </a:buClr>
              <a:buSzPts val="2400"/>
              <a:buChar char="•"/>
            </a:pPr>
            <a:r>
              <a:rPr lang="en-GB" sz="2400">
                <a:solidFill>
                  <a:srgbClr val="193E72"/>
                </a:solidFill>
              </a:rPr>
              <a:t>Free if you’re eligible</a:t>
            </a:r>
            <a:endParaRPr sz="2400">
              <a:solidFill>
                <a:srgbClr val="193E72"/>
              </a:solidFill>
            </a:endParaRPr>
          </a:p>
          <a:p>
            <a:pPr marL="457200" lvl="0" indent="-381000" algn="l" rtl="0">
              <a:spcBef>
                <a:spcPts val="0"/>
              </a:spcBef>
              <a:spcAft>
                <a:spcPts val="0"/>
              </a:spcAft>
              <a:buClr>
                <a:srgbClr val="193E72"/>
              </a:buClr>
              <a:buSzPts val="2400"/>
              <a:buChar char="•"/>
            </a:pPr>
            <a:r>
              <a:rPr lang="en-GB" sz="2400">
                <a:solidFill>
                  <a:srgbClr val="193E72"/>
                </a:solidFill>
              </a:rPr>
              <a:t>Live virtual lessons, online learning and hands-on experience</a:t>
            </a:r>
            <a:endParaRPr sz="2400">
              <a:solidFill>
                <a:srgbClr val="193E72"/>
              </a:solidFill>
            </a:endParaRPr>
          </a:p>
          <a:p>
            <a:pPr marL="0" lvl="0" indent="0" algn="l" rtl="0">
              <a:spcBef>
                <a:spcPts val="1000"/>
              </a:spcBef>
              <a:spcAft>
                <a:spcPts val="0"/>
              </a:spcAft>
              <a:buNone/>
            </a:pPr>
            <a:endParaRPr sz="2400">
              <a:solidFill>
                <a:srgbClr val="193E72"/>
              </a:solidFill>
            </a:endParaRPr>
          </a:p>
          <a:p>
            <a:pPr marL="0" lvl="0" indent="0" algn="l" rtl="0">
              <a:spcBef>
                <a:spcPts val="1000"/>
              </a:spcBef>
              <a:spcAft>
                <a:spcPts val="0"/>
              </a:spcAft>
              <a:buNone/>
            </a:pPr>
            <a:r>
              <a:rPr lang="en-GB" sz="2400">
                <a:solidFill>
                  <a:srgbClr val="193E72"/>
                </a:solidFill>
              </a:rPr>
              <a:t>Cohort 4 applications open at the end of March 2025</a:t>
            </a:r>
            <a:endParaRPr sz="2400">
              <a:solidFill>
                <a:srgbClr val="193E72"/>
              </a:solidFill>
            </a:endParaRPr>
          </a:p>
          <a:p>
            <a:pPr marL="0" lvl="0" indent="0" algn="l" rtl="0">
              <a:spcBef>
                <a:spcPts val="1000"/>
              </a:spcBef>
              <a:spcAft>
                <a:spcPts val="0"/>
              </a:spcAft>
              <a:buNone/>
            </a:pPr>
            <a:r>
              <a:rPr lang="en-GB" sz="2400">
                <a:solidFill>
                  <a:srgbClr val="193E72"/>
                </a:solidFill>
              </a:rPr>
              <a:t>Please email </a:t>
            </a:r>
            <a:r>
              <a:rPr lang="en-GB" sz="2400" u="sng">
                <a:solidFill>
                  <a:srgbClr val="193E72"/>
                </a:solidFill>
                <a:hlinkClick r:id="rId3">
                  <a:extLst>
                    <a:ext uri="{A12FA001-AC4F-418D-AE19-62706E023703}">
                      <ahyp:hlinkClr xmlns:ahyp="http://schemas.microsoft.com/office/drawing/2018/hyperlinkcolor" val="tx"/>
                    </a:ext>
                  </a:extLst>
                </a:hlinkClick>
              </a:rPr>
              <a:t>nursingandmidwifery@nihr.ac.uk</a:t>
            </a:r>
            <a:r>
              <a:rPr lang="en-GB" sz="2400">
                <a:solidFill>
                  <a:srgbClr val="193E72"/>
                </a:solidFill>
              </a:rPr>
              <a:t> for more information</a:t>
            </a:r>
            <a:endParaRPr sz="2400">
              <a:solidFill>
                <a:srgbClr val="193E72"/>
              </a:solidFill>
            </a:endParaRPr>
          </a:p>
          <a:p>
            <a:pPr marL="0" lvl="0" indent="0" algn="l" rtl="0">
              <a:spcBef>
                <a:spcPts val="1000"/>
              </a:spcBef>
              <a:spcAft>
                <a:spcPts val="0"/>
              </a:spcAft>
              <a:buNone/>
            </a:pPr>
            <a:r>
              <a:rPr lang="en-GB" sz="2400">
                <a:solidFill>
                  <a:srgbClr val="193E72"/>
                </a:solidFill>
              </a:rPr>
              <a:t>https://www.nihr.ac.uk/career-development/clinical-research-courses-and-support/principal-investigator-pipeline-programme</a:t>
            </a:r>
            <a:endParaRPr sz="2400">
              <a:solidFill>
                <a:srgbClr val="193E72"/>
              </a:solidFill>
            </a:endParaRPr>
          </a:p>
        </p:txBody>
      </p:sp>
      <p:pic>
        <p:nvPicPr>
          <p:cNvPr id="458" name="Google Shape;458;p56"/>
          <p:cNvPicPr preferRelativeResize="0"/>
          <p:nvPr/>
        </p:nvPicPr>
        <p:blipFill>
          <a:blip r:embed="rId4">
            <a:alphaModFix/>
          </a:blip>
          <a:stretch>
            <a:fillRect/>
          </a:stretch>
        </p:blipFill>
        <p:spPr>
          <a:xfrm>
            <a:off x="8881848" y="193450"/>
            <a:ext cx="3110925" cy="17427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Shape 283"/>
        <p:cNvGrpSpPr/>
        <p:nvPr/>
      </p:nvGrpSpPr>
      <p:grpSpPr>
        <a:xfrm>
          <a:off x="0" y="0"/>
          <a:ext cx="0" cy="0"/>
          <a:chOff x="0" y="0"/>
          <a:chExt cx="0" cy="0"/>
        </a:xfrm>
      </p:grpSpPr>
      <p:sp>
        <p:nvSpPr>
          <p:cNvPr id="284" name="Google Shape;284;p39"/>
          <p:cNvSpPr txBox="1"/>
          <p:nvPr/>
        </p:nvSpPr>
        <p:spPr>
          <a:xfrm>
            <a:off x="1159733" y="2673600"/>
            <a:ext cx="9548100" cy="1610400"/>
          </a:xfrm>
          <a:prstGeom prst="rect">
            <a:avLst/>
          </a:prstGeom>
          <a:noFill/>
          <a:ln>
            <a:noFill/>
          </a:ln>
        </p:spPr>
        <p:txBody>
          <a:bodyPr spcFirstLastPara="1" wrap="square" lIns="121900" tIns="121900" rIns="121900" bIns="121900" anchor="ctr" anchorCtr="0">
            <a:noAutofit/>
          </a:bodyPr>
          <a:lstStyle/>
          <a:p>
            <a:pPr marL="0" lvl="0" indent="0" algn="l" rtl="0">
              <a:spcBef>
                <a:spcPts val="0"/>
              </a:spcBef>
              <a:spcAft>
                <a:spcPts val="0"/>
              </a:spcAft>
              <a:buNone/>
            </a:pPr>
            <a:r>
              <a:rPr lang="en-GB" sz="4800" b="1">
                <a:solidFill>
                  <a:srgbClr val="193E72"/>
                </a:solidFill>
                <a:latin typeface="Lato"/>
                <a:ea typeface="Lato"/>
                <a:cs typeface="Lato"/>
                <a:sym typeface="Lato"/>
              </a:rPr>
              <a:t>Research Delivery Network</a:t>
            </a:r>
            <a:br>
              <a:rPr lang="en-GB" sz="4800" b="1">
                <a:solidFill>
                  <a:srgbClr val="193E72"/>
                </a:solidFill>
                <a:latin typeface="Lato"/>
                <a:ea typeface="Lato"/>
                <a:cs typeface="Lato"/>
                <a:sym typeface="Lato"/>
              </a:rPr>
            </a:br>
            <a:r>
              <a:rPr lang="en-GB" sz="4800" b="1">
                <a:solidFill>
                  <a:srgbClr val="193E72"/>
                </a:solidFill>
                <a:latin typeface="Lato"/>
                <a:ea typeface="Lato"/>
                <a:cs typeface="Lato"/>
                <a:sym typeface="Lato"/>
              </a:rPr>
              <a:t>vision, mission and purpose</a:t>
            </a:r>
            <a:endParaRPr sz="4800" b="1">
              <a:solidFill>
                <a:srgbClr val="193E72"/>
              </a:solidFill>
              <a:latin typeface="Lato"/>
              <a:ea typeface="Lato"/>
              <a:cs typeface="Lato"/>
              <a:sym typeface="Lato"/>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sp>
        <p:nvSpPr>
          <p:cNvPr id="463" name="Google Shape;463;p57"/>
          <p:cNvSpPr txBox="1">
            <a:spLocks noGrp="1"/>
          </p:cNvSpPr>
          <p:nvPr>
            <p:ph type="body" idx="4294967295"/>
          </p:nvPr>
        </p:nvSpPr>
        <p:spPr>
          <a:xfrm>
            <a:off x="776975" y="424478"/>
            <a:ext cx="10515600" cy="5430900"/>
          </a:xfrm>
          <a:prstGeom prst="rect">
            <a:avLst/>
          </a:prstGeom>
          <a:noFill/>
          <a:ln>
            <a:noFill/>
          </a:ln>
        </p:spPr>
        <p:txBody>
          <a:bodyPr spcFirstLastPara="1" wrap="square" lIns="91425" tIns="0" rIns="91425" bIns="0" anchor="t" anchorCtr="0">
            <a:noAutofit/>
          </a:bodyPr>
          <a:lstStyle/>
          <a:p>
            <a:pPr marL="0" lvl="0" indent="0" algn="l" rtl="0">
              <a:lnSpc>
                <a:spcPct val="100000"/>
              </a:lnSpc>
              <a:spcBef>
                <a:spcPts val="1000"/>
              </a:spcBef>
              <a:spcAft>
                <a:spcPts val="0"/>
              </a:spcAft>
              <a:buSzPts val="2400"/>
              <a:buNone/>
            </a:pPr>
            <a:r>
              <a:rPr lang="en-GB" sz="2220" b="1" u="sng">
                <a:solidFill>
                  <a:schemeClr val="hlink"/>
                </a:solidFill>
                <a:latin typeface="Lato"/>
                <a:ea typeface="Lato"/>
                <a:cs typeface="Lato"/>
                <a:sym typeface="Lato"/>
                <a:hlinkClick r:id="rId3"/>
              </a:rPr>
              <a:t>NIHR ODP https://odp.nihr.ac.uk/</a:t>
            </a:r>
            <a:endParaRPr b="1" u="sng">
              <a:solidFill>
                <a:srgbClr val="0000FF"/>
              </a:solidFill>
              <a:latin typeface="Lato"/>
              <a:ea typeface="Lato"/>
              <a:cs typeface="Lato"/>
              <a:sym typeface="Lato"/>
            </a:endParaRPr>
          </a:p>
          <a:p>
            <a:pPr marL="0" lvl="0" indent="0" algn="l" rtl="0">
              <a:lnSpc>
                <a:spcPct val="100000"/>
              </a:lnSpc>
              <a:spcBef>
                <a:spcPts val="500"/>
              </a:spcBef>
              <a:spcAft>
                <a:spcPts val="0"/>
              </a:spcAft>
              <a:buSzPts val="2400"/>
              <a:buNone/>
            </a:pPr>
            <a:r>
              <a:rPr lang="en-GB" sz="2220">
                <a:solidFill>
                  <a:srgbClr val="193E72"/>
                </a:solidFill>
                <a:latin typeface="Lato"/>
                <a:ea typeface="Lato"/>
                <a:cs typeface="Lato"/>
                <a:sym typeface="Lato"/>
              </a:rPr>
              <a:t>Open data platform. Data on performance across whole RDN, including all specialty areas</a:t>
            </a:r>
            <a:endParaRPr sz="2220">
              <a:solidFill>
                <a:srgbClr val="193E72"/>
              </a:solidFill>
              <a:latin typeface="Lato"/>
              <a:ea typeface="Lato"/>
              <a:cs typeface="Lato"/>
              <a:sym typeface="Lato"/>
            </a:endParaRPr>
          </a:p>
          <a:p>
            <a:pPr marL="0" lvl="0" indent="0" algn="l" rtl="0">
              <a:lnSpc>
                <a:spcPct val="100000"/>
              </a:lnSpc>
              <a:spcBef>
                <a:spcPts val="2000"/>
              </a:spcBef>
              <a:spcAft>
                <a:spcPts val="0"/>
              </a:spcAft>
              <a:buSzPts val="2400"/>
              <a:buNone/>
            </a:pPr>
            <a:r>
              <a:rPr lang="en-GB" sz="2220" b="1" u="sng">
                <a:solidFill>
                  <a:schemeClr val="hlink"/>
                </a:solidFill>
                <a:latin typeface="Lato"/>
                <a:ea typeface="Lato"/>
                <a:cs typeface="Lato"/>
                <a:sym typeface="Lato"/>
                <a:hlinkClick r:id="rId4"/>
              </a:rPr>
              <a:t>NIHR Be Part of Research https://bepartofresearch.nihr.ac.uk/</a:t>
            </a:r>
            <a:endParaRPr sz="2220" b="1" u="sng">
              <a:solidFill>
                <a:srgbClr val="0000FF"/>
              </a:solidFill>
              <a:latin typeface="Lato"/>
              <a:ea typeface="Lato"/>
              <a:cs typeface="Lato"/>
              <a:sym typeface="Lato"/>
              <a:hlinkClick r:id="rId5">
                <a:extLst>
                  <a:ext uri="{A12FA001-AC4F-418D-AE19-62706E023703}">
                    <ahyp:hlinkClr xmlns:ahyp="http://schemas.microsoft.com/office/drawing/2018/hyperlinkcolor" val="tx"/>
                  </a:ext>
                </a:extLst>
              </a:hlinkClick>
            </a:endParaRPr>
          </a:p>
          <a:p>
            <a:pPr marL="0" lvl="0" indent="0" algn="l" rtl="0">
              <a:lnSpc>
                <a:spcPct val="100000"/>
              </a:lnSpc>
              <a:spcBef>
                <a:spcPts val="2000"/>
              </a:spcBef>
              <a:spcAft>
                <a:spcPts val="0"/>
              </a:spcAft>
              <a:buSzPts val="2400"/>
              <a:buNone/>
            </a:pPr>
            <a:r>
              <a:rPr lang="en-GB" sz="2220">
                <a:solidFill>
                  <a:schemeClr val="hlink"/>
                </a:solidFill>
                <a:uFill>
                  <a:noFill/>
                </a:uFill>
                <a:latin typeface="Lato"/>
                <a:ea typeface="Lato"/>
                <a:cs typeface="Lato"/>
                <a:sym typeface="Lato"/>
                <a:hlinkClick r:id="rId5"/>
              </a:rPr>
              <a:t>See which studies are open across the country </a:t>
            </a:r>
            <a:endParaRPr sz="2220" b="1">
              <a:solidFill>
                <a:srgbClr val="193E72"/>
              </a:solidFill>
              <a:latin typeface="Lato"/>
              <a:ea typeface="Lato"/>
              <a:cs typeface="Lato"/>
              <a:sym typeface="Lato"/>
            </a:endParaRPr>
          </a:p>
          <a:p>
            <a:pPr marL="0" lvl="0" indent="0" algn="l" rtl="0">
              <a:lnSpc>
                <a:spcPct val="100000"/>
              </a:lnSpc>
              <a:spcBef>
                <a:spcPts val="2000"/>
              </a:spcBef>
              <a:spcAft>
                <a:spcPts val="0"/>
              </a:spcAft>
              <a:buSzPts val="2400"/>
              <a:buNone/>
            </a:pPr>
            <a:r>
              <a:rPr lang="en-GB" sz="2220" b="1" u="sng">
                <a:solidFill>
                  <a:schemeClr val="hlink"/>
                </a:solidFill>
                <a:latin typeface="Lato"/>
                <a:ea typeface="Lato"/>
                <a:cs typeface="Lato"/>
                <a:sym typeface="Lato"/>
                <a:hlinkClick r:id="rId6"/>
              </a:rPr>
              <a:t>Find a Clinical Research Study (ODP) http://csg.ncri.org.uk/portfolio/portfolio-maps/</a:t>
            </a:r>
            <a:endParaRPr b="1" u="sng">
              <a:solidFill>
                <a:srgbClr val="0000FF"/>
              </a:solidFill>
              <a:latin typeface="Lato"/>
              <a:ea typeface="Lato"/>
              <a:cs typeface="Lato"/>
              <a:sym typeface="Lato"/>
            </a:endParaRPr>
          </a:p>
          <a:p>
            <a:pPr marL="0" lvl="0" indent="0" algn="l" rtl="0">
              <a:lnSpc>
                <a:spcPct val="100000"/>
              </a:lnSpc>
              <a:spcBef>
                <a:spcPts val="500"/>
              </a:spcBef>
              <a:spcAft>
                <a:spcPts val="0"/>
              </a:spcAft>
              <a:buSzPts val="2400"/>
              <a:buNone/>
            </a:pPr>
            <a:r>
              <a:rPr lang="en-GB" sz="2220">
                <a:solidFill>
                  <a:srgbClr val="193E72"/>
                </a:solidFill>
                <a:latin typeface="Lato"/>
                <a:ea typeface="Lato"/>
                <a:cs typeface="Lato"/>
                <a:sym typeface="Lato"/>
              </a:rPr>
              <a:t>Search for a study to fit criteria.  Good for horizon scanning, eligibility criteria</a:t>
            </a:r>
            <a:endParaRPr>
              <a:solidFill>
                <a:srgbClr val="193E72"/>
              </a:solidFill>
              <a:latin typeface="Lato"/>
              <a:ea typeface="Lato"/>
              <a:cs typeface="Lato"/>
              <a:sym typeface="Lato"/>
            </a:endParaRPr>
          </a:p>
          <a:p>
            <a:pPr marL="1143000" lvl="2" indent="25400" algn="l" rtl="0">
              <a:lnSpc>
                <a:spcPct val="80000"/>
              </a:lnSpc>
              <a:spcBef>
                <a:spcPts val="400"/>
              </a:spcBef>
              <a:spcAft>
                <a:spcPts val="0"/>
              </a:spcAft>
              <a:buClr>
                <a:schemeClr val="dk1"/>
              </a:buClr>
              <a:buSzPts val="2000"/>
              <a:buNone/>
            </a:pPr>
            <a:endParaRPr sz="1850">
              <a:solidFill>
                <a:schemeClr val="dk1"/>
              </a:solidFill>
              <a:latin typeface="Lato"/>
              <a:ea typeface="Lato"/>
              <a:cs typeface="Lato"/>
              <a:sym typeface="Lato"/>
            </a:endParaRPr>
          </a:p>
          <a:p>
            <a:pPr marL="228593" lvl="0" indent="-87622" algn="l" rtl="0">
              <a:lnSpc>
                <a:spcPct val="70000"/>
              </a:lnSpc>
              <a:spcBef>
                <a:spcPts val="1000"/>
              </a:spcBef>
              <a:spcAft>
                <a:spcPts val="0"/>
              </a:spcAft>
              <a:buClr>
                <a:srgbClr val="193E72"/>
              </a:buClr>
              <a:buSzPts val="2220"/>
              <a:buNone/>
            </a:pPr>
            <a:endParaRPr sz="2220">
              <a:latin typeface="Lato"/>
              <a:ea typeface="Lato"/>
              <a:cs typeface="Lato"/>
              <a:sym typeface="Lato"/>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
        <p:nvSpPr>
          <p:cNvPr id="468" name="Google Shape;468;p58"/>
          <p:cNvSpPr txBox="1">
            <a:spLocks noGrp="1"/>
          </p:cNvSpPr>
          <p:nvPr>
            <p:ph type="title" idx="4294967295"/>
          </p:nvPr>
        </p:nvSpPr>
        <p:spPr>
          <a:xfrm>
            <a:off x="838200" y="365127"/>
            <a:ext cx="10515600" cy="865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200"/>
              <a:buFont typeface="Arial"/>
              <a:buNone/>
            </a:pPr>
            <a:r>
              <a:rPr lang="en-GB">
                <a:solidFill>
                  <a:schemeClr val="lt1"/>
                </a:solidFill>
                <a:latin typeface="Lato"/>
                <a:ea typeface="Lato"/>
                <a:cs typeface="Lato"/>
                <a:sym typeface="Lato"/>
              </a:rPr>
              <a:t>RRDN Contacts</a:t>
            </a:r>
            <a:endParaRPr>
              <a:solidFill>
                <a:schemeClr val="lt1"/>
              </a:solidFill>
              <a:latin typeface="Lato"/>
              <a:ea typeface="Lato"/>
              <a:cs typeface="Lato"/>
              <a:sym typeface="Lato"/>
            </a:endParaRPr>
          </a:p>
        </p:txBody>
      </p:sp>
      <p:sp>
        <p:nvSpPr>
          <p:cNvPr id="469" name="Google Shape;469;p58"/>
          <p:cNvSpPr txBox="1">
            <a:spLocks noGrp="1"/>
          </p:cNvSpPr>
          <p:nvPr>
            <p:ph type="body" idx="4294967295"/>
          </p:nvPr>
        </p:nvSpPr>
        <p:spPr>
          <a:xfrm>
            <a:off x="838200" y="1535065"/>
            <a:ext cx="10515600" cy="4256400"/>
          </a:xfrm>
          <a:prstGeom prst="rect">
            <a:avLst/>
          </a:prstGeom>
          <a:noFill/>
          <a:ln>
            <a:noFill/>
          </a:ln>
        </p:spPr>
        <p:txBody>
          <a:bodyPr spcFirstLastPara="1" wrap="square" lIns="91425" tIns="45700" rIns="91425" bIns="45700" anchor="t" anchorCtr="0">
            <a:noAutofit/>
          </a:bodyPr>
          <a:lstStyle/>
          <a:p>
            <a:pPr marL="228592" lvl="0" indent="-76192" algn="l" rtl="0">
              <a:lnSpc>
                <a:spcPct val="90000"/>
              </a:lnSpc>
              <a:spcBef>
                <a:spcPts val="0"/>
              </a:spcBef>
              <a:spcAft>
                <a:spcPts val="0"/>
              </a:spcAft>
              <a:buClr>
                <a:schemeClr val="lt1"/>
              </a:buClr>
              <a:buSzPts val="2400"/>
              <a:buNone/>
            </a:pPr>
            <a:r>
              <a:rPr lang="en-GB" u="sng">
                <a:solidFill>
                  <a:schemeClr val="lt1"/>
                </a:solidFill>
                <a:latin typeface="Lato"/>
                <a:ea typeface="Lato"/>
                <a:cs typeface="Lato"/>
                <a:sym typeface="Lato"/>
                <a:hlinkClick r:id="rId3">
                  <a:extLst>
                    <a:ext uri="{A12FA001-AC4F-418D-AE19-62706E023703}">
                      <ahyp:hlinkClr xmlns:ahyp="http://schemas.microsoft.com/office/drawing/2018/hyperlinkcolor" val="tx"/>
                    </a:ext>
                  </a:extLst>
                </a:hlinkClick>
              </a:rPr>
              <a:t>swc.rrdn@nihr.ac.uk</a:t>
            </a:r>
            <a:endParaRPr>
              <a:solidFill>
                <a:schemeClr val="lt1"/>
              </a:solidFill>
              <a:latin typeface="Lato"/>
              <a:ea typeface="Lato"/>
              <a:cs typeface="Lato"/>
              <a:sym typeface="Lato"/>
            </a:endParaRPr>
          </a:p>
          <a:p>
            <a:pPr marL="228592" lvl="0" indent="-76192" algn="l" rtl="0">
              <a:lnSpc>
                <a:spcPct val="90000"/>
              </a:lnSpc>
              <a:spcBef>
                <a:spcPts val="0"/>
              </a:spcBef>
              <a:spcAft>
                <a:spcPts val="0"/>
              </a:spcAft>
              <a:buClr>
                <a:schemeClr val="lt1"/>
              </a:buClr>
              <a:buSzPts val="2400"/>
              <a:buNone/>
            </a:pPr>
            <a:endParaRPr>
              <a:solidFill>
                <a:schemeClr val="lt1"/>
              </a:solidFill>
              <a:latin typeface="Lato"/>
              <a:ea typeface="Lato"/>
              <a:cs typeface="Lato"/>
              <a:sym typeface="Lato"/>
            </a:endParaRPr>
          </a:p>
          <a:p>
            <a:pPr marL="228592" lvl="0" indent="-76192" algn="l" rtl="0">
              <a:lnSpc>
                <a:spcPct val="90000"/>
              </a:lnSpc>
              <a:spcBef>
                <a:spcPts val="0"/>
              </a:spcBef>
              <a:spcAft>
                <a:spcPts val="0"/>
              </a:spcAft>
              <a:buClr>
                <a:schemeClr val="lt1"/>
              </a:buClr>
              <a:buSzPts val="2400"/>
              <a:buNone/>
            </a:pPr>
            <a:r>
              <a:rPr lang="en-GB">
                <a:solidFill>
                  <a:schemeClr val="lt1"/>
                </a:solidFill>
                <a:latin typeface="Lato"/>
                <a:ea typeface="Lato"/>
                <a:cs typeface="Lato"/>
                <a:sym typeface="Lato"/>
              </a:rPr>
              <a:t>Study Support Service Manager: </a:t>
            </a:r>
            <a:r>
              <a:rPr lang="en-GB" u="sng">
                <a:solidFill>
                  <a:schemeClr val="lt1"/>
                </a:solidFill>
                <a:latin typeface="Lato"/>
                <a:ea typeface="Lato"/>
                <a:cs typeface="Lato"/>
                <a:sym typeface="Lato"/>
                <a:hlinkClick r:id="rId4">
                  <a:extLst>
                    <a:ext uri="{A12FA001-AC4F-418D-AE19-62706E023703}">
                      <ahyp:hlinkClr xmlns:ahyp="http://schemas.microsoft.com/office/drawing/2018/hyperlinkcolor" val="tx"/>
                    </a:ext>
                  </a:extLst>
                </a:hlinkClick>
              </a:rPr>
              <a:t>claire.matthews@nihr.ac.uk</a:t>
            </a:r>
            <a:endParaRPr>
              <a:solidFill>
                <a:schemeClr val="lt1"/>
              </a:solidFill>
              <a:latin typeface="Lato"/>
              <a:ea typeface="Lato"/>
              <a:cs typeface="Lato"/>
              <a:sym typeface="Lato"/>
            </a:endParaRPr>
          </a:p>
          <a:p>
            <a:pPr marL="228592" lvl="0" indent="-76192" algn="l" rtl="0">
              <a:lnSpc>
                <a:spcPct val="90000"/>
              </a:lnSpc>
              <a:spcBef>
                <a:spcPts val="0"/>
              </a:spcBef>
              <a:spcAft>
                <a:spcPts val="0"/>
              </a:spcAft>
              <a:buClr>
                <a:schemeClr val="lt1"/>
              </a:buClr>
              <a:buSzPts val="2400"/>
              <a:buNone/>
            </a:pPr>
            <a:endParaRPr>
              <a:solidFill>
                <a:schemeClr val="lt1"/>
              </a:solidFill>
              <a:latin typeface="Lato"/>
              <a:ea typeface="Lato"/>
              <a:cs typeface="Lato"/>
              <a:sym typeface="Lato"/>
            </a:endParaRPr>
          </a:p>
          <a:p>
            <a:pPr marL="228592" lvl="0" indent="-76192" algn="l" rtl="0">
              <a:lnSpc>
                <a:spcPct val="90000"/>
              </a:lnSpc>
              <a:spcBef>
                <a:spcPts val="0"/>
              </a:spcBef>
              <a:spcAft>
                <a:spcPts val="0"/>
              </a:spcAft>
              <a:buClr>
                <a:schemeClr val="lt1"/>
              </a:buClr>
              <a:buSzPts val="2400"/>
              <a:buNone/>
            </a:pPr>
            <a:r>
              <a:rPr lang="en-GB">
                <a:solidFill>
                  <a:schemeClr val="lt1"/>
                </a:solidFill>
                <a:latin typeface="Lato"/>
                <a:ea typeface="Lato"/>
                <a:cs typeface="Lato"/>
                <a:sym typeface="Lato"/>
              </a:rPr>
              <a:t>CAG Research Lead: thomas.strawson-smith@uhbw.nhs.uk</a:t>
            </a:r>
            <a:endParaRPr>
              <a:solidFill>
                <a:schemeClr val="lt1"/>
              </a:solidFill>
              <a:latin typeface="Lato"/>
              <a:ea typeface="Lato"/>
              <a:cs typeface="Lato"/>
              <a:sym typeface="Lato"/>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Shape 289"/>
        <p:cNvGrpSpPr/>
        <p:nvPr/>
      </p:nvGrpSpPr>
      <p:grpSpPr>
        <a:xfrm>
          <a:off x="0" y="0"/>
          <a:ext cx="0" cy="0"/>
          <a:chOff x="0" y="0"/>
          <a:chExt cx="0" cy="0"/>
        </a:xfrm>
      </p:grpSpPr>
      <p:sp>
        <p:nvSpPr>
          <p:cNvPr id="290" name="Google Shape;290;p40"/>
          <p:cNvSpPr txBox="1">
            <a:spLocks noGrp="1"/>
          </p:cNvSpPr>
          <p:nvPr>
            <p:ph type="title"/>
          </p:nvPr>
        </p:nvSpPr>
        <p:spPr>
          <a:xfrm>
            <a:off x="792000" y="365127"/>
            <a:ext cx="10515600" cy="8655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200"/>
              <a:buFont typeface="Lato"/>
              <a:buNone/>
            </a:pPr>
            <a:r>
              <a:rPr lang="en-GB"/>
              <a:t>Research Delivery Network</a:t>
            </a:r>
            <a:endParaRPr/>
          </a:p>
        </p:txBody>
      </p:sp>
      <p:sp>
        <p:nvSpPr>
          <p:cNvPr id="291" name="Google Shape;291;p40"/>
          <p:cNvSpPr txBox="1">
            <a:spLocks noGrp="1"/>
          </p:cNvSpPr>
          <p:nvPr>
            <p:ph type="body" idx="1"/>
          </p:nvPr>
        </p:nvSpPr>
        <p:spPr>
          <a:xfrm>
            <a:off x="6060700" y="1395633"/>
            <a:ext cx="5433900" cy="42564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GB" sz="3200" b="1">
                <a:solidFill>
                  <a:srgbClr val="A0E4E8"/>
                </a:solidFill>
              </a:rPr>
              <a:t>Mission</a:t>
            </a:r>
            <a:endParaRPr sz="1900"/>
          </a:p>
          <a:p>
            <a:pPr marL="215900" lvl="0" indent="0" algn="l" rtl="0">
              <a:lnSpc>
                <a:spcPct val="100000"/>
              </a:lnSpc>
              <a:spcBef>
                <a:spcPts val="0"/>
              </a:spcBef>
              <a:spcAft>
                <a:spcPts val="0"/>
              </a:spcAft>
              <a:buNone/>
            </a:pPr>
            <a:endParaRPr b="1"/>
          </a:p>
          <a:p>
            <a:pPr marL="0" lvl="0" indent="0" algn="l" rtl="0">
              <a:lnSpc>
                <a:spcPct val="100000"/>
              </a:lnSpc>
              <a:spcBef>
                <a:spcPts val="0"/>
              </a:spcBef>
              <a:spcAft>
                <a:spcPts val="0"/>
              </a:spcAft>
              <a:buNone/>
            </a:pPr>
            <a:r>
              <a:rPr lang="en-GB"/>
              <a:t>Enabling the health and care system to attract, optimise and deliver research across England.</a:t>
            </a:r>
            <a:endParaRPr/>
          </a:p>
          <a:p>
            <a:pPr marL="0" lvl="0" indent="0" algn="l" rtl="0">
              <a:lnSpc>
                <a:spcPct val="100000"/>
              </a:lnSpc>
              <a:spcBef>
                <a:spcPts val="0"/>
              </a:spcBef>
              <a:spcAft>
                <a:spcPts val="0"/>
              </a:spcAft>
              <a:buNone/>
            </a:pPr>
            <a:endParaRPr/>
          </a:p>
          <a:p>
            <a:pPr marL="0" lvl="0" indent="0" algn="l" rtl="0">
              <a:lnSpc>
                <a:spcPct val="100000"/>
              </a:lnSpc>
              <a:spcBef>
                <a:spcPts val="0"/>
              </a:spcBef>
              <a:spcAft>
                <a:spcPts val="0"/>
              </a:spcAft>
              <a:buNone/>
            </a:pPr>
            <a:r>
              <a:rPr lang="en-GB"/>
              <a:t>We do this as part of the NIHR’s overall mission to improve the health and wealth of the nation through research.</a:t>
            </a:r>
            <a:endParaRPr>
              <a:latin typeface="Calibri"/>
              <a:ea typeface="Calibri"/>
              <a:cs typeface="Calibri"/>
              <a:sym typeface="Calibri"/>
            </a:endParaRPr>
          </a:p>
          <a:p>
            <a:pPr marL="0" lvl="0" indent="0" algn="l" rtl="0">
              <a:lnSpc>
                <a:spcPct val="100000"/>
              </a:lnSpc>
              <a:spcBef>
                <a:spcPts val="0"/>
              </a:spcBef>
              <a:spcAft>
                <a:spcPts val="0"/>
              </a:spcAft>
              <a:buNone/>
            </a:pPr>
            <a:endParaRPr b="1"/>
          </a:p>
        </p:txBody>
      </p:sp>
      <p:sp>
        <p:nvSpPr>
          <p:cNvPr id="292" name="Google Shape;292;p40"/>
          <p:cNvSpPr/>
          <p:nvPr/>
        </p:nvSpPr>
        <p:spPr>
          <a:xfrm>
            <a:off x="790275" y="5097964"/>
            <a:ext cx="638100" cy="638100"/>
          </a:xfrm>
          <a:prstGeom prst="ellipse">
            <a:avLst/>
          </a:prstGeom>
          <a:solidFill>
            <a:schemeClr val="accent2"/>
          </a:solidFill>
          <a:ln w="139700" cap="flat" cmpd="sng">
            <a:solidFill>
              <a:srgbClr val="D1D9E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Arial"/>
              <a:ea typeface="Arial"/>
              <a:cs typeface="Arial"/>
              <a:sym typeface="Arial"/>
            </a:endParaRPr>
          </a:p>
        </p:txBody>
      </p:sp>
      <p:sp>
        <p:nvSpPr>
          <p:cNvPr id="293" name="Google Shape;293;p40"/>
          <p:cNvSpPr/>
          <p:nvPr/>
        </p:nvSpPr>
        <p:spPr>
          <a:xfrm>
            <a:off x="10440308" y="1034773"/>
            <a:ext cx="638100" cy="638100"/>
          </a:xfrm>
          <a:prstGeom prst="ellipse">
            <a:avLst/>
          </a:prstGeom>
          <a:solidFill>
            <a:srgbClr val="D1D9E2"/>
          </a:solidFill>
          <a:ln w="1397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Arial"/>
              <a:ea typeface="Arial"/>
              <a:cs typeface="Arial"/>
              <a:sym typeface="Arial"/>
            </a:endParaRPr>
          </a:p>
        </p:txBody>
      </p:sp>
      <p:sp>
        <p:nvSpPr>
          <p:cNvPr id="294" name="Google Shape;294;p40"/>
          <p:cNvSpPr/>
          <p:nvPr/>
        </p:nvSpPr>
        <p:spPr>
          <a:xfrm>
            <a:off x="790267" y="1396800"/>
            <a:ext cx="4560900" cy="3099600"/>
          </a:xfrm>
          <a:prstGeom prst="rect">
            <a:avLst/>
          </a:prstGeom>
          <a:noFill/>
          <a:ln>
            <a:noFill/>
          </a:ln>
        </p:spPr>
        <p:txBody>
          <a:bodyPr spcFirstLastPara="1" wrap="square" lIns="91425" tIns="91425" rIns="0" bIns="91425" anchor="ctr" anchorCtr="0">
            <a:noAutofit/>
          </a:bodyPr>
          <a:lstStyle/>
          <a:p>
            <a:pPr marL="0" marR="0" lvl="0" indent="0" algn="l" rtl="0">
              <a:spcBef>
                <a:spcPts val="0"/>
              </a:spcBef>
              <a:spcAft>
                <a:spcPts val="0"/>
              </a:spcAft>
              <a:buNone/>
            </a:pPr>
            <a:r>
              <a:rPr lang="en-GB" sz="3200" b="1">
                <a:solidFill>
                  <a:srgbClr val="A0E4E8"/>
                </a:solidFill>
                <a:latin typeface="Lato"/>
                <a:ea typeface="Lato"/>
                <a:cs typeface="Lato"/>
                <a:sym typeface="Lato"/>
              </a:rPr>
              <a:t>Vision</a:t>
            </a:r>
            <a:endParaRPr sz="3200" b="1">
              <a:solidFill>
                <a:srgbClr val="A0E4E8"/>
              </a:solidFill>
              <a:latin typeface="Lato"/>
              <a:ea typeface="Lato"/>
              <a:cs typeface="Lato"/>
              <a:sym typeface="Lato"/>
            </a:endParaRPr>
          </a:p>
          <a:p>
            <a:pPr marL="0" marR="0" lvl="0" indent="0" algn="ctr" rtl="0">
              <a:spcBef>
                <a:spcPts val="0"/>
              </a:spcBef>
              <a:spcAft>
                <a:spcPts val="0"/>
              </a:spcAft>
              <a:buNone/>
            </a:pPr>
            <a:endParaRPr sz="2800" b="1">
              <a:solidFill>
                <a:srgbClr val="A0E4E8"/>
              </a:solidFill>
              <a:latin typeface="Lato"/>
              <a:ea typeface="Lato"/>
              <a:cs typeface="Lato"/>
              <a:sym typeface="Lato"/>
            </a:endParaRPr>
          </a:p>
          <a:p>
            <a:pPr marL="0" marR="0" lvl="0" indent="0" algn="l" rtl="0">
              <a:spcBef>
                <a:spcPts val="0"/>
              </a:spcBef>
              <a:spcAft>
                <a:spcPts val="0"/>
              </a:spcAft>
              <a:buNone/>
            </a:pPr>
            <a:r>
              <a:rPr lang="en-GB" sz="2400">
                <a:solidFill>
                  <a:schemeClr val="lt1"/>
                </a:solidFill>
                <a:latin typeface="Lato"/>
                <a:ea typeface="Lato"/>
                <a:cs typeface="Lato"/>
                <a:sym typeface="Lato"/>
              </a:rPr>
              <a:t>The UK is a global leader in the delivery of high quality, commercial and non commercial research that is inclusive, accessible and improves health and care.</a:t>
            </a:r>
            <a:endParaRPr sz="3600" b="1">
              <a:solidFill>
                <a:srgbClr val="A0E4E8"/>
              </a:solidFill>
              <a:latin typeface="Lato"/>
              <a:ea typeface="Lato"/>
              <a:cs typeface="Lato"/>
              <a:sym typeface="Lato"/>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41"/>
          <p:cNvSpPr/>
          <p:nvPr/>
        </p:nvSpPr>
        <p:spPr>
          <a:xfrm>
            <a:off x="410067" y="1237533"/>
            <a:ext cx="11450700" cy="1886700"/>
          </a:xfrm>
          <a:prstGeom prst="roundRect">
            <a:avLst>
              <a:gd name="adj" fmla="val 16667"/>
            </a:avLst>
          </a:prstGeom>
          <a:solidFill>
            <a:srgbClr val="EEEEEE"/>
          </a:solidFill>
          <a:ln w="2857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lvl="0" indent="0" algn="ctr" rtl="0">
              <a:spcBef>
                <a:spcPts val="0"/>
              </a:spcBef>
              <a:spcAft>
                <a:spcPts val="0"/>
              </a:spcAft>
              <a:buNone/>
            </a:pPr>
            <a:endParaRPr sz="1900">
              <a:latin typeface="Lato"/>
              <a:ea typeface="Lato"/>
              <a:cs typeface="Lato"/>
              <a:sym typeface="Lato"/>
            </a:endParaRPr>
          </a:p>
        </p:txBody>
      </p:sp>
      <p:sp>
        <p:nvSpPr>
          <p:cNvPr id="301" name="Google Shape;301;p41"/>
          <p:cNvSpPr txBox="1">
            <a:spLocks noGrp="1"/>
          </p:cNvSpPr>
          <p:nvPr>
            <p:ph type="body" idx="1"/>
          </p:nvPr>
        </p:nvSpPr>
        <p:spPr>
          <a:xfrm>
            <a:off x="1190000" y="1272483"/>
            <a:ext cx="10834800" cy="1886700"/>
          </a:xfrm>
          <a:prstGeom prst="rect">
            <a:avLst/>
          </a:prstGeom>
          <a:noFill/>
          <a:ln>
            <a:noFill/>
          </a:ln>
        </p:spPr>
        <p:txBody>
          <a:bodyPr spcFirstLastPara="1" wrap="square" lIns="91425" tIns="45700" rIns="91425" bIns="45700" anchor="ctr" anchorCtr="0">
            <a:noAutofit/>
          </a:bodyPr>
          <a:lstStyle/>
          <a:p>
            <a:pPr marL="0" lvl="0" indent="0" algn="l" rtl="0">
              <a:lnSpc>
                <a:spcPct val="105000"/>
              </a:lnSpc>
              <a:spcBef>
                <a:spcPts val="0"/>
              </a:spcBef>
              <a:spcAft>
                <a:spcPts val="0"/>
              </a:spcAft>
              <a:buNone/>
            </a:pPr>
            <a:r>
              <a:rPr lang="en-GB" sz="2200"/>
              <a:t>Support the successful delivery of high quality research, as an active partner in the research system. </a:t>
            </a:r>
            <a:br>
              <a:rPr lang="en-GB" sz="2200"/>
            </a:br>
            <a:endParaRPr sz="2200"/>
          </a:p>
          <a:p>
            <a:pPr marL="0" lvl="0" indent="0" algn="l" rtl="0">
              <a:lnSpc>
                <a:spcPct val="105000"/>
              </a:lnSpc>
              <a:spcBef>
                <a:spcPts val="0"/>
              </a:spcBef>
              <a:spcAft>
                <a:spcPts val="0"/>
              </a:spcAft>
              <a:buNone/>
            </a:pPr>
            <a:r>
              <a:rPr lang="en-GB" sz="2200"/>
              <a:t>Increase capacity and capability of the research delivery infrastructure for the future.</a:t>
            </a:r>
            <a:endParaRPr sz="1600">
              <a:solidFill>
                <a:schemeClr val="dk2"/>
              </a:solidFill>
            </a:endParaRPr>
          </a:p>
        </p:txBody>
      </p:sp>
      <p:sp>
        <p:nvSpPr>
          <p:cNvPr id="302" name="Google Shape;302;p41"/>
          <p:cNvSpPr/>
          <p:nvPr/>
        </p:nvSpPr>
        <p:spPr>
          <a:xfrm>
            <a:off x="9337833" y="3331867"/>
            <a:ext cx="925200" cy="807900"/>
          </a:xfrm>
          <a:prstGeom prst="hexagon">
            <a:avLst>
              <a:gd name="adj" fmla="val 23418"/>
              <a:gd name="vf" fmla="val 115470"/>
            </a:avLst>
          </a:prstGeom>
          <a:solidFill>
            <a:srgbClr val="2DA8B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Arial"/>
              <a:ea typeface="Arial"/>
              <a:cs typeface="Arial"/>
              <a:sym typeface="Arial"/>
            </a:endParaRPr>
          </a:p>
        </p:txBody>
      </p:sp>
      <p:grpSp>
        <p:nvGrpSpPr>
          <p:cNvPr id="303" name="Google Shape;303;p41"/>
          <p:cNvGrpSpPr/>
          <p:nvPr/>
        </p:nvGrpSpPr>
        <p:grpSpPr>
          <a:xfrm>
            <a:off x="10672352" y="5183101"/>
            <a:ext cx="925042" cy="807853"/>
            <a:chOff x="8938671" y="1286136"/>
            <a:chExt cx="434700" cy="374700"/>
          </a:xfrm>
        </p:grpSpPr>
        <p:sp>
          <p:nvSpPr>
            <p:cNvPr id="304" name="Google Shape;304;p41"/>
            <p:cNvSpPr/>
            <p:nvPr/>
          </p:nvSpPr>
          <p:spPr>
            <a:xfrm>
              <a:off x="8938671" y="1286136"/>
              <a:ext cx="434700" cy="374700"/>
            </a:xfrm>
            <a:prstGeom prst="hexagon">
              <a:avLst>
                <a:gd name="adj" fmla="val 25000"/>
                <a:gd name="vf" fmla="val 115470"/>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Arial"/>
                <a:ea typeface="Arial"/>
                <a:cs typeface="Arial"/>
                <a:sym typeface="Arial"/>
              </a:endParaRPr>
            </a:p>
          </p:txBody>
        </p:sp>
        <p:sp>
          <p:nvSpPr>
            <p:cNvPr id="305" name="Google Shape;305;p41"/>
            <p:cNvSpPr/>
            <p:nvPr/>
          </p:nvSpPr>
          <p:spPr>
            <a:xfrm>
              <a:off x="9029133" y="1359637"/>
              <a:ext cx="260100" cy="224400"/>
            </a:xfrm>
            <a:prstGeom prst="hexagon">
              <a:avLst>
                <a:gd name="adj" fmla="val 25000"/>
                <a:gd name="vf" fmla="val 115470"/>
              </a:avLst>
            </a:prstGeom>
            <a:solidFill>
              <a:srgbClr val="D1D9E2"/>
            </a:solidFill>
            <a:ln w="4445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Arial"/>
                <a:ea typeface="Arial"/>
                <a:cs typeface="Arial"/>
                <a:sym typeface="Arial"/>
              </a:endParaRPr>
            </a:p>
          </p:txBody>
        </p:sp>
      </p:grpSp>
      <p:sp>
        <p:nvSpPr>
          <p:cNvPr id="306" name="Google Shape;306;p41"/>
          <p:cNvSpPr txBox="1"/>
          <p:nvPr/>
        </p:nvSpPr>
        <p:spPr>
          <a:xfrm>
            <a:off x="408000" y="364800"/>
            <a:ext cx="11090400" cy="720300"/>
          </a:xfrm>
          <a:prstGeom prst="rect">
            <a:avLst/>
          </a:prstGeom>
          <a:noFill/>
          <a:ln>
            <a:noFill/>
          </a:ln>
        </p:spPr>
        <p:txBody>
          <a:bodyPr spcFirstLastPara="1" wrap="square" lIns="121900" tIns="121900" rIns="121900" bIns="121900" anchor="ctr" anchorCtr="0">
            <a:noAutofit/>
          </a:bodyPr>
          <a:lstStyle/>
          <a:p>
            <a:pPr marL="0" lvl="0" indent="0" algn="l" rtl="0">
              <a:spcBef>
                <a:spcPts val="0"/>
              </a:spcBef>
              <a:spcAft>
                <a:spcPts val="0"/>
              </a:spcAft>
              <a:buNone/>
            </a:pPr>
            <a:r>
              <a:rPr lang="en-GB" sz="3200" b="1">
                <a:solidFill>
                  <a:srgbClr val="193E72"/>
                </a:solidFill>
                <a:latin typeface="Lato"/>
                <a:ea typeface="Lato"/>
                <a:cs typeface="Lato"/>
                <a:sym typeface="Lato"/>
              </a:rPr>
              <a:t>Research Delivery Network (RDN) purpose</a:t>
            </a:r>
            <a:endParaRPr sz="3200" b="1">
              <a:solidFill>
                <a:srgbClr val="193E72"/>
              </a:solidFill>
              <a:latin typeface="Lato"/>
              <a:ea typeface="Lato"/>
              <a:cs typeface="Lato"/>
              <a:sym typeface="Lato"/>
            </a:endParaRPr>
          </a:p>
        </p:txBody>
      </p:sp>
      <p:sp>
        <p:nvSpPr>
          <p:cNvPr id="307" name="Google Shape;307;p41"/>
          <p:cNvSpPr txBox="1"/>
          <p:nvPr/>
        </p:nvSpPr>
        <p:spPr>
          <a:xfrm>
            <a:off x="2641067" y="3549500"/>
            <a:ext cx="8831100" cy="1983600"/>
          </a:xfrm>
          <a:prstGeom prst="rect">
            <a:avLst/>
          </a:prstGeom>
          <a:noFill/>
          <a:ln>
            <a:noFill/>
          </a:ln>
        </p:spPr>
        <p:txBody>
          <a:bodyPr spcFirstLastPara="1" wrap="square" lIns="121900" tIns="121900" rIns="121900" bIns="121900" anchor="t" anchorCtr="0">
            <a:noAutofit/>
          </a:bodyPr>
          <a:lstStyle/>
          <a:p>
            <a:pPr marL="609600" lvl="0" indent="-438150" algn="l" rtl="0">
              <a:spcBef>
                <a:spcPts val="0"/>
              </a:spcBef>
              <a:spcAft>
                <a:spcPts val="0"/>
              </a:spcAft>
              <a:buClr>
                <a:srgbClr val="193E72"/>
              </a:buClr>
              <a:buSzPts val="2100"/>
              <a:buFont typeface="Lato"/>
              <a:buChar char="●"/>
            </a:pPr>
            <a:r>
              <a:rPr lang="en-GB" sz="2100">
                <a:solidFill>
                  <a:srgbClr val="193E72"/>
                </a:solidFill>
                <a:latin typeface="Lato"/>
                <a:ea typeface="Lato"/>
                <a:cs typeface="Lato"/>
                <a:sym typeface="Lato"/>
              </a:rPr>
              <a:t>Reach more people</a:t>
            </a:r>
            <a:endParaRPr sz="2100">
              <a:solidFill>
                <a:srgbClr val="193E72"/>
              </a:solidFill>
              <a:latin typeface="Lato"/>
              <a:ea typeface="Lato"/>
              <a:cs typeface="Lato"/>
              <a:sym typeface="Lato"/>
            </a:endParaRPr>
          </a:p>
          <a:p>
            <a:pPr marL="609600" lvl="0" indent="-438150" algn="l" rtl="0">
              <a:spcBef>
                <a:spcPts val="0"/>
              </a:spcBef>
              <a:spcAft>
                <a:spcPts val="0"/>
              </a:spcAft>
              <a:buClr>
                <a:srgbClr val="193E72"/>
              </a:buClr>
              <a:buSzPts val="2100"/>
              <a:buFont typeface="Lato"/>
              <a:buChar char="●"/>
            </a:pPr>
            <a:r>
              <a:rPr lang="en-GB" sz="2100">
                <a:solidFill>
                  <a:srgbClr val="193E72"/>
                </a:solidFill>
                <a:latin typeface="Lato"/>
                <a:ea typeface="Lato"/>
                <a:cs typeface="Lato"/>
                <a:sym typeface="Lato"/>
              </a:rPr>
              <a:t>Address  changing population needs</a:t>
            </a:r>
            <a:endParaRPr sz="2100">
              <a:solidFill>
                <a:srgbClr val="193E72"/>
              </a:solidFill>
              <a:latin typeface="Lato"/>
              <a:ea typeface="Lato"/>
              <a:cs typeface="Lato"/>
              <a:sym typeface="Lato"/>
            </a:endParaRPr>
          </a:p>
          <a:p>
            <a:pPr marL="609600" lvl="0" indent="-438150" algn="l" rtl="0">
              <a:lnSpc>
                <a:spcPct val="115000"/>
              </a:lnSpc>
              <a:spcBef>
                <a:spcPts val="0"/>
              </a:spcBef>
              <a:spcAft>
                <a:spcPts val="0"/>
              </a:spcAft>
              <a:buClr>
                <a:srgbClr val="193E72"/>
              </a:buClr>
              <a:buSzPts val="2100"/>
              <a:buFont typeface="Lato"/>
              <a:buChar char="●"/>
            </a:pPr>
            <a:r>
              <a:rPr lang="en-GB" sz="2100">
                <a:solidFill>
                  <a:srgbClr val="193E72"/>
                </a:solidFill>
                <a:highlight>
                  <a:schemeClr val="lt1"/>
                </a:highlight>
                <a:latin typeface="Lato"/>
                <a:ea typeface="Lato"/>
                <a:cs typeface="Lato"/>
                <a:sym typeface="Lato"/>
              </a:rPr>
              <a:t>Support the successful delivery of high quality research </a:t>
            </a:r>
            <a:endParaRPr sz="2100">
              <a:solidFill>
                <a:srgbClr val="193E72"/>
              </a:solidFill>
              <a:highlight>
                <a:schemeClr val="lt1"/>
              </a:highlight>
              <a:latin typeface="Lato"/>
              <a:ea typeface="Lato"/>
              <a:cs typeface="Lato"/>
              <a:sym typeface="Lato"/>
            </a:endParaRPr>
          </a:p>
          <a:p>
            <a:pPr marL="609600" lvl="0" indent="-438150" algn="l" rtl="0">
              <a:lnSpc>
                <a:spcPct val="115000"/>
              </a:lnSpc>
              <a:spcBef>
                <a:spcPts val="0"/>
              </a:spcBef>
              <a:spcAft>
                <a:spcPts val="0"/>
              </a:spcAft>
              <a:buClr>
                <a:srgbClr val="193E72"/>
              </a:buClr>
              <a:buSzPts val="2100"/>
              <a:buFont typeface="Lato"/>
              <a:buChar char="●"/>
            </a:pPr>
            <a:r>
              <a:rPr lang="en-GB" sz="2100">
                <a:solidFill>
                  <a:srgbClr val="193E72"/>
                </a:solidFill>
                <a:highlight>
                  <a:schemeClr val="lt1"/>
                </a:highlight>
                <a:latin typeface="Lato"/>
                <a:ea typeface="Lato"/>
                <a:cs typeface="Lato"/>
                <a:sym typeface="Lato"/>
              </a:rPr>
              <a:t>Increase capacity and capability of the research delivery infrastructure for the future</a:t>
            </a:r>
            <a:endParaRPr sz="2100">
              <a:solidFill>
                <a:srgbClr val="193E72"/>
              </a:solidFill>
              <a:latin typeface="Lato"/>
              <a:ea typeface="Lato"/>
              <a:cs typeface="Lato"/>
              <a:sym typeface="Lato"/>
            </a:endParaRPr>
          </a:p>
        </p:txBody>
      </p:sp>
      <p:grpSp>
        <p:nvGrpSpPr>
          <p:cNvPr id="308" name="Google Shape;308;p41"/>
          <p:cNvGrpSpPr/>
          <p:nvPr/>
        </p:nvGrpSpPr>
        <p:grpSpPr>
          <a:xfrm>
            <a:off x="748344" y="1653646"/>
            <a:ext cx="359131" cy="331266"/>
            <a:chOff x="7034386" y="2897265"/>
            <a:chExt cx="887400" cy="887400"/>
          </a:xfrm>
        </p:grpSpPr>
        <p:sp>
          <p:nvSpPr>
            <p:cNvPr id="309" name="Google Shape;309;p41"/>
            <p:cNvSpPr/>
            <p:nvPr/>
          </p:nvSpPr>
          <p:spPr>
            <a:xfrm rot="10800000">
              <a:off x="7034386" y="2897265"/>
              <a:ext cx="887400" cy="887400"/>
            </a:xfrm>
            <a:prstGeom prst="ellipse">
              <a:avLst/>
            </a:prstGeom>
            <a:solidFill>
              <a:srgbClr val="D1D9E2"/>
            </a:solidFill>
            <a:ln w="69850" cap="flat" cmpd="sng">
              <a:solidFill>
                <a:srgbClr val="EE4B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rgbClr val="FFFFFF"/>
                </a:solidFill>
                <a:latin typeface="Arial"/>
                <a:ea typeface="Arial"/>
                <a:cs typeface="Arial"/>
                <a:sym typeface="Arial"/>
              </a:endParaRPr>
            </a:p>
          </p:txBody>
        </p:sp>
        <p:sp>
          <p:nvSpPr>
            <p:cNvPr id="310" name="Google Shape;310;p41"/>
            <p:cNvSpPr/>
            <p:nvPr/>
          </p:nvSpPr>
          <p:spPr>
            <a:xfrm rot="10800000">
              <a:off x="7234893" y="3095141"/>
              <a:ext cx="494100" cy="496800"/>
            </a:xfrm>
            <a:prstGeom prst="ellipse">
              <a:avLst/>
            </a:prstGeom>
            <a:solidFill>
              <a:srgbClr val="173E7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rgbClr val="FFFFFF"/>
                </a:solidFill>
                <a:latin typeface="Arial"/>
                <a:ea typeface="Arial"/>
                <a:cs typeface="Arial"/>
                <a:sym typeface="Arial"/>
              </a:endParaRPr>
            </a:p>
          </p:txBody>
        </p:sp>
      </p:grpSp>
      <p:sp>
        <p:nvSpPr>
          <p:cNvPr id="311" name="Google Shape;311;p41"/>
          <p:cNvSpPr txBox="1"/>
          <p:nvPr/>
        </p:nvSpPr>
        <p:spPr>
          <a:xfrm>
            <a:off x="408000" y="3538646"/>
            <a:ext cx="1951200" cy="928800"/>
          </a:xfrm>
          <a:prstGeom prst="rect">
            <a:avLst/>
          </a:prstGeom>
          <a:noFill/>
          <a:ln>
            <a:noFill/>
          </a:ln>
        </p:spPr>
        <p:txBody>
          <a:bodyPr spcFirstLastPara="1" wrap="square" lIns="121900" tIns="121900" rIns="121900" bIns="121900" anchor="t" anchorCtr="0">
            <a:noAutofit/>
          </a:bodyPr>
          <a:lstStyle/>
          <a:p>
            <a:pPr marL="0" lvl="0" indent="0" algn="l" rtl="0">
              <a:spcBef>
                <a:spcPts val="0"/>
              </a:spcBef>
              <a:spcAft>
                <a:spcPts val="0"/>
              </a:spcAft>
              <a:buNone/>
            </a:pPr>
            <a:r>
              <a:rPr lang="en-GB" sz="2100">
                <a:solidFill>
                  <a:srgbClr val="193E72"/>
                </a:solidFill>
                <a:latin typeface="Lato"/>
                <a:ea typeface="Lato"/>
                <a:cs typeface="Lato"/>
                <a:sym typeface="Lato"/>
              </a:rPr>
              <a:t>This means research can: </a:t>
            </a:r>
            <a:endParaRPr sz="2100">
              <a:solidFill>
                <a:srgbClr val="193E72"/>
              </a:solidFill>
              <a:latin typeface="Lato"/>
              <a:ea typeface="Lato"/>
              <a:cs typeface="Lato"/>
              <a:sym typeface="Lato"/>
            </a:endParaRPr>
          </a:p>
        </p:txBody>
      </p:sp>
      <p:grpSp>
        <p:nvGrpSpPr>
          <p:cNvPr id="312" name="Google Shape;312;p41"/>
          <p:cNvGrpSpPr/>
          <p:nvPr/>
        </p:nvGrpSpPr>
        <p:grpSpPr>
          <a:xfrm>
            <a:off x="748344" y="2568046"/>
            <a:ext cx="359131" cy="331266"/>
            <a:chOff x="7034386" y="2897265"/>
            <a:chExt cx="887400" cy="887400"/>
          </a:xfrm>
        </p:grpSpPr>
        <p:sp>
          <p:nvSpPr>
            <p:cNvPr id="313" name="Google Shape;313;p41"/>
            <p:cNvSpPr/>
            <p:nvPr/>
          </p:nvSpPr>
          <p:spPr>
            <a:xfrm rot="10800000">
              <a:off x="7034386" y="2897265"/>
              <a:ext cx="887400" cy="887400"/>
            </a:xfrm>
            <a:prstGeom prst="ellipse">
              <a:avLst/>
            </a:prstGeom>
            <a:solidFill>
              <a:srgbClr val="D1D9E2"/>
            </a:solidFill>
            <a:ln w="69850" cap="flat" cmpd="sng">
              <a:solidFill>
                <a:srgbClr val="EE4B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rgbClr val="FFFFFF"/>
                </a:solidFill>
                <a:latin typeface="Arial"/>
                <a:ea typeface="Arial"/>
                <a:cs typeface="Arial"/>
                <a:sym typeface="Arial"/>
              </a:endParaRPr>
            </a:p>
          </p:txBody>
        </p:sp>
        <p:sp>
          <p:nvSpPr>
            <p:cNvPr id="314" name="Google Shape;314;p41"/>
            <p:cNvSpPr/>
            <p:nvPr/>
          </p:nvSpPr>
          <p:spPr>
            <a:xfrm rot="10800000">
              <a:off x="7234893" y="3095141"/>
              <a:ext cx="494100" cy="496800"/>
            </a:xfrm>
            <a:prstGeom prst="ellipse">
              <a:avLst/>
            </a:prstGeom>
            <a:solidFill>
              <a:srgbClr val="173E7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rgbClr val="FFFFFF"/>
                </a:solidFill>
                <a:latin typeface="Arial"/>
                <a:ea typeface="Arial"/>
                <a:cs typeface="Arial"/>
                <a:sym typeface="Arial"/>
              </a:endParaRPr>
            </a:p>
          </p:txBody>
        </p:sp>
      </p:grpSp>
      <p:grpSp>
        <p:nvGrpSpPr>
          <p:cNvPr id="315" name="Google Shape;315;p41"/>
          <p:cNvGrpSpPr/>
          <p:nvPr/>
        </p:nvGrpSpPr>
        <p:grpSpPr>
          <a:xfrm>
            <a:off x="11472551" y="1118435"/>
            <a:ext cx="489950" cy="436600"/>
            <a:chOff x="8938671" y="1286136"/>
            <a:chExt cx="434700" cy="374700"/>
          </a:xfrm>
        </p:grpSpPr>
        <p:sp>
          <p:nvSpPr>
            <p:cNvPr id="316" name="Google Shape;316;p41"/>
            <p:cNvSpPr/>
            <p:nvPr/>
          </p:nvSpPr>
          <p:spPr>
            <a:xfrm>
              <a:off x="8938671" y="1286136"/>
              <a:ext cx="434700" cy="374700"/>
            </a:xfrm>
            <a:prstGeom prst="hexagon">
              <a:avLst>
                <a:gd name="adj" fmla="val 25000"/>
                <a:gd name="vf" fmla="val 115470"/>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Arial"/>
                <a:ea typeface="Arial"/>
                <a:cs typeface="Arial"/>
                <a:sym typeface="Arial"/>
              </a:endParaRPr>
            </a:p>
          </p:txBody>
        </p:sp>
        <p:sp>
          <p:nvSpPr>
            <p:cNvPr id="317" name="Google Shape;317;p41"/>
            <p:cNvSpPr/>
            <p:nvPr/>
          </p:nvSpPr>
          <p:spPr>
            <a:xfrm>
              <a:off x="9029133" y="1359637"/>
              <a:ext cx="260100" cy="224400"/>
            </a:xfrm>
            <a:prstGeom prst="hexagon">
              <a:avLst>
                <a:gd name="adj" fmla="val 25000"/>
                <a:gd name="vf" fmla="val 115470"/>
              </a:avLst>
            </a:prstGeom>
            <a:solidFill>
              <a:srgbClr val="D1D9E2"/>
            </a:solidFill>
            <a:ln w="4445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Arial"/>
                <a:ea typeface="Arial"/>
                <a:cs typeface="Arial"/>
                <a:sym typeface="Arial"/>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Shape 321"/>
        <p:cNvGrpSpPr/>
        <p:nvPr/>
      </p:nvGrpSpPr>
      <p:grpSpPr>
        <a:xfrm>
          <a:off x="0" y="0"/>
          <a:ext cx="0" cy="0"/>
          <a:chOff x="0" y="0"/>
          <a:chExt cx="0" cy="0"/>
        </a:xfrm>
      </p:grpSpPr>
      <p:sp>
        <p:nvSpPr>
          <p:cNvPr id="322" name="Google Shape;322;p42"/>
          <p:cNvSpPr txBox="1">
            <a:spLocks noGrp="1"/>
          </p:cNvSpPr>
          <p:nvPr>
            <p:ph type="title"/>
          </p:nvPr>
        </p:nvSpPr>
        <p:spPr>
          <a:xfrm>
            <a:off x="449000" y="364800"/>
            <a:ext cx="10803300" cy="9768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GB" b="1">
                <a:latin typeface="Lato"/>
                <a:ea typeface="Lato"/>
                <a:cs typeface="Lato"/>
                <a:sym typeface="Lato"/>
              </a:rPr>
              <a:t>RDN change statements </a:t>
            </a:r>
            <a:endParaRPr b="1">
              <a:latin typeface="Lato"/>
              <a:ea typeface="Lato"/>
              <a:cs typeface="Lato"/>
              <a:sym typeface="Lato"/>
            </a:endParaRPr>
          </a:p>
        </p:txBody>
      </p:sp>
      <p:sp>
        <p:nvSpPr>
          <p:cNvPr id="323" name="Google Shape;323;p42"/>
          <p:cNvSpPr txBox="1">
            <a:spLocks noGrp="1"/>
          </p:cNvSpPr>
          <p:nvPr>
            <p:ph type="body" idx="1"/>
          </p:nvPr>
        </p:nvSpPr>
        <p:spPr>
          <a:xfrm>
            <a:off x="451200" y="2556200"/>
            <a:ext cx="10634100" cy="2733300"/>
          </a:xfrm>
          <a:prstGeom prst="rect">
            <a:avLst/>
          </a:prstGeom>
          <a:solidFill>
            <a:srgbClr val="D1D9E2"/>
          </a:solidFill>
        </p:spPr>
        <p:txBody>
          <a:bodyPr spcFirstLastPara="1" wrap="square" lIns="91425" tIns="45700" rIns="91425" bIns="45700" anchor="t" anchorCtr="0">
            <a:noAutofit/>
          </a:bodyPr>
          <a:lstStyle/>
          <a:p>
            <a:pPr marL="609600" lvl="0" indent="-438150" algn="l" rtl="0">
              <a:lnSpc>
                <a:spcPct val="115000"/>
              </a:lnSpc>
              <a:spcBef>
                <a:spcPts val="0"/>
              </a:spcBef>
              <a:spcAft>
                <a:spcPts val="0"/>
              </a:spcAft>
              <a:buSzPts val="2100"/>
              <a:buFont typeface="Lato"/>
              <a:buAutoNum type="arabicPeriod"/>
            </a:pPr>
            <a:r>
              <a:rPr lang="en-GB" sz="2100">
                <a:latin typeface="Lato"/>
                <a:ea typeface="Lato"/>
                <a:cs typeface="Lato"/>
                <a:sym typeface="Lato"/>
              </a:rPr>
              <a:t>A single organisation with greater consistency of experience for customers</a:t>
            </a:r>
            <a:endParaRPr sz="2100">
              <a:latin typeface="Lato"/>
              <a:ea typeface="Lato"/>
              <a:cs typeface="Lato"/>
              <a:sym typeface="Lato"/>
            </a:endParaRPr>
          </a:p>
          <a:p>
            <a:pPr marL="609600" lvl="0" indent="-438150" algn="l" rtl="0">
              <a:lnSpc>
                <a:spcPct val="115000"/>
              </a:lnSpc>
              <a:spcBef>
                <a:spcPts val="0"/>
              </a:spcBef>
              <a:spcAft>
                <a:spcPts val="0"/>
              </a:spcAft>
              <a:buSzPts val="2100"/>
              <a:buFont typeface="Lato"/>
              <a:buAutoNum type="arabicPeriod"/>
            </a:pPr>
            <a:r>
              <a:rPr lang="en-GB" sz="2100">
                <a:latin typeface="Lato"/>
                <a:ea typeface="Lato"/>
                <a:cs typeface="Lato"/>
                <a:sym typeface="Lato"/>
              </a:rPr>
              <a:t>Collective responsibility and joint leadership of the organisation</a:t>
            </a:r>
            <a:endParaRPr sz="2100">
              <a:latin typeface="Lato"/>
              <a:ea typeface="Lato"/>
              <a:cs typeface="Lato"/>
              <a:sym typeface="Lato"/>
            </a:endParaRPr>
          </a:p>
          <a:p>
            <a:pPr marL="609600" lvl="0" indent="-438150" algn="l" rtl="0">
              <a:lnSpc>
                <a:spcPct val="115000"/>
              </a:lnSpc>
              <a:spcBef>
                <a:spcPts val="0"/>
              </a:spcBef>
              <a:spcAft>
                <a:spcPts val="0"/>
              </a:spcAft>
              <a:buSzPts val="2100"/>
              <a:buFont typeface="Lato"/>
              <a:buAutoNum type="arabicPeriod"/>
            </a:pPr>
            <a:r>
              <a:rPr lang="en-GB" sz="2100">
                <a:latin typeface="Lato"/>
                <a:ea typeface="Lato"/>
                <a:cs typeface="Lato"/>
                <a:sym typeface="Lato"/>
              </a:rPr>
              <a:t>A collegiate and a customer-focused partner </a:t>
            </a:r>
            <a:endParaRPr sz="2100">
              <a:latin typeface="Lato"/>
              <a:ea typeface="Lato"/>
              <a:cs typeface="Lato"/>
              <a:sym typeface="Lato"/>
            </a:endParaRPr>
          </a:p>
          <a:p>
            <a:pPr marL="609600" lvl="0" indent="-438150" algn="l" rtl="0">
              <a:lnSpc>
                <a:spcPct val="115000"/>
              </a:lnSpc>
              <a:spcBef>
                <a:spcPts val="0"/>
              </a:spcBef>
              <a:spcAft>
                <a:spcPts val="0"/>
              </a:spcAft>
              <a:buSzPts val="2100"/>
              <a:buFont typeface="Lato"/>
              <a:buAutoNum type="arabicPeriod"/>
            </a:pPr>
            <a:r>
              <a:rPr lang="en-GB" sz="2100">
                <a:latin typeface="Lato"/>
                <a:ea typeface="Lato"/>
                <a:cs typeface="Lato"/>
                <a:sym typeface="Lato"/>
              </a:rPr>
              <a:t>Stronger focus on strategic development of research capacity and capability, nationally and regionally, with partners</a:t>
            </a:r>
            <a:endParaRPr sz="2100">
              <a:latin typeface="Lato"/>
              <a:ea typeface="Lato"/>
              <a:cs typeface="Lato"/>
              <a:sym typeface="Lato"/>
            </a:endParaRPr>
          </a:p>
          <a:p>
            <a:pPr marL="609600" lvl="0" indent="-438150" algn="l" rtl="0">
              <a:lnSpc>
                <a:spcPct val="115000"/>
              </a:lnSpc>
              <a:spcBef>
                <a:spcPts val="0"/>
              </a:spcBef>
              <a:spcAft>
                <a:spcPts val="0"/>
              </a:spcAft>
              <a:buSzPts val="2100"/>
              <a:buFont typeface="Lato"/>
              <a:buAutoNum type="arabicPeriod"/>
            </a:pPr>
            <a:r>
              <a:rPr lang="en-GB" sz="2100">
                <a:latin typeface="Lato"/>
                <a:ea typeface="Lato"/>
                <a:cs typeface="Lato"/>
                <a:sym typeface="Lato"/>
              </a:rPr>
              <a:t>Emphasis on continuous improvement, learning and value for money in every part of RDN</a:t>
            </a:r>
            <a:endParaRPr sz="2100">
              <a:latin typeface="Lato"/>
              <a:ea typeface="Lato"/>
              <a:cs typeface="Lato"/>
              <a:sym typeface="Lato"/>
            </a:endParaRPr>
          </a:p>
        </p:txBody>
      </p:sp>
      <p:sp>
        <p:nvSpPr>
          <p:cNvPr id="324" name="Google Shape;324;p42"/>
          <p:cNvSpPr txBox="1"/>
          <p:nvPr/>
        </p:nvSpPr>
        <p:spPr>
          <a:xfrm>
            <a:off x="449000" y="1396800"/>
            <a:ext cx="11690400" cy="1021200"/>
          </a:xfrm>
          <a:prstGeom prst="rect">
            <a:avLst/>
          </a:prstGeom>
          <a:noFill/>
          <a:ln>
            <a:noFill/>
          </a:ln>
        </p:spPr>
        <p:txBody>
          <a:bodyPr spcFirstLastPara="1" wrap="square" lIns="121900" tIns="121900" rIns="121900" bIns="121900" anchor="t" anchorCtr="0">
            <a:noAutofit/>
          </a:bodyPr>
          <a:lstStyle/>
          <a:p>
            <a:pPr marL="0" lvl="0" indent="0" algn="l" rtl="0">
              <a:spcBef>
                <a:spcPts val="0"/>
              </a:spcBef>
              <a:spcAft>
                <a:spcPts val="0"/>
              </a:spcAft>
              <a:buNone/>
            </a:pPr>
            <a:r>
              <a:rPr lang="en-GB" sz="2100">
                <a:solidFill>
                  <a:srgbClr val="193E72"/>
                </a:solidFill>
                <a:latin typeface="Lato"/>
                <a:ea typeface="Lato"/>
                <a:cs typeface="Lato"/>
                <a:sym typeface="Lato"/>
              </a:rPr>
              <a:t>A new organisation building on the successes of the Clinical Research Network (CRN). </a:t>
            </a:r>
            <a:br>
              <a:rPr lang="en-GB" sz="2100">
                <a:solidFill>
                  <a:srgbClr val="193E72"/>
                </a:solidFill>
                <a:latin typeface="Lato"/>
                <a:ea typeface="Lato"/>
                <a:cs typeface="Lato"/>
                <a:sym typeface="Lato"/>
              </a:rPr>
            </a:br>
            <a:r>
              <a:rPr lang="en-GB" sz="2100">
                <a:solidFill>
                  <a:srgbClr val="193E72"/>
                </a:solidFill>
                <a:latin typeface="Lato"/>
                <a:ea typeface="Lato"/>
                <a:cs typeface="Lato"/>
                <a:sym typeface="Lato"/>
              </a:rPr>
              <a:t>The Research Delivery Network (RDN) differs from the CRN in the following ways:</a:t>
            </a:r>
            <a:endParaRPr sz="2100">
              <a:solidFill>
                <a:srgbClr val="193E72"/>
              </a:solidFill>
              <a:latin typeface="Lato"/>
              <a:ea typeface="Lato"/>
              <a:cs typeface="Lato"/>
              <a:sym typeface="Lato"/>
            </a:endParaRPr>
          </a:p>
        </p:txBody>
      </p:sp>
      <p:grpSp>
        <p:nvGrpSpPr>
          <p:cNvPr id="325" name="Google Shape;325;p42"/>
          <p:cNvGrpSpPr/>
          <p:nvPr/>
        </p:nvGrpSpPr>
        <p:grpSpPr>
          <a:xfrm>
            <a:off x="448648" y="5138890"/>
            <a:ext cx="645913" cy="561192"/>
            <a:chOff x="10141141" y="1885266"/>
            <a:chExt cx="388800" cy="335100"/>
          </a:xfrm>
        </p:grpSpPr>
        <p:sp>
          <p:nvSpPr>
            <p:cNvPr id="326" name="Google Shape;326;p42"/>
            <p:cNvSpPr/>
            <p:nvPr/>
          </p:nvSpPr>
          <p:spPr>
            <a:xfrm rot="10800000">
              <a:off x="10141141" y="1885266"/>
              <a:ext cx="388800" cy="335100"/>
            </a:xfrm>
            <a:prstGeom prst="hexagon">
              <a:avLst>
                <a:gd name="adj" fmla="val 25000"/>
                <a:gd name="vf" fmla="val 115470"/>
              </a:avLst>
            </a:prstGeom>
            <a:solidFill>
              <a:srgbClr val="173E7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rgbClr val="FFFFFF"/>
                </a:solidFill>
                <a:latin typeface="Arial"/>
                <a:ea typeface="Arial"/>
                <a:cs typeface="Arial"/>
                <a:sym typeface="Arial"/>
              </a:endParaRPr>
            </a:p>
          </p:txBody>
        </p:sp>
        <p:sp>
          <p:nvSpPr>
            <p:cNvPr id="327" name="Google Shape;327;p42"/>
            <p:cNvSpPr/>
            <p:nvPr/>
          </p:nvSpPr>
          <p:spPr>
            <a:xfrm rot="10800000">
              <a:off x="10216565" y="1954253"/>
              <a:ext cx="232500" cy="200400"/>
            </a:xfrm>
            <a:prstGeom prst="hexagon">
              <a:avLst>
                <a:gd name="adj" fmla="val 25000"/>
                <a:gd name="vf" fmla="val 115470"/>
              </a:avLst>
            </a:prstGeom>
            <a:solidFill>
              <a:srgbClr val="D1D9E2"/>
            </a:solidFill>
            <a:ln w="44450" cap="flat" cmpd="sng">
              <a:solidFill>
                <a:srgbClr val="EE4B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rgbClr val="FFFFFF"/>
                </a:solidFill>
                <a:latin typeface="Arial"/>
                <a:ea typeface="Arial"/>
                <a:cs typeface="Arial"/>
                <a:sym typeface="Arial"/>
              </a:endParaRPr>
            </a:p>
          </p:txBody>
        </p:sp>
      </p:grpSp>
      <p:grpSp>
        <p:nvGrpSpPr>
          <p:cNvPr id="328" name="Google Shape;328;p42"/>
          <p:cNvGrpSpPr/>
          <p:nvPr/>
        </p:nvGrpSpPr>
        <p:grpSpPr>
          <a:xfrm>
            <a:off x="10986839" y="2416855"/>
            <a:ext cx="645875" cy="561192"/>
            <a:chOff x="10141141" y="1885266"/>
            <a:chExt cx="388800" cy="335100"/>
          </a:xfrm>
        </p:grpSpPr>
        <p:sp>
          <p:nvSpPr>
            <p:cNvPr id="329" name="Google Shape;329;p42"/>
            <p:cNvSpPr/>
            <p:nvPr/>
          </p:nvSpPr>
          <p:spPr>
            <a:xfrm rot="10800000">
              <a:off x="10141141" y="1885266"/>
              <a:ext cx="388800" cy="335100"/>
            </a:xfrm>
            <a:prstGeom prst="hexagon">
              <a:avLst>
                <a:gd name="adj" fmla="val 25000"/>
                <a:gd name="vf" fmla="val 115470"/>
              </a:avLst>
            </a:prstGeom>
            <a:solidFill>
              <a:srgbClr val="2DA8B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rgbClr val="FFFFFF"/>
                </a:solidFill>
                <a:latin typeface="Arial"/>
                <a:ea typeface="Arial"/>
                <a:cs typeface="Arial"/>
                <a:sym typeface="Arial"/>
              </a:endParaRPr>
            </a:p>
          </p:txBody>
        </p:sp>
        <p:sp>
          <p:nvSpPr>
            <p:cNvPr id="330" name="Google Shape;330;p42"/>
            <p:cNvSpPr/>
            <p:nvPr/>
          </p:nvSpPr>
          <p:spPr>
            <a:xfrm rot="10800000">
              <a:off x="10216565" y="1954253"/>
              <a:ext cx="232500" cy="200400"/>
            </a:xfrm>
            <a:prstGeom prst="hexagon">
              <a:avLst>
                <a:gd name="adj" fmla="val 25000"/>
                <a:gd name="vf" fmla="val 115470"/>
              </a:avLst>
            </a:prstGeom>
            <a:solidFill>
              <a:srgbClr val="D1D9E2"/>
            </a:solidFill>
            <a:ln w="44450" cap="flat" cmpd="sng">
              <a:solidFill>
                <a:srgbClr val="173E7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rgbClr val="FFFFFF"/>
                </a:solidFill>
                <a:latin typeface="Arial"/>
                <a:ea typeface="Arial"/>
                <a:cs typeface="Arial"/>
                <a:sym typeface="Arial"/>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Shape 334"/>
        <p:cNvGrpSpPr/>
        <p:nvPr/>
      </p:nvGrpSpPr>
      <p:grpSpPr>
        <a:xfrm>
          <a:off x="0" y="0"/>
          <a:ext cx="0" cy="0"/>
          <a:chOff x="0" y="0"/>
          <a:chExt cx="0" cy="0"/>
        </a:xfrm>
      </p:grpSpPr>
      <p:sp>
        <p:nvSpPr>
          <p:cNvPr id="335" name="Google Shape;335;p43"/>
          <p:cNvSpPr txBox="1">
            <a:spLocks noGrp="1"/>
          </p:cNvSpPr>
          <p:nvPr>
            <p:ph type="title"/>
          </p:nvPr>
        </p:nvSpPr>
        <p:spPr>
          <a:xfrm>
            <a:off x="838200" y="365127"/>
            <a:ext cx="10515600" cy="8655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GB" b="1">
                <a:latin typeface="Lato"/>
                <a:ea typeface="Lato"/>
                <a:cs typeface="Lato"/>
                <a:sym typeface="Lato"/>
              </a:rPr>
              <a:t>Delivering on RDN’s purpose </a:t>
            </a:r>
            <a:endParaRPr b="1">
              <a:latin typeface="Lato"/>
              <a:ea typeface="Lato"/>
              <a:cs typeface="Lato"/>
              <a:sym typeface="Lato"/>
            </a:endParaRPr>
          </a:p>
        </p:txBody>
      </p:sp>
      <p:sp>
        <p:nvSpPr>
          <p:cNvPr id="336" name="Google Shape;336;p43"/>
          <p:cNvSpPr txBox="1">
            <a:spLocks noGrp="1"/>
          </p:cNvSpPr>
          <p:nvPr>
            <p:ph type="body" idx="1"/>
          </p:nvPr>
        </p:nvSpPr>
        <p:spPr>
          <a:xfrm>
            <a:off x="838200" y="1535067"/>
            <a:ext cx="10515600" cy="4872900"/>
          </a:xfrm>
          <a:prstGeom prst="rect">
            <a:avLst/>
          </a:prstGeom>
        </p:spPr>
        <p:txBody>
          <a:bodyPr spcFirstLastPara="1" wrap="square" lIns="91425" tIns="45700" rIns="91425" bIns="45700" anchor="t" anchorCtr="0">
            <a:normAutofit fontScale="77500" lnSpcReduction="20000"/>
          </a:bodyPr>
          <a:lstStyle/>
          <a:p>
            <a:pPr marL="609600" lvl="0" indent="-457358" algn="l" rtl="0">
              <a:lnSpc>
                <a:spcPct val="115000"/>
              </a:lnSpc>
              <a:spcBef>
                <a:spcPts val="0"/>
              </a:spcBef>
              <a:spcAft>
                <a:spcPts val="0"/>
              </a:spcAft>
              <a:buSzPct val="100000"/>
              <a:buFont typeface="Lato"/>
              <a:buChar char="●"/>
            </a:pPr>
            <a:r>
              <a:rPr lang="en-GB" sz="3100">
                <a:highlight>
                  <a:schemeClr val="lt1"/>
                </a:highlight>
                <a:latin typeface="Lato"/>
                <a:ea typeface="Lato"/>
                <a:cs typeface="Lato"/>
                <a:sym typeface="Lato"/>
              </a:rPr>
              <a:t>RDN focuses on strategic support for the whole portfolio, rather than day-to-day involvement in individual studies, except on request</a:t>
            </a:r>
            <a:endParaRPr sz="3100">
              <a:highlight>
                <a:schemeClr val="lt1"/>
              </a:highlight>
              <a:latin typeface="Lato"/>
              <a:ea typeface="Lato"/>
              <a:cs typeface="Lato"/>
              <a:sym typeface="Lato"/>
            </a:endParaRPr>
          </a:p>
          <a:p>
            <a:pPr marL="609600" lvl="0" indent="-457358" algn="l" rtl="0">
              <a:lnSpc>
                <a:spcPct val="115000"/>
              </a:lnSpc>
              <a:spcBef>
                <a:spcPts val="1300"/>
              </a:spcBef>
              <a:spcAft>
                <a:spcPts val="0"/>
              </a:spcAft>
              <a:buSzPct val="100000"/>
              <a:buFont typeface="Lato"/>
              <a:buChar char="●"/>
            </a:pPr>
            <a:r>
              <a:rPr lang="en-GB" sz="3100">
                <a:highlight>
                  <a:schemeClr val="lt1"/>
                </a:highlight>
              </a:rPr>
              <a:t>S</a:t>
            </a:r>
            <a:r>
              <a:rPr lang="en-GB" sz="3100">
                <a:highlight>
                  <a:schemeClr val="lt1"/>
                </a:highlight>
                <a:latin typeface="Lato"/>
                <a:ea typeface="Lato"/>
                <a:cs typeface="Lato"/>
                <a:sym typeface="Lato"/>
              </a:rPr>
              <a:t>ites </a:t>
            </a:r>
            <a:r>
              <a:rPr lang="en-GB" sz="3100">
                <a:highlight>
                  <a:schemeClr val="lt1"/>
                </a:highlight>
              </a:rPr>
              <a:t>are</a:t>
            </a:r>
            <a:r>
              <a:rPr lang="en-GB" sz="3100">
                <a:highlight>
                  <a:schemeClr val="lt1"/>
                </a:highlight>
                <a:latin typeface="Lato"/>
                <a:ea typeface="Lato"/>
                <a:cs typeface="Lato"/>
                <a:sym typeface="Lato"/>
              </a:rPr>
              <a:t> supported to monitor their own performance of individual studies,  build study-level capacity and consider research delivery in research applications</a:t>
            </a:r>
            <a:endParaRPr sz="3100">
              <a:highlight>
                <a:schemeClr val="lt1"/>
              </a:highlight>
            </a:endParaRPr>
          </a:p>
          <a:p>
            <a:pPr marL="609600" lvl="0" indent="-457358" algn="l" rtl="0">
              <a:lnSpc>
                <a:spcPct val="115000"/>
              </a:lnSpc>
              <a:spcBef>
                <a:spcPts val="1300"/>
              </a:spcBef>
              <a:spcAft>
                <a:spcPts val="0"/>
              </a:spcAft>
              <a:buSzPct val="100000"/>
              <a:buFont typeface="Lato"/>
              <a:buChar char="●"/>
            </a:pPr>
            <a:r>
              <a:rPr lang="en-GB" sz="3100">
                <a:highlight>
                  <a:schemeClr val="lt1"/>
                </a:highlight>
                <a:latin typeface="Lato"/>
                <a:ea typeface="Lato"/>
                <a:cs typeface="Lato"/>
                <a:sym typeface="Lato"/>
              </a:rPr>
              <a:t>RDN increases understanding of and supports work to address strategic issues that cut across sites, regions or settings. This might be through a strategic project we lead, by supporting projects led by partners, or by providing the intelligence and evidence to enable others to make change</a:t>
            </a:r>
            <a:endParaRPr sz="3100">
              <a:highlight>
                <a:schemeClr val="lt1"/>
              </a:highlight>
              <a:latin typeface="Lato"/>
              <a:ea typeface="Lato"/>
              <a:cs typeface="Lato"/>
              <a:sym typeface="Lato"/>
            </a:endParaRPr>
          </a:p>
          <a:p>
            <a:pPr marL="609600" lvl="0" indent="-457358" algn="l" rtl="0">
              <a:lnSpc>
                <a:spcPct val="115000"/>
              </a:lnSpc>
              <a:spcBef>
                <a:spcPts val="1300"/>
              </a:spcBef>
              <a:spcAft>
                <a:spcPts val="0"/>
              </a:spcAft>
              <a:buSzPct val="100000"/>
              <a:buFont typeface="Lato"/>
              <a:buChar char="●"/>
            </a:pPr>
            <a:r>
              <a:rPr lang="en-GB" sz="3100">
                <a:highlight>
                  <a:schemeClr val="lt1"/>
                </a:highlight>
                <a:latin typeface="Lato"/>
                <a:ea typeface="Lato"/>
                <a:cs typeface="Lato"/>
                <a:sym typeface="Lato"/>
              </a:rPr>
              <a:t>Agile Delivery Teams provide additional targeted support for individual studies and help us to build capacity and capability where it is needed. </a:t>
            </a:r>
            <a:endParaRPr sz="2100">
              <a:highlight>
                <a:schemeClr val="lt1"/>
              </a:highlight>
              <a:latin typeface="Lato"/>
              <a:ea typeface="Lato"/>
              <a:cs typeface="Lato"/>
              <a:sym typeface="Lato"/>
            </a:endParaRPr>
          </a:p>
          <a:p>
            <a:pPr marL="0" lvl="0" indent="0" algn="l" rtl="0">
              <a:spcBef>
                <a:spcPts val="1300"/>
              </a:spcBef>
              <a:spcAft>
                <a:spcPts val="0"/>
              </a:spcAft>
              <a:buNone/>
            </a:pPr>
            <a:endParaRPr sz="2100">
              <a:latin typeface="Lato"/>
              <a:ea typeface="Lato"/>
              <a:cs typeface="Lato"/>
              <a:sym typeface="Lato"/>
            </a:endParaRPr>
          </a:p>
        </p:txBody>
      </p:sp>
      <p:grpSp>
        <p:nvGrpSpPr>
          <p:cNvPr id="337" name="Google Shape;337;p43"/>
          <p:cNvGrpSpPr/>
          <p:nvPr/>
        </p:nvGrpSpPr>
        <p:grpSpPr>
          <a:xfrm>
            <a:off x="10428752" y="394001"/>
            <a:ext cx="925042" cy="807853"/>
            <a:chOff x="8938671" y="1286136"/>
            <a:chExt cx="434700" cy="374700"/>
          </a:xfrm>
        </p:grpSpPr>
        <p:sp>
          <p:nvSpPr>
            <p:cNvPr id="338" name="Google Shape;338;p43"/>
            <p:cNvSpPr/>
            <p:nvPr/>
          </p:nvSpPr>
          <p:spPr>
            <a:xfrm>
              <a:off x="8938671" y="1286136"/>
              <a:ext cx="434700" cy="374700"/>
            </a:xfrm>
            <a:prstGeom prst="hexagon">
              <a:avLst>
                <a:gd name="adj" fmla="val 25000"/>
                <a:gd name="vf" fmla="val 115470"/>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Arial"/>
                <a:ea typeface="Arial"/>
                <a:cs typeface="Arial"/>
                <a:sym typeface="Arial"/>
              </a:endParaRPr>
            </a:p>
          </p:txBody>
        </p:sp>
        <p:sp>
          <p:nvSpPr>
            <p:cNvPr id="339" name="Google Shape;339;p43"/>
            <p:cNvSpPr/>
            <p:nvPr/>
          </p:nvSpPr>
          <p:spPr>
            <a:xfrm>
              <a:off x="9029133" y="1359637"/>
              <a:ext cx="260100" cy="224400"/>
            </a:xfrm>
            <a:prstGeom prst="hexagon">
              <a:avLst>
                <a:gd name="adj" fmla="val 25000"/>
                <a:gd name="vf" fmla="val 115470"/>
              </a:avLst>
            </a:prstGeom>
            <a:solidFill>
              <a:srgbClr val="D1D9E2"/>
            </a:solidFill>
            <a:ln w="4445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Arial"/>
                <a:ea typeface="Arial"/>
                <a:cs typeface="Arial"/>
                <a:sym typeface="Arial"/>
              </a:endParaRPr>
            </a:p>
          </p:txBody>
        </p:sp>
      </p:grpSp>
      <p:grpSp>
        <p:nvGrpSpPr>
          <p:cNvPr id="340" name="Google Shape;340;p43"/>
          <p:cNvGrpSpPr/>
          <p:nvPr/>
        </p:nvGrpSpPr>
        <p:grpSpPr>
          <a:xfrm>
            <a:off x="525001" y="5352535"/>
            <a:ext cx="489950" cy="436600"/>
            <a:chOff x="8938671" y="1286136"/>
            <a:chExt cx="434700" cy="374700"/>
          </a:xfrm>
        </p:grpSpPr>
        <p:sp>
          <p:nvSpPr>
            <p:cNvPr id="341" name="Google Shape;341;p43"/>
            <p:cNvSpPr/>
            <p:nvPr/>
          </p:nvSpPr>
          <p:spPr>
            <a:xfrm>
              <a:off x="8938671" y="1286136"/>
              <a:ext cx="434700" cy="374700"/>
            </a:xfrm>
            <a:prstGeom prst="hexagon">
              <a:avLst>
                <a:gd name="adj" fmla="val 25000"/>
                <a:gd name="vf" fmla="val 115470"/>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Arial"/>
                <a:ea typeface="Arial"/>
                <a:cs typeface="Arial"/>
                <a:sym typeface="Arial"/>
              </a:endParaRPr>
            </a:p>
          </p:txBody>
        </p:sp>
        <p:sp>
          <p:nvSpPr>
            <p:cNvPr id="342" name="Google Shape;342;p43"/>
            <p:cNvSpPr/>
            <p:nvPr/>
          </p:nvSpPr>
          <p:spPr>
            <a:xfrm>
              <a:off x="9029133" y="1359637"/>
              <a:ext cx="260100" cy="224400"/>
            </a:xfrm>
            <a:prstGeom prst="hexagon">
              <a:avLst>
                <a:gd name="adj" fmla="val 25000"/>
                <a:gd name="vf" fmla="val 115470"/>
              </a:avLst>
            </a:prstGeom>
            <a:solidFill>
              <a:srgbClr val="D1D9E2"/>
            </a:solidFill>
            <a:ln w="4445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Arial"/>
                <a:ea typeface="Arial"/>
                <a:cs typeface="Arial"/>
                <a:sym typeface="Arial"/>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44"/>
          <p:cNvSpPr txBox="1">
            <a:spLocks noGrp="1"/>
          </p:cNvSpPr>
          <p:nvPr>
            <p:ph type="title"/>
          </p:nvPr>
        </p:nvSpPr>
        <p:spPr>
          <a:xfrm>
            <a:off x="838200" y="365127"/>
            <a:ext cx="10515600" cy="8655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GB" b="1">
                <a:latin typeface="Lato"/>
                <a:ea typeface="Lato"/>
                <a:cs typeface="Lato"/>
                <a:sym typeface="Lato"/>
              </a:rPr>
              <a:t>Development of RDN’s strategy and services </a:t>
            </a:r>
            <a:endParaRPr b="1">
              <a:latin typeface="Lato"/>
              <a:ea typeface="Lato"/>
              <a:cs typeface="Lato"/>
              <a:sym typeface="Lato"/>
            </a:endParaRPr>
          </a:p>
        </p:txBody>
      </p:sp>
      <p:sp>
        <p:nvSpPr>
          <p:cNvPr id="348" name="Google Shape;348;p44"/>
          <p:cNvSpPr txBox="1">
            <a:spLocks noGrp="1"/>
          </p:cNvSpPr>
          <p:nvPr>
            <p:ph type="body" idx="1"/>
          </p:nvPr>
        </p:nvSpPr>
        <p:spPr>
          <a:xfrm>
            <a:off x="838208" y="1917217"/>
            <a:ext cx="5136300" cy="4256400"/>
          </a:xfrm>
          <a:prstGeom prst="rect">
            <a:avLst/>
          </a:prstGeom>
        </p:spPr>
        <p:txBody>
          <a:bodyPr spcFirstLastPara="1" wrap="square" lIns="91425" tIns="45700" rIns="91425" bIns="45700" anchor="t" anchorCtr="0">
            <a:noAutofit/>
          </a:bodyPr>
          <a:lstStyle/>
          <a:p>
            <a:pPr marL="457200" lvl="0" indent="-361950" algn="l" rtl="0">
              <a:lnSpc>
                <a:spcPct val="115000"/>
              </a:lnSpc>
              <a:spcBef>
                <a:spcPts val="0"/>
              </a:spcBef>
              <a:spcAft>
                <a:spcPts val="0"/>
              </a:spcAft>
              <a:buClr>
                <a:srgbClr val="173E71"/>
              </a:buClr>
              <a:buSzPts val="2100"/>
              <a:buFont typeface="Lato"/>
              <a:buChar char="•"/>
            </a:pPr>
            <a:r>
              <a:rPr lang="en-GB" sz="2100">
                <a:solidFill>
                  <a:srgbClr val="173E71"/>
                </a:solidFill>
                <a:latin typeface="Lato"/>
                <a:ea typeface="Lato"/>
                <a:cs typeface="Lato"/>
                <a:sym typeface="Lato"/>
              </a:rPr>
              <a:t>Study Support Service</a:t>
            </a:r>
            <a:endParaRPr sz="2100">
              <a:solidFill>
                <a:srgbClr val="173E71"/>
              </a:solidFill>
              <a:latin typeface="Lato"/>
              <a:ea typeface="Lato"/>
              <a:cs typeface="Lato"/>
              <a:sym typeface="Lato"/>
            </a:endParaRPr>
          </a:p>
          <a:p>
            <a:pPr marL="457200" lvl="0" indent="-361950" algn="l" rtl="0">
              <a:lnSpc>
                <a:spcPct val="115000"/>
              </a:lnSpc>
              <a:spcBef>
                <a:spcPts val="400"/>
              </a:spcBef>
              <a:spcAft>
                <a:spcPts val="0"/>
              </a:spcAft>
              <a:buClr>
                <a:srgbClr val="173E71"/>
              </a:buClr>
              <a:buSzPts val="2100"/>
              <a:buFont typeface="Lato"/>
              <a:buChar char="•"/>
            </a:pPr>
            <a:r>
              <a:rPr lang="en-GB" sz="2100">
                <a:solidFill>
                  <a:srgbClr val="173E71"/>
                </a:solidFill>
                <a:latin typeface="Lato"/>
                <a:ea typeface="Lato"/>
                <a:cs typeface="Lato"/>
                <a:sym typeface="Lato"/>
              </a:rPr>
              <a:t>AcoRD / NCVR</a:t>
            </a:r>
            <a:endParaRPr sz="2100">
              <a:solidFill>
                <a:srgbClr val="173E71"/>
              </a:solidFill>
              <a:latin typeface="Lato"/>
              <a:ea typeface="Lato"/>
              <a:cs typeface="Lato"/>
              <a:sym typeface="Lato"/>
            </a:endParaRPr>
          </a:p>
          <a:p>
            <a:pPr marL="457200" lvl="0" indent="-361950" algn="l" rtl="0">
              <a:lnSpc>
                <a:spcPct val="115000"/>
              </a:lnSpc>
              <a:spcBef>
                <a:spcPts val="400"/>
              </a:spcBef>
              <a:spcAft>
                <a:spcPts val="0"/>
              </a:spcAft>
              <a:buClr>
                <a:srgbClr val="173E71"/>
              </a:buClr>
              <a:buSzPts val="2100"/>
              <a:buFont typeface="Lato"/>
              <a:buChar char="•"/>
            </a:pPr>
            <a:r>
              <a:rPr lang="en-GB" sz="2100">
                <a:solidFill>
                  <a:srgbClr val="173E71"/>
                </a:solidFill>
                <a:latin typeface="Lato"/>
                <a:ea typeface="Lato"/>
                <a:cs typeface="Lato"/>
                <a:sym typeface="Lato"/>
              </a:rPr>
              <a:t>Agile Research Delivery Team</a:t>
            </a:r>
            <a:endParaRPr sz="2100">
              <a:solidFill>
                <a:srgbClr val="173E71"/>
              </a:solidFill>
              <a:latin typeface="Lato"/>
              <a:ea typeface="Lato"/>
              <a:cs typeface="Lato"/>
              <a:sym typeface="Lato"/>
            </a:endParaRPr>
          </a:p>
          <a:p>
            <a:pPr marL="457200" lvl="0" indent="-361950" algn="l" rtl="0">
              <a:lnSpc>
                <a:spcPct val="115000"/>
              </a:lnSpc>
              <a:spcBef>
                <a:spcPts val="400"/>
              </a:spcBef>
              <a:spcAft>
                <a:spcPts val="0"/>
              </a:spcAft>
              <a:buClr>
                <a:srgbClr val="173E71"/>
              </a:buClr>
              <a:buSzPts val="2100"/>
              <a:buFont typeface="Lato"/>
              <a:buChar char="•"/>
            </a:pPr>
            <a:r>
              <a:rPr lang="en-GB" sz="2100">
                <a:solidFill>
                  <a:srgbClr val="173E71"/>
                </a:solidFill>
                <a:latin typeface="Lato"/>
                <a:ea typeface="Lato"/>
                <a:cs typeface="Lato"/>
                <a:sym typeface="Lato"/>
              </a:rPr>
              <a:t>Support for out of hospital settings</a:t>
            </a:r>
            <a:endParaRPr sz="2100">
              <a:solidFill>
                <a:srgbClr val="173E71"/>
              </a:solidFill>
              <a:latin typeface="Lato"/>
              <a:ea typeface="Lato"/>
              <a:cs typeface="Lato"/>
              <a:sym typeface="Lato"/>
            </a:endParaRPr>
          </a:p>
          <a:p>
            <a:pPr marL="457200" lvl="0" indent="-361950" algn="l" rtl="0">
              <a:lnSpc>
                <a:spcPct val="115000"/>
              </a:lnSpc>
              <a:spcBef>
                <a:spcPts val="400"/>
              </a:spcBef>
              <a:spcAft>
                <a:spcPts val="0"/>
              </a:spcAft>
              <a:buClr>
                <a:srgbClr val="173E71"/>
              </a:buClr>
              <a:buSzPts val="2100"/>
              <a:buFont typeface="Lato"/>
              <a:buChar char="•"/>
            </a:pPr>
            <a:r>
              <a:rPr lang="en-GB" sz="2100">
                <a:solidFill>
                  <a:srgbClr val="173E71"/>
                </a:solidFill>
                <a:latin typeface="Lato"/>
                <a:ea typeface="Lato"/>
                <a:cs typeface="Lato"/>
                <a:sym typeface="Lato"/>
              </a:rPr>
              <a:t>Life Sciences Partnership &amp; Growth (includes key accounts and customer engagement)</a:t>
            </a:r>
            <a:endParaRPr sz="2100">
              <a:solidFill>
                <a:srgbClr val="173E71"/>
              </a:solidFill>
              <a:latin typeface="Lato"/>
              <a:ea typeface="Lato"/>
              <a:cs typeface="Lato"/>
              <a:sym typeface="Lato"/>
            </a:endParaRPr>
          </a:p>
          <a:p>
            <a:pPr marL="457200" lvl="0" indent="-361950" algn="l" rtl="0">
              <a:lnSpc>
                <a:spcPct val="115000"/>
              </a:lnSpc>
              <a:spcBef>
                <a:spcPts val="400"/>
              </a:spcBef>
              <a:spcAft>
                <a:spcPts val="0"/>
              </a:spcAft>
              <a:buClr>
                <a:srgbClr val="173E71"/>
              </a:buClr>
              <a:buSzPts val="2100"/>
              <a:buFont typeface="Lato"/>
              <a:buChar char="•"/>
            </a:pPr>
            <a:r>
              <a:rPr lang="en-GB" sz="2100">
                <a:solidFill>
                  <a:srgbClr val="173E71"/>
                </a:solidFill>
                <a:latin typeface="Lato"/>
                <a:ea typeface="Lato"/>
                <a:cs typeface="Lato"/>
                <a:sym typeface="Lato"/>
              </a:rPr>
              <a:t>Workforce Development</a:t>
            </a:r>
            <a:endParaRPr sz="2100">
              <a:solidFill>
                <a:srgbClr val="173E71"/>
              </a:solidFill>
              <a:latin typeface="Lato"/>
              <a:ea typeface="Lato"/>
              <a:cs typeface="Lato"/>
              <a:sym typeface="Lato"/>
            </a:endParaRPr>
          </a:p>
          <a:p>
            <a:pPr marL="457200" lvl="0" indent="-361950" algn="l" rtl="0">
              <a:lnSpc>
                <a:spcPct val="115000"/>
              </a:lnSpc>
              <a:spcBef>
                <a:spcPts val="400"/>
              </a:spcBef>
              <a:spcAft>
                <a:spcPts val="0"/>
              </a:spcAft>
              <a:buClr>
                <a:srgbClr val="173E71"/>
              </a:buClr>
              <a:buSzPts val="2100"/>
              <a:buFont typeface="Lato"/>
              <a:buChar char="•"/>
            </a:pPr>
            <a:r>
              <a:rPr lang="en-GB" sz="2100">
                <a:solidFill>
                  <a:srgbClr val="173E71"/>
                </a:solidFill>
                <a:latin typeface="Lato"/>
                <a:ea typeface="Lato"/>
                <a:cs typeface="Lato"/>
                <a:sym typeface="Lato"/>
              </a:rPr>
              <a:t>Finance (includes funding model and financial management)</a:t>
            </a:r>
            <a:endParaRPr sz="2100">
              <a:solidFill>
                <a:srgbClr val="173E71"/>
              </a:solidFill>
              <a:latin typeface="Lato"/>
              <a:ea typeface="Lato"/>
              <a:cs typeface="Lato"/>
              <a:sym typeface="Lato"/>
            </a:endParaRPr>
          </a:p>
          <a:p>
            <a:pPr marL="0" lvl="0" indent="0" algn="l" rtl="0">
              <a:lnSpc>
                <a:spcPct val="115000"/>
              </a:lnSpc>
              <a:spcBef>
                <a:spcPts val="400"/>
              </a:spcBef>
              <a:spcAft>
                <a:spcPts val="400"/>
              </a:spcAft>
              <a:buNone/>
            </a:pPr>
            <a:endParaRPr>
              <a:solidFill>
                <a:srgbClr val="173E71"/>
              </a:solidFill>
            </a:endParaRPr>
          </a:p>
        </p:txBody>
      </p:sp>
      <p:sp>
        <p:nvSpPr>
          <p:cNvPr id="349" name="Google Shape;349;p44"/>
          <p:cNvSpPr txBox="1">
            <a:spLocks noGrp="1"/>
          </p:cNvSpPr>
          <p:nvPr>
            <p:ph type="body" idx="1"/>
          </p:nvPr>
        </p:nvSpPr>
        <p:spPr>
          <a:xfrm>
            <a:off x="6406233" y="1917217"/>
            <a:ext cx="5136300" cy="4256400"/>
          </a:xfrm>
          <a:prstGeom prst="rect">
            <a:avLst/>
          </a:prstGeom>
        </p:spPr>
        <p:txBody>
          <a:bodyPr spcFirstLastPara="1" wrap="square" lIns="91425" tIns="45700" rIns="91425" bIns="45700" anchor="t" anchorCtr="0">
            <a:noAutofit/>
          </a:bodyPr>
          <a:lstStyle/>
          <a:p>
            <a:pPr marL="457200" lvl="0" indent="-361950" algn="l" rtl="0">
              <a:lnSpc>
                <a:spcPct val="115000"/>
              </a:lnSpc>
              <a:spcBef>
                <a:spcPts val="0"/>
              </a:spcBef>
              <a:spcAft>
                <a:spcPts val="0"/>
              </a:spcAft>
              <a:buClr>
                <a:srgbClr val="173E71"/>
              </a:buClr>
              <a:buSzPts val="2100"/>
              <a:buFont typeface="Lato"/>
              <a:buChar char="•"/>
            </a:pPr>
            <a:r>
              <a:rPr lang="en-GB" sz="2100">
                <a:solidFill>
                  <a:srgbClr val="173E71"/>
                </a:solidFill>
                <a:latin typeface="Lato"/>
                <a:ea typeface="Lato"/>
                <a:cs typeface="Lato"/>
                <a:sym typeface="Lato"/>
              </a:rPr>
              <a:t>Data &amp; Analytics</a:t>
            </a:r>
            <a:endParaRPr sz="2100">
              <a:solidFill>
                <a:srgbClr val="173E71"/>
              </a:solidFill>
              <a:latin typeface="Lato"/>
              <a:ea typeface="Lato"/>
              <a:cs typeface="Lato"/>
              <a:sym typeface="Lato"/>
            </a:endParaRPr>
          </a:p>
          <a:p>
            <a:pPr marL="457200" lvl="0" indent="-361950" algn="l" rtl="0">
              <a:lnSpc>
                <a:spcPct val="115000"/>
              </a:lnSpc>
              <a:spcBef>
                <a:spcPts val="400"/>
              </a:spcBef>
              <a:spcAft>
                <a:spcPts val="0"/>
              </a:spcAft>
              <a:buClr>
                <a:srgbClr val="173E71"/>
              </a:buClr>
              <a:buSzPts val="2100"/>
              <a:buFont typeface="Lato"/>
              <a:buChar char="•"/>
            </a:pPr>
            <a:r>
              <a:rPr lang="en-GB" sz="2100">
                <a:solidFill>
                  <a:srgbClr val="173E71"/>
                </a:solidFill>
                <a:latin typeface="Lato"/>
                <a:ea typeface="Lato"/>
                <a:cs typeface="Lato"/>
                <a:sym typeface="Lato"/>
              </a:rPr>
              <a:t>Planning</a:t>
            </a:r>
            <a:endParaRPr sz="2100">
              <a:solidFill>
                <a:srgbClr val="173E71"/>
              </a:solidFill>
              <a:latin typeface="Lato"/>
              <a:ea typeface="Lato"/>
              <a:cs typeface="Lato"/>
              <a:sym typeface="Lato"/>
            </a:endParaRPr>
          </a:p>
          <a:p>
            <a:pPr marL="457200" lvl="0" indent="-361950" algn="l" rtl="0">
              <a:lnSpc>
                <a:spcPct val="115000"/>
              </a:lnSpc>
              <a:spcBef>
                <a:spcPts val="400"/>
              </a:spcBef>
              <a:spcAft>
                <a:spcPts val="0"/>
              </a:spcAft>
              <a:buClr>
                <a:srgbClr val="173E71"/>
              </a:buClr>
              <a:buSzPts val="2100"/>
              <a:buFont typeface="Lato"/>
              <a:buChar char="•"/>
            </a:pPr>
            <a:r>
              <a:rPr lang="en-GB" sz="2100">
                <a:solidFill>
                  <a:srgbClr val="173E71"/>
                </a:solidFill>
                <a:latin typeface="Lato"/>
                <a:ea typeface="Lato"/>
                <a:cs typeface="Lato"/>
                <a:sym typeface="Lato"/>
              </a:rPr>
              <a:t>Contractual Management including performance framework</a:t>
            </a:r>
            <a:endParaRPr sz="2100">
              <a:solidFill>
                <a:srgbClr val="173E71"/>
              </a:solidFill>
              <a:latin typeface="Lato"/>
              <a:ea typeface="Lato"/>
              <a:cs typeface="Lato"/>
              <a:sym typeface="Lato"/>
            </a:endParaRPr>
          </a:p>
          <a:p>
            <a:pPr marL="457200" lvl="0" indent="-361950" algn="l" rtl="0">
              <a:lnSpc>
                <a:spcPct val="115000"/>
              </a:lnSpc>
              <a:spcBef>
                <a:spcPts val="400"/>
              </a:spcBef>
              <a:spcAft>
                <a:spcPts val="0"/>
              </a:spcAft>
              <a:buClr>
                <a:srgbClr val="173E71"/>
              </a:buClr>
              <a:buSzPts val="2100"/>
              <a:buFont typeface="Lato"/>
              <a:buChar char="•"/>
            </a:pPr>
            <a:r>
              <a:rPr lang="en-GB" sz="2100">
                <a:solidFill>
                  <a:srgbClr val="173E71"/>
                </a:solidFill>
                <a:latin typeface="Lato"/>
                <a:ea typeface="Lato"/>
                <a:cs typeface="Lato"/>
                <a:sym typeface="Lato"/>
              </a:rPr>
              <a:t>Public Engagement</a:t>
            </a:r>
            <a:endParaRPr sz="2100">
              <a:solidFill>
                <a:srgbClr val="173E71"/>
              </a:solidFill>
              <a:latin typeface="Lato"/>
              <a:ea typeface="Lato"/>
              <a:cs typeface="Lato"/>
              <a:sym typeface="Lato"/>
            </a:endParaRPr>
          </a:p>
          <a:p>
            <a:pPr marL="457200" lvl="0" indent="-361950" algn="l" rtl="0">
              <a:lnSpc>
                <a:spcPct val="115000"/>
              </a:lnSpc>
              <a:spcBef>
                <a:spcPts val="400"/>
              </a:spcBef>
              <a:spcAft>
                <a:spcPts val="0"/>
              </a:spcAft>
              <a:buClr>
                <a:srgbClr val="173E71"/>
              </a:buClr>
              <a:buSzPts val="2100"/>
              <a:buFont typeface="Lato"/>
              <a:buChar char="•"/>
            </a:pPr>
            <a:r>
              <a:rPr lang="en-GB" sz="2100">
                <a:solidFill>
                  <a:srgbClr val="173E71"/>
                </a:solidFill>
                <a:latin typeface="Lato"/>
                <a:ea typeface="Lato"/>
                <a:cs typeface="Lato"/>
                <a:sym typeface="Lato"/>
              </a:rPr>
              <a:t>Specialities and Settings</a:t>
            </a:r>
            <a:endParaRPr sz="2100">
              <a:solidFill>
                <a:srgbClr val="173E71"/>
              </a:solidFill>
              <a:latin typeface="Lato"/>
              <a:ea typeface="Lato"/>
              <a:cs typeface="Lato"/>
              <a:sym typeface="Lato"/>
            </a:endParaRPr>
          </a:p>
          <a:p>
            <a:pPr marL="457200" lvl="0" indent="-361950" algn="l" rtl="0">
              <a:lnSpc>
                <a:spcPct val="115000"/>
              </a:lnSpc>
              <a:spcBef>
                <a:spcPts val="400"/>
              </a:spcBef>
              <a:spcAft>
                <a:spcPts val="0"/>
              </a:spcAft>
              <a:buClr>
                <a:srgbClr val="173E71"/>
              </a:buClr>
              <a:buSzPts val="2100"/>
              <a:buFont typeface="Lato"/>
              <a:buChar char="•"/>
            </a:pPr>
            <a:r>
              <a:rPr lang="en-GB" sz="2100">
                <a:solidFill>
                  <a:srgbClr val="173E71"/>
                </a:solidFill>
                <a:latin typeface="Lato"/>
                <a:ea typeface="Lato"/>
                <a:cs typeface="Lato"/>
                <a:sym typeface="Lato"/>
              </a:rPr>
              <a:t>Strategic Development</a:t>
            </a:r>
            <a:endParaRPr sz="2100">
              <a:solidFill>
                <a:srgbClr val="173E71"/>
              </a:solidFill>
              <a:latin typeface="Lato"/>
              <a:ea typeface="Lato"/>
              <a:cs typeface="Lato"/>
              <a:sym typeface="Lato"/>
            </a:endParaRPr>
          </a:p>
          <a:p>
            <a:pPr marL="457200" lvl="0" indent="-361950" algn="l" rtl="0">
              <a:lnSpc>
                <a:spcPct val="115000"/>
              </a:lnSpc>
              <a:spcBef>
                <a:spcPts val="400"/>
              </a:spcBef>
              <a:spcAft>
                <a:spcPts val="0"/>
              </a:spcAft>
              <a:buClr>
                <a:srgbClr val="173E71"/>
              </a:buClr>
              <a:buSzPts val="2100"/>
              <a:buFont typeface="Lato"/>
              <a:buChar char="•"/>
            </a:pPr>
            <a:r>
              <a:rPr lang="en-GB" sz="2100">
                <a:solidFill>
                  <a:srgbClr val="173E71"/>
                </a:solidFill>
                <a:latin typeface="Lato"/>
                <a:ea typeface="Lato"/>
                <a:cs typeface="Lato"/>
                <a:sym typeface="Lato"/>
              </a:rPr>
              <a:t>Study Participation Inclusion</a:t>
            </a:r>
            <a:endParaRPr sz="2100">
              <a:solidFill>
                <a:srgbClr val="173E71"/>
              </a:solidFill>
              <a:latin typeface="Lato"/>
              <a:ea typeface="Lato"/>
              <a:cs typeface="Lato"/>
              <a:sym typeface="Lato"/>
            </a:endParaRPr>
          </a:p>
          <a:p>
            <a:pPr marL="457200" lvl="0" indent="-361950" algn="l" rtl="0">
              <a:lnSpc>
                <a:spcPct val="115000"/>
              </a:lnSpc>
              <a:spcBef>
                <a:spcPts val="400"/>
              </a:spcBef>
              <a:spcAft>
                <a:spcPts val="0"/>
              </a:spcAft>
              <a:buClr>
                <a:srgbClr val="173E71"/>
              </a:buClr>
              <a:buSzPts val="2100"/>
              <a:buFont typeface="Lato"/>
              <a:buChar char="•"/>
            </a:pPr>
            <a:r>
              <a:rPr lang="en-GB" sz="2100">
                <a:solidFill>
                  <a:srgbClr val="173E71"/>
                </a:solidFill>
                <a:latin typeface="Lato"/>
                <a:ea typeface="Lato"/>
                <a:cs typeface="Lato"/>
                <a:sym typeface="Lato"/>
              </a:rPr>
              <a:t>Communications</a:t>
            </a:r>
            <a:endParaRPr sz="2100">
              <a:solidFill>
                <a:srgbClr val="173E71"/>
              </a:solidFill>
              <a:latin typeface="Lato"/>
              <a:ea typeface="Lato"/>
              <a:cs typeface="Lato"/>
              <a:sym typeface="Lato"/>
            </a:endParaRPr>
          </a:p>
          <a:p>
            <a:pPr marL="457200" lvl="0" indent="-361950" algn="l" rtl="0">
              <a:lnSpc>
                <a:spcPct val="115000"/>
              </a:lnSpc>
              <a:spcBef>
                <a:spcPts val="400"/>
              </a:spcBef>
              <a:spcAft>
                <a:spcPts val="0"/>
              </a:spcAft>
              <a:buClr>
                <a:srgbClr val="173E71"/>
              </a:buClr>
              <a:buSzPts val="2100"/>
              <a:buFont typeface="Lato"/>
              <a:buChar char="•"/>
            </a:pPr>
            <a:r>
              <a:rPr lang="en-GB" sz="2100">
                <a:solidFill>
                  <a:srgbClr val="173E71"/>
                </a:solidFill>
                <a:latin typeface="Lato"/>
                <a:ea typeface="Lato"/>
                <a:cs typeface="Lato"/>
                <a:sym typeface="Lato"/>
              </a:rPr>
              <a:t>Stakeholder engagement </a:t>
            </a:r>
            <a:endParaRPr sz="2100">
              <a:solidFill>
                <a:srgbClr val="173E71"/>
              </a:solidFill>
              <a:latin typeface="Lato"/>
              <a:ea typeface="Lato"/>
              <a:cs typeface="Lato"/>
              <a:sym typeface="Lato"/>
            </a:endParaRPr>
          </a:p>
          <a:p>
            <a:pPr marL="0" lvl="0" indent="0" algn="l" rtl="0">
              <a:lnSpc>
                <a:spcPct val="115000"/>
              </a:lnSpc>
              <a:spcBef>
                <a:spcPts val="400"/>
              </a:spcBef>
              <a:spcAft>
                <a:spcPts val="0"/>
              </a:spcAft>
              <a:buNone/>
            </a:pPr>
            <a:endParaRPr sz="2100">
              <a:solidFill>
                <a:srgbClr val="173E71"/>
              </a:solidFill>
              <a:latin typeface="Lato"/>
              <a:ea typeface="Lato"/>
              <a:cs typeface="Lato"/>
              <a:sym typeface="Lato"/>
            </a:endParaRPr>
          </a:p>
          <a:p>
            <a:pPr marL="0" lvl="0" indent="0" algn="l" rtl="0">
              <a:lnSpc>
                <a:spcPct val="115000"/>
              </a:lnSpc>
              <a:spcBef>
                <a:spcPts val="0"/>
              </a:spcBef>
              <a:spcAft>
                <a:spcPts val="0"/>
              </a:spcAft>
              <a:buNone/>
            </a:pPr>
            <a:endParaRPr sz="1500">
              <a:solidFill>
                <a:srgbClr val="173E71"/>
              </a:solidFill>
            </a:endParaRPr>
          </a:p>
          <a:p>
            <a:pPr marL="0" lvl="0" indent="0" algn="l" rtl="0">
              <a:lnSpc>
                <a:spcPct val="115000"/>
              </a:lnSpc>
              <a:spcBef>
                <a:spcPts val="0"/>
              </a:spcBef>
              <a:spcAft>
                <a:spcPts val="0"/>
              </a:spcAft>
              <a:buNone/>
            </a:pPr>
            <a:endParaRPr sz="1500">
              <a:solidFill>
                <a:srgbClr val="173E71"/>
              </a:solidFill>
            </a:endParaRPr>
          </a:p>
          <a:p>
            <a:pPr marL="0" lvl="0" indent="0" algn="l" rtl="0">
              <a:spcBef>
                <a:spcPts val="1100"/>
              </a:spcBef>
              <a:spcAft>
                <a:spcPts val="0"/>
              </a:spcAft>
              <a:buNone/>
            </a:pPr>
            <a:endParaRPr>
              <a:solidFill>
                <a:srgbClr val="173E71"/>
              </a:solidFill>
            </a:endParaRPr>
          </a:p>
        </p:txBody>
      </p:sp>
      <p:sp>
        <p:nvSpPr>
          <p:cNvPr id="350" name="Google Shape;350;p44"/>
          <p:cNvSpPr txBox="1"/>
          <p:nvPr/>
        </p:nvSpPr>
        <p:spPr>
          <a:xfrm>
            <a:off x="818233" y="1230733"/>
            <a:ext cx="10434000" cy="580500"/>
          </a:xfrm>
          <a:prstGeom prst="rect">
            <a:avLst/>
          </a:prstGeom>
          <a:noFill/>
          <a:ln>
            <a:noFill/>
          </a:ln>
        </p:spPr>
        <p:txBody>
          <a:bodyPr spcFirstLastPara="1" wrap="square" lIns="121900" tIns="121900" rIns="121900" bIns="121900" anchor="t" anchorCtr="0">
            <a:noAutofit/>
          </a:bodyPr>
          <a:lstStyle/>
          <a:p>
            <a:pPr marL="0" lvl="0" indent="0" algn="l" rtl="0">
              <a:lnSpc>
                <a:spcPct val="115000"/>
              </a:lnSpc>
              <a:spcBef>
                <a:spcPts val="0"/>
              </a:spcBef>
              <a:spcAft>
                <a:spcPts val="0"/>
              </a:spcAft>
              <a:buNone/>
            </a:pPr>
            <a:r>
              <a:rPr lang="en-GB" sz="2100" b="1">
                <a:solidFill>
                  <a:srgbClr val="173E71"/>
                </a:solidFill>
                <a:latin typeface="Lato"/>
                <a:ea typeface="Lato"/>
                <a:cs typeface="Lato"/>
                <a:sym typeface="Lato"/>
              </a:rPr>
              <a:t>RDN-wide strategy based around settings and organisational vision and purpose </a:t>
            </a:r>
            <a:endParaRPr sz="1900" b="1">
              <a:solidFill>
                <a:srgbClr val="173E7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45"/>
          <p:cNvSpPr txBox="1"/>
          <p:nvPr/>
        </p:nvSpPr>
        <p:spPr>
          <a:xfrm>
            <a:off x="192467" y="101600"/>
            <a:ext cx="7331700" cy="738900"/>
          </a:xfrm>
          <a:prstGeom prst="rect">
            <a:avLst/>
          </a:prstGeom>
          <a:noFill/>
          <a:ln>
            <a:noFill/>
          </a:ln>
        </p:spPr>
        <p:txBody>
          <a:bodyPr spcFirstLastPara="1" wrap="square" lIns="121900" tIns="121900" rIns="121900" bIns="121900" anchor="t" anchorCtr="0">
            <a:spAutoFit/>
          </a:bodyPr>
          <a:lstStyle/>
          <a:p>
            <a:pPr marL="0" lvl="0" indent="0" algn="l" rtl="0">
              <a:spcBef>
                <a:spcPts val="0"/>
              </a:spcBef>
              <a:spcAft>
                <a:spcPts val="0"/>
              </a:spcAft>
              <a:buNone/>
            </a:pPr>
            <a:r>
              <a:rPr lang="en-GB" sz="3200" b="1">
                <a:solidFill>
                  <a:srgbClr val="193E72"/>
                </a:solidFill>
                <a:latin typeface="Lato"/>
                <a:ea typeface="Lato"/>
                <a:cs typeface="Lato"/>
                <a:sym typeface="Lato"/>
              </a:rPr>
              <a:t>Combined Regional (Network) map</a:t>
            </a:r>
            <a:endParaRPr sz="3200">
              <a:solidFill>
                <a:srgbClr val="193E72"/>
              </a:solidFill>
              <a:latin typeface="Lato"/>
              <a:ea typeface="Lato"/>
              <a:cs typeface="Lato"/>
              <a:sym typeface="Lato"/>
            </a:endParaRPr>
          </a:p>
        </p:txBody>
      </p:sp>
      <p:grpSp>
        <p:nvGrpSpPr>
          <p:cNvPr id="356" name="Google Shape;356;p45"/>
          <p:cNvGrpSpPr/>
          <p:nvPr/>
        </p:nvGrpSpPr>
        <p:grpSpPr>
          <a:xfrm>
            <a:off x="6895104" y="234623"/>
            <a:ext cx="5113539" cy="6003883"/>
            <a:chOff x="4875650" y="321875"/>
            <a:chExt cx="3835250" cy="4503025"/>
          </a:xfrm>
        </p:grpSpPr>
        <p:pic>
          <p:nvPicPr>
            <p:cNvPr id="357" name="Google Shape;357;p45"/>
            <p:cNvPicPr preferRelativeResize="0"/>
            <p:nvPr/>
          </p:nvPicPr>
          <p:blipFill rotWithShape="1">
            <a:blip r:embed="rId3">
              <a:alphaModFix/>
            </a:blip>
            <a:srcRect l="5106" t="16095" r="3711" b="15265"/>
            <a:stretch/>
          </p:blipFill>
          <p:spPr>
            <a:xfrm>
              <a:off x="4875650" y="321875"/>
              <a:ext cx="3835250" cy="4503025"/>
            </a:xfrm>
            <a:prstGeom prst="rect">
              <a:avLst/>
            </a:prstGeom>
            <a:noFill/>
            <a:ln>
              <a:noFill/>
            </a:ln>
          </p:spPr>
        </p:pic>
        <p:sp>
          <p:nvSpPr>
            <p:cNvPr id="358" name="Google Shape;358;p45"/>
            <p:cNvSpPr txBox="1"/>
            <p:nvPr/>
          </p:nvSpPr>
          <p:spPr>
            <a:xfrm>
              <a:off x="6716574" y="1028700"/>
              <a:ext cx="274500" cy="311700"/>
            </a:xfrm>
            <a:prstGeom prst="rect">
              <a:avLst/>
            </a:prstGeom>
            <a:noFill/>
            <a:ln>
              <a:noFill/>
            </a:ln>
          </p:spPr>
          <p:txBody>
            <a:bodyPr spcFirstLastPara="1" wrap="square" lIns="121900" tIns="121900" rIns="121900" bIns="121900" anchor="t" anchorCtr="0">
              <a:spAutoFit/>
            </a:bodyPr>
            <a:lstStyle/>
            <a:p>
              <a:pPr marL="0" lvl="0" indent="0" algn="l" rtl="0">
                <a:spcBef>
                  <a:spcPts val="0"/>
                </a:spcBef>
                <a:spcAft>
                  <a:spcPts val="0"/>
                </a:spcAft>
                <a:buNone/>
              </a:pPr>
              <a:r>
                <a:rPr lang="en-GB" sz="1100" b="1">
                  <a:solidFill>
                    <a:srgbClr val="FFFFFF"/>
                  </a:solidFill>
                </a:rPr>
                <a:t>A</a:t>
              </a:r>
              <a:endParaRPr sz="1100" b="1">
                <a:solidFill>
                  <a:srgbClr val="FFFFFF"/>
                </a:solidFill>
              </a:endParaRPr>
            </a:p>
          </p:txBody>
        </p:sp>
        <p:sp>
          <p:nvSpPr>
            <p:cNvPr id="359" name="Google Shape;359;p45"/>
            <p:cNvSpPr txBox="1"/>
            <p:nvPr/>
          </p:nvSpPr>
          <p:spPr>
            <a:xfrm>
              <a:off x="7137799" y="1631700"/>
              <a:ext cx="274500" cy="311700"/>
            </a:xfrm>
            <a:prstGeom prst="rect">
              <a:avLst/>
            </a:prstGeom>
            <a:noFill/>
            <a:ln>
              <a:noFill/>
            </a:ln>
          </p:spPr>
          <p:txBody>
            <a:bodyPr spcFirstLastPara="1" wrap="square" lIns="121900" tIns="121900" rIns="121900" bIns="121900" anchor="t" anchorCtr="0">
              <a:spAutoFit/>
            </a:bodyPr>
            <a:lstStyle/>
            <a:p>
              <a:pPr marL="0" lvl="0" indent="0" algn="l" rtl="0">
                <a:spcBef>
                  <a:spcPts val="0"/>
                </a:spcBef>
                <a:spcAft>
                  <a:spcPts val="0"/>
                </a:spcAft>
                <a:buNone/>
              </a:pPr>
              <a:r>
                <a:rPr lang="en-GB" sz="1100" b="1">
                  <a:solidFill>
                    <a:srgbClr val="FFFFFF"/>
                  </a:solidFill>
                </a:rPr>
                <a:t>B</a:t>
              </a:r>
              <a:endParaRPr sz="1100" b="1">
                <a:solidFill>
                  <a:srgbClr val="FFFFFF"/>
                </a:solidFill>
              </a:endParaRPr>
            </a:p>
          </p:txBody>
        </p:sp>
        <p:sp>
          <p:nvSpPr>
            <p:cNvPr id="360" name="Google Shape;360;p45"/>
            <p:cNvSpPr txBox="1"/>
            <p:nvPr/>
          </p:nvSpPr>
          <p:spPr>
            <a:xfrm>
              <a:off x="6601024" y="1896000"/>
              <a:ext cx="274500" cy="311700"/>
            </a:xfrm>
            <a:prstGeom prst="rect">
              <a:avLst/>
            </a:prstGeom>
            <a:noFill/>
            <a:ln>
              <a:noFill/>
            </a:ln>
          </p:spPr>
          <p:txBody>
            <a:bodyPr spcFirstLastPara="1" wrap="square" lIns="121900" tIns="121900" rIns="121900" bIns="121900" anchor="t" anchorCtr="0">
              <a:spAutoFit/>
            </a:bodyPr>
            <a:lstStyle/>
            <a:p>
              <a:pPr marL="0" lvl="0" indent="0" algn="l" rtl="0">
                <a:spcBef>
                  <a:spcPts val="0"/>
                </a:spcBef>
                <a:spcAft>
                  <a:spcPts val="0"/>
                </a:spcAft>
                <a:buNone/>
              </a:pPr>
              <a:r>
                <a:rPr lang="en-GB" sz="1100" b="1">
                  <a:solidFill>
                    <a:srgbClr val="FFFFFF"/>
                  </a:solidFill>
                </a:rPr>
                <a:t>C</a:t>
              </a:r>
              <a:endParaRPr sz="1100" b="1">
                <a:solidFill>
                  <a:srgbClr val="FFFFFF"/>
                </a:solidFill>
              </a:endParaRPr>
            </a:p>
          </p:txBody>
        </p:sp>
        <p:sp>
          <p:nvSpPr>
            <p:cNvPr id="361" name="Google Shape;361;p45"/>
            <p:cNvSpPr txBox="1"/>
            <p:nvPr/>
          </p:nvSpPr>
          <p:spPr>
            <a:xfrm>
              <a:off x="7312024" y="2417850"/>
              <a:ext cx="274500" cy="311700"/>
            </a:xfrm>
            <a:prstGeom prst="rect">
              <a:avLst/>
            </a:prstGeom>
            <a:noFill/>
            <a:ln>
              <a:noFill/>
            </a:ln>
          </p:spPr>
          <p:txBody>
            <a:bodyPr spcFirstLastPara="1" wrap="square" lIns="121900" tIns="121900" rIns="121900" bIns="121900" anchor="t" anchorCtr="0">
              <a:spAutoFit/>
            </a:bodyPr>
            <a:lstStyle/>
            <a:p>
              <a:pPr marL="0" lvl="0" indent="0" algn="l" rtl="0">
                <a:spcBef>
                  <a:spcPts val="0"/>
                </a:spcBef>
                <a:spcAft>
                  <a:spcPts val="0"/>
                </a:spcAft>
                <a:buNone/>
              </a:pPr>
              <a:r>
                <a:rPr lang="en-GB" sz="1100" b="1">
                  <a:solidFill>
                    <a:srgbClr val="FFFFFF"/>
                  </a:solidFill>
                </a:rPr>
                <a:t>D</a:t>
              </a:r>
              <a:endParaRPr sz="1100" b="1">
                <a:solidFill>
                  <a:srgbClr val="FFFFFF"/>
                </a:solidFill>
              </a:endParaRPr>
            </a:p>
          </p:txBody>
        </p:sp>
        <p:sp>
          <p:nvSpPr>
            <p:cNvPr id="362" name="Google Shape;362;p45"/>
            <p:cNvSpPr txBox="1"/>
            <p:nvPr/>
          </p:nvSpPr>
          <p:spPr>
            <a:xfrm>
              <a:off x="6687974" y="2716825"/>
              <a:ext cx="274500" cy="311700"/>
            </a:xfrm>
            <a:prstGeom prst="rect">
              <a:avLst/>
            </a:prstGeom>
            <a:noFill/>
            <a:ln>
              <a:noFill/>
            </a:ln>
          </p:spPr>
          <p:txBody>
            <a:bodyPr spcFirstLastPara="1" wrap="square" lIns="121900" tIns="121900" rIns="121900" bIns="121900" anchor="t" anchorCtr="0">
              <a:spAutoFit/>
            </a:bodyPr>
            <a:lstStyle/>
            <a:p>
              <a:pPr marL="0" lvl="0" indent="0" algn="l" rtl="0">
                <a:spcBef>
                  <a:spcPts val="0"/>
                </a:spcBef>
                <a:spcAft>
                  <a:spcPts val="0"/>
                </a:spcAft>
                <a:buNone/>
              </a:pPr>
              <a:r>
                <a:rPr lang="en-GB" sz="1100" b="1">
                  <a:solidFill>
                    <a:srgbClr val="FFFFFF"/>
                  </a:solidFill>
                </a:rPr>
                <a:t>E</a:t>
              </a:r>
              <a:endParaRPr sz="1100" b="1">
                <a:solidFill>
                  <a:srgbClr val="FFFFFF"/>
                </a:solidFill>
              </a:endParaRPr>
            </a:p>
          </p:txBody>
        </p:sp>
        <p:sp>
          <p:nvSpPr>
            <p:cNvPr id="363" name="Google Shape;363;p45"/>
            <p:cNvSpPr txBox="1"/>
            <p:nvPr/>
          </p:nvSpPr>
          <p:spPr>
            <a:xfrm>
              <a:off x="7870724" y="2804225"/>
              <a:ext cx="274500" cy="311700"/>
            </a:xfrm>
            <a:prstGeom prst="rect">
              <a:avLst/>
            </a:prstGeom>
            <a:noFill/>
            <a:ln>
              <a:noFill/>
            </a:ln>
          </p:spPr>
          <p:txBody>
            <a:bodyPr spcFirstLastPara="1" wrap="square" lIns="121900" tIns="121900" rIns="121900" bIns="121900" anchor="t" anchorCtr="0">
              <a:spAutoFit/>
            </a:bodyPr>
            <a:lstStyle/>
            <a:p>
              <a:pPr marL="0" lvl="0" indent="0" algn="l" rtl="0">
                <a:spcBef>
                  <a:spcPts val="0"/>
                </a:spcBef>
                <a:spcAft>
                  <a:spcPts val="0"/>
                </a:spcAft>
                <a:buNone/>
              </a:pPr>
              <a:r>
                <a:rPr lang="en-GB" sz="1100" b="1">
                  <a:solidFill>
                    <a:srgbClr val="FFFFFF"/>
                  </a:solidFill>
                </a:rPr>
                <a:t>F</a:t>
              </a:r>
              <a:endParaRPr sz="1100" b="1">
                <a:solidFill>
                  <a:srgbClr val="FFFFFF"/>
                </a:solidFill>
              </a:endParaRPr>
            </a:p>
          </p:txBody>
        </p:sp>
        <p:sp>
          <p:nvSpPr>
            <p:cNvPr id="364" name="Google Shape;364;p45"/>
            <p:cNvSpPr txBox="1"/>
            <p:nvPr/>
          </p:nvSpPr>
          <p:spPr>
            <a:xfrm>
              <a:off x="7624099" y="3471275"/>
              <a:ext cx="274500" cy="311700"/>
            </a:xfrm>
            <a:prstGeom prst="rect">
              <a:avLst/>
            </a:prstGeom>
            <a:noFill/>
            <a:ln>
              <a:noFill/>
            </a:ln>
          </p:spPr>
          <p:txBody>
            <a:bodyPr spcFirstLastPara="1" wrap="square" lIns="121900" tIns="121900" rIns="121900" bIns="121900" anchor="t" anchorCtr="0">
              <a:spAutoFit/>
            </a:bodyPr>
            <a:lstStyle/>
            <a:p>
              <a:pPr marL="0" lvl="0" indent="0" algn="l" rtl="0">
                <a:spcBef>
                  <a:spcPts val="0"/>
                </a:spcBef>
                <a:spcAft>
                  <a:spcPts val="0"/>
                </a:spcAft>
                <a:buNone/>
              </a:pPr>
              <a:r>
                <a:rPr lang="en-GB" sz="1100" b="1">
                  <a:solidFill>
                    <a:srgbClr val="FFFFFF"/>
                  </a:solidFill>
                </a:rPr>
                <a:t>H</a:t>
              </a:r>
              <a:endParaRPr sz="1100" b="1">
                <a:solidFill>
                  <a:srgbClr val="FFFFFF"/>
                </a:solidFill>
              </a:endParaRPr>
            </a:p>
          </p:txBody>
        </p:sp>
        <p:sp>
          <p:nvSpPr>
            <p:cNvPr id="365" name="Google Shape;365;p45"/>
            <p:cNvSpPr txBox="1"/>
            <p:nvPr/>
          </p:nvSpPr>
          <p:spPr>
            <a:xfrm>
              <a:off x="7225249" y="3429575"/>
              <a:ext cx="274500" cy="311700"/>
            </a:xfrm>
            <a:prstGeom prst="rect">
              <a:avLst/>
            </a:prstGeom>
            <a:noFill/>
            <a:ln>
              <a:noFill/>
            </a:ln>
          </p:spPr>
          <p:txBody>
            <a:bodyPr spcFirstLastPara="1" wrap="square" lIns="121900" tIns="121900" rIns="121900" bIns="121900" anchor="t" anchorCtr="0">
              <a:spAutoFit/>
            </a:bodyPr>
            <a:lstStyle/>
            <a:p>
              <a:pPr marL="0" lvl="0" indent="0" algn="l" rtl="0">
                <a:spcBef>
                  <a:spcPts val="0"/>
                </a:spcBef>
                <a:spcAft>
                  <a:spcPts val="0"/>
                </a:spcAft>
                <a:buNone/>
              </a:pPr>
              <a:r>
                <a:rPr lang="en-GB" sz="1100" b="1">
                  <a:solidFill>
                    <a:srgbClr val="FFFFFF"/>
                  </a:solidFill>
                </a:rPr>
                <a:t>I</a:t>
              </a:r>
              <a:endParaRPr sz="1100" b="1">
                <a:solidFill>
                  <a:srgbClr val="FFFFFF"/>
                </a:solidFill>
              </a:endParaRPr>
            </a:p>
          </p:txBody>
        </p:sp>
        <p:sp>
          <p:nvSpPr>
            <p:cNvPr id="366" name="Google Shape;366;p45"/>
            <p:cNvSpPr txBox="1"/>
            <p:nvPr/>
          </p:nvSpPr>
          <p:spPr>
            <a:xfrm>
              <a:off x="7778149" y="3648175"/>
              <a:ext cx="274500" cy="311700"/>
            </a:xfrm>
            <a:prstGeom prst="rect">
              <a:avLst/>
            </a:prstGeom>
            <a:noFill/>
            <a:ln>
              <a:noFill/>
            </a:ln>
          </p:spPr>
          <p:txBody>
            <a:bodyPr spcFirstLastPara="1" wrap="square" lIns="121900" tIns="121900" rIns="121900" bIns="121900" anchor="t" anchorCtr="0">
              <a:spAutoFit/>
            </a:bodyPr>
            <a:lstStyle/>
            <a:p>
              <a:pPr marL="0" lvl="0" indent="0" algn="l" rtl="0">
                <a:spcBef>
                  <a:spcPts val="0"/>
                </a:spcBef>
                <a:spcAft>
                  <a:spcPts val="0"/>
                </a:spcAft>
                <a:buNone/>
              </a:pPr>
              <a:r>
                <a:rPr lang="en-GB" sz="1100" b="1">
                  <a:solidFill>
                    <a:srgbClr val="FFFFFF"/>
                  </a:solidFill>
                </a:rPr>
                <a:t>J</a:t>
              </a:r>
              <a:endParaRPr sz="1100" b="1">
                <a:solidFill>
                  <a:srgbClr val="FFFFFF"/>
                </a:solidFill>
              </a:endParaRPr>
            </a:p>
          </p:txBody>
        </p:sp>
        <p:sp>
          <p:nvSpPr>
            <p:cNvPr id="367" name="Google Shape;367;p45"/>
            <p:cNvSpPr txBox="1"/>
            <p:nvPr/>
          </p:nvSpPr>
          <p:spPr>
            <a:xfrm>
              <a:off x="6780624" y="3440375"/>
              <a:ext cx="274500" cy="311700"/>
            </a:xfrm>
            <a:prstGeom prst="rect">
              <a:avLst/>
            </a:prstGeom>
            <a:noFill/>
            <a:ln>
              <a:noFill/>
            </a:ln>
          </p:spPr>
          <p:txBody>
            <a:bodyPr spcFirstLastPara="1" wrap="square" lIns="121900" tIns="121900" rIns="121900" bIns="121900" anchor="t" anchorCtr="0">
              <a:spAutoFit/>
            </a:bodyPr>
            <a:lstStyle/>
            <a:p>
              <a:pPr marL="0" lvl="0" indent="0" algn="l" rtl="0">
                <a:spcBef>
                  <a:spcPts val="0"/>
                </a:spcBef>
                <a:spcAft>
                  <a:spcPts val="0"/>
                </a:spcAft>
                <a:buNone/>
              </a:pPr>
              <a:r>
                <a:rPr lang="en-GB" sz="1100" b="1">
                  <a:solidFill>
                    <a:srgbClr val="FFFFFF"/>
                  </a:solidFill>
                </a:rPr>
                <a:t>K</a:t>
              </a:r>
              <a:endParaRPr sz="1100" b="1">
                <a:solidFill>
                  <a:srgbClr val="FFFFFF"/>
                </a:solidFill>
              </a:endParaRPr>
            </a:p>
          </p:txBody>
        </p:sp>
        <p:sp>
          <p:nvSpPr>
            <p:cNvPr id="368" name="Google Shape;368;p45"/>
            <p:cNvSpPr txBox="1"/>
            <p:nvPr/>
          </p:nvSpPr>
          <p:spPr>
            <a:xfrm>
              <a:off x="6052424" y="3819125"/>
              <a:ext cx="274500" cy="311700"/>
            </a:xfrm>
            <a:prstGeom prst="rect">
              <a:avLst/>
            </a:prstGeom>
            <a:noFill/>
            <a:ln>
              <a:noFill/>
            </a:ln>
          </p:spPr>
          <p:txBody>
            <a:bodyPr spcFirstLastPara="1" wrap="square" lIns="121900" tIns="121900" rIns="121900" bIns="121900" anchor="t" anchorCtr="0">
              <a:spAutoFit/>
            </a:bodyPr>
            <a:lstStyle/>
            <a:p>
              <a:pPr marL="0" lvl="0" indent="0" algn="l" rtl="0">
                <a:spcBef>
                  <a:spcPts val="0"/>
                </a:spcBef>
                <a:spcAft>
                  <a:spcPts val="0"/>
                </a:spcAft>
                <a:buNone/>
              </a:pPr>
              <a:r>
                <a:rPr lang="en-GB" sz="1100" b="1">
                  <a:solidFill>
                    <a:srgbClr val="FFFFFF"/>
                  </a:solidFill>
                </a:rPr>
                <a:t>L</a:t>
              </a:r>
              <a:endParaRPr sz="1100" b="1">
                <a:solidFill>
                  <a:srgbClr val="FFFFFF"/>
                </a:solidFill>
              </a:endParaRPr>
            </a:p>
          </p:txBody>
        </p:sp>
        <p:sp>
          <p:nvSpPr>
            <p:cNvPr id="369" name="Google Shape;369;p45"/>
            <p:cNvSpPr txBox="1"/>
            <p:nvPr/>
          </p:nvSpPr>
          <p:spPr>
            <a:xfrm>
              <a:off x="7559099" y="3309000"/>
              <a:ext cx="274500" cy="311700"/>
            </a:xfrm>
            <a:prstGeom prst="rect">
              <a:avLst/>
            </a:prstGeom>
            <a:noFill/>
            <a:ln>
              <a:noFill/>
            </a:ln>
          </p:spPr>
          <p:txBody>
            <a:bodyPr spcFirstLastPara="1" wrap="square" lIns="121900" tIns="121900" rIns="121900" bIns="121900" anchor="t" anchorCtr="0">
              <a:spAutoFit/>
            </a:bodyPr>
            <a:lstStyle/>
            <a:p>
              <a:pPr marL="0" lvl="0" indent="0" algn="l" rtl="0">
                <a:spcBef>
                  <a:spcPts val="0"/>
                </a:spcBef>
                <a:spcAft>
                  <a:spcPts val="0"/>
                </a:spcAft>
                <a:buNone/>
              </a:pPr>
              <a:r>
                <a:rPr lang="en-GB" sz="1100" b="1">
                  <a:solidFill>
                    <a:srgbClr val="FFFFFF"/>
                  </a:solidFill>
                </a:rPr>
                <a:t>G</a:t>
              </a:r>
              <a:endParaRPr sz="1100" b="1">
                <a:solidFill>
                  <a:srgbClr val="FFFFFF"/>
                </a:solidFill>
              </a:endParaRPr>
            </a:p>
          </p:txBody>
        </p:sp>
      </p:grpSp>
      <p:graphicFrame>
        <p:nvGraphicFramePr>
          <p:cNvPr id="370" name="Google Shape;370;p45"/>
          <p:cNvGraphicFramePr/>
          <p:nvPr/>
        </p:nvGraphicFramePr>
        <p:xfrm>
          <a:off x="525150" y="992850"/>
          <a:ext cx="3000000" cy="3000000"/>
        </p:xfrm>
        <a:graphic>
          <a:graphicData uri="http://schemas.openxmlformats.org/drawingml/2006/table">
            <a:tbl>
              <a:tblPr bandRow="1">
                <a:noFill/>
                <a:tableStyleId>{C69A7E55-CC6B-4845-A648-6F29CA9AE722}</a:tableStyleId>
              </a:tblPr>
              <a:tblGrid>
                <a:gridCol w="1684475">
                  <a:extLst>
                    <a:ext uri="{9D8B030D-6E8A-4147-A177-3AD203B41FA5}">
                      <a16:colId xmlns:a16="http://schemas.microsoft.com/office/drawing/2014/main" val="20000"/>
                    </a:ext>
                  </a:extLst>
                </a:gridCol>
                <a:gridCol w="436000">
                  <a:extLst>
                    <a:ext uri="{9D8B030D-6E8A-4147-A177-3AD203B41FA5}">
                      <a16:colId xmlns:a16="http://schemas.microsoft.com/office/drawing/2014/main" val="20001"/>
                    </a:ext>
                  </a:extLst>
                </a:gridCol>
                <a:gridCol w="1363375">
                  <a:extLst>
                    <a:ext uri="{9D8B030D-6E8A-4147-A177-3AD203B41FA5}">
                      <a16:colId xmlns:a16="http://schemas.microsoft.com/office/drawing/2014/main" val="20002"/>
                    </a:ext>
                  </a:extLst>
                </a:gridCol>
                <a:gridCol w="3182400">
                  <a:extLst>
                    <a:ext uri="{9D8B030D-6E8A-4147-A177-3AD203B41FA5}">
                      <a16:colId xmlns:a16="http://schemas.microsoft.com/office/drawing/2014/main" val="20003"/>
                    </a:ext>
                  </a:extLst>
                </a:gridCol>
              </a:tblGrid>
              <a:tr h="683000">
                <a:tc>
                  <a:txBody>
                    <a:bodyPr/>
                    <a:lstStyle/>
                    <a:p>
                      <a:pPr marL="0" lvl="0" indent="0" algn="l" rtl="0">
                        <a:spcBef>
                          <a:spcPts val="0"/>
                        </a:spcBef>
                        <a:spcAft>
                          <a:spcPts val="0"/>
                        </a:spcAft>
                        <a:buNone/>
                      </a:pPr>
                      <a:r>
                        <a:rPr lang="en-GB" sz="1200" b="1">
                          <a:solidFill>
                            <a:srgbClr val="222222"/>
                          </a:solidFill>
                          <a:latin typeface="Lato"/>
                          <a:ea typeface="Lato"/>
                          <a:cs typeface="Lato"/>
                          <a:sym typeface="Lato"/>
                        </a:rPr>
                        <a:t>NHS England Region</a:t>
                      </a:r>
                      <a:endParaRPr sz="1200">
                        <a:latin typeface="Lato"/>
                        <a:ea typeface="Lato"/>
                        <a:cs typeface="Lato"/>
                        <a:sym typeface="Lato"/>
                      </a:endParaRPr>
                    </a:p>
                  </a:txBody>
                  <a:tcPr marL="86375" marR="86375" marT="86375" marB="86375">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2"/>
                    </a:solidFill>
                  </a:tcPr>
                </a:tc>
                <a:tc gridSpan="2">
                  <a:txBody>
                    <a:bodyPr/>
                    <a:lstStyle/>
                    <a:p>
                      <a:pPr marL="0" lvl="0" indent="-12700" algn="l" rtl="0">
                        <a:spcBef>
                          <a:spcPts val="0"/>
                        </a:spcBef>
                        <a:spcAft>
                          <a:spcPts val="0"/>
                        </a:spcAft>
                        <a:buNone/>
                      </a:pPr>
                      <a:r>
                        <a:rPr lang="en-GB" sz="1200" b="1">
                          <a:solidFill>
                            <a:srgbClr val="222222"/>
                          </a:solidFill>
                          <a:latin typeface="Lato"/>
                          <a:ea typeface="Lato"/>
                          <a:cs typeface="Lato"/>
                          <a:sym typeface="Lato"/>
                        </a:rPr>
                        <a:t>Regional Research Delivery Network (RRDN)</a:t>
                      </a:r>
                      <a:endParaRPr sz="1200">
                        <a:latin typeface="Lato"/>
                        <a:ea typeface="Lato"/>
                        <a:cs typeface="Lato"/>
                        <a:sym typeface="Lato"/>
                      </a:endParaRPr>
                    </a:p>
                  </a:txBody>
                  <a:tcPr marL="84675" marR="84675" marT="84675" marB="846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2"/>
                    </a:solidFill>
                  </a:tcPr>
                </a:tc>
                <a:tc hMerge="1">
                  <a:txBody>
                    <a:bodyPr/>
                    <a:lstStyle/>
                    <a:p>
                      <a:endParaRPr lang="en-US"/>
                    </a:p>
                  </a:txBody>
                  <a:tcPr/>
                </a:tc>
                <a:tc>
                  <a:txBody>
                    <a:bodyPr/>
                    <a:lstStyle/>
                    <a:p>
                      <a:pPr marL="0" lvl="0" indent="-12700" algn="l" rtl="0">
                        <a:spcBef>
                          <a:spcPts val="0"/>
                        </a:spcBef>
                        <a:spcAft>
                          <a:spcPts val="0"/>
                        </a:spcAft>
                        <a:buClr>
                          <a:schemeClr val="dk1"/>
                        </a:buClr>
                        <a:buSzPts val="1500"/>
                        <a:buFont typeface="Arial"/>
                        <a:buNone/>
                      </a:pPr>
                      <a:r>
                        <a:rPr lang="en-GB" sz="1200" b="1">
                          <a:solidFill>
                            <a:srgbClr val="222222"/>
                          </a:solidFill>
                          <a:latin typeface="Lato"/>
                          <a:ea typeface="Lato"/>
                          <a:cs typeface="Lato"/>
                          <a:sym typeface="Lato"/>
                        </a:rPr>
                        <a:t>RRDN Hosts</a:t>
                      </a:r>
                      <a:endParaRPr sz="1200" b="1">
                        <a:solidFill>
                          <a:srgbClr val="222222"/>
                        </a:solidFill>
                        <a:latin typeface="Lato"/>
                        <a:ea typeface="Lato"/>
                        <a:cs typeface="Lato"/>
                        <a:sym typeface="Lato"/>
                      </a:endParaRPr>
                    </a:p>
                  </a:txBody>
                  <a:tcPr marL="84675" marR="84675" marT="84675" marB="846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2"/>
                    </a:solidFill>
                  </a:tcPr>
                </a:tc>
                <a:extLst>
                  <a:ext uri="{0D108BD9-81ED-4DB2-BD59-A6C34878D82A}">
                    <a16:rowId xmlns:a16="http://schemas.microsoft.com/office/drawing/2014/main" val="10000"/>
                  </a:ext>
                </a:extLst>
              </a:tr>
              <a:tr h="436125">
                <a:tc rowSpan="2">
                  <a:txBody>
                    <a:bodyPr/>
                    <a:lstStyle/>
                    <a:p>
                      <a:pPr marL="0" lvl="0" indent="0" algn="l" rtl="0">
                        <a:spcBef>
                          <a:spcPts val="0"/>
                        </a:spcBef>
                        <a:spcAft>
                          <a:spcPts val="0"/>
                        </a:spcAft>
                        <a:buNone/>
                      </a:pPr>
                      <a:r>
                        <a:rPr lang="en-GB" sz="900">
                          <a:latin typeface="Lato"/>
                          <a:ea typeface="Lato"/>
                          <a:cs typeface="Lato"/>
                          <a:sym typeface="Lato"/>
                        </a:rPr>
                        <a:t>North East and Yorkshire</a:t>
                      </a:r>
                      <a:endParaRPr sz="900">
                        <a:latin typeface="Lato"/>
                        <a:ea typeface="Lato"/>
                        <a:cs typeface="Lato"/>
                        <a:sym typeface="Lato"/>
                      </a:endParaRPr>
                    </a:p>
                  </a:txBody>
                  <a:tcPr marL="86375" marR="86375" marT="86375" marB="863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12700" algn="l" rtl="0">
                        <a:spcBef>
                          <a:spcPts val="0"/>
                        </a:spcBef>
                        <a:spcAft>
                          <a:spcPts val="0"/>
                        </a:spcAft>
                        <a:buNone/>
                      </a:pPr>
                      <a:r>
                        <a:rPr lang="en-GB" sz="900">
                          <a:solidFill>
                            <a:srgbClr val="222222"/>
                          </a:solidFill>
                          <a:latin typeface="Lato"/>
                          <a:ea typeface="Lato"/>
                          <a:cs typeface="Lato"/>
                          <a:sym typeface="Lato"/>
                        </a:rPr>
                        <a:t>A</a:t>
                      </a:r>
                      <a:endParaRPr sz="900">
                        <a:latin typeface="Lato"/>
                        <a:ea typeface="Lato"/>
                        <a:cs typeface="Lato"/>
                        <a:sym typeface="Lato"/>
                      </a:endParaRPr>
                    </a:p>
                  </a:txBody>
                  <a:tcPr marL="84675" marR="84675" marT="84675" marB="846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GB" sz="900" u="sng">
                          <a:solidFill>
                            <a:schemeClr val="hlink"/>
                          </a:solidFill>
                          <a:latin typeface="Lato"/>
                          <a:ea typeface="Lato"/>
                          <a:cs typeface="Lato"/>
                          <a:sym typeface="Lato"/>
                          <a:hlinkClick r:id="" action="ppaction://noaction"/>
                        </a:rPr>
                        <a:t>North East and North Cumbria</a:t>
                      </a:r>
                      <a:endParaRPr sz="900">
                        <a:latin typeface="Lato"/>
                        <a:ea typeface="Lato"/>
                        <a:cs typeface="Lato"/>
                        <a:sym typeface="Lato"/>
                      </a:endParaRPr>
                    </a:p>
                  </a:txBody>
                  <a:tcPr marL="84675" marR="84675" marT="84675" marB="846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12700" algn="l" rtl="0">
                        <a:spcBef>
                          <a:spcPts val="0"/>
                        </a:spcBef>
                        <a:spcAft>
                          <a:spcPts val="0"/>
                        </a:spcAft>
                        <a:buClr>
                          <a:schemeClr val="dk1"/>
                        </a:buClr>
                        <a:buSzPts val="1500"/>
                        <a:buFont typeface="Arial"/>
                        <a:buNone/>
                      </a:pPr>
                      <a:r>
                        <a:rPr lang="en-GB" sz="900">
                          <a:solidFill>
                            <a:schemeClr val="dk1"/>
                          </a:solidFill>
                          <a:latin typeface="Lato"/>
                          <a:ea typeface="Lato"/>
                          <a:cs typeface="Lato"/>
                          <a:sym typeface="Lato"/>
                        </a:rPr>
                        <a:t>The Newcastle upon Tyne Hospitals NHS Foundation Trust </a:t>
                      </a:r>
                      <a:endParaRPr sz="900">
                        <a:solidFill>
                          <a:srgbClr val="0000FF"/>
                        </a:solidFill>
                        <a:latin typeface="Lato"/>
                        <a:ea typeface="Lato"/>
                        <a:cs typeface="Lato"/>
                        <a:sym typeface="Lato"/>
                      </a:endParaRPr>
                    </a:p>
                  </a:txBody>
                  <a:tcPr marL="84675" marR="84675" marT="84675" marB="846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338700">
                <a:tc vMerge="1">
                  <a:txBody>
                    <a:bodyPr/>
                    <a:lstStyle/>
                    <a:p>
                      <a:endParaRPr lang="en-US"/>
                    </a:p>
                  </a:txBody>
                  <a:tcPr/>
                </a:tc>
                <a:tc>
                  <a:txBody>
                    <a:bodyPr/>
                    <a:lstStyle/>
                    <a:p>
                      <a:pPr marL="0" lvl="0" indent="-12700" algn="l" rtl="0">
                        <a:spcBef>
                          <a:spcPts val="0"/>
                        </a:spcBef>
                        <a:spcAft>
                          <a:spcPts val="0"/>
                        </a:spcAft>
                        <a:buNone/>
                      </a:pPr>
                      <a:r>
                        <a:rPr lang="en-GB" sz="900">
                          <a:solidFill>
                            <a:srgbClr val="222222"/>
                          </a:solidFill>
                          <a:latin typeface="Lato"/>
                          <a:ea typeface="Lato"/>
                          <a:cs typeface="Lato"/>
                          <a:sym typeface="Lato"/>
                        </a:rPr>
                        <a:t>B</a:t>
                      </a:r>
                      <a:endParaRPr sz="900">
                        <a:latin typeface="Lato"/>
                        <a:ea typeface="Lato"/>
                        <a:cs typeface="Lato"/>
                        <a:sym typeface="Lato"/>
                      </a:endParaRPr>
                    </a:p>
                  </a:txBody>
                  <a:tcPr marL="84675" marR="84675" marT="84675" marB="846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12700" algn="l" rtl="0">
                        <a:spcBef>
                          <a:spcPts val="0"/>
                        </a:spcBef>
                        <a:spcAft>
                          <a:spcPts val="0"/>
                        </a:spcAft>
                        <a:buNone/>
                      </a:pPr>
                      <a:r>
                        <a:rPr lang="en-GB" sz="900" u="sng">
                          <a:solidFill>
                            <a:schemeClr val="hlink"/>
                          </a:solidFill>
                          <a:latin typeface="Lato"/>
                          <a:ea typeface="Lato"/>
                          <a:cs typeface="Lato"/>
                          <a:sym typeface="Lato"/>
                          <a:hlinkClick r:id="" action="ppaction://noaction"/>
                        </a:rPr>
                        <a:t>Yorkshire and Humber</a:t>
                      </a:r>
                      <a:endParaRPr sz="900">
                        <a:latin typeface="Lato"/>
                        <a:ea typeface="Lato"/>
                        <a:cs typeface="Lato"/>
                        <a:sym typeface="Lato"/>
                      </a:endParaRPr>
                    </a:p>
                  </a:txBody>
                  <a:tcPr marL="84675" marR="84675" marT="84675" marB="846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Clr>
                          <a:schemeClr val="dk1"/>
                        </a:buClr>
                        <a:buSzPts val="1500"/>
                        <a:buFont typeface="Arial"/>
                        <a:buNone/>
                      </a:pPr>
                      <a:r>
                        <a:rPr lang="en-GB" sz="900">
                          <a:solidFill>
                            <a:schemeClr val="dk1"/>
                          </a:solidFill>
                          <a:latin typeface="Lato"/>
                          <a:ea typeface="Lato"/>
                          <a:cs typeface="Lato"/>
                          <a:sym typeface="Lato"/>
                        </a:rPr>
                        <a:t>Leeds Teaching Hospitals NHS Trust</a:t>
                      </a:r>
                      <a:endParaRPr sz="900">
                        <a:latin typeface="Lato"/>
                        <a:ea typeface="Lato"/>
                        <a:cs typeface="Lato"/>
                        <a:sym typeface="Lato"/>
                      </a:endParaRPr>
                    </a:p>
                  </a:txBody>
                  <a:tcPr marL="84675" marR="84675" marT="84675" marB="846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338700">
                <a:tc>
                  <a:txBody>
                    <a:bodyPr/>
                    <a:lstStyle/>
                    <a:p>
                      <a:pPr marL="0" lvl="0" indent="0" algn="l" rtl="0">
                        <a:spcBef>
                          <a:spcPts val="0"/>
                        </a:spcBef>
                        <a:spcAft>
                          <a:spcPts val="0"/>
                        </a:spcAft>
                        <a:buNone/>
                      </a:pPr>
                      <a:r>
                        <a:rPr lang="en-GB" sz="900">
                          <a:latin typeface="Lato"/>
                          <a:ea typeface="Lato"/>
                          <a:cs typeface="Lato"/>
                          <a:sym typeface="Lato"/>
                        </a:rPr>
                        <a:t>North West</a:t>
                      </a:r>
                      <a:endParaRPr sz="900">
                        <a:latin typeface="Lato"/>
                        <a:ea typeface="Lato"/>
                        <a:cs typeface="Lato"/>
                        <a:sym typeface="Lato"/>
                      </a:endParaRPr>
                    </a:p>
                  </a:txBody>
                  <a:tcPr marL="86375" marR="86375" marT="86375" marB="863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GB" sz="900">
                          <a:solidFill>
                            <a:srgbClr val="222222"/>
                          </a:solidFill>
                          <a:latin typeface="Lato"/>
                          <a:ea typeface="Lato"/>
                          <a:cs typeface="Lato"/>
                          <a:sym typeface="Lato"/>
                        </a:rPr>
                        <a:t>C</a:t>
                      </a:r>
                      <a:endParaRPr sz="900">
                        <a:latin typeface="Lato"/>
                        <a:ea typeface="Lato"/>
                        <a:cs typeface="Lato"/>
                        <a:sym typeface="Lato"/>
                      </a:endParaRPr>
                    </a:p>
                  </a:txBody>
                  <a:tcPr marL="84675" marR="84675" marT="84675" marB="846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GB" sz="900" u="sng">
                          <a:solidFill>
                            <a:schemeClr val="hlink"/>
                          </a:solidFill>
                          <a:latin typeface="Lato"/>
                          <a:ea typeface="Lato"/>
                          <a:cs typeface="Lato"/>
                          <a:sym typeface="Lato"/>
                          <a:hlinkClick r:id="" action="ppaction://noaction"/>
                        </a:rPr>
                        <a:t>North West</a:t>
                      </a:r>
                      <a:endParaRPr sz="900">
                        <a:latin typeface="Lato"/>
                        <a:ea typeface="Lato"/>
                        <a:cs typeface="Lato"/>
                        <a:sym typeface="Lato"/>
                      </a:endParaRPr>
                    </a:p>
                  </a:txBody>
                  <a:tcPr marL="84675" marR="84675" marT="84675" marB="846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Clr>
                          <a:schemeClr val="dk1"/>
                        </a:buClr>
                        <a:buSzPts val="1500"/>
                        <a:buFont typeface="Arial"/>
                        <a:buNone/>
                      </a:pPr>
                      <a:r>
                        <a:rPr lang="en-GB" sz="900">
                          <a:solidFill>
                            <a:schemeClr val="dk1"/>
                          </a:solidFill>
                          <a:latin typeface="Lato"/>
                          <a:ea typeface="Lato"/>
                          <a:cs typeface="Lato"/>
                          <a:sym typeface="Lato"/>
                        </a:rPr>
                        <a:t>Manchester University NHS Foundation Trust</a:t>
                      </a:r>
                      <a:endParaRPr sz="900">
                        <a:latin typeface="Lato"/>
                        <a:ea typeface="Lato"/>
                        <a:cs typeface="Lato"/>
                        <a:sym typeface="Lato"/>
                      </a:endParaRPr>
                    </a:p>
                  </a:txBody>
                  <a:tcPr marL="84675" marR="84675" marT="84675" marB="846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338700">
                <a:tc rowSpan="2">
                  <a:txBody>
                    <a:bodyPr/>
                    <a:lstStyle/>
                    <a:p>
                      <a:pPr marL="0" lvl="0" indent="0" algn="l" rtl="0">
                        <a:spcBef>
                          <a:spcPts val="0"/>
                        </a:spcBef>
                        <a:spcAft>
                          <a:spcPts val="0"/>
                        </a:spcAft>
                        <a:buNone/>
                      </a:pPr>
                      <a:r>
                        <a:rPr lang="en-GB" sz="900">
                          <a:latin typeface="Lato"/>
                          <a:ea typeface="Lato"/>
                          <a:cs typeface="Lato"/>
                          <a:sym typeface="Lato"/>
                        </a:rPr>
                        <a:t>Midlands</a:t>
                      </a:r>
                      <a:endParaRPr sz="900">
                        <a:latin typeface="Lato"/>
                        <a:ea typeface="Lato"/>
                        <a:cs typeface="Lato"/>
                        <a:sym typeface="Lato"/>
                      </a:endParaRPr>
                    </a:p>
                  </a:txBody>
                  <a:tcPr marL="86375" marR="86375" marT="86375" marB="863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GB" sz="900">
                          <a:latin typeface="Lato"/>
                          <a:ea typeface="Lato"/>
                          <a:cs typeface="Lato"/>
                          <a:sym typeface="Lato"/>
                        </a:rPr>
                        <a:t>D</a:t>
                      </a:r>
                      <a:endParaRPr sz="900">
                        <a:latin typeface="Lato"/>
                        <a:ea typeface="Lato"/>
                        <a:cs typeface="Lato"/>
                        <a:sym typeface="Lato"/>
                      </a:endParaRPr>
                    </a:p>
                  </a:txBody>
                  <a:tcPr marL="84675" marR="84675" marT="84675" marB="846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GB" sz="900" u="sng">
                          <a:solidFill>
                            <a:schemeClr val="hlink"/>
                          </a:solidFill>
                          <a:latin typeface="Lato"/>
                          <a:ea typeface="Lato"/>
                          <a:cs typeface="Lato"/>
                          <a:sym typeface="Lato"/>
                          <a:hlinkClick r:id="" action="ppaction://noaction"/>
                        </a:rPr>
                        <a:t>East Midlands</a:t>
                      </a:r>
                      <a:endParaRPr sz="900">
                        <a:latin typeface="Lato"/>
                        <a:ea typeface="Lato"/>
                        <a:cs typeface="Lato"/>
                        <a:sym typeface="Lato"/>
                      </a:endParaRPr>
                    </a:p>
                  </a:txBody>
                  <a:tcPr marL="84675" marR="84675" marT="84675" marB="846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Clr>
                          <a:schemeClr val="dk1"/>
                        </a:buClr>
                        <a:buSzPts val="1500"/>
                        <a:buFont typeface="Arial"/>
                        <a:buNone/>
                      </a:pPr>
                      <a:r>
                        <a:rPr lang="en-GB" sz="900">
                          <a:solidFill>
                            <a:schemeClr val="dk1"/>
                          </a:solidFill>
                          <a:latin typeface="Lato"/>
                          <a:ea typeface="Lato"/>
                          <a:cs typeface="Lato"/>
                          <a:sym typeface="Lato"/>
                        </a:rPr>
                        <a:t>University Hospitals Of Leicester NHS Trust</a:t>
                      </a:r>
                      <a:endParaRPr sz="900">
                        <a:solidFill>
                          <a:srgbClr val="0000FF"/>
                        </a:solidFill>
                        <a:latin typeface="Lato"/>
                        <a:ea typeface="Lato"/>
                        <a:cs typeface="Lato"/>
                        <a:sym typeface="Lato"/>
                      </a:endParaRPr>
                    </a:p>
                  </a:txBody>
                  <a:tcPr marL="84675" marR="84675" marT="84675" marB="846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r h="338700">
                <a:tc vMerge="1">
                  <a:txBody>
                    <a:bodyPr/>
                    <a:lstStyle/>
                    <a:p>
                      <a:endParaRPr lang="en-US"/>
                    </a:p>
                  </a:txBody>
                  <a:tcPr/>
                </a:tc>
                <a:tc>
                  <a:txBody>
                    <a:bodyPr/>
                    <a:lstStyle/>
                    <a:p>
                      <a:pPr marL="0" lvl="0" indent="-12700" algn="l" rtl="0">
                        <a:spcBef>
                          <a:spcPts val="0"/>
                        </a:spcBef>
                        <a:spcAft>
                          <a:spcPts val="0"/>
                        </a:spcAft>
                        <a:buNone/>
                      </a:pPr>
                      <a:r>
                        <a:rPr lang="en-GB" sz="900">
                          <a:solidFill>
                            <a:srgbClr val="222222"/>
                          </a:solidFill>
                          <a:latin typeface="Lato"/>
                          <a:ea typeface="Lato"/>
                          <a:cs typeface="Lato"/>
                          <a:sym typeface="Lato"/>
                        </a:rPr>
                        <a:t>E</a:t>
                      </a:r>
                      <a:endParaRPr sz="900">
                        <a:latin typeface="Lato"/>
                        <a:ea typeface="Lato"/>
                        <a:cs typeface="Lato"/>
                        <a:sym typeface="Lato"/>
                      </a:endParaRPr>
                    </a:p>
                  </a:txBody>
                  <a:tcPr marL="84675" marR="84675" marT="84675" marB="846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GB" sz="900" u="sng">
                          <a:solidFill>
                            <a:schemeClr val="hlink"/>
                          </a:solidFill>
                          <a:latin typeface="Lato"/>
                          <a:ea typeface="Lato"/>
                          <a:cs typeface="Lato"/>
                          <a:sym typeface="Lato"/>
                          <a:hlinkClick r:id="" action="ppaction://noaction"/>
                        </a:rPr>
                        <a:t>West Midlands</a:t>
                      </a:r>
                      <a:endParaRPr sz="900">
                        <a:latin typeface="Lato"/>
                        <a:ea typeface="Lato"/>
                        <a:cs typeface="Lato"/>
                        <a:sym typeface="Lato"/>
                      </a:endParaRPr>
                    </a:p>
                  </a:txBody>
                  <a:tcPr marL="84675" marR="84675" marT="84675" marB="846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Clr>
                          <a:schemeClr val="dk1"/>
                        </a:buClr>
                        <a:buSzPts val="1500"/>
                        <a:buFont typeface="Arial"/>
                        <a:buNone/>
                      </a:pPr>
                      <a:r>
                        <a:rPr lang="en-GB" sz="900">
                          <a:solidFill>
                            <a:schemeClr val="dk1"/>
                          </a:solidFill>
                          <a:latin typeface="Lato"/>
                          <a:ea typeface="Lato"/>
                          <a:cs typeface="Lato"/>
                          <a:sym typeface="Lato"/>
                        </a:rPr>
                        <a:t>The Royal Wolverhampton NHS Trust</a:t>
                      </a:r>
                      <a:endParaRPr sz="900">
                        <a:latin typeface="Lato"/>
                        <a:ea typeface="Lato"/>
                        <a:cs typeface="Lato"/>
                        <a:sym typeface="Lato"/>
                      </a:endParaRPr>
                    </a:p>
                  </a:txBody>
                  <a:tcPr marL="84675" marR="84675" marT="84675" marB="846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5"/>
                  </a:ext>
                </a:extLst>
              </a:tr>
              <a:tr h="338700">
                <a:tc>
                  <a:txBody>
                    <a:bodyPr/>
                    <a:lstStyle/>
                    <a:p>
                      <a:pPr marL="0" lvl="0" indent="0" algn="l" rtl="0">
                        <a:spcBef>
                          <a:spcPts val="0"/>
                        </a:spcBef>
                        <a:spcAft>
                          <a:spcPts val="0"/>
                        </a:spcAft>
                        <a:buNone/>
                      </a:pPr>
                      <a:r>
                        <a:rPr lang="en-GB" sz="900">
                          <a:latin typeface="Lato"/>
                          <a:ea typeface="Lato"/>
                          <a:cs typeface="Lato"/>
                          <a:sym typeface="Lato"/>
                        </a:rPr>
                        <a:t>East of England</a:t>
                      </a:r>
                      <a:endParaRPr sz="900">
                        <a:latin typeface="Lato"/>
                        <a:ea typeface="Lato"/>
                        <a:cs typeface="Lato"/>
                        <a:sym typeface="Lato"/>
                      </a:endParaRPr>
                    </a:p>
                  </a:txBody>
                  <a:tcPr marL="86375" marR="86375" marT="86375" marB="863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GB" sz="900">
                          <a:solidFill>
                            <a:srgbClr val="222222"/>
                          </a:solidFill>
                          <a:latin typeface="Lato"/>
                          <a:ea typeface="Lato"/>
                          <a:cs typeface="Lato"/>
                          <a:sym typeface="Lato"/>
                        </a:rPr>
                        <a:t>F</a:t>
                      </a:r>
                      <a:endParaRPr sz="900">
                        <a:latin typeface="Lato"/>
                        <a:ea typeface="Lato"/>
                        <a:cs typeface="Lato"/>
                        <a:sym typeface="Lato"/>
                      </a:endParaRPr>
                    </a:p>
                  </a:txBody>
                  <a:tcPr marL="84675" marR="84675" marT="84675" marB="846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GB" sz="900" u="sng">
                          <a:solidFill>
                            <a:schemeClr val="hlink"/>
                          </a:solidFill>
                          <a:latin typeface="Lato"/>
                          <a:ea typeface="Lato"/>
                          <a:cs typeface="Lato"/>
                          <a:sym typeface="Lato"/>
                          <a:hlinkClick r:id="" action="ppaction://noaction"/>
                        </a:rPr>
                        <a:t>East of England</a:t>
                      </a:r>
                      <a:endParaRPr sz="900">
                        <a:latin typeface="Lato"/>
                        <a:ea typeface="Lato"/>
                        <a:cs typeface="Lato"/>
                        <a:sym typeface="Lato"/>
                      </a:endParaRPr>
                    </a:p>
                  </a:txBody>
                  <a:tcPr marL="84675" marR="84675" marT="84675" marB="846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Clr>
                          <a:schemeClr val="dk1"/>
                        </a:buClr>
                        <a:buSzPts val="1500"/>
                        <a:buFont typeface="Arial"/>
                        <a:buNone/>
                      </a:pPr>
                      <a:r>
                        <a:rPr lang="en-GB" sz="900">
                          <a:solidFill>
                            <a:schemeClr val="dk1"/>
                          </a:solidFill>
                          <a:latin typeface="Lato"/>
                          <a:ea typeface="Lato"/>
                          <a:cs typeface="Lato"/>
                          <a:sym typeface="Lato"/>
                        </a:rPr>
                        <a:t>Norfolk and Norwich University NHS Foundation Trust</a:t>
                      </a:r>
                      <a:endParaRPr sz="900">
                        <a:solidFill>
                          <a:srgbClr val="0000FF"/>
                        </a:solidFill>
                        <a:latin typeface="Lato"/>
                        <a:ea typeface="Lato"/>
                        <a:cs typeface="Lato"/>
                        <a:sym typeface="Lato"/>
                      </a:endParaRPr>
                    </a:p>
                  </a:txBody>
                  <a:tcPr marL="84675" marR="84675" marT="84675" marB="846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6"/>
                  </a:ext>
                </a:extLst>
              </a:tr>
              <a:tr h="338700">
                <a:tc rowSpan="2">
                  <a:txBody>
                    <a:bodyPr/>
                    <a:lstStyle/>
                    <a:p>
                      <a:pPr marL="0" lvl="0" indent="0" algn="l" rtl="0">
                        <a:spcBef>
                          <a:spcPts val="0"/>
                        </a:spcBef>
                        <a:spcAft>
                          <a:spcPts val="0"/>
                        </a:spcAft>
                        <a:buNone/>
                      </a:pPr>
                      <a:r>
                        <a:rPr lang="en-GB" sz="900">
                          <a:latin typeface="Lato"/>
                          <a:ea typeface="Lato"/>
                          <a:cs typeface="Lato"/>
                          <a:sym typeface="Lato"/>
                        </a:rPr>
                        <a:t>London</a:t>
                      </a:r>
                      <a:endParaRPr sz="900">
                        <a:latin typeface="Lato"/>
                        <a:ea typeface="Lato"/>
                        <a:cs typeface="Lato"/>
                        <a:sym typeface="Lato"/>
                      </a:endParaRPr>
                    </a:p>
                  </a:txBody>
                  <a:tcPr marL="86375" marR="86375" marT="86375" marB="863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12700" algn="l" rtl="0">
                        <a:spcBef>
                          <a:spcPts val="0"/>
                        </a:spcBef>
                        <a:spcAft>
                          <a:spcPts val="0"/>
                        </a:spcAft>
                        <a:buNone/>
                      </a:pPr>
                      <a:r>
                        <a:rPr lang="en-GB" sz="900">
                          <a:solidFill>
                            <a:srgbClr val="222222"/>
                          </a:solidFill>
                          <a:latin typeface="Lato"/>
                          <a:ea typeface="Lato"/>
                          <a:cs typeface="Lato"/>
                          <a:sym typeface="Lato"/>
                        </a:rPr>
                        <a:t>G</a:t>
                      </a:r>
                      <a:endParaRPr sz="900">
                        <a:latin typeface="Lato"/>
                        <a:ea typeface="Lato"/>
                        <a:cs typeface="Lato"/>
                        <a:sym typeface="Lato"/>
                      </a:endParaRPr>
                    </a:p>
                  </a:txBody>
                  <a:tcPr marL="84675" marR="84675" marT="84675" marB="846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GB" sz="900" u="sng">
                          <a:solidFill>
                            <a:schemeClr val="hlink"/>
                          </a:solidFill>
                          <a:latin typeface="Lato"/>
                          <a:ea typeface="Lato"/>
                          <a:cs typeface="Lato"/>
                          <a:sym typeface="Lato"/>
                          <a:hlinkClick r:id="" action="ppaction://noaction"/>
                        </a:rPr>
                        <a:t>North London</a:t>
                      </a:r>
                      <a:endParaRPr sz="900">
                        <a:latin typeface="Lato"/>
                        <a:ea typeface="Lato"/>
                        <a:cs typeface="Lato"/>
                        <a:sym typeface="Lato"/>
                      </a:endParaRPr>
                    </a:p>
                  </a:txBody>
                  <a:tcPr marL="84675" marR="84675" marT="84675" marB="846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12700" algn="l" rtl="0">
                        <a:spcBef>
                          <a:spcPts val="0"/>
                        </a:spcBef>
                        <a:spcAft>
                          <a:spcPts val="0"/>
                        </a:spcAft>
                        <a:buClr>
                          <a:schemeClr val="dk1"/>
                        </a:buClr>
                        <a:buSzPts val="1500"/>
                        <a:buFont typeface="Arial"/>
                        <a:buNone/>
                      </a:pPr>
                      <a:r>
                        <a:rPr lang="en-GB" sz="900">
                          <a:solidFill>
                            <a:schemeClr val="dk1"/>
                          </a:solidFill>
                          <a:latin typeface="Lato"/>
                          <a:ea typeface="Lato"/>
                          <a:cs typeface="Lato"/>
                          <a:sym typeface="Lato"/>
                        </a:rPr>
                        <a:t>Barts Health NHS Trust</a:t>
                      </a:r>
                      <a:endParaRPr sz="900">
                        <a:solidFill>
                          <a:srgbClr val="0000FF"/>
                        </a:solidFill>
                        <a:latin typeface="Lato"/>
                        <a:ea typeface="Lato"/>
                        <a:cs typeface="Lato"/>
                        <a:sym typeface="Lato"/>
                      </a:endParaRPr>
                    </a:p>
                  </a:txBody>
                  <a:tcPr marL="84675" marR="84675" marT="84675" marB="846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7"/>
                  </a:ext>
                </a:extLst>
              </a:tr>
              <a:tr h="338700">
                <a:tc vMerge="1">
                  <a:txBody>
                    <a:bodyPr/>
                    <a:lstStyle/>
                    <a:p>
                      <a:endParaRPr lang="en-US"/>
                    </a:p>
                  </a:txBody>
                  <a:tcPr/>
                </a:tc>
                <a:tc>
                  <a:txBody>
                    <a:bodyPr/>
                    <a:lstStyle/>
                    <a:p>
                      <a:pPr marL="0" lvl="0" indent="-12700" algn="l" rtl="0">
                        <a:spcBef>
                          <a:spcPts val="0"/>
                        </a:spcBef>
                        <a:spcAft>
                          <a:spcPts val="0"/>
                        </a:spcAft>
                        <a:buNone/>
                      </a:pPr>
                      <a:r>
                        <a:rPr lang="en-GB" sz="900">
                          <a:solidFill>
                            <a:srgbClr val="222222"/>
                          </a:solidFill>
                          <a:latin typeface="Lato"/>
                          <a:ea typeface="Lato"/>
                          <a:cs typeface="Lato"/>
                          <a:sym typeface="Lato"/>
                        </a:rPr>
                        <a:t>H</a:t>
                      </a:r>
                      <a:endParaRPr sz="900">
                        <a:latin typeface="Lato"/>
                        <a:ea typeface="Lato"/>
                        <a:cs typeface="Lato"/>
                        <a:sym typeface="Lato"/>
                      </a:endParaRPr>
                    </a:p>
                  </a:txBody>
                  <a:tcPr marL="84675" marR="84675" marT="84675" marB="846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12700" algn="l" rtl="0">
                        <a:spcBef>
                          <a:spcPts val="0"/>
                        </a:spcBef>
                        <a:spcAft>
                          <a:spcPts val="0"/>
                        </a:spcAft>
                        <a:buNone/>
                      </a:pPr>
                      <a:r>
                        <a:rPr lang="en-GB" sz="900" u="sng">
                          <a:solidFill>
                            <a:schemeClr val="hlink"/>
                          </a:solidFill>
                          <a:latin typeface="Lato"/>
                          <a:ea typeface="Lato"/>
                          <a:cs typeface="Lato"/>
                          <a:sym typeface="Lato"/>
                          <a:hlinkClick r:id="" action="ppaction://noaction"/>
                        </a:rPr>
                        <a:t>South London</a:t>
                      </a:r>
                      <a:endParaRPr sz="900">
                        <a:latin typeface="Lato"/>
                        <a:ea typeface="Lato"/>
                        <a:cs typeface="Lato"/>
                        <a:sym typeface="Lato"/>
                      </a:endParaRPr>
                    </a:p>
                  </a:txBody>
                  <a:tcPr marL="84675" marR="84675" marT="84675" marB="846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Clr>
                          <a:schemeClr val="dk1"/>
                        </a:buClr>
                        <a:buSzPts val="1500"/>
                        <a:buFont typeface="Arial"/>
                        <a:buNone/>
                      </a:pPr>
                      <a:r>
                        <a:rPr lang="en-GB" sz="900">
                          <a:solidFill>
                            <a:schemeClr val="dk1"/>
                          </a:solidFill>
                          <a:latin typeface="Lato"/>
                          <a:ea typeface="Lato"/>
                          <a:cs typeface="Lato"/>
                          <a:sym typeface="Lato"/>
                        </a:rPr>
                        <a:t>Guy’s &amp; St Thomas’ NHS Foundation Trust</a:t>
                      </a:r>
                      <a:endParaRPr sz="900">
                        <a:latin typeface="Lato"/>
                        <a:ea typeface="Lato"/>
                        <a:cs typeface="Lato"/>
                        <a:sym typeface="Lato"/>
                      </a:endParaRPr>
                    </a:p>
                  </a:txBody>
                  <a:tcPr marL="84675" marR="84675" marT="84675" marB="846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8"/>
                  </a:ext>
                </a:extLst>
              </a:tr>
              <a:tr h="338700">
                <a:tc rowSpan="2">
                  <a:txBody>
                    <a:bodyPr/>
                    <a:lstStyle/>
                    <a:p>
                      <a:pPr marL="0" lvl="0" indent="0" algn="l" rtl="0">
                        <a:spcBef>
                          <a:spcPts val="0"/>
                        </a:spcBef>
                        <a:spcAft>
                          <a:spcPts val="0"/>
                        </a:spcAft>
                        <a:buNone/>
                      </a:pPr>
                      <a:r>
                        <a:rPr lang="en-GB" sz="900">
                          <a:latin typeface="Lato"/>
                          <a:ea typeface="Lato"/>
                          <a:cs typeface="Lato"/>
                          <a:sym typeface="Lato"/>
                        </a:rPr>
                        <a:t>South East</a:t>
                      </a:r>
                      <a:endParaRPr sz="900">
                        <a:latin typeface="Lato"/>
                        <a:ea typeface="Lato"/>
                        <a:cs typeface="Lato"/>
                        <a:sym typeface="Lato"/>
                      </a:endParaRPr>
                    </a:p>
                  </a:txBody>
                  <a:tcPr marL="86375" marR="86375" marT="86375" marB="863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12700" algn="l" rtl="0">
                        <a:spcBef>
                          <a:spcPts val="0"/>
                        </a:spcBef>
                        <a:spcAft>
                          <a:spcPts val="0"/>
                        </a:spcAft>
                        <a:buNone/>
                      </a:pPr>
                      <a:r>
                        <a:rPr lang="en-GB" sz="900">
                          <a:solidFill>
                            <a:srgbClr val="222222"/>
                          </a:solidFill>
                          <a:latin typeface="Lato"/>
                          <a:ea typeface="Lato"/>
                          <a:cs typeface="Lato"/>
                          <a:sym typeface="Lato"/>
                        </a:rPr>
                        <a:t>I</a:t>
                      </a:r>
                      <a:endParaRPr sz="900">
                        <a:latin typeface="Lato"/>
                        <a:ea typeface="Lato"/>
                        <a:cs typeface="Lato"/>
                        <a:sym typeface="Lato"/>
                      </a:endParaRPr>
                    </a:p>
                  </a:txBody>
                  <a:tcPr marL="84675" marR="84675" marT="84675" marB="846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GB" sz="900" u="sng">
                          <a:solidFill>
                            <a:schemeClr val="hlink"/>
                          </a:solidFill>
                          <a:latin typeface="Lato"/>
                          <a:ea typeface="Lato"/>
                          <a:cs typeface="Lato"/>
                          <a:sym typeface="Lato"/>
                          <a:hlinkClick r:id="" action="ppaction://noaction"/>
                        </a:rPr>
                        <a:t>South Central</a:t>
                      </a:r>
                      <a:endParaRPr sz="900">
                        <a:latin typeface="Lato"/>
                        <a:ea typeface="Lato"/>
                        <a:cs typeface="Lato"/>
                        <a:sym typeface="Lato"/>
                      </a:endParaRPr>
                    </a:p>
                  </a:txBody>
                  <a:tcPr marL="84675" marR="84675" marT="84675" marB="846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12700" algn="l" rtl="0">
                        <a:spcBef>
                          <a:spcPts val="0"/>
                        </a:spcBef>
                        <a:spcAft>
                          <a:spcPts val="0"/>
                        </a:spcAft>
                        <a:buClr>
                          <a:schemeClr val="dk1"/>
                        </a:buClr>
                        <a:buSzPts val="1500"/>
                        <a:buFont typeface="Arial"/>
                        <a:buNone/>
                      </a:pPr>
                      <a:r>
                        <a:rPr lang="en-GB" sz="900">
                          <a:solidFill>
                            <a:schemeClr val="dk1"/>
                          </a:solidFill>
                          <a:latin typeface="Lato"/>
                          <a:ea typeface="Lato"/>
                          <a:cs typeface="Lato"/>
                          <a:sym typeface="Lato"/>
                        </a:rPr>
                        <a:t>University Hospital Southampton NHS Foundation Trust</a:t>
                      </a:r>
                      <a:endParaRPr sz="900">
                        <a:latin typeface="Lato"/>
                        <a:ea typeface="Lato"/>
                        <a:cs typeface="Lato"/>
                        <a:sym typeface="Lato"/>
                      </a:endParaRPr>
                    </a:p>
                  </a:txBody>
                  <a:tcPr marL="84675" marR="84675" marT="84675" marB="846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9"/>
                  </a:ext>
                </a:extLst>
              </a:tr>
              <a:tr h="338700">
                <a:tc vMerge="1">
                  <a:txBody>
                    <a:bodyPr/>
                    <a:lstStyle/>
                    <a:p>
                      <a:endParaRPr lang="en-US"/>
                    </a:p>
                  </a:txBody>
                  <a:tcPr/>
                </a:tc>
                <a:tc>
                  <a:txBody>
                    <a:bodyPr/>
                    <a:lstStyle/>
                    <a:p>
                      <a:pPr marL="0" lvl="0" indent="-12700" algn="l" rtl="0">
                        <a:spcBef>
                          <a:spcPts val="0"/>
                        </a:spcBef>
                        <a:spcAft>
                          <a:spcPts val="0"/>
                        </a:spcAft>
                        <a:buNone/>
                      </a:pPr>
                      <a:r>
                        <a:rPr lang="en-GB" sz="900">
                          <a:latin typeface="Lato"/>
                          <a:ea typeface="Lato"/>
                          <a:cs typeface="Lato"/>
                          <a:sym typeface="Lato"/>
                        </a:rPr>
                        <a:t>J</a:t>
                      </a:r>
                      <a:endParaRPr sz="900">
                        <a:latin typeface="Lato"/>
                        <a:ea typeface="Lato"/>
                        <a:cs typeface="Lato"/>
                        <a:sym typeface="Lato"/>
                      </a:endParaRPr>
                    </a:p>
                  </a:txBody>
                  <a:tcPr marL="84675" marR="84675" marT="84675" marB="846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12700" algn="l" rtl="0">
                        <a:spcBef>
                          <a:spcPts val="0"/>
                        </a:spcBef>
                        <a:spcAft>
                          <a:spcPts val="0"/>
                        </a:spcAft>
                        <a:buNone/>
                      </a:pPr>
                      <a:r>
                        <a:rPr lang="en-GB" sz="900" u="sng">
                          <a:solidFill>
                            <a:schemeClr val="hlink"/>
                          </a:solidFill>
                          <a:latin typeface="Lato"/>
                          <a:ea typeface="Lato"/>
                          <a:cs typeface="Lato"/>
                          <a:sym typeface="Lato"/>
                          <a:hlinkClick r:id="" action="ppaction://noaction"/>
                        </a:rPr>
                        <a:t>South East</a:t>
                      </a:r>
                      <a:endParaRPr sz="900" strike="sngStrike">
                        <a:latin typeface="Lato"/>
                        <a:ea typeface="Lato"/>
                        <a:cs typeface="Lato"/>
                        <a:sym typeface="Lato"/>
                      </a:endParaRPr>
                    </a:p>
                  </a:txBody>
                  <a:tcPr marL="84675" marR="84675" marT="84675" marB="846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12700" algn="l" rtl="0">
                        <a:spcBef>
                          <a:spcPts val="0"/>
                        </a:spcBef>
                        <a:spcAft>
                          <a:spcPts val="0"/>
                        </a:spcAft>
                        <a:buClr>
                          <a:schemeClr val="dk1"/>
                        </a:buClr>
                        <a:buSzPts val="1500"/>
                        <a:buFont typeface="Arial"/>
                        <a:buNone/>
                      </a:pPr>
                      <a:r>
                        <a:rPr lang="en-GB" sz="900">
                          <a:solidFill>
                            <a:schemeClr val="dk1"/>
                          </a:solidFill>
                          <a:latin typeface="Lato"/>
                          <a:ea typeface="Lato"/>
                          <a:cs typeface="Lato"/>
                          <a:sym typeface="Lato"/>
                        </a:rPr>
                        <a:t>Royal Surrey NHS Foundation Trust</a:t>
                      </a:r>
                      <a:endParaRPr sz="900">
                        <a:solidFill>
                          <a:schemeClr val="dk1"/>
                        </a:solidFill>
                        <a:latin typeface="Lato"/>
                        <a:ea typeface="Lato"/>
                        <a:cs typeface="Lato"/>
                        <a:sym typeface="Lato"/>
                      </a:endParaRPr>
                    </a:p>
                  </a:txBody>
                  <a:tcPr marL="84675" marR="84675" marT="84675" marB="846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10"/>
                  </a:ext>
                </a:extLst>
              </a:tr>
              <a:tr h="436125">
                <a:tc rowSpan="2">
                  <a:txBody>
                    <a:bodyPr/>
                    <a:lstStyle/>
                    <a:p>
                      <a:pPr marL="0" lvl="0" indent="0" algn="l" rtl="0">
                        <a:spcBef>
                          <a:spcPts val="0"/>
                        </a:spcBef>
                        <a:spcAft>
                          <a:spcPts val="0"/>
                        </a:spcAft>
                        <a:buNone/>
                      </a:pPr>
                      <a:r>
                        <a:rPr lang="en-GB" sz="900">
                          <a:latin typeface="Lato"/>
                          <a:ea typeface="Lato"/>
                          <a:cs typeface="Lato"/>
                          <a:sym typeface="Lato"/>
                        </a:rPr>
                        <a:t>South West</a:t>
                      </a:r>
                      <a:endParaRPr sz="900">
                        <a:latin typeface="Lato"/>
                        <a:ea typeface="Lato"/>
                        <a:cs typeface="Lato"/>
                        <a:sym typeface="Lato"/>
                      </a:endParaRPr>
                    </a:p>
                  </a:txBody>
                  <a:tcPr marL="86375" marR="86375" marT="86375" marB="863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12700" algn="l" rtl="0">
                        <a:spcBef>
                          <a:spcPts val="0"/>
                        </a:spcBef>
                        <a:spcAft>
                          <a:spcPts val="0"/>
                        </a:spcAft>
                        <a:buNone/>
                      </a:pPr>
                      <a:r>
                        <a:rPr lang="en-GB" sz="900">
                          <a:solidFill>
                            <a:srgbClr val="222222"/>
                          </a:solidFill>
                          <a:latin typeface="Lato"/>
                          <a:ea typeface="Lato"/>
                          <a:cs typeface="Lato"/>
                          <a:sym typeface="Lato"/>
                        </a:rPr>
                        <a:t>K</a:t>
                      </a:r>
                      <a:endParaRPr sz="900">
                        <a:latin typeface="Lato"/>
                        <a:ea typeface="Lato"/>
                        <a:cs typeface="Lato"/>
                        <a:sym typeface="Lato"/>
                      </a:endParaRPr>
                    </a:p>
                  </a:txBody>
                  <a:tcPr marL="84675" marR="84675" marT="84675" marB="846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GB" sz="900" u="sng">
                          <a:solidFill>
                            <a:schemeClr val="hlink"/>
                          </a:solidFill>
                          <a:latin typeface="Lato"/>
                          <a:ea typeface="Lato"/>
                          <a:cs typeface="Lato"/>
                          <a:sym typeface="Lato"/>
                          <a:hlinkClick r:id="" action="ppaction://noaction"/>
                        </a:rPr>
                        <a:t>South West Central</a:t>
                      </a:r>
                      <a:endParaRPr sz="900">
                        <a:latin typeface="Lato"/>
                        <a:ea typeface="Lato"/>
                        <a:cs typeface="Lato"/>
                        <a:sym typeface="Lato"/>
                      </a:endParaRPr>
                    </a:p>
                  </a:txBody>
                  <a:tcPr marL="84675" marR="84675" marT="84675" marB="846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12700" algn="l" rtl="0">
                        <a:spcBef>
                          <a:spcPts val="0"/>
                        </a:spcBef>
                        <a:spcAft>
                          <a:spcPts val="0"/>
                        </a:spcAft>
                        <a:buClr>
                          <a:schemeClr val="dk1"/>
                        </a:buClr>
                        <a:buSzPts val="1500"/>
                        <a:buFont typeface="Arial"/>
                        <a:buNone/>
                      </a:pPr>
                      <a:r>
                        <a:rPr lang="en-GB" sz="900">
                          <a:solidFill>
                            <a:schemeClr val="dk1"/>
                          </a:solidFill>
                          <a:latin typeface="Lato"/>
                          <a:ea typeface="Lato"/>
                          <a:cs typeface="Lato"/>
                          <a:sym typeface="Lato"/>
                        </a:rPr>
                        <a:t>University Hospitals Bristol and Weston NHS Foundation Trust</a:t>
                      </a:r>
                      <a:endParaRPr sz="900">
                        <a:latin typeface="Lato"/>
                        <a:ea typeface="Lato"/>
                        <a:cs typeface="Lato"/>
                        <a:sym typeface="Lato"/>
                      </a:endParaRPr>
                    </a:p>
                  </a:txBody>
                  <a:tcPr marL="84675" marR="84675" marT="84675" marB="846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11"/>
                  </a:ext>
                </a:extLst>
              </a:tr>
              <a:tr h="338700">
                <a:tc vMerge="1">
                  <a:txBody>
                    <a:bodyPr/>
                    <a:lstStyle/>
                    <a:p>
                      <a:endParaRPr lang="en-US"/>
                    </a:p>
                  </a:txBody>
                  <a:tcPr/>
                </a:tc>
                <a:tc>
                  <a:txBody>
                    <a:bodyPr/>
                    <a:lstStyle/>
                    <a:p>
                      <a:pPr marL="0" lvl="0" indent="-12700" algn="l" rtl="0">
                        <a:spcBef>
                          <a:spcPts val="0"/>
                        </a:spcBef>
                        <a:spcAft>
                          <a:spcPts val="0"/>
                        </a:spcAft>
                        <a:buNone/>
                      </a:pPr>
                      <a:r>
                        <a:rPr lang="en-GB" sz="900">
                          <a:latin typeface="Lato"/>
                          <a:ea typeface="Lato"/>
                          <a:cs typeface="Lato"/>
                          <a:sym typeface="Lato"/>
                        </a:rPr>
                        <a:t>L</a:t>
                      </a:r>
                      <a:endParaRPr sz="900">
                        <a:latin typeface="Lato"/>
                        <a:ea typeface="Lato"/>
                        <a:cs typeface="Lato"/>
                        <a:sym typeface="Lato"/>
                      </a:endParaRPr>
                    </a:p>
                  </a:txBody>
                  <a:tcPr marL="84675" marR="84675" marT="84675" marB="846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12700" algn="l" rtl="0">
                        <a:spcBef>
                          <a:spcPts val="0"/>
                        </a:spcBef>
                        <a:spcAft>
                          <a:spcPts val="0"/>
                        </a:spcAft>
                        <a:buNone/>
                      </a:pPr>
                      <a:r>
                        <a:rPr lang="en-GB" sz="900" u="sng">
                          <a:solidFill>
                            <a:schemeClr val="hlink"/>
                          </a:solidFill>
                          <a:latin typeface="Lato"/>
                          <a:ea typeface="Lato"/>
                          <a:cs typeface="Lato"/>
                          <a:sym typeface="Lato"/>
                          <a:hlinkClick r:id="" action="ppaction://noaction"/>
                        </a:rPr>
                        <a:t>South West Peninsula</a:t>
                      </a:r>
                      <a:endParaRPr sz="900">
                        <a:latin typeface="Lato"/>
                        <a:ea typeface="Lato"/>
                        <a:cs typeface="Lato"/>
                        <a:sym typeface="Lato"/>
                      </a:endParaRPr>
                    </a:p>
                  </a:txBody>
                  <a:tcPr marL="84675" marR="84675" marT="84675" marB="846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12700" algn="l" rtl="0">
                        <a:spcBef>
                          <a:spcPts val="0"/>
                        </a:spcBef>
                        <a:spcAft>
                          <a:spcPts val="0"/>
                        </a:spcAft>
                        <a:buClr>
                          <a:schemeClr val="dk1"/>
                        </a:buClr>
                        <a:buSzPts val="1500"/>
                        <a:buFont typeface="Arial"/>
                        <a:buNone/>
                      </a:pPr>
                      <a:r>
                        <a:rPr lang="en-GB" sz="900">
                          <a:solidFill>
                            <a:schemeClr val="dk1"/>
                          </a:solidFill>
                          <a:latin typeface="Lato"/>
                          <a:ea typeface="Lato"/>
                          <a:cs typeface="Lato"/>
                          <a:sym typeface="Lato"/>
                        </a:rPr>
                        <a:t>Royal Devon University Healthcare NHS Foundation Trust</a:t>
                      </a:r>
                      <a:endParaRPr sz="900">
                        <a:solidFill>
                          <a:schemeClr val="dk1"/>
                        </a:solidFill>
                        <a:latin typeface="Lato"/>
                        <a:ea typeface="Lato"/>
                        <a:cs typeface="Lato"/>
                        <a:sym typeface="Lato"/>
                      </a:endParaRPr>
                    </a:p>
                  </a:txBody>
                  <a:tcPr marL="84675" marR="84675" marT="84675" marB="846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12"/>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Google Shape;375;p46"/>
          <p:cNvSpPr txBox="1"/>
          <p:nvPr/>
        </p:nvSpPr>
        <p:spPr>
          <a:xfrm>
            <a:off x="323533" y="933367"/>
            <a:ext cx="8648400" cy="1169700"/>
          </a:xfrm>
          <a:prstGeom prst="rect">
            <a:avLst/>
          </a:prstGeom>
          <a:noFill/>
          <a:ln>
            <a:noFill/>
          </a:ln>
        </p:spPr>
        <p:txBody>
          <a:bodyPr spcFirstLastPara="1" wrap="square" lIns="121900" tIns="121900" rIns="121900" bIns="121900" anchor="t" anchorCtr="0">
            <a:spAutoFit/>
          </a:bodyPr>
          <a:lstStyle/>
          <a:p>
            <a:pPr marL="0" lvl="0" indent="0" algn="l" rtl="0">
              <a:spcBef>
                <a:spcPts val="0"/>
              </a:spcBef>
              <a:spcAft>
                <a:spcPts val="0"/>
              </a:spcAft>
              <a:buNone/>
            </a:pPr>
            <a:r>
              <a:rPr lang="en-GB" sz="2000" b="1">
                <a:solidFill>
                  <a:srgbClr val="666666"/>
                </a:solidFill>
                <a:latin typeface="Lato"/>
                <a:ea typeface="Lato"/>
                <a:cs typeface="Lato"/>
                <a:sym typeface="Lato"/>
              </a:rPr>
              <a:t>Networks K and L - </a:t>
            </a:r>
            <a:endParaRPr sz="2000" b="1">
              <a:solidFill>
                <a:srgbClr val="666666"/>
              </a:solidFill>
              <a:latin typeface="Lato"/>
              <a:ea typeface="Lato"/>
              <a:cs typeface="Lato"/>
              <a:sym typeface="Lato"/>
            </a:endParaRPr>
          </a:p>
          <a:p>
            <a:pPr marL="0" lvl="0" indent="0" algn="l" rtl="0">
              <a:spcBef>
                <a:spcPts val="0"/>
              </a:spcBef>
              <a:spcAft>
                <a:spcPts val="0"/>
              </a:spcAft>
              <a:buNone/>
            </a:pPr>
            <a:r>
              <a:rPr lang="en-GB" sz="2000" b="1">
                <a:solidFill>
                  <a:srgbClr val="666666"/>
                </a:solidFill>
                <a:latin typeface="Lato"/>
                <a:ea typeface="Lato"/>
                <a:cs typeface="Lato"/>
                <a:sym typeface="Lato"/>
              </a:rPr>
              <a:t> ‘South West Central’ </a:t>
            </a:r>
            <a:endParaRPr sz="2000" b="1">
              <a:solidFill>
                <a:srgbClr val="666666"/>
              </a:solidFill>
              <a:latin typeface="Lato"/>
              <a:ea typeface="Lato"/>
              <a:cs typeface="Lato"/>
              <a:sym typeface="Lato"/>
            </a:endParaRPr>
          </a:p>
          <a:p>
            <a:pPr marL="0" lvl="0" indent="0" algn="l" rtl="0">
              <a:spcBef>
                <a:spcPts val="0"/>
              </a:spcBef>
              <a:spcAft>
                <a:spcPts val="0"/>
              </a:spcAft>
              <a:buNone/>
            </a:pPr>
            <a:r>
              <a:rPr lang="en-GB" sz="2000" b="1">
                <a:solidFill>
                  <a:srgbClr val="666666"/>
                </a:solidFill>
                <a:latin typeface="Lato"/>
                <a:ea typeface="Lato"/>
                <a:cs typeface="Lato"/>
                <a:sym typeface="Lato"/>
              </a:rPr>
              <a:t>and ‘South West Peninsula’</a:t>
            </a:r>
            <a:endParaRPr sz="2000" b="1">
              <a:solidFill>
                <a:srgbClr val="666666"/>
              </a:solidFill>
              <a:latin typeface="Lato"/>
              <a:ea typeface="Lato"/>
              <a:cs typeface="Lato"/>
              <a:sym typeface="Lato"/>
            </a:endParaRPr>
          </a:p>
        </p:txBody>
      </p:sp>
      <p:sp>
        <p:nvSpPr>
          <p:cNvPr id="376" name="Google Shape;376;p46"/>
          <p:cNvSpPr txBox="1"/>
          <p:nvPr/>
        </p:nvSpPr>
        <p:spPr>
          <a:xfrm>
            <a:off x="323533" y="194567"/>
            <a:ext cx="6951900" cy="738900"/>
          </a:xfrm>
          <a:prstGeom prst="rect">
            <a:avLst/>
          </a:prstGeom>
          <a:noFill/>
          <a:ln>
            <a:noFill/>
          </a:ln>
        </p:spPr>
        <p:txBody>
          <a:bodyPr spcFirstLastPara="1" wrap="square" lIns="121900" tIns="121900" rIns="121900" bIns="121900" anchor="t" anchorCtr="0">
            <a:spAutoFit/>
          </a:bodyPr>
          <a:lstStyle/>
          <a:p>
            <a:pPr marL="0" lvl="0" indent="0" algn="l" rtl="0">
              <a:spcBef>
                <a:spcPts val="0"/>
              </a:spcBef>
              <a:spcAft>
                <a:spcPts val="0"/>
              </a:spcAft>
              <a:buNone/>
            </a:pPr>
            <a:r>
              <a:rPr lang="en-GB" sz="3200" b="1">
                <a:solidFill>
                  <a:srgbClr val="193E72"/>
                </a:solidFill>
                <a:latin typeface="Lato"/>
                <a:ea typeface="Lato"/>
                <a:cs typeface="Lato"/>
                <a:sym typeface="Lato"/>
              </a:rPr>
              <a:t>South West</a:t>
            </a:r>
            <a:endParaRPr sz="3200">
              <a:solidFill>
                <a:srgbClr val="193E72"/>
              </a:solidFill>
              <a:latin typeface="Lato"/>
              <a:ea typeface="Lato"/>
              <a:cs typeface="Lato"/>
              <a:sym typeface="Lato"/>
            </a:endParaRPr>
          </a:p>
        </p:txBody>
      </p:sp>
      <p:grpSp>
        <p:nvGrpSpPr>
          <p:cNvPr id="377" name="Google Shape;377;p46"/>
          <p:cNvGrpSpPr/>
          <p:nvPr/>
        </p:nvGrpSpPr>
        <p:grpSpPr>
          <a:xfrm>
            <a:off x="-16700" y="2137547"/>
            <a:ext cx="4018467" cy="3286453"/>
            <a:chOff x="-12525" y="1603200"/>
            <a:chExt cx="3013926" cy="2464901"/>
          </a:xfrm>
        </p:grpSpPr>
        <p:pic>
          <p:nvPicPr>
            <p:cNvPr id="378" name="Google Shape;378;p46"/>
            <p:cNvPicPr preferRelativeResize="0"/>
            <p:nvPr/>
          </p:nvPicPr>
          <p:blipFill rotWithShape="1">
            <a:blip r:embed="rId3">
              <a:alphaModFix/>
            </a:blip>
            <a:srcRect t="27594" b="22748"/>
            <a:stretch/>
          </p:blipFill>
          <p:spPr>
            <a:xfrm>
              <a:off x="-12525" y="1603200"/>
              <a:ext cx="3013926" cy="2464901"/>
            </a:xfrm>
            <a:prstGeom prst="rect">
              <a:avLst/>
            </a:prstGeom>
            <a:noFill/>
            <a:ln>
              <a:noFill/>
            </a:ln>
          </p:spPr>
        </p:pic>
        <p:sp>
          <p:nvSpPr>
            <p:cNvPr id="379" name="Google Shape;379;p46"/>
            <p:cNvSpPr txBox="1"/>
            <p:nvPr/>
          </p:nvSpPr>
          <p:spPr>
            <a:xfrm>
              <a:off x="2376826" y="2268006"/>
              <a:ext cx="251100" cy="311700"/>
            </a:xfrm>
            <a:prstGeom prst="rect">
              <a:avLst/>
            </a:prstGeom>
            <a:noFill/>
            <a:ln>
              <a:noFill/>
            </a:ln>
          </p:spPr>
          <p:txBody>
            <a:bodyPr spcFirstLastPara="1" wrap="square" lIns="121900" tIns="121900" rIns="121900" bIns="121900" anchor="t" anchorCtr="0">
              <a:spAutoFit/>
            </a:bodyPr>
            <a:lstStyle/>
            <a:p>
              <a:pPr marL="0" lvl="0" indent="0" algn="l" rtl="0">
                <a:spcBef>
                  <a:spcPts val="0"/>
                </a:spcBef>
                <a:spcAft>
                  <a:spcPts val="0"/>
                </a:spcAft>
                <a:buNone/>
              </a:pPr>
              <a:r>
                <a:rPr lang="en-GB" sz="1100" b="1">
                  <a:solidFill>
                    <a:schemeClr val="lt1"/>
                  </a:solidFill>
                </a:rPr>
                <a:t>K</a:t>
              </a:r>
              <a:endParaRPr sz="1100" b="1">
                <a:solidFill>
                  <a:schemeClr val="lt1"/>
                </a:solidFill>
              </a:endParaRPr>
            </a:p>
          </p:txBody>
        </p:sp>
        <p:sp>
          <p:nvSpPr>
            <p:cNvPr id="380" name="Google Shape;380;p46"/>
            <p:cNvSpPr txBox="1"/>
            <p:nvPr/>
          </p:nvSpPr>
          <p:spPr>
            <a:xfrm>
              <a:off x="1368992" y="2771013"/>
              <a:ext cx="251100" cy="311700"/>
            </a:xfrm>
            <a:prstGeom prst="rect">
              <a:avLst/>
            </a:prstGeom>
            <a:noFill/>
            <a:ln>
              <a:noFill/>
            </a:ln>
          </p:spPr>
          <p:txBody>
            <a:bodyPr spcFirstLastPara="1" wrap="square" lIns="121900" tIns="121900" rIns="121900" bIns="121900" anchor="t" anchorCtr="0">
              <a:spAutoFit/>
            </a:bodyPr>
            <a:lstStyle/>
            <a:p>
              <a:pPr marL="0" lvl="0" indent="0" algn="l" rtl="0">
                <a:spcBef>
                  <a:spcPts val="0"/>
                </a:spcBef>
                <a:spcAft>
                  <a:spcPts val="0"/>
                </a:spcAft>
                <a:buNone/>
              </a:pPr>
              <a:r>
                <a:rPr lang="en-GB" sz="1100" b="1">
                  <a:solidFill>
                    <a:schemeClr val="lt1"/>
                  </a:solidFill>
                </a:rPr>
                <a:t>L</a:t>
              </a:r>
              <a:endParaRPr sz="1100" b="1">
                <a:solidFill>
                  <a:schemeClr val="lt1"/>
                </a:solidFill>
              </a:endParaRPr>
            </a:p>
          </p:txBody>
        </p:sp>
      </p:grpSp>
      <p:graphicFrame>
        <p:nvGraphicFramePr>
          <p:cNvPr id="381" name="Google Shape;381;p46"/>
          <p:cNvGraphicFramePr/>
          <p:nvPr/>
        </p:nvGraphicFramePr>
        <p:xfrm>
          <a:off x="4001775" y="801767"/>
          <a:ext cx="3000000" cy="3000000"/>
        </p:xfrm>
        <a:graphic>
          <a:graphicData uri="http://schemas.openxmlformats.org/drawingml/2006/table">
            <a:tbl>
              <a:tblPr bandRow="1">
                <a:noFill/>
                <a:tableStyleId>{C69A7E55-CC6B-4845-A648-6F29CA9AE722}</a:tableStyleId>
              </a:tblPr>
              <a:tblGrid>
                <a:gridCol w="676825">
                  <a:extLst>
                    <a:ext uri="{9D8B030D-6E8A-4147-A177-3AD203B41FA5}">
                      <a16:colId xmlns:a16="http://schemas.microsoft.com/office/drawing/2014/main" val="20000"/>
                    </a:ext>
                  </a:extLst>
                </a:gridCol>
                <a:gridCol w="369350">
                  <a:extLst>
                    <a:ext uri="{9D8B030D-6E8A-4147-A177-3AD203B41FA5}">
                      <a16:colId xmlns:a16="http://schemas.microsoft.com/office/drawing/2014/main" val="20001"/>
                    </a:ext>
                  </a:extLst>
                </a:gridCol>
                <a:gridCol w="1048050">
                  <a:extLst>
                    <a:ext uri="{9D8B030D-6E8A-4147-A177-3AD203B41FA5}">
                      <a16:colId xmlns:a16="http://schemas.microsoft.com/office/drawing/2014/main" val="20002"/>
                    </a:ext>
                  </a:extLst>
                </a:gridCol>
                <a:gridCol w="2038175">
                  <a:extLst>
                    <a:ext uri="{9D8B030D-6E8A-4147-A177-3AD203B41FA5}">
                      <a16:colId xmlns:a16="http://schemas.microsoft.com/office/drawing/2014/main" val="20003"/>
                    </a:ext>
                  </a:extLst>
                </a:gridCol>
                <a:gridCol w="1794050">
                  <a:extLst>
                    <a:ext uri="{9D8B030D-6E8A-4147-A177-3AD203B41FA5}">
                      <a16:colId xmlns:a16="http://schemas.microsoft.com/office/drawing/2014/main" val="20004"/>
                    </a:ext>
                  </a:extLst>
                </a:gridCol>
                <a:gridCol w="2189100">
                  <a:extLst>
                    <a:ext uri="{9D8B030D-6E8A-4147-A177-3AD203B41FA5}">
                      <a16:colId xmlns:a16="http://schemas.microsoft.com/office/drawing/2014/main" val="20005"/>
                    </a:ext>
                  </a:extLst>
                </a:gridCol>
              </a:tblGrid>
              <a:tr h="338675">
                <a:tc>
                  <a:txBody>
                    <a:bodyPr/>
                    <a:lstStyle/>
                    <a:p>
                      <a:pPr marL="0" lvl="0" indent="0" algn="l" rtl="0">
                        <a:spcBef>
                          <a:spcPts val="0"/>
                        </a:spcBef>
                        <a:spcAft>
                          <a:spcPts val="0"/>
                        </a:spcAft>
                        <a:buNone/>
                      </a:pPr>
                      <a:r>
                        <a:rPr lang="en-GB" sz="1200" b="1">
                          <a:solidFill>
                            <a:srgbClr val="222222"/>
                          </a:solidFill>
                          <a:latin typeface="Lato"/>
                          <a:ea typeface="Lato"/>
                          <a:cs typeface="Lato"/>
                          <a:sym typeface="Lato"/>
                        </a:rPr>
                        <a:t>NHSE</a:t>
                      </a:r>
                      <a:endParaRPr sz="1200" b="1">
                        <a:solidFill>
                          <a:srgbClr val="222222"/>
                        </a:solidFill>
                        <a:latin typeface="Lato"/>
                        <a:ea typeface="Lato"/>
                        <a:cs typeface="Lato"/>
                        <a:sym typeface="Lato"/>
                      </a:endParaRPr>
                    </a:p>
                    <a:p>
                      <a:pPr marL="0" lvl="0" indent="0" algn="l" rtl="0">
                        <a:spcBef>
                          <a:spcPts val="0"/>
                        </a:spcBef>
                        <a:spcAft>
                          <a:spcPts val="0"/>
                        </a:spcAft>
                        <a:buNone/>
                      </a:pPr>
                      <a:r>
                        <a:rPr lang="en-GB" sz="1200" b="1">
                          <a:solidFill>
                            <a:srgbClr val="222222"/>
                          </a:solidFill>
                          <a:latin typeface="Lato"/>
                          <a:ea typeface="Lato"/>
                          <a:cs typeface="Lato"/>
                          <a:sym typeface="Lato"/>
                        </a:rPr>
                        <a:t>Region</a:t>
                      </a:r>
                      <a:endParaRPr sz="1200">
                        <a:latin typeface="Lato"/>
                        <a:ea typeface="Lato"/>
                        <a:cs typeface="Lato"/>
                        <a:sym typeface="Lato"/>
                      </a:endParaRPr>
                    </a:p>
                  </a:txBody>
                  <a:tcPr marL="86375" marR="86375" marT="86375" marB="86375">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FEFEF"/>
                    </a:solidFill>
                  </a:tcPr>
                </a:tc>
                <a:tc gridSpan="2">
                  <a:txBody>
                    <a:bodyPr/>
                    <a:lstStyle/>
                    <a:p>
                      <a:pPr marL="0" lvl="0" indent="-12700" algn="l" rtl="0">
                        <a:spcBef>
                          <a:spcPts val="0"/>
                        </a:spcBef>
                        <a:spcAft>
                          <a:spcPts val="0"/>
                        </a:spcAft>
                        <a:buNone/>
                      </a:pPr>
                      <a:r>
                        <a:rPr lang="en-GB" sz="1200" b="1">
                          <a:solidFill>
                            <a:srgbClr val="222222"/>
                          </a:solidFill>
                          <a:latin typeface="Lato"/>
                          <a:ea typeface="Lato"/>
                          <a:cs typeface="Lato"/>
                          <a:sym typeface="Lato"/>
                        </a:rPr>
                        <a:t>Regional Research Delivery Network</a:t>
                      </a:r>
                      <a:endParaRPr sz="1200">
                        <a:latin typeface="Lato"/>
                        <a:ea typeface="Lato"/>
                        <a:cs typeface="Lato"/>
                        <a:sym typeface="Lato"/>
                      </a:endParaRPr>
                    </a:p>
                  </a:txBody>
                  <a:tcPr marL="84675" marR="84675" marT="84675" marB="846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FEFEF"/>
                    </a:solidFill>
                  </a:tcPr>
                </a:tc>
                <a:tc hMerge="1">
                  <a:txBody>
                    <a:bodyPr/>
                    <a:lstStyle/>
                    <a:p>
                      <a:endParaRPr lang="en-US"/>
                    </a:p>
                  </a:txBody>
                  <a:tcPr/>
                </a:tc>
                <a:tc>
                  <a:txBody>
                    <a:bodyPr/>
                    <a:lstStyle/>
                    <a:p>
                      <a:pPr marL="0" lvl="0" indent="-12700" algn="l" rtl="0">
                        <a:spcBef>
                          <a:spcPts val="0"/>
                        </a:spcBef>
                        <a:spcAft>
                          <a:spcPts val="0"/>
                        </a:spcAft>
                        <a:buNone/>
                      </a:pPr>
                      <a:r>
                        <a:rPr lang="en-GB" sz="1200" b="1">
                          <a:solidFill>
                            <a:srgbClr val="222222"/>
                          </a:solidFill>
                          <a:latin typeface="Lato"/>
                          <a:ea typeface="Lato"/>
                          <a:cs typeface="Lato"/>
                          <a:sym typeface="Lato"/>
                        </a:rPr>
                        <a:t>ICS Areas</a:t>
                      </a:r>
                      <a:endParaRPr sz="1200">
                        <a:latin typeface="Lato"/>
                        <a:ea typeface="Lato"/>
                        <a:cs typeface="Lato"/>
                        <a:sym typeface="Lato"/>
                      </a:endParaRPr>
                    </a:p>
                  </a:txBody>
                  <a:tcPr marL="84675" marR="84675" marT="84675" marB="84675">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FEFEF"/>
                    </a:solidFill>
                  </a:tcPr>
                </a:tc>
                <a:tc>
                  <a:txBody>
                    <a:bodyPr/>
                    <a:lstStyle/>
                    <a:p>
                      <a:pPr marL="0" lvl="0" indent="-12700" algn="l" rtl="0">
                        <a:spcBef>
                          <a:spcPts val="0"/>
                        </a:spcBef>
                        <a:spcAft>
                          <a:spcPts val="0"/>
                        </a:spcAft>
                        <a:buNone/>
                      </a:pPr>
                      <a:r>
                        <a:rPr lang="en-GB" sz="1200" b="1">
                          <a:solidFill>
                            <a:srgbClr val="222222"/>
                          </a:solidFill>
                          <a:latin typeface="Lato"/>
                          <a:ea typeface="Lato"/>
                          <a:cs typeface="Lato"/>
                          <a:sym typeface="Lato"/>
                        </a:rPr>
                        <a:t>NHS Trusts</a:t>
                      </a:r>
                      <a:endParaRPr sz="1200" b="1">
                        <a:solidFill>
                          <a:srgbClr val="222222"/>
                        </a:solidFill>
                        <a:latin typeface="Lato"/>
                        <a:ea typeface="Lato"/>
                        <a:cs typeface="Lato"/>
                        <a:sym typeface="Lato"/>
                      </a:endParaRPr>
                    </a:p>
                  </a:txBody>
                  <a:tcPr marL="84675" marR="84675" marT="84675" marB="846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FEFEF"/>
                    </a:solidFill>
                  </a:tcPr>
                </a:tc>
                <a:tc>
                  <a:txBody>
                    <a:bodyPr/>
                    <a:lstStyle/>
                    <a:p>
                      <a:pPr marL="0" lvl="0" indent="-12700" algn="l" rtl="0">
                        <a:spcBef>
                          <a:spcPts val="0"/>
                        </a:spcBef>
                        <a:spcAft>
                          <a:spcPts val="0"/>
                        </a:spcAft>
                        <a:buNone/>
                      </a:pPr>
                      <a:r>
                        <a:rPr lang="en-GB" sz="1200" b="1">
                          <a:solidFill>
                            <a:srgbClr val="222222"/>
                          </a:solidFill>
                          <a:latin typeface="Lato"/>
                          <a:ea typeface="Lato"/>
                          <a:cs typeface="Lato"/>
                          <a:sym typeface="Lato"/>
                        </a:rPr>
                        <a:t>Additional information</a:t>
                      </a:r>
                      <a:endParaRPr sz="1200">
                        <a:latin typeface="Lato"/>
                        <a:ea typeface="Lato"/>
                        <a:cs typeface="Lato"/>
                        <a:sym typeface="Lato"/>
                      </a:endParaRPr>
                    </a:p>
                  </a:txBody>
                  <a:tcPr marL="84675" marR="84675" marT="84675" marB="846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FEFEF"/>
                    </a:solidFill>
                  </a:tcPr>
                </a:tc>
                <a:extLst>
                  <a:ext uri="{0D108BD9-81ED-4DB2-BD59-A6C34878D82A}">
                    <a16:rowId xmlns:a16="http://schemas.microsoft.com/office/drawing/2014/main" val="10000"/>
                  </a:ext>
                </a:extLst>
              </a:tr>
              <a:tr h="825500">
                <a:tc rowSpan="2">
                  <a:txBody>
                    <a:bodyPr/>
                    <a:lstStyle/>
                    <a:p>
                      <a:pPr marL="0" lvl="0" indent="0" algn="l" rtl="0">
                        <a:spcBef>
                          <a:spcPts val="0"/>
                        </a:spcBef>
                        <a:spcAft>
                          <a:spcPts val="0"/>
                        </a:spcAft>
                        <a:buNone/>
                      </a:pPr>
                      <a:r>
                        <a:rPr lang="en-GB" sz="1200">
                          <a:latin typeface="Lato"/>
                          <a:ea typeface="Lato"/>
                          <a:cs typeface="Lato"/>
                          <a:sym typeface="Lato"/>
                        </a:rPr>
                        <a:t>South West</a:t>
                      </a:r>
                      <a:endParaRPr sz="1200">
                        <a:latin typeface="Lato"/>
                        <a:ea typeface="Lato"/>
                        <a:cs typeface="Lato"/>
                        <a:sym typeface="Lato"/>
                      </a:endParaRPr>
                    </a:p>
                  </a:txBody>
                  <a:tcPr marL="86375" marR="86375" marT="86375" marB="863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12700" algn="l" rtl="0">
                        <a:spcBef>
                          <a:spcPts val="0"/>
                        </a:spcBef>
                        <a:spcAft>
                          <a:spcPts val="0"/>
                        </a:spcAft>
                        <a:buNone/>
                      </a:pPr>
                      <a:r>
                        <a:rPr lang="en-GB" sz="1200">
                          <a:solidFill>
                            <a:srgbClr val="222222"/>
                          </a:solidFill>
                          <a:latin typeface="Lato"/>
                          <a:ea typeface="Lato"/>
                          <a:cs typeface="Lato"/>
                          <a:sym typeface="Lato"/>
                        </a:rPr>
                        <a:t>K</a:t>
                      </a:r>
                      <a:endParaRPr sz="1200">
                        <a:latin typeface="Lato"/>
                        <a:ea typeface="Lato"/>
                        <a:cs typeface="Lato"/>
                        <a:sym typeface="Lato"/>
                      </a:endParaRPr>
                    </a:p>
                  </a:txBody>
                  <a:tcPr marL="84675" marR="84675" marT="84675" marB="846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GB" sz="1200">
                          <a:latin typeface="Lato"/>
                          <a:ea typeface="Lato"/>
                          <a:cs typeface="Lato"/>
                          <a:sym typeface="Lato"/>
                        </a:rPr>
                        <a:t>South West Central</a:t>
                      </a:r>
                      <a:endParaRPr sz="1200">
                        <a:latin typeface="Lato"/>
                        <a:ea typeface="Lato"/>
                        <a:cs typeface="Lato"/>
                        <a:sym typeface="Lato"/>
                      </a:endParaRPr>
                    </a:p>
                  </a:txBody>
                  <a:tcPr marL="84675" marR="84675" marT="84675" marB="846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2CC"/>
                    </a:solidFill>
                  </a:tcPr>
                </a:tc>
                <a:tc>
                  <a:txBody>
                    <a:bodyPr/>
                    <a:lstStyle/>
                    <a:p>
                      <a:pPr marL="0" lvl="0" indent="-12700" algn="l" rtl="0">
                        <a:spcBef>
                          <a:spcPts val="0"/>
                        </a:spcBef>
                        <a:spcAft>
                          <a:spcPts val="0"/>
                        </a:spcAft>
                        <a:buNone/>
                      </a:pPr>
                      <a:r>
                        <a:rPr lang="en-GB" sz="1200">
                          <a:latin typeface="Lato"/>
                          <a:ea typeface="Lato"/>
                          <a:cs typeface="Lato"/>
                          <a:sym typeface="Lato"/>
                        </a:rPr>
                        <a:t>Bath &amp; North East Somerset, Swindon &amp; Wiltshire</a:t>
                      </a:r>
                      <a:endParaRPr sz="1200">
                        <a:latin typeface="Lato"/>
                        <a:ea typeface="Lato"/>
                        <a:cs typeface="Lato"/>
                        <a:sym typeface="Lato"/>
                      </a:endParaRPr>
                    </a:p>
                    <a:p>
                      <a:pPr marL="0" lvl="0" indent="-12700" algn="l" rtl="0">
                        <a:spcBef>
                          <a:spcPts val="0"/>
                        </a:spcBef>
                        <a:spcAft>
                          <a:spcPts val="0"/>
                        </a:spcAft>
                        <a:buNone/>
                      </a:pPr>
                      <a:endParaRPr sz="1200">
                        <a:latin typeface="Lato"/>
                        <a:ea typeface="Lato"/>
                        <a:cs typeface="Lato"/>
                        <a:sym typeface="Lato"/>
                      </a:endParaRPr>
                    </a:p>
                    <a:p>
                      <a:pPr marL="0" lvl="0" indent="-12700" algn="l" rtl="0">
                        <a:spcBef>
                          <a:spcPts val="0"/>
                        </a:spcBef>
                        <a:spcAft>
                          <a:spcPts val="0"/>
                        </a:spcAft>
                        <a:buNone/>
                      </a:pPr>
                      <a:r>
                        <a:rPr lang="en-GB" sz="1200">
                          <a:latin typeface="Lato"/>
                          <a:ea typeface="Lato"/>
                          <a:cs typeface="Lato"/>
                          <a:sym typeface="Lato"/>
                        </a:rPr>
                        <a:t>Bristol, North Somerset &amp; South Gloucestershire</a:t>
                      </a:r>
                      <a:endParaRPr sz="1200">
                        <a:latin typeface="Lato"/>
                        <a:ea typeface="Lato"/>
                        <a:cs typeface="Lato"/>
                        <a:sym typeface="Lato"/>
                      </a:endParaRPr>
                    </a:p>
                    <a:p>
                      <a:pPr marL="0" lvl="0" indent="-12700" algn="l" rtl="0">
                        <a:spcBef>
                          <a:spcPts val="0"/>
                        </a:spcBef>
                        <a:spcAft>
                          <a:spcPts val="0"/>
                        </a:spcAft>
                        <a:buNone/>
                      </a:pPr>
                      <a:endParaRPr sz="1200">
                        <a:latin typeface="Lato"/>
                        <a:ea typeface="Lato"/>
                        <a:cs typeface="Lato"/>
                        <a:sym typeface="Lato"/>
                      </a:endParaRPr>
                    </a:p>
                    <a:p>
                      <a:pPr marL="0" lvl="0" indent="-12700" algn="l" rtl="0">
                        <a:spcBef>
                          <a:spcPts val="0"/>
                        </a:spcBef>
                        <a:spcAft>
                          <a:spcPts val="0"/>
                        </a:spcAft>
                        <a:buNone/>
                      </a:pPr>
                      <a:endParaRPr sz="1200">
                        <a:latin typeface="Lato"/>
                        <a:ea typeface="Lato"/>
                        <a:cs typeface="Lato"/>
                        <a:sym typeface="Lato"/>
                      </a:endParaRPr>
                    </a:p>
                    <a:p>
                      <a:pPr marL="0" lvl="0" indent="-12700" algn="l" rtl="0">
                        <a:spcBef>
                          <a:spcPts val="0"/>
                        </a:spcBef>
                        <a:spcAft>
                          <a:spcPts val="0"/>
                        </a:spcAft>
                        <a:buNone/>
                      </a:pPr>
                      <a:endParaRPr sz="1200">
                        <a:latin typeface="Lato"/>
                        <a:ea typeface="Lato"/>
                        <a:cs typeface="Lato"/>
                        <a:sym typeface="Lato"/>
                      </a:endParaRPr>
                    </a:p>
                    <a:p>
                      <a:pPr marL="0" lvl="0" indent="-12700" algn="l" rtl="0">
                        <a:spcBef>
                          <a:spcPts val="0"/>
                        </a:spcBef>
                        <a:spcAft>
                          <a:spcPts val="0"/>
                        </a:spcAft>
                        <a:buNone/>
                      </a:pPr>
                      <a:r>
                        <a:rPr lang="en-GB" sz="1200">
                          <a:highlight>
                            <a:srgbClr val="F6B26B"/>
                          </a:highlight>
                          <a:latin typeface="Lato"/>
                          <a:ea typeface="Lato"/>
                          <a:cs typeface="Lato"/>
                          <a:sym typeface="Lato"/>
                        </a:rPr>
                        <a:t>Dorset</a:t>
                      </a:r>
                      <a:r>
                        <a:rPr lang="en-GB" sz="1200">
                          <a:latin typeface="Lato"/>
                          <a:ea typeface="Lato"/>
                          <a:cs typeface="Lato"/>
                          <a:sym typeface="Lato"/>
                        </a:rPr>
                        <a:t>         	</a:t>
                      </a:r>
                      <a:endParaRPr sz="1200">
                        <a:latin typeface="Lato"/>
                        <a:ea typeface="Lato"/>
                        <a:cs typeface="Lato"/>
                        <a:sym typeface="Lato"/>
                      </a:endParaRPr>
                    </a:p>
                    <a:p>
                      <a:pPr marL="0" lvl="0" indent="-12700" algn="l" rtl="0">
                        <a:spcBef>
                          <a:spcPts val="0"/>
                        </a:spcBef>
                        <a:spcAft>
                          <a:spcPts val="0"/>
                        </a:spcAft>
                        <a:buNone/>
                      </a:pPr>
                      <a:endParaRPr sz="1200">
                        <a:latin typeface="Lato"/>
                        <a:ea typeface="Lato"/>
                        <a:cs typeface="Lato"/>
                        <a:sym typeface="Lato"/>
                      </a:endParaRPr>
                    </a:p>
                    <a:p>
                      <a:pPr marL="0" lvl="0" indent="-12700" algn="l" rtl="0">
                        <a:spcBef>
                          <a:spcPts val="0"/>
                        </a:spcBef>
                        <a:spcAft>
                          <a:spcPts val="0"/>
                        </a:spcAft>
                        <a:buNone/>
                      </a:pPr>
                      <a:endParaRPr sz="1200">
                        <a:latin typeface="Lato"/>
                        <a:ea typeface="Lato"/>
                        <a:cs typeface="Lato"/>
                        <a:sym typeface="Lato"/>
                      </a:endParaRPr>
                    </a:p>
                    <a:p>
                      <a:pPr marL="0" lvl="0" indent="-12700" algn="l" rtl="0">
                        <a:spcBef>
                          <a:spcPts val="0"/>
                        </a:spcBef>
                        <a:spcAft>
                          <a:spcPts val="0"/>
                        </a:spcAft>
                        <a:buNone/>
                      </a:pPr>
                      <a:endParaRPr sz="1200">
                        <a:latin typeface="Lato"/>
                        <a:ea typeface="Lato"/>
                        <a:cs typeface="Lato"/>
                        <a:sym typeface="Lato"/>
                      </a:endParaRPr>
                    </a:p>
                    <a:p>
                      <a:pPr marL="0" lvl="0" indent="0" algn="l" rtl="0">
                        <a:spcBef>
                          <a:spcPts val="0"/>
                        </a:spcBef>
                        <a:spcAft>
                          <a:spcPts val="0"/>
                        </a:spcAft>
                        <a:buNone/>
                      </a:pPr>
                      <a:endParaRPr sz="1200">
                        <a:latin typeface="Lato"/>
                        <a:ea typeface="Lato"/>
                        <a:cs typeface="Lato"/>
                        <a:sym typeface="Lato"/>
                      </a:endParaRPr>
                    </a:p>
                    <a:p>
                      <a:pPr marL="0" lvl="0" indent="0" algn="l" rtl="0">
                        <a:spcBef>
                          <a:spcPts val="0"/>
                        </a:spcBef>
                        <a:spcAft>
                          <a:spcPts val="0"/>
                        </a:spcAft>
                        <a:buNone/>
                      </a:pPr>
                      <a:r>
                        <a:rPr lang="en-GB" sz="1200">
                          <a:latin typeface="Lato"/>
                          <a:ea typeface="Lato"/>
                          <a:cs typeface="Lato"/>
                          <a:sym typeface="Lato"/>
                        </a:rPr>
                        <a:t>Gloucestershire</a:t>
                      </a:r>
                      <a:endParaRPr sz="1200">
                        <a:latin typeface="Lato"/>
                        <a:ea typeface="Lato"/>
                        <a:cs typeface="Lato"/>
                        <a:sym typeface="Lato"/>
                      </a:endParaRPr>
                    </a:p>
                  </a:txBody>
                  <a:tcPr marL="84675" marR="84675" marT="84675" marB="846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2CC"/>
                    </a:solidFill>
                  </a:tcPr>
                </a:tc>
                <a:tc>
                  <a:txBody>
                    <a:bodyPr/>
                    <a:lstStyle/>
                    <a:p>
                      <a:pPr marL="0" lvl="0" indent="0" algn="l" rtl="0">
                        <a:spcBef>
                          <a:spcPts val="0"/>
                        </a:spcBef>
                        <a:spcAft>
                          <a:spcPts val="0"/>
                        </a:spcAft>
                        <a:buNone/>
                      </a:pPr>
                      <a:r>
                        <a:rPr lang="en-GB" sz="1200">
                          <a:latin typeface="Lato"/>
                          <a:ea typeface="Lato"/>
                          <a:cs typeface="Lato"/>
                          <a:sym typeface="Lato"/>
                        </a:rPr>
                        <a:t>GWH FT​</a:t>
                      </a:r>
                      <a:endParaRPr sz="1200">
                        <a:latin typeface="Lato"/>
                        <a:ea typeface="Lato"/>
                        <a:cs typeface="Lato"/>
                        <a:sym typeface="Lato"/>
                      </a:endParaRPr>
                    </a:p>
                    <a:p>
                      <a:pPr marL="0" lvl="0" indent="0" algn="l" rtl="0">
                        <a:spcBef>
                          <a:spcPts val="0"/>
                        </a:spcBef>
                        <a:spcAft>
                          <a:spcPts val="0"/>
                        </a:spcAft>
                        <a:buNone/>
                      </a:pPr>
                      <a:r>
                        <a:rPr lang="en-GB" sz="1200">
                          <a:latin typeface="Lato"/>
                          <a:ea typeface="Lato"/>
                          <a:cs typeface="Lato"/>
                          <a:sym typeface="Lato"/>
                        </a:rPr>
                        <a:t>RUHB FT</a:t>
                      </a:r>
                      <a:endParaRPr sz="1200">
                        <a:latin typeface="Lato"/>
                        <a:ea typeface="Lato"/>
                        <a:cs typeface="Lato"/>
                        <a:sym typeface="Lato"/>
                      </a:endParaRPr>
                    </a:p>
                    <a:p>
                      <a:pPr marL="0" lvl="0" indent="0" algn="l" rtl="0">
                        <a:spcBef>
                          <a:spcPts val="0"/>
                        </a:spcBef>
                        <a:spcAft>
                          <a:spcPts val="0"/>
                        </a:spcAft>
                        <a:buNone/>
                      </a:pPr>
                      <a:r>
                        <a:rPr lang="en-GB" sz="1200">
                          <a:latin typeface="Lato"/>
                          <a:ea typeface="Lato"/>
                          <a:cs typeface="Lato"/>
                          <a:sym typeface="Lato"/>
                        </a:rPr>
                        <a:t>Salisbury NHS FT</a:t>
                      </a:r>
                      <a:endParaRPr sz="1200">
                        <a:latin typeface="Lato"/>
                        <a:ea typeface="Lato"/>
                        <a:cs typeface="Lato"/>
                        <a:sym typeface="Lato"/>
                      </a:endParaRPr>
                    </a:p>
                    <a:p>
                      <a:pPr marL="0" lvl="0" indent="0" algn="l" rtl="0">
                        <a:spcBef>
                          <a:spcPts val="0"/>
                        </a:spcBef>
                        <a:spcAft>
                          <a:spcPts val="0"/>
                        </a:spcAft>
                        <a:buNone/>
                      </a:pPr>
                      <a:endParaRPr sz="1200">
                        <a:latin typeface="Lato"/>
                        <a:ea typeface="Lato"/>
                        <a:cs typeface="Lato"/>
                        <a:sym typeface="Lato"/>
                      </a:endParaRPr>
                    </a:p>
                    <a:p>
                      <a:pPr marL="0" lvl="0" indent="0" algn="l" rtl="0">
                        <a:spcBef>
                          <a:spcPts val="0"/>
                        </a:spcBef>
                        <a:spcAft>
                          <a:spcPts val="0"/>
                        </a:spcAft>
                        <a:buNone/>
                      </a:pPr>
                      <a:r>
                        <a:rPr lang="en-GB" sz="1200">
                          <a:latin typeface="Lato"/>
                          <a:ea typeface="Lato"/>
                          <a:cs typeface="Lato"/>
                          <a:sym typeface="Lato"/>
                        </a:rPr>
                        <a:t>AWP  NHS Trust</a:t>
                      </a:r>
                      <a:endParaRPr sz="1200">
                        <a:latin typeface="Lato"/>
                        <a:ea typeface="Lato"/>
                        <a:cs typeface="Lato"/>
                        <a:sym typeface="Lato"/>
                      </a:endParaRPr>
                    </a:p>
                    <a:p>
                      <a:pPr marL="0" lvl="0" indent="0" algn="l" rtl="0">
                        <a:spcBef>
                          <a:spcPts val="0"/>
                        </a:spcBef>
                        <a:spcAft>
                          <a:spcPts val="0"/>
                        </a:spcAft>
                        <a:buNone/>
                      </a:pPr>
                      <a:r>
                        <a:rPr lang="en-GB" sz="1200">
                          <a:latin typeface="Lato"/>
                          <a:ea typeface="Lato"/>
                          <a:cs typeface="Lato"/>
                          <a:sym typeface="Lato"/>
                        </a:rPr>
                        <a:t>NBristol NHS Trust</a:t>
                      </a:r>
                      <a:endParaRPr sz="1200">
                        <a:latin typeface="Lato"/>
                        <a:ea typeface="Lato"/>
                        <a:cs typeface="Lato"/>
                        <a:sym typeface="Lato"/>
                      </a:endParaRPr>
                    </a:p>
                    <a:p>
                      <a:pPr marL="0" lvl="0" indent="0" algn="l" rtl="0">
                        <a:spcBef>
                          <a:spcPts val="0"/>
                        </a:spcBef>
                        <a:spcAft>
                          <a:spcPts val="0"/>
                        </a:spcAft>
                        <a:buNone/>
                      </a:pPr>
                      <a:r>
                        <a:rPr lang="en-GB" sz="1200">
                          <a:latin typeface="Lato"/>
                          <a:ea typeface="Lato"/>
                          <a:cs typeface="Lato"/>
                          <a:sym typeface="Lato"/>
                        </a:rPr>
                        <a:t>UHBW FT</a:t>
                      </a:r>
                      <a:endParaRPr sz="1200">
                        <a:latin typeface="Lato"/>
                        <a:ea typeface="Lato"/>
                        <a:cs typeface="Lato"/>
                        <a:sym typeface="Lato"/>
                      </a:endParaRPr>
                    </a:p>
                    <a:p>
                      <a:pPr marL="0" lvl="0" indent="0" algn="l" rtl="0">
                        <a:spcBef>
                          <a:spcPts val="0"/>
                        </a:spcBef>
                        <a:spcAft>
                          <a:spcPts val="0"/>
                        </a:spcAft>
                        <a:buNone/>
                      </a:pPr>
                      <a:endParaRPr sz="1200">
                        <a:latin typeface="Lato"/>
                        <a:ea typeface="Lato"/>
                        <a:cs typeface="Lato"/>
                        <a:sym typeface="Lato"/>
                      </a:endParaRPr>
                    </a:p>
                    <a:p>
                      <a:pPr marL="0" lvl="0" indent="0" algn="l" rtl="0">
                        <a:spcBef>
                          <a:spcPts val="0"/>
                        </a:spcBef>
                        <a:spcAft>
                          <a:spcPts val="0"/>
                        </a:spcAft>
                        <a:buNone/>
                      </a:pPr>
                      <a:r>
                        <a:rPr lang="en-GB" sz="1200">
                          <a:highlight>
                            <a:srgbClr val="F6B26B"/>
                          </a:highlight>
                          <a:latin typeface="Lato"/>
                          <a:ea typeface="Lato"/>
                          <a:cs typeface="Lato"/>
                          <a:sym typeface="Lato"/>
                        </a:rPr>
                        <a:t>Dorset County H FT</a:t>
                      </a:r>
                      <a:endParaRPr sz="1200">
                        <a:highlight>
                          <a:srgbClr val="F6B26B"/>
                        </a:highlight>
                        <a:latin typeface="Lato"/>
                        <a:ea typeface="Lato"/>
                        <a:cs typeface="Lato"/>
                        <a:sym typeface="Lato"/>
                      </a:endParaRPr>
                    </a:p>
                    <a:p>
                      <a:pPr marL="0" lvl="0" indent="0" algn="l" rtl="0">
                        <a:spcBef>
                          <a:spcPts val="0"/>
                        </a:spcBef>
                        <a:spcAft>
                          <a:spcPts val="0"/>
                        </a:spcAft>
                        <a:buNone/>
                      </a:pPr>
                      <a:r>
                        <a:rPr lang="en-GB" sz="1200">
                          <a:highlight>
                            <a:srgbClr val="F6B26B"/>
                          </a:highlight>
                          <a:latin typeface="Lato"/>
                          <a:ea typeface="Lato"/>
                          <a:cs typeface="Lato"/>
                          <a:sym typeface="Lato"/>
                        </a:rPr>
                        <a:t>Dorset Healthcare U FT</a:t>
                      </a:r>
                      <a:endParaRPr sz="1200">
                        <a:highlight>
                          <a:srgbClr val="F6B26B"/>
                        </a:highlight>
                        <a:latin typeface="Lato"/>
                        <a:ea typeface="Lato"/>
                        <a:cs typeface="Lato"/>
                        <a:sym typeface="Lato"/>
                      </a:endParaRPr>
                    </a:p>
                    <a:p>
                      <a:pPr marL="0" lvl="0" indent="0" algn="l" rtl="0">
                        <a:spcBef>
                          <a:spcPts val="0"/>
                        </a:spcBef>
                        <a:spcAft>
                          <a:spcPts val="0"/>
                        </a:spcAft>
                        <a:buNone/>
                      </a:pPr>
                      <a:r>
                        <a:rPr lang="en-GB" sz="1200">
                          <a:latin typeface="Lato"/>
                          <a:ea typeface="Lato"/>
                          <a:cs typeface="Lato"/>
                          <a:sym typeface="Lato"/>
                        </a:rPr>
                        <a:t>SWAS FT</a:t>
                      </a:r>
                      <a:endParaRPr sz="1200">
                        <a:latin typeface="Lato"/>
                        <a:ea typeface="Lato"/>
                        <a:cs typeface="Lato"/>
                        <a:sym typeface="Lato"/>
                      </a:endParaRPr>
                    </a:p>
                    <a:p>
                      <a:pPr marL="0" lvl="0" indent="0" algn="l" rtl="0">
                        <a:spcBef>
                          <a:spcPts val="0"/>
                        </a:spcBef>
                        <a:spcAft>
                          <a:spcPts val="0"/>
                        </a:spcAft>
                        <a:buNone/>
                      </a:pPr>
                      <a:r>
                        <a:rPr lang="en-GB" sz="1200">
                          <a:highlight>
                            <a:srgbClr val="F6B26B"/>
                          </a:highlight>
                          <a:latin typeface="Lato"/>
                          <a:ea typeface="Lato"/>
                          <a:cs typeface="Lato"/>
                          <a:sym typeface="Lato"/>
                        </a:rPr>
                        <a:t>UHD FT</a:t>
                      </a:r>
                      <a:endParaRPr sz="1200">
                        <a:highlight>
                          <a:srgbClr val="F6B26B"/>
                        </a:highlight>
                        <a:latin typeface="Lato"/>
                        <a:ea typeface="Lato"/>
                        <a:cs typeface="Lato"/>
                        <a:sym typeface="Lato"/>
                      </a:endParaRPr>
                    </a:p>
                    <a:p>
                      <a:pPr marL="0" lvl="0" indent="0" algn="l" rtl="0">
                        <a:spcBef>
                          <a:spcPts val="0"/>
                        </a:spcBef>
                        <a:spcAft>
                          <a:spcPts val="0"/>
                        </a:spcAft>
                        <a:buNone/>
                      </a:pPr>
                      <a:endParaRPr sz="1200">
                        <a:latin typeface="Lato"/>
                        <a:ea typeface="Lato"/>
                        <a:cs typeface="Lato"/>
                        <a:sym typeface="Lato"/>
                      </a:endParaRPr>
                    </a:p>
                    <a:p>
                      <a:pPr marL="0" lvl="0" indent="0" algn="l" rtl="0">
                        <a:spcBef>
                          <a:spcPts val="0"/>
                        </a:spcBef>
                        <a:spcAft>
                          <a:spcPts val="0"/>
                        </a:spcAft>
                        <a:buNone/>
                      </a:pPr>
                      <a:r>
                        <a:rPr lang="en-GB" sz="1250">
                          <a:latin typeface="Roboto"/>
                          <a:ea typeface="Roboto"/>
                          <a:cs typeface="Roboto"/>
                          <a:sym typeface="Roboto"/>
                        </a:rPr>
                        <a:t>GHC FT</a:t>
                      </a:r>
                      <a:endParaRPr sz="1250">
                        <a:latin typeface="Roboto"/>
                        <a:ea typeface="Roboto"/>
                        <a:cs typeface="Roboto"/>
                        <a:sym typeface="Roboto"/>
                      </a:endParaRPr>
                    </a:p>
                    <a:p>
                      <a:pPr marL="0" lvl="0" indent="0" algn="l" rtl="0">
                        <a:spcBef>
                          <a:spcPts val="0"/>
                        </a:spcBef>
                        <a:spcAft>
                          <a:spcPts val="0"/>
                        </a:spcAft>
                        <a:buNone/>
                      </a:pPr>
                      <a:r>
                        <a:rPr lang="en-GB" sz="1250">
                          <a:latin typeface="Roboto"/>
                          <a:ea typeface="Roboto"/>
                          <a:cs typeface="Roboto"/>
                          <a:sym typeface="Roboto"/>
                        </a:rPr>
                        <a:t>GH FT</a:t>
                      </a:r>
                      <a:endParaRPr sz="1250">
                        <a:latin typeface="Roboto"/>
                        <a:ea typeface="Roboto"/>
                        <a:cs typeface="Roboto"/>
                        <a:sym typeface="Roboto"/>
                      </a:endParaRPr>
                    </a:p>
                  </a:txBody>
                  <a:tcPr marL="84675" marR="84675" marT="84675" marB="846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2CC"/>
                    </a:solidFill>
                  </a:tcPr>
                </a:tc>
                <a:tc>
                  <a:txBody>
                    <a:bodyPr/>
                    <a:lstStyle/>
                    <a:p>
                      <a:pPr marL="0" lvl="0" indent="0" algn="l" rtl="0">
                        <a:spcBef>
                          <a:spcPts val="0"/>
                        </a:spcBef>
                        <a:spcAft>
                          <a:spcPts val="0"/>
                        </a:spcAft>
                        <a:buNone/>
                      </a:pPr>
                      <a:r>
                        <a:rPr lang="en-GB" sz="1200">
                          <a:latin typeface="Lato"/>
                          <a:ea typeface="Lato"/>
                          <a:cs typeface="Lato"/>
                          <a:sym typeface="Lato"/>
                        </a:rPr>
                        <a:t>Population: 3.3m</a:t>
                      </a:r>
                      <a:endParaRPr sz="1200">
                        <a:latin typeface="Lato"/>
                        <a:ea typeface="Lato"/>
                        <a:cs typeface="Lato"/>
                        <a:sym typeface="Lato"/>
                      </a:endParaRPr>
                    </a:p>
                    <a:p>
                      <a:pPr marL="0" lvl="0" indent="0" algn="l" rtl="0">
                        <a:spcBef>
                          <a:spcPts val="0"/>
                        </a:spcBef>
                        <a:spcAft>
                          <a:spcPts val="0"/>
                        </a:spcAft>
                        <a:buNone/>
                      </a:pPr>
                      <a:r>
                        <a:rPr lang="en-GB" sz="1200">
                          <a:latin typeface="Lato"/>
                          <a:ea typeface="Lato"/>
                          <a:cs typeface="Lato"/>
                          <a:sym typeface="Lato"/>
                        </a:rPr>
                        <a:t>NHS Trusts: 11</a:t>
                      </a:r>
                      <a:endParaRPr sz="1200">
                        <a:latin typeface="Lato"/>
                        <a:ea typeface="Lato"/>
                        <a:cs typeface="Lato"/>
                        <a:sym typeface="Lato"/>
                      </a:endParaRPr>
                    </a:p>
                    <a:p>
                      <a:pPr marL="0" lvl="0" indent="0" algn="l" rtl="0">
                        <a:spcBef>
                          <a:spcPts val="0"/>
                        </a:spcBef>
                        <a:spcAft>
                          <a:spcPts val="0"/>
                        </a:spcAft>
                        <a:buNone/>
                      </a:pPr>
                      <a:r>
                        <a:rPr lang="en-GB" sz="1200">
                          <a:latin typeface="Lato"/>
                          <a:ea typeface="Lato"/>
                          <a:cs typeface="Lato"/>
                          <a:sym typeface="Lato"/>
                        </a:rPr>
                        <a:t>Studies: 1,496</a:t>
                      </a:r>
                      <a:endParaRPr sz="1200">
                        <a:latin typeface="Lato"/>
                        <a:ea typeface="Lato"/>
                        <a:cs typeface="Lato"/>
                        <a:sym typeface="Lato"/>
                      </a:endParaRPr>
                    </a:p>
                    <a:p>
                      <a:pPr marL="0" lvl="0" indent="0" algn="l" rtl="0">
                        <a:spcBef>
                          <a:spcPts val="0"/>
                        </a:spcBef>
                        <a:spcAft>
                          <a:spcPts val="0"/>
                        </a:spcAft>
                        <a:buNone/>
                      </a:pPr>
                      <a:r>
                        <a:rPr lang="en-GB" sz="1200">
                          <a:latin typeface="Lato"/>
                          <a:ea typeface="Lato"/>
                          <a:cs typeface="Lato"/>
                          <a:sym typeface="Lato"/>
                        </a:rPr>
                        <a:t>Participants: 109,964</a:t>
                      </a:r>
                      <a:endParaRPr sz="1200">
                        <a:latin typeface="Lato"/>
                        <a:ea typeface="Lato"/>
                        <a:cs typeface="Lato"/>
                        <a:sym typeface="Lato"/>
                      </a:endParaRPr>
                    </a:p>
                  </a:txBody>
                  <a:tcPr marL="84675" marR="84675" marT="84675" marB="846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2CC"/>
                    </a:solidFill>
                  </a:tcPr>
                </a:tc>
                <a:extLst>
                  <a:ext uri="{0D108BD9-81ED-4DB2-BD59-A6C34878D82A}">
                    <a16:rowId xmlns:a16="http://schemas.microsoft.com/office/drawing/2014/main" val="10001"/>
                  </a:ext>
                </a:extLst>
              </a:tr>
              <a:tr h="723900">
                <a:tc vMerge="1">
                  <a:txBody>
                    <a:bodyPr/>
                    <a:lstStyle/>
                    <a:p>
                      <a:endParaRPr lang="en-US"/>
                    </a:p>
                  </a:txBody>
                  <a:tcPr/>
                </a:tc>
                <a:tc>
                  <a:txBody>
                    <a:bodyPr/>
                    <a:lstStyle/>
                    <a:p>
                      <a:pPr marL="0" lvl="0" indent="-12700" algn="l" rtl="0">
                        <a:spcBef>
                          <a:spcPts val="0"/>
                        </a:spcBef>
                        <a:spcAft>
                          <a:spcPts val="0"/>
                        </a:spcAft>
                        <a:buNone/>
                      </a:pPr>
                      <a:r>
                        <a:rPr lang="en-GB" sz="1200">
                          <a:latin typeface="Lato"/>
                          <a:ea typeface="Lato"/>
                          <a:cs typeface="Lato"/>
                          <a:sym typeface="Lato"/>
                        </a:rPr>
                        <a:t>L</a:t>
                      </a:r>
                      <a:endParaRPr sz="1200">
                        <a:latin typeface="Lato"/>
                        <a:ea typeface="Lato"/>
                        <a:cs typeface="Lato"/>
                        <a:sym typeface="Lato"/>
                      </a:endParaRPr>
                    </a:p>
                  </a:txBody>
                  <a:tcPr marL="84675" marR="84675" marT="84675" marB="846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lvl="0" indent="-12700" algn="l" rtl="0">
                        <a:spcBef>
                          <a:spcPts val="0"/>
                        </a:spcBef>
                        <a:spcAft>
                          <a:spcPts val="0"/>
                        </a:spcAft>
                        <a:buNone/>
                      </a:pPr>
                      <a:r>
                        <a:rPr lang="en-GB" sz="1200">
                          <a:latin typeface="Lato"/>
                          <a:ea typeface="Lato"/>
                          <a:cs typeface="Lato"/>
                          <a:sym typeface="Lato"/>
                        </a:rPr>
                        <a:t>South West Peninsula</a:t>
                      </a:r>
                      <a:endParaRPr sz="1200">
                        <a:latin typeface="Lato"/>
                        <a:ea typeface="Lato"/>
                        <a:cs typeface="Lato"/>
                        <a:sym typeface="Lato"/>
                      </a:endParaRPr>
                    </a:p>
                  </a:txBody>
                  <a:tcPr marL="84675" marR="84675" marT="84675" marB="846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latin typeface="Lato"/>
                          <a:ea typeface="Lato"/>
                          <a:cs typeface="Lato"/>
                          <a:sym typeface="Lato"/>
                        </a:rPr>
                        <a:t>Cornwall and The Isles of Scilly</a:t>
                      </a:r>
                      <a:endParaRPr sz="1200">
                        <a:latin typeface="Lato"/>
                        <a:ea typeface="Lato"/>
                        <a:cs typeface="Lato"/>
                        <a:sym typeface="Lato"/>
                      </a:endParaRPr>
                    </a:p>
                    <a:p>
                      <a:pPr marL="0" lvl="0" indent="0" algn="l" rtl="0">
                        <a:spcBef>
                          <a:spcPts val="0"/>
                        </a:spcBef>
                        <a:spcAft>
                          <a:spcPts val="0"/>
                        </a:spcAft>
                        <a:buNone/>
                      </a:pPr>
                      <a:endParaRPr sz="1200">
                        <a:latin typeface="Lato"/>
                        <a:ea typeface="Lato"/>
                        <a:cs typeface="Lato"/>
                        <a:sym typeface="Lato"/>
                      </a:endParaRPr>
                    </a:p>
                    <a:p>
                      <a:pPr marL="0" lvl="0" indent="0" algn="l" rtl="0">
                        <a:spcBef>
                          <a:spcPts val="0"/>
                        </a:spcBef>
                        <a:spcAft>
                          <a:spcPts val="0"/>
                        </a:spcAft>
                        <a:buNone/>
                      </a:pPr>
                      <a:r>
                        <a:rPr lang="en-GB" sz="1200">
                          <a:latin typeface="Lato"/>
                          <a:ea typeface="Lato"/>
                          <a:cs typeface="Lato"/>
                          <a:sym typeface="Lato"/>
                        </a:rPr>
                        <a:t>Devon</a:t>
                      </a:r>
                      <a:endParaRPr sz="1200">
                        <a:latin typeface="Lato"/>
                        <a:ea typeface="Lato"/>
                        <a:cs typeface="Lato"/>
                        <a:sym typeface="Lato"/>
                      </a:endParaRPr>
                    </a:p>
                    <a:p>
                      <a:pPr marL="0" lvl="0" indent="0" algn="l" rtl="0">
                        <a:spcBef>
                          <a:spcPts val="0"/>
                        </a:spcBef>
                        <a:spcAft>
                          <a:spcPts val="0"/>
                        </a:spcAft>
                        <a:buNone/>
                      </a:pPr>
                      <a:endParaRPr sz="1200">
                        <a:latin typeface="Lato"/>
                        <a:ea typeface="Lato"/>
                        <a:cs typeface="Lato"/>
                        <a:sym typeface="Lato"/>
                      </a:endParaRPr>
                    </a:p>
                    <a:p>
                      <a:pPr marL="0" lvl="0" indent="0" algn="l" rtl="0">
                        <a:spcBef>
                          <a:spcPts val="0"/>
                        </a:spcBef>
                        <a:spcAft>
                          <a:spcPts val="0"/>
                        </a:spcAft>
                        <a:buNone/>
                      </a:pPr>
                      <a:r>
                        <a:rPr lang="en-GB" sz="1200">
                          <a:highlight>
                            <a:srgbClr val="FFF2CC"/>
                          </a:highlight>
                          <a:latin typeface="Lato"/>
                          <a:ea typeface="Lato"/>
                          <a:cs typeface="Lato"/>
                          <a:sym typeface="Lato"/>
                        </a:rPr>
                        <a:t>Somerset</a:t>
                      </a:r>
                      <a:endParaRPr sz="1200">
                        <a:highlight>
                          <a:srgbClr val="FFF2CC"/>
                        </a:highlight>
                        <a:latin typeface="Lato"/>
                        <a:ea typeface="Lato"/>
                        <a:cs typeface="Lato"/>
                        <a:sym typeface="Lato"/>
                      </a:endParaRPr>
                    </a:p>
                  </a:txBody>
                  <a:tcPr marL="84675" marR="84675" marT="84675" marB="846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latin typeface="Lato"/>
                          <a:ea typeface="Lato"/>
                          <a:cs typeface="Lato"/>
                          <a:sym typeface="Lato"/>
                        </a:rPr>
                        <a:t>[2 trusts]</a:t>
                      </a:r>
                      <a:endParaRPr sz="1200">
                        <a:latin typeface="Lato"/>
                        <a:ea typeface="Lato"/>
                        <a:cs typeface="Lato"/>
                        <a:sym typeface="Lato"/>
                      </a:endParaRPr>
                    </a:p>
                    <a:p>
                      <a:pPr marL="0" lvl="0" indent="0" algn="l" rtl="0">
                        <a:spcBef>
                          <a:spcPts val="0"/>
                        </a:spcBef>
                        <a:spcAft>
                          <a:spcPts val="0"/>
                        </a:spcAft>
                        <a:buNone/>
                      </a:pPr>
                      <a:endParaRPr sz="1200">
                        <a:latin typeface="Lato"/>
                        <a:ea typeface="Lato"/>
                        <a:cs typeface="Lato"/>
                        <a:sym typeface="Lato"/>
                      </a:endParaRPr>
                    </a:p>
                    <a:p>
                      <a:pPr marL="0" lvl="0" indent="0" algn="l" rtl="0">
                        <a:spcBef>
                          <a:spcPts val="0"/>
                        </a:spcBef>
                        <a:spcAft>
                          <a:spcPts val="0"/>
                        </a:spcAft>
                        <a:buNone/>
                      </a:pPr>
                      <a:endParaRPr sz="1200">
                        <a:latin typeface="Lato"/>
                        <a:ea typeface="Lato"/>
                        <a:cs typeface="Lato"/>
                        <a:sym typeface="Lato"/>
                      </a:endParaRPr>
                    </a:p>
                    <a:p>
                      <a:pPr marL="0" lvl="0" indent="0" algn="l" rtl="0">
                        <a:spcBef>
                          <a:spcPts val="0"/>
                        </a:spcBef>
                        <a:spcAft>
                          <a:spcPts val="0"/>
                        </a:spcAft>
                        <a:buNone/>
                      </a:pPr>
                      <a:r>
                        <a:rPr lang="en-GB" sz="1200">
                          <a:latin typeface="Lato"/>
                          <a:ea typeface="Lato"/>
                          <a:cs typeface="Lato"/>
                          <a:sym typeface="Lato"/>
                        </a:rPr>
                        <a:t>[4 trusts]</a:t>
                      </a:r>
                      <a:endParaRPr sz="1200">
                        <a:latin typeface="Lato"/>
                        <a:ea typeface="Lato"/>
                        <a:cs typeface="Lato"/>
                        <a:sym typeface="Lato"/>
                      </a:endParaRPr>
                    </a:p>
                    <a:p>
                      <a:pPr marL="0" lvl="0" indent="0" algn="l" rtl="0">
                        <a:spcBef>
                          <a:spcPts val="0"/>
                        </a:spcBef>
                        <a:spcAft>
                          <a:spcPts val="0"/>
                        </a:spcAft>
                        <a:buNone/>
                      </a:pPr>
                      <a:endParaRPr sz="1200">
                        <a:latin typeface="Lato"/>
                        <a:ea typeface="Lato"/>
                        <a:cs typeface="Lato"/>
                        <a:sym typeface="Lato"/>
                      </a:endParaRPr>
                    </a:p>
                    <a:p>
                      <a:pPr marL="0" lvl="0" indent="0" algn="l" rtl="0">
                        <a:spcBef>
                          <a:spcPts val="0"/>
                        </a:spcBef>
                        <a:spcAft>
                          <a:spcPts val="0"/>
                        </a:spcAft>
                        <a:buNone/>
                      </a:pPr>
                      <a:r>
                        <a:rPr lang="en-GB" sz="1200">
                          <a:highlight>
                            <a:srgbClr val="FFF2CC"/>
                          </a:highlight>
                          <a:latin typeface="Lato"/>
                          <a:ea typeface="Lato"/>
                          <a:cs typeface="Lato"/>
                          <a:sym typeface="Lato"/>
                        </a:rPr>
                        <a:t>Somerset FT</a:t>
                      </a:r>
                      <a:endParaRPr sz="1200">
                        <a:highlight>
                          <a:srgbClr val="FFF2CC"/>
                        </a:highlight>
                        <a:latin typeface="Lato"/>
                        <a:ea typeface="Lato"/>
                        <a:cs typeface="Lato"/>
                        <a:sym typeface="Lato"/>
                      </a:endParaRPr>
                    </a:p>
                    <a:p>
                      <a:pPr marL="0" lvl="0" indent="0" algn="l" rtl="0">
                        <a:spcBef>
                          <a:spcPts val="0"/>
                        </a:spcBef>
                        <a:spcAft>
                          <a:spcPts val="0"/>
                        </a:spcAft>
                        <a:buNone/>
                      </a:pPr>
                      <a:r>
                        <a:rPr lang="en-GB" sz="1200">
                          <a:highlight>
                            <a:srgbClr val="FFF2CC"/>
                          </a:highlight>
                          <a:latin typeface="Lato"/>
                          <a:ea typeface="Lato"/>
                          <a:cs typeface="Lato"/>
                          <a:sym typeface="Lato"/>
                        </a:rPr>
                        <a:t>Yeovil DH  FT</a:t>
                      </a:r>
                      <a:endParaRPr sz="1200">
                        <a:highlight>
                          <a:srgbClr val="FFF2CC"/>
                        </a:highlight>
                        <a:latin typeface="Lato"/>
                        <a:ea typeface="Lato"/>
                        <a:cs typeface="Lato"/>
                        <a:sym typeface="Lato"/>
                      </a:endParaRPr>
                    </a:p>
                  </a:txBody>
                  <a:tcPr marL="84675" marR="84675" marT="84675" marB="846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latin typeface="Lato"/>
                          <a:ea typeface="Lato"/>
                          <a:cs typeface="Lato"/>
                          <a:sym typeface="Lato"/>
                        </a:rPr>
                        <a:t>Population: 2.3m</a:t>
                      </a:r>
                      <a:endParaRPr sz="1200">
                        <a:latin typeface="Lato"/>
                        <a:ea typeface="Lato"/>
                        <a:cs typeface="Lato"/>
                        <a:sym typeface="Lato"/>
                      </a:endParaRPr>
                    </a:p>
                    <a:p>
                      <a:pPr marL="0" lvl="0" indent="0" algn="l" rtl="0">
                        <a:spcBef>
                          <a:spcPts val="0"/>
                        </a:spcBef>
                        <a:spcAft>
                          <a:spcPts val="0"/>
                        </a:spcAft>
                        <a:buNone/>
                      </a:pPr>
                      <a:r>
                        <a:rPr lang="en-GB" sz="1200">
                          <a:latin typeface="Lato"/>
                          <a:ea typeface="Lato"/>
                          <a:cs typeface="Lato"/>
                          <a:sym typeface="Lato"/>
                        </a:rPr>
                        <a:t>NHS Trusts: 10</a:t>
                      </a:r>
                      <a:endParaRPr sz="1200">
                        <a:latin typeface="Lato"/>
                        <a:ea typeface="Lato"/>
                        <a:cs typeface="Lato"/>
                        <a:sym typeface="Lato"/>
                      </a:endParaRPr>
                    </a:p>
                    <a:p>
                      <a:pPr marL="0" lvl="0" indent="0" algn="l" rtl="0">
                        <a:spcBef>
                          <a:spcPts val="0"/>
                        </a:spcBef>
                        <a:spcAft>
                          <a:spcPts val="0"/>
                        </a:spcAft>
                        <a:buNone/>
                      </a:pPr>
                      <a:r>
                        <a:rPr lang="en-GB" sz="1200">
                          <a:latin typeface="Lato"/>
                          <a:ea typeface="Lato"/>
                          <a:cs typeface="Lato"/>
                          <a:sym typeface="Lato"/>
                        </a:rPr>
                        <a:t>Studies: 1,409</a:t>
                      </a:r>
                      <a:endParaRPr sz="1200">
                        <a:latin typeface="Lato"/>
                        <a:ea typeface="Lato"/>
                        <a:cs typeface="Lato"/>
                        <a:sym typeface="Lato"/>
                      </a:endParaRPr>
                    </a:p>
                    <a:p>
                      <a:pPr marL="0" lvl="0" indent="0" algn="l" rtl="0">
                        <a:spcBef>
                          <a:spcPts val="0"/>
                        </a:spcBef>
                        <a:spcAft>
                          <a:spcPts val="0"/>
                        </a:spcAft>
                        <a:buNone/>
                      </a:pPr>
                      <a:r>
                        <a:rPr lang="en-GB" sz="1200">
                          <a:latin typeface="Lato"/>
                          <a:ea typeface="Lato"/>
                          <a:cs typeface="Lato"/>
                          <a:sym typeface="Lato"/>
                        </a:rPr>
                        <a:t>Participants: 67,604</a:t>
                      </a:r>
                      <a:endParaRPr sz="1200">
                        <a:latin typeface="Lato"/>
                        <a:ea typeface="Lato"/>
                        <a:cs typeface="Lato"/>
                        <a:sym typeface="Lato"/>
                      </a:endParaRPr>
                    </a:p>
                  </a:txBody>
                  <a:tcPr marL="84675" marR="84675" marT="84675" marB="846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bl>
          </a:graphicData>
        </a:graphic>
      </p:graphicFrame>
    </p:spTree>
  </p:cSld>
  <p:clrMapOvr>
    <a:masterClrMapping/>
  </p:clrMapOvr>
</p:sld>
</file>

<file path=ppt/theme/theme1.xml><?xml version="1.0" encoding="utf-8"?>
<a:theme xmlns:a="http://schemas.openxmlformats.org/drawingml/2006/main" name="Custom Design">
  <a:themeElements>
    <a:clrScheme name="Grayscale">
      <a:dk1>
        <a:srgbClr val="000000"/>
      </a:dk1>
      <a:lt1>
        <a:srgbClr val="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Grayscale">
      <a:dk1>
        <a:srgbClr val="000000"/>
      </a:dk1>
      <a:lt1>
        <a:srgbClr val="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1610</Words>
  <Application>Microsoft Office PowerPoint</Application>
  <PresentationFormat>Widescreen</PresentationFormat>
  <Paragraphs>467</Paragraphs>
  <Slides>21</Slides>
  <Notes>21</Notes>
  <HiddenSlides>4</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21</vt:i4>
      </vt:variant>
    </vt:vector>
  </HeadingPairs>
  <TitlesOfParts>
    <vt:vector size="27" baseType="lpstr">
      <vt:lpstr>Lato</vt:lpstr>
      <vt:lpstr>Roboto</vt:lpstr>
      <vt:lpstr>Arial</vt:lpstr>
      <vt:lpstr>Calibri</vt:lpstr>
      <vt:lpstr>Custom Design</vt:lpstr>
      <vt:lpstr>Custom Design</vt:lpstr>
      <vt:lpstr> SWAG Network Colorectal  Cancer Clinical Advisory Group </vt:lpstr>
      <vt:lpstr>PowerPoint Presentation</vt:lpstr>
      <vt:lpstr>Research Delivery Network</vt:lpstr>
      <vt:lpstr>PowerPoint Presentation</vt:lpstr>
      <vt:lpstr>RDN change statements </vt:lpstr>
      <vt:lpstr>Delivering on RDN’s purpose </vt:lpstr>
      <vt:lpstr>Development of RDN’s strategy and services </vt:lpstr>
      <vt:lpstr>PowerPoint Presentation</vt:lpstr>
      <vt:lpstr>PowerPoint Presentation</vt:lpstr>
      <vt:lpstr>Specialty &amp; Settings Support SWC RRDN</vt:lpstr>
      <vt:lpstr>PowerPoint Presentation</vt:lpstr>
      <vt:lpstr>National Colorectal Cancer Research Recruitment</vt:lpstr>
      <vt:lpstr>PowerPoint Presentation</vt:lpstr>
      <vt:lpstr>PowerPoint Presentation</vt:lpstr>
      <vt:lpstr>PowerPoint Presentation</vt:lpstr>
      <vt:lpstr>PowerPoint Presentation</vt:lpstr>
      <vt:lpstr>PowerPoint Presentation</vt:lpstr>
      <vt:lpstr>PowerPoint Presentation</vt:lpstr>
      <vt:lpstr>Principal Investigator Pipeline Programme  (PIPP)</vt:lpstr>
      <vt:lpstr>PowerPoint Presentation</vt:lpstr>
      <vt:lpstr>RRDN Contacts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Dunderdale, Helen</dc:creator>
  <cp:lastModifiedBy>Helen Dunderdale</cp:lastModifiedBy>
  <cp:revision>2</cp:revision>
  <dcterms:modified xsi:type="dcterms:W3CDTF">2025-02-05T16:27:13Z</dcterms:modified>
</cp:coreProperties>
</file>