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1"/>
    <p:restoredTop sz="71238"/>
  </p:normalViewPr>
  <p:slideViewPr>
    <p:cSldViewPr snapToGrid="0">
      <p:cViewPr varScale="1">
        <p:scale>
          <a:sx n="80" d="100"/>
          <a:sy n="80" d="100"/>
        </p:scale>
        <p:origin x="17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A001F6-07E8-42DD-BDC7-35239F046E73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9DA59AE7-AC39-434B-9167-B2EE2669E471}">
      <dgm:prSet/>
      <dgm:spPr/>
      <dgm:t>
        <a:bodyPr/>
        <a:lstStyle/>
        <a:p>
          <a:pPr>
            <a:defRPr cap="all"/>
          </a:pPr>
          <a:r>
            <a:rPr lang="en-US"/>
            <a:t>Why talk about this?</a:t>
          </a:r>
        </a:p>
      </dgm:t>
    </dgm:pt>
    <dgm:pt modelId="{A6510905-15A7-4745-B305-E340C8F28710}" type="parTrans" cxnId="{2DDF37E3-8490-4F94-BA1C-2C079915E587}">
      <dgm:prSet/>
      <dgm:spPr/>
      <dgm:t>
        <a:bodyPr/>
        <a:lstStyle/>
        <a:p>
          <a:endParaRPr lang="en-US"/>
        </a:p>
      </dgm:t>
    </dgm:pt>
    <dgm:pt modelId="{A8B17FBC-3D99-4F3C-B8E5-7ACC0FCAD6DC}" type="sibTrans" cxnId="{2DDF37E3-8490-4F94-BA1C-2C079915E587}">
      <dgm:prSet/>
      <dgm:spPr/>
      <dgm:t>
        <a:bodyPr/>
        <a:lstStyle/>
        <a:p>
          <a:endParaRPr lang="en-US"/>
        </a:p>
      </dgm:t>
    </dgm:pt>
    <dgm:pt modelId="{8A7C7BF6-9972-410B-9E4E-B6CAB1CBECA5}">
      <dgm:prSet/>
      <dgm:spPr/>
      <dgm:t>
        <a:bodyPr/>
        <a:lstStyle/>
        <a:p>
          <a:pPr>
            <a:defRPr cap="all"/>
          </a:pPr>
          <a:r>
            <a:rPr lang="en-US"/>
            <a:t>Current literature evidence</a:t>
          </a:r>
        </a:p>
      </dgm:t>
    </dgm:pt>
    <dgm:pt modelId="{DDEA28BB-7446-4684-A70F-B7522C0DC622}" type="parTrans" cxnId="{194EB407-5481-41FE-99A0-2B5A2B24A4F2}">
      <dgm:prSet/>
      <dgm:spPr/>
      <dgm:t>
        <a:bodyPr/>
        <a:lstStyle/>
        <a:p>
          <a:endParaRPr lang="en-US"/>
        </a:p>
      </dgm:t>
    </dgm:pt>
    <dgm:pt modelId="{4C23D087-8D5C-470F-B682-B8659F09A97F}" type="sibTrans" cxnId="{194EB407-5481-41FE-99A0-2B5A2B24A4F2}">
      <dgm:prSet/>
      <dgm:spPr/>
      <dgm:t>
        <a:bodyPr/>
        <a:lstStyle/>
        <a:p>
          <a:endParaRPr lang="en-US"/>
        </a:p>
      </dgm:t>
    </dgm:pt>
    <dgm:pt modelId="{4A5F09C3-D005-45CD-A9CB-6B0D3B659676}">
      <dgm:prSet/>
      <dgm:spPr/>
      <dgm:t>
        <a:bodyPr/>
        <a:lstStyle/>
        <a:p>
          <a:pPr>
            <a:defRPr cap="all"/>
          </a:pPr>
          <a:r>
            <a:rPr lang="en-US"/>
            <a:t>Views of MDT and the way forward</a:t>
          </a:r>
        </a:p>
      </dgm:t>
    </dgm:pt>
    <dgm:pt modelId="{2063F5E4-9B11-4025-8026-15EC30EA2EBF}" type="parTrans" cxnId="{C0AE4D8C-D067-46B6-94E1-3DC4057A860E}">
      <dgm:prSet/>
      <dgm:spPr/>
      <dgm:t>
        <a:bodyPr/>
        <a:lstStyle/>
        <a:p>
          <a:endParaRPr lang="en-US"/>
        </a:p>
      </dgm:t>
    </dgm:pt>
    <dgm:pt modelId="{8EDB7B13-6555-41E8-9E44-2505BA0CB525}" type="sibTrans" cxnId="{C0AE4D8C-D067-46B6-94E1-3DC4057A860E}">
      <dgm:prSet/>
      <dgm:spPr/>
      <dgm:t>
        <a:bodyPr/>
        <a:lstStyle/>
        <a:p>
          <a:endParaRPr lang="en-US"/>
        </a:p>
      </dgm:t>
    </dgm:pt>
    <dgm:pt modelId="{C3B8410D-F712-4950-8033-0471B50CBAD0}" type="pres">
      <dgm:prSet presAssocID="{00A001F6-07E8-42DD-BDC7-35239F046E73}" presName="root" presStyleCnt="0">
        <dgm:presLayoutVars>
          <dgm:dir/>
          <dgm:resizeHandles val="exact"/>
        </dgm:presLayoutVars>
      </dgm:prSet>
      <dgm:spPr/>
    </dgm:pt>
    <dgm:pt modelId="{3906022D-1734-4076-BA39-EF9BCF5F7253}" type="pres">
      <dgm:prSet presAssocID="{9DA59AE7-AC39-434B-9167-B2EE2669E471}" presName="compNode" presStyleCnt="0"/>
      <dgm:spPr/>
    </dgm:pt>
    <dgm:pt modelId="{E7E1F2F1-1E61-4580-B80F-6FC741E78A1E}" type="pres">
      <dgm:prSet presAssocID="{9DA59AE7-AC39-434B-9167-B2EE2669E471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91D0C4D8-EDB5-4D93-9CAA-2A43B6E19FFD}" type="pres">
      <dgm:prSet presAssocID="{9DA59AE7-AC39-434B-9167-B2EE2669E47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CE32A038-B130-4AA5-A857-0D7804F13ED8}" type="pres">
      <dgm:prSet presAssocID="{9DA59AE7-AC39-434B-9167-B2EE2669E471}" presName="spaceRect" presStyleCnt="0"/>
      <dgm:spPr/>
    </dgm:pt>
    <dgm:pt modelId="{DC9630A3-84DA-49F9-92B6-BDDFA2C49D54}" type="pres">
      <dgm:prSet presAssocID="{9DA59AE7-AC39-434B-9167-B2EE2669E471}" presName="textRect" presStyleLbl="revTx" presStyleIdx="0" presStyleCnt="3">
        <dgm:presLayoutVars>
          <dgm:chMax val="1"/>
          <dgm:chPref val="1"/>
        </dgm:presLayoutVars>
      </dgm:prSet>
      <dgm:spPr/>
    </dgm:pt>
    <dgm:pt modelId="{1147D8E9-7D8A-45A4-AB49-96AB8D52E883}" type="pres">
      <dgm:prSet presAssocID="{A8B17FBC-3D99-4F3C-B8E5-7ACC0FCAD6DC}" presName="sibTrans" presStyleCnt="0"/>
      <dgm:spPr/>
    </dgm:pt>
    <dgm:pt modelId="{91C7C2F0-3C11-4C9E-A9F3-2D6228CF69B6}" type="pres">
      <dgm:prSet presAssocID="{8A7C7BF6-9972-410B-9E4E-B6CAB1CBECA5}" presName="compNode" presStyleCnt="0"/>
      <dgm:spPr/>
    </dgm:pt>
    <dgm:pt modelId="{B11315DA-0951-4FF8-82FD-92B7CB79074B}" type="pres">
      <dgm:prSet presAssocID="{8A7C7BF6-9972-410B-9E4E-B6CAB1CBECA5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B655BD66-2E3B-4858-9885-6BCCCD7A93ED}" type="pres">
      <dgm:prSet presAssocID="{8A7C7BF6-9972-410B-9E4E-B6CAB1CBECA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E463DC4-17EC-410D-9AF0-AF78B8FE36A7}" type="pres">
      <dgm:prSet presAssocID="{8A7C7BF6-9972-410B-9E4E-B6CAB1CBECA5}" presName="spaceRect" presStyleCnt="0"/>
      <dgm:spPr/>
    </dgm:pt>
    <dgm:pt modelId="{F533E995-69BA-4D15-8A2D-F90B9AD1857B}" type="pres">
      <dgm:prSet presAssocID="{8A7C7BF6-9972-410B-9E4E-B6CAB1CBECA5}" presName="textRect" presStyleLbl="revTx" presStyleIdx="1" presStyleCnt="3">
        <dgm:presLayoutVars>
          <dgm:chMax val="1"/>
          <dgm:chPref val="1"/>
        </dgm:presLayoutVars>
      </dgm:prSet>
      <dgm:spPr/>
    </dgm:pt>
    <dgm:pt modelId="{BA0E7A31-2D48-4A9F-AE1D-FD9277935D8B}" type="pres">
      <dgm:prSet presAssocID="{4C23D087-8D5C-470F-B682-B8659F09A97F}" presName="sibTrans" presStyleCnt="0"/>
      <dgm:spPr/>
    </dgm:pt>
    <dgm:pt modelId="{03843AC2-D96F-4B6F-9B96-BA64BBAA85C9}" type="pres">
      <dgm:prSet presAssocID="{4A5F09C3-D005-45CD-A9CB-6B0D3B659676}" presName="compNode" presStyleCnt="0"/>
      <dgm:spPr/>
    </dgm:pt>
    <dgm:pt modelId="{E3B1720F-A79A-4EB0-966E-EFC3731D03AD}" type="pres">
      <dgm:prSet presAssocID="{4A5F09C3-D005-45CD-A9CB-6B0D3B659676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796C1329-9FC9-46F5-A076-3608F08678CD}" type="pres">
      <dgm:prSet presAssocID="{4A5F09C3-D005-45CD-A9CB-6B0D3B65967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ABEB3174-EC1B-474C-B374-DF742FDE6FDE}" type="pres">
      <dgm:prSet presAssocID="{4A5F09C3-D005-45CD-A9CB-6B0D3B659676}" presName="spaceRect" presStyleCnt="0"/>
      <dgm:spPr/>
    </dgm:pt>
    <dgm:pt modelId="{24969751-AA54-4D3E-ACFF-422C3530EE36}" type="pres">
      <dgm:prSet presAssocID="{4A5F09C3-D005-45CD-A9CB-6B0D3B65967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94EB407-5481-41FE-99A0-2B5A2B24A4F2}" srcId="{00A001F6-07E8-42DD-BDC7-35239F046E73}" destId="{8A7C7BF6-9972-410B-9E4E-B6CAB1CBECA5}" srcOrd="1" destOrd="0" parTransId="{DDEA28BB-7446-4684-A70F-B7522C0DC622}" sibTransId="{4C23D087-8D5C-470F-B682-B8659F09A97F}"/>
    <dgm:cxn modelId="{58FE7162-C1B6-48D1-8A9B-5C71DE578A45}" type="presOf" srcId="{9DA59AE7-AC39-434B-9167-B2EE2669E471}" destId="{DC9630A3-84DA-49F9-92B6-BDDFA2C49D54}" srcOrd="0" destOrd="0" presId="urn:microsoft.com/office/officeart/2018/5/layout/IconLeafLabelList"/>
    <dgm:cxn modelId="{64ADCE62-41CA-4167-A88F-0EC1765EA3DC}" type="presOf" srcId="{4A5F09C3-D005-45CD-A9CB-6B0D3B659676}" destId="{24969751-AA54-4D3E-ACFF-422C3530EE36}" srcOrd="0" destOrd="0" presId="urn:microsoft.com/office/officeart/2018/5/layout/IconLeafLabelList"/>
    <dgm:cxn modelId="{C0AE4D8C-D067-46B6-94E1-3DC4057A860E}" srcId="{00A001F6-07E8-42DD-BDC7-35239F046E73}" destId="{4A5F09C3-D005-45CD-A9CB-6B0D3B659676}" srcOrd="2" destOrd="0" parTransId="{2063F5E4-9B11-4025-8026-15EC30EA2EBF}" sibTransId="{8EDB7B13-6555-41E8-9E44-2505BA0CB525}"/>
    <dgm:cxn modelId="{D0E0C8C5-5CA4-49F7-A5C4-83D57F6410BD}" type="presOf" srcId="{8A7C7BF6-9972-410B-9E4E-B6CAB1CBECA5}" destId="{F533E995-69BA-4D15-8A2D-F90B9AD1857B}" srcOrd="0" destOrd="0" presId="urn:microsoft.com/office/officeart/2018/5/layout/IconLeafLabelList"/>
    <dgm:cxn modelId="{2DDF37E3-8490-4F94-BA1C-2C079915E587}" srcId="{00A001F6-07E8-42DD-BDC7-35239F046E73}" destId="{9DA59AE7-AC39-434B-9167-B2EE2669E471}" srcOrd="0" destOrd="0" parTransId="{A6510905-15A7-4745-B305-E340C8F28710}" sibTransId="{A8B17FBC-3D99-4F3C-B8E5-7ACC0FCAD6DC}"/>
    <dgm:cxn modelId="{6AF524F5-BB72-4A83-9E03-41248B67A000}" type="presOf" srcId="{00A001F6-07E8-42DD-BDC7-35239F046E73}" destId="{C3B8410D-F712-4950-8033-0471B50CBAD0}" srcOrd="0" destOrd="0" presId="urn:microsoft.com/office/officeart/2018/5/layout/IconLeafLabelList"/>
    <dgm:cxn modelId="{0237A499-75CD-46FC-8678-987E959AB57E}" type="presParOf" srcId="{C3B8410D-F712-4950-8033-0471B50CBAD0}" destId="{3906022D-1734-4076-BA39-EF9BCF5F7253}" srcOrd="0" destOrd="0" presId="urn:microsoft.com/office/officeart/2018/5/layout/IconLeafLabelList"/>
    <dgm:cxn modelId="{589212AB-1BD5-4DD3-89B8-48D2D304A99F}" type="presParOf" srcId="{3906022D-1734-4076-BA39-EF9BCF5F7253}" destId="{E7E1F2F1-1E61-4580-B80F-6FC741E78A1E}" srcOrd="0" destOrd="0" presId="urn:microsoft.com/office/officeart/2018/5/layout/IconLeafLabelList"/>
    <dgm:cxn modelId="{374C838B-2876-428B-85A8-17E68986B08C}" type="presParOf" srcId="{3906022D-1734-4076-BA39-EF9BCF5F7253}" destId="{91D0C4D8-EDB5-4D93-9CAA-2A43B6E19FFD}" srcOrd="1" destOrd="0" presId="urn:microsoft.com/office/officeart/2018/5/layout/IconLeafLabelList"/>
    <dgm:cxn modelId="{2D3D0EEB-E8AD-4F09-B4AF-D12A6AEE0646}" type="presParOf" srcId="{3906022D-1734-4076-BA39-EF9BCF5F7253}" destId="{CE32A038-B130-4AA5-A857-0D7804F13ED8}" srcOrd="2" destOrd="0" presId="urn:microsoft.com/office/officeart/2018/5/layout/IconLeafLabelList"/>
    <dgm:cxn modelId="{A34A44BD-57E9-4746-BC03-8F742DBE0CDC}" type="presParOf" srcId="{3906022D-1734-4076-BA39-EF9BCF5F7253}" destId="{DC9630A3-84DA-49F9-92B6-BDDFA2C49D54}" srcOrd="3" destOrd="0" presId="urn:microsoft.com/office/officeart/2018/5/layout/IconLeafLabelList"/>
    <dgm:cxn modelId="{4F255F88-0854-47BB-8F02-D374EA347CA6}" type="presParOf" srcId="{C3B8410D-F712-4950-8033-0471B50CBAD0}" destId="{1147D8E9-7D8A-45A4-AB49-96AB8D52E883}" srcOrd="1" destOrd="0" presId="urn:microsoft.com/office/officeart/2018/5/layout/IconLeafLabelList"/>
    <dgm:cxn modelId="{6A7BA004-A802-43FD-99C2-5B0F0063A3CC}" type="presParOf" srcId="{C3B8410D-F712-4950-8033-0471B50CBAD0}" destId="{91C7C2F0-3C11-4C9E-A9F3-2D6228CF69B6}" srcOrd="2" destOrd="0" presId="urn:microsoft.com/office/officeart/2018/5/layout/IconLeafLabelList"/>
    <dgm:cxn modelId="{44F8EF44-4937-4095-A1D8-5F3A0EEE8B9F}" type="presParOf" srcId="{91C7C2F0-3C11-4C9E-A9F3-2D6228CF69B6}" destId="{B11315DA-0951-4FF8-82FD-92B7CB79074B}" srcOrd="0" destOrd="0" presId="urn:microsoft.com/office/officeart/2018/5/layout/IconLeafLabelList"/>
    <dgm:cxn modelId="{440848FB-7429-41FC-9750-4CFC2322BB42}" type="presParOf" srcId="{91C7C2F0-3C11-4C9E-A9F3-2D6228CF69B6}" destId="{B655BD66-2E3B-4858-9885-6BCCCD7A93ED}" srcOrd="1" destOrd="0" presId="urn:microsoft.com/office/officeart/2018/5/layout/IconLeafLabelList"/>
    <dgm:cxn modelId="{A1D650B1-D43B-461E-BADC-D5691FA39AF4}" type="presParOf" srcId="{91C7C2F0-3C11-4C9E-A9F3-2D6228CF69B6}" destId="{9E463DC4-17EC-410D-9AF0-AF78B8FE36A7}" srcOrd="2" destOrd="0" presId="urn:microsoft.com/office/officeart/2018/5/layout/IconLeafLabelList"/>
    <dgm:cxn modelId="{FA06A45D-6064-43A7-81DC-8226E82EE073}" type="presParOf" srcId="{91C7C2F0-3C11-4C9E-A9F3-2D6228CF69B6}" destId="{F533E995-69BA-4D15-8A2D-F90B9AD1857B}" srcOrd="3" destOrd="0" presId="urn:microsoft.com/office/officeart/2018/5/layout/IconLeafLabelList"/>
    <dgm:cxn modelId="{8402EAF3-BD6E-44CD-B9A5-208BEB3E3CAD}" type="presParOf" srcId="{C3B8410D-F712-4950-8033-0471B50CBAD0}" destId="{BA0E7A31-2D48-4A9F-AE1D-FD9277935D8B}" srcOrd="3" destOrd="0" presId="urn:microsoft.com/office/officeart/2018/5/layout/IconLeafLabelList"/>
    <dgm:cxn modelId="{774E4E7C-6665-4B9D-8BA3-5FF47F421359}" type="presParOf" srcId="{C3B8410D-F712-4950-8033-0471B50CBAD0}" destId="{03843AC2-D96F-4B6F-9B96-BA64BBAA85C9}" srcOrd="4" destOrd="0" presId="urn:microsoft.com/office/officeart/2018/5/layout/IconLeafLabelList"/>
    <dgm:cxn modelId="{484E4ACA-601D-4339-B4B5-2B54BE100296}" type="presParOf" srcId="{03843AC2-D96F-4B6F-9B96-BA64BBAA85C9}" destId="{E3B1720F-A79A-4EB0-966E-EFC3731D03AD}" srcOrd="0" destOrd="0" presId="urn:microsoft.com/office/officeart/2018/5/layout/IconLeafLabelList"/>
    <dgm:cxn modelId="{E0289D69-4882-42C8-BD43-626DDB4F47AC}" type="presParOf" srcId="{03843AC2-D96F-4B6F-9B96-BA64BBAA85C9}" destId="{796C1329-9FC9-46F5-A076-3608F08678CD}" srcOrd="1" destOrd="0" presId="urn:microsoft.com/office/officeart/2018/5/layout/IconLeafLabelList"/>
    <dgm:cxn modelId="{3D6668DC-692F-45AC-95F2-51745A032727}" type="presParOf" srcId="{03843AC2-D96F-4B6F-9B96-BA64BBAA85C9}" destId="{ABEB3174-EC1B-474C-B374-DF742FDE6FDE}" srcOrd="2" destOrd="0" presId="urn:microsoft.com/office/officeart/2018/5/layout/IconLeafLabelList"/>
    <dgm:cxn modelId="{2893CF49-609C-4CDC-B51F-908E8DFFDC2B}" type="presParOf" srcId="{03843AC2-D96F-4B6F-9B96-BA64BBAA85C9}" destId="{24969751-AA54-4D3E-ACFF-422C3530EE36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7FEBB0-8C08-4E6D-87F3-FEE7937562C2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F2E52DD-4BBB-4264-A479-92BD05C582EF}">
      <dgm:prSet/>
      <dgm:spPr/>
      <dgm:t>
        <a:bodyPr/>
        <a:lstStyle/>
        <a:p>
          <a:r>
            <a:rPr lang="en-US"/>
            <a:t>Not documenting in the MDT outcomes if neck dissections (NDs) should be undertaken</a:t>
          </a:r>
        </a:p>
      </dgm:t>
    </dgm:pt>
    <dgm:pt modelId="{E94C62DB-02CF-455B-B785-BE3486E3FB5F}" type="parTrans" cxnId="{5BF6B342-E62F-4952-A378-375007755732}">
      <dgm:prSet/>
      <dgm:spPr/>
      <dgm:t>
        <a:bodyPr/>
        <a:lstStyle/>
        <a:p>
          <a:endParaRPr lang="en-US"/>
        </a:p>
      </dgm:t>
    </dgm:pt>
    <dgm:pt modelId="{89C2A8A2-A739-44A3-B445-0192D39A65D4}" type="sibTrans" cxnId="{5BF6B342-E62F-4952-A378-375007755732}">
      <dgm:prSet/>
      <dgm:spPr/>
      <dgm:t>
        <a:bodyPr/>
        <a:lstStyle/>
        <a:p>
          <a:endParaRPr lang="en-US"/>
        </a:p>
      </dgm:t>
    </dgm:pt>
    <dgm:pt modelId="{148F67DC-C1D1-4067-99B1-7686F2BB96CE}">
      <dgm:prSet/>
      <dgm:spPr/>
      <dgm:t>
        <a:bodyPr/>
        <a:lstStyle/>
        <a:p>
          <a:r>
            <a:rPr lang="en-US"/>
            <a:t>Should individual surgeons be deciding whether NDs are required at time of op?</a:t>
          </a:r>
        </a:p>
      </dgm:t>
    </dgm:pt>
    <dgm:pt modelId="{B0F24930-1E02-4717-B96F-1B59ADFE9F93}" type="parTrans" cxnId="{E9722203-B676-4343-BA1F-6040BBD89F17}">
      <dgm:prSet/>
      <dgm:spPr/>
      <dgm:t>
        <a:bodyPr/>
        <a:lstStyle/>
        <a:p>
          <a:endParaRPr lang="en-US"/>
        </a:p>
      </dgm:t>
    </dgm:pt>
    <dgm:pt modelId="{9DB51E15-C2D4-4EE9-9413-C33B69C610D2}" type="sibTrans" cxnId="{E9722203-B676-4343-BA1F-6040BBD89F17}">
      <dgm:prSet/>
      <dgm:spPr/>
      <dgm:t>
        <a:bodyPr/>
        <a:lstStyle/>
        <a:p>
          <a:endParaRPr lang="en-US"/>
        </a:p>
      </dgm:t>
    </dgm:pt>
    <dgm:pt modelId="{78902FD8-20C4-47D8-B696-CE7783CB4291}">
      <dgm:prSet/>
      <dgm:spPr/>
      <dgm:t>
        <a:bodyPr/>
        <a:lstStyle/>
        <a:p>
          <a:r>
            <a:rPr lang="en-US" dirty="0"/>
            <a:t>Complications, regional control, disease free survival (DFS), overall survival (OS)</a:t>
          </a:r>
        </a:p>
      </dgm:t>
    </dgm:pt>
    <dgm:pt modelId="{0C60B724-57D7-4B59-9184-833F45668AE1}" type="parTrans" cxnId="{E60BCA88-31F8-4728-AF0D-74DE7AB8304D}">
      <dgm:prSet/>
      <dgm:spPr/>
      <dgm:t>
        <a:bodyPr/>
        <a:lstStyle/>
        <a:p>
          <a:endParaRPr lang="en-US"/>
        </a:p>
      </dgm:t>
    </dgm:pt>
    <dgm:pt modelId="{8F9CCCC0-474F-46F1-983C-463292A47CF3}" type="sibTrans" cxnId="{E60BCA88-31F8-4728-AF0D-74DE7AB8304D}">
      <dgm:prSet/>
      <dgm:spPr/>
      <dgm:t>
        <a:bodyPr/>
        <a:lstStyle/>
        <a:p>
          <a:endParaRPr lang="en-US"/>
        </a:p>
      </dgm:t>
    </dgm:pt>
    <dgm:pt modelId="{141E1A2C-B6DC-EB48-B987-E77CDF742486}" type="pres">
      <dgm:prSet presAssocID="{587FEBB0-8C08-4E6D-87F3-FEE7937562C2}" presName="linear" presStyleCnt="0">
        <dgm:presLayoutVars>
          <dgm:animLvl val="lvl"/>
          <dgm:resizeHandles val="exact"/>
        </dgm:presLayoutVars>
      </dgm:prSet>
      <dgm:spPr/>
    </dgm:pt>
    <dgm:pt modelId="{82E42464-4522-4448-ADE2-8A54E25B55F0}" type="pres">
      <dgm:prSet presAssocID="{EF2E52DD-4BBB-4264-A479-92BD05C582E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41A2613-F3A0-1847-A6D8-91B9AA4D4812}" type="pres">
      <dgm:prSet presAssocID="{89C2A8A2-A739-44A3-B445-0192D39A65D4}" presName="spacer" presStyleCnt="0"/>
      <dgm:spPr/>
    </dgm:pt>
    <dgm:pt modelId="{337B5BF9-C6CF-2D43-A27E-90D80239A435}" type="pres">
      <dgm:prSet presAssocID="{148F67DC-C1D1-4067-99B1-7686F2BB96C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20C5687-39AE-0144-902E-A03A0C25A2F4}" type="pres">
      <dgm:prSet presAssocID="{9DB51E15-C2D4-4EE9-9413-C33B69C610D2}" presName="spacer" presStyleCnt="0"/>
      <dgm:spPr/>
    </dgm:pt>
    <dgm:pt modelId="{D7CB155E-0045-7546-8FD7-D039FAB8932C}" type="pres">
      <dgm:prSet presAssocID="{78902FD8-20C4-47D8-B696-CE7783CB429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9722203-B676-4343-BA1F-6040BBD89F17}" srcId="{587FEBB0-8C08-4E6D-87F3-FEE7937562C2}" destId="{148F67DC-C1D1-4067-99B1-7686F2BB96CE}" srcOrd="1" destOrd="0" parTransId="{B0F24930-1E02-4717-B96F-1B59ADFE9F93}" sibTransId="{9DB51E15-C2D4-4EE9-9413-C33B69C610D2}"/>
    <dgm:cxn modelId="{41B2243F-AAB5-1E4F-A320-3B0F2FC6C54A}" type="presOf" srcId="{EF2E52DD-4BBB-4264-A479-92BD05C582EF}" destId="{82E42464-4522-4448-ADE2-8A54E25B55F0}" srcOrd="0" destOrd="0" presId="urn:microsoft.com/office/officeart/2005/8/layout/vList2"/>
    <dgm:cxn modelId="{5BF6B342-E62F-4952-A378-375007755732}" srcId="{587FEBB0-8C08-4E6D-87F3-FEE7937562C2}" destId="{EF2E52DD-4BBB-4264-A479-92BD05C582EF}" srcOrd="0" destOrd="0" parTransId="{E94C62DB-02CF-455B-B785-BE3486E3FB5F}" sibTransId="{89C2A8A2-A739-44A3-B445-0192D39A65D4}"/>
    <dgm:cxn modelId="{1B8E786E-0A2D-4546-B9BB-2CEACB6892BB}" type="presOf" srcId="{78902FD8-20C4-47D8-B696-CE7783CB4291}" destId="{D7CB155E-0045-7546-8FD7-D039FAB8932C}" srcOrd="0" destOrd="0" presId="urn:microsoft.com/office/officeart/2005/8/layout/vList2"/>
    <dgm:cxn modelId="{E60BCA88-31F8-4728-AF0D-74DE7AB8304D}" srcId="{587FEBB0-8C08-4E6D-87F3-FEE7937562C2}" destId="{78902FD8-20C4-47D8-B696-CE7783CB4291}" srcOrd="2" destOrd="0" parTransId="{0C60B724-57D7-4B59-9184-833F45668AE1}" sibTransId="{8F9CCCC0-474F-46F1-983C-463292A47CF3}"/>
    <dgm:cxn modelId="{7F54C48B-9B0C-0948-B4CF-9B7164A8FD43}" type="presOf" srcId="{148F67DC-C1D1-4067-99B1-7686F2BB96CE}" destId="{337B5BF9-C6CF-2D43-A27E-90D80239A435}" srcOrd="0" destOrd="0" presId="urn:microsoft.com/office/officeart/2005/8/layout/vList2"/>
    <dgm:cxn modelId="{2E37EDD4-137A-2C46-B724-A1BE1FAD900B}" type="presOf" srcId="{587FEBB0-8C08-4E6D-87F3-FEE7937562C2}" destId="{141E1A2C-B6DC-EB48-B987-E77CDF742486}" srcOrd="0" destOrd="0" presId="urn:microsoft.com/office/officeart/2005/8/layout/vList2"/>
    <dgm:cxn modelId="{46544952-FFE9-9740-9722-9E31D0C76464}" type="presParOf" srcId="{141E1A2C-B6DC-EB48-B987-E77CDF742486}" destId="{82E42464-4522-4448-ADE2-8A54E25B55F0}" srcOrd="0" destOrd="0" presId="urn:microsoft.com/office/officeart/2005/8/layout/vList2"/>
    <dgm:cxn modelId="{0F7F71C5-B373-1440-A50E-8D6DA580D450}" type="presParOf" srcId="{141E1A2C-B6DC-EB48-B987-E77CDF742486}" destId="{D41A2613-F3A0-1847-A6D8-91B9AA4D4812}" srcOrd="1" destOrd="0" presId="urn:microsoft.com/office/officeart/2005/8/layout/vList2"/>
    <dgm:cxn modelId="{249CA7C2-1CB4-4449-A86C-329E989D7FD2}" type="presParOf" srcId="{141E1A2C-B6DC-EB48-B987-E77CDF742486}" destId="{337B5BF9-C6CF-2D43-A27E-90D80239A435}" srcOrd="2" destOrd="0" presId="urn:microsoft.com/office/officeart/2005/8/layout/vList2"/>
    <dgm:cxn modelId="{59AB62FA-8103-9D4B-A0EE-F9266A4EB726}" type="presParOf" srcId="{141E1A2C-B6DC-EB48-B987-E77CDF742486}" destId="{320C5687-39AE-0144-902E-A03A0C25A2F4}" srcOrd="3" destOrd="0" presId="urn:microsoft.com/office/officeart/2005/8/layout/vList2"/>
    <dgm:cxn modelId="{7B36015A-294D-DD46-A7D7-1D079FE4BD60}" type="presParOf" srcId="{141E1A2C-B6DC-EB48-B987-E77CDF742486}" destId="{D7CB155E-0045-7546-8FD7-D039FAB8932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0A0A15-9A51-412C-B099-9275FFFEB55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F941848-101E-48F1-B207-DF3332F84917}">
      <dgm:prSet/>
      <dgm:spPr/>
      <dgm:t>
        <a:bodyPr/>
        <a:lstStyle/>
        <a:p>
          <a:r>
            <a:rPr lang="en-US"/>
            <a:t>Occult nodal rate ranged from 11-14%</a:t>
          </a:r>
        </a:p>
      </dgm:t>
    </dgm:pt>
    <dgm:pt modelId="{A3BF8DB0-DA80-40CA-A9FC-197E9EFF6FD9}" type="parTrans" cxnId="{5D63DC1D-1871-4F72-B1DD-D8C78A2D5818}">
      <dgm:prSet/>
      <dgm:spPr/>
      <dgm:t>
        <a:bodyPr/>
        <a:lstStyle/>
        <a:p>
          <a:endParaRPr lang="en-US"/>
        </a:p>
      </dgm:t>
    </dgm:pt>
    <dgm:pt modelId="{0C02B652-A769-40F2-AC3B-FB2354DE1C07}" type="sibTrans" cxnId="{5D63DC1D-1871-4F72-B1DD-D8C78A2D5818}">
      <dgm:prSet/>
      <dgm:spPr/>
      <dgm:t>
        <a:bodyPr/>
        <a:lstStyle/>
        <a:p>
          <a:endParaRPr lang="en-US"/>
        </a:p>
      </dgm:t>
    </dgm:pt>
    <dgm:pt modelId="{61682C59-90DB-4C36-9B63-8E222AEE4139}">
      <dgm:prSet/>
      <dgm:spPr/>
      <dgm:t>
        <a:bodyPr/>
        <a:lstStyle/>
        <a:p>
          <a:r>
            <a:rPr lang="en-US"/>
            <a:t>Post-op complications generally higher post TL+END vs TL alone, with fistula formation being the most common</a:t>
          </a:r>
        </a:p>
      </dgm:t>
    </dgm:pt>
    <dgm:pt modelId="{090640B1-415B-434C-B98F-DD58E0696075}" type="parTrans" cxnId="{BC4A1BCF-6D18-4D3C-BC8E-C07B61A44BB7}">
      <dgm:prSet/>
      <dgm:spPr/>
      <dgm:t>
        <a:bodyPr/>
        <a:lstStyle/>
        <a:p>
          <a:endParaRPr lang="en-US"/>
        </a:p>
      </dgm:t>
    </dgm:pt>
    <dgm:pt modelId="{35D325DC-FE86-4D05-AAD3-5DEAB477E2C0}" type="sibTrans" cxnId="{BC4A1BCF-6D18-4D3C-BC8E-C07B61A44BB7}">
      <dgm:prSet/>
      <dgm:spPr/>
      <dgm:t>
        <a:bodyPr/>
        <a:lstStyle/>
        <a:p>
          <a:endParaRPr lang="en-US"/>
        </a:p>
      </dgm:t>
    </dgm:pt>
    <dgm:pt modelId="{024C8AD4-A6CA-2A4A-BEF5-0553920A6957}" type="pres">
      <dgm:prSet presAssocID="{D30A0A15-9A51-412C-B099-9275FFFEB559}" presName="linear" presStyleCnt="0">
        <dgm:presLayoutVars>
          <dgm:animLvl val="lvl"/>
          <dgm:resizeHandles val="exact"/>
        </dgm:presLayoutVars>
      </dgm:prSet>
      <dgm:spPr/>
    </dgm:pt>
    <dgm:pt modelId="{E7021046-0538-BA46-BC5E-FA586FFD27E2}" type="pres">
      <dgm:prSet presAssocID="{3F941848-101E-48F1-B207-DF3332F8491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96DDAB7-C1AC-E14D-A676-AAC1DF75E402}" type="pres">
      <dgm:prSet presAssocID="{0C02B652-A769-40F2-AC3B-FB2354DE1C07}" presName="spacer" presStyleCnt="0"/>
      <dgm:spPr/>
    </dgm:pt>
    <dgm:pt modelId="{15E27BAD-D016-9B4D-917C-8EA6EF6E55C9}" type="pres">
      <dgm:prSet presAssocID="{61682C59-90DB-4C36-9B63-8E222AEE413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D63DC1D-1871-4F72-B1DD-D8C78A2D5818}" srcId="{D30A0A15-9A51-412C-B099-9275FFFEB559}" destId="{3F941848-101E-48F1-B207-DF3332F84917}" srcOrd="0" destOrd="0" parTransId="{A3BF8DB0-DA80-40CA-A9FC-197E9EFF6FD9}" sibTransId="{0C02B652-A769-40F2-AC3B-FB2354DE1C07}"/>
    <dgm:cxn modelId="{E243C23D-3D02-E445-8275-35E8E3618605}" type="presOf" srcId="{D30A0A15-9A51-412C-B099-9275FFFEB559}" destId="{024C8AD4-A6CA-2A4A-BEF5-0553920A6957}" srcOrd="0" destOrd="0" presId="urn:microsoft.com/office/officeart/2005/8/layout/vList2"/>
    <dgm:cxn modelId="{C086E84B-6A71-C049-BBBD-7F0242A7F605}" type="presOf" srcId="{61682C59-90DB-4C36-9B63-8E222AEE4139}" destId="{15E27BAD-D016-9B4D-917C-8EA6EF6E55C9}" srcOrd="0" destOrd="0" presId="urn:microsoft.com/office/officeart/2005/8/layout/vList2"/>
    <dgm:cxn modelId="{BC4A1BCF-6D18-4D3C-BC8E-C07B61A44BB7}" srcId="{D30A0A15-9A51-412C-B099-9275FFFEB559}" destId="{61682C59-90DB-4C36-9B63-8E222AEE4139}" srcOrd="1" destOrd="0" parTransId="{090640B1-415B-434C-B98F-DD58E0696075}" sibTransId="{35D325DC-FE86-4D05-AAD3-5DEAB477E2C0}"/>
    <dgm:cxn modelId="{CAF3FADD-4130-CB47-B2E7-08522026DF06}" type="presOf" srcId="{3F941848-101E-48F1-B207-DF3332F84917}" destId="{E7021046-0538-BA46-BC5E-FA586FFD27E2}" srcOrd="0" destOrd="0" presId="urn:microsoft.com/office/officeart/2005/8/layout/vList2"/>
    <dgm:cxn modelId="{7D7160A1-87BF-B54A-86D2-94C4E6C35959}" type="presParOf" srcId="{024C8AD4-A6CA-2A4A-BEF5-0553920A6957}" destId="{E7021046-0538-BA46-BC5E-FA586FFD27E2}" srcOrd="0" destOrd="0" presId="urn:microsoft.com/office/officeart/2005/8/layout/vList2"/>
    <dgm:cxn modelId="{3984DD11-6A37-7648-AA7E-E103DD6DB4A4}" type="presParOf" srcId="{024C8AD4-A6CA-2A4A-BEF5-0553920A6957}" destId="{296DDAB7-C1AC-E14D-A676-AAC1DF75E402}" srcOrd="1" destOrd="0" presId="urn:microsoft.com/office/officeart/2005/8/layout/vList2"/>
    <dgm:cxn modelId="{F329C5AD-C0AB-0945-931C-8925BFA4A951}" type="presParOf" srcId="{024C8AD4-A6CA-2A4A-BEF5-0553920A6957}" destId="{15E27BAD-D016-9B4D-917C-8EA6EF6E55C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CFE9F6-7817-4323-A8C4-B2D29A586D6E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33FC789-EEE2-4D61-A2CC-AD7FCF9BAECE}">
      <dgm:prSet/>
      <dgm:spPr/>
      <dgm:t>
        <a:bodyPr/>
        <a:lstStyle/>
        <a:p>
          <a:r>
            <a:rPr lang="en-US"/>
            <a:t>Regional control</a:t>
          </a:r>
        </a:p>
      </dgm:t>
    </dgm:pt>
    <dgm:pt modelId="{40773D20-916A-428E-BE16-872659499E21}" type="parTrans" cxnId="{CEF1716A-E3F6-4413-8660-235474F96FF8}">
      <dgm:prSet/>
      <dgm:spPr/>
      <dgm:t>
        <a:bodyPr/>
        <a:lstStyle/>
        <a:p>
          <a:endParaRPr lang="en-US"/>
        </a:p>
      </dgm:t>
    </dgm:pt>
    <dgm:pt modelId="{886BC531-EE77-451E-9342-0724D30CBC6A}" type="sibTrans" cxnId="{CEF1716A-E3F6-4413-8660-235474F96FF8}">
      <dgm:prSet/>
      <dgm:spPr/>
      <dgm:t>
        <a:bodyPr/>
        <a:lstStyle/>
        <a:p>
          <a:endParaRPr lang="en-US"/>
        </a:p>
      </dgm:t>
    </dgm:pt>
    <dgm:pt modelId="{19BD4917-A291-4308-9D32-838B11D567AE}">
      <dgm:prSet/>
      <dgm:spPr/>
      <dgm:t>
        <a:bodyPr/>
        <a:lstStyle/>
        <a:p>
          <a:r>
            <a:rPr lang="en-US"/>
            <a:t>Gross – not documented</a:t>
          </a:r>
        </a:p>
      </dgm:t>
    </dgm:pt>
    <dgm:pt modelId="{8FBF144E-E9B7-4587-8FE5-5C958C776512}" type="parTrans" cxnId="{2EF86E3D-177C-4C4E-A6C2-D65BF6A87D5D}">
      <dgm:prSet/>
      <dgm:spPr/>
      <dgm:t>
        <a:bodyPr/>
        <a:lstStyle/>
        <a:p>
          <a:endParaRPr lang="en-US"/>
        </a:p>
      </dgm:t>
    </dgm:pt>
    <dgm:pt modelId="{A4CFB46E-1E8D-446C-8B7F-9AE9EA17ED2B}" type="sibTrans" cxnId="{2EF86E3D-177C-4C4E-A6C2-D65BF6A87D5D}">
      <dgm:prSet/>
      <dgm:spPr/>
      <dgm:t>
        <a:bodyPr/>
        <a:lstStyle/>
        <a:p>
          <a:endParaRPr lang="en-US"/>
        </a:p>
      </dgm:t>
    </dgm:pt>
    <dgm:pt modelId="{A3E76C4D-E19F-431D-8693-0B9EDBEE4004}">
      <dgm:prSet/>
      <dgm:spPr/>
      <dgm:t>
        <a:bodyPr/>
        <a:lstStyle/>
        <a:p>
          <a:r>
            <a:rPr lang="en-US" dirty="0"/>
            <a:t>D Lin &amp; C Lin - no statistical difference</a:t>
          </a:r>
        </a:p>
      </dgm:t>
    </dgm:pt>
    <dgm:pt modelId="{81E246EB-C921-41A5-9447-EA790EDD8452}" type="parTrans" cxnId="{BF9EC69C-FBA7-4A68-BE3A-64CC355F1CA7}">
      <dgm:prSet/>
      <dgm:spPr/>
      <dgm:t>
        <a:bodyPr/>
        <a:lstStyle/>
        <a:p>
          <a:endParaRPr lang="en-US"/>
        </a:p>
      </dgm:t>
    </dgm:pt>
    <dgm:pt modelId="{736F10C2-1383-4B48-A684-08FB7ECBC5C7}" type="sibTrans" cxnId="{BF9EC69C-FBA7-4A68-BE3A-64CC355F1CA7}">
      <dgm:prSet/>
      <dgm:spPr/>
      <dgm:t>
        <a:bodyPr/>
        <a:lstStyle/>
        <a:p>
          <a:endParaRPr lang="en-US"/>
        </a:p>
      </dgm:t>
    </dgm:pt>
    <dgm:pt modelId="{4A8ED490-1198-45B7-8E3A-28CC71DE6211}">
      <dgm:prSet/>
      <dgm:spPr/>
      <dgm:t>
        <a:bodyPr/>
        <a:lstStyle/>
        <a:p>
          <a:r>
            <a:rPr lang="en-US"/>
            <a:t>Davies-Husband – decreased risk in END group (RR 0.62, CI 0.35-1.08)</a:t>
          </a:r>
        </a:p>
      </dgm:t>
    </dgm:pt>
    <dgm:pt modelId="{2A002AF9-7CD0-4F27-9120-054A840F3464}" type="parTrans" cxnId="{8A59CCF6-58A4-4FF8-826C-7CCA75BF23F5}">
      <dgm:prSet/>
      <dgm:spPr/>
      <dgm:t>
        <a:bodyPr/>
        <a:lstStyle/>
        <a:p>
          <a:endParaRPr lang="en-US"/>
        </a:p>
      </dgm:t>
    </dgm:pt>
    <dgm:pt modelId="{6E1BD607-1F63-4226-BBE2-0410145C8875}" type="sibTrans" cxnId="{8A59CCF6-58A4-4FF8-826C-7CCA75BF23F5}">
      <dgm:prSet/>
      <dgm:spPr/>
      <dgm:t>
        <a:bodyPr/>
        <a:lstStyle/>
        <a:p>
          <a:endParaRPr lang="en-US"/>
        </a:p>
      </dgm:t>
    </dgm:pt>
    <dgm:pt modelId="{BA038EFF-1815-4B4D-87FB-51AC132C8555}">
      <dgm:prSet/>
      <dgm:spPr/>
      <dgm:t>
        <a:bodyPr/>
        <a:lstStyle/>
        <a:p>
          <a:r>
            <a:rPr lang="en-US"/>
            <a:t>DFS and 5yr OS</a:t>
          </a:r>
        </a:p>
      </dgm:t>
    </dgm:pt>
    <dgm:pt modelId="{2D897EFD-7B32-4AB0-BED5-9FF7EF3C16A5}" type="parTrans" cxnId="{F399461B-A064-4B84-8DAE-59E2C459361A}">
      <dgm:prSet/>
      <dgm:spPr/>
      <dgm:t>
        <a:bodyPr/>
        <a:lstStyle/>
        <a:p>
          <a:endParaRPr lang="en-US"/>
        </a:p>
      </dgm:t>
    </dgm:pt>
    <dgm:pt modelId="{2E308B29-BEA5-43A6-9AD2-BA34467B965B}" type="sibTrans" cxnId="{F399461B-A064-4B84-8DAE-59E2C459361A}">
      <dgm:prSet/>
      <dgm:spPr/>
      <dgm:t>
        <a:bodyPr/>
        <a:lstStyle/>
        <a:p>
          <a:endParaRPr lang="en-US"/>
        </a:p>
      </dgm:t>
    </dgm:pt>
    <dgm:pt modelId="{9DC86FD3-1845-4992-9D40-4E8FFCB00C11}">
      <dgm:prSet/>
      <dgm:spPr/>
      <dgm:t>
        <a:bodyPr/>
        <a:lstStyle/>
        <a:p>
          <a:r>
            <a:rPr lang="en-US"/>
            <a:t>No statistical difference between two groups</a:t>
          </a:r>
        </a:p>
      </dgm:t>
    </dgm:pt>
    <dgm:pt modelId="{2419CA10-FD8D-46A4-BF39-7B9ECB1C5A5B}" type="parTrans" cxnId="{6E5C1DC9-7ED2-449B-8A66-8CD377ADC559}">
      <dgm:prSet/>
      <dgm:spPr/>
      <dgm:t>
        <a:bodyPr/>
        <a:lstStyle/>
        <a:p>
          <a:endParaRPr lang="en-US"/>
        </a:p>
      </dgm:t>
    </dgm:pt>
    <dgm:pt modelId="{65D11C8E-24A3-40B6-B1C9-07FE9FA24A9B}" type="sibTrans" cxnId="{6E5C1DC9-7ED2-449B-8A66-8CD377ADC559}">
      <dgm:prSet/>
      <dgm:spPr/>
      <dgm:t>
        <a:bodyPr/>
        <a:lstStyle/>
        <a:p>
          <a:endParaRPr lang="en-US"/>
        </a:p>
      </dgm:t>
    </dgm:pt>
    <dgm:pt modelId="{28E355EA-9B97-407D-85AD-135BA4C245C1}">
      <dgm:prSet/>
      <dgm:spPr/>
      <dgm:t>
        <a:bodyPr/>
        <a:lstStyle/>
        <a:p>
          <a:r>
            <a:rPr lang="en-US"/>
            <a:t>Highest risk of occult nodal metastases</a:t>
          </a:r>
        </a:p>
      </dgm:t>
    </dgm:pt>
    <dgm:pt modelId="{F14CFD16-87D1-4B91-8176-D5D4346A4E6D}" type="parTrans" cxnId="{8188AAC2-6F06-4021-B0A9-E77A65B060B3}">
      <dgm:prSet/>
      <dgm:spPr/>
      <dgm:t>
        <a:bodyPr/>
        <a:lstStyle/>
        <a:p>
          <a:endParaRPr lang="en-US"/>
        </a:p>
      </dgm:t>
    </dgm:pt>
    <dgm:pt modelId="{517E60EB-AA11-4851-B00B-8EAA92DAF191}" type="sibTrans" cxnId="{8188AAC2-6F06-4021-B0A9-E77A65B060B3}">
      <dgm:prSet/>
      <dgm:spPr/>
      <dgm:t>
        <a:bodyPr/>
        <a:lstStyle/>
        <a:p>
          <a:endParaRPr lang="en-US"/>
        </a:p>
      </dgm:t>
    </dgm:pt>
    <dgm:pt modelId="{300B8064-9CF2-4911-87D0-F3D9DFE076E5}">
      <dgm:prSet/>
      <dgm:spPr/>
      <dgm:t>
        <a:bodyPr/>
        <a:lstStyle/>
        <a:p>
          <a:r>
            <a:rPr lang="en-US"/>
            <a:t>T3/4, supraglottic/transglottic subsites and N+ pre CRT</a:t>
          </a:r>
        </a:p>
      </dgm:t>
    </dgm:pt>
    <dgm:pt modelId="{1236C18F-ABD1-4AE3-812A-FCEC57594218}" type="parTrans" cxnId="{2F0D3913-2427-4FCA-B8AB-A90F8CE7A678}">
      <dgm:prSet/>
      <dgm:spPr/>
      <dgm:t>
        <a:bodyPr/>
        <a:lstStyle/>
        <a:p>
          <a:endParaRPr lang="en-US"/>
        </a:p>
      </dgm:t>
    </dgm:pt>
    <dgm:pt modelId="{8AF77380-BA8E-42C7-9271-CD16F331CF4B}" type="sibTrans" cxnId="{2F0D3913-2427-4FCA-B8AB-A90F8CE7A678}">
      <dgm:prSet/>
      <dgm:spPr/>
      <dgm:t>
        <a:bodyPr/>
        <a:lstStyle/>
        <a:p>
          <a:endParaRPr lang="en-US"/>
        </a:p>
      </dgm:t>
    </dgm:pt>
    <dgm:pt modelId="{22AD0045-7E69-6549-B845-FA6C27445157}" type="pres">
      <dgm:prSet presAssocID="{85CFE9F6-7817-4323-A8C4-B2D29A586D6E}" presName="linear" presStyleCnt="0">
        <dgm:presLayoutVars>
          <dgm:animLvl val="lvl"/>
          <dgm:resizeHandles val="exact"/>
        </dgm:presLayoutVars>
      </dgm:prSet>
      <dgm:spPr/>
    </dgm:pt>
    <dgm:pt modelId="{6218E4EF-9ECD-1B4A-8A3A-84C27ABB1B2C}" type="pres">
      <dgm:prSet presAssocID="{633FC789-EEE2-4D61-A2CC-AD7FCF9BAEC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474132A-A09A-624C-97E3-C590B70E8CEB}" type="pres">
      <dgm:prSet presAssocID="{633FC789-EEE2-4D61-A2CC-AD7FCF9BAECE}" presName="childText" presStyleLbl="revTx" presStyleIdx="0" presStyleCnt="3">
        <dgm:presLayoutVars>
          <dgm:bulletEnabled val="1"/>
        </dgm:presLayoutVars>
      </dgm:prSet>
      <dgm:spPr/>
    </dgm:pt>
    <dgm:pt modelId="{28271F63-3ED2-6D4D-939C-A991CEB68CC4}" type="pres">
      <dgm:prSet presAssocID="{BA038EFF-1815-4B4D-87FB-51AC132C855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6BB3DDB-090C-7347-ADF0-F2A65CFE054B}" type="pres">
      <dgm:prSet presAssocID="{BA038EFF-1815-4B4D-87FB-51AC132C8555}" presName="childText" presStyleLbl="revTx" presStyleIdx="1" presStyleCnt="3">
        <dgm:presLayoutVars>
          <dgm:bulletEnabled val="1"/>
        </dgm:presLayoutVars>
      </dgm:prSet>
      <dgm:spPr/>
    </dgm:pt>
    <dgm:pt modelId="{F981C9C2-ABE7-2A42-A88C-2F5A439AEC00}" type="pres">
      <dgm:prSet presAssocID="{28E355EA-9B97-407D-85AD-135BA4C245C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F36A2D5-4190-D643-B436-A5D0405B3D14}" type="pres">
      <dgm:prSet presAssocID="{28E355EA-9B97-407D-85AD-135BA4C245C1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8918040C-830C-1A4C-9CFD-54AA6F7DF3EE}" type="presOf" srcId="{633FC789-EEE2-4D61-A2CC-AD7FCF9BAECE}" destId="{6218E4EF-9ECD-1B4A-8A3A-84C27ABB1B2C}" srcOrd="0" destOrd="0" presId="urn:microsoft.com/office/officeart/2005/8/layout/vList2"/>
    <dgm:cxn modelId="{2F0D3913-2427-4FCA-B8AB-A90F8CE7A678}" srcId="{28E355EA-9B97-407D-85AD-135BA4C245C1}" destId="{300B8064-9CF2-4911-87D0-F3D9DFE076E5}" srcOrd="0" destOrd="0" parTransId="{1236C18F-ABD1-4AE3-812A-FCEC57594218}" sibTransId="{8AF77380-BA8E-42C7-9271-CD16F331CF4B}"/>
    <dgm:cxn modelId="{E5BED01A-6C20-3844-80A0-0BA02803F6FF}" type="presOf" srcId="{85CFE9F6-7817-4323-A8C4-B2D29A586D6E}" destId="{22AD0045-7E69-6549-B845-FA6C27445157}" srcOrd="0" destOrd="0" presId="urn:microsoft.com/office/officeart/2005/8/layout/vList2"/>
    <dgm:cxn modelId="{F399461B-A064-4B84-8DAE-59E2C459361A}" srcId="{85CFE9F6-7817-4323-A8C4-B2D29A586D6E}" destId="{BA038EFF-1815-4B4D-87FB-51AC132C8555}" srcOrd="1" destOrd="0" parTransId="{2D897EFD-7B32-4AB0-BED5-9FF7EF3C16A5}" sibTransId="{2E308B29-BEA5-43A6-9AD2-BA34467B965B}"/>
    <dgm:cxn modelId="{96DDBA2B-1550-F848-8164-F6500F0C4786}" type="presOf" srcId="{4A8ED490-1198-45B7-8E3A-28CC71DE6211}" destId="{A474132A-A09A-624C-97E3-C590B70E8CEB}" srcOrd="0" destOrd="2" presId="urn:microsoft.com/office/officeart/2005/8/layout/vList2"/>
    <dgm:cxn modelId="{2EF86E3D-177C-4C4E-A6C2-D65BF6A87D5D}" srcId="{633FC789-EEE2-4D61-A2CC-AD7FCF9BAECE}" destId="{19BD4917-A291-4308-9D32-838B11D567AE}" srcOrd="0" destOrd="0" parTransId="{8FBF144E-E9B7-4587-8FE5-5C958C776512}" sibTransId="{A4CFB46E-1E8D-446C-8B7F-9AE9EA17ED2B}"/>
    <dgm:cxn modelId="{CEF1716A-E3F6-4413-8660-235474F96FF8}" srcId="{85CFE9F6-7817-4323-A8C4-B2D29A586D6E}" destId="{633FC789-EEE2-4D61-A2CC-AD7FCF9BAECE}" srcOrd="0" destOrd="0" parTransId="{40773D20-916A-428E-BE16-872659499E21}" sibTransId="{886BC531-EE77-451E-9342-0724D30CBC6A}"/>
    <dgm:cxn modelId="{2EC82451-EAF8-204B-8323-75274FD337B3}" type="presOf" srcId="{BA038EFF-1815-4B4D-87FB-51AC132C8555}" destId="{28271F63-3ED2-6D4D-939C-A991CEB68CC4}" srcOrd="0" destOrd="0" presId="urn:microsoft.com/office/officeart/2005/8/layout/vList2"/>
    <dgm:cxn modelId="{B7692672-C2C8-AA41-891F-50358876DC78}" type="presOf" srcId="{300B8064-9CF2-4911-87D0-F3D9DFE076E5}" destId="{2F36A2D5-4190-D643-B436-A5D0405B3D14}" srcOrd="0" destOrd="0" presId="urn:microsoft.com/office/officeart/2005/8/layout/vList2"/>
    <dgm:cxn modelId="{BF9EC69C-FBA7-4A68-BE3A-64CC355F1CA7}" srcId="{633FC789-EEE2-4D61-A2CC-AD7FCF9BAECE}" destId="{A3E76C4D-E19F-431D-8693-0B9EDBEE4004}" srcOrd="1" destOrd="0" parTransId="{81E246EB-C921-41A5-9447-EA790EDD8452}" sibTransId="{736F10C2-1383-4B48-A684-08FB7ECBC5C7}"/>
    <dgm:cxn modelId="{A043CB9D-C23F-124F-8B55-AB978DD4F579}" type="presOf" srcId="{9DC86FD3-1845-4992-9D40-4E8FFCB00C11}" destId="{06BB3DDB-090C-7347-ADF0-F2A65CFE054B}" srcOrd="0" destOrd="0" presId="urn:microsoft.com/office/officeart/2005/8/layout/vList2"/>
    <dgm:cxn modelId="{974ED9A9-D5EC-0B41-B22E-FB363F434E2D}" type="presOf" srcId="{19BD4917-A291-4308-9D32-838B11D567AE}" destId="{A474132A-A09A-624C-97E3-C590B70E8CEB}" srcOrd="0" destOrd="0" presId="urn:microsoft.com/office/officeart/2005/8/layout/vList2"/>
    <dgm:cxn modelId="{75CF58AC-C350-A948-84BB-ECF86ADEC530}" type="presOf" srcId="{28E355EA-9B97-407D-85AD-135BA4C245C1}" destId="{F981C9C2-ABE7-2A42-A88C-2F5A439AEC00}" srcOrd="0" destOrd="0" presId="urn:microsoft.com/office/officeart/2005/8/layout/vList2"/>
    <dgm:cxn modelId="{8188AAC2-6F06-4021-B0A9-E77A65B060B3}" srcId="{85CFE9F6-7817-4323-A8C4-B2D29A586D6E}" destId="{28E355EA-9B97-407D-85AD-135BA4C245C1}" srcOrd="2" destOrd="0" parTransId="{F14CFD16-87D1-4B91-8176-D5D4346A4E6D}" sibTransId="{517E60EB-AA11-4851-B00B-8EAA92DAF191}"/>
    <dgm:cxn modelId="{6E5C1DC9-7ED2-449B-8A66-8CD377ADC559}" srcId="{BA038EFF-1815-4B4D-87FB-51AC132C8555}" destId="{9DC86FD3-1845-4992-9D40-4E8FFCB00C11}" srcOrd="0" destOrd="0" parTransId="{2419CA10-FD8D-46A4-BF39-7B9ECB1C5A5B}" sibTransId="{65D11C8E-24A3-40B6-B1C9-07FE9FA24A9B}"/>
    <dgm:cxn modelId="{7EF160F5-2516-CA44-B5A0-304066EE1C6F}" type="presOf" srcId="{A3E76C4D-E19F-431D-8693-0B9EDBEE4004}" destId="{A474132A-A09A-624C-97E3-C590B70E8CEB}" srcOrd="0" destOrd="1" presId="urn:microsoft.com/office/officeart/2005/8/layout/vList2"/>
    <dgm:cxn modelId="{8A59CCF6-58A4-4FF8-826C-7CCA75BF23F5}" srcId="{633FC789-EEE2-4D61-A2CC-AD7FCF9BAECE}" destId="{4A8ED490-1198-45B7-8E3A-28CC71DE6211}" srcOrd="2" destOrd="0" parTransId="{2A002AF9-7CD0-4F27-9120-054A840F3464}" sibTransId="{6E1BD607-1F63-4226-BBE2-0410145C8875}"/>
    <dgm:cxn modelId="{19AC3C09-F221-3D4A-89F8-ACCEA2967E06}" type="presParOf" srcId="{22AD0045-7E69-6549-B845-FA6C27445157}" destId="{6218E4EF-9ECD-1B4A-8A3A-84C27ABB1B2C}" srcOrd="0" destOrd="0" presId="urn:microsoft.com/office/officeart/2005/8/layout/vList2"/>
    <dgm:cxn modelId="{749B4231-7E45-DB40-87DE-BD6BE8D986AF}" type="presParOf" srcId="{22AD0045-7E69-6549-B845-FA6C27445157}" destId="{A474132A-A09A-624C-97E3-C590B70E8CEB}" srcOrd="1" destOrd="0" presId="urn:microsoft.com/office/officeart/2005/8/layout/vList2"/>
    <dgm:cxn modelId="{486A7241-E7D0-634E-A0D6-5CCB53BE3A11}" type="presParOf" srcId="{22AD0045-7E69-6549-B845-FA6C27445157}" destId="{28271F63-3ED2-6D4D-939C-A991CEB68CC4}" srcOrd="2" destOrd="0" presId="urn:microsoft.com/office/officeart/2005/8/layout/vList2"/>
    <dgm:cxn modelId="{B2D24CF3-83A1-D64A-9679-1D2B02069C39}" type="presParOf" srcId="{22AD0045-7E69-6549-B845-FA6C27445157}" destId="{06BB3DDB-090C-7347-ADF0-F2A65CFE054B}" srcOrd="3" destOrd="0" presId="urn:microsoft.com/office/officeart/2005/8/layout/vList2"/>
    <dgm:cxn modelId="{5BDEFDD3-104D-2C48-9A83-8D4C4C6F00F2}" type="presParOf" srcId="{22AD0045-7E69-6549-B845-FA6C27445157}" destId="{F981C9C2-ABE7-2A42-A88C-2F5A439AEC00}" srcOrd="4" destOrd="0" presId="urn:microsoft.com/office/officeart/2005/8/layout/vList2"/>
    <dgm:cxn modelId="{CC5EB5FF-E6A6-2542-98B7-4C7D060A6E7A}" type="presParOf" srcId="{22AD0045-7E69-6549-B845-FA6C27445157}" destId="{2F36A2D5-4190-D643-B436-A5D0405B3D1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E1242B-24A2-4238-8B89-F0734875F7F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D356D63-CDE0-412C-BDD4-22E01806410A}">
      <dgm:prSet/>
      <dgm:spPr/>
      <dgm:t>
        <a:bodyPr/>
        <a:lstStyle/>
        <a:p>
          <a:r>
            <a:rPr lang="en-US" dirty="0"/>
            <a:t>Should we document if MDT advocates ENDs in salvage TLs on case-by-case basis?</a:t>
          </a:r>
        </a:p>
      </dgm:t>
    </dgm:pt>
    <dgm:pt modelId="{500EAFC6-523C-4834-B8B6-7073A40B57D6}" type="parTrans" cxnId="{F6968E89-6311-4030-88DA-EE5C79D575F1}">
      <dgm:prSet/>
      <dgm:spPr/>
      <dgm:t>
        <a:bodyPr/>
        <a:lstStyle/>
        <a:p>
          <a:endParaRPr lang="en-US"/>
        </a:p>
      </dgm:t>
    </dgm:pt>
    <dgm:pt modelId="{EBC7E01B-3DBF-478A-A28C-9DB91CD28613}" type="sibTrans" cxnId="{F6968E89-6311-4030-88DA-EE5C79D575F1}">
      <dgm:prSet/>
      <dgm:spPr/>
      <dgm:t>
        <a:bodyPr/>
        <a:lstStyle/>
        <a:p>
          <a:endParaRPr lang="en-US"/>
        </a:p>
      </dgm:t>
    </dgm:pt>
    <dgm:pt modelId="{EFE09830-0C82-4D81-9190-75E75D97BD47}">
      <dgm:prSet/>
      <dgm:spPr/>
      <dgm:t>
        <a:bodyPr/>
        <a:lstStyle/>
        <a:p>
          <a:r>
            <a:rPr lang="en-US"/>
            <a:t>What are oncology thoughts?</a:t>
          </a:r>
        </a:p>
      </dgm:t>
    </dgm:pt>
    <dgm:pt modelId="{301FD7E7-96C0-445C-BC57-8B5B8BB79AE4}" type="parTrans" cxnId="{571E54E8-3445-4640-B829-C452F462857C}">
      <dgm:prSet/>
      <dgm:spPr/>
      <dgm:t>
        <a:bodyPr/>
        <a:lstStyle/>
        <a:p>
          <a:endParaRPr lang="en-US"/>
        </a:p>
      </dgm:t>
    </dgm:pt>
    <dgm:pt modelId="{435AE01A-D31B-4DDA-8FD1-046E66EFDA1B}" type="sibTrans" cxnId="{571E54E8-3445-4640-B829-C452F462857C}">
      <dgm:prSet/>
      <dgm:spPr/>
      <dgm:t>
        <a:bodyPr/>
        <a:lstStyle/>
        <a:p>
          <a:endParaRPr lang="en-US"/>
        </a:p>
      </dgm:t>
    </dgm:pt>
    <dgm:pt modelId="{49AFF146-CDA3-CF44-9183-C6368B223F97}" type="pres">
      <dgm:prSet presAssocID="{20E1242B-24A2-4238-8B89-F0734875F7FC}" presName="linear" presStyleCnt="0">
        <dgm:presLayoutVars>
          <dgm:animLvl val="lvl"/>
          <dgm:resizeHandles val="exact"/>
        </dgm:presLayoutVars>
      </dgm:prSet>
      <dgm:spPr/>
    </dgm:pt>
    <dgm:pt modelId="{9048CB05-88BE-2943-8C09-4CF802C57328}" type="pres">
      <dgm:prSet presAssocID="{DD356D63-CDE0-412C-BDD4-22E01806410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3200B07-27C1-2044-BAC3-061F7B0BD4AD}" type="pres">
      <dgm:prSet presAssocID="{EBC7E01B-3DBF-478A-A28C-9DB91CD28613}" presName="spacer" presStyleCnt="0"/>
      <dgm:spPr/>
    </dgm:pt>
    <dgm:pt modelId="{267378DD-31B8-3740-87E0-311C731E8C02}" type="pres">
      <dgm:prSet presAssocID="{EFE09830-0C82-4D81-9190-75E75D97BD4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BA97E15-E3E8-3B43-A109-76407EDDBB1B}" type="presOf" srcId="{EFE09830-0C82-4D81-9190-75E75D97BD47}" destId="{267378DD-31B8-3740-87E0-311C731E8C02}" srcOrd="0" destOrd="0" presId="urn:microsoft.com/office/officeart/2005/8/layout/vList2"/>
    <dgm:cxn modelId="{5B4D8C2F-F77F-8A42-9CA7-BDE1926308DE}" type="presOf" srcId="{20E1242B-24A2-4238-8B89-F0734875F7FC}" destId="{49AFF146-CDA3-CF44-9183-C6368B223F97}" srcOrd="0" destOrd="0" presId="urn:microsoft.com/office/officeart/2005/8/layout/vList2"/>
    <dgm:cxn modelId="{D4B81E5C-151A-3142-9284-894341112420}" type="presOf" srcId="{DD356D63-CDE0-412C-BDD4-22E01806410A}" destId="{9048CB05-88BE-2943-8C09-4CF802C57328}" srcOrd="0" destOrd="0" presId="urn:microsoft.com/office/officeart/2005/8/layout/vList2"/>
    <dgm:cxn modelId="{F6968E89-6311-4030-88DA-EE5C79D575F1}" srcId="{20E1242B-24A2-4238-8B89-F0734875F7FC}" destId="{DD356D63-CDE0-412C-BDD4-22E01806410A}" srcOrd="0" destOrd="0" parTransId="{500EAFC6-523C-4834-B8B6-7073A40B57D6}" sibTransId="{EBC7E01B-3DBF-478A-A28C-9DB91CD28613}"/>
    <dgm:cxn modelId="{571E54E8-3445-4640-B829-C452F462857C}" srcId="{20E1242B-24A2-4238-8B89-F0734875F7FC}" destId="{EFE09830-0C82-4D81-9190-75E75D97BD47}" srcOrd="1" destOrd="0" parTransId="{301FD7E7-96C0-445C-BC57-8B5B8BB79AE4}" sibTransId="{435AE01A-D31B-4DDA-8FD1-046E66EFDA1B}"/>
    <dgm:cxn modelId="{784CF7D9-E931-994D-90CF-72BD0A1FBCE8}" type="presParOf" srcId="{49AFF146-CDA3-CF44-9183-C6368B223F97}" destId="{9048CB05-88BE-2943-8C09-4CF802C57328}" srcOrd="0" destOrd="0" presId="urn:microsoft.com/office/officeart/2005/8/layout/vList2"/>
    <dgm:cxn modelId="{5925A9F2-E050-864F-80F7-A44B02818350}" type="presParOf" srcId="{49AFF146-CDA3-CF44-9183-C6368B223F97}" destId="{D3200B07-27C1-2044-BAC3-061F7B0BD4AD}" srcOrd="1" destOrd="0" presId="urn:microsoft.com/office/officeart/2005/8/layout/vList2"/>
    <dgm:cxn modelId="{45533533-B61B-BD4A-82B3-FA269788B671}" type="presParOf" srcId="{49AFF146-CDA3-CF44-9183-C6368B223F97}" destId="{267378DD-31B8-3740-87E0-311C731E8C0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1F2F1-1E61-4580-B80F-6FC741E78A1E}">
      <dsp:nvSpPr>
        <dsp:cNvPr id="0" name=""/>
        <dsp:cNvSpPr/>
      </dsp:nvSpPr>
      <dsp:spPr>
        <a:xfrm>
          <a:off x="718664" y="4539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0C4D8-EDB5-4D93-9CAA-2A43B6E19FFD}">
      <dsp:nvSpPr>
        <dsp:cNvPr id="0" name=""/>
        <dsp:cNvSpPr/>
      </dsp:nvSpPr>
      <dsp:spPr>
        <a:xfrm>
          <a:off x="1135476" y="870715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9630A3-84DA-49F9-92B6-BDDFA2C49D54}">
      <dsp:nvSpPr>
        <dsp:cNvPr id="0" name=""/>
        <dsp:cNvSpPr/>
      </dsp:nvSpPr>
      <dsp:spPr>
        <a:xfrm>
          <a:off x="93445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Why talk about this?</a:t>
          </a:r>
        </a:p>
      </dsp:txBody>
      <dsp:txXfrm>
        <a:off x="93445" y="3018902"/>
        <a:ext cx="3206250" cy="720000"/>
      </dsp:txXfrm>
    </dsp:sp>
    <dsp:sp modelId="{B11315DA-0951-4FF8-82FD-92B7CB79074B}">
      <dsp:nvSpPr>
        <dsp:cNvPr id="0" name=""/>
        <dsp:cNvSpPr/>
      </dsp:nvSpPr>
      <dsp:spPr>
        <a:xfrm>
          <a:off x="4486008" y="4539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55BD66-2E3B-4858-9885-6BCCCD7A93ED}">
      <dsp:nvSpPr>
        <dsp:cNvPr id="0" name=""/>
        <dsp:cNvSpPr/>
      </dsp:nvSpPr>
      <dsp:spPr>
        <a:xfrm>
          <a:off x="4902820" y="870715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33E995-69BA-4D15-8A2D-F90B9AD1857B}">
      <dsp:nvSpPr>
        <dsp:cNvPr id="0" name=""/>
        <dsp:cNvSpPr/>
      </dsp:nvSpPr>
      <dsp:spPr>
        <a:xfrm>
          <a:off x="3860789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Current literature evidence</a:t>
          </a:r>
        </a:p>
      </dsp:txBody>
      <dsp:txXfrm>
        <a:off x="3860789" y="3018902"/>
        <a:ext cx="3206250" cy="720000"/>
      </dsp:txXfrm>
    </dsp:sp>
    <dsp:sp modelId="{E3B1720F-A79A-4EB0-966E-EFC3731D03AD}">
      <dsp:nvSpPr>
        <dsp:cNvPr id="0" name=""/>
        <dsp:cNvSpPr/>
      </dsp:nvSpPr>
      <dsp:spPr>
        <a:xfrm>
          <a:off x="8253352" y="4539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6C1329-9FC9-46F5-A076-3608F08678CD}">
      <dsp:nvSpPr>
        <dsp:cNvPr id="0" name=""/>
        <dsp:cNvSpPr/>
      </dsp:nvSpPr>
      <dsp:spPr>
        <a:xfrm>
          <a:off x="8670164" y="870715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969751-AA54-4D3E-ACFF-422C3530EE36}">
      <dsp:nvSpPr>
        <dsp:cNvPr id="0" name=""/>
        <dsp:cNvSpPr/>
      </dsp:nvSpPr>
      <dsp:spPr>
        <a:xfrm>
          <a:off x="7628133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Views of MDT and the way forward</a:t>
          </a:r>
        </a:p>
      </dsp:txBody>
      <dsp:txXfrm>
        <a:off x="7628133" y="3018902"/>
        <a:ext cx="3206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42464-4522-4448-ADE2-8A54E25B55F0}">
      <dsp:nvSpPr>
        <dsp:cNvPr id="0" name=""/>
        <dsp:cNvSpPr/>
      </dsp:nvSpPr>
      <dsp:spPr>
        <a:xfrm>
          <a:off x="0" y="80644"/>
          <a:ext cx="6666833" cy="170469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Not documenting in the MDT outcomes if neck dissections (NDs) should be undertaken</a:t>
          </a:r>
        </a:p>
      </dsp:txBody>
      <dsp:txXfrm>
        <a:off x="83216" y="163860"/>
        <a:ext cx="6500401" cy="1538258"/>
      </dsp:txXfrm>
    </dsp:sp>
    <dsp:sp modelId="{337B5BF9-C6CF-2D43-A27E-90D80239A435}">
      <dsp:nvSpPr>
        <dsp:cNvPr id="0" name=""/>
        <dsp:cNvSpPr/>
      </dsp:nvSpPr>
      <dsp:spPr>
        <a:xfrm>
          <a:off x="0" y="1874614"/>
          <a:ext cx="6666833" cy="1704690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Should individual surgeons be deciding whether NDs are required at time of op?</a:t>
          </a:r>
        </a:p>
      </dsp:txBody>
      <dsp:txXfrm>
        <a:off x="83216" y="1957830"/>
        <a:ext cx="6500401" cy="1538258"/>
      </dsp:txXfrm>
    </dsp:sp>
    <dsp:sp modelId="{D7CB155E-0045-7546-8FD7-D039FAB8932C}">
      <dsp:nvSpPr>
        <dsp:cNvPr id="0" name=""/>
        <dsp:cNvSpPr/>
      </dsp:nvSpPr>
      <dsp:spPr>
        <a:xfrm>
          <a:off x="0" y="3668585"/>
          <a:ext cx="6666833" cy="170469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Complications, regional control, disease free survival (DFS), overall survival (OS)</a:t>
          </a:r>
        </a:p>
      </dsp:txBody>
      <dsp:txXfrm>
        <a:off x="83216" y="3751801"/>
        <a:ext cx="6500401" cy="15382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21046-0538-BA46-BC5E-FA586FFD27E2}">
      <dsp:nvSpPr>
        <dsp:cNvPr id="0" name=""/>
        <dsp:cNvSpPr/>
      </dsp:nvSpPr>
      <dsp:spPr>
        <a:xfrm>
          <a:off x="0" y="196525"/>
          <a:ext cx="6666833" cy="248003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Occult nodal rate ranged from 11-14%</a:t>
          </a:r>
        </a:p>
      </dsp:txBody>
      <dsp:txXfrm>
        <a:off x="121065" y="317590"/>
        <a:ext cx="6424703" cy="2237904"/>
      </dsp:txXfrm>
    </dsp:sp>
    <dsp:sp modelId="{15E27BAD-D016-9B4D-917C-8EA6EF6E55C9}">
      <dsp:nvSpPr>
        <dsp:cNvPr id="0" name=""/>
        <dsp:cNvSpPr/>
      </dsp:nvSpPr>
      <dsp:spPr>
        <a:xfrm>
          <a:off x="0" y="2777359"/>
          <a:ext cx="6666833" cy="2480034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Post-op complications generally higher post TL+END vs TL alone, with fistula formation being the most common</a:t>
          </a:r>
        </a:p>
      </dsp:txBody>
      <dsp:txXfrm>
        <a:off x="121065" y="2898424"/>
        <a:ext cx="6424703" cy="22379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8E4EF-9ECD-1B4A-8A3A-84C27ABB1B2C}">
      <dsp:nvSpPr>
        <dsp:cNvPr id="0" name=""/>
        <dsp:cNvSpPr/>
      </dsp:nvSpPr>
      <dsp:spPr>
        <a:xfrm>
          <a:off x="0" y="292482"/>
          <a:ext cx="6666833" cy="7125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Regional control</a:t>
          </a:r>
        </a:p>
      </dsp:txBody>
      <dsp:txXfrm>
        <a:off x="34783" y="327265"/>
        <a:ext cx="6597267" cy="642964"/>
      </dsp:txXfrm>
    </dsp:sp>
    <dsp:sp modelId="{A474132A-A09A-624C-97E3-C590B70E8CEB}">
      <dsp:nvSpPr>
        <dsp:cNvPr id="0" name=""/>
        <dsp:cNvSpPr/>
      </dsp:nvSpPr>
      <dsp:spPr>
        <a:xfrm>
          <a:off x="0" y="1005012"/>
          <a:ext cx="6666833" cy="1530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Gross – not documented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D Lin &amp; C Lin - no statistical difference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Davies-Husband – decreased risk in END group (RR 0.62, CI 0.35-1.08)</a:t>
          </a:r>
        </a:p>
      </dsp:txBody>
      <dsp:txXfrm>
        <a:off x="0" y="1005012"/>
        <a:ext cx="6666833" cy="1530765"/>
      </dsp:txXfrm>
    </dsp:sp>
    <dsp:sp modelId="{28271F63-3ED2-6D4D-939C-A991CEB68CC4}">
      <dsp:nvSpPr>
        <dsp:cNvPr id="0" name=""/>
        <dsp:cNvSpPr/>
      </dsp:nvSpPr>
      <dsp:spPr>
        <a:xfrm>
          <a:off x="0" y="2535777"/>
          <a:ext cx="6666833" cy="712530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DFS and 5yr OS</a:t>
          </a:r>
        </a:p>
      </dsp:txBody>
      <dsp:txXfrm>
        <a:off x="34783" y="2570560"/>
        <a:ext cx="6597267" cy="642964"/>
      </dsp:txXfrm>
    </dsp:sp>
    <dsp:sp modelId="{06BB3DDB-090C-7347-ADF0-F2A65CFE054B}">
      <dsp:nvSpPr>
        <dsp:cNvPr id="0" name=""/>
        <dsp:cNvSpPr/>
      </dsp:nvSpPr>
      <dsp:spPr>
        <a:xfrm>
          <a:off x="0" y="3248307"/>
          <a:ext cx="6666833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No statistical difference between two groups</a:t>
          </a:r>
        </a:p>
      </dsp:txBody>
      <dsp:txXfrm>
        <a:off x="0" y="3248307"/>
        <a:ext cx="6666833" cy="480240"/>
      </dsp:txXfrm>
    </dsp:sp>
    <dsp:sp modelId="{F981C9C2-ABE7-2A42-A88C-2F5A439AEC00}">
      <dsp:nvSpPr>
        <dsp:cNvPr id="0" name=""/>
        <dsp:cNvSpPr/>
      </dsp:nvSpPr>
      <dsp:spPr>
        <a:xfrm>
          <a:off x="0" y="3728547"/>
          <a:ext cx="6666833" cy="71253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Highest risk of occult nodal metastases</a:t>
          </a:r>
        </a:p>
      </dsp:txBody>
      <dsp:txXfrm>
        <a:off x="34783" y="3763330"/>
        <a:ext cx="6597267" cy="642964"/>
      </dsp:txXfrm>
    </dsp:sp>
    <dsp:sp modelId="{2F36A2D5-4190-D643-B436-A5D0405B3D14}">
      <dsp:nvSpPr>
        <dsp:cNvPr id="0" name=""/>
        <dsp:cNvSpPr/>
      </dsp:nvSpPr>
      <dsp:spPr>
        <a:xfrm>
          <a:off x="0" y="4441077"/>
          <a:ext cx="6666833" cy="720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T3/4, supraglottic/transglottic subsites and N+ pre CRT</a:t>
          </a:r>
        </a:p>
      </dsp:txBody>
      <dsp:txXfrm>
        <a:off x="0" y="4441077"/>
        <a:ext cx="6666833" cy="7203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8CB05-88BE-2943-8C09-4CF802C57328}">
      <dsp:nvSpPr>
        <dsp:cNvPr id="0" name=""/>
        <dsp:cNvSpPr/>
      </dsp:nvSpPr>
      <dsp:spPr>
        <a:xfrm>
          <a:off x="0" y="469759"/>
          <a:ext cx="6666833" cy="2199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Should we document if MDT advocates ENDs in salvage TLs on case-by-case basis?</a:t>
          </a:r>
        </a:p>
      </dsp:txBody>
      <dsp:txXfrm>
        <a:off x="107376" y="577135"/>
        <a:ext cx="6452081" cy="1984848"/>
      </dsp:txXfrm>
    </dsp:sp>
    <dsp:sp modelId="{267378DD-31B8-3740-87E0-311C731E8C02}">
      <dsp:nvSpPr>
        <dsp:cNvPr id="0" name=""/>
        <dsp:cNvSpPr/>
      </dsp:nvSpPr>
      <dsp:spPr>
        <a:xfrm>
          <a:off x="0" y="2784560"/>
          <a:ext cx="6666833" cy="219960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What are oncology thoughts?</a:t>
          </a:r>
        </a:p>
      </dsp:txBody>
      <dsp:txXfrm>
        <a:off x="107376" y="2891936"/>
        <a:ext cx="6452081" cy="1984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CF3B4-D9C2-2D4E-BA15-A9FB5E33FDA8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23FEC-36A0-7D4B-A83D-E2BA536A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22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23FEC-36A0-7D4B-A83D-E2BA536A94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15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23FEC-36A0-7D4B-A83D-E2BA536A94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6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23FEC-36A0-7D4B-A83D-E2BA536A94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40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DD9A4-2455-847A-B311-DE886A1A5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5CB470-C6A0-11D4-1F77-034076508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7BD17-0471-775B-1535-13E1EE74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8B73-F3D5-FA43-AE3A-BBDE106F70F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5DE95-0F51-4AA2-F016-C6D57E06B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51DB9-4A27-FA18-1C94-297E0393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39A1-76FD-954F-974B-9C68C8884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17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5453E-774F-DA13-DA82-32945AFF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B87A5B-40B0-2DC1-CCAF-66743446E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4FB0B-2FA3-89E2-D7E5-2106E4BF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8B73-F3D5-FA43-AE3A-BBDE106F70F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78FA5-327D-597D-E813-8B5178479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14B9E-B4F9-2635-9C18-4C236A8E7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39A1-76FD-954F-974B-9C68C8884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51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8D6D1F-0DDB-F1A0-2280-2F04D4E0F7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F8685-AC52-7148-EB0E-590AA063D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7C8B2-0243-CCFF-AAD3-F735062E9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8B73-F3D5-FA43-AE3A-BBDE106F70F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59F05-0187-DAA4-0436-9F87E47A0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8C2AE-71B4-A987-12DD-BEDA30AE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39A1-76FD-954F-974B-9C68C8884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03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1ECDD-2E86-3691-B597-D5262C570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5703E-C8E8-5398-1B6F-DD60128D1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0D020-2F96-7F14-6552-35CB54C69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8B73-F3D5-FA43-AE3A-BBDE106F70F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93A3A-1084-AFA1-E596-1D6F7BBC8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EE772-997B-9140-7FA7-ABA4ACE0A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39A1-76FD-954F-974B-9C68C8884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5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D5FFB-3025-45A9-9746-D2DF2274E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395DE-FA5D-1B16-30C1-8EA8FBB77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D3148-3ABE-5BE3-6B26-817375D4B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8B73-F3D5-FA43-AE3A-BBDE106F70F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9A16C-278E-12EF-7F95-38CFABD48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4379E-7778-55FC-8528-456CF0C17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39A1-76FD-954F-974B-9C68C8884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0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A5CB3-A048-6913-939F-762527BCC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F1B6A-7B4F-4E4C-C480-D10959F74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106A52-4D58-CE06-FEAB-8BB6764D6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26AF03-8417-A8D5-D2B1-B79E2C6B2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8B73-F3D5-FA43-AE3A-BBDE106F70F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5A525A-4485-FC9D-E978-D0B2652EC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5F005-45FA-1A2A-1BFE-04A81F74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39A1-76FD-954F-974B-9C68C8884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17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25E1C-A58B-14E7-CA19-B171ED321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37D76-039E-BB63-E545-A943DA684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13757-B6D4-4D94-119D-F03A7A543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134AA3-CEFC-91B2-65C8-E59906CDF5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23D121-009F-8B78-E417-38439312B6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80F606-4650-41DE-E87B-9EB20C1E4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8B73-F3D5-FA43-AE3A-BBDE106F70F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8EFCCD-E524-8615-1597-BFBDD4690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08133C-C70D-B3B9-48B6-7127FFCA4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39A1-76FD-954F-974B-9C68C8884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47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DBDE9-FBA3-3609-415D-1AFE884F7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D75DE5-1F84-F82E-1F21-5B09196F5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8B73-F3D5-FA43-AE3A-BBDE106F70F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147457-F47F-653D-0706-AC5C5EBD4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CF6C02-2A14-2AED-7555-F81B8711A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39A1-76FD-954F-974B-9C68C8884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54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B1DA5E-8FFF-E08A-A682-1E3D53200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8B73-F3D5-FA43-AE3A-BBDE106F70F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E06ECE-C454-2BA0-1FAE-F3F990D9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AC1D9-70D3-B428-33A8-729FB16FA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39A1-76FD-954F-974B-9C68C8884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7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07AC2-7331-1F86-ABC7-A4102D2E5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B7281-04B8-8090-0D20-A977708B0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0B8E24-20AE-D32A-CA06-5F13A0D11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92EA34-8FD1-53BC-1D1F-E8E545EBD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8B73-F3D5-FA43-AE3A-BBDE106F70F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CB2AE9-B21C-E61A-2FE5-6C4D6051E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3C68C-3554-2B60-83C2-B2F252092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39A1-76FD-954F-974B-9C68C8884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7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06C3E-6B51-78EE-D0C8-C3AE01B65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841B54-6496-1086-E015-7E1C37A8DE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B3ABAB-CB98-2EB1-62FE-E08AD7A71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A1A4E-BB6B-AC78-9605-CC7A37C7C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8B73-F3D5-FA43-AE3A-BBDE106F70F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34B04-CDB3-CC32-7DA5-663CF4770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A35BB7-8C2E-96A9-09CD-CE8BF3388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39A1-76FD-954F-974B-9C68C8884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2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F689D4-1D57-8DA9-F96F-4AD4BA72B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EC4CB-EEA9-2EF1-E9B9-C8CA364C4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A3CEE-39F4-C6F1-762A-C9C40B446A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C08B73-F3D5-FA43-AE3A-BBDE106F70F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6347C-E4E8-168A-0F5A-501C330EB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1E223-2B5F-09DE-7097-26CE91B30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9839A1-76FD-954F-974B-9C68C8884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9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2D4F54-0DD7-B4BC-F5F9-FB0CF6595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solidFill>
                  <a:srgbClr val="FFFFFF"/>
                </a:solidFill>
              </a:rPr>
              <a:t>Elective neck dissections in salvage laryngectomies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41CE02-803B-A7C1-7B24-AB3EA752B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US"/>
              <a:t>Hiro Ishii</a:t>
            </a:r>
          </a:p>
          <a:p>
            <a:pPr algn="l"/>
            <a:r>
              <a:rPr lang="en-US"/>
              <a:t>ENT, H&amp;N Consultant</a:t>
            </a:r>
          </a:p>
          <a:p>
            <a:pPr algn="l"/>
            <a:r>
              <a:rPr lang="en-US"/>
              <a:t>Jan 2025</a:t>
            </a:r>
          </a:p>
        </p:txBody>
      </p:sp>
    </p:spTree>
    <p:extLst>
      <p:ext uri="{BB962C8B-B14F-4D97-AF65-F5344CB8AC3E}">
        <p14:creationId xmlns:p14="http://schemas.microsoft.com/office/powerpoint/2010/main" val="1246020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0AB32B-763F-53B6-B3E1-B987375E8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5704E9-00E7-47CB-B1D9-846CF3154A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761085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2573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7E2910-3B0F-86AE-E163-C043F3590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Why talk about this?	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7583F074-1B26-3AA8-BCBC-9C9B46A929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55532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0335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5CCF60-79A2-440A-86A2-1A64A59F7B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2162BA-EECD-43E0-99D9-C00B1948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0" y="8482"/>
            <a:ext cx="3568276" cy="6858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60DB805-F71F-46BB-A8CC-74F6D8306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91054C-3439-420E-88EB-F0A5637EC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F618D1-CB6E-F605-9C67-7558701A9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40" y="2759383"/>
            <a:ext cx="2895573" cy="28342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Current evidence</a:t>
            </a:r>
          </a:p>
        </p:txBody>
      </p:sp>
      <p:pic>
        <p:nvPicPr>
          <p:cNvPr id="8" name="Content Placeholder 4" descr="A screenshot of a document&#10;&#10;AI-generated content may be incorrect.">
            <a:extLst>
              <a:ext uri="{FF2B5EF4-FFF2-40B4-BE49-F238E27FC236}">
                <a16:creationId xmlns:a16="http://schemas.microsoft.com/office/drawing/2014/main" id="{05170660-8828-F77B-C2D0-67371F6DBD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478" b="66071"/>
          <a:stretch/>
        </p:blipFill>
        <p:spPr>
          <a:xfrm>
            <a:off x="567269" y="75289"/>
            <a:ext cx="5673675" cy="2389698"/>
          </a:xfrm>
          <a:prstGeom prst="rect">
            <a:avLst/>
          </a:prstGeom>
        </p:spPr>
      </p:pic>
      <p:pic>
        <p:nvPicPr>
          <p:cNvPr id="6" name="Content Placeholder 4" descr="A screenshot of a medical review&#10;&#10;AI-generated content may be incorrect.">
            <a:extLst>
              <a:ext uri="{FF2B5EF4-FFF2-40B4-BE49-F238E27FC236}">
                <a16:creationId xmlns:a16="http://schemas.microsoft.com/office/drawing/2014/main" id="{BB6C878B-46C3-3AFB-3C32-384EC246B2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7107"/>
          <a:stretch/>
        </p:blipFill>
        <p:spPr>
          <a:xfrm>
            <a:off x="6351013" y="210072"/>
            <a:ext cx="5475887" cy="2284178"/>
          </a:xfrm>
          <a:prstGeom prst="rect">
            <a:avLst/>
          </a:prstGeom>
        </p:spPr>
      </p:pic>
      <p:pic>
        <p:nvPicPr>
          <p:cNvPr id="5" name="Content Placeholder 4" descr="A screenshot of a medical review&#10;&#10;AI-generated content may be incorrect.">
            <a:extLst>
              <a:ext uri="{FF2B5EF4-FFF2-40B4-BE49-F238E27FC236}">
                <a16:creationId xmlns:a16="http://schemas.microsoft.com/office/drawing/2014/main" id="{D685462B-B587-80F5-D67A-E4F293D50E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rcRect r="171" b="49972"/>
          <a:stretch/>
        </p:blipFill>
        <p:spPr>
          <a:xfrm>
            <a:off x="457200" y="4513295"/>
            <a:ext cx="6274797" cy="2177586"/>
          </a:xfrm>
          <a:prstGeom prst="rect">
            <a:avLst/>
          </a:prstGeom>
        </p:spPr>
      </p:pic>
      <p:pic>
        <p:nvPicPr>
          <p:cNvPr id="7" name="Content Placeholder 4" descr="A screenshot of a medical article&#10;&#10;AI-generated content may be incorrect.">
            <a:extLst>
              <a:ext uri="{FF2B5EF4-FFF2-40B4-BE49-F238E27FC236}">
                <a16:creationId xmlns:a16="http://schemas.microsoft.com/office/drawing/2014/main" id="{02CDE037-6E43-EFD4-2778-A97AF63CAC5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911" b="50018"/>
          <a:stretch/>
        </p:blipFill>
        <p:spPr>
          <a:xfrm>
            <a:off x="4725244" y="2981645"/>
            <a:ext cx="6777975" cy="238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4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99C0CF-733E-CA30-38CC-FEB31111C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683756"/>
            <a:ext cx="3473143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Summary of the evidence (1)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45F0C4-44CD-2C01-10C6-1687037FE3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3304967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1577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F3BD88-490C-8211-A2F9-4A202500A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683756"/>
            <a:ext cx="3498543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Summary of the evidence (2)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F1E054A-A479-54CA-9424-2EE52B4859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059712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568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A4B679-899C-1F8A-968C-FE2E02FEB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Going forward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319C214-26D1-FA83-10C0-416EA3C3A3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12543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558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132DC9-9B9D-20D0-5701-017936AFD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43325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207</Words>
  <Application>Microsoft Office PowerPoint</Application>
  <PresentationFormat>Widescreen</PresentationFormat>
  <Paragraphs>32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Elective neck dissections in salvage laryngectomies</vt:lpstr>
      <vt:lpstr>Objectives</vt:lpstr>
      <vt:lpstr>Why talk about this? </vt:lpstr>
      <vt:lpstr>Current evidence</vt:lpstr>
      <vt:lpstr>Summary of the evidence (1)</vt:lpstr>
      <vt:lpstr>Summary of the evidence (2)</vt:lpstr>
      <vt:lpstr>Going forward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Hiro Ishii</dc:creator>
  <cp:lastModifiedBy>Helen Dunderdale</cp:lastModifiedBy>
  <cp:revision>2</cp:revision>
  <dcterms:created xsi:type="dcterms:W3CDTF">2025-01-16T11:59:48Z</dcterms:created>
  <dcterms:modified xsi:type="dcterms:W3CDTF">2025-01-21T09:12:05Z</dcterms:modified>
</cp:coreProperties>
</file>