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7" r:id="rId4"/>
    <p:sldId id="259" r:id="rId5"/>
    <p:sldId id="261" r:id="rId6"/>
    <p:sldId id="260" r:id="rId7"/>
    <p:sldId id="264" r:id="rId8"/>
    <p:sldId id="266" r:id="rId9"/>
    <p:sldId id="263" r:id="rId10"/>
    <p:sldId id="288" r:id="rId11"/>
    <p:sldId id="290" r:id="rId12"/>
    <p:sldId id="324" r:id="rId13"/>
    <p:sldId id="292" r:id="rId14"/>
    <p:sldId id="323" r:id="rId15"/>
    <p:sldId id="294" r:id="rId16"/>
    <p:sldId id="295" r:id="rId17"/>
    <p:sldId id="296" r:id="rId18"/>
    <p:sldId id="298" r:id="rId19"/>
    <p:sldId id="300" r:id="rId20"/>
    <p:sldId id="301" r:id="rId21"/>
    <p:sldId id="302" r:id="rId22"/>
    <p:sldId id="303" r:id="rId23"/>
    <p:sldId id="304" r:id="rId24"/>
    <p:sldId id="297" r:id="rId25"/>
    <p:sldId id="307" r:id="rId26"/>
    <p:sldId id="325" r:id="rId27"/>
    <p:sldId id="319" r:id="rId28"/>
    <p:sldId id="309" r:id="rId29"/>
    <p:sldId id="262" r:id="rId30"/>
    <p:sldId id="315" r:id="rId31"/>
    <p:sldId id="318" r:id="rId32"/>
    <p:sldId id="317" r:id="rId33"/>
    <p:sldId id="310" r:id="rId34"/>
    <p:sldId id="321" r:id="rId35"/>
    <p:sldId id="311" r:id="rId36"/>
    <p:sldId id="312" r:id="rId37"/>
    <p:sldId id="313" r:id="rId38"/>
    <p:sldId id="32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20A85-8EC6-5F55-5608-AA71EEC6D765}" v="252" dt="2024-11-07T20:54:21.442"/>
    <p1510:client id="{DD28FC77-3BD6-43B8-8394-6EB70B7E2F96}" v="87" dt="2024-11-07T14:15:54.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ird" userId="S::thomas.bird@uhbw.nhs.uk::9ed5e5d0-8914-4ea8-a51b-7c5ee3cdc29a" providerId="AD" clId="Web-{6F420A85-8EC6-5F55-5608-AA71EEC6D765}"/>
    <pc:docChg chg="addSld modSld">
      <pc:chgData name="Thomas Bird" userId="S::thomas.bird@uhbw.nhs.uk::9ed5e5d0-8914-4ea8-a51b-7c5ee3cdc29a" providerId="AD" clId="Web-{6F420A85-8EC6-5F55-5608-AA71EEC6D765}" dt="2024-11-07T20:53:00.626" v="187" actId="20577"/>
      <pc:docMkLst>
        <pc:docMk/>
      </pc:docMkLst>
      <pc:sldChg chg="modSp">
        <pc:chgData name="Thomas Bird" userId="S::thomas.bird@uhbw.nhs.uk::9ed5e5d0-8914-4ea8-a51b-7c5ee3cdc29a" providerId="AD" clId="Web-{6F420A85-8EC6-5F55-5608-AA71EEC6D765}" dt="2024-11-07T20:24:31.398" v="12" actId="20577"/>
        <pc:sldMkLst>
          <pc:docMk/>
          <pc:sldMk cId="1652275419" sldId="261"/>
        </pc:sldMkLst>
        <pc:spChg chg="mod">
          <ac:chgData name="Thomas Bird" userId="S::thomas.bird@uhbw.nhs.uk::9ed5e5d0-8914-4ea8-a51b-7c5ee3cdc29a" providerId="AD" clId="Web-{6F420A85-8EC6-5F55-5608-AA71EEC6D765}" dt="2024-11-07T20:24:31.398" v="12" actId="20577"/>
          <ac:spMkLst>
            <pc:docMk/>
            <pc:sldMk cId="1652275419" sldId="261"/>
            <ac:spMk id="6" creationId="{7F20E7C9-961D-143F-1884-4E0C857B79B5}"/>
          </ac:spMkLst>
        </pc:spChg>
      </pc:sldChg>
      <pc:sldChg chg="modSp">
        <pc:chgData name="Thomas Bird" userId="S::thomas.bird@uhbw.nhs.uk::9ed5e5d0-8914-4ea8-a51b-7c5ee3cdc29a" providerId="AD" clId="Web-{6F420A85-8EC6-5F55-5608-AA71EEC6D765}" dt="2024-11-07T20:26:47.185" v="78"/>
        <pc:sldMkLst>
          <pc:docMk/>
          <pc:sldMk cId="2479383528" sldId="266"/>
        </pc:sldMkLst>
        <pc:graphicFrameChg chg="mod modGraphic">
          <ac:chgData name="Thomas Bird" userId="S::thomas.bird@uhbw.nhs.uk::9ed5e5d0-8914-4ea8-a51b-7c5ee3cdc29a" providerId="AD" clId="Web-{6F420A85-8EC6-5F55-5608-AA71EEC6D765}" dt="2024-11-07T20:26:47.185" v="78"/>
          <ac:graphicFrameMkLst>
            <pc:docMk/>
            <pc:sldMk cId="2479383528" sldId="266"/>
            <ac:graphicFrameMk id="4" creationId="{1A57EE74-864D-2571-3CA5-73E31227DE1C}"/>
          </ac:graphicFrameMkLst>
        </pc:graphicFrameChg>
      </pc:sldChg>
      <pc:sldChg chg="modSp">
        <pc:chgData name="Thomas Bird" userId="S::thomas.bird@uhbw.nhs.uk::9ed5e5d0-8914-4ea8-a51b-7c5ee3cdc29a" providerId="AD" clId="Web-{6F420A85-8EC6-5F55-5608-AA71EEC6D765}" dt="2024-11-07T20:42:26.788" v="96" actId="14100"/>
        <pc:sldMkLst>
          <pc:docMk/>
          <pc:sldMk cId="74320012" sldId="309"/>
        </pc:sldMkLst>
        <pc:spChg chg="mod">
          <ac:chgData name="Thomas Bird" userId="S::thomas.bird@uhbw.nhs.uk::9ed5e5d0-8914-4ea8-a51b-7c5ee3cdc29a" providerId="AD" clId="Web-{6F420A85-8EC6-5F55-5608-AA71EEC6D765}" dt="2024-11-07T20:42:26.788" v="96" actId="14100"/>
          <ac:spMkLst>
            <pc:docMk/>
            <pc:sldMk cId="74320012" sldId="309"/>
            <ac:spMk id="3" creationId="{00000000-0000-0000-0000-000000000000}"/>
          </ac:spMkLst>
        </pc:spChg>
      </pc:sldChg>
      <pc:sldChg chg="modSp">
        <pc:chgData name="Thomas Bird" userId="S::thomas.bird@uhbw.nhs.uk::9ed5e5d0-8914-4ea8-a51b-7c5ee3cdc29a" providerId="AD" clId="Web-{6F420A85-8EC6-5F55-5608-AA71EEC6D765}" dt="2024-11-07T20:47:14.065" v="100" actId="1076"/>
        <pc:sldMkLst>
          <pc:docMk/>
          <pc:sldMk cId="1301627851" sldId="311"/>
        </pc:sldMkLst>
        <pc:spChg chg="mod">
          <ac:chgData name="Thomas Bird" userId="S::thomas.bird@uhbw.nhs.uk::9ed5e5d0-8914-4ea8-a51b-7c5ee3cdc29a" providerId="AD" clId="Web-{6F420A85-8EC6-5F55-5608-AA71EEC6D765}" dt="2024-11-07T20:47:14.065" v="100" actId="1076"/>
          <ac:spMkLst>
            <pc:docMk/>
            <pc:sldMk cId="1301627851" sldId="311"/>
            <ac:spMk id="6" creationId="{8C099AB3-D802-19C5-D4D0-A42668E61F74}"/>
          </ac:spMkLst>
        </pc:spChg>
      </pc:sldChg>
      <pc:sldChg chg="modSp">
        <pc:chgData name="Thomas Bird" userId="S::thomas.bird@uhbw.nhs.uk::9ed5e5d0-8914-4ea8-a51b-7c5ee3cdc29a" providerId="AD" clId="Web-{6F420A85-8EC6-5F55-5608-AA71EEC6D765}" dt="2024-11-07T20:33:36.299" v="80" actId="1076"/>
        <pc:sldMkLst>
          <pc:docMk/>
          <pc:sldMk cId="4148703563" sldId="323"/>
        </pc:sldMkLst>
        <pc:graphicFrameChg chg="mod">
          <ac:chgData name="Thomas Bird" userId="S::thomas.bird@uhbw.nhs.uk::9ed5e5d0-8914-4ea8-a51b-7c5ee3cdc29a" providerId="AD" clId="Web-{6F420A85-8EC6-5F55-5608-AA71EEC6D765}" dt="2024-11-07T20:33:36.299" v="80" actId="1076"/>
          <ac:graphicFrameMkLst>
            <pc:docMk/>
            <pc:sldMk cId="4148703563" sldId="323"/>
            <ac:graphicFrameMk id="3" creationId="{4F43C4EB-4AD8-F6E0-6DE1-88004283C04E}"/>
          </ac:graphicFrameMkLst>
        </pc:graphicFrameChg>
      </pc:sldChg>
      <pc:sldChg chg="modSp add replId">
        <pc:chgData name="Thomas Bird" userId="S::thomas.bird@uhbw.nhs.uk::9ed5e5d0-8914-4ea8-a51b-7c5ee3cdc29a" providerId="AD" clId="Web-{6F420A85-8EC6-5F55-5608-AA71EEC6D765}" dt="2024-11-07T20:53:00.626" v="187" actId="20577"/>
        <pc:sldMkLst>
          <pc:docMk/>
          <pc:sldMk cId="3115937506" sldId="326"/>
        </pc:sldMkLst>
        <pc:spChg chg="mod">
          <ac:chgData name="Thomas Bird" userId="S::thomas.bird@uhbw.nhs.uk::9ed5e5d0-8914-4ea8-a51b-7c5ee3cdc29a" providerId="AD" clId="Web-{6F420A85-8EC6-5F55-5608-AA71EEC6D765}" dt="2024-11-07T20:49:08.445" v="103" actId="20577"/>
          <ac:spMkLst>
            <pc:docMk/>
            <pc:sldMk cId="3115937506" sldId="326"/>
            <ac:spMk id="2" creationId="{B8E56BF3-E376-5FA1-A8BF-A8721971BDA3}"/>
          </ac:spMkLst>
        </pc:spChg>
        <pc:spChg chg="mod">
          <ac:chgData name="Thomas Bird" userId="S::thomas.bird@uhbw.nhs.uk::9ed5e5d0-8914-4ea8-a51b-7c5ee3cdc29a" providerId="AD" clId="Web-{6F420A85-8EC6-5F55-5608-AA71EEC6D765}" dt="2024-11-07T20:53:00.626" v="187" actId="20577"/>
          <ac:spMkLst>
            <pc:docMk/>
            <pc:sldMk cId="3115937506" sldId="326"/>
            <ac:spMk id="3" creationId="{74D13D0B-7C15-7D2F-C46B-D09C1ADD6451}"/>
          </ac:spMkLst>
        </pc:spChg>
      </pc:sldChg>
    </pc:docChg>
  </pc:docChgLst>
  <pc:docChgLst>
    <pc:chgData name="Thomas Bird" userId="9ed5e5d0-8914-4ea8-a51b-7c5ee3cdc29a" providerId="ADAL" clId="{DD28FC77-3BD6-43B8-8394-6EB70B7E2F96}"/>
    <pc:docChg chg="undo custSel addSld delSld modSld sldOrd">
      <pc:chgData name="Thomas Bird" userId="9ed5e5d0-8914-4ea8-a51b-7c5ee3cdc29a" providerId="ADAL" clId="{DD28FC77-3BD6-43B8-8394-6EB70B7E2F96}" dt="2024-11-07T14:18:50.537" v="2311" actId="47"/>
      <pc:docMkLst>
        <pc:docMk/>
      </pc:docMkLst>
      <pc:sldChg chg="modSp mod">
        <pc:chgData name="Thomas Bird" userId="9ed5e5d0-8914-4ea8-a51b-7c5ee3cdc29a" providerId="ADAL" clId="{DD28FC77-3BD6-43B8-8394-6EB70B7E2F96}" dt="2024-11-07T11:24:19.923" v="0" actId="20577"/>
        <pc:sldMkLst>
          <pc:docMk/>
          <pc:sldMk cId="4146657455" sldId="256"/>
        </pc:sldMkLst>
        <pc:spChg chg="mod">
          <ac:chgData name="Thomas Bird" userId="9ed5e5d0-8914-4ea8-a51b-7c5ee3cdc29a" providerId="ADAL" clId="{DD28FC77-3BD6-43B8-8394-6EB70B7E2F96}" dt="2024-11-07T11:24:19.923" v="0" actId="20577"/>
          <ac:spMkLst>
            <pc:docMk/>
            <pc:sldMk cId="4146657455" sldId="256"/>
            <ac:spMk id="2" creationId="{00000000-0000-0000-0000-000000000000}"/>
          </ac:spMkLst>
        </pc:spChg>
      </pc:sldChg>
      <pc:sldChg chg="modSp mod">
        <pc:chgData name="Thomas Bird" userId="9ed5e5d0-8914-4ea8-a51b-7c5ee3cdc29a" providerId="ADAL" clId="{DD28FC77-3BD6-43B8-8394-6EB70B7E2F96}" dt="2024-11-07T12:54:28.627" v="1237" actId="115"/>
        <pc:sldMkLst>
          <pc:docMk/>
          <pc:sldMk cId="1481409651" sldId="258"/>
        </pc:sldMkLst>
        <pc:spChg chg="mod">
          <ac:chgData name="Thomas Bird" userId="9ed5e5d0-8914-4ea8-a51b-7c5ee3cdc29a" providerId="ADAL" clId="{DD28FC77-3BD6-43B8-8394-6EB70B7E2F96}" dt="2024-11-07T12:54:28.627" v="1237" actId="115"/>
          <ac:spMkLst>
            <pc:docMk/>
            <pc:sldMk cId="1481409651" sldId="258"/>
            <ac:spMk id="2" creationId="{00000000-0000-0000-0000-000000000000}"/>
          </ac:spMkLst>
        </pc:spChg>
      </pc:sldChg>
      <pc:sldChg chg="modSp mod">
        <pc:chgData name="Thomas Bird" userId="9ed5e5d0-8914-4ea8-a51b-7c5ee3cdc29a" providerId="ADAL" clId="{DD28FC77-3BD6-43B8-8394-6EB70B7E2F96}" dt="2024-11-07T13:52:41.863" v="1990" actId="20577"/>
        <pc:sldMkLst>
          <pc:docMk/>
          <pc:sldMk cId="1652275419" sldId="261"/>
        </pc:sldMkLst>
        <pc:spChg chg="mod">
          <ac:chgData name="Thomas Bird" userId="9ed5e5d0-8914-4ea8-a51b-7c5ee3cdc29a" providerId="ADAL" clId="{DD28FC77-3BD6-43B8-8394-6EB70B7E2F96}" dt="2024-11-07T13:52:41.863" v="1990" actId="20577"/>
          <ac:spMkLst>
            <pc:docMk/>
            <pc:sldMk cId="1652275419" sldId="261"/>
            <ac:spMk id="6" creationId="{7F20E7C9-961D-143F-1884-4E0C857B79B5}"/>
          </ac:spMkLst>
        </pc:spChg>
      </pc:sldChg>
      <pc:sldChg chg="modSp add del mod">
        <pc:chgData name="Thomas Bird" userId="9ed5e5d0-8914-4ea8-a51b-7c5ee3cdc29a" providerId="ADAL" clId="{DD28FC77-3BD6-43B8-8394-6EB70B7E2F96}" dt="2024-11-07T11:30:25.522" v="79"/>
        <pc:sldMkLst>
          <pc:docMk/>
          <pc:sldMk cId="664365493" sldId="262"/>
        </pc:sldMkLst>
        <pc:spChg chg="mod">
          <ac:chgData name="Thomas Bird" userId="9ed5e5d0-8914-4ea8-a51b-7c5ee3cdc29a" providerId="ADAL" clId="{DD28FC77-3BD6-43B8-8394-6EB70B7E2F96}" dt="2024-11-07T11:30:25.522" v="79"/>
          <ac:spMkLst>
            <pc:docMk/>
            <pc:sldMk cId="664365493" sldId="262"/>
            <ac:spMk id="3" creationId="{AE0DDD11-974B-8437-2475-E63993C6C8AB}"/>
          </ac:spMkLst>
        </pc:spChg>
      </pc:sldChg>
      <pc:sldChg chg="modSp add del mod">
        <pc:chgData name="Thomas Bird" userId="9ed5e5d0-8914-4ea8-a51b-7c5ee3cdc29a" providerId="ADAL" clId="{DD28FC77-3BD6-43B8-8394-6EB70B7E2F96}" dt="2024-11-07T11:30:16.179" v="75"/>
        <pc:sldMkLst>
          <pc:docMk/>
          <pc:sldMk cId="1036398519" sldId="262"/>
        </pc:sldMkLst>
        <pc:spChg chg="mod">
          <ac:chgData name="Thomas Bird" userId="9ed5e5d0-8914-4ea8-a51b-7c5ee3cdc29a" providerId="ADAL" clId="{DD28FC77-3BD6-43B8-8394-6EB70B7E2F96}" dt="2024-11-07T11:30:16.179" v="75"/>
          <ac:spMkLst>
            <pc:docMk/>
            <pc:sldMk cId="1036398519" sldId="262"/>
            <ac:spMk id="3" creationId="{AE0DDD11-974B-8437-2475-E63993C6C8AB}"/>
          </ac:spMkLst>
        </pc:spChg>
      </pc:sldChg>
      <pc:sldChg chg="modSp add mod">
        <pc:chgData name="Thomas Bird" userId="9ed5e5d0-8914-4ea8-a51b-7c5ee3cdc29a" providerId="ADAL" clId="{DD28FC77-3BD6-43B8-8394-6EB70B7E2F96}" dt="2024-11-07T12:59:16.894" v="1434" actId="20577"/>
        <pc:sldMkLst>
          <pc:docMk/>
          <pc:sldMk cId="2738144226" sldId="262"/>
        </pc:sldMkLst>
        <pc:spChg chg="mod">
          <ac:chgData name="Thomas Bird" userId="9ed5e5d0-8914-4ea8-a51b-7c5ee3cdc29a" providerId="ADAL" clId="{DD28FC77-3BD6-43B8-8394-6EB70B7E2F96}" dt="2024-11-07T12:59:16.894" v="1434" actId="20577"/>
          <ac:spMkLst>
            <pc:docMk/>
            <pc:sldMk cId="2738144226" sldId="262"/>
            <ac:spMk id="3" creationId="{00000000-0000-0000-0000-000000000000}"/>
          </ac:spMkLst>
        </pc:spChg>
      </pc:sldChg>
      <pc:sldChg chg="new del">
        <pc:chgData name="Thomas Bird" userId="9ed5e5d0-8914-4ea8-a51b-7c5ee3cdc29a" providerId="ADAL" clId="{DD28FC77-3BD6-43B8-8394-6EB70B7E2F96}" dt="2024-11-07T11:29:33.614" v="63" actId="47"/>
        <pc:sldMkLst>
          <pc:docMk/>
          <pc:sldMk cId="4058326645" sldId="262"/>
        </pc:sldMkLst>
      </pc:sldChg>
      <pc:sldChg chg="modSp add del mod">
        <pc:chgData name="Thomas Bird" userId="9ed5e5d0-8914-4ea8-a51b-7c5ee3cdc29a" providerId="ADAL" clId="{DD28FC77-3BD6-43B8-8394-6EB70B7E2F96}" dt="2024-11-07T11:30:10.430" v="69" actId="47"/>
        <pc:sldMkLst>
          <pc:docMk/>
          <pc:sldMk cId="4088228733" sldId="262"/>
        </pc:sldMkLst>
        <pc:spChg chg="mod">
          <ac:chgData name="Thomas Bird" userId="9ed5e5d0-8914-4ea8-a51b-7c5ee3cdc29a" providerId="ADAL" clId="{DD28FC77-3BD6-43B8-8394-6EB70B7E2F96}" dt="2024-11-07T11:30:08.510" v="68" actId="27636"/>
          <ac:spMkLst>
            <pc:docMk/>
            <pc:sldMk cId="4088228733" sldId="262"/>
            <ac:spMk id="3" creationId="{AE0DDD11-974B-8437-2475-E63993C6C8AB}"/>
          </ac:spMkLst>
        </pc:spChg>
      </pc:sldChg>
      <pc:sldChg chg="modSp add del mod">
        <pc:chgData name="Thomas Bird" userId="9ed5e5d0-8914-4ea8-a51b-7c5ee3cdc29a" providerId="ADAL" clId="{DD28FC77-3BD6-43B8-8394-6EB70B7E2F96}" dt="2024-11-07T11:30:11.351" v="70" actId="47"/>
        <pc:sldMkLst>
          <pc:docMk/>
          <pc:sldMk cId="2016083206" sldId="263"/>
        </pc:sldMkLst>
        <pc:spChg chg="mod">
          <ac:chgData name="Thomas Bird" userId="9ed5e5d0-8914-4ea8-a51b-7c5ee3cdc29a" providerId="ADAL" clId="{DD28FC77-3BD6-43B8-8394-6EB70B7E2F96}" dt="2024-11-07T11:27:53.358" v="3" actId="27636"/>
          <ac:spMkLst>
            <pc:docMk/>
            <pc:sldMk cId="2016083206" sldId="263"/>
            <ac:spMk id="3" creationId="{F986CB9B-3574-9A50-9535-67BABC5EED31}"/>
          </ac:spMkLst>
        </pc:spChg>
      </pc:sldChg>
      <pc:sldChg chg="modSp add del mod">
        <pc:chgData name="Thomas Bird" userId="9ed5e5d0-8914-4ea8-a51b-7c5ee3cdc29a" providerId="ADAL" clId="{DD28FC77-3BD6-43B8-8394-6EB70B7E2F96}" dt="2024-11-07T12:43:20.099" v="1220" actId="255"/>
        <pc:sldMkLst>
          <pc:docMk/>
          <pc:sldMk cId="2038214386" sldId="263"/>
        </pc:sldMkLst>
        <pc:spChg chg="mod">
          <ac:chgData name="Thomas Bird" userId="9ed5e5d0-8914-4ea8-a51b-7c5ee3cdc29a" providerId="ADAL" clId="{DD28FC77-3BD6-43B8-8394-6EB70B7E2F96}" dt="2024-11-07T11:39:45.348" v="264" actId="20577"/>
          <ac:spMkLst>
            <pc:docMk/>
            <pc:sldMk cId="2038214386" sldId="263"/>
            <ac:spMk id="2" creationId="{4C7E6F06-EB04-525A-F3C4-58C4830C7DBA}"/>
          </ac:spMkLst>
        </pc:spChg>
        <pc:spChg chg="mod">
          <ac:chgData name="Thomas Bird" userId="9ed5e5d0-8914-4ea8-a51b-7c5ee3cdc29a" providerId="ADAL" clId="{DD28FC77-3BD6-43B8-8394-6EB70B7E2F96}" dt="2024-11-07T12:43:20.099" v="1220" actId="255"/>
          <ac:spMkLst>
            <pc:docMk/>
            <pc:sldMk cId="2038214386" sldId="263"/>
            <ac:spMk id="3" creationId="{9F33AA6D-82FF-903D-B904-BEEF0695EA8B}"/>
          </ac:spMkLst>
        </pc:spChg>
        <pc:picChg chg="mod">
          <ac:chgData name="Thomas Bird" userId="9ed5e5d0-8914-4ea8-a51b-7c5ee3cdc29a" providerId="ADAL" clId="{DD28FC77-3BD6-43B8-8394-6EB70B7E2F96}" dt="2024-11-07T11:37:26.348" v="205" actId="1076"/>
          <ac:picMkLst>
            <pc:docMk/>
            <pc:sldMk cId="2038214386" sldId="263"/>
            <ac:picMk id="2049" creationId="{05E97590-6AA3-AF6F-CBA1-5C81ED488504}"/>
          </ac:picMkLst>
        </pc:picChg>
      </pc:sldChg>
      <pc:sldChg chg="modSp add mod">
        <pc:chgData name="Thomas Bird" userId="9ed5e5d0-8914-4ea8-a51b-7c5ee3cdc29a" providerId="ADAL" clId="{DD28FC77-3BD6-43B8-8394-6EB70B7E2F96}" dt="2024-11-07T11:29:41.701" v="65" actId="27636"/>
        <pc:sldMkLst>
          <pc:docMk/>
          <pc:sldMk cId="3709904775" sldId="264"/>
        </pc:sldMkLst>
        <pc:spChg chg="mod">
          <ac:chgData name="Thomas Bird" userId="9ed5e5d0-8914-4ea8-a51b-7c5ee3cdc29a" providerId="ADAL" clId="{DD28FC77-3BD6-43B8-8394-6EB70B7E2F96}" dt="2024-11-07T11:28:23.647" v="7" actId="20577"/>
          <ac:spMkLst>
            <pc:docMk/>
            <pc:sldMk cId="3709904775" sldId="264"/>
            <ac:spMk id="2" creationId="{641C0CA8-7627-CBF7-2A6D-BF8B05B0B1B5}"/>
          </ac:spMkLst>
        </pc:spChg>
        <pc:spChg chg="mod">
          <ac:chgData name="Thomas Bird" userId="9ed5e5d0-8914-4ea8-a51b-7c5ee3cdc29a" providerId="ADAL" clId="{DD28FC77-3BD6-43B8-8394-6EB70B7E2F96}" dt="2024-11-07T11:29:41.701" v="65" actId="27636"/>
          <ac:spMkLst>
            <pc:docMk/>
            <pc:sldMk cId="3709904775" sldId="264"/>
            <ac:spMk id="3" creationId="{AE0DDD11-974B-8437-2475-E63993C6C8AB}"/>
          </ac:spMkLst>
        </pc:spChg>
      </pc:sldChg>
      <pc:sldChg chg="delSp new del mod">
        <pc:chgData name="Thomas Bird" userId="9ed5e5d0-8914-4ea8-a51b-7c5ee3cdc29a" providerId="ADAL" clId="{DD28FC77-3BD6-43B8-8394-6EB70B7E2F96}" dt="2024-11-07T11:32:36.760" v="114" actId="47"/>
        <pc:sldMkLst>
          <pc:docMk/>
          <pc:sldMk cId="3719138619" sldId="265"/>
        </pc:sldMkLst>
        <pc:spChg chg="del">
          <ac:chgData name="Thomas Bird" userId="9ed5e5d0-8914-4ea8-a51b-7c5ee3cdc29a" providerId="ADAL" clId="{DD28FC77-3BD6-43B8-8394-6EB70B7E2F96}" dt="2024-11-07T11:30:13.933" v="71" actId="478"/>
          <ac:spMkLst>
            <pc:docMk/>
            <pc:sldMk cId="3719138619" sldId="265"/>
            <ac:spMk id="3" creationId="{245399D9-B8F5-3C20-14AD-F1DFE3BB83C3}"/>
          </ac:spMkLst>
        </pc:spChg>
      </pc:sldChg>
      <pc:sldChg chg="addSp delSp modSp new mod">
        <pc:chgData name="Thomas Bird" userId="9ed5e5d0-8914-4ea8-a51b-7c5ee3cdc29a" providerId="ADAL" clId="{DD28FC77-3BD6-43B8-8394-6EB70B7E2F96}" dt="2024-11-07T12:01:42.557" v="471" actId="1076"/>
        <pc:sldMkLst>
          <pc:docMk/>
          <pc:sldMk cId="2479383528" sldId="266"/>
        </pc:sldMkLst>
        <pc:spChg chg="mod">
          <ac:chgData name="Thomas Bird" userId="9ed5e5d0-8914-4ea8-a51b-7c5ee3cdc29a" providerId="ADAL" clId="{DD28FC77-3BD6-43B8-8394-6EB70B7E2F96}" dt="2024-11-07T11:31:23.541" v="109" actId="27636"/>
          <ac:spMkLst>
            <pc:docMk/>
            <pc:sldMk cId="2479383528" sldId="266"/>
            <ac:spMk id="2" creationId="{7F3FB245-F9CB-806E-2AF7-CEECF29C9B59}"/>
          </ac:spMkLst>
        </pc:spChg>
        <pc:spChg chg="del">
          <ac:chgData name="Thomas Bird" userId="9ed5e5d0-8914-4ea8-a51b-7c5ee3cdc29a" providerId="ADAL" clId="{DD28FC77-3BD6-43B8-8394-6EB70B7E2F96}" dt="2024-11-07T11:30:45.471" v="98" actId="478"/>
          <ac:spMkLst>
            <pc:docMk/>
            <pc:sldMk cId="2479383528" sldId="266"/>
            <ac:spMk id="3" creationId="{90969B52-701B-540E-8B87-F592BFC056CB}"/>
          </ac:spMkLst>
        </pc:spChg>
        <pc:graphicFrameChg chg="add mod modGraphic">
          <ac:chgData name="Thomas Bird" userId="9ed5e5d0-8914-4ea8-a51b-7c5ee3cdc29a" providerId="ADAL" clId="{DD28FC77-3BD6-43B8-8394-6EB70B7E2F96}" dt="2024-11-07T12:01:42.557" v="471" actId="1076"/>
          <ac:graphicFrameMkLst>
            <pc:docMk/>
            <pc:sldMk cId="2479383528" sldId="266"/>
            <ac:graphicFrameMk id="4" creationId="{1A57EE74-864D-2571-3CA5-73E31227DE1C}"/>
          </ac:graphicFrameMkLst>
        </pc:graphicFrameChg>
      </pc:sldChg>
      <pc:sldChg chg="addSp delSp modSp add del mod setBg delDesignElem">
        <pc:chgData name="Thomas Bird" userId="9ed5e5d0-8914-4ea8-a51b-7c5ee3cdc29a" providerId="ADAL" clId="{DD28FC77-3BD6-43B8-8394-6EB70B7E2F96}" dt="2024-11-07T11:32:35.831" v="113" actId="47"/>
        <pc:sldMkLst>
          <pc:docMk/>
          <pc:sldMk cId="2947149007" sldId="267"/>
        </pc:sldMkLst>
        <pc:spChg chg="add mod">
          <ac:chgData name="Thomas Bird" userId="9ed5e5d0-8914-4ea8-a51b-7c5ee3cdc29a" providerId="ADAL" clId="{DD28FC77-3BD6-43B8-8394-6EB70B7E2F96}" dt="2024-11-07T11:30:48.088" v="99" actId="21"/>
          <ac:spMkLst>
            <pc:docMk/>
            <pc:sldMk cId="2947149007" sldId="267"/>
            <ac:spMk id="5" creationId="{12744C42-C4FB-FFBD-5A79-C889D08F3FF5}"/>
          </ac:spMkLst>
        </pc:spChg>
        <pc:spChg chg="del">
          <ac:chgData name="Thomas Bird" userId="9ed5e5d0-8914-4ea8-a51b-7c5ee3cdc29a" providerId="ADAL" clId="{DD28FC77-3BD6-43B8-8394-6EB70B7E2F96}" dt="2024-11-07T11:30:34.103" v="82"/>
          <ac:spMkLst>
            <pc:docMk/>
            <pc:sldMk cId="2947149007" sldId="267"/>
            <ac:spMk id="9" creationId="{EE1530B0-6F96-46C0-8B3E-3215CB756BE4}"/>
          </ac:spMkLst>
        </pc:spChg>
        <pc:spChg chg="del">
          <ac:chgData name="Thomas Bird" userId="9ed5e5d0-8914-4ea8-a51b-7c5ee3cdc29a" providerId="ADAL" clId="{DD28FC77-3BD6-43B8-8394-6EB70B7E2F96}" dt="2024-11-07T11:30:34.103" v="82"/>
          <ac:spMkLst>
            <pc:docMk/>
            <pc:sldMk cId="2947149007" sldId="267"/>
            <ac:spMk id="11" creationId="{754910CF-1B56-45D3-960A-E89F7B3B9131}"/>
          </ac:spMkLst>
        </pc:spChg>
        <pc:spChg chg="del">
          <ac:chgData name="Thomas Bird" userId="9ed5e5d0-8914-4ea8-a51b-7c5ee3cdc29a" providerId="ADAL" clId="{DD28FC77-3BD6-43B8-8394-6EB70B7E2F96}" dt="2024-11-07T11:30:34.103" v="82"/>
          <ac:spMkLst>
            <pc:docMk/>
            <pc:sldMk cId="2947149007" sldId="267"/>
            <ac:spMk id="13" creationId="{6669F804-A677-4B75-95F4-A5E4426FB774}"/>
          </ac:spMkLst>
        </pc:spChg>
        <pc:graphicFrameChg chg="del">
          <ac:chgData name="Thomas Bird" userId="9ed5e5d0-8914-4ea8-a51b-7c5ee3cdc29a" providerId="ADAL" clId="{DD28FC77-3BD6-43B8-8394-6EB70B7E2F96}" dt="2024-11-07T11:30:48.088" v="99" actId="21"/>
          <ac:graphicFrameMkLst>
            <pc:docMk/>
            <pc:sldMk cId="2947149007" sldId="267"/>
            <ac:graphicFrameMk id="4" creationId="{1A57EE74-864D-2571-3CA5-73E31227DE1C}"/>
          </ac:graphicFrameMkLst>
        </pc:graphicFrameChg>
      </pc:sldChg>
      <pc:sldChg chg="new del">
        <pc:chgData name="Thomas Bird" userId="9ed5e5d0-8914-4ea8-a51b-7c5ee3cdc29a" providerId="ADAL" clId="{DD28FC77-3BD6-43B8-8394-6EB70B7E2F96}" dt="2024-11-07T11:33:59.758" v="118" actId="47"/>
        <pc:sldMkLst>
          <pc:docMk/>
          <pc:sldMk cId="3584577736" sldId="267"/>
        </pc:sldMkLst>
      </pc:sldChg>
      <pc:sldChg chg="add del">
        <pc:chgData name="Thomas Bird" userId="9ed5e5d0-8914-4ea8-a51b-7c5ee3cdc29a" providerId="ADAL" clId="{DD28FC77-3BD6-43B8-8394-6EB70B7E2F96}" dt="2024-11-07T12:27:20.900" v="613" actId="47"/>
        <pc:sldMkLst>
          <pc:docMk/>
          <pc:sldMk cId="1791291947" sldId="273"/>
        </pc:sldMkLst>
      </pc:sldChg>
      <pc:sldChg chg="delSp modSp add del mod">
        <pc:chgData name="Thomas Bird" userId="9ed5e5d0-8914-4ea8-a51b-7c5ee3cdc29a" providerId="ADAL" clId="{DD28FC77-3BD6-43B8-8394-6EB70B7E2F96}" dt="2024-11-07T14:12:28.408" v="2120" actId="47"/>
        <pc:sldMkLst>
          <pc:docMk/>
          <pc:sldMk cId="2090608984" sldId="277"/>
        </pc:sldMkLst>
        <pc:spChg chg="del">
          <ac:chgData name="Thomas Bird" userId="9ed5e5d0-8914-4ea8-a51b-7c5ee3cdc29a" providerId="ADAL" clId="{DD28FC77-3BD6-43B8-8394-6EB70B7E2F96}" dt="2024-11-07T14:09:17.123" v="2022" actId="21"/>
          <ac:spMkLst>
            <pc:docMk/>
            <pc:sldMk cId="2090608984" sldId="277"/>
            <ac:spMk id="5" creationId="{B7EC34E6-1383-2F3B-2C20-DDBA1022306D}"/>
          </ac:spMkLst>
        </pc:spChg>
        <pc:spChg chg="del">
          <ac:chgData name="Thomas Bird" userId="9ed5e5d0-8914-4ea8-a51b-7c5ee3cdc29a" providerId="ADAL" clId="{DD28FC77-3BD6-43B8-8394-6EB70B7E2F96}" dt="2024-11-07T14:09:17.123" v="2022" actId="21"/>
          <ac:spMkLst>
            <pc:docMk/>
            <pc:sldMk cId="2090608984" sldId="277"/>
            <ac:spMk id="6" creationId="{A323135E-CE02-8484-BDD6-6D3EB91766A2}"/>
          </ac:spMkLst>
        </pc:spChg>
        <pc:spChg chg="del mod">
          <ac:chgData name="Thomas Bird" userId="9ed5e5d0-8914-4ea8-a51b-7c5ee3cdc29a" providerId="ADAL" clId="{DD28FC77-3BD6-43B8-8394-6EB70B7E2F96}" dt="2024-11-07T14:09:17.123" v="2022" actId="21"/>
          <ac:spMkLst>
            <pc:docMk/>
            <pc:sldMk cId="2090608984" sldId="277"/>
            <ac:spMk id="7" creationId="{5F316986-CC14-E8F3-A539-9A7E3A21DD05}"/>
          </ac:spMkLst>
        </pc:spChg>
        <pc:spChg chg="del">
          <ac:chgData name="Thomas Bird" userId="9ed5e5d0-8914-4ea8-a51b-7c5ee3cdc29a" providerId="ADAL" clId="{DD28FC77-3BD6-43B8-8394-6EB70B7E2F96}" dt="2024-11-07T14:09:17.123" v="2022" actId="21"/>
          <ac:spMkLst>
            <pc:docMk/>
            <pc:sldMk cId="2090608984" sldId="277"/>
            <ac:spMk id="12" creationId="{8B4AEDD5-05C6-4C1E-67DA-CC35429C05BF}"/>
          </ac:spMkLst>
        </pc:spChg>
        <pc:spChg chg="del">
          <ac:chgData name="Thomas Bird" userId="9ed5e5d0-8914-4ea8-a51b-7c5ee3cdc29a" providerId="ADAL" clId="{DD28FC77-3BD6-43B8-8394-6EB70B7E2F96}" dt="2024-11-07T14:09:17.123" v="2022" actId="21"/>
          <ac:spMkLst>
            <pc:docMk/>
            <pc:sldMk cId="2090608984" sldId="277"/>
            <ac:spMk id="13" creationId="{612C9F43-1E12-EE04-C533-1685DF4545F9}"/>
          </ac:spMkLst>
        </pc:spChg>
        <pc:spChg chg="del">
          <ac:chgData name="Thomas Bird" userId="9ed5e5d0-8914-4ea8-a51b-7c5ee3cdc29a" providerId="ADAL" clId="{DD28FC77-3BD6-43B8-8394-6EB70B7E2F96}" dt="2024-11-07T14:09:17.123" v="2022" actId="21"/>
          <ac:spMkLst>
            <pc:docMk/>
            <pc:sldMk cId="2090608984" sldId="277"/>
            <ac:spMk id="14" creationId="{B27E7A19-0BA1-72F8-03FA-43C6611D364F}"/>
          </ac:spMkLst>
        </pc:spChg>
        <pc:spChg chg="del">
          <ac:chgData name="Thomas Bird" userId="9ed5e5d0-8914-4ea8-a51b-7c5ee3cdc29a" providerId="ADAL" clId="{DD28FC77-3BD6-43B8-8394-6EB70B7E2F96}" dt="2024-11-07T14:08:52.305" v="2002" actId="478"/>
          <ac:spMkLst>
            <pc:docMk/>
            <pc:sldMk cId="2090608984" sldId="277"/>
            <ac:spMk id="15" creationId="{A5D77491-31FE-A479-385D-78CD41662D7D}"/>
          </ac:spMkLst>
        </pc:spChg>
        <pc:spChg chg="del">
          <ac:chgData name="Thomas Bird" userId="9ed5e5d0-8914-4ea8-a51b-7c5ee3cdc29a" providerId="ADAL" clId="{DD28FC77-3BD6-43B8-8394-6EB70B7E2F96}" dt="2024-11-07T14:09:17.123" v="2022" actId="21"/>
          <ac:spMkLst>
            <pc:docMk/>
            <pc:sldMk cId="2090608984" sldId="277"/>
            <ac:spMk id="16" creationId="{F9652A15-4696-6939-FCAF-8D36CF04D1B6}"/>
          </ac:spMkLst>
        </pc:spChg>
        <pc:cxnChg chg="del">
          <ac:chgData name="Thomas Bird" userId="9ed5e5d0-8914-4ea8-a51b-7c5ee3cdc29a" providerId="ADAL" clId="{DD28FC77-3BD6-43B8-8394-6EB70B7E2F96}" dt="2024-11-07T14:09:17.123" v="2022" actId="21"/>
          <ac:cxnSpMkLst>
            <pc:docMk/>
            <pc:sldMk cId="2090608984" sldId="277"/>
            <ac:cxnSpMk id="8" creationId="{90BB09B2-E139-5ADC-0915-298A1F7ECF71}"/>
          </ac:cxnSpMkLst>
        </pc:cxnChg>
        <pc:cxnChg chg="del">
          <ac:chgData name="Thomas Bird" userId="9ed5e5d0-8914-4ea8-a51b-7c5ee3cdc29a" providerId="ADAL" clId="{DD28FC77-3BD6-43B8-8394-6EB70B7E2F96}" dt="2024-11-07T14:09:17.123" v="2022" actId="21"/>
          <ac:cxnSpMkLst>
            <pc:docMk/>
            <pc:sldMk cId="2090608984" sldId="277"/>
            <ac:cxnSpMk id="9" creationId="{444FF187-D723-408E-8DE3-93A4CDDF81A3}"/>
          </ac:cxnSpMkLst>
        </pc:cxnChg>
        <pc:cxnChg chg="del">
          <ac:chgData name="Thomas Bird" userId="9ed5e5d0-8914-4ea8-a51b-7c5ee3cdc29a" providerId="ADAL" clId="{DD28FC77-3BD6-43B8-8394-6EB70B7E2F96}" dt="2024-11-07T14:09:17.123" v="2022" actId="21"/>
          <ac:cxnSpMkLst>
            <pc:docMk/>
            <pc:sldMk cId="2090608984" sldId="277"/>
            <ac:cxnSpMk id="10" creationId="{B3DA7515-8478-3DFA-CBC8-E6866230C913}"/>
          </ac:cxnSpMkLst>
        </pc:cxnChg>
      </pc:sldChg>
      <pc:sldChg chg="modSp add del mod">
        <pc:chgData name="Thomas Bird" userId="9ed5e5d0-8914-4ea8-a51b-7c5ee3cdc29a" providerId="ADAL" clId="{DD28FC77-3BD6-43B8-8394-6EB70B7E2F96}" dt="2024-11-07T11:38:31.247" v="246" actId="47"/>
        <pc:sldMkLst>
          <pc:docMk/>
          <pc:sldMk cId="3236823364" sldId="279"/>
        </pc:sldMkLst>
        <pc:spChg chg="mod">
          <ac:chgData name="Thomas Bird" userId="9ed5e5d0-8914-4ea8-a51b-7c5ee3cdc29a" providerId="ADAL" clId="{DD28FC77-3BD6-43B8-8394-6EB70B7E2F96}" dt="2024-11-07T11:38:02.534" v="215" actId="21"/>
          <ac:spMkLst>
            <pc:docMk/>
            <pc:sldMk cId="3236823364" sldId="279"/>
            <ac:spMk id="4" creationId="{3554DBC4-6D05-085C-5F61-EA4D9E57D732}"/>
          </ac:spMkLst>
        </pc:spChg>
      </pc:sldChg>
      <pc:sldChg chg="modSp add del mod">
        <pc:chgData name="Thomas Bird" userId="9ed5e5d0-8914-4ea8-a51b-7c5ee3cdc29a" providerId="ADAL" clId="{DD28FC77-3BD6-43B8-8394-6EB70B7E2F96}" dt="2024-11-07T11:39:57.511" v="267" actId="47"/>
        <pc:sldMkLst>
          <pc:docMk/>
          <pc:sldMk cId="2494946092" sldId="280"/>
        </pc:sldMkLst>
        <pc:spChg chg="mod">
          <ac:chgData name="Thomas Bird" userId="9ed5e5d0-8914-4ea8-a51b-7c5ee3cdc29a" providerId="ADAL" clId="{DD28FC77-3BD6-43B8-8394-6EB70B7E2F96}" dt="2024-11-07T11:35:26.823" v="120" actId="27636"/>
          <ac:spMkLst>
            <pc:docMk/>
            <pc:sldMk cId="2494946092" sldId="280"/>
            <ac:spMk id="3" creationId="{9F33AA6D-82FF-903D-B904-BEEF0695EA8B}"/>
          </ac:spMkLst>
        </pc:spChg>
      </pc:sldChg>
      <pc:sldChg chg="add del">
        <pc:chgData name="Thomas Bird" userId="9ed5e5d0-8914-4ea8-a51b-7c5ee3cdc29a" providerId="ADAL" clId="{DD28FC77-3BD6-43B8-8394-6EB70B7E2F96}" dt="2024-11-07T11:39:58.963" v="268" actId="47"/>
        <pc:sldMkLst>
          <pc:docMk/>
          <pc:sldMk cId="628553235" sldId="281"/>
        </pc:sldMkLst>
      </pc:sldChg>
      <pc:sldChg chg="modSp add del mod">
        <pc:chgData name="Thomas Bird" userId="9ed5e5d0-8914-4ea8-a51b-7c5ee3cdc29a" providerId="ADAL" clId="{DD28FC77-3BD6-43B8-8394-6EB70B7E2F96}" dt="2024-11-07T11:40:41.313" v="280" actId="47"/>
        <pc:sldMkLst>
          <pc:docMk/>
          <pc:sldMk cId="3677530149" sldId="282"/>
        </pc:sldMkLst>
        <pc:spChg chg="mod">
          <ac:chgData name="Thomas Bird" userId="9ed5e5d0-8914-4ea8-a51b-7c5ee3cdc29a" providerId="ADAL" clId="{DD28FC77-3BD6-43B8-8394-6EB70B7E2F96}" dt="2024-11-07T11:35:26.862" v="121" actId="27636"/>
          <ac:spMkLst>
            <pc:docMk/>
            <pc:sldMk cId="3677530149" sldId="282"/>
            <ac:spMk id="3" creationId="{AC2A2391-710C-B407-2E86-78038BC7BCA1}"/>
          </ac:spMkLst>
        </pc:spChg>
      </pc:sldChg>
      <pc:sldChg chg="modSp add del mod">
        <pc:chgData name="Thomas Bird" userId="9ed5e5d0-8914-4ea8-a51b-7c5ee3cdc29a" providerId="ADAL" clId="{DD28FC77-3BD6-43B8-8394-6EB70B7E2F96}" dt="2024-11-07T11:40:00.943" v="269" actId="47"/>
        <pc:sldMkLst>
          <pc:docMk/>
          <pc:sldMk cId="159706203" sldId="283"/>
        </pc:sldMkLst>
        <pc:spChg chg="mod">
          <ac:chgData name="Thomas Bird" userId="9ed5e5d0-8914-4ea8-a51b-7c5ee3cdc29a" providerId="ADAL" clId="{DD28FC77-3BD6-43B8-8394-6EB70B7E2F96}" dt="2024-11-07T11:35:57.372" v="126" actId="27636"/>
          <ac:spMkLst>
            <pc:docMk/>
            <pc:sldMk cId="159706203" sldId="283"/>
            <ac:spMk id="3" creationId="{AC2A2391-710C-B407-2E86-78038BC7BCA1}"/>
          </ac:spMkLst>
        </pc:spChg>
      </pc:sldChg>
      <pc:sldChg chg="addSp delSp modSp add del mod">
        <pc:chgData name="Thomas Bird" userId="9ed5e5d0-8914-4ea8-a51b-7c5ee3cdc29a" providerId="ADAL" clId="{DD28FC77-3BD6-43B8-8394-6EB70B7E2F96}" dt="2024-11-07T12:27:22.789" v="615" actId="47"/>
        <pc:sldMkLst>
          <pc:docMk/>
          <pc:sldMk cId="3537551207" sldId="284"/>
        </pc:sldMkLst>
        <pc:spChg chg="mod">
          <ac:chgData name="Thomas Bird" userId="9ed5e5d0-8914-4ea8-a51b-7c5ee3cdc29a" providerId="ADAL" clId="{DD28FC77-3BD6-43B8-8394-6EB70B7E2F96}" dt="2024-11-07T11:41:54.237" v="308" actId="6549"/>
          <ac:spMkLst>
            <pc:docMk/>
            <pc:sldMk cId="3537551207" sldId="284"/>
            <ac:spMk id="2" creationId="{4C7E6F06-EB04-525A-F3C4-58C4830C7DBA}"/>
          </ac:spMkLst>
        </pc:spChg>
        <pc:spChg chg="del mod">
          <ac:chgData name="Thomas Bird" userId="9ed5e5d0-8914-4ea8-a51b-7c5ee3cdc29a" providerId="ADAL" clId="{DD28FC77-3BD6-43B8-8394-6EB70B7E2F96}" dt="2024-11-07T11:41:57.321" v="309" actId="478"/>
          <ac:spMkLst>
            <pc:docMk/>
            <pc:sldMk cId="3537551207" sldId="284"/>
            <ac:spMk id="3" creationId="{9F33AA6D-82FF-903D-B904-BEEF0695EA8B}"/>
          </ac:spMkLst>
        </pc:spChg>
        <pc:spChg chg="add del mod">
          <ac:chgData name="Thomas Bird" userId="9ed5e5d0-8914-4ea8-a51b-7c5ee3cdc29a" providerId="ADAL" clId="{DD28FC77-3BD6-43B8-8394-6EB70B7E2F96}" dt="2024-11-07T11:41:59.011" v="310" actId="478"/>
          <ac:spMkLst>
            <pc:docMk/>
            <pc:sldMk cId="3537551207" sldId="284"/>
            <ac:spMk id="5" creationId="{5E94A1B5-944D-2AD0-7867-0F7F376DE121}"/>
          </ac:spMkLst>
        </pc:spChg>
        <pc:spChg chg="add mod">
          <ac:chgData name="Thomas Bird" userId="9ed5e5d0-8914-4ea8-a51b-7c5ee3cdc29a" providerId="ADAL" clId="{DD28FC77-3BD6-43B8-8394-6EB70B7E2F96}" dt="2024-11-07T11:42:20.067" v="314" actId="1076"/>
          <ac:spMkLst>
            <pc:docMk/>
            <pc:sldMk cId="3537551207" sldId="284"/>
            <ac:spMk id="6" creationId="{B7EC34E6-1383-2F3B-2C20-DDBA1022306D}"/>
          </ac:spMkLst>
        </pc:spChg>
        <pc:spChg chg="add mod">
          <ac:chgData name="Thomas Bird" userId="9ed5e5d0-8914-4ea8-a51b-7c5ee3cdc29a" providerId="ADAL" clId="{DD28FC77-3BD6-43B8-8394-6EB70B7E2F96}" dt="2024-11-07T11:42:20.067" v="314" actId="1076"/>
          <ac:spMkLst>
            <pc:docMk/>
            <pc:sldMk cId="3537551207" sldId="284"/>
            <ac:spMk id="7" creationId="{A323135E-CE02-8484-BDD6-6D3EB91766A2}"/>
          </ac:spMkLst>
        </pc:spChg>
        <pc:spChg chg="add mod">
          <ac:chgData name="Thomas Bird" userId="9ed5e5d0-8914-4ea8-a51b-7c5ee3cdc29a" providerId="ADAL" clId="{DD28FC77-3BD6-43B8-8394-6EB70B7E2F96}" dt="2024-11-07T11:42:20.067" v="314" actId="1076"/>
          <ac:spMkLst>
            <pc:docMk/>
            <pc:sldMk cId="3537551207" sldId="284"/>
            <ac:spMk id="8" creationId="{5F316986-CC14-E8F3-A539-9A7E3A21DD05}"/>
          </ac:spMkLst>
        </pc:spChg>
        <pc:spChg chg="add mod">
          <ac:chgData name="Thomas Bird" userId="9ed5e5d0-8914-4ea8-a51b-7c5ee3cdc29a" providerId="ADAL" clId="{DD28FC77-3BD6-43B8-8394-6EB70B7E2F96}" dt="2024-11-07T11:42:20.067" v="314" actId="1076"/>
          <ac:spMkLst>
            <pc:docMk/>
            <pc:sldMk cId="3537551207" sldId="284"/>
            <ac:spMk id="12" creationId="{8B4AEDD5-05C6-4C1E-67DA-CC35429C05BF}"/>
          </ac:spMkLst>
        </pc:spChg>
        <pc:spChg chg="add mod">
          <ac:chgData name="Thomas Bird" userId="9ed5e5d0-8914-4ea8-a51b-7c5ee3cdc29a" providerId="ADAL" clId="{DD28FC77-3BD6-43B8-8394-6EB70B7E2F96}" dt="2024-11-07T11:42:20.067" v="314" actId="1076"/>
          <ac:spMkLst>
            <pc:docMk/>
            <pc:sldMk cId="3537551207" sldId="284"/>
            <ac:spMk id="13" creationId="{612C9F43-1E12-EE04-C533-1685DF4545F9}"/>
          </ac:spMkLst>
        </pc:spChg>
        <pc:spChg chg="add mod">
          <ac:chgData name="Thomas Bird" userId="9ed5e5d0-8914-4ea8-a51b-7c5ee3cdc29a" providerId="ADAL" clId="{DD28FC77-3BD6-43B8-8394-6EB70B7E2F96}" dt="2024-11-07T11:42:20.067" v="314" actId="1076"/>
          <ac:spMkLst>
            <pc:docMk/>
            <pc:sldMk cId="3537551207" sldId="284"/>
            <ac:spMk id="14" creationId="{B27E7A19-0BA1-72F8-03FA-43C6611D364F}"/>
          </ac:spMkLst>
        </pc:spChg>
        <pc:spChg chg="add mod">
          <ac:chgData name="Thomas Bird" userId="9ed5e5d0-8914-4ea8-a51b-7c5ee3cdc29a" providerId="ADAL" clId="{DD28FC77-3BD6-43B8-8394-6EB70B7E2F96}" dt="2024-11-07T11:43:29.514" v="315"/>
          <ac:spMkLst>
            <pc:docMk/>
            <pc:sldMk cId="3537551207" sldId="284"/>
            <ac:spMk id="15" creationId="{3941B5EA-D214-CC5A-0D6A-72282C7AD657}"/>
          </ac:spMkLst>
        </pc:spChg>
        <pc:spChg chg="add mod">
          <ac:chgData name="Thomas Bird" userId="9ed5e5d0-8914-4ea8-a51b-7c5ee3cdc29a" providerId="ADAL" clId="{DD28FC77-3BD6-43B8-8394-6EB70B7E2F96}" dt="2024-11-07T11:47:18.804" v="418" actId="20577"/>
          <ac:spMkLst>
            <pc:docMk/>
            <pc:sldMk cId="3537551207" sldId="284"/>
            <ac:spMk id="16" creationId="{F9652A15-4696-6939-FCAF-8D36CF04D1B6}"/>
          </ac:spMkLst>
        </pc:spChg>
        <pc:spChg chg="add mod">
          <ac:chgData name="Thomas Bird" userId="9ed5e5d0-8914-4ea8-a51b-7c5ee3cdc29a" providerId="ADAL" clId="{DD28FC77-3BD6-43B8-8394-6EB70B7E2F96}" dt="2024-11-07T11:43:29.514" v="315"/>
          <ac:spMkLst>
            <pc:docMk/>
            <pc:sldMk cId="3537551207" sldId="284"/>
            <ac:spMk id="17" creationId="{429E018A-C1FE-2DAB-98D6-C61D3E8C65B3}"/>
          </ac:spMkLst>
        </pc:spChg>
        <pc:spChg chg="add mod">
          <ac:chgData name="Thomas Bird" userId="9ed5e5d0-8914-4ea8-a51b-7c5ee3cdc29a" providerId="ADAL" clId="{DD28FC77-3BD6-43B8-8394-6EB70B7E2F96}" dt="2024-11-07T11:43:29.514" v="315"/>
          <ac:spMkLst>
            <pc:docMk/>
            <pc:sldMk cId="3537551207" sldId="284"/>
            <ac:spMk id="18" creationId="{15C3FE54-BAF9-CC2A-6DB8-3DFD6052BC0A}"/>
          </ac:spMkLst>
        </pc:spChg>
        <pc:spChg chg="add mod">
          <ac:chgData name="Thomas Bird" userId="9ed5e5d0-8914-4ea8-a51b-7c5ee3cdc29a" providerId="ADAL" clId="{DD28FC77-3BD6-43B8-8394-6EB70B7E2F96}" dt="2024-11-07T11:43:29.514" v="315"/>
          <ac:spMkLst>
            <pc:docMk/>
            <pc:sldMk cId="3537551207" sldId="284"/>
            <ac:spMk id="22" creationId="{2428F778-363C-3239-C588-EA7720BD412E}"/>
          </ac:spMkLst>
        </pc:spChg>
        <pc:spChg chg="add mod">
          <ac:chgData name="Thomas Bird" userId="9ed5e5d0-8914-4ea8-a51b-7c5ee3cdc29a" providerId="ADAL" clId="{DD28FC77-3BD6-43B8-8394-6EB70B7E2F96}" dt="2024-11-07T11:43:29.514" v="315"/>
          <ac:spMkLst>
            <pc:docMk/>
            <pc:sldMk cId="3537551207" sldId="284"/>
            <ac:spMk id="23" creationId="{2347399B-ED3C-2227-E012-61837480883A}"/>
          </ac:spMkLst>
        </pc:spChg>
        <pc:spChg chg="add mod">
          <ac:chgData name="Thomas Bird" userId="9ed5e5d0-8914-4ea8-a51b-7c5ee3cdc29a" providerId="ADAL" clId="{DD28FC77-3BD6-43B8-8394-6EB70B7E2F96}" dt="2024-11-07T11:43:29.514" v="315"/>
          <ac:spMkLst>
            <pc:docMk/>
            <pc:sldMk cId="3537551207" sldId="284"/>
            <ac:spMk id="24" creationId="{FB770989-7A5A-496D-4936-AE7B46DE9EA8}"/>
          </ac:spMkLst>
        </pc:spChg>
        <pc:spChg chg="add del mod">
          <ac:chgData name="Thomas Bird" userId="9ed5e5d0-8914-4ea8-a51b-7c5ee3cdc29a" providerId="ADAL" clId="{DD28FC77-3BD6-43B8-8394-6EB70B7E2F96}" dt="2024-11-07T11:43:43.988" v="322" actId="478"/>
          <ac:spMkLst>
            <pc:docMk/>
            <pc:sldMk cId="3537551207" sldId="284"/>
            <ac:spMk id="25" creationId="{66D2E056-5466-68C1-EB6C-247E201451E4}"/>
          </ac:spMkLst>
        </pc:spChg>
        <pc:spChg chg="add del mod">
          <ac:chgData name="Thomas Bird" userId="9ed5e5d0-8914-4ea8-a51b-7c5ee3cdc29a" providerId="ADAL" clId="{DD28FC77-3BD6-43B8-8394-6EB70B7E2F96}" dt="2024-11-07T11:43:43.988" v="322" actId="478"/>
          <ac:spMkLst>
            <pc:docMk/>
            <pc:sldMk cId="3537551207" sldId="284"/>
            <ac:spMk id="26" creationId="{0E28986D-7E7C-4654-1802-E687FA34B7C7}"/>
          </ac:spMkLst>
        </pc:spChg>
        <pc:spChg chg="add del mod">
          <ac:chgData name="Thomas Bird" userId="9ed5e5d0-8914-4ea8-a51b-7c5ee3cdc29a" providerId="ADAL" clId="{DD28FC77-3BD6-43B8-8394-6EB70B7E2F96}" dt="2024-11-07T11:43:43.988" v="322" actId="478"/>
          <ac:spMkLst>
            <pc:docMk/>
            <pc:sldMk cId="3537551207" sldId="284"/>
            <ac:spMk id="27" creationId="{CDAE1EF0-6CFF-66EC-D489-354811C7050C}"/>
          </ac:spMkLst>
        </pc:spChg>
        <pc:spChg chg="add del mod">
          <ac:chgData name="Thomas Bird" userId="9ed5e5d0-8914-4ea8-a51b-7c5ee3cdc29a" providerId="ADAL" clId="{DD28FC77-3BD6-43B8-8394-6EB70B7E2F96}" dt="2024-11-07T11:43:43.988" v="322" actId="478"/>
          <ac:spMkLst>
            <pc:docMk/>
            <pc:sldMk cId="3537551207" sldId="284"/>
            <ac:spMk id="31" creationId="{7CA30CBB-140B-7AB7-B490-9772E0D2BF17}"/>
          </ac:spMkLst>
        </pc:spChg>
        <pc:spChg chg="add del mod">
          <ac:chgData name="Thomas Bird" userId="9ed5e5d0-8914-4ea8-a51b-7c5ee3cdc29a" providerId="ADAL" clId="{DD28FC77-3BD6-43B8-8394-6EB70B7E2F96}" dt="2024-11-07T11:43:43.988" v="322" actId="478"/>
          <ac:spMkLst>
            <pc:docMk/>
            <pc:sldMk cId="3537551207" sldId="284"/>
            <ac:spMk id="2048" creationId="{AB4EE817-DB4A-5497-EAC4-3F3DFB392B8F}"/>
          </ac:spMkLst>
        </pc:spChg>
        <pc:spChg chg="add del mod">
          <ac:chgData name="Thomas Bird" userId="9ed5e5d0-8914-4ea8-a51b-7c5ee3cdc29a" providerId="ADAL" clId="{DD28FC77-3BD6-43B8-8394-6EB70B7E2F96}" dt="2024-11-07T11:43:43.988" v="322" actId="478"/>
          <ac:spMkLst>
            <pc:docMk/>
            <pc:sldMk cId="3537551207" sldId="284"/>
            <ac:spMk id="2050" creationId="{E9E4D09D-65A6-1768-7832-0C8ED493708F}"/>
          </ac:spMkLst>
        </pc:spChg>
        <pc:spChg chg="add mod">
          <ac:chgData name="Thomas Bird" userId="9ed5e5d0-8914-4ea8-a51b-7c5ee3cdc29a" providerId="ADAL" clId="{DD28FC77-3BD6-43B8-8394-6EB70B7E2F96}" dt="2024-11-07T11:43:50.602" v="323"/>
          <ac:spMkLst>
            <pc:docMk/>
            <pc:sldMk cId="3537551207" sldId="284"/>
            <ac:spMk id="2054" creationId="{9A1090D1-6109-9149-26D3-A02C1AFD3C74}"/>
          </ac:spMkLst>
        </pc:spChg>
        <pc:spChg chg="add mod">
          <ac:chgData name="Thomas Bird" userId="9ed5e5d0-8914-4ea8-a51b-7c5ee3cdc29a" providerId="ADAL" clId="{DD28FC77-3BD6-43B8-8394-6EB70B7E2F96}" dt="2024-11-07T11:43:50.602" v="323"/>
          <ac:spMkLst>
            <pc:docMk/>
            <pc:sldMk cId="3537551207" sldId="284"/>
            <ac:spMk id="2055" creationId="{1277B30D-EC08-5D8B-780F-2E9A93AB52EB}"/>
          </ac:spMkLst>
        </pc:spChg>
        <pc:spChg chg="add mod">
          <ac:chgData name="Thomas Bird" userId="9ed5e5d0-8914-4ea8-a51b-7c5ee3cdc29a" providerId="ADAL" clId="{DD28FC77-3BD6-43B8-8394-6EB70B7E2F96}" dt="2024-11-07T11:43:50.602" v="323"/>
          <ac:spMkLst>
            <pc:docMk/>
            <pc:sldMk cId="3537551207" sldId="284"/>
            <ac:spMk id="2056" creationId="{1CFDD6F5-674F-60F0-05EA-E5BF352F1C42}"/>
          </ac:spMkLst>
        </pc:spChg>
        <pc:spChg chg="add mod">
          <ac:chgData name="Thomas Bird" userId="9ed5e5d0-8914-4ea8-a51b-7c5ee3cdc29a" providerId="ADAL" clId="{DD28FC77-3BD6-43B8-8394-6EB70B7E2F96}" dt="2024-11-07T11:43:50.602" v="323"/>
          <ac:spMkLst>
            <pc:docMk/>
            <pc:sldMk cId="3537551207" sldId="284"/>
            <ac:spMk id="2060" creationId="{B444321D-D21E-875A-776E-A0C207D57BAE}"/>
          </ac:spMkLst>
        </pc:spChg>
        <pc:spChg chg="add mod">
          <ac:chgData name="Thomas Bird" userId="9ed5e5d0-8914-4ea8-a51b-7c5ee3cdc29a" providerId="ADAL" clId="{DD28FC77-3BD6-43B8-8394-6EB70B7E2F96}" dt="2024-11-07T11:43:50.602" v="323"/>
          <ac:spMkLst>
            <pc:docMk/>
            <pc:sldMk cId="3537551207" sldId="284"/>
            <ac:spMk id="2061" creationId="{2C68CEEB-1E20-AA18-C900-EDA90C34DAB3}"/>
          </ac:spMkLst>
        </pc:spChg>
        <pc:spChg chg="add mod">
          <ac:chgData name="Thomas Bird" userId="9ed5e5d0-8914-4ea8-a51b-7c5ee3cdc29a" providerId="ADAL" clId="{DD28FC77-3BD6-43B8-8394-6EB70B7E2F96}" dt="2024-11-07T11:43:50.602" v="323"/>
          <ac:spMkLst>
            <pc:docMk/>
            <pc:sldMk cId="3537551207" sldId="284"/>
            <ac:spMk id="2062" creationId="{0A22D76F-CE80-FAB9-FB00-9C5DF68F2398}"/>
          </ac:spMkLst>
        </pc:spChg>
        <pc:spChg chg="add mod">
          <ac:chgData name="Thomas Bird" userId="9ed5e5d0-8914-4ea8-a51b-7c5ee3cdc29a" providerId="ADAL" clId="{DD28FC77-3BD6-43B8-8394-6EB70B7E2F96}" dt="2024-11-07T11:44:04.108" v="327" actId="1076"/>
          <ac:spMkLst>
            <pc:docMk/>
            <pc:sldMk cId="3537551207" sldId="284"/>
            <ac:spMk id="2063" creationId="{8FA6414C-1B83-723A-2B34-11966ED929E5}"/>
          </ac:spMkLst>
        </pc:spChg>
        <pc:spChg chg="add mod">
          <ac:chgData name="Thomas Bird" userId="9ed5e5d0-8914-4ea8-a51b-7c5ee3cdc29a" providerId="ADAL" clId="{DD28FC77-3BD6-43B8-8394-6EB70B7E2F96}" dt="2024-11-07T11:44:04.108" v="327" actId="1076"/>
          <ac:spMkLst>
            <pc:docMk/>
            <pc:sldMk cId="3537551207" sldId="284"/>
            <ac:spMk id="2064" creationId="{271E9F51-2EF0-4555-E987-ED39BBA1BFBF}"/>
          </ac:spMkLst>
        </pc:spChg>
        <pc:spChg chg="add mod">
          <ac:chgData name="Thomas Bird" userId="9ed5e5d0-8914-4ea8-a51b-7c5ee3cdc29a" providerId="ADAL" clId="{DD28FC77-3BD6-43B8-8394-6EB70B7E2F96}" dt="2024-11-07T11:44:04.108" v="327" actId="1076"/>
          <ac:spMkLst>
            <pc:docMk/>
            <pc:sldMk cId="3537551207" sldId="284"/>
            <ac:spMk id="2065" creationId="{0808904A-6CF9-28B7-7EB4-F9AF5456BBE9}"/>
          </ac:spMkLst>
        </pc:spChg>
        <pc:spChg chg="add mod">
          <ac:chgData name="Thomas Bird" userId="9ed5e5d0-8914-4ea8-a51b-7c5ee3cdc29a" providerId="ADAL" clId="{DD28FC77-3BD6-43B8-8394-6EB70B7E2F96}" dt="2024-11-07T11:45:25.588" v="359" actId="20577"/>
          <ac:spMkLst>
            <pc:docMk/>
            <pc:sldMk cId="3537551207" sldId="284"/>
            <ac:spMk id="2069" creationId="{54180410-7393-1364-52EE-3B47436A3695}"/>
          </ac:spMkLst>
        </pc:spChg>
        <pc:spChg chg="add mod">
          <ac:chgData name="Thomas Bird" userId="9ed5e5d0-8914-4ea8-a51b-7c5ee3cdc29a" providerId="ADAL" clId="{DD28FC77-3BD6-43B8-8394-6EB70B7E2F96}" dt="2024-11-07T11:44:52.644" v="339" actId="20577"/>
          <ac:spMkLst>
            <pc:docMk/>
            <pc:sldMk cId="3537551207" sldId="284"/>
            <ac:spMk id="2070" creationId="{36007D08-8F85-28E5-4D42-1F9CAF6D80A6}"/>
          </ac:spMkLst>
        </pc:spChg>
        <pc:spChg chg="add mod">
          <ac:chgData name="Thomas Bird" userId="9ed5e5d0-8914-4ea8-a51b-7c5ee3cdc29a" providerId="ADAL" clId="{DD28FC77-3BD6-43B8-8394-6EB70B7E2F96}" dt="2024-11-07T11:45:07.299" v="347" actId="20577"/>
          <ac:spMkLst>
            <pc:docMk/>
            <pc:sldMk cId="3537551207" sldId="284"/>
            <ac:spMk id="2071" creationId="{85439133-2097-F171-16B2-589E0D807CB3}"/>
          </ac:spMkLst>
        </pc:spChg>
        <pc:spChg chg="add mod">
          <ac:chgData name="Thomas Bird" userId="9ed5e5d0-8914-4ea8-a51b-7c5ee3cdc29a" providerId="ADAL" clId="{DD28FC77-3BD6-43B8-8394-6EB70B7E2F96}" dt="2024-11-07T11:46:18.683" v="392" actId="14100"/>
          <ac:spMkLst>
            <pc:docMk/>
            <pc:sldMk cId="3537551207" sldId="284"/>
            <ac:spMk id="2072" creationId="{31FD5891-6977-F8B1-AE5F-9E99066BAD2C}"/>
          </ac:spMkLst>
        </pc:spChg>
        <pc:spChg chg="add mod">
          <ac:chgData name="Thomas Bird" userId="9ed5e5d0-8914-4ea8-a51b-7c5ee3cdc29a" providerId="ADAL" clId="{DD28FC77-3BD6-43B8-8394-6EB70B7E2F96}" dt="2024-11-07T11:46:12.563" v="389" actId="14100"/>
          <ac:spMkLst>
            <pc:docMk/>
            <pc:sldMk cId="3537551207" sldId="284"/>
            <ac:spMk id="2073" creationId="{32972F49-3E33-BBB0-B002-B07CC5F30770}"/>
          </ac:spMkLst>
        </pc:spChg>
        <pc:spChg chg="add mod">
          <ac:chgData name="Thomas Bird" userId="9ed5e5d0-8914-4ea8-a51b-7c5ee3cdc29a" providerId="ADAL" clId="{DD28FC77-3BD6-43B8-8394-6EB70B7E2F96}" dt="2024-11-07T11:46:36.787" v="394" actId="207"/>
          <ac:spMkLst>
            <pc:docMk/>
            <pc:sldMk cId="3537551207" sldId="284"/>
            <ac:spMk id="2074" creationId="{CE00772D-6F03-48D1-82FA-21450C341057}"/>
          </ac:spMkLst>
        </pc:spChg>
        <pc:spChg chg="add mod">
          <ac:chgData name="Thomas Bird" userId="9ed5e5d0-8914-4ea8-a51b-7c5ee3cdc29a" providerId="ADAL" clId="{DD28FC77-3BD6-43B8-8394-6EB70B7E2F96}" dt="2024-11-07T11:46:46.282" v="396" actId="1076"/>
          <ac:spMkLst>
            <pc:docMk/>
            <pc:sldMk cId="3537551207" sldId="284"/>
            <ac:spMk id="2075" creationId="{DA475B76-519A-A375-88B3-51F30C6F945F}"/>
          </ac:spMkLst>
        </pc:spChg>
        <pc:picChg chg="del mod">
          <ac:chgData name="Thomas Bird" userId="9ed5e5d0-8914-4ea8-a51b-7c5ee3cdc29a" providerId="ADAL" clId="{DD28FC77-3BD6-43B8-8394-6EB70B7E2F96}" dt="2024-11-07T11:42:00.196" v="311" actId="478"/>
          <ac:picMkLst>
            <pc:docMk/>
            <pc:sldMk cId="3537551207" sldId="284"/>
            <ac:picMk id="2049" creationId="{05E97590-6AA3-AF6F-CBA1-5C81ED488504}"/>
          </ac:picMkLst>
        </pc:picChg>
        <pc:cxnChg chg="add mod">
          <ac:chgData name="Thomas Bird" userId="9ed5e5d0-8914-4ea8-a51b-7c5ee3cdc29a" providerId="ADAL" clId="{DD28FC77-3BD6-43B8-8394-6EB70B7E2F96}" dt="2024-11-07T11:42:20.067" v="314" actId="1076"/>
          <ac:cxnSpMkLst>
            <pc:docMk/>
            <pc:sldMk cId="3537551207" sldId="284"/>
            <ac:cxnSpMk id="9" creationId="{90BB09B2-E139-5ADC-0915-298A1F7ECF71}"/>
          </ac:cxnSpMkLst>
        </pc:cxnChg>
        <pc:cxnChg chg="add mod">
          <ac:chgData name="Thomas Bird" userId="9ed5e5d0-8914-4ea8-a51b-7c5ee3cdc29a" providerId="ADAL" clId="{DD28FC77-3BD6-43B8-8394-6EB70B7E2F96}" dt="2024-11-07T11:42:20.067" v="314" actId="1076"/>
          <ac:cxnSpMkLst>
            <pc:docMk/>
            <pc:sldMk cId="3537551207" sldId="284"/>
            <ac:cxnSpMk id="10" creationId="{444FF187-D723-408E-8DE3-93A4CDDF81A3}"/>
          </ac:cxnSpMkLst>
        </pc:cxnChg>
        <pc:cxnChg chg="add mod">
          <ac:chgData name="Thomas Bird" userId="9ed5e5d0-8914-4ea8-a51b-7c5ee3cdc29a" providerId="ADAL" clId="{DD28FC77-3BD6-43B8-8394-6EB70B7E2F96}" dt="2024-11-07T11:42:20.067" v="314" actId="1076"/>
          <ac:cxnSpMkLst>
            <pc:docMk/>
            <pc:sldMk cId="3537551207" sldId="284"/>
            <ac:cxnSpMk id="11" creationId="{B3DA7515-8478-3DFA-CBC8-E6866230C913}"/>
          </ac:cxnSpMkLst>
        </pc:cxnChg>
        <pc:cxnChg chg="add mod">
          <ac:chgData name="Thomas Bird" userId="9ed5e5d0-8914-4ea8-a51b-7c5ee3cdc29a" providerId="ADAL" clId="{DD28FC77-3BD6-43B8-8394-6EB70B7E2F96}" dt="2024-11-07T11:43:29.514" v="315"/>
          <ac:cxnSpMkLst>
            <pc:docMk/>
            <pc:sldMk cId="3537551207" sldId="284"/>
            <ac:cxnSpMk id="19" creationId="{FE9AE63D-D1D7-7DE2-5CCF-D408EAB03E0E}"/>
          </ac:cxnSpMkLst>
        </pc:cxnChg>
        <pc:cxnChg chg="add mod">
          <ac:chgData name="Thomas Bird" userId="9ed5e5d0-8914-4ea8-a51b-7c5ee3cdc29a" providerId="ADAL" clId="{DD28FC77-3BD6-43B8-8394-6EB70B7E2F96}" dt="2024-11-07T11:43:29.514" v="315"/>
          <ac:cxnSpMkLst>
            <pc:docMk/>
            <pc:sldMk cId="3537551207" sldId="284"/>
            <ac:cxnSpMk id="20" creationId="{F4108FBD-97F1-5058-5868-0385BCBF7E14}"/>
          </ac:cxnSpMkLst>
        </pc:cxnChg>
        <pc:cxnChg chg="add mod">
          <ac:chgData name="Thomas Bird" userId="9ed5e5d0-8914-4ea8-a51b-7c5ee3cdc29a" providerId="ADAL" clId="{DD28FC77-3BD6-43B8-8394-6EB70B7E2F96}" dt="2024-11-07T11:43:29.514" v="315"/>
          <ac:cxnSpMkLst>
            <pc:docMk/>
            <pc:sldMk cId="3537551207" sldId="284"/>
            <ac:cxnSpMk id="21" creationId="{2FD151A7-3F00-186D-2BF8-8C46E4266DBF}"/>
          </ac:cxnSpMkLst>
        </pc:cxnChg>
        <pc:cxnChg chg="add del mod">
          <ac:chgData name="Thomas Bird" userId="9ed5e5d0-8914-4ea8-a51b-7c5ee3cdc29a" providerId="ADAL" clId="{DD28FC77-3BD6-43B8-8394-6EB70B7E2F96}" dt="2024-11-07T11:43:43.988" v="322" actId="478"/>
          <ac:cxnSpMkLst>
            <pc:docMk/>
            <pc:sldMk cId="3537551207" sldId="284"/>
            <ac:cxnSpMk id="28" creationId="{966EA044-E920-48D9-3E74-11DB02F8BE31}"/>
          </ac:cxnSpMkLst>
        </pc:cxnChg>
        <pc:cxnChg chg="add del mod">
          <ac:chgData name="Thomas Bird" userId="9ed5e5d0-8914-4ea8-a51b-7c5ee3cdc29a" providerId="ADAL" clId="{DD28FC77-3BD6-43B8-8394-6EB70B7E2F96}" dt="2024-11-07T11:43:43.988" v="322" actId="478"/>
          <ac:cxnSpMkLst>
            <pc:docMk/>
            <pc:sldMk cId="3537551207" sldId="284"/>
            <ac:cxnSpMk id="29" creationId="{45984F75-D85B-E528-CE72-7D59F2FED863}"/>
          </ac:cxnSpMkLst>
        </pc:cxnChg>
        <pc:cxnChg chg="add del mod">
          <ac:chgData name="Thomas Bird" userId="9ed5e5d0-8914-4ea8-a51b-7c5ee3cdc29a" providerId="ADAL" clId="{DD28FC77-3BD6-43B8-8394-6EB70B7E2F96}" dt="2024-11-07T11:43:43.988" v="322" actId="478"/>
          <ac:cxnSpMkLst>
            <pc:docMk/>
            <pc:sldMk cId="3537551207" sldId="284"/>
            <ac:cxnSpMk id="30" creationId="{9114BD49-0B75-1C91-9B32-EA0B03750D21}"/>
          </ac:cxnSpMkLst>
        </pc:cxnChg>
        <pc:cxnChg chg="add mod">
          <ac:chgData name="Thomas Bird" userId="9ed5e5d0-8914-4ea8-a51b-7c5ee3cdc29a" providerId="ADAL" clId="{DD28FC77-3BD6-43B8-8394-6EB70B7E2F96}" dt="2024-11-07T11:43:50.602" v="323"/>
          <ac:cxnSpMkLst>
            <pc:docMk/>
            <pc:sldMk cId="3537551207" sldId="284"/>
            <ac:cxnSpMk id="2057" creationId="{53F0719D-BEA6-FF96-4833-A46B2B68738B}"/>
          </ac:cxnSpMkLst>
        </pc:cxnChg>
        <pc:cxnChg chg="add mod">
          <ac:chgData name="Thomas Bird" userId="9ed5e5d0-8914-4ea8-a51b-7c5ee3cdc29a" providerId="ADAL" clId="{DD28FC77-3BD6-43B8-8394-6EB70B7E2F96}" dt="2024-11-07T11:43:50.602" v="323"/>
          <ac:cxnSpMkLst>
            <pc:docMk/>
            <pc:sldMk cId="3537551207" sldId="284"/>
            <ac:cxnSpMk id="2058" creationId="{88536D0A-F6F4-775D-06F1-6B6E486EBEE3}"/>
          </ac:cxnSpMkLst>
        </pc:cxnChg>
        <pc:cxnChg chg="add mod">
          <ac:chgData name="Thomas Bird" userId="9ed5e5d0-8914-4ea8-a51b-7c5ee3cdc29a" providerId="ADAL" clId="{DD28FC77-3BD6-43B8-8394-6EB70B7E2F96}" dt="2024-11-07T11:43:50.602" v="323"/>
          <ac:cxnSpMkLst>
            <pc:docMk/>
            <pc:sldMk cId="3537551207" sldId="284"/>
            <ac:cxnSpMk id="2059" creationId="{13ED84BB-D666-0B0F-8ECB-2DFBBC621A0C}"/>
          </ac:cxnSpMkLst>
        </pc:cxnChg>
        <pc:cxnChg chg="add mod">
          <ac:chgData name="Thomas Bird" userId="9ed5e5d0-8914-4ea8-a51b-7c5ee3cdc29a" providerId="ADAL" clId="{DD28FC77-3BD6-43B8-8394-6EB70B7E2F96}" dt="2024-11-07T11:44:04.108" v="327" actId="1076"/>
          <ac:cxnSpMkLst>
            <pc:docMk/>
            <pc:sldMk cId="3537551207" sldId="284"/>
            <ac:cxnSpMk id="2066" creationId="{A4E5805E-8455-475B-EB5D-E4635E376259}"/>
          </ac:cxnSpMkLst>
        </pc:cxnChg>
        <pc:cxnChg chg="add mod">
          <ac:chgData name="Thomas Bird" userId="9ed5e5d0-8914-4ea8-a51b-7c5ee3cdc29a" providerId="ADAL" clId="{DD28FC77-3BD6-43B8-8394-6EB70B7E2F96}" dt="2024-11-07T11:44:04.108" v="327" actId="1076"/>
          <ac:cxnSpMkLst>
            <pc:docMk/>
            <pc:sldMk cId="3537551207" sldId="284"/>
            <ac:cxnSpMk id="2067" creationId="{1C4CBE4F-F09E-ACF7-C53C-9CC88CD25B4F}"/>
          </ac:cxnSpMkLst>
        </pc:cxnChg>
        <pc:cxnChg chg="add mod">
          <ac:chgData name="Thomas Bird" userId="9ed5e5d0-8914-4ea8-a51b-7c5ee3cdc29a" providerId="ADAL" clId="{DD28FC77-3BD6-43B8-8394-6EB70B7E2F96}" dt="2024-11-07T11:44:04.108" v="327" actId="1076"/>
          <ac:cxnSpMkLst>
            <pc:docMk/>
            <pc:sldMk cId="3537551207" sldId="284"/>
            <ac:cxnSpMk id="2068" creationId="{684C3E96-6840-D496-DB8C-A293AEEDB169}"/>
          </ac:cxnSpMkLst>
        </pc:cxnChg>
      </pc:sldChg>
      <pc:sldChg chg="modSp add del mod">
        <pc:chgData name="Thomas Bird" userId="9ed5e5d0-8914-4ea8-a51b-7c5ee3cdc29a" providerId="ADAL" clId="{DD28FC77-3BD6-43B8-8394-6EB70B7E2F96}" dt="2024-11-07T12:16:52.866" v="523" actId="47"/>
        <pc:sldMkLst>
          <pc:docMk/>
          <pc:sldMk cId="1612432670" sldId="286"/>
        </pc:sldMkLst>
        <pc:graphicFrameChg chg="mod modGraphic">
          <ac:chgData name="Thomas Bird" userId="9ed5e5d0-8914-4ea8-a51b-7c5ee3cdc29a" providerId="ADAL" clId="{DD28FC77-3BD6-43B8-8394-6EB70B7E2F96}" dt="2024-11-07T12:12:00.504" v="492" actId="207"/>
          <ac:graphicFrameMkLst>
            <pc:docMk/>
            <pc:sldMk cId="1612432670" sldId="286"/>
            <ac:graphicFrameMk id="2" creationId="{B2DC6602-41B5-F71B-0367-3422AC20A03F}"/>
          </ac:graphicFrameMkLst>
        </pc:graphicFrameChg>
      </pc:sldChg>
      <pc:sldChg chg="modSp add del mod">
        <pc:chgData name="Thomas Bird" userId="9ed5e5d0-8914-4ea8-a51b-7c5ee3cdc29a" providerId="ADAL" clId="{DD28FC77-3BD6-43B8-8394-6EB70B7E2F96}" dt="2024-11-07T12:03:32.918" v="479" actId="47"/>
        <pc:sldMkLst>
          <pc:docMk/>
          <pc:sldMk cId="352326739" sldId="287"/>
        </pc:sldMkLst>
        <pc:spChg chg="mod">
          <ac:chgData name="Thomas Bird" userId="9ed5e5d0-8914-4ea8-a51b-7c5ee3cdc29a" providerId="ADAL" clId="{DD28FC77-3BD6-43B8-8394-6EB70B7E2F96}" dt="2024-11-07T11:41:38.500" v="283" actId="27636"/>
          <ac:spMkLst>
            <pc:docMk/>
            <pc:sldMk cId="352326739" sldId="287"/>
            <ac:spMk id="7" creationId="{5F316986-CC14-E8F3-A539-9A7E3A21DD05}"/>
          </ac:spMkLst>
        </pc:spChg>
      </pc:sldChg>
      <pc:sldChg chg="addSp delSp modSp add mod ord">
        <pc:chgData name="Thomas Bird" userId="9ed5e5d0-8914-4ea8-a51b-7c5ee3cdc29a" providerId="ADAL" clId="{DD28FC77-3BD6-43B8-8394-6EB70B7E2F96}" dt="2024-11-07T12:03:25.517" v="477" actId="6549"/>
        <pc:sldMkLst>
          <pc:docMk/>
          <pc:sldMk cId="1476398953" sldId="288"/>
        </pc:sldMkLst>
        <pc:spChg chg="mod">
          <ac:chgData name="Thomas Bird" userId="9ed5e5d0-8914-4ea8-a51b-7c5ee3cdc29a" providerId="ADAL" clId="{DD28FC77-3BD6-43B8-8394-6EB70B7E2F96}" dt="2024-11-07T12:03:25.517" v="477" actId="6549"/>
          <ac:spMkLst>
            <pc:docMk/>
            <pc:sldMk cId="1476398953" sldId="288"/>
            <ac:spMk id="3" creationId="{9F33AA6D-82FF-903D-B904-BEEF0695EA8B}"/>
          </ac:spMkLst>
        </pc:spChg>
        <pc:picChg chg="add mod">
          <ac:chgData name="Thomas Bird" userId="9ed5e5d0-8914-4ea8-a51b-7c5ee3cdc29a" providerId="ADAL" clId="{DD28FC77-3BD6-43B8-8394-6EB70B7E2F96}" dt="2024-11-07T12:03:13.102" v="476" actId="1076"/>
          <ac:picMkLst>
            <pc:docMk/>
            <pc:sldMk cId="1476398953" sldId="288"/>
            <ac:picMk id="1025" creationId="{ED3107DF-4698-143C-18AF-B8DFEC0724CA}"/>
          </ac:picMkLst>
        </pc:picChg>
        <pc:picChg chg="del">
          <ac:chgData name="Thomas Bird" userId="9ed5e5d0-8914-4ea8-a51b-7c5ee3cdc29a" providerId="ADAL" clId="{DD28FC77-3BD6-43B8-8394-6EB70B7E2F96}" dt="2024-11-07T12:03:08.843" v="474" actId="478"/>
          <ac:picMkLst>
            <pc:docMk/>
            <pc:sldMk cId="1476398953" sldId="288"/>
            <ac:picMk id="2049" creationId="{05E97590-6AA3-AF6F-CBA1-5C81ED488504}"/>
          </ac:picMkLst>
        </pc:picChg>
      </pc:sldChg>
      <pc:sldChg chg="addSp delSp modSp new del mod">
        <pc:chgData name="Thomas Bird" userId="9ed5e5d0-8914-4ea8-a51b-7c5ee3cdc29a" providerId="ADAL" clId="{DD28FC77-3BD6-43B8-8394-6EB70B7E2F96}" dt="2024-11-07T12:27:22.031" v="614" actId="47"/>
        <pc:sldMkLst>
          <pc:docMk/>
          <pc:sldMk cId="2281858362" sldId="289"/>
        </pc:sldMkLst>
        <pc:spChg chg="del">
          <ac:chgData name="Thomas Bird" userId="9ed5e5d0-8914-4ea8-a51b-7c5ee3cdc29a" providerId="ADAL" clId="{DD28FC77-3BD6-43B8-8394-6EB70B7E2F96}" dt="2024-11-07T12:06:56.283" v="482" actId="478"/>
          <ac:spMkLst>
            <pc:docMk/>
            <pc:sldMk cId="2281858362" sldId="289"/>
            <ac:spMk id="2" creationId="{9314AC1E-40C4-7F9F-8575-95BA608A658D}"/>
          </ac:spMkLst>
        </pc:spChg>
        <pc:spChg chg="del">
          <ac:chgData name="Thomas Bird" userId="9ed5e5d0-8914-4ea8-a51b-7c5ee3cdc29a" providerId="ADAL" clId="{DD28FC77-3BD6-43B8-8394-6EB70B7E2F96}" dt="2024-11-07T12:06:55.404" v="481" actId="478"/>
          <ac:spMkLst>
            <pc:docMk/>
            <pc:sldMk cId="2281858362" sldId="289"/>
            <ac:spMk id="3" creationId="{230B7232-49F9-75A8-1884-F03DFD9C50FA}"/>
          </ac:spMkLst>
        </pc:spChg>
        <pc:picChg chg="add del mod">
          <ac:chgData name="Thomas Bird" userId="9ed5e5d0-8914-4ea8-a51b-7c5ee3cdc29a" providerId="ADAL" clId="{DD28FC77-3BD6-43B8-8394-6EB70B7E2F96}" dt="2024-11-07T12:06:58.618" v="484" actId="478"/>
          <ac:picMkLst>
            <pc:docMk/>
            <pc:sldMk cId="2281858362" sldId="289"/>
            <ac:picMk id="4" creationId="{073884BC-294D-D018-93F5-2EDFCD1A1607}"/>
          </ac:picMkLst>
        </pc:picChg>
      </pc:sldChg>
      <pc:sldChg chg="addSp delSp modSp add mod">
        <pc:chgData name="Thomas Bird" userId="9ed5e5d0-8914-4ea8-a51b-7c5ee3cdc29a" providerId="ADAL" clId="{DD28FC77-3BD6-43B8-8394-6EB70B7E2F96}" dt="2024-11-07T12:46:09.735" v="1222" actId="20577"/>
        <pc:sldMkLst>
          <pc:docMk/>
          <pc:sldMk cId="413499681" sldId="290"/>
        </pc:sldMkLst>
        <pc:spChg chg="mod">
          <ac:chgData name="Thomas Bird" userId="9ed5e5d0-8914-4ea8-a51b-7c5ee3cdc29a" providerId="ADAL" clId="{DD28FC77-3BD6-43B8-8394-6EB70B7E2F96}" dt="2024-11-07T12:12:10.688" v="500" actId="20577"/>
          <ac:spMkLst>
            <pc:docMk/>
            <pc:sldMk cId="413499681" sldId="290"/>
            <ac:spMk id="2" creationId="{4C7E6F06-EB04-525A-F3C4-58C4830C7DBA}"/>
          </ac:spMkLst>
        </pc:spChg>
        <pc:spChg chg="del">
          <ac:chgData name="Thomas Bird" userId="9ed5e5d0-8914-4ea8-a51b-7c5ee3cdc29a" providerId="ADAL" clId="{DD28FC77-3BD6-43B8-8394-6EB70B7E2F96}" dt="2024-11-07T12:12:13.650" v="501" actId="478"/>
          <ac:spMkLst>
            <pc:docMk/>
            <pc:sldMk cId="413499681" sldId="290"/>
            <ac:spMk id="3" creationId="{9F33AA6D-82FF-903D-B904-BEEF0695EA8B}"/>
          </ac:spMkLst>
        </pc:spChg>
        <pc:spChg chg="add del mod">
          <ac:chgData name="Thomas Bird" userId="9ed5e5d0-8914-4ea8-a51b-7c5ee3cdc29a" providerId="ADAL" clId="{DD28FC77-3BD6-43B8-8394-6EB70B7E2F96}" dt="2024-11-07T12:12:16.096" v="502" actId="478"/>
          <ac:spMkLst>
            <pc:docMk/>
            <pc:sldMk cId="413499681" sldId="290"/>
            <ac:spMk id="5" creationId="{8D92EF82-DB64-F885-04FC-C6FE5CBDBC2B}"/>
          </ac:spMkLst>
        </pc:spChg>
        <pc:graphicFrameChg chg="add mod modGraphic">
          <ac:chgData name="Thomas Bird" userId="9ed5e5d0-8914-4ea8-a51b-7c5ee3cdc29a" providerId="ADAL" clId="{DD28FC77-3BD6-43B8-8394-6EB70B7E2F96}" dt="2024-11-07T12:46:09.735" v="1222" actId="20577"/>
          <ac:graphicFrameMkLst>
            <pc:docMk/>
            <pc:sldMk cId="413499681" sldId="290"/>
            <ac:graphicFrameMk id="6" creationId="{B78B08A8-C081-BE59-C425-04AB86C2D888}"/>
          </ac:graphicFrameMkLst>
        </pc:graphicFrameChg>
        <pc:picChg chg="del">
          <ac:chgData name="Thomas Bird" userId="9ed5e5d0-8914-4ea8-a51b-7c5ee3cdc29a" providerId="ADAL" clId="{DD28FC77-3BD6-43B8-8394-6EB70B7E2F96}" dt="2024-11-07T12:12:16.846" v="503" actId="478"/>
          <ac:picMkLst>
            <pc:docMk/>
            <pc:sldMk cId="413499681" sldId="290"/>
            <ac:picMk id="1025" creationId="{ED3107DF-4698-143C-18AF-B8DFEC0724CA}"/>
          </ac:picMkLst>
        </pc:picChg>
      </pc:sldChg>
      <pc:sldChg chg="add del">
        <pc:chgData name="Thomas Bird" userId="9ed5e5d0-8914-4ea8-a51b-7c5ee3cdc29a" providerId="ADAL" clId="{DD28FC77-3BD6-43B8-8394-6EB70B7E2F96}" dt="2024-11-07T12:12:21.462" v="505"/>
        <pc:sldMkLst>
          <pc:docMk/>
          <pc:sldMk cId="2134091252" sldId="291"/>
        </pc:sldMkLst>
      </pc:sldChg>
      <pc:sldChg chg="addSp delSp modSp add del mod setBg">
        <pc:chgData name="Thomas Bird" userId="9ed5e5d0-8914-4ea8-a51b-7c5ee3cdc29a" providerId="ADAL" clId="{DD28FC77-3BD6-43B8-8394-6EB70B7E2F96}" dt="2024-11-07T12:18:55.775" v="561" actId="47"/>
        <pc:sldMkLst>
          <pc:docMk/>
          <pc:sldMk cId="3531443421" sldId="291"/>
        </pc:sldMkLst>
        <pc:spChg chg="add">
          <ac:chgData name="Thomas Bird" userId="9ed5e5d0-8914-4ea8-a51b-7c5ee3cdc29a" providerId="ADAL" clId="{DD28FC77-3BD6-43B8-8394-6EB70B7E2F96}" dt="2024-11-07T12:18:33.146" v="557" actId="22"/>
          <ac:spMkLst>
            <pc:docMk/>
            <pc:sldMk cId="3531443421" sldId="291"/>
            <ac:spMk id="3" creationId="{9368EB95-CC1B-B059-94C0-5639595A5452}"/>
          </ac:spMkLst>
        </pc:spChg>
        <pc:graphicFrameChg chg="del mod modGraphic">
          <ac:chgData name="Thomas Bird" userId="9ed5e5d0-8914-4ea8-a51b-7c5ee3cdc29a" providerId="ADAL" clId="{DD28FC77-3BD6-43B8-8394-6EB70B7E2F96}" dt="2024-11-07T12:18:43.549" v="558" actId="21"/>
          <ac:graphicFrameMkLst>
            <pc:docMk/>
            <pc:sldMk cId="3531443421" sldId="291"/>
            <ac:graphicFrameMk id="4" creationId="{12F220B3-0CAD-591C-A2F9-A6F6969A0990}"/>
          </ac:graphicFrameMkLst>
        </pc:graphicFrameChg>
      </pc:sldChg>
      <pc:sldChg chg="addSp delSp modSp add mod">
        <pc:chgData name="Thomas Bird" userId="9ed5e5d0-8914-4ea8-a51b-7c5ee3cdc29a" providerId="ADAL" clId="{DD28FC77-3BD6-43B8-8394-6EB70B7E2F96}" dt="2024-11-07T12:18:47.593" v="560"/>
        <pc:sldMkLst>
          <pc:docMk/>
          <pc:sldMk cId="2699687917" sldId="292"/>
        </pc:sldMkLst>
        <pc:spChg chg="mod">
          <ac:chgData name="Thomas Bird" userId="9ed5e5d0-8914-4ea8-a51b-7c5ee3cdc29a" providerId="ADAL" clId="{DD28FC77-3BD6-43B8-8394-6EB70B7E2F96}" dt="2024-11-07T12:17:04.935" v="542" actId="20577"/>
          <ac:spMkLst>
            <pc:docMk/>
            <pc:sldMk cId="2699687917" sldId="292"/>
            <ac:spMk id="2" creationId="{4C7E6F06-EB04-525A-F3C4-58C4830C7DBA}"/>
          </ac:spMkLst>
        </pc:spChg>
        <pc:graphicFrameChg chg="add mod">
          <ac:chgData name="Thomas Bird" userId="9ed5e5d0-8914-4ea8-a51b-7c5ee3cdc29a" providerId="ADAL" clId="{DD28FC77-3BD6-43B8-8394-6EB70B7E2F96}" dt="2024-11-07T12:18:47.593" v="560"/>
          <ac:graphicFrameMkLst>
            <pc:docMk/>
            <pc:sldMk cId="2699687917" sldId="292"/>
            <ac:graphicFrameMk id="4" creationId="{12F220B3-0CAD-591C-A2F9-A6F6969A0990}"/>
          </ac:graphicFrameMkLst>
        </pc:graphicFrameChg>
        <pc:graphicFrameChg chg="del">
          <ac:chgData name="Thomas Bird" userId="9ed5e5d0-8914-4ea8-a51b-7c5ee3cdc29a" providerId="ADAL" clId="{DD28FC77-3BD6-43B8-8394-6EB70B7E2F96}" dt="2024-11-07T12:18:46.553" v="559" actId="478"/>
          <ac:graphicFrameMkLst>
            <pc:docMk/>
            <pc:sldMk cId="2699687917" sldId="292"/>
            <ac:graphicFrameMk id="6" creationId="{B78B08A8-C081-BE59-C425-04AB86C2D888}"/>
          </ac:graphicFrameMkLst>
        </pc:graphicFrameChg>
      </pc:sldChg>
      <pc:sldChg chg="delSp add del mod">
        <pc:chgData name="Thomas Bird" userId="9ed5e5d0-8914-4ea8-a51b-7c5ee3cdc29a" providerId="ADAL" clId="{DD28FC77-3BD6-43B8-8394-6EB70B7E2F96}" dt="2024-11-07T12:27:19.418" v="612" actId="47"/>
        <pc:sldMkLst>
          <pc:docMk/>
          <pc:sldMk cId="590071536" sldId="293"/>
        </pc:sldMkLst>
        <pc:graphicFrameChg chg="del">
          <ac:chgData name="Thomas Bird" userId="9ed5e5d0-8914-4ea8-a51b-7c5ee3cdc29a" providerId="ADAL" clId="{DD28FC77-3BD6-43B8-8394-6EB70B7E2F96}" dt="2024-11-07T12:20:11.822" v="569" actId="21"/>
          <ac:graphicFrameMkLst>
            <pc:docMk/>
            <pc:sldMk cId="590071536" sldId="293"/>
            <ac:graphicFrameMk id="8" creationId="{717EECE1-28F6-B11B-AEED-9B2739D62947}"/>
          </ac:graphicFrameMkLst>
        </pc:graphicFrameChg>
      </pc:sldChg>
      <pc:sldChg chg="addSp delSp modSp add mod">
        <pc:chgData name="Thomas Bird" userId="9ed5e5d0-8914-4ea8-a51b-7c5ee3cdc29a" providerId="ADAL" clId="{DD28FC77-3BD6-43B8-8394-6EB70B7E2F96}" dt="2024-11-07T14:13:42.151" v="2121" actId="207"/>
        <pc:sldMkLst>
          <pc:docMk/>
          <pc:sldMk cId="3419914592" sldId="294"/>
        </pc:sldMkLst>
        <pc:spChg chg="mod">
          <ac:chgData name="Thomas Bird" userId="9ed5e5d0-8914-4ea8-a51b-7c5ee3cdc29a" providerId="ADAL" clId="{DD28FC77-3BD6-43B8-8394-6EB70B7E2F96}" dt="2024-11-07T12:20:03.356" v="567" actId="20577"/>
          <ac:spMkLst>
            <pc:docMk/>
            <pc:sldMk cId="3419914592" sldId="294"/>
            <ac:spMk id="2" creationId="{4C7E6F06-EB04-525A-F3C4-58C4830C7DBA}"/>
          </ac:spMkLst>
        </pc:spChg>
        <pc:graphicFrameChg chg="add mod">
          <ac:chgData name="Thomas Bird" userId="9ed5e5d0-8914-4ea8-a51b-7c5ee3cdc29a" providerId="ADAL" clId="{DD28FC77-3BD6-43B8-8394-6EB70B7E2F96}" dt="2024-11-07T12:20:45.620" v="573"/>
          <ac:graphicFrameMkLst>
            <pc:docMk/>
            <pc:sldMk cId="3419914592" sldId="294"/>
            <ac:graphicFrameMk id="3" creationId="{91FFD9BC-6BA0-FF93-9564-AE11FD998889}"/>
          </ac:graphicFrameMkLst>
        </pc:graphicFrameChg>
        <pc:graphicFrameChg chg="del">
          <ac:chgData name="Thomas Bird" userId="9ed5e5d0-8914-4ea8-a51b-7c5ee3cdc29a" providerId="ADAL" clId="{DD28FC77-3BD6-43B8-8394-6EB70B7E2F96}" dt="2024-11-07T12:20:08.539" v="568" actId="478"/>
          <ac:graphicFrameMkLst>
            <pc:docMk/>
            <pc:sldMk cId="3419914592" sldId="294"/>
            <ac:graphicFrameMk id="4" creationId="{12F220B3-0CAD-591C-A2F9-A6F6969A0990}"/>
          </ac:graphicFrameMkLst>
        </pc:graphicFrameChg>
        <pc:graphicFrameChg chg="add del mod">
          <ac:chgData name="Thomas Bird" userId="9ed5e5d0-8914-4ea8-a51b-7c5ee3cdc29a" providerId="ADAL" clId="{DD28FC77-3BD6-43B8-8394-6EB70B7E2F96}" dt="2024-11-07T12:21:53.982" v="575" actId="478"/>
          <ac:graphicFrameMkLst>
            <pc:docMk/>
            <pc:sldMk cId="3419914592" sldId="294"/>
            <ac:graphicFrameMk id="5" creationId="{9BEE866C-EE96-DE84-24C0-D348FB353B0A}"/>
          </ac:graphicFrameMkLst>
        </pc:graphicFrameChg>
        <pc:graphicFrameChg chg="add mod modGraphic">
          <ac:chgData name="Thomas Bird" userId="9ed5e5d0-8914-4ea8-a51b-7c5ee3cdc29a" providerId="ADAL" clId="{DD28FC77-3BD6-43B8-8394-6EB70B7E2F96}" dt="2024-11-07T14:13:42.151" v="2121" actId="207"/>
          <ac:graphicFrameMkLst>
            <pc:docMk/>
            <pc:sldMk cId="3419914592" sldId="294"/>
            <ac:graphicFrameMk id="6" creationId="{21E74208-B501-225C-A574-EA0495979628}"/>
          </ac:graphicFrameMkLst>
        </pc:graphicFrameChg>
        <pc:graphicFrameChg chg="add del mod">
          <ac:chgData name="Thomas Bird" userId="9ed5e5d0-8914-4ea8-a51b-7c5ee3cdc29a" providerId="ADAL" clId="{DD28FC77-3BD6-43B8-8394-6EB70B7E2F96}" dt="2024-11-07T13:59:19.897" v="1997" actId="478"/>
          <ac:graphicFrameMkLst>
            <pc:docMk/>
            <pc:sldMk cId="3419914592" sldId="294"/>
            <ac:graphicFrameMk id="8" creationId="{717EECE1-28F6-B11B-AEED-9B2739D62947}"/>
          </ac:graphicFrameMkLst>
        </pc:graphicFrameChg>
      </pc:sldChg>
      <pc:sldChg chg="addSp delSp modSp new mod">
        <pc:chgData name="Thomas Bird" userId="9ed5e5d0-8914-4ea8-a51b-7c5ee3cdc29a" providerId="ADAL" clId="{DD28FC77-3BD6-43B8-8394-6EB70B7E2F96}" dt="2024-11-07T12:29:00.555" v="646" actId="1076"/>
        <pc:sldMkLst>
          <pc:docMk/>
          <pc:sldMk cId="338408134" sldId="295"/>
        </pc:sldMkLst>
        <pc:spChg chg="mod">
          <ac:chgData name="Thomas Bird" userId="9ed5e5d0-8914-4ea8-a51b-7c5ee3cdc29a" providerId="ADAL" clId="{DD28FC77-3BD6-43B8-8394-6EB70B7E2F96}" dt="2024-11-07T12:28:58.175" v="645" actId="1076"/>
          <ac:spMkLst>
            <pc:docMk/>
            <pc:sldMk cId="338408134" sldId="295"/>
            <ac:spMk id="2" creationId="{9C474589-BE60-DFA1-FA28-2AB4589A9924}"/>
          </ac:spMkLst>
        </pc:spChg>
        <pc:spChg chg="del">
          <ac:chgData name="Thomas Bird" userId="9ed5e5d0-8914-4ea8-a51b-7c5ee3cdc29a" providerId="ADAL" clId="{DD28FC77-3BD6-43B8-8394-6EB70B7E2F96}" dt="2024-11-07T12:27:36.735" v="634" actId="478"/>
          <ac:spMkLst>
            <pc:docMk/>
            <pc:sldMk cId="338408134" sldId="295"/>
            <ac:spMk id="3" creationId="{AE527ED9-C7E8-A993-A9A0-3253BB9CA5A9}"/>
          </ac:spMkLst>
        </pc:spChg>
        <pc:spChg chg="add mod">
          <ac:chgData name="Thomas Bird" userId="9ed5e5d0-8914-4ea8-a51b-7c5ee3cdc29a" providerId="ADAL" clId="{DD28FC77-3BD6-43B8-8394-6EB70B7E2F96}" dt="2024-11-07T12:28:56.226" v="643" actId="1076"/>
          <ac:spMkLst>
            <pc:docMk/>
            <pc:sldMk cId="338408134" sldId="295"/>
            <ac:spMk id="7" creationId="{92360C48-4407-C508-C6A8-EF82A64CE71A}"/>
          </ac:spMkLst>
        </pc:spChg>
        <pc:picChg chg="add mod">
          <ac:chgData name="Thomas Bird" userId="9ed5e5d0-8914-4ea8-a51b-7c5ee3cdc29a" providerId="ADAL" clId="{DD28FC77-3BD6-43B8-8394-6EB70B7E2F96}" dt="2024-11-07T12:29:00.555" v="646" actId="1076"/>
          <ac:picMkLst>
            <pc:docMk/>
            <pc:sldMk cId="338408134" sldId="295"/>
            <ac:picMk id="5" creationId="{B9F13B51-6B2B-5137-BE01-5D351CEB8834}"/>
          </ac:picMkLst>
        </pc:picChg>
      </pc:sldChg>
      <pc:sldChg chg="addSp delSp modSp add mod">
        <pc:chgData name="Thomas Bird" userId="9ed5e5d0-8914-4ea8-a51b-7c5ee3cdc29a" providerId="ADAL" clId="{DD28FC77-3BD6-43B8-8394-6EB70B7E2F96}" dt="2024-11-07T12:29:45.597" v="668" actId="1076"/>
        <pc:sldMkLst>
          <pc:docMk/>
          <pc:sldMk cId="769882244" sldId="296"/>
        </pc:sldMkLst>
        <pc:spChg chg="mod">
          <ac:chgData name="Thomas Bird" userId="9ed5e5d0-8914-4ea8-a51b-7c5ee3cdc29a" providerId="ADAL" clId="{DD28FC77-3BD6-43B8-8394-6EB70B7E2F96}" dt="2024-11-07T12:29:09.659" v="659" actId="20577"/>
          <ac:spMkLst>
            <pc:docMk/>
            <pc:sldMk cId="769882244" sldId="296"/>
            <ac:spMk id="2" creationId="{9C474589-BE60-DFA1-FA28-2AB4589A9924}"/>
          </ac:spMkLst>
        </pc:spChg>
        <pc:spChg chg="mod">
          <ac:chgData name="Thomas Bird" userId="9ed5e5d0-8914-4ea8-a51b-7c5ee3cdc29a" providerId="ADAL" clId="{DD28FC77-3BD6-43B8-8394-6EB70B7E2F96}" dt="2024-11-07T12:29:45.597" v="668" actId="1076"/>
          <ac:spMkLst>
            <pc:docMk/>
            <pc:sldMk cId="769882244" sldId="296"/>
            <ac:spMk id="7" creationId="{92360C48-4407-C508-C6A8-EF82A64CE71A}"/>
          </ac:spMkLst>
        </pc:spChg>
        <pc:picChg chg="add mod">
          <ac:chgData name="Thomas Bird" userId="9ed5e5d0-8914-4ea8-a51b-7c5ee3cdc29a" providerId="ADAL" clId="{DD28FC77-3BD6-43B8-8394-6EB70B7E2F96}" dt="2024-11-07T12:29:33.170" v="666" actId="1076"/>
          <ac:picMkLst>
            <pc:docMk/>
            <pc:sldMk cId="769882244" sldId="296"/>
            <ac:picMk id="4" creationId="{3BBB7D18-C6A8-296F-2969-0044221AFF26}"/>
          </ac:picMkLst>
        </pc:picChg>
        <pc:picChg chg="del">
          <ac:chgData name="Thomas Bird" userId="9ed5e5d0-8914-4ea8-a51b-7c5ee3cdc29a" providerId="ADAL" clId="{DD28FC77-3BD6-43B8-8394-6EB70B7E2F96}" dt="2024-11-07T12:29:22.204" v="664" actId="478"/>
          <ac:picMkLst>
            <pc:docMk/>
            <pc:sldMk cId="769882244" sldId="296"/>
            <ac:picMk id="5" creationId="{B9F13B51-6B2B-5137-BE01-5D351CEB8834}"/>
          </ac:picMkLst>
        </pc:picChg>
      </pc:sldChg>
      <pc:sldChg chg="modSp new mod">
        <pc:chgData name="Thomas Bird" userId="9ed5e5d0-8914-4ea8-a51b-7c5ee3cdc29a" providerId="ADAL" clId="{DD28FC77-3BD6-43B8-8394-6EB70B7E2F96}" dt="2024-11-07T12:55:25.129" v="1308" actId="27636"/>
        <pc:sldMkLst>
          <pc:docMk/>
          <pc:sldMk cId="3205876224" sldId="297"/>
        </pc:sldMkLst>
        <pc:spChg chg="mod">
          <ac:chgData name="Thomas Bird" userId="9ed5e5d0-8914-4ea8-a51b-7c5ee3cdc29a" providerId="ADAL" clId="{DD28FC77-3BD6-43B8-8394-6EB70B7E2F96}" dt="2024-11-07T12:36:27.650" v="825" actId="20577"/>
          <ac:spMkLst>
            <pc:docMk/>
            <pc:sldMk cId="3205876224" sldId="297"/>
            <ac:spMk id="2" creationId="{B8E56BF3-E376-5FA1-A8BF-A8721971BDA3}"/>
          </ac:spMkLst>
        </pc:spChg>
        <pc:spChg chg="mod">
          <ac:chgData name="Thomas Bird" userId="9ed5e5d0-8914-4ea8-a51b-7c5ee3cdc29a" providerId="ADAL" clId="{DD28FC77-3BD6-43B8-8394-6EB70B7E2F96}" dt="2024-11-07T12:55:25.129" v="1308" actId="27636"/>
          <ac:spMkLst>
            <pc:docMk/>
            <pc:sldMk cId="3205876224" sldId="297"/>
            <ac:spMk id="3" creationId="{74D13D0B-7C15-7D2F-C46B-D09C1ADD6451}"/>
          </ac:spMkLst>
        </pc:spChg>
      </pc:sldChg>
      <pc:sldChg chg="addSp delSp modSp add mod ord">
        <pc:chgData name="Thomas Bird" userId="9ed5e5d0-8914-4ea8-a51b-7c5ee3cdc29a" providerId="ADAL" clId="{DD28FC77-3BD6-43B8-8394-6EB70B7E2F96}" dt="2024-11-07T12:32:16.792" v="721"/>
        <pc:sldMkLst>
          <pc:docMk/>
          <pc:sldMk cId="2482942641" sldId="298"/>
        </pc:sldMkLst>
        <pc:spChg chg="mod">
          <ac:chgData name="Thomas Bird" userId="9ed5e5d0-8914-4ea8-a51b-7c5ee3cdc29a" providerId="ADAL" clId="{DD28FC77-3BD6-43B8-8394-6EB70B7E2F96}" dt="2024-11-07T12:30:00.620" v="689" actId="20577"/>
          <ac:spMkLst>
            <pc:docMk/>
            <pc:sldMk cId="2482942641" sldId="298"/>
            <ac:spMk id="2" creationId="{9C474589-BE60-DFA1-FA28-2AB4589A9924}"/>
          </ac:spMkLst>
        </pc:spChg>
        <pc:spChg chg="mod">
          <ac:chgData name="Thomas Bird" userId="9ed5e5d0-8914-4ea8-a51b-7c5ee3cdc29a" providerId="ADAL" clId="{DD28FC77-3BD6-43B8-8394-6EB70B7E2F96}" dt="2024-11-07T12:32:16.792" v="721"/>
          <ac:spMkLst>
            <pc:docMk/>
            <pc:sldMk cId="2482942641" sldId="298"/>
            <ac:spMk id="7" creationId="{92360C48-4407-C508-C6A8-EF82A64CE71A}"/>
          </ac:spMkLst>
        </pc:spChg>
        <pc:picChg chg="add mod">
          <ac:chgData name="Thomas Bird" userId="9ed5e5d0-8914-4ea8-a51b-7c5ee3cdc29a" providerId="ADAL" clId="{DD28FC77-3BD6-43B8-8394-6EB70B7E2F96}" dt="2024-11-07T12:30:34.709" v="696" actId="1076"/>
          <ac:picMkLst>
            <pc:docMk/>
            <pc:sldMk cId="2482942641" sldId="298"/>
            <ac:picMk id="4" creationId="{FD7E0FFD-97B3-9B05-45CA-86D68E00D77D}"/>
          </ac:picMkLst>
        </pc:picChg>
        <pc:picChg chg="del">
          <ac:chgData name="Thomas Bird" userId="9ed5e5d0-8914-4ea8-a51b-7c5ee3cdc29a" providerId="ADAL" clId="{DD28FC77-3BD6-43B8-8394-6EB70B7E2F96}" dt="2024-11-07T12:30:02.589" v="690" actId="478"/>
          <ac:picMkLst>
            <pc:docMk/>
            <pc:sldMk cId="2482942641" sldId="298"/>
            <ac:picMk id="5" creationId="{B9F13B51-6B2B-5137-BE01-5D351CEB8834}"/>
          </ac:picMkLst>
        </pc:picChg>
      </pc:sldChg>
      <pc:sldChg chg="new del">
        <pc:chgData name="Thomas Bird" userId="9ed5e5d0-8914-4ea8-a51b-7c5ee3cdc29a" providerId="ADAL" clId="{DD28FC77-3BD6-43B8-8394-6EB70B7E2F96}" dt="2024-11-07T12:32:58.533" v="724" actId="47"/>
        <pc:sldMkLst>
          <pc:docMk/>
          <pc:sldMk cId="3009853585" sldId="299"/>
        </pc:sldMkLst>
      </pc:sldChg>
      <pc:sldChg chg="addSp delSp modSp add mod">
        <pc:chgData name="Thomas Bird" userId="9ed5e5d0-8914-4ea8-a51b-7c5ee3cdc29a" providerId="ADAL" clId="{DD28FC77-3BD6-43B8-8394-6EB70B7E2F96}" dt="2024-11-07T12:31:42.428" v="720"/>
        <pc:sldMkLst>
          <pc:docMk/>
          <pc:sldMk cId="1088309910" sldId="300"/>
        </pc:sldMkLst>
        <pc:spChg chg="mod">
          <ac:chgData name="Thomas Bird" userId="9ed5e5d0-8914-4ea8-a51b-7c5ee3cdc29a" providerId="ADAL" clId="{DD28FC77-3BD6-43B8-8394-6EB70B7E2F96}" dt="2024-11-07T12:31:09.917" v="713" actId="20577"/>
          <ac:spMkLst>
            <pc:docMk/>
            <pc:sldMk cId="1088309910" sldId="300"/>
            <ac:spMk id="2" creationId="{9C474589-BE60-DFA1-FA28-2AB4589A9924}"/>
          </ac:spMkLst>
        </pc:spChg>
        <pc:spChg chg="mod">
          <ac:chgData name="Thomas Bird" userId="9ed5e5d0-8914-4ea8-a51b-7c5ee3cdc29a" providerId="ADAL" clId="{DD28FC77-3BD6-43B8-8394-6EB70B7E2F96}" dt="2024-11-07T12:31:42.428" v="720"/>
          <ac:spMkLst>
            <pc:docMk/>
            <pc:sldMk cId="1088309910" sldId="300"/>
            <ac:spMk id="7" creationId="{92360C48-4407-C508-C6A8-EF82A64CE71A}"/>
          </ac:spMkLst>
        </pc:spChg>
        <pc:picChg chg="del">
          <ac:chgData name="Thomas Bird" userId="9ed5e5d0-8914-4ea8-a51b-7c5ee3cdc29a" providerId="ADAL" clId="{DD28FC77-3BD6-43B8-8394-6EB70B7E2F96}" dt="2024-11-07T12:31:12.531" v="714" actId="478"/>
          <ac:picMkLst>
            <pc:docMk/>
            <pc:sldMk cId="1088309910" sldId="300"/>
            <ac:picMk id="4" creationId="{FD7E0FFD-97B3-9B05-45CA-86D68E00D77D}"/>
          </ac:picMkLst>
        </pc:picChg>
        <pc:picChg chg="add mod">
          <ac:chgData name="Thomas Bird" userId="9ed5e5d0-8914-4ea8-a51b-7c5ee3cdc29a" providerId="ADAL" clId="{DD28FC77-3BD6-43B8-8394-6EB70B7E2F96}" dt="2024-11-07T12:31:31.852" v="719" actId="692"/>
          <ac:picMkLst>
            <pc:docMk/>
            <pc:sldMk cId="1088309910" sldId="300"/>
            <ac:picMk id="5" creationId="{62ABB2BD-75AC-F788-185B-C505AB4099C0}"/>
          </ac:picMkLst>
        </pc:picChg>
      </pc:sldChg>
      <pc:sldChg chg="modSp add mod">
        <pc:chgData name="Thomas Bird" userId="9ed5e5d0-8914-4ea8-a51b-7c5ee3cdc29a" providerId="ADAL" clId="{DD28FC77-3BD6-43B8-8394-6EB70B7E2F96}" dt="2024-11-07T12:32:54.442" v="723" actId="120"/>
        <pc:sldMkLst>
          <pc:docMk/>
          <pc:sldMk cId="2050377410" sldId="301"/>
        </pc:sldMkLst>
        <pc:spChg chg="mod">
          <ac:chgData name="Thomas Bird" userId="9ed5e5d0-8914-4ea8-a51b-7c5ee3cdc29a" providerId="ADAL" clId="{DD28FC77-3BD6-43B8-8394-6EB70B7E2F96}" dt="2024-11-07T12:32:54.442" v="723" actId="120"/>
          <ac:spMkLst>
            <pc:docMk/>
            <pc:sldMk cId="2050377410" sldId="301"/>
            <ac:spMk id="2" creationId="{CAF57808-B813-BFCA-824A-514CE9AA87F3}"/>
          </ac:spMkLst>
        </pc:spChg>
      </pc:sldChg>
      <pc:sldChg chg="addSp delSp modSp add mod ord">
        <pc:chgData name="Thomas Bird" userId="9ed5e5d0-8914-4ea8-a51b-7c5ee3cdc29a" providerId="ADAL" clId="{DD28FC77-3BD6-43B8-8394-6EB70B7E2F96}" dt="2024-11-07T12:33:41.903" v="750" actId="1076"/>
        <pc:sldMkLst>
          <pc:docMk/>
          <pc:sldMk cId="336381355" sldId="302"/>
        </pc:sldMkLst>
        <pc:spChg chg="mod">
          <ac:chgData name="Thomas Bird" userId="9ed5e5d0-8914-4ea8-a51b-7c5ee3cdc29a" providerId="ADAL" clId="{DD28FC77-3BD6-43B8-8394-6EB70B7E2F96}" dt="2024-11-07T12:33:10.432" v="742" actId="20577"/>
          <ac:spMkLst>
            <pc:docMk/>
            <pc:sldMk cId="336381355" sldId="302"/>
            <ac:spMk id="2" creationId="{9C474589-BE60-DFA1-FA28-2AB4589A9924}"/>
          </ac:spMkLst>
        </pc:spChg>
        <pc:spChg chg="del">
          <ac:chgData name="Thomas Bird" userId="9ed5e5d0-8914-4ea8-a51b-7c5ee3cdc29a" providerId="ADAL" clId="{DD28FC77-3BD6-43B8-8394-6EB70B7E2F96}" dt="2024-11-07T12:33:12.993" v="743" actId="478"/>
          <ac:spMkLst>
            <pc:docMk/>
            <pc:sldMk cId="336381355" sldId="302"/>
            <ac:spMk id="7" creationId="{92360C48-4407-C508-C6A8-EF82A64CE71A}"/>
          </ac:spMkLst>
        </pc:spChg>
        <pc:picChg chg="add mod">
          <ac:chgData name="Thomas Bird" userId="9ed5e5d0-8914-4ea8-a51b-7c5ee3cdc29a" providerId="ADAL" clId="{DD28FC77-3BD6-43B8-8394-6EB70B7E2F96}" dt="2024-11-07T12:33:41.903" v="750" actId="1076"/>
          <ac:picMkLst>
            <pc:docMk/>
            <pc:sldMk cId="336381355" sldId="302"/>
            <ac:picMk id="4" creationId="{CDCFCF7F-7399-F043-AE1F-388D28705CA5}"/>
          </ac:picMkLst>
        </pc:picChg>
        <pc:picChg chg="del">
          <ac:chgData name="Thomas Bird" userId="9ed5e5d0-8914-4ea8-a51b-7c5ee3cdc29a" providerId="ADAL" clId="{DD28FC77-3BD6-43B8-8394-6EB70B7E2F96}" dt="2024-11-07T12:33:13.633" v="744" actId="478"/>
          <ac:picMkLst>
            <pc:docMk/>
            <pc:sldMk cId="336381355" sldId="302"/>
            <ac:picMk id="5" creationId="{62ABB2BD-75AC-F788-185B-C505AB4099C0}"/>
          </ac:picMkLst>
        </pc:picChg>
      </pc:sldChg>
      <pc:sldChg chg="addSp delSp modSp add mod">
        <pc:chgData name="Thomas Bird" userId="9ed5e5d0-8914-4ea8-a51b-7c5ee3cdc29a" providerId="ADAL" clId="{DD28FC77-3BD6-43B8-8394-6EB70B7E2F96}" dt="2024-11-07T12:34:23.599" v="761" actId="1076"/>
        <pc:sldMkLst>
          <pc:docMk/>
          <pc:sldMk cId="4073032673" sldId="303"/>
        </pc:sldMkLst>
        <pc:spChg chg="mod">
          <ac:chgData name="Thomas Bird" userId="9ed5e5d0-8914-4ea8-a51b-7c5ee3cdc29a" providerId="ADAL" clId="{DD28FC77-3BD6-43B8-8394-6EB70B7E2F96}" dt="2024-11-07T12:33:51.679" v="755" actId="20577"/>
          <ac:spMkLst>
            <pc:docMk/>
            <pc:sldMk cId="4073032673" sldId="303"/>
            <ac:spMk id="2" creationId="{9C474589-BE60-DFA1-FA28-2AB4589A9924}"/>
          </ac:spMkLst>
        </pc:spChg>
        <pc:picChg chg="del">
          <ac:chgData name="Thomas Bird" userId="9ed5e5d0-8914-4ea8-a51b-7c5ee3cdc29a" providerId="ADAL" clId="{DD28FC77-3BD6-43B8-8394-6EB70B7E2F96}" dt="2024-11-07T12:33:53.200" v="756" actId="478"/>
          <ac:picMkLst>
            <pc:docMk/>
            <pc:sldMk cId="4073032673" sldId="303"/>
            <ac:picMk id="4" creationId="{CDCFCF7F-7399-F043-AE1F-388D28705CA5}"/>
          </ac:picMkLst>
        </pc:picChg>
        <pc:picChg chg="add mod">
          <ac:chgData name="Thomas Bird" userId="9ed5e5d0-8914-4ea8-a51b-7c5ee3cdc29a" providerId="ADAL" clId="{DD28FC77-3BD6-43B8-8394-6EB70B7E2F96}" dt="2024-11-07T12:34:23.599" v="761" actId="1076"/>
          <ac:picMkLst>
            <pc:docMk/>
            <pc:sldMk cId="4073032673" sldId="303"/>
            <ac:picMk id="5" creationId="{91CBD3A3-7127-CDC9-6F54-79B2538C39C3}"/>
          </ac:picMkLst>
        </pc:picChg>
      </pc:sldChg>
      <pc:sldChg chg="addSp delSp modSp add mod">
        <pc:chgData name="Thomas Bird" userId="9ed5e5d0-8914-4ea8-a51b-7c5ee3cdc29a" providerId="ADAL" clId="{DD28FC77-3BD6-43B8-8394-6EB70B7E2F96}" dt="2024-11-07T12:35:27.199" v="791" actId="1076"/>
        <pc:sldMkLst>
          <pc:docMk/>
          <pc:sldMk cId="4151861717" sldId="304"/>
        </pc:sldMkLst>
        <pc:spChg chg="mod">
          <ac:chgData name="Thomas Bird" userId="9ed5e5d0-8914-4ea8-a51b-7c5ee3cdc29a" providerId="ADAL" clId="{DD28FC77-3BD6-43B8-8394-6EB70B7E2F96}" dt="2024-11-07T12:34:45.025" v="780" actId="20577"/>
          <ac:spMkLst>
            <pc:docMk/>
            <pc:sldMk cId="4151861717" sldId="304"/>
            <ac:spMk id="2" creationId="{9C474589-BE60-DFA1-FA28-2AB4589A9924}"/>
          </ac:spMkLst>
        </pc:spChg>
        <pc:picChg chg="add del mod">
          <ac:chgData name="Thomas Bird" userId="9ed5e5d0-8914-4ea8-a51b-7c5ee3cdc29a" providerId="ADAL" clId="{DD28FC77-3BD6-43B8-8394-6EB70B7E2F96}" dt="2024-11-07T12:34:57.184" v="785" actId="478"/>
          <ac:picMkLst>
            <pc:docMk/>
            <pc:sldMk cId="4151861717" sldId="304"/>
            <ac:picMk id="4" creationId="{0B61B693-6DD1-08A6-BB60-1699DD059B2E}"/>
          </ac:picMkLst>
        </pc:picChg>
        <pc:picChg chg="del">
          <ac:chgData name="Thomas Bird" userId="9ed5e5d0-8914-4ea8-a51b-7c5ee3cdc29a" providerId="ADAL" clId="{DD28FC77-3BD6-43B8-8394-6EB70B7E2F96}" dt="2024-11-07T12:34:47.985" v="781" actId="478"/>
          <ac:picMkLst>
            <pc:docMk/>
            <pc:sldMk cId="4151861717" sldId="304"/>
            <ac:picMk id="5" creationId="{91CBD3A3-7127-CDC9-6F54-79B2538C39C3}"/>
          </ac:picMkLst>
        </pc:picChg>
        <pc:picChg chg="add mod">
          <ac:chgData name="Thomas Bird" userId="9ed5e5d0-8914-4ea8-a51b-7c5ee3cdc29a" providerId="ADAL" clId="{DD28FC77-3BD6-43B8-8394-6EB70B7E2F96}" dt="2024-11-07T12:35:27.199" v="791" actId="1076"/>
          <ac:picMkLst>
            <pc:docMk/>
            <pc:sldMk cId="4151861717" sldId="304"/>
            <ac:picMk id="7" creationId="{2256D35D-6B27-ACCF-D8A5-C338E5D37D2F}"/>
          </ac:picMkLst>
        </pc:picChg>
      </pc:sldChg>
      <pc:sldChg chg="addSp delSp modSp new del mod">
        <pc:chgData name="Thomas Bird" userId="9ed5e5d0-8914-4ea8-a51b-7c5ee3cdc29a" providerId="ADAL" clId="{DD28FC77-3BD6-43B8-8394-6EB70B7E2F96}" dt="2024-11-07T14:00:00.755" v="1999" actId="47"/>
        <pc:sldMkLst>
          <pc:docMk/>
          <pc:sldMk cId="1201294228" sldId="305"/>
        </pc:sldMkLst>
        <pc:spChg chg="mod">
          <ac:chgData name="Thomas Bird" userId="9ed5e5d0-8914-4ea8-a51b-7c5ee3cdc29a" providerId="ADAL" clId="{DD28FC77-3BD6-43B8-8394-6EB70B7E2F96}" dt="2024-11-07T12:38:08.849" v="1106" actId="120"/>
          <ac:spMkLst>
            <pc:docMk/>
            <pc:sldMk cId="1201294228" sldId="305"/>
            <ac:spMk id="2" creationId="{16369DE7-05FC-3D50-096B-49F215909783}"/>
          </ac:spMkLst>
        </pc:spChg>
        <pc:spChg chg="del">
          <ac:chgData name="Thomas Bird" userId="9ed5e5d0-8914-4ea8-a51b-7c5ee3cdc29a" providerId="ADAL" clId="{DD28FC77-3BD6-43B8-8394-6EB70B7E2F96}" dt="2024-11-07T12:38:10.657" v="1107" actId="478"/>
          <ac:spMkLst>
            <pc:docMk/>
            <pc:sldMk cId="1201294228" sldId="305"/>
            <ac:spMk id="3" creationId="{B4FEF08E-B173-ADA6-9888-7D5F15A4C509}"/>
          </ac:spMkLst>
        </pc:spChg>
        <pc:picChg chg="add mod modCrop">
          <ac:chgData name="Thomas Bird" userId="9ed5e5d0-8914-4ea8-a51b-7c5ee3cdc29a" providerId="ADAL" clId="{DD28FC77-3BD6-43B8-8394-6EB70B7E2F96}" dt="2024-11-07T12:38:59.137" v="1112" actId="1076"/>
          <ac:picMkLst>
            <pc:docMk/>
            <pc:sldMk cId="1201294228" sldId="305"/>
            <ac:picMk id="4" creationId="{62C55106-1467-E59E-E65E-DC75778500E8}"/>
          </ac:picMkLst>
        </pc:picChg>
      </pc:sldChg>
      <pc:sldChg chg="addSp delSp modSp new del mod">
        <pc:chgData name="Thomas Bird" userId="9ed5e5d0-8914-4ea8-a51b-7c5ee3cdc29a" providerId="ADAL" clId="{DD28FC77-3BD6-43B8-8394-6EB70B7E2F96}" dt="2024-11-07T14:16:02.217" v="2290" actId="47"/>
        <pc:sldMkLst>
          <pc:docMk/>
          <pc:sldMk cId="1069276544" sldId="306"/>
        </pc:sldMkLst>
        <pc:spChg chg="mod">
          <ac:chgData name="Thomas Bird" userId="9ed5e5d0-8914-4ea8-a51b-7c5ee3cdc29a" providerId="ADAL" clId="{DD28FC77-3BD6-43B8-8394-6EB70B7E2F96}" dt="2024-11-07T12:56:57.043" v="1369" actId="120"/>
          <ac:spMkLst>
            <pc:docMk/>
            <pc:sldMk cId="1069276544" sldId="306"/>
            <ac:spMk id="2" creationId="{C877D3ED-CA32-633E-C79C-61AD932DCB1E}"/>
          </ac:spMkLst>
        </pc:spChg>
        <pc:spChg chg="del">
          <ac:chgData name="Thomas Bird" userId="9ed5e5d0-8914-4ea8-a51b-7c5ee3cdc29a" providerId="ADAL" clId="{DD28FC77-3BD6-43B8-8394-6EB70B7E2F96}" dt="2024-11-07T13:27:19.651" v="1653" actId="478"/>
          <ac:spMkLst>
            <pc:docMk/>
            <pc:sldMk cId="1069276544" sldId="306"/>
            <ac:spMk id="3" creationId="{192E7614-2460-0049-01EE-60E3B249CCCA}"/>
          </ac:spMkLst>
        </pc:spChg>
        <pc:spChg chg="add del mod">
          <ac:chgData name="Thomas Bird" userId="9ed5e5d0-8914-4ea8-a51b-7c5ee3cdc29a" providerId="ADAL" clId="{DD28FC77-3BD6-43B8-8394-6EB70B7E2F96}" dt="2024-11-07T13:31:04.518" v="1716" actId="478"/>
          <ac:spMkLst>
            <pc:docMk/>
            <pc:sldMk cId="1069276544" sldId="306"/>
            <ac:spMk id="8" creationId="{3B34FC31-F133-B0B7-CF3A-7245C3B1C72B}"/>
          </ac:spMkLst>
        </pc:spChg>
        <pc:spChg chg="add del mod">
          <ac:chgData name="Thomas Bird" userId="9ed5e5d0-8914-4ea8-a51b-7c5ee3cdc29a" providerId="ADAL" clId="{DD28FC77-3BD6-43B8-8394-6EB70B7E2F96}" dt="2024-11-07T13:36:22.503" v="1829" actId="478"/>
          <ac:spMkLst>
            <pc:docMk/>
            <pc:sldMk cId="1069276544" sldId="306"/>
            <ac:spMk id="10" creationId="{0C24EFE1-3240-D45F-C5E6-18238EB2485B}"/>
          </ac:spMkLst>
        </pc:spChg>
        <pc:spChg chg="add del mod">
          <ac:chgData name="Thomas Bird" userId="9ed5e5d0-8914-4ea8-a51b-7c5ee3cdc29a" providerId="ADAL" clId="{DD28FC77-3BD6-43B8-8394-6EB70B7E2F96}" dt="2024-11-07T13:36:22.503" v="1829" actId="478"/>
          <ac:spMkLst>
            <pc:docMk/>
            <pc:sldMk cId="1069276544" sldId="306"/>
            <ac:spMk id="11" creationId="{6379CE46-42CC-F418-5C8C-DD935FB7A849}"/>
          </ac:spMkLst>
        </pc:spChg>
        <pc:spChg chg="add mod">
          <ac:chgData name="Thomas Bird" userId="9ed5e5d0-8914-4ea8-a51b-7c5ee3cdc29a" providerId="ADAL" clId="{DD28FC77-3BD6-43B8-8394-6EB70B7E2F96}" dt="2024-11-07T13:40:30.859" v="1953" actId="20577"/>
          <ac:spMkLst>
            <pc:docMk/>
            <pc:sldMk cId="1069276544" sldId="306"/>
            <ac:spMk id="14" creationId="{3519550C-AC54-B0A8-CEAA-DF82E4F716BD}"/>
          </ac:spMkLst>
        </pc:spChg>
        <pc:graphicFrameChg chg="add del mod modGraphic">
          <ac:chgData name="Thomas Bird" userId="9ed5e5d0-8914-4ea8-a51b-7c5ee3cdc29a" providerId="ADAL" clId="{DD28FC77-3BD6-43B8-8394-6EB70B7E2F96}" dt="2024-11-07T13:36:22.503" v="1829" actId="478"/>
          <ac:graphicFrameMkLst>
            <pc:docMk/>
            <pc:sldMk cId="1069276544" sldId="306"/>
            <ac:graphicFrameMk id="9" creationId="{74392F9E-0D04-1098-697B-A31DA777E820}"/>
          </ac:graphicFrameMkLst>
        </pc:graphicFrameChg>
        <pc:picChg chg="add del mod modCrop">
          <ac:chgData name="Thomas Bird" userId="9ed5e5d0-8914-4ea8-a51b-7c5ee3cdc29a" providerId="ADAL" clId="{DD28FC77-3BD6-43B8-8394-6EB70B7E2F96}" dt="2024-11-07T13:36:22.503" v="1829" actId="478"/>
          <ac:picMkLst>
            <pc:docMk/>
            <pc:sldMk cId="1069276544" sldId="306"/>
            <ac:picMk id="5" creationId="{381BF323-51A4-DE44-A921-FC1F13ABD284}"/>
          </ac:picMkLst>
        </pc:picChg>
        <pc:picChg chg="add del mod modCrop">
          <ac:chgData name="Thomas Bird" userId="9ed5e5d0-8914-4ea8-a51b-7c5ee3cdc29a" providerId="ADAL" clId="{DD28FC77-3BD6-43B8-8394-6EB70B7E2F96}" dt="2024-11-07T13:36:22.503" v="1829" actId="478"/>
          <ac:picMkLst>
            <pc:docMk/>
            <pc:sldMk cId="1069276544" sldId="306"/>
            <ac:picMk id="7" creationId="{55816EDD-DA81-8F2D-86D7-F3AD6C490787}"/>
          </ac:picMkLst>
        </pc:picChg>
        <pc:picChg chg="add del mod modCrop">
          <ac:chgData name="Thomas Bird" userId="9ed5e5d0-8914-4ea8-a51b-7c5ee3cdc29a" providerId="ADAL" clId="{DD28FC77-3BD6-43B8-8394-6EB70B7E2F96}" dt="2024-11-07T14:15:53.070" v="2287" actId="21"/>
          <ac:picMkLst>
            <pc:docMk/>
            <pc:sldMk cId="1069276544" sldId="306"/>
            <ac:picMk id="13" creationId="{DF612A35-5710-B4F4-85F3-63B2E39D7E56}"/>
          </ac:picMkLst>
        </pc:picChg>
      </pc:sldChg>
      <pc:sldChg chg="modSp add mod ord">
        <pc:chgData name="Thomas Bird" userId="9ed5e5d0-8914-4ea8-a51b-7c5ee3cdc29a" providerId="ADAL" clId="{DD28FC77-3BD6-43B8-8394-6EB70B7E2F96}" dt="2024-11-07T14:16:06.905" v="2291" actId="20577"/>
        <pc:sldMkLst>
          <pc:docMk/>
          <pc:sldMk cId="3974760093" sldId="307"/>
        </pc:sldMkLst>
        <pc:spChg chg="mod">
          <ac:chgData name="Thomas Bird" userId="9ed5e5d0-8914-4ea8-a51b-7c5ee3cdc29a" providerId="ADAL" clId="{DD28FC77-3BD6-43B8-8394-6EB70B7E2F96}" dt="2024-11-07T14:16:06.905" v="2291" actId="20577"/>
          <ac:spMkLst>
            <pc:docMk/>
            <pc:sldMk cId="3974760093" sldId="307"/>
            <ac:spMk id="2" creationId="{00000000-0000-0000-0000-000000000000}"/>
          </ac:spMkLst>
        </pc:spChg>
      </pc:sldChg>
      <pc:sldChg chg="add del">
        <pc:chgData name="Thomas Bird" userId="9ed5e5d0-8914-4ea8-a51b-7c5ee3cdc29a" providerId="ADAL" clId="{DD28FC77-3BD6-43B8-8394-6EB70B7E2F96}" dt="2024-11-07T13:00:29.412" v="1444" actId="47"/>
        <pc:sldMkLst>
          <pc:docMk/>
          <pc:sldMk cId="1668382140" sldId="308"/>
        </pc:sldMkLst>
      </pc:sldChg>
      <pc:sldChg chg="modSp add mod">
        <pc:chgData name="Thomas Bird" userId="9ed5e5d0-8914-4ea8-a51b-7c5ee3cdc29a" providerId="ADAL" clId="{DD28FC77-3BD6-43B8-8394-6EB70B7E2F96}" dt="2024-11-07T14:17:12.206" v="2303" actId="6549"/>
        <pc:sldMkLst>
          <pc:docMk/>
          <pc:sldMk cId="74320012" sldId="309"/>
        </pc:sldMkLst>
        <pc:spChg chg="mod">
          <ac:chgData name="Thomas Bird" userId="9ed5e5d0-8914-4ea8-a51b-7c5ee3cdc29a" providerId="ADAL" clId="{DD28FC77-3BD6-43B8-8394-6EB70B7E2F96}" dt="2024-11-07T12:57:48.325" v="1373" actId="120"/>
          <ac:spMkLst>
            <pc:docMk/>
            <pc:sldMk cId="74320012" sldId="309"/>
            <ac:spMk id="2" creationId="{00000000-0000-0000-0000-000000000000}"/>
          </ac:spMkLst>
        </pc:spChg>
        <pc:spChg chg="mod">
          <ac:chgData name="Thomas Bird" userId="9ed5e5d0-8914-4ea8-a51b-7c5ee3cdc29a" providerId="ADAL" clId="{DD28FC77-3BD6-43B8-8394-6EB70B7E2F96}" dt="2024-11-07T14:17:12.206" v="2303" actId="6549"/>
          <ac:spMkLst>
            <pc:docMk/>
            <pc:sldMk cId="74320012" sldId="309"/>
            <ac:spMk id="3" creationId="{00000000-0000-0000-0000-000000000000}"/>
          </ac:spMkLst>
        </pc:spChg>
      </pc:sldChg>
      <pc:sldChg chg="addSp delSp modSp add mod">
        <pc:chgData name="Thomas Bird" userId="9ed5e5d0-8914-4ea8-a51b-7c5ee3cdc29a" providerId="ADAL" clId="{DD28FC77-3BD6-43B8-8394-6EB70B7E2F96}" dt="2024-11-07T13:44:11.492" v="1971" actId="478"/>
        <pc:sldMkLst>
          <pc:docMk/>
          <pc:sldMk cId="1200273273" sldId="310"/>
        </pc:sldMkLst>
        <pc:spChg chg="mod">
          <ac:chgData name="Thomas Bird" userId="9ed5e5d0-8914-4ea8-a51b-7c5ee3cdc29a" providerId="ADAL" clId="{DD28FC77-3BD6-43B8-8394-6EB70B7E2F96}" dt="2024-11-07T12:59:52.713" v="1440" actId="120"/>
          <ac:spMkLst>
            <pc:docMk/>
            <pc:sldMk cId="1200273273" sldId="310"/>
            <ac:spMk id="2" creationId="{00000000-0000-0000-0000-000000000000}"/>
          </ac:spMkLst>
        </pc:spChg>
        <pc:spChg chg="mod">
          <ac:chgData name="Thomas Bird" userId="9ed5e5d0-8914-4ea8-a51b-7c5ee3cdc29a" providerId="ADAL" clId="{DD28FC77-3BD6-43B8-8394-6EB70B7E2F96}" dt="2024-11-07T12:58:32.835" v="1376" actId="1076"/>
          <ac:spMkLst>
            <pc:docMk/>
            <pc:sldMk cId="1200273273" sldId="310"/>
            <ac:spMk id="5" creationId="{00000000-0000-0000-0000-000000000000}"/>
          </ac:spMkLst>
        </pc:spChg>
        <pc:graphicFrameChg chg="add del mod modGraphic">
          <ac:chgData name="Thomas Bird" userId="9ed5e5d0-8914-4ea8-a51b-7c5ee3cdc29a" providerId="ADAL" clId="{DD28FC77-3BD6-43B8-8394-6EB70B7E2F96}" dt="2024-11-07T13:44:11.492" v="1971" actId="478"/>
          <ac:graphicFrameMkLst>
            <pc:docMk/>
            <pc:sldMk cId="1200273273" sldId="310"/>
            <ac:graphicFrameMk id="3" creationId="{13C88AC2-7E1C-54CF-0E01-18E70BF01958}"/>
          </ac:graphicFrameMkLst>
        </pc:graphicFrameChg>
        <pc:picChg chg="mod">
          <ac:chgData name="Thomas Bird" userId="9ed5e5d0-8914-4ea8-a51b-7c5ee3cdc29a" providerId="ADAL" clId="{DD28FC77-3BD6-43B8-8394-6EB70B7E2F96}" dt="2024-11-07T12:58:30.116" v="1375" actId="1076"/>
          <ac:picMkLst>
            <pc:docMk/>
            <pc:sldMk cId="1200273273" sldId="310"/>
            <ac:picMk id="4" creationId="{00000000-0000-0000-0000-000000000000}"/>
          </ac:picMkLst>
        </pc:picChg>
      </pc:sldChg>
      <pc:sldChg chg="addSp modSp add mod">
        <pc:chgData name="Thomas Bird" userId="9ed5e5d0-8914-4ea8-a51b-7c5ee3cdc29a" providerId="ADAL" clId="{DD28FC77-3BD6-43B8-8394-6EB70B7E2F96}" dt="2024-11-07T13:13:43.924" v="1651" actId="1076"/>
        <pc:sldMkLst>
          <pc:docMk/>
          <pc:sldMk cId="1301627851" sldId="311"/>
        </pc:sldMkLst>
        <pc:spChg chg="mod">
          <ac:chgData name="Thomas Bird" userId="9ed5e5d0-8914-4ea8-a51b-7c5ee3cdc29a" providerId="ADAL" clId="{DD28FC77-3BD6-43B8-8394-6EB70B7E2F96}" dt="2024-11-07T12:59:54.787" v="1441" actId="120"/>
          <ac:spMkLst>
            <pc:docMk/>
            <pc:sldMk cId="1301627851" sldId="311"/>
            <ac:spMk id="2" creationId="{00000000-0000-0000-0000-000000000000}"/>
          </ac:spMkLst>
        </pc:spChg>
        <pc:spChg chg="mod">
          <ac:chgData name="Thomas Bird" userId="9ed5e5d0-8914-4ea8-a51b-7c5ee3cdc29a" providerId="ADAL" clId="{DD28FC77-3BD6-43B8-8394-6EB70B7E2F96}" dt="2024-11-07T13:13:37.923" v="1650" actId="1076"/>
          <ac:spMkLst>
            <pc:docMk/>
            <pc:sldMk cId="1301627851" sldId="311"/>
            <ac:spMk id="5" creationId="{00000000-0000-0000-0000-000000000000}"/>
          </ac:spMkLst>
        </pc:spChg>
        <pc:spChg chg="add mod">
          <ac:chgData name="Thomas Bird" userId="9ed5e5d0-8914-4ea8-a51b-7c5ee3cdc29a" providerId="ADAL" clId="{DD28FC77-3BD6-43B8-8394-6EB70B7E2F96}" dt="2024-11-07T13:13:43.924" v="1651" actId="1076"/>
          <ac:spMkLst>
            <pc:docMk/>
            <pc:sldMk cId="1301627851" sldId="311"/>
            <ac:spMk id="6" creationId="{8C099AB3-D802-19C5-D4D0-A42668E61F74}"/>
          </ac:spMkLst>
        </pc:spChg>
        <pc:picChg chg="mod">
          <ac:chgData name="Thomas Bird" userId="9ed5e5d0-8914-4ea8-a51b-7c5ee3cdc29a" providerId="ADAL" clId="{DD28FC77-3BD6-43B8-8394-6EB70B7E2F96}" dt="2024-11-07T13:13:37.923" v="1650" actId="1076"/>
          <ac:picMkLst>
            <pc:docMk/>
            <pc:sldMk cId="1301627851" sldId="311"/>
            <ac:picMk id="3" creationId="{00000000-0000-0000-0000-000000000000}"/>
          </ac:picMkLst>
        </pc:picChg>
      </pc:sldChg>
      <pc:sldChg chg="modSp add mod">
        <pc:chgData name="Thomas Bird" userId="9ed5e5d0-8914-4ea8-a51b-7c5ee3cdc29a" providerId="ADAL" clId="{DD28FC77-3BD6-43B8-8394-6EB70B7E2F96}" dt="2024-11-07T14:18:12.025" v="2307" actId="20577"/>
        <pc:sldMkLst>
          <pc:docMk/>
          <pc:sldMk cId="2023741881" sldId="312"/>
        </pc:sldMkLst>
        <pc:spChg chg="mod">
          <ac:chgData name="Thomas Bird" userId="9ed5e5d0-8914-4ea8-a51b-7c5ee3cdc29a" providerId="ADAL" clId="{DD28FC77-3BD6-43B8-8394-6EB70B7E2F96}" dt="2024-11-07T14:18:12.025" v="2307" actId="20577"/>
          <ac:spMkLst>
            <pc:docMk/>
            <pc:sldMk cId="2023741881" sldId="312"/>
            <ac:spMk id="5" creationId="{00000000-0000-0000-0000-000000000000}"/>
          </ac:spMkLst>
        </pc:spChg>
        <pc:spChg chg="mod">
          <ac:chgData name="Thomas Bird" userId="9ed5e5d0-8914-4ea8-a51b-7c5ee3cdc29a" providerId="ADAL" clId="{DD28FC77-3BD6-43B8-8394-6EB70B7E2F96}" dt="2024-11-07T13:00:18.792" v="1442" actId="14100"/>
          <ac:spMkLst>
            <pc:docMk/>
            <pc:sldMk cId="2023741881" sldId="312"/>
            <ac:spMk id="6" creationId="{00000000-0000-0000-0000-000000000000}"/>
          </ac:spMkLst>
        </pc:spChg>
      </pc:sldChg>
      <pc:sldChg chg="modSp add mod">
        <pc:chgData name="Thomas Bird" userId="9ed5e5d0-8914-4ea8-a51b-7c5ee3cdc29a" providerId="ADAL" clId="{DD28FC77-3BD6-43B8-8394-6EB70B7E2F96}" dt="2024-11-07T13:14:34.963" v="1652" actId="1076"/>
        <pc:sldMkLst>
          <pc:docMk/>
          <pc:sldMk cId="2726939579" sldId="313"/>
        </pc:sldMkLst>
        <pc:picChg chg="mod">
          <ac:chgData name="Thomas Bird" userId="9ed5e5d0-8914-4ea8-a51b-7c5ee3cdc29a" providerId="ADAL" clId="{DD28FC77-3BD6-43B8-8394-6EB70B7E2F96}" dt="2024-11-07T13:14:34.963" v="1652" actId="1076"/>
          <ac:picMkLst>
            <pc:docMk/>
            <pc:sldMk cId="2726939579" sldId="313"/>
            <ac:picMk id="3" creationId="{00000000-0000-0000-0000-000000000000}"/>
          </ac:picMkLst>
        </pc:picChg>
      </pc:sldChg>
      <pc:sldChg chg="addSp delSp modSp new del mod">
        <pc:chgData name="Thomas Bird" userId="9ed5e5d0-8914-4ea8-a51b-7c5ee3cdc29a" providerId="ADAL" clId="{DD28FC77-3BD6-43B8-8394-6EB70B7E2F96}" dt="2024-11-07T13:02:20.332" v="1499" actId="47"/>
        <pc:sldMkLst>
          <pc:docMk/>
          <pc:sldMk cId="576916652" sldId="314"/>
        </pc:sldMkLst>
        <pc:spChg chg="del">
          <ac:chgData name="Thomas Bird" userId="9ed5e5d0-8914-4ea8-a51b-7c5ee3cdc29a" providerId="ADAL" clId="{DD28FC77-3BD6-43B8-8394-6EB70B7E2F96}" dt="2024-11-07T13:01:00.254" v="1447" actId="478"/>
          <ac:spMkLst>
            <pc:docMk/>
            <pc:sldMk cId="576916652" sldId="314"/>
            <ac:spMk id="2" creationId="{740C6EA2-F7A8-4E6F-CE3C-16114274A54F}"/>
          </ac:spMkLst>
        </pc:spChg>
        <pc:spChg chg="del">
          <ac:chgData name="Thomas Bird" userId="9ed5e5d0-8914-4ea8-a51b-7c5ee3cdc29a" providerId="ADAL" clId="{DD28FC77-3BD6-43B8-8394-6EB70B7E2F96}" dt="2024-11-07T13:00:58.748" v="1446" actId="478"/>
          <ac:spMkLst>
            <pc:docMk/>
            <pc:sldMk cId="576916652" sldId="314"/>
            <ac:spMk id="3" creationId="{562E5CDA-4459-BBF9-AA22-4D5511D2C8F2}"/>
          </ac:spMkLst>
        </pc:spChg>
        <pc:picChg chg="add del mod modCrop">
          <ac:chgData name="Thomas Bird" userId="9ed5e5d0-8914-4ea8-a51b-7c5ee3cdc29a" providerId="ADAL" clId="{DD28FC77-3BD6-43B8-8394-6EB70B7E2F96}" dt="2024-11-07T13:01:58.534" v="1493" actId="21"/>
          <ac:picMkLst>
            <pc:docMk/>
            <pc:sldMk cId="576916652" sldId="314"/>
            <ac:picMk id="5" creationId="{E5119B28-D6A4-0658-4C4A-8299D96D5F7F}"/>
          </ac:picMkLst>
        </pc:picChg>
      </pc:sldChg>
      <pc:sldChg chg="addSp delSp modSp add mod">
        <pc:chgData name="Thomas Bird" userId="9ed5e5d0-8914-4ea8-a51b-7c5ee3cdc29a" providerId="ADAL" clId="{DD28FC77-3BD6-43B8-8394-6EB70B7E2F96}" dt="2024-11-07T13:02:07.549" v="1498" actId="1076"/>
        <pc:sldMkLst>
          <pc:docMk/>
          <pc:sldMk cId="2771897375" sldId="315"/>
        </pc:sldMkLst>
        <pc:spChg chg="mod">
          <ac:chgData name="Thomas Bird" userId="9ed5e5d0-8914-4ea8-a51b-7c5ee3cdc29a" providerId="ADAL" clId="{DD28FC77-3BD6-43B8-8394-6EB70B7E2F96}" dt="2024-11-07T13:01:56.288" v="1492" actId="120"/>
          <ac:spMkLst>
            <pc:docMk/>
            <pc:sldMk cId="2771897375" sldId="315"/>
            <ac:spMk id="2" creationId="{00000000-0000-0000-0000-000000000000}"/>
          </ac:spMkLst>
        </pc:spChg>
        <pc:spChg chg="del">
          <ac:chgData name="Thomas Bird" userId="9ed5e5d0-8914-4ea8-a51b-7c5ee3cdc29a" providerId="ADAL" clId="{DD28FC77-3BD6-43B8-8394-6EB70B7E2F96}" dt="2024-11-07T13:02:02.995" v="1495" actId="478"/>
          <ac:spMkLst>
            <pc:docMk/>
            <pc:sldMk cId="2771897375" sldId="315"/>
            <ac:spMk id="3" creationId="{00000000-0000-0000-0000-000000000000}"/>
          </ac:spMkLst>
        </pc:spChg>
        <pc:spChg chg="add del mod">
          <ac:chgData name="Thomas Bird" userId="9ed5e5d0-8914-4ea8-a51b-7c5ee3cdc29a" providerId="ADAL" clId="{DD28FC77-3BD6-43B8-8394-6EB70B7E2F96}" dt="2024-11-07T13:02:04.083" v="1496" actId="478"/>
          <ac:spMkLst>
            <pc:docMk/>
            <pc:sldMk cId="2771897375" sldId="315"/>
            <ac:spMk id="6" creationId="{9B68C314-0B9C-D2B5-6A18-19938740AF09}"/>
          </ac:spMkLst>
        </pc:spChg>
        <pc:picChg chg="add mod">
          <ac:chgData name="Thomas Bird" userId="9ed5e5d0-8914-4ea8-a51b-7c5ee3cdc29a" providerId="ADAL" clId="{DD28FC77-3BD6-43B8-8394-6EB70B7E2F96}" dt="2024-11-07T13:02:07.549" v="1498" actId="1076"/>
          <ac:picMkLst>
            <pc:docMk/>
            <pc:sldMk cId="2771897375" sldId="315"/>
            <ac:picMk id="5" creationId="{E5119B28-D6A4-0658-4C4A-8299D96D5F7F}"/>
          </ac:picMkLst>
        </pc:picChg>
      </pc:sldChg>
      <pc:sldChg chg="addSp delSp modSp add del mod">
        <pc:chgData name="Thomas Bird" userId="9ed5e5d0-8914-4ea8-a51b-7c5ee3cdc29a" providerId="ADAL" clId="{DD28FC77-3BD6-43B8-8394-6EB70B7E2F96}" dt="2024-11-07T14:17:26.549" v="2304" actId="47"/>
        <pc:sldMkLst>
          <pc:docMk/>
          <pc:sldMk cId="3563378309" sldId="316"/>
        </pc:sldMkLst>
        <pc:spChg chg="mod">
          <ac:chgData name="Thomas Bird" userId="9ed5e5d0-8914-4ea8-a51b-7c5ee3cdc29a" providerId="ADAL" clId="{DD28FC77-3BD6-43B8-8394-6EB70B7E2F96}" dt="2024-11-07T13:02:48.544" v="1510" actId="20577"/>
          <ac:spMkLst>
            <pc:docMk/>
            <pc:sldMk cId="3563378309" sldId="316"/>
            <ac:spMk id="2" creationId="{00000000-0000-0000-0000-000000000000}"/>
          </ac:spMkLst>
        </pc:spChg>
        <pc:spChg chg="add mod">
          <ac:chgData name="Thomas Bird" userId="9ed5e5d0-8914-4ea8-a51b-7c5ee3cdc29a" providerId="ADAL" clId="{DD28FC77-3BD6-43B8-8394-6EB70B7E2F96}" dt="2024-11-07T13:07:06.137" v="1579" actId="20577"/>
          <ac:spMkLst>
            <pc:docMk/>
            <pc:sldMk cId="3563378309" sldId="316"/>
            <ac:spMk id="9" creationId="{09DBE2B5-316C-FF62-EA47-C1F10AA7830E}"/>
          </ac:spMkLst>
        </pc:spChg>
        <pc:grpChg chg="add mod">
          <ac:chgData name="Thomas Bird" userId="9ed5e5d0-8914-4ea8-a51b-7c5ee3cdc29a" providerId="ADAL" clId="{DD28FC77-3BD6-43B8-8394-6EB70B7E2F96}" dt="2024-11-07T13:03:55.240" v="1526" actId="1076"/>
          <ac:grpSpMkLst>
            <pc:docMk/>
            <pc:sldMk cId="3563378309" sldId="316"/>
            <ac:grpSpMk id="7" creationId="{0C21DEB8-0683-0B74-0FE1-43706AF79292}"/>
          </ac:grpSpMkLst>
        </pc:grpChg>
        <pc:picChg chg="add mod modCrop">
          <ac:chgData name="Thomas Bird" userId="9ed5e5d0-8914-4ea8-a51b-7c5ee3cdc29a" providerId="ADAL" clId="{DD28FC77-3BD6-43B8-8394-6EB70B7E2F96}" dt="2024-11-07T13:03:47.781" v="1525" actId="164"/>
          <ac:picMkLst>
            <pc:docMk/>
            <pc:sldMk cId="3563378309" sldId="316"/>
            <ac:picMk id="4" creationId="{5E995D08-E0FF-B42B-61C6-9014CF26899E}"/>
          </ac:picMkLst>
        </pc:picChg>
        <pc:picChg chg="del">
          <ac:chgData name="Thomas Bird" userId="9ed5e5d0-8914-4ea8-a51b-7c5ee3cdc29a" providerId="ADAL" clId="{DD28FC77-3BD6-43B8-8394-6EB70B7E2F96}" dt="2024-11-07T13:02:50.832" v="1511" actId="478"/>
          <ac:picMkLst>
            <pc:docMk/>
            <pc:sldMk cId="3563378309" sldId="316"/>
            <ac:picMk id="5" creationId="{E5119B28-D6A4-0658-4C4A-8299D96D5F7F}"/>
          </ac:picMkLst>
        </pc:picChg>
        <pc:picChg chg="add mod modCrop">
          <ac:chgData name="Thomas Bird" userId="9ed5e5d0-8914-4ea8-a51b-7c5ee3cdc29a" providerId="ADAL" clId="{DD28FC77-3BD6-43B8-8394-6EB70B7E2F96}" dt="2024-11-07T13:03:47.781" v="1525" actId="164"/>
          <ac:picMkLst>
            <pc:docMk/>
            <pc:sldMk cId="3563378309" sldId="316"/>
            <ac:picMk id="6" creationId="{DEC3F2C4-8A50-481A-CEA2-9B314B535F33}"/>
          </ac:picMkLst>
        </pc:picChg>
      </pc:sldChg>
      <pc:sldChg chg="addSp delSp modSp new mod">
        <pc:chgData name="Thomas Bird" userId="9ed5e5d0-8914-4ea8-a51b-7c5ee3cdc29a" providerId="ADAL" clId="{DD28FC77-3BD6-43B8-8394-6EB70B7E2F96}" dt="2024-11-07T13:49:57.156" v="1987"/>
        <pc:sldMkLst>
          <pc:docMk/>
          <pc:sldMk cId="2641119199" sldId="317"/>
        </pc:sldMkLst>
        <pc:spChg chg="mod">
          <ac:chgData name="Thomas Bird" userId="9ed5e5d0-8914-4ea8-a51b-7c5ee3cdc29a" providerId="ADAL" clId="{DD28FC77-3BD6-43B8-8394-6EB70B7E2F96}" dt="2024-11-07T13:11:04.356" v="1614" actId="20577"/>
          <ac:spMkLst>
            <pc:docMk/>
            <pc:sldMk cId="2641119199" sldId="317"/>
            <ac:spMk id="2" creationId="{AC8CF305-B934-52A4-0B68-C8FA44D148B3}"/>
          </ac:spMkLst>
        </pc:spChg>
        <pc:spChg chg="del">
          <ac:chgData name="Thomas Bird" userId="9ed5e5d0-8914-4ea8-a51b-7c5ee3cdc29a" providerId="ADAL" clId="{DD28FC77-3BD6-43B8-8394-6EB70B7E2F96}" dt="2024-11-07T13:07:50.466" v="1580" actId="478"/>
          <ac:spMkLst>
            <pc:docMk/>
            <pc:sldMk cId="2641119199" sldId="317"/>
            <ac:spMk id="3" creationId="{4D51FD2F-2526-8312-DA6E-E2E80321FD27}"/>
          </ac:spMkLst>
        </pc:spChg>
        <pc:spChg chg="add mod">
          <ac:chgData name="Thomas Bird" userId="9ed5e5d0-8914-4ea8-a51b-7c5ee3cdc29a" providerId="ADAL" clId="{DD28FC77-3BD6-43B8-8394-6EB70B7E2F96}" dt="2024-11-07T13:48:42.953" v="1974" actId="1076"/>
          <ac:spMkLst>
            <pc:docMk/>
            <pc:sldMk cId="2641119199" sldId="317"/>
            <ac:spMk id="8" creationId="{B0C05EC6-2FF9-114C-29BE-5D7BAAA89FB8}"/>
          </ac:spMkLst>
        </pc:spChg>
        <pc:spChg chg="add del mod">
          <ac:chgData name="Thomas Bird" userId="9ed5e5d0-8914-4ea8-a51b-7c5ee3cdc29a" providerId="ADAL" clId="{DD28FC77-3BD6-43B8-8394-6EB70B7E2F96}" dt="2024-11-07T13:49:57.156" v="1987"/>
          <ac:spMkLst>
            <pc:docMk/>
            <pc:sldMk cId="2641119199" sldId="317"/>
            <ac:spMk id="9" creationId="{A1D030C2-7B35-D258-28FA-ED061C17522F}"/>
          </ac:spMkLst>
        </pc:spChg>
        <pc:spChg chg="add mod">
          <ac:chgData name="Thomas Bird" userId="9ed5e5d0-8914-4ea8-a51b-7c5ee3cdc29a" providerId="ADAL" clId="{DD28FC77-3BD6-43B8-8394-6EB70B7E2F96}" dt="2024-11-07T13:49:56.802" v="1985" actId="1076"/>
          <ac:spMkLst>
            <pc:docMk/>
            <pc:sldMk cId="2641119199" sldId="317"/>
            <ac:spMk id="10" creationId="{603A9FD4-5B51-2ED5-45C7-2E607FB90929}"/>
          </ac:spMkLst>
        </pc:spChg>
        <pc:picChg chg="add mod modCrop">
          <ac:chgData name="Thomas Bird" userId="9ed5e5d0-8914-4ea8-a51b-7c5ee3cdc29a" providerId="ADAL" clId="{DD28FC77-3BD6-43B8-8394-6EB70B7E2F96}" dt="2024-11-07T13:11:07.409" v="1615" actId="1076"/>
          <ac:picMkLst>
            <pc:docMk/>
            <pc:sldMk cId="2641119199" sldId="317"/>
            <ac:picMk id="5" creationId="{E673E9E0-EDC7-DC11-4BFD-458A817C8CAB}"/>
          </ac:picMkLst>
        </pc:picChg>
        <pc:picChg chg="add mod modCrop">
          <ac:chgData name="Thomas Bird" userId="9ed5e5d0-8914-4ea8-a51b-7c5ee3cdc29a" providerId="ADAL" clId="{DD28FC77-3BD6-43B8-8394-6EB70B7E2F96}" dt="2024-11-07T13:11:37.011" v="1623" actId="1076"/>
          <ac:picMkLst>
            <pc:docMk/>
            <pc:sldMk cId="2641119199" sldId="317"/>
            <ac:picMk id="7" creationId="{D0445489-9AEF-EFD6-63EC-8A8FDC826733}"/>
          </ac:picMkLst>
        </pc:picChg>
      </pc:sldChg>
      <pc:sldChg chg="add">
        <pc:chgData name="Thomas Bird" userId="9ed5e5d0-8914-4ea8-a51b-7c5ee3cdc29a" providerId="ADAL" clId="{DD28FC77-3BD6-43B8-8394-6EB70B7E2F96}" dt="2024-11-07T13:07:56.208" v="1582" actId="2890"/>
        <pc:sldMkLst>
          <pc:docMk/>
          <pc:sldMk cId="3260097858" sldId="318"/>
        </pc:sldMkLst>
      </pc:sldChg>
      <pc:sldChg chg="add">
        <pc:chgData name="Thomas Bird" userId="9ed5e5d0-8914-4ea8-a51b-7c5ee3cdc29a" providerId="ADAL" clId="{DD28FC77-3BD6-43B8-8394-6EB70B7E2F96}" dt="2024-11-07T13:36:13.504" v="1828" actId="2890"/>
        <pc:sldMkLst>
          <pc:docMk/>
          <pc:sldMk cId="3794578031" sldId="319"/>
        </pc:sldMkLst>
      </pc:sldChg>
      <pc:sldChg chg="addSp delSp modSp add del mod">
        <pc:chgData name="Thomas Bird" userId="9ed5e5d0-8914-4ea8-a51b-7c5ee3cdc29a" providerId="ADAL" clId="{DD28FC77-3BD6-43B8-8394-6EB70B7E2F96}" dt="2024-11-07T14:18:44.004" v="2310" actId="47"/>
        <pc:sldMkLst>
          <pc:docMk/>
          <pc:sldMk cId="272071167" sldId="320"/>
        </pc:sldMkLst>
        <pc:picChg chg="add del mod modCrop">
          <ac:chgData name="Thomas Bird" userId="9ed5e5d0-8914-4ea8-a51b-7c5ee3cdc29a" providerId="ADAL" clId="{DD28FC77-3BD6-43B8-8394-6EB70B7E2F96}" dt="2024-11-07T13:42:52.675" v="1963" actId="478"/>
          <ac:picMkLst>
            <pc:docMk/>
            <pc:sldMk cId="272071167" sldId="320"/>
            <ac:picMk id="7" creationId="{40B97178-F029-BB58-7510-90C81665D5C1}"/>
          </ac:picMkLst>
        </pc:picChg>
      </pc:sldChg>
      <pc:sldChg chg="add">
        <pc:chgData name="Thomas Bird" userId="9ed5e5d0-8914-4ea8-a51b-7c5ee3cdc29a" providerId="ADAL" clId="{DD28FC77-3BD6-43B8-8394-6EB70B7E2F96}" dt="2024-11-07T13:44:08.188" v="1970" actId="2890"/>
        <pc:sldMkLst>
          <pc:docMk/>
          <pc:sldMk cId="4067186163" sldId="321"/>
        </pc:sldMkLst>
      </pc:sldChg>
      <pc:sldChg chg="new del">
        <pc:chgData name="Thomas Bird" userId="9ed5e5d0-8914-4ea8-a51b-7c5ee3cdc29a" providerId="ADAL" clId="{DD28FC77-3BD6-43B8-8394-6EB70B7E2F96}" dt="2024-11-07T14:18:50.537" v="2311" actId="47"/>
        <pc:sldMkLst>
          <pc:docMk/>
          <pc:sldMk cId="2785885011" sldId="322"/>
        </pc:sldMkLst>
      </pc:sldChg>
      <pc:sldChg chg="addSp modSp add mod">
        <pc:chgData name="Thomas Bird" userId="9ed5e5d0-8914-4ea8-a51b-7c5ee3cdc29a" providerId="ADAL" clId="{DD28FC77-3BD6-43B8-8394-6EB70B7E2F96}" dt="2024-11-07T13:59:11.922" v="1996"/>
        <pc:sldMkLst>
          <pc:docMk/>
          <pc:sldMk cId="4148703563" sldId="323"/>
        </pc:sldMkLst>
        <pc:graphicFrameChg chg="add mod">
          <ac:chgData name="Thomas Bird" userId="9ed5e5d0-8914-4ea8-a51b-7c5ee3cdc29a" providerId="ADAL" clId="{DD28FC77-3BD6-43B8-8394-6EB70B7E2F96}" dt="2024-11-07T13:59:11.922" v="1996"/>
          <ac:graphicFrameMkLst>
            <pc:docMk/>
            <pc:sldMk cId="4148703563" sldId="323"/>
            <ac:graphicFrameMk id="3" creationId="{4F43C4EB-4AD8-F6E0-6DE1-88004283C04E}"/>
          </ac:graphicFrameMkLst>
        </pc:graphicFrameChg>
      </pc:sldChg>
      <pc:sldChg chg="addSp delSp modSp add mod">
        <pc:chgData name="Thomas Bird" userId="9ed5e5d0-8914-4ea8-a51b-7c5ee3cdc29a" providerId="ADAL" clId="{DD28FC77-3BD6-43B8-8394-6EB70B7E2F96}" dt="2024-11-07T14:12:23.086" v="2119" actId="1076"/>
        <pc:sldMkLst>
          <pc:docMk/>
          <pc:sldMk cId="4124351349" sldId="324"/>
        </pc:sldMkLst>
        <pc:spChg chg="mod">
          <ac:chgData name="Thomas Bird" userId="9ed5e5d0-8914-4ea8-a51b-7c5ee3cdc29a" providerId="ADAL" clId="{DD28FC77-3BD6-43B8-8394-6EB70B7E2F96}" dt="2024-11-07T14:09:08.238" v="2020" actId="20577"/>
          <ac:spMkLst>
            <pc:docMk/>
            <pc:sldMk cId="4124351349" sldId="324"/>
            <ac:spMk id="2" creationId="{4C7E6F06-EB04-525A-F3C4-58C4830C7DBA}"/>
          </ac:spMkLst>
        </pc:spChg>
        <pc:spChg chg="add mod">
          <ac:chgData name="Thomas Bird" userId="9ed5e5d0-8914-4ea8-a51b-7c5ee3cdc29a" providerId="ADAL" clId="{DD28FC77-3BD6-43B8-8394-6EB70B7E2F96}" dt="2024-11-07T14:12:23.086" v="2119" actId="1076"/>
          <ac:spMkLst>
            <pc:docMk/>
            <pc:sldMk cId="4124351349" sldId="324"/>
            <ac:spMk id="3" creationId="{A323135E-CE02-8484-BDD6-6D3EB91766A2}"/>
          </ac:spMkLst>
        </pc:spChg>
        <pc:spChg chg="add mod">
          <ac:chgData name="Thomas Bird" userId="9ed5e5d0-8914-4ea8-a51b-7c5ee3cdc29a" providerId="ADAL" clId="{DD28FC77-3BD6-43B8-8394-6EB70B7E2F96}" dt="2024-11-07T14:12:23.086" v="2119" actId="1076"/>
          <ac:spMkLst>
            <pc:docMk/>
            <pc:sldMk cId="4124351349" sldId="324"/>
            <ac:spMk id="4" creationId="{04268B78-5089-1C6E-E92C-EC9B43DB9A4A}"/>
          </ac:spMkLst>
        </pc:spChg>
        <pc:spChg chg="add mod">
          <ac:chgData name="Thomas Bird" userId="9ed5e5d0-8914-4ea8-a51b-7c5ee3cdc29a" providerId="ADAL" clId="{DD28FC77-3BD6-43B8-8394-6EB70B7E2F96}" dt="2024-11-07T14:12:23.086" v="2119" actId="1076"/>
          <ac:spMkLst>
            <pc:docMk/>
            <pc:sldMk cId="4124351349" sldId="324"/>
            <ac:spMk id="5" creationId="{B7EC34E6-1383-2F3B-2C20-DDBA1022306D}"/>
          </ac:spMkLst>
        </pc:spChg>
        <pc:spChg chg="add mod">
          <ac:chgData name="Thomas Bird" userId="9ed5e5d0-8914-4ea8-a51b-7c5ee3cdc29a" providerId="ADAL" clId="{DD28FC77-3BD6-43B8-8394-6EB70B7E2F96}" dt="2024-11-07T14:12:23.086" v="2119" actId="1076"/>
          <ac:spMkLst>
            <pc:docMk/>
            <pc:sldMk cId="4124351349" sldId="324"/>
            <ac:spMk id="7" creationId="{5F316986-CC14-E8F3-A539-9A7E3A21DD05}"/>
          </ac:spMkLst>
        </pc:spChg>
        <pc:spChg chg="add mod">
          <ac:chgData name="Thomas Bird" userId="9ed5e5d0-8914-4ea8-a51b-7c5ee3cdc29a" providerId="ADAL" clId="{DD28FC77-3BD6-43B8-8394-6EB70B7E2F96}" dt="2024-11-07T14:12:23.086" v="2119" actId="1076"/>
          <ac:spMkLst>
            <pc:docMk/>
            <pc:sldMk cId="4124351349" sldId="324"/>
            <ac:spMk id="11" creationId="{23EE3A59-EFA9-0207-6BBB-44247582CA78}"/>
          </ac:spMkLst>
        </pc:spChg>
        <pc:spChg chg="add mod">
          <ac:chgData name="Thomas Bird" userId="9ed5e5d0-8914-4ea8-a51b-7c5ee3cdc29a" providerId="ADAL" clId="{DD28FC77-3BD6-43B8-8394-6EB70B7E2F96}" dt="2024-11-07T14:12:23.086" v="2119" actId="1076"/>
          <ac:spMkLst>
            <pc:docMk/>
            <pc:sldMk cId="4124351349" sldId="324"/>
            <ac:spMk id="12" creationId="{8B4AEDD5-05C6-4C1E-67DA-CC35429C05BF}"/>
          </ac:spMkLst>
        </pc:spChg>
        <pc:spChg chg="add mod">
          <ac:chgData name="Thomas Bird" userId="9ed5e5d0-8914-4ea8-a51b-7c5ee3cdc29a" providerId="ADAL" clId="{DD28FC77-3BD6-43B8-8394-6EB70B7E2F96}" dt="2024-11-07T14:12:23.086" v="2119" actId="1076"/>
          <ac:spMkLst>
            <pc:docMk/>
            <pc:sldMk cId="4124351349" sldId="324"/>
            <ac:spMk id="13" creationId="{612C9F43-1E12-EE04-C533-1685DF4545F9}"/>
          </ac:spMkLst>
        </pc:spChg>
        <pc:spChg chg="add mod">
          <ac:chgData name="Thomas Bird" userId="9ed5e5d0-8914-4ea8-a51b-7c5ee3cdc29a" providerId="ADAL" clId="{DD28FC77-3BD6-43B8-8394-6EB70B7E2F96}" dt="2024-11-07T14:12:23.086" v="2119" actId="1076"/>
          <ac:spMkLst>
            <pc:docMk/>
            <pc:sldMk cId="4124351349" sldId="324"/>
            <ac:spMk id="14" creationId="{B27E7A19-0BA1-72F8-03FA-43C6611D364F}"/>
          </ac:spMkLst>
        </pc:spChg>
        <pc:spChg chg="add mod">
          <ac:chgData name="Thomas Bird" userId="9ed5e5d0-8914-4ea8-a51b-7c5ee3cdc29a" providerId="ADAL" clId="{DD28FC77-3BD6-43B8-8394-6EB70B7E2F96}" dt="2024-11-07T14:12:23.086" v="2119" actId="1076"/>
          <ac:spMkLst>
            <pc:docMk/>
            <pc:sldMk cId="4124351349" sldId="324"/>
            <ac:spMk id="15" creationId="{E41E9702-9F3B-3CDA-F6AE-B50DC4836127}"/>
          </ac:spMkLst>
        </pc:spChg>
        <pc:spChg chg="add mod">
          <ac:chgData name="Thomas Bird" userId="9ed5e5d0-8914-4ea8-a51b-7c5ee3cdc29a" providerId="ADAL" clId="{DD28FC77-3BD6-43B8-8394-6EB70B7E2F96}" dt="2024-11-07T14:09:37.774" v="2044" actId="20577"/>
          <ac:spMkLst>
            <pc:docMk/>
            <pc:sldMk cId="4124351349" sldId="324"/>
            <ac:spMk id="16" creationId="{F9652A15-4696-6939-FCAF-8D36CF04D1B6}"/>
          </ac:spMkLst>
        </pc:spChg>
        <pc:spChg chg="add mod">
          <ac:chgData name="Thomas Bird" userId="9ed5e5d0-8914-4ea8-a51b-7c5ee3cdc29a" providerId="ADAL" clId="{DD28FC77-3BD6-43B8-8394-6EB70B7E2F96}" dt="2024-11-07T14:12:23.086" v="2119" actId="1076"/>
          <ac:spMkLst>
            <pc:docMk/>
            <pc:sldMk cId="4124351349" sldId="324"/>
            <ac:spMk id="20" creationId="{69BBE12F-1D9D-ADE2-9423-432FBF1F6D11}"/>
          </ac:spMkLst>
        </pc:spChg>
        <pc:spChg chg="add mod">
          <ac:chgData name="Thomas Bird" userId="9ed5e5d0-8914-4ea8-a51b-7c5ee3cdc29a" providerId="ADAL" clId="{DD28FC77-3BD6-43B8-8394-6EB70B7E2F96}" dt="2024-11-07T14:12:23.086" v="2119" actId="1076"/>
          <ac:spMkLst>
            <pc:docMk/>
            <pc:sldMk cId="4124351349" sldId="324"/>
            <ac:spMk id="21" creationId="{9DD95B0C-8B58-65C8-499A-29BD1E5D4648}"/>
          </ac:spMkLst>
        </pc:spChg>
        <pc:spChg chg="add mod">
          <ac:chgData name="Thomas Bird" userId="9ed5e5d0-8914-4ea8-a51b-7c5ee3cdc29a" providerId="ADAL" clId="{DD28FC77-3BD6-43B8-8394-6EB70B7E2F96}" dt="2024-11-07T14:12:23.086" v="2119" actId="1076"/>
          <ac:spMkLst>
            <pc:docMk/>
            <pc:sldMk cId="4124351349" sldId="324"/>
            <ac:spMk id="22" creationId="{4AFB27E7-0BDC-1B2C-32BB-63D2D8D9A4C7}"/>
          </ac:spMkLst>
        </pc:spChg>
        <pc:spChg chg="add mod">
          <ac:chgData name="Thomas Bird" userId="9ed5e5d0-8914-4ea8-a51b-7c5ee3cdc29a" providerId="ADAL" clId="{DD28FC77-3BD6-43B8-8394-6EB70B7E2F96}" dt="2024-11-07T14:12:23.086" v="2119" actId="1076"/>
          <ac:spMkLst>
            <pc:docMk/>
            <pc:sldMk cId="4124351349" sldId="324"/>
            <ac:spMk id="23" creationId="{A42565DC-BC68-1125-E42C-94ECE9E3550D}"/>
          </ac:spMkLst>
        </pc:spChg>
        <pc:spChg chg="add mod">
          <ac:chgData name="Thomas Bird" userId="9ed5e5d0-8914-4ea8-a51b-7c5ee3cdc29a" providerId="ADAL" clId="{DD28FC77-3BD6-43B8-8394-6EB70B7E2F96}" dt="2024-11-07T14:12:23.086" v="2119" actId="1076"/>
          <ac:spMkLst>
            <pc:docMk/>
            <pc:sldMk cId="4124351349" sldId="324"/>
            <ac:spMk id="24" creationId="{16062562-F3C4-2A27-E5C5-BDCCC6E162A2}"/>
          </ac:spMkLst>
        </pc:spChg>
        <pc:spChg chg="add mod">
          <ac:chgData name="Thomas Bird" userId="9ed5e5d0-8914-4ea8-a51b-7c5ee3cdc29a" providerId="ADAL" clId="{DD28FC77-3BD6-43B8-8394-6EB70B7E2F96}" dt="2024-11-07T14:12:23.086" v="2119" actId="1076"/>
          <ac:spMkLst>
            <pc:docMk/>
            <pc:sldMk cId="4124351349" sldId="324"/>
            <ac:spMk id="25" creationId="{47A96B69-A8C4-B222-A2B5-C2B70DA91884}"/>
          </ac:spMkLst>
        </pc:spChg>
        <pc:spChg chg="add mod">
          <ac:chgData name="Thomas Bird" userId="9ed5e5d0-8914-4ea8-a51b-7c5ee3cdc29a" providerId="ADAL" clId="{DD28FC77-3BD6-43B8-8394-6EB70B7E2F96}" dt="2024-11-07T14:12:23.086" v="2119" actId="1076"/>
          <ac:spMkLst>
            <pc:docMk/>
            <pc:sldMk cId="4124351349" sldId="324"/>
            <ac:spMk id="26" creationId="{E353865D-A25D-CAD0-94A9-D7BCCE5E5C50}"/>
          </ac:spMkLst>
        </pc:spChg>
        <pc:graphicFrameChg chg="del">
          <ac:chgData name="Thomas Bird" userId="9ed5e5d0-8914-4ea8-a51b-7c5ee3cdc29a" providerId="ADAL" clId="{DD28FC77-3BD6-43B8-8394-6EB70B7E2F96}" dt="2024-11-07T14:09:12.465" v="2021" actId="478"/>
          <ac:graphicFrameMkLst>
            <pc:docMk/>
            <pc:sldMk cId="4124351349" sldId="324"/>
            <ac:graphicFrameMk id="6" creationId="{B78B08A8-C081-BE59-C425-04AB86C2D888}"/>
          </ac:graphicFrameMkLst>
        </pc:graphicFrameChg>
        <pc:cxnChg chg="add mod">
          <ac:chgData name="Thomas Bird" userId="9ed5e5d0-8914-4ea8-a51b-7c5ee3cdc29a" providerId="ADAL" clId="{DD28FC77-3BD6-43B8-8394-6EB70B7E2F96}" dt="2024-11-07T14:12:23.086" v="2119" actId="1076"/>
          <ac:cxnSpMkLst>
            <pc:docMk/>
            <pc:sldMk cId="4124351349" sldId="324"/>
            <ac:cxnSpMk id="8" creationId="{90BB09B2-E139-5ADC-0915-298A1F7ECF71}"/>
          </ac:cxnSpMkLst>
        </pc:cxnChg>
        <pc:cxnChg chg="add mod">
          <ac:chgData name="Thomas Bird" userId="9ed5e5d0-8914-4ea8-a51b-7c5ee3cdc29a" providerId="ADAL" clId="{DD28FC77-3BD6-43B8-8394-6EB70B7E2F96}" dt="2024-11-07T14:12:23.086" v="2119" actId="1076"/>
          <ac:cxnSpMkLst>
            <pc:docMk/>
            <pc:sldMk cId="4124351349" sldId="324"/>
            <ac:cxnSpMk id="9" creationId="{444FF187-D723-408E-8DE3-93A4CDDF81A3}"/>
          </ac:cxnSpMkLst>
        </pc:cxnChg>
        <pc:cxnChg chg="add mod">
          <ac:chgData name="Thomas Bird" userId="9ed5e5d0-8914-4ea8-a51b-7c5ee3cdc29a" providerId="ADAL" clId="{DD28FC77-3BD6-43B8-8394-6EB70B7E2F96}" dt="2024-11-07T14:12:23.086" v="2119" actId="1076"/>
          <ac:cxnSpMkLst>
            <pc:docMk/>
            <pc:sldMk cId="4124351349" sldId="324"/>
            <ac:cxnSpMk id="10" creationId="{B3DA7515-8478-3DFA-CBC8-E6866230C913}"/>
          </ac:cxnSpMkLst>
        </pc:cxnChg>
        <pc:cxnChg chg="add mod">
          <ac:chgData name="Thomas Bird" userId="9ed5e5d0-8914-4ea8-a51b-7c5ee3cdc29a" providerId="ADAL" clId="{DD28FC77-3BD6-43B8-8394-6EB70B7E2F96}" dt="2024-11-07T14:12:23.086" v="2119" actId="1076"/>
          <ac:cxnSpMkLst>
            <pc:docMk/>
            <pc:sldMk cId="4124351349" sldId="324"/>
            <ac:cxnSpMk id="17" creationId="{078E4FB0-6D55-6C2E-25D9-613C4F8E3119}"/>
          </ac:cxnSpMkLst>
        </pc:cxnChg>
        <pc:cxnChg chg="add mod">
          <ac:chgData name="Thomas Bird" userId="9ed5e5d0-8914-4ea8-a51b-7c5ee3cdc29a" providerId="ADAL" clId="{DD28FC77-3BD6-43B8-8394-6EB70B7E2F96}" dt="2024-11-07T14:12:23.086" v="2119" actId="1076"/>
          <ac:cxnSpMkLst>
            <pc:docMk/>
            <pc:sldMk cId="4124351349" sldId="324"/>
            <ac:cxnSpMk id="18" creationId="{CD40EC4C-8E6E-40A9-0447-1A13883F1632}"/>
          </ac:cxnSpMkLst>
        </pc:cxnChg>
        <pc:cxnChg chg="add mod">
          <ac:chgData name="Thomas Bird" userId="9ed5e5d0-8914-4ea8-a51b-7c5ee3cdc29a" providerId="ADAL" clId="{DD28FC77-3BD6-43B8-8394-6EB70B7E2F96}" dt="2024-11-07T14:12:23.086" v="2119" actId="1076"/>
          <ac:cxnSpMkLst>
            <pc:docMk/>
            <pc:sldMk cId="4124351349" sldId="324"/>
            <ac:cxnSpMk id="19" creationId="{2FDABFA7-53BA-4A81-05D7-22D58DF08492}"/>
          </ac:cxnSpMkLst>
        </pc:cxnChg>
      </pc:sldChg>
      <pc:sldChg chg="addSp modSp add mod ord">
        <pc:chgData name="Thomas Bird" userId="9ed5e5d0-8914-4ea8-a51b-7c5ee3cdc29a" providerId="ADAL" clId="{DD28FC77-3BD6-43B8-8394-6EB70B7E2F96}" dt="2024-11-07T14:15:57.146" v="2289" actId="1076"/>
        <pc:sldMkLst>
          <pc:docMk/>
          <pc:sldMk cId="3052477469" sldId="325"/>
        </pc:sldMkLst>
        <pc:spChg chg="mod">
          <ac:chgData name="Thomas Bird" userId="9ed5e5d0-8914-4ea8-a51b-7c5ee3cdc29a" providerId="ADAL" clId="{DD28FC77-3BD6-43B8-8394-6EB70B7E2F96}" dt="2024-11-07T14:14:45.723" v="2148" actId="120"/>
          <ac:spMkLst>
            <pc:docMk/>
            <pc:sldMk cId="3052477469" sldId="325"/>
            <ac:spMk id="2" creationId="{B8E56BF3-E376-5FA1-A8BF-A8721971BDA3}"/>
          </ac:spMkLst>
        </pc:spChg>
        <pc:spChg chg="mod">
          <ac:chgData name="Thomas Bird" userId="9ed5e5d0-8914-4ea8-a51b-7c5ee3cdc29a" providerId="ADAL" clId="{DD28FC77-3BD6-43B8-8394-6EB70B7E2F96}" dt="2024-11-07T14:15:49.083" v="2286" actId="5793"/>
          <ac:spMkLst>
            <pc:docMk/>
            <pc:sldMk cId="3052477469" sldId="325"/>
            <ac:spMk id="3" creationId="{74D13D0B-7C15-7D2F-C46B-D09C1ADD6451}"/>
          </ac:spMkLst>
        </pc:spChg>
        <pc:picChg chg="add mod">
          <ac:chgData name="Thomas Bird" userId="9ed5e5d0-8914-4ea8-a51b-7c5ee3cdc29a" providerId="ADAL" clId="{DD28FC77-3BD6-43B8-8394-6EB70B7E2F96}" dt="2024-11-07T14:15:57.146" v="2289" actId="1076"/>
          <ac:picMkLst>
            <pc:docMk/>
            <pc:sldMk cId="3052477469" sldId="325"/>
            <ac:picMk id="13" creationId="{DF612A35-5710-B4F4-85F3-63B2E39D7E5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hbristol-my.sharepoint.com/personal/thomas_bird_uhbw_nhs_uk/Documents/Documents/Audits%20Research/OG%20neoadjuvant%20audit/FLOT%20Data%20cop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05-40E0-B694-112CE9A1D8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05-40E0-B694-112CE9A1D8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05-40E0-B694-112CE9A1D8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05-40E0-B694-112CE9A1D852}"/>
              </c:ext>
            </c:extLst>
          </c:dPt>
          <c:cat>
            <c:strRef>
              <c:f>'[FLOT Data copy.xlsx]Sheet2'!$A$1:$A$4</c:f>
              <c:strCache>
                <c:ptCount val="4"/>
                <c:pt idx="0">
                  <c:v>Open/close</c:v>
                </c:pt>
                <c:pt idx="1">
                  <c:v>not fit</c:v>
                </c:pt>
                <c:pt idx="2">
                  <c:v>out field node</c:v>
                </c:pt>
                <c:pt idx="3">
                  <c:v>PD</c:v>
                </c:pt>
              </c:strCache>
            </c:strRef>
          </c:cat>
          <c:val>
            <c:numRef>
              <c:f>'[FLOT Data copy.xlsx]Sheet2'!$B$1:$B$4</c:f>
              <c:numCache>
                <c:formatCode>General</c:formatCode>
                <c:ptCount val="4"/>
                <c:pt idx="0">
                  <c:v>4</c:v>
                </c:pt>
                <c:pt idx="1">
                  <c:v>6</c:v>
                </c:pt>
                <c:pt idx="2">
                  <c:v>2</c:v>
                </c:pt>
                <c:pt idx="3">
                  <c:v>4</c:v>
                </c:pt>
              </c:numCache>
            </c:numRef>
          </c:val>
          <c:extLst>
            <c:ext xmlns:c16="http://schemas.microsoft.com/office/drawing/2014/chart" uri="{C3380CC4-5D6E-409C-BE32-E72D297353CC}">
              <c16:uniqueId val="{00000008-CF05-40E0-B694-112CE9A1D85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F5796-061D-438D-AC18-4D6F52DDA567}" type="datetimeFigureOut">
              <a:rPr lang="en-GB" smtClean="0"/>
              <a:t>08/11/2024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D26AC-7F53-4B44-93C9-405CBC8299B6}" type="slidenum">
              <a:rPr lang="en-GB" smtClean="0"/>
              <a:t>‹#›</a:t>
            </a:fld>
            <a:endParaRPr lang="en-GB"/>
          </a:p>
        </p:txBody>
      </p:sp>
    </p:spTree>
    <p:extLst>
      <p:ext uri="{BB962C8B-B14F-4D97-AF65-F5344CB8AC3E}">
        <p14:creationId xmlns:p14="http://schemas.microsoft.com/office/powerpoint/2010/main" val="41019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b="0" i="0" u="none" strike="noStrike" dirty="0">
                <a:solidFill>
                  <a:srgbClr val="000000"/>
                </a:solidFill>
                <a:effectLst/>
                <a:latin typeface="Arial" panose="020B0604020202020204" pitchFamily="34" charset="0"/>
              </a:rPr>
              <a:t>At BHOC and WGH – 66 patients were given FLOT for locally resectable oesophageal, GOJ or gastric cancers (oesophageal gets grouped in because of the MAGIC trial and its believed that lower </a:t>
            </a:r>
            <a:r>
              <a:rPr lang="en-GB" sz="1800" b="0" i="0" u="none" strike="noStrike" dirty="0" err="1">
                <a:solidFill>
                  <a:srgbClr val="000000"/>
                </a:solidFill>
                <a:effectLst/>
                <a:latin typeface="Arial" panose="020B0604020202020204" pitchFamily="34" charset="0"/>
              </a:rPr>
              <a:t>oessophageal</a:t>
            </a:r>
            <a:r>
              <a:rPr lang="en-GB" sz="1800" b="0" i="0" u="none" strike="noStrike" dirty="0">
                <a:solidFill>
                  <a:srgbClr val="000000"/>
                </a:solidFill>
                <a:effectLst/>
                <a:latin typeface="Arial" panose="020B0604020202020204" pitchFamily="34" charset="0"/>
              </a:rPr>
              <a:t> cancers respond in a similar way so despite no oesophageal patients receiving FLOT in the FLOT4 trial they were still used for these patients)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b="0" i="0" u="none" strike="noStrike" dirty="0">
                <a:solidFill>
                  <a:srgbClr val="000000"/>
                </a:solidFill>
                <a:effectLst/>
                <a:latin typeface="Arial" panose="020B0604020202020204" pitchFamily="34" charset="0"/>
              </a:rPr>
              <a:t>This was a retrospective analysis done in June 2023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b="0" i="0" u="none" strike="noStrike" dirty="0">
                <a:solidFill>
                  <a:srgbClr val="000000"/>
                </a:solidFill>
                <a:effectLst/>
                <a:latin typeface="Arial" panose="020B0604020202020204" pitchFamily="34" charset="0"/>
              </a:rPr>
              <a:t>Patient list was obtained and then we collected data from all patient electronic medical records and chemotherapy prescribing records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b="0" i="0" u="none" strike="noStrike" dirty="0">
                <a:solidFill>
                  <a:srgbClr val="000000"/>
                </a:solidFill>
                <a:effectLst/>
                <a:latin typeface="Arial" panose="020B0604020202020204" pitchFamily="34" charset="0"/>
              </a:rPr>
              <a:t>This service evaluation was approved by the local UHBW audit team</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Metastatic disease and squamous histology excluded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On day one, docetaxel (50mg/m2), oxaliplatin (85mg/m2), 5-fluorouracil (2600mg/m2) were administered intravenously and a 24-hour infusion of leucovorin (200mg/m2) was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OS and PFS were estimated using the Kaplan-Meier method with SPSS software </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7</a:t>
            </a:fld>
            <a:endParaRPr lang="en-GB"/>
          </a:p>
        </p:txBody>
      </p:sp>
    </p:spTree>
    <p:extLst>
      <p:ext uri="{BB962C8B-B14F-4D97-AF65-F5344CB8AC3E}">
        <p14:creationId xmlns:p14="http://schemas.microsoft.com/office/powerpoint/2010/main" val="8983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9</a:t>
            </a:fld>
            <a:endParaRPr lang="en-GB"/>
          </a:p>
        </p:txBody>
      </p:sp>
    </p:spTree>
    <p:extLst>
      <p:ext uri="{BB962C8B-B14F-4D97-AF65-F5344CB8AC3E}">
        <p14:creationId xmlns:p14="http://schemas.microsoft.com/office/powerpoint/2010/main" val="417272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10</a:t>
            </a:fld>
            <a:endParaRPr lang="en-GB"/>
          </a:p>
        </p:txBody>
      </p:sp>
    </p:spTree>
    <p:extLst>
      <p:ext uri="{BB962C8B-B14F-4D97-AF65-F5344CB8AC3E}">
        <p14:creationId xmlns:p14="http://schemas.microsoft.com/office/powerpoint/2010/main" val="427836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11</a:t>
            </a:fld>
            <a:endParaRPr lang="en-GB"/>
          </a:p>
        </p:txBody>
      </p:sp>
    </p:spTree>
    <p:extLst>
      <p:ext uri="{BB962C8B-B14F-4D97-AF65-F5344CB8AC3E}">
        <p14:creationId xmlns:p14="http://schemas.microsoft.com/office/powerpoint/2010/main" val="210232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12</a:t>
            </a:fld>
            <a:endParaRPr lang="en-GB"/>
          </a:p>
        </p:txBody>
      </p:sp>
    </p:spTree>
    <p:extLst>
      <p:ext uri="{BB962C8B-B14F-4D97-AF65-F5344CB8AC3E}">
        <p14:creationId xmlns:p14="http://schemas.microsoft.com/office/powerpoint/2010/main" val="91846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13</a:t>
            </a:fld>
            <a:endParaRPr lang="en-GB"/>
          </a:p>
        </p:txBody>
      </p:sp>
    </p:spTree>
    <p:extLst>
      <p:ext uri="{BB962C8B-B14F-4D97-AF65-F5344CB8AC3E}">
        <p14:creationId xmlns:p14="http://schemas.microsoft.com/office/powerpoint/2010/main" val="152614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14</a:t>
            </a:fld>
            <a:endParaRPr lang="en-GB"/>
          </a:p>
        </p:txBody>
      </p:sp>
    </p:spTree>
    <p:extLst>
      <p:ext uri="{BB962C8B-B14F-4D97-AF65-F5344CB8AC3E}">
        <p14:creationId xmlns:p14="http://schemas.microsoft.com/office/powerpoint/2010/main" val="210965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dirty="0"/>
          </a:p>
          <a:p>
            <a:pPr marL="171450" indent="-171450">
              <a:buFontTx/>
              <a:buChar char="-"/>
            </a:pPr>
            <a:r>
              <a:rPr lang="en-GB" b="1" dirty="0"/>
              <a:t>In terms of the ability to deliver chemo – 94% of </a:t>
            </a:r>
            <a:r>
              <a:rPr lang="en-GB" dirty="0"/>
              <a:t>patients received 4 cycles of FLOT compared to 90% of patients from the FLOT4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And </a:t>
            </a:r>
            <a:r>
              <a:rPr lang="en-GB" dirty="0"/>
              <a:t>52% of patients received 100% of all doses in all 4 cycles – which is lower than the trial which had 81% of patient receiving all 4 cycles at 100%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Out of 257 total cycles,  29% of cycles were given at a reduced dose (and the graph on the right shows you how many cycles were  reduced for each patient so most patients had no reductions and then there was an equal spread in terms of whether 1,2, 3 or 4 cycles were reduced)</a:t>
            </a:r>
          </a:p>
          <a:p>
            <a:pPr marL="171450" indent="-171450">
              <a:buFontTx/>
              <a:buChar char="-"/>
            </a:pPr>
            <a:r>
              <a:rPr lang="en-GB" b="1" dirty="0"/>
              <a:t>We found that there weren’t any deaths on chemo or within 30 days</a:t>
            </a:r>
          </a:p>
          <a:p>
            <a:pPr marL="171450" indent="-171450">
              <a:buFontTx/>
              <a:buChar char="-"/>
            </a:pPr>
            <a:r>
              <a:rPr lang="en-GB" b="1" dirty="0"/>
              <a:t>Suggests most people were able to tolerate FLOT</a:t>
            </a:r>
          </a:p>
          <a:p>
            <a:pPr marL="171450" indent="-171450">
              <a:buFontTx/>
              <a:buChar char="-"/>
            </a:pPr>
            <a:r>
              <a:rPr lang="en-GB" b="1" dirty="0"/>
              <a:t>We weren’t able to collect full side effect profile due to time </a:t>
            </a:r>
            <a:r>
              <a:rPr lang="en-GB" b="1" dirty="0" err="1"/>
              <a:t>constrainst</a:t>
            </a:r>
            <a:r>
              <a:rPr lang="en-GB" b="1" dirty="0"/>
              <a:t> and lack of data</a:t>
            </a:r>
          </a:p>
          <a:p>
            <a:pPr marL="171450" indent="-171450">
              <a:buFontTx/>
              <a:buChar char="-"/>
            </a:pPr>
            <a:endParaRPr lang="en-GB" b="1" dirty="0"/>
          </a:p>
          <a:p>
            <a:r>
              <a:rPr lang="en-GB" dirty="0"/>
              <a:t>94% = 62 patients</a:t>
            </a:r>
          </a:p>
          <a:p>
            <a:endParaRPr lang="en-GB" dirty="0"/>
          </a:p>
          <a:p>
            <a:r>
              <a:rPr lang="en-GB" dirty="0"/>
              <a:t>Other 48% required dose reductions or omissions</a:t>
            </a:r>
          </a:p>
          <a:p>
            <a:endParaRPr lang="en-GB" dirty="0"/>
          </a:p>
          <a:p>
            <a:endParaRPr lang="en-GB" dirty="0"/>
          </a:p>
          <a:p>
            <a:r>
              <a:rPr lang="en-GB" b="1" dirty="0"/>
              <a:t>How many cycles delayed out of all 257 cycles</a:t>
            </a:r>
          </a:p>
          <a:p>
            <a:r>
              <a:rPr lang="en-GB" b="1" dirty="0"/>
              <a:t>257 cycles took place out of a potential of 264 cycles</a:t>
            </a:r>
          </a:p>
          <a:p>
            <a:endParaRPr lang="en-GB" dirty="0"/>
          </a:p>
        </p:txBody>
      </p:sp>
      <p:sp>
        <p:nvSpPr>
          <p:cNvPr id="4" name="Slide Number Placeholder 3"/>
          <p:cNvSpPr>
            <a:spLocks noGrp="1"/>
          </p:cNvSpPr>
          <p:nvPr>
            <p:ph type="sldNum" sz="quarter" idx="5"/>
          </p:nvPr>
        </p:nvSpPr>
        <p:spPr/>
        <p:txBody>
          <a:bodyPr/>
          <a:lstStyle/>
          <a:p>
            <a:fld id="{217719A7-B5BB-4FF4-A106-A05BEEDFED6C}" type="slidenum">
              <a:rPr lang="en-GB" smtClean="0"/>
              <a:t>15</a:t>
            </a:fld>
            <a:endParaRPr lang="en-GB"/>
          </a:p>
        </p:txBody>
      </p:sp>
    </p:spTree>
    <p:extLst>
      <p:ext uri="{BB962C8B-B14F-4D97-AF65-F5344CB8AC3E}">
        <p14:creationId xmlns:p14="http://schemas.microsoft.com/office/powerpoint/2010/main" val="275241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5D55EE-E42D-4E2F-9638-2940BD12AB71}"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172823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5D55EE-E42D-4E2F-9638-2940BD12AB71}"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322696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5D55EE-E42D-4E2F-9638-2940BD12AB71}"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50146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5D55EE-E42D-4E2F-9638-2940BD12AB71}"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79559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D55EE-E42D-4E2F-9638-2940BD12AB71}" type="datetimeFigureOut">
              <a:rPr lang="en-GB" smtClean="0"/>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19622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5D55EE-E42D-4E2F-9638-2940BD12AB71}"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50269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5D55EE-E42D-4E2F-9638-2940BD12AB71}" type="datetimeFigureOut">
              <a:rPr lang="en-GB" smtClean="0"/>
              <a:t>08/11/2024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257233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5D55EE-E42D-4E2F-9638-2940BD12AB71}" type="datetimeFigureOut">
              <a:rPr lang="en-GB" smtClean="0"/>
              <a:t>08/11/2024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68989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D55EE-E42D-4E2F-9638-2940BD12AB71}" type="datetimeFigureOut">
              <a:rPr lang="en-GB" smtClean="0"/>
              <a:t>08/11/2024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177421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5D55EE-E42D-4E2F-9638-2940BD12AB71}"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73927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5D55EE-E42D-4E2F-9638-2940BD12AB71}" type="datetimeFigureOut">
              <a:rPr lang="en-GB" smtClean="0"/>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FCE61A-52B3-4D45-8A5A-A1366D7F9C05}" type="slidenum">
              <a:rPr lang="en-GB" smtClean="0"/>
              <a:t>‹#›</a:t>
            </a:fld>
            <a:endParaRPr lang="en-GB"/>
          </a:p>
        </p:txBody>
      </p:sp>
    </p:spTree>
    <p:extLst>
      <p:ext uri="{BB962C8B-B14F-4D97-AF65-F5344CB8AC3E}">
        <p14:creationId xmlns:p14="http://schemas.microsoft.com/office/powerpoint/2010/main" val="27995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D55EE-E42D-4E2F-9638-2940BD12AB71}" type="datetimeFigureOut">
              <a:rPr lang="en-GB" smtClean="0"/>
              <a:t>08/11/2024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CE61A-52B3-4D45-8A5A-A1366D7F9C05}" type="slidenum">
              <a:rPr lang="en-GB" smtClean="0"/>
              <a:t>‹#›</a:t>
            </a:fld>
            <a:endParaRPr lang="en-GB"/>
          </a:p>
        </p:txBody>
      </p:sp>
    </p:spTree>
    <p:extLst>
      <p:ext uri="{BB962C8B-B14F-4D97-AF65-F5344CB8AC3E}">
        <p14:creationId xmlns:p14="http://schemas.microsoft.com/office/powerpoint/2010/main" val="169512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827635"/>
          </a:xfrm>
        </p:spPr>
        <p:txBody>
          <a:bodyPr>
            <a:normAutofit fontScale="90000"/>
          </a:bodyPr>
          <a:lstStyle/>
          <a:p>
            <a:r>
              <a:rPr lang="en-GB" dirty="0">
                <a:cs typeface="Helvetica" panose="020B0604020202020204" pitchFamily="34" charset="0"/>
              </a:rPr>
              <a:t>Radical Management </a:t>
            </a:r>
            <a:br>
              <a:rPr lang="en-GB" dirty="0">
                <a:cs typeface="Helvetica" panose="020B0604020202020204" pitchFamily="34" charset="0"/>
              </a:rPr>
            </a:br>
            <a:r>
              <a:rPr lang="en-GB" dirty="0">
                <a:cs typeface="Helvetica" panose="020B0604020202020204" pitchFamily="34" charset="0"/>
              </a:rPr>
              <a:t>of </a:t>
            </a:r>
            <a:r>
              <a:rPr lang="en-GB" dirty="0" err="1">
                <a:cs typeface="Helvetica" panose="020B0604020202020204" pitchFamily="34" charset="0"/>
              </a:rPr>
              <a:t>Oesophago</a:t>
            </a:r>
            <a:r>
              <a:rPr lang="en-GB" dirty="0">
                <a:cs typeface="Helvetica" panose="020B0604020202020204" pitchFamily="34" charset="0"/>
              </a:rPr>
              <a:t>-gastric Cancer</a:t>
            </a:r>
            <a:br>
              <a:rPr lang="en-GB" dirty="0">
                <a:cs typeface="Helvetica" panose="020B0604020202020204" pitchFamily="34" charset="0"/>
              </a:rPr>
            </a:br>
            <a:r>
              <a:rPr lang="en-GB" dirty="0">
                <a:cs typeface="Helvetica" panose="020B0604020202020204" pitchFamily="34" charset="0"/>
              </a:rPr>
              <a:t>Some local data</a:t>
            </a:r>
            <a:endParaRPr lang="en-GB" dirty="0"/>
          </a:p>
        </p:txBody>
      </p:sp>
      <p:sp>
        <p:nvSpPr>
          <p:cNvPr id="3" name="Subtitle 2"/>
          <p:cNvSpPr>
            <a:spLocks noGrp="1"/>
          </p:cNvSpPr>
          <p:nvPr>
            <p:ph type="subTitle" idx="1"/>
          </p:nvPr>
        </p:nvSpPr>
        <p:spPr>
          <a:xfrm>
            <a:off x="1403648" y="4077072"/>
            <a:ext cx="6400800" cy="1919064"/>
          </a:xfrm>
        </p:spPr>
        <p:txBody>
          <a:bodyPr>
            <a:normAutofit/>
          </a:bodyPr>
          <a:lstStyle/>
          <a:p>
            <a:r>
              <a:rPr lang="en-GB" sz="2400" dirty="0"/>
              <a:t>Tom Bird</a:t>
            </a:r>
          </a:p>
          <a:p>
            <a:r>
              <a:rPr lang="en-GB" sz="2400" dirty="0"/>
              <a:t>Cameron Blair</a:t>
            </a:r>
          </a:p>
          <a:p>
            <a:r>
              <a:rPr lang="en-GB" sz="2400" dirty="0"/>
              <a:t>Jemma Harrison</a:t>
            </a:r>
          </a:p>
          <a:p>
            <a:r>
              <a:rPr lang="en-GB" sz="2400" dirty="0"/>
              <a:t>Sophie Chua</a:t>
            </a:r>
          </a:p>
        </p:txBody>
      </p:sp>
    </p:spTree>
    <p:extLst>
      <p:ext uri="{BB962C8B-B14F-4D97-AF65-F5344CB8AC3E}">
        <p14:creationId xmlns:p14="http://schemas.microsoft.com/office/powerpoint/2010/main" val="414665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Chemotherapy Delays</a:t>
            </a:r>
          </a:p>
        </p:txBody>
      </p:sp>
      <p:sp>
        <p:nvSpPr>
          <p:cNvPr id="3" name="Content Placeholder 2">
            <a:extLst>
              <a:ext uri="{FF2B5EF4-FFF2-40B4-BE49-F238E27FC236}">
                <a16:creationId xmlns:a16="http://schemas.microsoft.com/office/drawing/2014/main" id="{9F33AA6D-82FF-903D-B904-BEEF0695EA8B}"/>
              </a:ext>
            </a:extLst>
          </p:cNvPr>
          <p:cNvSpPr>
            <a:spLocks noGrp="1"/>
          </p:cNvSpPr>
          <p:nvPr>
            <p:ph idx="1"/>
          </p:nvPr>
        </p:nvSpPr>
        <p:spPr>
          <a:xfrm>
            <a:off x="485800" y="1484784"/>
            <a:ext cx="7909560" cy="4968552"/>
          </a:xfrm>
        </p:spPr>
        <p:txBody>
          <a:bodyPr vert="horz" lIns="0" tIns="34290" rIns="0" bIns="34290" rtlCol="0" anchor="t">
            <a:noAutofit/>
          </a:bodyPr>
          <a:lstStyle/>
          <a:p>
            <a:pPr>
              <a:lnSpc>
                <a:spcPct val="200000"/>
              </a:lnSpc>
              <a:buFont typeface="Arial" panose="020B0604020202020204" pitchFamily="34" charset="0"/>
              <a:buChar char="•"/>
            </a:pPr>
            <a:r>
              <a:rPr lang="en-GB" sz="2400" dirty="0"/>
              <a:t>Neoadjuvant FLOT took ≥9 weeks for 42% of patients </a:t>
            </a:r>
            <a:r>
              <a:rPr lang="en-GB" sz="1400" dirty="0"/>
              <a:t>(61% MPH)</a:t>
            </a:r>
          </a:p>
          <a:p>
            <a:pPr>
              <a:lnSpc>
                <a:spcPct val="200000"/>
              </a:lnSpc>
              <a:buFont typeface="Arial" panose="020B0604020202020204" pitchFamily="34" charset="0"/>
              <a:buChar char="•"/>
            </a:pPr>
            <a:r>
              <a:rPr lang="en-GB" sz="2400" dirty="0"/>
              <a:t>Individual dose delays &gt;7 days occurred in 7% (17/257)  of cycles compared to 3% in the FLOT4 trial</a:t>
            </a:r>
          </a:p>
        </p:txBody>
      </p:sp>
      <p:pic>
        <p:nvPicPr>
          <p:cNvPr id="1025" name="Picture 1">
            <a:extLst>
              <a:ext uri="{FF2B5EF4-FFF2-40B4-BE49-F238E27FC236}">
                <a16:creationId xmlns:a16="http://schemas.microsoft.com/office/drawing/2014/main" id="{ED3107DF-4698-143C-18AF-B8DFEC072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44" y="3693332"/>
            <a:ext cx="4432192" cy="316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9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Chemotherapy Summary</a:t>
            </a:r>
          </a:p>
        </p:txBody>
      </p:sp>
      <p:graphicFrame>
        <p:nvGraphicFramePr>
          <p:cNvPr id="6" name="Table 5">
            <a:extLst>
              <a:ext uri="{FF2B5EF4-FFF2-40B4-BE49-F238E27FC236}">
                <a16:creationId xmlns:a16="http://schemas.microsoft.com/office/drawing/2014/main" id="{B78B08A8-C081-BE59-C425-04AB86C2D888}"/>
              </a:ext>
            </a:extLst>
          </p:cNvPr>
          <p:cNvGraphicFramePr>
            <a:graphicFrameLocks noGrp="1"/>
          </p:cNvGraphicFramePr>
          <p:nvPr>
            <p:extLst>
              <p:ext uri="{D42A27DB-BD31-4B8C-83A1-F6EECF244321}">
                <p14:modId xmlns:p14="http://schemas.microsoft.com/office/powerpoint/2010/main" val="3467068262"/>
              </p:ext>
            </p:extLst>
          </p:nvPr>
        </p:nvGraphicFramePr>
        <p:xfrm>
          <a:off x="1005244" y="2087880"/>
          <a:ext cx="7527196" cy="2171700"/>
        </p:xfrm>
        <a:graphic>
          <a:graphicData uri="http://schemas.openxmlformats.org/drawingml/2006/table">
            <a:tbl>
              <a:tblPr firstRow="1" bandRow="1">
                <a:tableStyleId>{5C22544A-7EE6-4342-B048-85BDC9FD1C3A}</a:tableStyleId>
              </a:tblPr>
              <a:tblGrid>
                <a:gridCol w="1525900">
                  <a:extLst>
                    <a:ext uri="{9D8B030D-6E8A-4147-A177-3AD203B41FA5}">
                      <a16:colId xmlns:a16="http://schemas.microsoft.com/office/drawing/2014/main" val="20000"/>
                    </a:ext>
                  </a:extLst>
                </a:gridCol>
                <a:gridCol w="750162">
                  <a:extLst>
                    <a:ext uri="{9D8B030D-6E8A-4147-A177-3AD203B41FA5}">
                      <a16:colId xmlns:a16="http://schemas.microsoft.com/office/drawing/2014/main" val="20001"/>
                    </a:ext>
                  </a:extLst>
                </a:gridCol>
                <a:gridCol w="750162">
                  <a:extLst>
                    <a:ext uri="{9D8B030D-6E8A-4147-A177-3AD203B41FA5}">
                      <a16:colId xmlns:a16="http://schemas.microsoft.com/office/drawing/2014/main" val="20002"/>
                    </a:ext>
                  </a:extLst>
                </a:gridCol>
                <a:gridCol w="750162">
                  <a:extLst>
                    <a:ext uri="{9D8B030D-6E8A-4147-A177-3AD203B41FA5}">
                      <a16:colId xmlns:a16="http://schemas.microsoft.com/office/drawing/2014/main" val="20003"/>
                    </a:ext>
                  </a:extLst>
                </a:gridCol>
                <a:gridCol w="750162">
                  <a:extLst>
                    <a:ext uri="{9D8B030D-6E8A-4147-A177-3AD203B41FA5}">
                      <a16:colId xmlns:a16="http://schemas.microsoft.com/office/drawing/2014/main" val="2242550620"/>
                    </a:ext>
                  </a:extLst>
                </a:gridCol>
                <a:gridCol w="750162">
                  <a:extLst>
                    <a:ext uri="{9D8B030D-6E8A-4147-A177-3AD203B41FA5}">
                      <a16:colId xmlns:a16="http://schemas.microsoft.com/office/drawing/2014/main" val="20004"/>
                    </a:ext>
                  </a:extLst>
                </a:gridCol>
                <a:gridCol w="750162">
                  <a:extLst>
                    <a:ext uri="{9D8B030D-6E8A-4147-A177-3AD203B41FA5}">
                      <a16:colId xmlns:a16="http://schemas.microsoft.com/office/drawing/2014/main" val="1538627896"/>
                    </a:ext>
                  </a:extLst>
                </a:gridCol>
                <a:gridCol w="750162">
                  <a:extLst>
                    <a:ext uri="{9D8B030D-6E8A-4147-A177-3AD203B41FA5}">
                      <a16:colId xmlns:a16="http://schemas.microsoft.com/office/drawing/2014/main" val="20006"/>
                    </a:ext>
                  </a:extLst>
                </a:gridCol>
                <a:gridCol w="750162">
                  <a:extLst>
                    <a:ext uri="{9D8B030D-6E8A-4147-A177-3AD203B41FA5}">
                      <a16:colId xmlns:a16="http://schemas.microsoft.com/office/drawing/2014/main" val="1265385399"/>
                    </a:ext>
                  </a:extLst>
                </a:gridCol>
              </a:tblGrid>
              <a:tr h="685800">
                <a:tc>
                  <a:txBody>
                    <a:bodyPr/>
                    <a:lstStyle/>
                    <a:p>
                      <a:endParaRPr lang="en-GB" sz="1400" dirty="0"/>
                    </a:p>
                  </a:txBody>
                  <a:tcPr marL="68580" marR="68580" marT="34290" marB="34290"/>
                </a:tc>
                <a:tc>
                  <a:txBody>
                    <a:bodyPr/>
                    <a:lstStyle/>
                    <a:p>
                      <a:r>
                        <a:rPr lang="en-GB" sz="1400" dirty="0"/>
                        <a:t>OEO5</a:t>
                      </a:r>
                    </a:p>
                    <a:p>
                      <a:r>
                        <a:rPr lang="en-GB" sz="1400" dirty="0"/>
                        <a:t>ECX</a:t>
                      </a:r>
                    </a:p>
                  </a:txBody>
                  <a:tcPr marL="68580" marR="68580" marT="34290" marB="34290"/>
                </a:tc>
                <a:tc>
                  <a:txBody>
                    <a:bodyPr/>
                    <a:lstStyle/>
                    <a:p>
                      <a:r>
                        <a:rPr lang="en-GB" sz="1400" dirty="0"/>
                        <a:t>MAGIC</a:t>
                      </a:r>
                    </a:p>
                    <a:p>
                      <a:r>
                        <a:rPr lang="en-GB" sz="1400" dirty="0"/>
                        <a:t>ECX</a:t>
                      </a:r>
                    </a:p>
                  </a:txBody>
                  <a:tcPr marL="68580" marR="68580" marT="34290" marB="34290"/>
                </a:tc>
                <a:tc>
                  <a:txBody>
                    <a:bodyPr/>
                    <a:lstStyle/>
                    <a:p>
                      <a:r>
                        <a:rPr lang="en-GB" sz="1400" dirty="0"/>
                        <a:t>ST03</a:t>
                      </a:r>
                    </a:p>
                    <a:p>
                      <a:r>
                        <a:rPr lang="en-GB" sz="1400" dirty="0"/>
                        <a:t>ECX</a:t>
                      </a:r>
                    </a:p>
                  </a:txBody>
                  <a:tcPr marL="68580" marR="68580" marT="34290" marB="34290"/>
                </a:tc>
                <a:tc>
                  <a:txBody>
                    <a:bodyPr/>
                    <a:lstStyle/>
                    <a:p>
                      <a:r>
                        <a:rPr lang="en-GB" sz="1400" dirty="0"/>
                        <a:t>NEOAEGIS </a:t>
                      </a:r>
                    </a:p>
                  </a:txBody>
                  <a:tcPr marL="68580" marR="68580" marT="34290" marB="34290"/>
                </a:tc>
                <a:tc>
                  <a:txBody>
                    <a:bodyPr/>
                    <a:lstStyle/>
                    <a:p>
                      <a:r>
                        <a:rPr lang="en-GB" sz="1400" dirty="0"/>
                        <a:t>FLOT4</a:t>
                      </a:r>
                    </a:p>
                    <a:p>
                      <a:r>
                        <a:rPr lang="en-GB" sz="1400" dirty="0"/>
                        <a:t>FLOT</a:t>
                      </a:r>
                    </a:p>
                  </a:txBody>
                  <a:tcPr marL="68580" marR="68580" marT="34290" marB="34290"/>
                </a:tc>
                <a:tc>
                  <a:txBody>
                    <a:bodyPr/>
                    <a:lstStyle/>
                    <a:p>
                      <a:pPr marL="0" lvl="0" indent="0" algn="l" defTabSz="914400">
                        <a:lnSpc>
                          <a:spcPct val="100000"/>
                        </a:lnSpc>
                        <a:spcBef>
                          <a:spcPts val="0"/>
                        </a:spcBef>
                        <a:spcAft>
                          <a:spcPts val="0"/>
                        </a:spcAft>
                        <a:buNone/>
                        <a:tabLst/>
                        <a:defRPr/>
                      </a:pPr>
                      <a:r>
                        <a:rPr lang="en-GB" sz="1400" dirty="0"/>
                        <a:t>ESOPEC</a:t>
                      </a:r>
                    </a:p>
                    <a:p>
                      <a:pPr marL="0" lvl="0" indent="0" algn="l" defTabSz="914400">
                        <a:lnSpc>
                          <a:spcPct val="100000"/>
                        </a:lnSpc>
                        <a:spcBef>
                          <a:spcPts val="0"/>
                        </a:spcBef>
                        <a:spcAft>
                          <a:spcPts val="0"/>
                        </a:spcAft>
                        <a:buNone/>
                        <a:tabLst/>
                        <a:defRPr/>
                      </a:pPr>
                      <a:r>
                        <a:rPr lang="en-GB" sz="1400" dirty="0"/>
                        <a:t>FLOT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UHBW</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MPH/</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YDH</a:t>
                      </a:r>
                    </a:p>
                  </a:txBody>
                  <a:tcPr marL="101936" marR="101936" marT="50968" marB="50968"/>
                </a:tc>
                <a:extLst>
                  <a:ext uri="{0D108BD9-81ED-4DB2-BD59-A6C34878D82A}">
                    <a16:rowId xmlns:a16="http://schemas.microsoft.com/office/drawing/2014/main" val="10000"/>
                  </a:ext>
                </a:extLst>
              </a:tr>
              <a:tr h="480060">
                <a:tc>
                  <a:txBody>
                    <a:bodyPr/>
                    <a:lstStyle/>
                    <a:p>
                      <a:r>
                        <a:rPr lang="en-GB" sz="1400" dirty="0"/>
                        <a:t>All pre-op Chemo</a:t>
                      </a:r>
                      <a:r>
                        <a:rPr lang="en-GB" sz="1400" baseline="0" dirty="0"/>
                        <a:t> given</a:t>
                      </a:r>
                      <a:endParaRPr lang="en-GB" sz="1400" dirty="0"/>
                    </a:p>
                  </a:txBody>
                  <a:tcPr marL="68580" marR="68580" marT="34290" marB="34290"/>
                </a:tc>
                <a:tc>
                  <a:txBody>
                    <a:bodyPr/>
                    <a:lstStyle/>
                    <a:p>
                      <a:r>
                        <a:rPr lang="en-GB" sz="1400" dirty="0"/>
                        <a:t>81%</a:t>
                      </a:r>
                    </a:p>
                  </a:txBody>
                  <a:tcPr marL="68580" marR="68580" marT="34290" marB="34290"/>
                </a:tc>
                <a:tc>
                  <a:txBody>
                    <a:bodyPr/>
                    <a:lstStyle/>
                    <a:p>
                      <a:r>
                        <a:rPr lang="en-GB" sz="1400" dirty="0"/>
                        <a:t>91%</a:t>
                      </a:r>
                    </a:p>
                  </a:txBody>
                  <a:tcPr marL="68580" marR="68580" marT="34290" marB="34290"/>
                </a:tc>
                <a:tc>
                  <a:txBody>
                    <a:bodyPr/>
                    <a:lstStyle/>
                    <a:p>
                      <a:r>
                        <a:rPr lang="en-GB" sz="1400" dirty="0"/>
                        <a:t>89%</a:t>
                      </a:r>
                    </a:p>
                  </a:txBody>
                  <a:tcPr marL="68580" marR="68580" marT="34290" marB="34290"/>
                </a:tc>
                <a:tc>
                  <a:txBody>
                    <a:bodyPr/>
                    <a:lstStyle/>
                    <a:p>
                      <a:r>
                        <a:rPr lang="en-GB" sz="1400" dirty="0"/>
                        <a:t>91%</a:t>
                      </a:r>
                    </a:p>
                  </a:txBody>
                  <a:tcPr marL="68580" marR="68580" marT="34290" marB="34290"/>
                </a:tc>
                <a:tc>
                  <a:txBody>
                    <a:bodyPr/>
                    <a:lstStyle/>
                    <a:p>
                      <a:r>
                        <a:rPr lang="en-GB" sz="1400" dirty="0"/>
                        <a:t>90%</a:t>
                      </a:r>
                    </a:p>
                  </a:txBody>
                  <a:tcPr marL="68580" marR="68580" marT="34290" marB="34290"/>
                </a:tc>
                <a:tc>
                  <a:txBody>
                    <a:bodyPr/>
                    <a:lstStyle/>
                    <a:p>
                      <a:pPr lvl="0">
                        <a:buNone/>
                      </a:pPr>
                      <a:r>
                        <a:rPr lang="en-GB" sz="1400" dirty="0">
                          <a:solidFill>
                            <a:schemeClr val="tx1"/>
                          </a:solidFill>
                        </a:rPr>
                        <a:t>87%</a:t>
                      </a:r>
                    </a:p>
                  </a:txBody>
                  <a:tcPr marL="68580" marR="68580" marT="34290" marB="34290"/>
                </a:tc>
                <a:tc>
                  <a:txBody>
                    <a:bodyPr/>
                    <a:lstStyle/>
                    <a:p>
                      <a:r>
                        <a:rPr lang="en-GB" sz="1400" dirty="0">
                          <a:solidFill>
                            <a:srgbClr val="FF0000"/>
                          </a:solidFill>
                        </a:rPr>
                        <a:t>94%</a:t>
                      </a:r>
                    </a:p>
                  </a:txBody>
                  <a:tcPr marL="68580" marR="68580" marT="34290" marB="34290"/>
                </a:tc>
                <a:tc>
                  <a:txBody>
                    <a:bodyPr/>
                    <a:lstStyle/>
                    <a:p>
                      <a:r>
                        <a:rPr lang="en-GB" sz="1400" dirty="0">
                          <a:solidFill>
                            <a:srgbClr val="FF0000"/>
                          </a:solidFill>
                        </a:rPr>
                        <a:t>79%</a:t>
                      </a:r>
                    </a:p>
                  </a:txBody>
                  <a:tcPr marL="101936" marR="101936" marT="50968" marB="50968"/>
                </a:tc>
                <a:extLst>
                  <a:ext uri="{0D108BD9-81ED-4DB2-BD59-A6C34878D82A}">
                    <a16:rowId xmlns:a16="http://schemas.microsoft.com/office/drawing/2014/main" val="10002"/>
                  </a:ext>
                </a:extLst>
              </a:tr>
              <a:tr h="480060">
                <a:tc>
                  <a:txBody>
                    <a:bodyPr/>
                    <a:lstStyle/>
                    <a:p>
                      <a:r>
                        <a:rPr lang="en-GB" sz="1400" dirty="0"/>
                        <a:t>Started</a:t>
                      </a:r>
                      <a:r>
                        <a:rPr lang="en-GB" sz="1400" baseline="0" dirty="0"/>
                        <a:t> post-op chemo</a:t>
                      </a:r>
                    </a:p>
                  </a:txBody>
                  <a:tcPr marL="68580" marR="68580" marT="34290" marB="34290"/>
                </a:tc>
                <a:tc>
                  <a:txBody>
                    <a:bodyPr/>
                    <a:lstStyle/>
                    <a:p>
                      <a:r>
                        <a:rPr lang="en-GB" sz="1400" dirty="0"/>
                        <a:t>n/a</a:t>
                      </a:r>
                    </a:p>
                  </a:txBody>
                  <a:tcPr marL="68580" marR="68580" marT="34290" marB="34290"/>
                </a:tc>
                <a:tc>
                  <a:txBody>
                    <a:bodyPr/>
                    <a:lstStyle/>
                    <a:p>
                      <a:r>
                        <a:rPr lang="en-GB" sz="1400" dirty="0"/>
                        <a:t>58%</a:t>
                      </a:r>
                    </a:p>
                  </a:txBody>
                  <a:tcPr marL="68580" marR="68580" marT="34290" marB="34290"/>
                </a:tc>
                <a:tc>
                  <a:txBody>
                    <a:bodyPr/>
                    <a:lstStyle/>
                    <a:p>
                      <a:r>
                        <a:rPr lang="en-GB" sz="1400" dirty="0"/>
                        <a:t>55%</a:t>
                      </a:r>
                    </a:p>
                  </a:txBody>
                  <a:tcPr marL="68580" marR="68580" marT="34290" marB="34290"/>
                </a:tc>
                <a:tc>
                  <a:txBody>
                    <a:bodyPr/>
                    <a:lstStyle/>
                    <a:p>
                      <a:r>
                        <a:rPr lang="en-GB" sz="1400" dirty="0"/>
                        <a:t>50%</a:t>
                      </a:r>
                    </a:p>
                  </a:txBody>
                  <a:tcPr marL="68580" marR="68580" marT="34290" marB="34290"/>
                </a:tc>
                <a:tc>
                  <a:txBody>
                    <a:bodyPr/>
                    <a:lstStyle/>
                    <a:p>
                      <a:r>
                        <a:rPr lang="en-GB" sz="1400" dirty="0"/>
                        <a:t>61%</a:t>
                      </a:r>
                    </a:p>
                  </a:txBody>
                  <a:tcPr marL="68580" marR="68580" marT="34290" marB="34290"/>
                </a:tc>
                <a:tc>
                  <a:txBody>
                    <a:bodyPr/>
                    <a:lstStyle/>
                    <a:p>
                      <a:pPr lvl="0">
                        <a:buNone/>
                      </a:pPr>
                      <a:r>
                        <a:rPr lang="en-GB" sz="1400" dirty="0">
                          <a:solidFill>
                            <a:schemeClr val="tx1"/>
                          </a:solidFill>
                        </a:rPr>
                        <a:t>63%</a:t>
                      </a:r>
                    </a:p>
                  </a:txBody>
                  <a:tcPr marL="68580" marR="68580" marT="34290" marB="34290"/>
                </a:tc>
                <a:tc>
                  <a:txBody>
                    <a:bodyPr/>
                    <a:lstStyle/>
                    <a:p>
                      <a:r>
                        <a:rPr lang="en-GB" sz="1400" dirty="0">
                          <a:solidFill>
                            <a:srgbClr val="FF0000"/>
                          </a:solidFill>
                        </a:rPr>
                        <a:t>23%</a:t>
                      </a:r>
                    </a:p>
                  </a:txBody>
                  <a:tcPr marL="68580" marR="68580" marT="34290" marB="34290"/>
                </a:tc>
                <a:tc>
                  <a:txBody>
                    <a:bodyPr/>
                    <a:lstStyle/>
                    <a:p>
                      <a:r>
                        <a:rPr lang="en-GB" sz="1400" dirty="0">
                          <a:solidFill>
                            <a:srgbClr val="FF0000"/>
                          </a:solidFill>
                        </a:rPr>
                        <a:t>45%</a:t>
                      </a:r>
                    </a:p>
                  </a:txBody>
                  <a:tcPr marL="101936" marR="101936" marT="50968" marB="50968"/>
                </a:tc>
                <a:extLst>
                  <a:ext uri="{0D108BD9-81ED-4DB2-BD59-A6C34878D82A}">
                    <a16:rowId xmlns:a16="http://schemas.microsoft.com/office/drawing/2014/main" val="10003"/>
                  </a:ext>
                </a:extLst>
              </a:tr>
              <a:tr h="278130">
                <a:tc>
                  <a:txBody>
                    <a:bodyPr/>
                    <a:lstStyle/>
                    <a:p>
                      <a:r>
                        <a:rPr lang="en-GB" sz="1400" dirty="0"/>
                        <a:t>Completed all cycles</a:t>
                      </a:r>
                    </a:p>
                  </a:txBody>
                  <a:tcPr marL="68580" marR="68580" marT="34290" marB="34290"/>
                </a:tc>
                <a:tc>
                  <a:txBody>
                    <a:bodyPr/>
                    <a:lstStyle/>
                    <a:p>
                      <a:r>
                        <a:rPr lang="en-GB" sz="1400" dirty="0"/>
                        <a:t>n/a</a:t>
                      </a:r>
                    </a:p>
                  </a:txBody>
                  <a:tcPr marL="68580" marR="68580" marT="34290" marB="34290"/>
                </a:tc>
                <a:tc>
                  <a:txBody>
                    <a:bodyPr/>
                    <a:lstStyle/>
                    <a:p>
                      <a:r>
                        <a:rPr lang="en-GB" sz="1400" dirty="0"/>
                        <a:t>44%</a:t>
                      </a:r>
                    </a:p>
                  </a:txBody>
                  <a:tcPr marL="68580" marR="68580" marT="34290" marB="34290"/>
                </a:tc>
                <a:tc>
                  <a:txBody>
                    <a:bodyPr/>
                    <a:lstStyle/>
                    <a:p>
                      <a:r>
                        <a:rPr lang="en-GB" sz="1400" dirty="0"/>
                        <a:t>41%</a:t>
                      </a:r>
                    </a:p>
                  </a:txBody>
                  <a:tcPr marL="68580" marR="68580" marT="34290" marB="34290"/>
                </a:tc>
                <a:tc>
                  <a:txBody>
                    <a:bodyPr/>
                    <a:lstStyle/>
                    <a:p>
                      <a:r>
                        <a:rPr lang="en-GB" sz="1400" dirty="0"/>
                        <a:t>34%</a:t>
                      </a:r>
                    </a:p>
                  </a:txBody>
                  <a:tcPr marL="68580" marR="68580" marT="34290" marB="34290"/>
                </a:tc>
                <a:tc>
                  <a:txBody>
                    <a:bodyPr/>
                    <a:lstStyle/>
                    <a:p>
                      <a:r>
                        <a:rPr lang="en-GB" sz="1400" dirty="0"/>
                        <a:t>46%</a:t>
                      </a:r>
                    </a:p>
                  </a:txBody>
                  <a:tcPr marL="68580" marR="68580" marT="34290" marB="34290"/>
                </a:tc>
                <a:tc>
                  <a:txBody>
                    <a:bodyPr/>
                    <a:lstStyle/>
                    <a:p>
                      <a:pPr lvl="0">
                        <a:buNone/>
                      </a:pPr>
                      <a:r>
                        <a:rPr lang="en-GB" sz="1400" dirty="0">
                          <a:solidFill>
                            <a:schemeClr val="tx1"/>
                          </a:solidFill>
                        </a:rPr>
                        <a:t>53%</a:t>
                      </a:r>
                    </a:p>
                  </a:txBody>
                  <a:tcPr marL="68580" marR="68580" marT="34290" marB="34290"/>
                </a:tc>
                <a:tc>
                  <a:txBody>
                    <a:bodyPr/>
                    <a:lstStyle/>
                    <a:p>
                      <a:r>
                        <a:rPr lang="en-GB" sz="1400" dirty="0">
                          <a:solidFill>
                            <a:srgbClr val="FF0000"/>
                          </a:solidFill>
                        </a:rPr>
                        <a:t>17%</a:t>
                      </a:r>
                    </a:p>
                  </a:txBody>
                  <a:tcPr marL="68580" marR="68580" marT="34290" marB="34290"/>
                </a:tc>
                <a:tc>
                  <a:txBody>
                    <a:bodyPr/>
                    <a:lstStyle/>
                    <a:p>
                      <a:r>
                        <a:rPr lang="en-GB" sz="1400" dirty="0">
                          <a:solidFill>
                            <a:srgbClr val="FF0000"/>
                          </a:solidFill>
                        </a:rPr>
                        <a:t>34%</a:t>
                      </a:r>
                    </a:p>
                  </a:txBody>
                  <a:tcPr marL="101936" marR="101936" marT="50968" marB="50968"/>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49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Patient timelines</a:t>
            </a:r>
          </a:p>
        </p:txBody>
      </p:sp>
      <p:sp>
        <p:nvSpPr>
          <p:cNvPr id="5" name="Content Placeholder 2">
            <a:extLst>
              <a:ext uri="{FF2B5EF4-FFF2-40B4-BE49-F238E27FC236}">
                <a16:creationId xmlns:a16="http://schemas.microsoft.com/office/drawing/2014/main" id="{B7EC34E6-1383-2F3B-2C20-DDBA1022306D}"/>
              </a:ext>
            </a:extLst>
          </p:cNvPr>
          <p:cNvSpPr txBox="1">
            <a:spLocks/>
          </p:cNvSpPr>
          <p:nvPr/>
        </p:nvSpPr>
        <p:spPr>
          <a:xfrm>
            <a:off x="433055" y="2034056"/>
            <a:ext cx="1550156" cy="816748"/>
          </a:xfrm>
          <a:prstGeom prst="rect">
            <a:avLst/>
          </a:prstGeom>
          <a:solidFill>
            <a:srgbClr val="0070C0"/>
          </a:solidFill>
        </p:spPr>
        <p:txBody>
          <a:bodyPr anchor="ctr">
            <a:normAutofit/>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1875" dirty="0">
                <a:solidFill>
                  <a:schemeClr val="bg1"/>
                </a:solidFill>
              </a:rPr>
              <a:t>End of FLOT</a:t>
            </a:r>
          </a:p>
        </p:txBody>
      </p:sp>
      <p:sp>
        <p:nvSpPr>
          <p:cNvPr id="3" name="Content Placeholder 2">
            <a:extLst>
              <a:ext uri="{FF2B5EF4-FFF2-40B4-BE49-F238E27FC236}">
                <a16:creationId xmlns:a16="http://schemas.microsoft.com/office/drawing/2014/main" id="{A323135E-CE02-8484-BDD6-6D3EB91766A2}"/>
              </a:ext>
            </a:extLst>
          </p:cNvPr>
          <p:cNvSpPr txBox="1">
            <a:spLocks/>
          </p:cNvSpPr>
          <p:nvPr/>
        </p:nvSpPr>
        <p:spPr>
          <a:xfrm>
            <a:off x="7075955" y="2021088"/>
            <a:ext cx="1550156" cy="816749"/>
          </a:xfrm>
          <a:prstGeom prst="rect">
            <a:avLst/>
          </a:prstGeom>
          <a:solidFill>
            <a:srgbClr val="0070C0"/>
          </a:solidFill>
        </p:spPr>
        <p:txBody>
          <a:bodyPr vert="horz" lIns="0" tIns="34290" rIns="0" bIns="34290" rtlCol="0" anchor="ctr">
            <a:normAutofit/>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1875" dirty="0">
                <a:solidFill>
                  <a:schemeClr val="bg1"/>
                </a:solidFill>
              </a:rPr>
              <a:t>Surgery</a:t>
            </a:r>
          </a:p>
        </p:txBody>
      </p:sp>
      <p:sp>
        <p:nvSpPr>
          <p:cNvPr id="7" name="Content Placeholder 2">
            <a:extLst>
              <a:ext uri="{FF2B5EF4-FFF2-40B4-BE49-F238E27FC236}">
                <a16:creationId xmlns:a16="http://schemas.microsoft.com/office/drawing/2014/main" id="{5F316986-CC14-E8F3-A539-9A7E3A21DD05}"/>
              </a:ext>
            </a:extLst>
          </p:cNvPr>
          <p:cNvSpPr txBox="1">
            <a:spLocks/>
          </p:cNvSpPr>
          <p:nvPr/>
        </p:nvSpPr>
        <p:spPr>
          <a:xfrm>
            <a:off x="3756049" y="2021089"/>
            <a:ext cx="1547067" cy="816748"/>
          </a:xfrm>
          <a:prstGeom prst="rect">
            <a:avLst/>
          </a:prstGeom>
          <a:solidFill>
            <a:srgbClr val="0070C0"/>
          </a:solidFill>
        </p:spPr>
        <p:txBody>
          <a:bodyPr vert="horz" lIns="0" tIns="34290" rIns="0" bIns="34290" rtlCol="0" anchor="ctr">
            <a:normAutofit fontScale="70000" lnSpcReduction="20000"/>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2400" dirty="0">
                <a:solidFill>
                  <a:schemeClr val="bg1"/>
                </a:solidFill>
              </a:rPr>
              <a:t>CT</a:t>
            </a:r>
          </a:p>
          <a:p>
            <a:pPr marL="0" indent="0" algn="ctr">
              <a:buNone/>
            </a:pPr>
            <a:r>
              <a:rPr lang="en-GB" sz="2400" dirty="0">
                <a:solidFill>
                  <a:schemeClr val="bg1"/>
                </a:solidFill>
              </a:rPr>
              <a:t>(and then MDT)</a:t>
            </a:r>
          </a:p>
        </p:txBody>
      </p:sp>
      <p:cxnSp>
        <p:nvCxnSpPr>
          <p:cNvPr id="8" name="Straight Arrow Connector 7">
            <a:extLst>
              <a:ext uri="{FF2B5EF4-FFF2-40B4-BE49-F238E27FC236}">
                <a16:creationId xmlns:a16="http://schemas.microsoft.com/office/drawing/2014/main" id="{90BB09B2-E139-5ADC-0915-298A1F7ECF71}"/>
              </a:ext>
            </a:extLst>
          </p:cNvPr>
          <p:cNvCxnSpPr>
            <a:cxnSpLocks/>
          </p:cNvCxnSpPr>
          <p:nvPr/>
        </p:nvCxnSpPr>
        <p:spPr>
          <a:xfrm>
            <a:off x="1983211" y="2668883"/>
            <a:ext cx="1772839" cy="0"/>
          </a:xfrm>
          <a:prstGeom prst="straightConnector1">
            <a:avLst/>
          </a:prstGeom>
          <a:ln w="50800">
            <a:solidFill>
              <a:srgbClr val="0070C0"/>
            </a:solidFill>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444FF187-D723-408E-8DE3-93A4CDDF81A3}"/>
              </a:ext>
            </a:extLst>
          </p:cNvPr>
          <p:cNvCxnSpPr>
            <a:cxnSpLocks/>
          </p:cNvCxnSpPr>
          <p:nvPr/>
        </p:nvCxnSpPr>
        <p:spPr>
          <a:xfrm>
            <a:off x="5303116" y="2668883"/>
            <a:ext cx="1773900" cy="0"/>
          </a:xfrm>
          <a:prstGeom prst="straightConnector1">
            <a:avLst/>
          </a:prstGeom>
          <a:ln w="50800">
            <a:solidFill>
              <a:srgbClr val="0070C0"/>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B3DA7515-8478-3DFA-CBC8-E6866230C913}"/>
              </a:ext>
            </a:extLst>
          </p:cNvPr>
          <p:cNvCxnSpPr>
            <a:cxnSpLocks/>
          </p:cNvCxnSpPr>
          <p:nvPr/>
        </p:nvCxnSpPr>
        <p:spPr>
          <a:xfrm>
            <a:off x="1131119" y="3089013"/>
            <a:ext cx="7124288" cy="0"/>
          </a:xfrm>
          <a:prstGeom prst="straightConnector1">
            <a:avLst/>
          </a:prstGeom>
          <a:ln w="50800">
            <a:solidFill>
              <a:srgbClr val="0070C0"/>
            </a:solidFill>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8B4AEDD5-05C6-4C1E-67DA-CC35429C05BF}"/>
              </a:ext>
            </a:extLst>
          </p:cNvPr>
          <p:cNvSpPr txBox="1"/>
          <p:nvPr/>
        </p:nvSpPr>
        <p:spPr>
          <a:xfrm>
            <a:off x="2220367" y="3178178"/>
            <a:ext cx="6255608" cy="300082"/>
          </a:xfrm>
          <a:prstGeom prst="rect">
            <a:avLst/>
          </a:prstGeom>
          <a:noFill/>
        </p:spPr>
        <p:txBody>
          <a:bodyPr wrap="square" rtlCol="0">
            <a:spAutoFit/>
          </a:bodyPr>
          <a:lstStyle/>
          <a:p>
            <a:r>
              <a:rPr lang="en-GB" sz="1350" dirty="0"/>
              <a:t>Minimum: 27 days ;  Median: 48 days ; 75%: </a:t>
            </a:r>
            <a:r>
              <a:rPr lang="en-GB" sz="1350" dirty="0">
                <a:solidFill>
                  <a:srgbClr val="000000"/>
                </a:solidFill>
              </a:rPr>
              <a:t>≤ 62 </a:t>
            </a:r>
            <a:r>
              <a:rPr lang="en-GB" sz="1350" dirty="0"/>
              <a:t>days ;  90%: </a:t>
            </a:r>
            <a:r>
              <a:rPr lang="en-GB" sz="1350" dirty="0">
                <a:solidFill>
                  <a:srgbClr val="000000"/>
                </a:solidFill>
              </a:rPr>
              <a:t>≤ 75</a:t>
            </a:r>
            <a:r>
              <a:rPr lang="en-GB" sz="1350" dirty="0"/>
              <a:t> days</a:t>
            </a:r>
          </a:p>
        </p:txBody>
      </p:sp>
      <p:sp>
        <p:nvSpPr>
          <p:cNvPr id="13" name="TextBox 12">
            <a:extLst>
              <a:ext uri="{FF2B5EF4-FFF2-40B4-BE49-F238E27FC236}">
                <a16:creationId xmlns:a16="http://schemas.microsoft.com/office/drawing/2014/main" id="{612C9F43-1E12-EE04-C533-1685DF4545F9}"/>
              </a:ext>
            </a:extLst>
          </p:cNvPr>
          <p:cNvSpPr txBox="1"/>
          <p:nvPr/>
        </p:nvSpPr>
        <p:spPr>
          <a:xfrm>
            <a:off x="2204349" y="1853240"/>
            <a:ext cx="1550156" cy="715581"/>
          </a:xfrm>
          <a:prstGeom prst="rect">
            <a:avLst/>
          </a:prstGeom>
          <a:noFill/>
        </p:spPr>
        <p:txBody>
          <a:bodyPr wrap="square" rtlCol="0">
            <a:spAutoFit/>
          </a:bodyPr>
          <a:lstStyle/>
          <a:p>
            <a:r>
              <a:rPr lang="en-GB" sz="1350" dirty="0"/>
              <a:t>Median: 5 days</a:t>
            </a:r>
          </a:p>
          <a:p>
            <a:r>
              <a:rPr lang="en-GB" sz="1350" dirty="0"/>
              <a:t>75%: </a:t>
            </a:r>
            <a:r>
              <a:rPr lang="en-GB" sz="1350" dirty="0">
                <a:solidFill>
                  <a:srgbClr val="000000"/>
                </a:solidFill>
              </a:rPr>
              <a:t>≤ 11</a:t>
            </a:r>
            <a:r>
              <a:rPr lang="en-GB" sz="1350" dirty="0"/>
              <a:t> days</a:t>
            </a:r>
          </a:p>
          <a:p>
            <a:r>
              <a:rPr lang="en-GB" sz="1350" dirty="0"/>
              <a:t>90%: </a:t>
            </a:r>
            <a:r>
              <a:rPr lang="en-GB" sz="1350" dirty="0">
                <a:solidFill>
                  <a:srgbClr val="000000"/>
                </a:solidFill>
              </a:rPr>
              <a:t>≤ 18</a:t>
            </a:r>
            <a:r>
              <a:rPr lang="en-GB" sz="1350" dirty="0"/>
              <a:t> days</a:t>
            </a:r>
          </a:p>
        </p:txBody>
      </p:sp>
      <p:sp>
        <p:nvSpPr>
          <p:cNvPr id="14" name="TextBox 13">
            <a:extLst>
              <a:ext uri="{FF2B5EF4-FFF2-40B4-BE49-F238E27FC236}">
                <a16:creationId xmlns:a16="http://schemas.microsoft.com/office/drawing/2014/main" id="{B27E7A19-0BA1-72F8-03FA-43C6611D364F}"/>
              </a:ext>
            </a:extLst>
          </p:cNvPr>
          <p:cNvSpPr txBox="1"/>
          <p:nvPr/>
        </p:nvSpPr>
        <p:spPr>
          <a:xfrm>
            <a:off x="5525799" y="1877620"/>
            <a:ext cx="1550156" cy="715581"/>
          </a:xfrm>
          <a:prstGeom prst="rect">
            <a:avLst/>
          </a:prstGeom>
          <a:noFill/>
        </p:spPr>
        <p:txBody>
          <a:bodyPr wrap="square" rtlCol="0">
            <a:spAutoFit/>
          </a:bodyPr>
          <a:lstStyle/>
          <a:p>
            <a:r>
              <a:rPr lang="en-GB" sz="1350" dirty="0"/>
              <a:t>Median: 46 days</a:t>
            </a:r>
          </a:p>
          <a:p>
            <a:r>
              <a:rPr lang="en-GB" sz="1350" dirty="0"/>
              <a:t>75%: </a:t>
            </a:r>
            <a:r>
              <a:rPr lang="en-GB" sz="1350" dirty="0">
                <a:solidFill>
                  <a:srgbClr val="000000"/>
                </a:solidFill>
              </a:rPr>
              <a:t>≤ 54</a:t>
            </a:r>
            <a:r>
              <a:rPr lang="en-GB" sz="1350" dirty="0"/>
              <a:t> days</a:t>
            </a:r>
          </a:p>
          <a:p>
            <a:r>
              <a:rPr lang="en-GB" sz="1350" dirty="0"/>
              <a:t>90%: </a:t>
            </a:r>
            <a:r>
              <a:rPr lang="en-GB" sz="1350" dirty="0">
                <a:solidFill>
                  <a:srgbClr val="000000"/>
                </a:solidFill>
              </a:rPr>
              <a:t>≤ 67 </a:t>
            </a:r>
            <a:r>
              <a:rPr lang="en-GB" sz="1350" dirty="0"/>
              <a:t>days</a:t>
            </a:r>
          </a:p>
        </p:txBody>
      </p:sp>
      <p:sp>
        <p:nvSpPr>
          <p:cNvPr id="16" name="TextBox 15">
            <a:extLst>
              <a:ext uri="{FF2B5EF4-FFF2-40B4-BE49-F238E27FC236}">
                <a16:creationId xmlns:a16="http://schemas.microsoft.com/office/drawing/2014/main" id="{F9652A15-4696-6939-FCAF-8D36CF04D1B6}"/>
              </a:ext>
            </a:extLst>
          </p:cNvPr>
          <p:cNvSpPr txBox="1"/>
          <p:nvPr/>
        </p:nvSpPr>
        <p:spPr>
          <a:xfrm>
            <a:off x="2915816" y="5867781"/>
            <a:ext cx="3558753" cy="715581"/>
          </a:xfrm>
          <a:prstGeom prst="rect">
            <a:avLst/>
          </a:prstGeom>
          <a:noFill/>
          <a:ln>
            <a:solidFill>
              <a:srgbClr val="00B0F0"/>
            </a:solidFill>
          </a:ln>
        </p:spPr>
        <p:txBody>
          <a:bodyPr wrap="square" numCol="2" rtlCol="0" anchor="b">
            <a:spAutoFit/>
          </a:bodyPr>
          <a:lstStyle/>
          <a:p>
            <a:pPr algn="ctr"/>
            <a:r>
              <a:rPr lang="en-GB" sz="1350" dirty="0"/>
              <a:t>FLOT4: 4 weeks</a:t>
            </a:r>
          </a:p>
          <a:p>
            <a:pPr algn="ctr"/>
            <a:r>
              <a:rPr lang="en-GB" sz="1350" dirty="0"/>
              <a:t>ST03: 5-6 weeks</a:t>
            </a:r>
          </a:p>
          <a:p>
            <a:pPr algn="ctr"/>
            <a:r>
              <a:rPr lang="en-GB" sz="1350" dirty="0"/>
              <a:t>OEO5: 4-6 weeks</a:t>
            </a:r>
          </a:p>
          <a:p>
            <a:pPr algn="ctr"/>
            <a:r>
              <a:rPr lang="en-GB" sz="1350" dirty="0"/>
              <a:t>ESOPEC: 4-6 weeks</a:t>
            </a:r>
          </a:p>
          <a:p>
            <a:pPr algn="ctr"/>
            <a:r>
              <a:rPr lang="en-GB" sz="1350" dirty="0"/>
              <a:t>MAGIC: &lt;6 weeks</a:t>
            </a:r>
          </a:p>
          <a:p>
            <a:pPr algn="ctr"/>
            <a:r>
              <a:rPr lang="en-GB" sz="1350" dirty="0"/>
              <a:t>NEOAEGIS: 3-10 weeks</a:t>
            </a:r>
          </a:p>
        </p:txBody>
      </p:sp>
      <p:sp>
        <p:nvSpPr>
          <p:cNvPr id="4" name="Content Placeholder 2">
            <a:extLst>
              <a:ext uri="{FF2B5EF4-FFF2-40B4-BE49-F238E27FC236}">
                <a16:creationId xmlns:a16="http://schemas.microsoft.com/office/drawing/2014/main" id="{04268B78-5089-1C6E-E92C-EC9B43DB9A4A}"/>
              </a:ext>
            </a:extLst>
          </p:cNvPr>
          <p:cNvSpPr txBox="1">
            <a:spLocks/>
          </p:cNvSpPr>
          <p:nvPr/>
        </p:nvSpPr>
        <p:spPr>
          <a:xfrm>
            <a:off x="388000" y="4089574"/>
            <a:ext cx="1550156" cy="816748"/>
          </a:xfrm>
          <a:prstGeom prst="rect">
            <a:avLst/>
          </a:prstGeom>
          <a:solidFill>
            <a:srgbClr val="0070C0"/>
          </a:solidFill>
        </p:spPr>
        <p:txBody>
          <a:bodyPr anchor="ctr">
            <a:normAutofit/>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1875" dirty="0">
                <a:solidFill>
                  <a:schemeClr val="bg1"/>
                </a:solidFill>
              </a:rPr>
              <a:t>End of FLOT</a:t>
            </a:r>
          </a:p>
        </p:txBody>
      </p:sp>
      <p:sp>
        <p:nvSpPr>
          <p:cNvPr id="11" name="Content Placeholder 2">
            <a:extLst>
              <a:ext uri="{FF2B5EF4-FFF2-40B4-BE49-F238E27FC236}">
                <a16:creationId xmlns:a16="http://schemas.microsoft.com/office/drawing/2014/main" id="{23EE3A59-EFA9-0207-6BBB-44247582CA78}"/>
              </a:ext>
            </a:extLst>
          </p:cNvPr>
          <p:cNvSpPr txBox="1">
            <a:spLocks/>
          </p:cNvSpPr>
          <p:nvPr/>
        </p:nvSpPr>
        <p:spPr>
          <a:xfrm>
            <a:off x="7030900" y="4076606"/>
            <a:ext cx="1550156" cy="816749"/>
          </a:xfrm>
          <a:prstGeom prst="rect">
            <a:avLst/>
          </a:prstGeom>
          <a:solidFill>
            <a:srgbClr val="0070C0"/>
          </a:solidFill>
        </p:spPr>
        <p:txBody>
          <a:bodyPr vert="horz" lIns="0" tIns="34290" rIns="0" bIns="34290" rtlCol="0" anchor="ctr">
            <a:normAutofit/>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1875" dirty="0">
                <a:solidFill>
                  <a:schemeClr val="bg1"/>
                </a:solidFill>
              </a:rPr>
              <a:t>Surgery</a:t>
            </a:r>
          </a:p>
        </p:txBody>
      </p:sp>
      <p:sp>
        <p:nvSpPr>
          <p:cNvPr id="15" name="Content Placeholder 2">
            <a:extLst>
              <a:ext uri="{FF2B5EF4-FFF2-40B4-BE49-F238E27FC236}">
                <a16:creationId xmlns:a16="http://schemas.microsoft.com/office/drawing/2014/main" id="{E41E9702-9F3B-3CDA-F6AE-B50DC4836127}"/>
              </a:ext>
            </a:extLst>
          </p:cNvPr>
          <p:cNvSpPr txBox="1">
            <a:spLocks/>
          </p:cNvSpPr>
          <p:nvPr/>
        </p:nvSpPr>
        <p:spPr>
          <a:xfrm>
            <a:off x="3710994" y="4076607"/>
            <a:ext cx="1547067" cy="816748"/>
          </a:xfrm>
          <a:prstGeom prst="rect">
            <a:avLst/>
          </a:prstGeom>
          <a:solidFill>
            <a:srgbClr val="0070C0"/>
          </a:solidFill>
        </p:spPr>
        <p:txBody>
          <a:bodyPr vert="horz" lIns="0" tIns="34290" rIns="0" bIns="34290" rtlCol="0" anchor="ctr">
            <a:normAutofit fontScale="70000" lnSpcReduction="20000"/>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2400" dirty="0">
                <a:solidFill>
                  <a:schemeClr val="bg1"/>
                </a:solidFill>
              </a:rPr>
              <a:t>CT</a:t>
            </a:r>
          </a:p>
          <a:p>
            <a:pPr marL="0" indent="0" algn="ctr">
              <a:buNone/>
            </a:pPr>
            <a:r>
              <a:rPr lang="en-GB" sz="2400" dirty="0">
                <a:solidFill>
                  <a:schemeClr val="bg1"/>
                </a:solidFill>
              </a:rPr>
              <a:t>(and then MDT)</a:t>
            </a:r>
          </a:p>
        </p:txBody>
      </p:sp>
      <p:cxnSp>
        <p:nvCxnSpPr>
          <p:cNvPr id="17" name="Straight Arrow Connector 16">
            <a:extLst>
              <a:ext uri="{FF2B5EF4-FFF2-40B4-BE49-F238E27FC236}">
                <a16:creationId xmlns:a16="http://schemas.microsoft.com/office/drawing/2014/main" id="{078E4FB0-6D55-6C2E-25D9-613C4F8E3119}"/>
              </a:ext>
            </a:extLst>
          </p:cNvPr>
          <p:cNvCxnSpPr>
            <a:cxnSpLocks/>
          </p:cNvCxnSpPr>
          <p:nvPr/>
        </p:nvCxnSpPr>
        <p:spPr>
          <a:xfrm>
            <a:off x="1938156" y="4724401"/>
            <a:ext cx="1772839" cy="0"/>
          </a:xfrm>
          <a:prstGeom prst="straightConnector1">
            <a:avLst/>
          </a:prstGeom>
          <a:ln w="50800">
            <a:solidFill>
              <a:srgbClr val="0070C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CD40EC4C-8E6E-40A9-0447-1A13883F1632}"/>
              </a:ext>
            </a:extLst>
          </p:cNvPr>
          <p:cNvCxnSpPr>
            <a:cxnSpLocks/>
          </p:cNvCxnSpPr>
          <p:nvPr/>
        </p:nvCxnSpPr>
        <p:spPr>
          <a:xfrm>
            <a:off x="5258061" y="4724401"/>
            <a:ext cx="1773900" cy="0"/>
          </a:xfrm>
          <a:prstGeom prst="straightConnector1">
            <a:avLst/>
          </a:prstGeom>
          <a:ln w="50800">
            <a:solidFill>
              <a:srgbClr val="0070C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2FDABFA7-53BA-4A81-05D7-22D58DF08492}"/>
              </a:ext>
            </a:extLst>
          </p:cNvPr>
          <p:cNvCxnSpPr>
            <a:cxnSpLocks/>
          </p:cNvCxnSpPr>
          <p:nvPr/>
        </p:nvCxnSpPr>
        <p:spPr>
          <a:xfrm>
            <a:off x="1086064" y="5144531"/>
            <a:ext cx="7124288" cy="0"/>
          </a:xfrm>
          <a:prstGeom prst="straightConnector1">
            <a:avLst/>
          </a:prstGeom>
          <a:ln w="50800">
            <a:solidFill>
              <a:srgbClr val="0070C0"/>
            </a:solidFill>
            <a:tailEnd type="triangle"/>
          </a:ln>
        </p:spPr>
        <p:style>
          <a:lnRef idx="1">
            <a:schemeClr val="accent3"/>
          </a:lnRef>
          <a:fillRef idx="0">
            <a:schemeClr val="accent3"/>
          </a:fillRef>
          <a:effectRef idx="0">
            <a:schemeClr val="accent3"/>
          </a:effectRef>
          <a:fontRef idx="minor">
            <a:schemeClr val="tx1"/>
          </a:fontRef>
        </p:style>
      </p:cxnSp>
      <p:sp>
        <p:nvSpPr>
          <p:cNvPr id="20" name="TextBox 19">
            <a:extLst>
              <a:ext uri="{FF2B5EF4-FFF2-40B4-BE49-F238E27FC236}">
                <a16:creationId xmlns:a16="http://schemas.microsoft.com/office/drawing/2014/main" id="{69BBE12F-1D9D-ADE2-9423-432FBF1F6D11}"/>
              </a:ext>
            </a:extLst>
          </p:cNvPr>
          <p:cNvSpPr txBox="1"/>
          <p:nvPr/>
        </p:nvSpPr>
        <p:spPr>
          <a:xfrm>
            <a:off x="2175312" y="5233696"/>
            <a:ext cx="6255608" cy="300082"/>
          </a:xfrm>
          <a:prstGeom prst="rect">
            <a:avLst/>
          </a:prstGeom>
          <a:noFill/>
        </p:spPr>
        <p:txBody>
          <a:bodyPr wrap="square" rtlCol="0">
            <a:spAutoFit/>
          </a:bodyPr>
          <a:lstStyle/>
          <a:p>
            <a:r>
              <a:rPr lang="en-GB" sz="1350" dirty="0"/>
              <a:t>Minimum: 33 days ;  Median: 60 days ; 75%: </a:t>
            </a:r>
            <a:r>
              <a:rPr lang="en-GB" sz="1350" dirty="0">
                <a:solidFill>
                  <a:srgbClr val="000000"/>
                </a:solidFill>
              </a:rPr>
              <a:t>≤ 76 </a:t>
            </a:r>
            <a:r>
              <a:rPr lang="en-GB" sz="1350" dirty="0"/>
              <a:t>days ;  90%: </a:t>
            </a:r>
            <a:r>
              <a:rPr lang="en-GB" sz="1350" dirty="0">
                <a:solidFill>
                  <a:srgbClr val="000000"/>
                </a:solidFill>
              </a:rPr>
              <a:t>≤ 87</a:t>
            </a:r>
            <a:r>
              <a:rPr lang="en-GB" sz="1350" dirty="0"/>
              <a:t> days</a:t>
            </a:r>
          </a:p>
        </p:txBody>
      </p:sp>
      <p:sp>
        <p:nvSpPr>
          <p:cNvPr id="21" name="TextBox 20">
            <a:extLst>
              <a:ext uri="{FF2B5EF4-FFF2-40B4-BE49-F238E27FC236}">
                <a16:creationId xmlns:a16="http://schemas.microsoft.com/office/drawing/2014/main" id="{9DD95B0C-8B58-65C8-499A-29BD1E5D4648}"/>
              </a:ext>
            </a:extLst>
          </p:cNvPr>
          <p:cNvSpPr txBox="1"/>
          <p:nvPr/>
        </p:nvSpPr>
        <p:spPr>
          <a:xfrm>
            <a:off x="2159294" y="3908758"/>
            <a:ext cx="1550156" cy="715581"/>
          </a:xfrm>
          <a:prstGeom prst="rect">
            <a:avLst/>
          </a:prstGeom>
          <a:noFill/>
        </p:spPr>
        <p:txBody>
          <a:bodyPr wrap="square" rtlCol="0">
            <a:spAutoFit/>
          </a:bodyPr>
          <a:lstStyle/>
          <a:p>
            <a:r>
              <a:rPr lang="en-GB" sz="1350" dirty="0"/>
              <a:t>Median: 13.5 days</a:t>
            </a:r>
          </a:p>
          <a:p>
            <a:r>
              <a:rPr lang="en-GB" sz="1350" dirty="0"/>
              <a:t>75%: </a:t>
            </a:r>
            <a:r>
              <a:rPr lang="en-GB" sz="1350" dirty="0">
                <a:solidFill>
                  <a:srgbClr val="000000"/>
                </a:solidFill>
              </a:rPr>
              <a:t>≤ 21</a:t>
            </a:r>
            <a:r>
              <a:rPr lang="en-GB" sz="1350" dirty="0"/>
              <a:t> days</a:t>
            </a:r>
          </a:p>
          <a:p>
            <a:r>
              <a:rPr lang="en-GB" sz="1350" dirty="0"/>
              <a:t>90%: </a:t>
            </a:r>
            <a:r>
              <a:rPr lang="en-GB" sz="1350" dirty="0">
                <a:solidFill>
                  <a:srgbClr val="000000"/>
                </a:solidFill>
              </a:rPr>
              <a:t>≤ 22</a:t>
            </a:r>
            <a:r>
              <a:rPr lang="en-GB" sz="1350" dirty="0"/>
              <a:t> days</a:t>
            </a:r>
          </a:p>
        </p:txBody>
      </p:sp>
      <p:sp>
        <p:nvSpPr>
          <p:cNvPr id="22" name="TextBox 21">
            <a:extLst>
              <a:ext uri="{FF2B5EF4-FFF2-40B4-BE49-F238E27FC236}">
                <a16:creationId xmlns:a16="http://schemas.microsoft.com/office/drawing/2014/main" id="{4AFB27E7-0BDC-1B2C-32BB-63D2D8D9A4C7}"/>
              </a:ext>
            </a:extLst>
          </p:cNvPr>
          <p:cNvSpPr txBox="1"/>
          <p:nvPr/>
        </p:nvSpPr>
        <p:spPr>
          <a:xfrm>
            <a:off x="5480744" y="3933138"/>
            <a:ext cx="1550156" cy="715581"/>
          </a:xfrm>
          <a:prstGeom prst="rect">
            <a:avLst/>
          </a:prstGeom>
          <a:noFill/>
        </p:spPr>
        <p:txBody>
          <a:bodyPr wrap="square" rtlCol="0">
            <a:spAutoFit/>
          </a:bodyPr>
          <a:lstStyle/>
          <a:p>
            <a:r>
              <a:rPr lang="en-GB" sz="1350" dirty="0"/>
              <a:t>Median: 50 days</a:t>
            </a:r>
          </a:p>
          <a:p>
            <a:r>
              <a:rPr lang="en-GB" sz="1350" dirty="0"/>
              <a:t>75%: </a:t>
            </a:r>
            <a:r>
              <a:rPr lang="en-GB" sz="1350" dirty="0">
                <a:solidFill>
                  <a:srgbClr val="000000"/>
                </a:solidFill>
              </a:rPr>
              <a:t>≤ 57</a:t>
            </a:r>
            <a:r>
              <a:rPr lang="en-GB" sz="1350" dirty="0"/>
              <a:t> days</a:t>
            </a:r>
          </a:p>
          <a:p>
            <a:r>
              <a:rPr lang="en-GB" sz="1350" dirty="0"/>
              <a:t>90%: </a:t>
            </a:r>
            <a:r>
              <a:rPr lang="en-GB" sz="1350" dirty="0">
                <a:solidFill>
                  <a:srgbClr val="000000"/>
                </a:solidFill>
              </a:rPr>
              <a:t>≤ 75 </a:t>
            </a:r>
            <a:r>
              <a:rPr lang="en-GB" sz="1350" dirty="0"/>
              <a:t>days</a:t>
            </a:r>
          </a:p>
        </p:txBody>
      </p:sp>
      <p:sp>
        <p:nvSpPr>
          <p:cNvPr id="23" name="TextBox 22">
            <a:extLst>
              <a:ext uri="{FF2B5EF4-FFF2-40B4-BE49-F238E27FC236}">
                <a16:creationId xmlns:a16="http://schemas.microsoft.com/office/drawing/2014/main" id="{A42565DC-BC68-1125-E42C-94ECE9E3550D}"/>
              </a:ext>
            </a:extLst>
          </p:cNvPr>
          <p:cNvSpPr txBox="1"/>
          <p:nvPr/>
        </p:nvSpPr>
        <p:spPr>
          <a:xfrm>
            <a:off x="3752229" y="1642078"/>
            <a:ext cx="1550157" cy="369332"/>
          </a:xfrm>
          <a:prstGeom prst="rect">
            <a:avLst/>
          </a:prstGeom>
          <a:noFill/>
        </p:spPr>
        <p:txBody>
          <a:bodyPr wrap="square" rtlCol="0">
            <a:spAutoFit/>
          </a:bodyPr>
          <a:lstStyle/>
          <a:p>
            <a:pPr algn="ctr"/>
            <a:r>
              <a:rPr lang="en-GB" b="1" dirty="0"/>
              <a:t>Bristol/WGH</a:t>
            </a:r>
          </a:p>
        </p:txBody>
      </p:sp>
      <p:sp>
        <p:nvSpPr>
          <p:cNvPr id="24" name="TextBox 23">
            <a:extLst>
              <a:ext uri="{FF2B5EF4-FFF2-40B4-BE49-F238E27FC236}">
                <a16:creationId xmlns:a16="http://schemas.microsoft.com/office/drawing/2014/main" id="{16062562-F3C4-2A27-E5C5-BDCCC6E162A2}"/>
              </a:ext>
            </a:extLst>
          </p:cNvPr>
          <p:cNvSpPr txBox="1"/>
          <p:nvPr/>
        </p:nvSpPr>
        <p:spPr>
          <a:xfrm>
            <a:off x="3707904" y="3717032"/>
            <a:ext cx="1550157" cy="369332"/>
          </a:xfrm>
          <a:prstGeom prst="rect">
            <a:avLst/>
          </a:prstGeom>
          <a:noFill/>
        </p:spPr>
        <p:txBody>
          <a:bodyPr wrap="square" rtlCol="0">
            <a:spAutoFit/>
          </a:bodyPr>
          <a:lstStyle/>
          <a:p>
            <a:pPr algn="ctr"/>
            <a:r>
              <a:rPr lang="en-GB" b="1" dirty="0"/>
              <a:t>MPH/Yeovil</a:t>
            </a:r>
          </a:p>
        </p:txBody>
      </p:sp>
      <p:sp>
        <p:nvSpPr>
          <p:cNvPr id="25" name="Rectangle 24">
            <a:extLst>
              <a:ext uri="{FF2B5EF4-FFF2-40B4-BE49-F238E27FC236}">
                <a16:creationId xmlns:a16="http://schemas.microsoft.com/office/drawing/2014/main" id="{47A96B69-A8C4-B222-A2B5-C2B70DA91884}"/>
              </a:ext>
            </a:extLst>
          </p:cNvPr>
          <p:cNvSpPr/>
          <p:nvPr/>
        </p:nvSpPr>
        <p:spPr>
          <a:xfrm>
            <a:off x="279973" y="3653440"/>
            <a:ext cx="8568952" cy="20113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353865D-A25D-CAD0-94A9-D7BCCE5E5C50}"/>
              </a:ext>
            </a:extLst>
          </p:cNvPr>
          <p:cNvSpPr/>
          <p:nvPr/>
        </p:nvSpPr>
        <p:spPr>
          <a:xfrm>
            <a:off x="279973" y="1561379"/>
            <a:ext cx="8568952" cy="20113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35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Surgical Outcomes</a:t>
            </a:r>
          </a:p>
        </p:txBody>
      </p:sp>
      <p:graphicFrame>
        <p:nvGraphicFramePr>
          <p:cNvPr id="4" name="Content Placeholder 2">
            <a:extLst>
              <a:ext uri="{FF2B5EF4-FFF2-40B4-BE49-F238E27FC236}">
                <a16:creationId xmlns:a16="http://schemas.microsoft.com/office/drawing/2014/main" id="{12F220B3-0CAD-591C-A2F9-A6F6969A0990}"/>
              </a:ext>
            </a:extLst>
          </p:cNvPr>
          <p:cNvGraphicFramePr>
            <a:graphicFrameLocks/>
          </p:cNvGraphicFramePr>
          <p:nvPr>
            <p:extLst>
              <p:ext uri="{D42A27DB-BD31-4B8C-83A1-F6EECF244321}">
                <p14:modId xmlns:p14="http://schemas.microsoft.com/office/powerpoint/2010/main" val="3992454944"/>
              </p:ext>
            </p:extLst>
          </p:nvPr>
        </p:nvGraphicFramePr>
        <p:xfrm>
          <a:off x="395536" y="1268760"/>
          <a:ext cx="8439635" cy="5369392"/>
        </p:xfrm>
        <a:graphic>
          <a:graphicData uri="http://schemas.openxmlformats.org/drawingml/2006/table">
            <a:tbl>
              <a:tblPr firstRow="1" bandRow="1">
                <a:noFill/>
              </a:tblPr>
              <a:tblGrid>
                <a:gridCol w="2789760">
                  <a:extLst>
                    <a:ext uri="{9D8B030D-6E8A-4147-A177-3AD203B41FA5}">
                      <a16:colId xmlns:a16="http://schemas.microsoft.com/office/drawing/2014/main" val="2549316475"/>
                    </a:ext>
                  </a:extLst>
                </a:gridCol>
                <a:gridCol w="1437503">
                  <a:extLst>
                    <a:ext uri="{9D8B030D-6E8A-4147-A177-3AD203B41FA5}">
                      <a16:colId xmlns:a16="http://schemas.microsoft.com/office/drawing/2014/main" val="2711621246"/>
                    </a:ext>
                  </a:extLst>
                </a:gridCol>
                <a:gridCol w="1404124">
                  <a:extLst>
                    <a:ext uri="{9D8B030D-6E8A-4147-A177-3AD203B41FA5}">
                      <a16:colId xmlns:a16="http://schemas.microsoft.com/office/drawing/2014/main" val="3746231503"/>
                    </a:ext>
                  </a:extLst>
                </a:gridCol>
                <a:gridCol w="1404124">
                  <a:extLst>
                    <a:ext uri="{9D8B030D-6E8A-4147-A177-3AD203B41FA5}">
                      <a16:colId xmlns:a16="http://schemas.microsoft.com/office/drawing/2014/main" val="309743612"/>
                    </a:ext>
                  </a:extLst>
                </a:gridCol>
                <a:gridCol w="1404124">
                  <a:extLst>
                    <a:ext uri="{9D8B030D-6E8A-4147-A177-3AD203B41FA5}">
                      <a16:colId xmlns:a16="http://schemas.microsoft.com/office/drawing/2014/main" val="1250440870"/>
                    </a:ext>
                  </a:extLst>
                </a:gridCol>
              </a:tblGrid>
              <a:tr h="473479">
                <a:tc>
                  <a:txBody>
                    <a:bodyPr/>
                    <a:lstStyle/>
                    <a:p>
                      <a:pPr algn="l" fontAlgn="b"/>
                      <a:endParaRPr lang="en-GB" sz="1400" b="0" i="0" u="none" strike="noStrike" cap="none" spc="60" dirty="0">
                        <a:solidFill>
                          <a:schemeClr val="bg1"/>
                        </a:solidFill>
                        <a:effectLst/>
                        <a:latin typeface="Calibri" panose="020F0502020204030204" pitchFamily="34" charset="0"/>
                      </a:endParaRP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b"/>
                      <a:r>
                        <a:rPr lang="en-GB" sz="1400" b="0" i="0" u="none" strike="noStrike" cap="none" spc="60" dirty="0">
                          <a:solidFill>
                            <a:schemeClr val="bg1"/>
                          </a:solidFill>
                          <a:effectLst/>
                          <a:latin typeface="Arial" panose="020B0604020202020204" pitchFamily="34" charset="0"/>
                          <a:cs typeface="Arial" panose="020B0604020202020204" pitchFamily="34" charset="0"/>
                        </a:rPr>
                        <a:t>MPH/YDH (n=56)</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rtl="0" fontAlgn="ctr"/>
                      <a:r>
                        <a:rPr lang="en-GB" sz="1400" b="0" i="0" u="none" strike="noStrike" cap="none" spc="60" dirty="0">
                          <a:solidFill>
                            <a:schemeClr val="bg1"/>
                          </a:solidFill>
                          <a:effectLst/>
                          <a:latin typeface="Arial" panose="020B0604020202020204" pitchFamily="34" charset="0"/>
                        </a:rPr>
                        <a:t>UHBW (n=66)</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rtl="0" fontAlgn="ctr"/>
                      <a:r>
                        <a:rPr lang="en-GB" sz="1400" b="0" i="0" u="none" strike="noStrike" cap="none" spc="60" dirty="0">
                          <a:solidFill>
                            <a:schemeClr val="bg1"/>
                          </a:solidFill>
                          <a:effectLst/>
                          <a:latin typeface="Arial" panose="020B0604020202020204" pitchFamily="34" charset="0"/>
                        </a:rPr>
                        <a:t>FLOT4-AIO (n=356)</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rtl="0" fontAlgn="ctr"/>
                      <a:r>
                        <a:rPr lang="en-GB" sz="1400" b="0" i="0" u="none" strike="noStrike" cap="none" spc="60" dirty="0">
                          <a:solidFill>
                            <a:schemeClr val="bg1"/>
                          </a:solidFill>
                          <a:effectLst/>
                          <a:latin typeface="Arial" panose="020B0604020202020204" pitchFamily="34" charset="0"/>
                        </a:rPr>
                        <a:t>ESOPEC</a:t>
                      </a:r>
                    </a:p>
                    <a:p>
                      <a:pPr algn="ctr" rtl="0" fontAlgn="ctr"/>
                      <a:r>
                        <a:rPr lang="en-GB" sz="1400" b="0" i="0" u="none" strike="noStrike" cap="none" spc="60" dirty="0">
                          <a:solidFill>
                            <a:schemeClr val="bg1"/>
                          </a:solidFill>
                          <a:effectLst/>
                          <a:latin typeface="Arial" panose="020B0604020202020204" pitchFamily="34" charset="0"/>
                        </a:rPr>
                        <a:t>(n=191)</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96223667"/>
                  </a:ext>
                </a:extLst>
              </a:tr>
              <a:tr h="275730">
                <a:tc>
                  <a:txBody>
                    <a:bodyPr/>
                    <a:lstStyle/>
                    <a:p>
                      <a:pPr algn="l" rtl="0" fontAlgn="b"/>
                      <a:r>
                        <a:rPr lang="en-GB" sz="1400" b="1" i="0" u="none" strike="noStrike" cap="none" spc="0" dirty="0">
                          <a:solidFill>
                            <a:schemeClr val="tx1"/>
                          </a:solidFill>
                          <a:effectLst/>
                          <a:latin typeface="Arial" panose="020B0604020202020204" pitchFamily="34" charset="0"/>
                        </a:rPr>
                        <a:t>Surgical Data</a:t>
                      </a:r>
                    </a:p>
                  </a:txBody>
                  <a:tcPr marL="4117" marR="4117" marT="65916" marB="29641" anchor="b">
                    <a:lnL w="12700" cmpd="sng">
                      <a:noFill/>
                      <a:prstDash val="solid"/>
                    </a:lnL>
                    <a:lnR w="12700" cmpd="sng">
                      <a:noFill/>
                      <a:prstDash val="solid"/>
                    </a:lnR>
                    <a:lnT w="38100" cmpd="sng">
                      <a:noFill/>
                    </a:lnT>
                    <a:lnB w="12700" cap="flat" cmpd="sng" algn="ctr">
                      <a:noFill/>
                      <a:prstDash val="solid"/>
                    </a:lnB>
                    <a:noFill/>
                  </a:tcPr>
                </a:tc>
                <a:tc>
                  <a:txBody>
                    <a:bodyPr/>
                    <a:lstStyle/>
                    <a:p>
                      <a:pPr algn="l" rtl="0" fontAlgn="b"/>
                      <a:endParaRPr lang="en-GB" sz="1400" b="1" i="0" u="none" strike="noStrike" cap="none" spc="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38100" cmpd="sng">
                      <a:noFill/>
                    </a:lnT>
                    <a:lnB w="12700" cap="flat" cmpd="sng" algn="ctr">
                      <a:noFill/>
                      <a:prstDash val="solid"/>
                    </a:lnB>
                    <a:no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170072560"/>
                  </a:ext>
                </a:extLst>
              </a:tr>
              <a:tr h="275730">
                <a:tc>
                  <a:txBody>
                    <a:bodyPr/>
                    <a:lstStyle/>
                    <a:p>
                      <a:pPr algn="l" rtl="0" fontAlgn="ctr"/>
                      <a:r>
                        <a:rPr lang="en-GB" sz="1400" b="0" i="0" u="none" strike="noStrike" cap="none" spc="0" dirty="0">
                          <a:solidFill>
                            <a:schemeClr val="tx1"/>
                          </a:solidFill>
                          <a:effectLst/>
                          <a:latin typeface="Arial" panose="020B0604020202020204" pitchFamily="34" charset="0"/>
                        </a:rPr>
                        <a:t>Received tumour resection</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a:solidFill>
                            <a:schemeClr val="tx1"/>
                          </a:solidFill>
                          <a:effectLst/>
                          <a:latin typeface="Arial" panose="020B0604020202020204" pitchFamily="34" charset="0"/>
                        </a:rPr>
                        <a:t>38 (68%)</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50 (76%)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336 (94%)</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86%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77313239"/>
                  </a:ext>
                </a:extLst>
              </a:tr>
              <a:tr h="275730">
                <a:tc>
                  <a:txBody>
                    <a:bodyPr/>
                    <a:lstStyle/>
                    <a:p>
                      <a:pPr algn="l" rtl="0" fontAlgn="ctr"/>
                      <a:r>
                        <a:rPr lang="en-GB" sz="1400" b="0" i="0" u="none" strike="noStrike" cap="none" spc="0" dirty="0">
                          <a:solidFill>
                            <a:schemeClr val="tx1"/>
                          </a:solidFill>
                          <a:effectLst/>
                          <a:latin typeface="Arial" panose="020B0604020202020204" pitchFamily="34" charset="0"/>
                        </a:rPr>
                        <a:t>Achieved margin-free (R0) resection</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25 (66%)</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29 (58%)</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301 (90%)</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94%</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847563887"/>
                  </a:ext>
                </a:extLst>
              </a:tr>
              <a:tr h="275730">
                <a:tc>
                  <a:txBody>
                    <a:bodyPr/>
                    <a:lstStyle/>
                    <a:p>
                      <a:pPr algn="l" rtl="0" fontAlgn="ctr"/>
                      <a:r>
                        <a:rPr lang="en-GB" sz="1400" b="1" i="0" u="none" strike="noStrike" cap="none" spc="0">
                          <a:solidFill>
                            <a:schemeClr val="tx1"/>
                          </a:solidFill>
                          <a:effectLst/>
                          <a:latin typeface="Arial" panose="020B0604020202020204" pitchFamily="34" charset="0"/>
                        </a:rPr>
                        <a:t>Tumour Stage (ypT) *</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1"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92897220"/>
                  </a:ext>
                </a:extLst>
              </a:tr>
              <a:tr h="275730">
                <a:tc>
                  <a:txBody>
                    <a:bodyPr/>
                    <a:lstStyle/>
                    <a:p>
                      <a:pPr algn="l" fontAlgn="b"/>
                      <a:r>
                        <a:rPr lang="en-GB" sz="1400" b="0" i="0" u="none" strike="noStrike" cap="none" spc="0">
                          <a:solidFill>
                            <a:schemeClr val="tx1"/>
                          </a:solidFill>
                          <a:effectLst/>
                          <a:latin typeface="Arial" panose="020B0604020202020204" pitchFamily="34" charset="0"/>
                        </a:rPr>
                        <a:t>≤T1</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
                      <a:r>
                        <a:rPr lang="en-GB" sz="1400" b="0" i="0" u="none" strike="noStrike" cap="none" spc="0" dirty="0">
                          <a:solidFill>
                            <a:schemeClr val="tx1"/>
                          </a:solidFill>
                          <a:effectLst/>
                          <a:latin typeface="Arial" panose="020B0604020202020204" pitchFamily="34" charset="0"/>
                        </a:rPr>
                        <a:t>8 (21%)</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8 (16%)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88 (26%)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172135054"/>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T2</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dirty="0">
                          <a:solidFill>
                            <a:schemeClr val="tx1"/>
                          </a:solidFill>
                          <a:effectLst/>
                          <a:latin typeface="Arial" panose="020B0604020202020204" pitchFamily="34" charset="0"/>
                        </a:rPr>
                        <a:t>8 (21%)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10 (20%)</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dirty="0">
                          <a:solidFill>
                            <a:schemeClr val="tx1"/>
                          </a:solidFill>
                          <a:effectLst/>
                          <a:latin typeface="Arial" panose="020B0604020202020204" pitchFamily="34" charset="0"/>
                        </a:rPr>
                        <a:t>44 (13%)</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315683"/>
                  </a:ext>
                </a:extLst>
              </a:tr>
              <a:tr h="275730">
                <a:tc>
                  <a:txBody>
                    <a:bodyPr/>
                    <a:lstStyle/>
                    <a:p>
                      <a:pPr algn="l" rtl="0" fontAlgn="ctr"/>
                      <a:r>
                        <a:rPr lang="en-GB" sz="1400" b="0" i="0" u="none" strike="noStrike" cap="none" spc="0">
                          <a:solidFill>
                            <a:schemeClr val="tx1"/>
                          </a:solidFill>
                          <a:effectLst/>
                          <a:latin typeface="Arial" panose="020B0604020202020204" pitchFamily="34" charset="0"/>
                        </a:rPr>
                        <a:t>T3</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16 (42%)</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23 (46%)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dirty="0">
                          <a:solidFill>
                            <a:schemeClr val="tx1"/>
                          </a:solidFill>
                          <a:effectLst/>
                          <a:latin typeface="Arial" panose="020B0604020202020204" pitchFamily="34" charset="0"/>
                        </a:rPr>
                        <a:t>165 (49%)</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678413488"/>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T4</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4 (11%)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9 (18%)</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dirty="0">
                          <a:solidFill>
                            <a:schemeClr val="tx1"/>
                          </a:solidFill>
                          <a:effectLst/>
                          <a:latin typeface="Arial" panose="020B0604020202020204" pitchFamily="34" charset="0"/>
                        </a:rPr>
                        <a:t>37 (11%)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2971856"/>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Not applicable</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2 (5%)</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dirty="0">
                          <a:solidFill>
                            <a:schemeClr val="tx1"/>
                          </a:solidFill>
                          <a:effectLst/>
                          <a:latin typeface="Arial" panose="020B0604020202020204" pitchFamily="34" charset="0"/>
                        </a:rPr>
                        <a:t>0 (0%)</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dirty="0">
                          <a:solidFill>
                            <a:schemeClr val="tx1"/>
                          </a:solidFill>
                          <a:effectLst/>
                          <a:latin typeface="Arial" panose="020B0604020202020204" pitchFamily="34" charset="0"/>
                        </a:rPr>
                        <a:t>2 (1%)</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endParaRPr lang="en-GB" sz="1400" b="0" i="0" u="none" strike="noStrike" cap="none" spc="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928474893"/>
                  </a:ext>
                </a:extLst>
              </a:tr>
              <a:tr h="275730">
                <a:tc>
                  <a:txBody>
                    <a:bodyPr/>
                    <a:lstStyle/>
                    <a:p>
                      <a:pPr algn="l" rtl="0" fontAlgn="ctr"/>
                      <a:r>
                        <a:rPr lang="en-GB" sz="1400" b="1" i="0" u="none" strike="noStrike" cap="none" spc="0">
                          <a:solidFill>
                            <a:schemeClr val="tx1"/>
                          </a:solidFill>
                          <a:effectLst/>
                          <a:latin typeface="Arial" panose="020B0604020202020204" pitchFamily="34" charset="0"/>
                        </a:rPr>
                        <a:t>Nodal Status (ypN) *</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1"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98538241"/>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N0</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19 (50%)</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a:solidFill>
                            <a:schemeClr val="tx1"/>
                          </a:solidFill>
                          <a:effectLst/>
                          <a:latin typeface="Arial" panose="020B0604020202020204" pitchFamily="34" charset="0"/>
                        </a:rPr>
                        <a:t>24 (48%)</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174 (52%)</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51%</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961693448"/>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8 (21%)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a:solidFill>
                            <a:schemeClr val="tx1"/>
                          </a:solidFill>
                          <a:effectLst/>
                          <a:latin typeface="Arial" panose="020B0604020202020204" pitchFamily="34" charset="0"/>
                        </a:rPr>
                        <a:t>11 (22%)</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55 (16%)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rowSpan="3">
                  <a:txBody>
                    <a:bodyPr/>
                    <a:lstStyle/>
                    <a:p>
                      <a:pPr algn="ctr" rtl="0" fontAlgn="ctr"/>
                      <a:r>
                        <a:rPr lang="en-GB" sz="1400" b="0" i="0" u="none" strike="noStrike" cap="none" spc="0" dirty="0">
                          <a:solidFill>
                            <a:schemeClr val="tx1"/>
                          </a:solidFill>
                          <a:effectLst/>
                          <a:latin typeface="Arial" panose="020B0604020202020204" pitchFamily="34" charset="0"/>
                        </a:rPr>
                        <a:t>49%</a:t>
                      </a:r>
                    </a:p>
                  </a:txBody>
                  <a:tcPr marL="5490" marR="5490" marT="87888" marB="3952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936870716"/>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N2</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6 (16%)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a:solidFill>
                            <a:schemeClr val="tx1"/>
                          </a:solidFill>
                          <a:effectLst/>
                          <a:latin typeface="Arial" panose="020B0604020202020204" pitchFamily="34" charset="0"/>
                        </a:rPr>
                        <a:t>12 (24%)</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47 (14%)</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vMerge="1">
                  <a:txBody>
                    <a:bodyPr/>
                    <a:lstStyle/>
                    <a:p>
                      <a:pPr algn="ctr" rtl="0" fontAlgn="ctr"/>
                      <a:endParaRPr lang="en-GB" sz="1100" b="0" i="0" u="none" strike="noStrike" cap="none" spc="0" dirty="0">
                        <a:solidFill>
                          <a:schemeClr val="tx1"/>
                        </a:solidFill>
                        <a:effectLst/>
                        <a:latin typeface="Arial" panose="020B0604020202020204" pitchFamily="34" charset="0"/>
                      </a:endParaRPr>
                    </a:p>
                  </a:txBody>
                  <a:tcPr marL="4511" marR="4511" marT="72220" marB="32476"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75350239"/>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N3</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3 (8%)</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a:solidFill>
                            <a:schemeClr val="tx1"/>
                          </a:solidFill>
                          <a:effectLst/>
                          <a:latin typeface="Arial" panose="020B0604020202020204" pitchFamily="34" charset="0"/>
                        </a:rPr>
                        <a:t>3 (6%)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57 (17%)</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vMerge="1">
                  <a:txBody>
                    <a:bodyPr/>
                    <a:lstStyle/>
                    <a:p>
                      <a:pPr algn="ctr" rtl="0" fontAlgn="ctr"/>
                      <a:endParaRPr lang="en-GB" sz="1100" b="0" i="0" u="none" strike="noStrike" cap="none" spc="0" dirty="0">
                        <a:solidFill>
                          <a:schemeClr val="tx1"/>
                        </a:solidFill>
                        <a:effectLst/>
                        <a:latin typeface="Arial" panose="020B0604020202020204" pitchFamily="34" charset="0"/>
                      </a:endParaRPr>
                    </a:p>
                  </a:txBody>
                  <a:tcPr marL="4511" marR="4511" marT="72220" marB="32476"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499814725"/>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Not applicable</a:t>
                      </a:r>
                    </a:p>
                  </a:txBody>
                  <a:tcPr marL="4117" marR="4117" marT="65916" marB="296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2 (5%)</a:t>
                      </a:r>
                    </a:p>
                  </a:txBody>
                  <a:tcPr marL="4117" marR="4117" marT="65916" marB="296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0 (0%)</a:t>
                      </a:r>
                    </a:p>
                  </a:txBody>
                  <a:tcPr marL="4117" marR="4117" marT="65916" marB="2964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3 (1%)</a:t>
                      </a:r>
                    </a:p>
                  </a:txBody>
                  <a:tcPr marL="4117" marR="4117" marT="65916" marB="2964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20273910"/>
                  </a:ext>
                </a:extLst>
              </a:tr>
            </a:tbl>
          </a:graphicData>
        </a:graphic>
      </p:graphicFrame>
    </p:spTree>
    <p:extLst>
      <p:ext uri="{BB962C8B-B14F-4D97-AF65-F5344CB8AC3E}">
        <p14:creationId xmlns:p14="http://schemas.microsoft.com/office/powerpoint/2010/main" val="269968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Surgical Outcomes</a:t>
            </a:r>
          </a:p>
        </p:txBody>
      </p:sp>
      <p:graphicFrame>
        <p:nvGraphicFramePr>
          <p:cNvPr id="4" name="Content Placeholder 2">
            <a:extLst>
              <a:ext uri="{FF2B5EF4-FFF2-40B4-BE49-F238E27FC236}">
                <a16:creationId xmlns:a16="http://schemas.microsoft.com/office/drawing/2014/main" id="{12F220B3-0CAD-591C-A2F9-A6F6969A0990}"/>
              </a:ext>
            </a:extLst>
          </p:cNvPr>
          <p:cNvGraphicFramePr>
            <a:graphicFrameLocks/>
          </p:cNvGraphicFramePr>
          <p:nvPr/>
        </p:nvGraphicFramePr>
        <p:xfrm>
          <a:off x="395536" y="1268760"/>
          <a:ext cx="8439635" cy="5369392"/>
        </p:xfrm>
        <a:graphic>
          <a:graphicData uri="http://schemas.openxmlformats.org/drawingml/2006/table">
            <a:tbl>
              <a:tblPr firstRow="1" bandRow="1">
                <a:noFill/>
              </a:tblPr>
              <a:tblGrid>
                <a:gridCol w="2789760">
                  <a:extLst>
                    <a:ext uri="{9D8B030D-6E8A-4147-A177-3AD203B41FA5}">
                      <a16:colId xmlns:a16="http://schemas.microsoft.com/office/drawing/2014/main" val="2549316475"/>
                    </a:ext>
                  </a:extLst>
                </a:gridCol>
                <a:gridCol w="1437503">
                  <a:extLst>
                    <a:ext uri="{9D8B030D-6E8A-4147-A177-3AD203B41FA5}">
                      <a16:colId xmlns:a16="http://schemas.microsoft.com/office/drawing/2014/main" val="2711621246"/>
                    </a:ext>
                  </a:extLst>
                </a:gridCol>
                <a:gridCol w="1404124">
                  <a:extLst>
                    <a:ext uri="{9D8B030D-6E8A-4147-A177-3AD203B41FA5}">
                      <a16:colId xmlns:a16="http://schemas.microsoft.com/office/drawing/2014/main" val="3746231503"/>
                    </a:ext>
                  </a:extLst>
                </a:gridCol>
                <a:gridCol w="1404124">
                  <a:extLst>
                    <a:ext uri="{9D8B030D-6E8A-4147-A177-3AD203B41FA5}">
                      <a16:colId xmlns:a16="http://schemas.microsoft.com/office/drawing/2014/main" val="309743612"/>
                    </a:ext>
                  </a:extLst>
                </a:gridCol>
                <a:gridCol w="1404124">
                  <a:extLst>
                    <a:ext uri="{9D8B030D-6E8A-4147-A177-3AD203B41FA5}">
                      <a16:colId xmlns:a16="http://schemas.microsoft.com/office/drawing/2014/main" val="1250440870"/>
                    </a:ext>
                  </a:extLst>
                </a:gridCol>
              </a:tblGrid>
              <a:tr h="473479">
                <a:tc>
                  <a:txBody>
                    <a:bodyPr/>
                    <a:lstStyle/>
                    <a:p>
                      <a:pPr algn="l" fontAlgn="b"/>
                      <a:endParaRPr lang="en-GB" sz="1400" b="0" i="0" u="none" strike="noStrike" cap="none" spc="60" dirty="0">
                        <a:solidFill>
                          <a:schemeClr val="bg1"/>
                        </a:solidFill>
                        <a:effectLst/>
                        <a:latin typeface="Calibri" panose="020F0502020204030204" pitchFamily="34" charset="0"/>
                      </a:endParaRP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b"/>
                      <a:r>
                        <a:rPr lang="en-GB" sz="1400" b="0" i="0" u="none" strike="noStrike" cap="none" spc="60" dirty="0">
                          <a:solidFill>
                            <a:schemeClr val="bg1"/>
                          </a:solidFill>
                          <a:effectLst/>
                          <a:latin typeface="Arial" panose="020B0604020202020204" pitchFamily="34" charset="0"/>
                          <a:cs typeface="Arial" panose="020B0604020202020204" pitchFamily="34" charset="0"/>
                        </a:rPr>
                        <a:t>MPH/YDH (n=56)</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rtl="0" fontAlgn="ctr"/>
                      <a:r>
                        <a:rPr lang="en-GB" sz="1400" b="0" i="0" u="none" strike="noStrike" cap="none" spc="60" dirty="0">
                          <a:solidFill>
                            <a:schemeClr val="bg1"/>
                          </a:solidFill>
                          <a:effectLst/>
                          <a:latin typeface="Arial" panose="020B0604020202020204" pitchFamily="34" charset="0"/>
                        </a:rPr>
                        <a:t>UHBW (n=66)</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rtl="0" fontAlgn="ctr"/>
                      <a:r>
                        <a:rPr lang="en-GB" sz="1400" b="0" i="0" u="none" strike="noStrike" cap="none" spc="60" dirty="0">
                          <a:solidFill>
                            <a:schemeClr val="bg1"/>
                          </a:solidFill>
                          <a:effectLst/>
                          <a:latin typeface="Arial" panose="020B0604020202020204" pitchFamily="34" charset="0"/>
                        </a:rPr>
                        <a:t>FLOT4-AIO (n=356)</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tc>
                  <a:txBody>
                    <a:bodyPr/>
                    <a:lstStyle/>
                    <a:p>
                      <a:pPr algn="ctr" rtl="0" fontAlgn="ctr"/>
                      <a:r>
                        <a:rPr lang="en-GB" sz="1400" b="0" i="0" u="none" strike="noStrike" cap="none" spc="60" dirty="0">
                          <a:solidFill>
                            <a:schemeClr val="bg1"/>
                          </a:solidFill>
                          <a:effectLst/>
                          <a:latin typeface="Arial" panose="020B0604020202020204" pitchFamily="34" charset="0"/>
                        </a:rPr>
                        <a:t>ESOPEC</a:t>
                      </a:r>
                    </a:p>
                    <a:p>
                      <a:pPr algn="ctr" rtl="0" fontAlgn="ctr"/>
                      <a:r>
                        <a:rPr lang="en-GB" sz="1400" b="0" i="0" u="none" strike="noStrike" cap="none" spc="60" dirty="0">
                          <a:solidFill>
                            <a:schemeClr val="bg1"/>
                          </a:solidFill>
                          <a:effectLst/>
                          <a:latin typeface="Arial" panose="020B0604020202020204" pitchFamily="34" charset="0"/>
                        </a:rPr>
                        <a:t>(n=191)</a:t>
                      </a:r>
                    </a:p>
                  </a:txBody>
                  <a:tcPr marL="4117" marR="4117" marT="65916" marB="29641"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396223667"/>
                  </a:ext>
                </a:extLst>
              </a:tr>
              <a:tr h="275730">
                <a:tc>
                  <a:txBody>
                    <a:bodyPr/>
                    <a:lstStyle/>
                    <a:p>
                      <a:pPr algn="l" rtl="0" fontAlgn="b"/>
                      <a:r>
                        <a:rPr lang="en-GB" sz="1400" b="1" i="0" u="none" strike="noStrike" cap="none" spc="0" dirty="0">
                          <a:solidFill>
                            <a:schemeClr val="tx1"/>
                          </a:solidFill>
                          <a:effectLst/>
                          <a:latin typeface="Arial" panose="020B0604020202020204" pitchFamily="34" charset="0"/>
                        </a:rPr>
                        <a:t>Surgical Data</a:t>
                      </a:r>
                    </a:p>
                  </a:txBody>
                  <a:tcPr marL="4117" marR="4117" marT="65916" marB="29641" anchor="b">
                    <a:lnL w="12700" cmpd="sng">
                      <a:noFill/>
                      <a:prstDash val="solid"/>
                    </a:lnL>
                    <a:lnR w="12700" cmpd="sng">
                      <a:noFill/>
                      <a:prstDash val="solid"/>
                    </a:lnR>
                    <a:lnT w="38100" cmpd="sng">
                      <a:noFill/>
                    </a:lnT>
                    <a:lnB w="12700" cap="flat" cmpd="sng" algn="ctr">
                      <a:noFill/>
                      <a:prstDash val="solid"/>
                    </a:lnB>
                    <a:noFill/>
                  </a:tcPr>
                </a:tc>
                <a:tc>
                  <a:txBody>
                    <a:bodyPr/>
                    <a:lstStyle/>
                    <a:p>
                      <a:pPr algn="l" rtl="0" fontAlgn="b"/>
                      <a:endParaRPr lang="en-GB" sz="1400" b="1" i="0" u="none" strike="noStrike" cap="none" spc="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38100" cmpd="sng">
                      <a:noFill/>
                    </a:lnT>
                    <a:lnB w="12700" cap="flat" cmpd="sng" algn="ctr">
                      <a:noFill/>
                      <a:prstDash val="solid"/>
                    </a:lnB>
                    <a:no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170072560"/>
                  </a:ext>
                </a:extLst>
              </a:tr>
              <a:tr h="275730">
                <a:tc>
                  <a:txBody>
                    <a:bodyPr/>
                    <a:lstStyle/>
                    <a:p>
                      <a:pPr algn="l" rtl="0" fontAlgn="ctr"/>
                      <a:r>
                        <a:rPr lang="en-GB" sz="1400" b="0" i="0" u="none" strike="noStrike" cap="none" spc="0" dirty="0">
                          <a:solidFill>
                            <a:schemeClr val="tx1"/>
                          </a:solidFill>
                          <a:effectLst/>
                          <a:latin typeface="Arial" panose="020B0604020202020204" pitchFamily="34" charset="0"/>
                        </a:rPr>
                        <a:t>Received tumour resection</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a:solidFill>
                            <a:schemeClr val="tx1"/>
                          </a:solidFill>
                          <a:effectLst/>
                          <a:latin typeface="Arial" panose="020B0604020202020204" pitchFamily="34" charset="0"/>
                        </a:rPr>
                        <a:t>38 (68%)</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50 (76%)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336 (94%)</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86%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77313239"/>
                  </a:ext>
                </a:extLst>
              </a:tr>
              <a:tr h="275730">
                <a:tc>
                  <a:txBody>
                    <a:bodyPr/>
                    <a:lstStyle/>
                    <a:p>
                      <a:pPr algn="l" rtl="0" fontAlgn="ctr"/>
                      <a:r>
                        <a:rPr lang="en-GB" sz="1400" b="0" i="0" u="none" strike="noStrike" cap="none" spc="0" dirty="0">
                          <a:solidFill>
                            <a:schemeClr val="tx1"/>
                          </a:solidFill>
                          <a:effectLst/>
                          <a:latin typeface="Arial" panose="020B0604020202020204" pitchFamily="34" charset="0"/>
                        </a:rPr>
                        <a:t>Achieved margin-free (R0) resection</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25 (66%)</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29 (58%)</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301 (90%)</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94%</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847563887"/>
                  </a:ext>
                </a:extLst>
              </a:tr>
              <a:tr h="275730">
                <a:tc>
                  <a:txBody>
                    <a:bodyPr/>
                    <a:lstStyle/>
                    <a:p>
                      <a:pPr algn="l" rtl="0" fontAlgn="ctr"/>
                      <a:r>
                        <a:rPr lang="en-GB" sz="1400" b="1" i="0" u="none" strike="noStrike" cap="none" spc="0">
                          <a:solidFill>
                            <a:schemeClr val="tx1"/>
                          </a:solidFill>
                          <a:effectLst/>
                          <a:latin typeface="Arial" panose="020B0604020202020204" pitchFamily="34" charset="0"/>
                        </a:rPr>
                        <a:t>Tumour Stage (ypT) *</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1"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92897220"/>
                  </a:ext>
                </a:extLst>
              </a:tr>
              <a:tr h="275730">
                <a:tc>
                  <a:txBody>
                    <a:bodyPr/>
                    <a:lstStyle/>
                    <a:p>
                      <a:pPr algn="l" fontAlgn="b"/>
                      <a:r>
                        <a:rPr lang="en-GB" sz="1400" b="0" i="0" u="none" strike="noStrike" cap="none" spc="0">
                          <a:solidFill>
                            <a:schemeClr val="tx1"/>
                          </a:solidFill>
                          <a:effectLst/>
                          <a:latin typeface="Arial" panose="020B0604020202020204" pitchFamily="34" charset="0"/>
                        </a:rPr>
                        <a:t>≤T1</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b"/>
                      <a:r>
                        <a:rPr lang="en-GB" sz="1400" b="0" i="0" u="none" strike="noStrike" cap="none" spc="0" dirty="0">
                          <a:solidFill>
                            <a:schemeClr val="tx1"/>
                          </a:solidFill>
                          <a:effectLst/>
                          <a:latin typeface="Arial" panose="020B0604020202020204" pitchFamily="34" charset="0"/>
                        </a:rPr>
                        <a:t>8 (21%)</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8 (16%)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88 (26%)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172135054"/>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T2</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dirty="0">
                          <a:solidFill>
                            <a:schemeClr val="tx1"/>
                          </a:solidFill>
                          <a:effectLst/>
                          <a:latin typeface="Arial" panose="020B0604020202020204" pitchFamily="34" charset="0"/>
                        </a:rPr>
                        <a:t>8 (21%)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10 (20%)</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dirty="0">
                          <a:solidFill>
                            <a:schemeClr val="tx1"/>
                          </a:solidFill>
                          <a:effectLst/>
                          <a:latin typeface="Arial" panose="020B0604020202020204" pitchFamily="34" charset="0"/>
                        </a:rPr>
                        <a:t>44 (13%)</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1315683"/>
                  </a:ext>
                </a:extLst>
              </a:tr>
              <a:tr h="275730">
                <a:tc>
                  <a:txBody>
                    <a:bodyPr/>
                    <a:lstStyle/>
                    <a:p>
                      <a:pPr algn="l" rtl="0" fontAlgn="ctr"/>
                      <a:r>
                        <a:rPr lang="en-GB" sz="1400" b="0" i="0" u="none" strike="noStrike" cap="none" spc="0">
                          <a:solidFill>
                            <a:schemeClr val="tx1"/>
                          </a:solidFill>
                          <a:effectLst/>
                          <a:latin typeface="Arial" panose="020B0604020202020204" pitchFamily="34" charset="0"/>
                        </a:rPr>
                        <a:t>T3</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16 (42%)</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23 (46%)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dirty="0">
                          <a:solidFill>
                            <a:schemeClr val="tx1"/>
                          </a:solidFill>
                          <a:effectLst/>
                          <a:latin typeface="Arial" panose="020B0604020202020204" pitchFamily="34" charset="0"/>
                        </a:rPr>
                        <a:t>165 (49%)</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678413488"/>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T4</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4 (11%)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9 (18%)</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dirty="0">
                          <a:solidFill>
                            <a:schemeClr val="tx1"/>
                          </a:solidFill>
                          <a:effectLst/>
                          <a:latin typeface="Arial" panose="020B0604020202020204" pitchFamily="34" charset="0"/>
                        </a:rPr>
                        <a:t>37 (11%)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endParaRPr lang="en-GB" sz="1400" b="0" i="0" u="none" strike="noStrike" cap="none" spc="0" dirty="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2971856"/>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Not applicable</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2 (5%)</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dirty="0">
                          <a:solidFill>
                            <a:schemeClr val="tx1"/>
                          </a:solidFill>
                          <a:effectLst/>
                          <a:latin typeface="Arial" panose="020B0604020202020204" pitchFamily="34" charset="0"/>
                        </a:rPr>
                        <a:t>0 (0%)</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dirty="0">
                          <a:solidFill>
                            <a:schemeClr val="tx1"/>
                          </a:solidFill>
                          <a:effectLst/>
                          <a:latin typeface="Arial" panose="020B0604020202020204" pitchFamily="34" charset="0"/>
                        </a:rPr>
                        <a:t>2 (1%)</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endParaRPr lang="en-GB" sz="1400" b="0" i="0" u="none" strike="noStrike" cap="none" spc="0">
                        <a:solidFill>
                          <a:schemeClr val="tx1"/>
                        </a:solidFill>
                        <a:effectLst/>
                        <a:latin typeface="Arial" panose="020B0604020202020204" pitchFamily="34" charset="0"/>
                      </a:endParaRP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928474893"/>
                  </a:ext>
                </a:extLst>
              </a:tr>
              <a:tr h="275730">
                <a:tc>
                  <a:txBody>
                    <a:bodyPr/>
                    <a:lstStyle/>
                    <a:p>
                      <a:pPr algn="l" rtl="0" fontAlgn="ctr"/>
                      <a:r>
                        <a:rPr lang="en-GB" sz="1400" b="1" i="0" u="none" strike="noStrike" cap="none" spc="0">
                          <a:solidFill>
                            <a:schemeClr val="tx1"/>
                          </a:solidFill>
                          <a:effectLst/>
                          <a:latin typeface="Arial" panose="020B0604020202020204" pitchFamily="34" charset="0"/>
                        </a:rPr>
                        <a:t>Nodal Status (ypN) *</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1"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endParaRPr lang="en-GB" sz="1400" b="0" i="0" u="none" strike="noStrike" cap="none" spc="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98538241"/>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N0</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19 (50%)</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a:solidFill>
                            <a:schemeClr val="tx1"/>
                          </a:solidFill>
                          <a:effectLst/>
                          <a:latin typeface="Arial" panose="020B0604020202020204" pitchFamily="34" charset="0"/>
                        </a:rPr>
                        <a:t>24 (48%)</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174 (52%)</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51%</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961693448"/>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8 (21%)</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a:solidFill>
                            <a:schemeClr val="tx1"/>
                          </a:solidFill>
                          <a:effectLst/>
                          <a:latin typeface="Arial" panose="020B0604020202020204" pitchFamily="34" charset="0"/>
                        </a:rPr>
                        <a:t>11 (22%)</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55 (16%)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rowSpan="3">
                  <a:txBody>
                    <a:bodyPr/>
                    <a:lstStyle/>
                    <a:p>
                      <a:pPr algn="ctr" rtl="0" fontAlgn="ctr"/>
                      <a:r>
                        <a:rPr lang="en-GB" sz="1400" b="0" i="0" u="none" strike="noStrike" cap="none" spc="0" dirty="0">
                          <a:solidFill>
                            <a:schemeClr val="tx1"/>
                          </a:solidFill>
                          <a:effectLst/>
                          <a:latin typeface="Arial" panose="020B0604020202020204" pitchFamily="34" charset="0"/>
                        </a:rPr>
                        <a:t>49%</a:t>
                      </a:r>
                    </a:p>
                  </a:txBody>
                  <a:tcPr marL="5490" marR="5490" marT="87888" marB="39522"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936870716"/>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N2</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6 (16%)</a:t>
                      </a:r>
                    </a:p>
                  </a:txBody>
                  <a:tcPr marL="4117" marR="4117" marT="65916" marB="29641"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a:solidFill>
                            <a:schemeClr val="tx1"/>
                          </a:solidFill>
                          <a:effectLst/>
                          <a:latin typeface="Arial" panose="020B0604020202020204" pitchFamily="34" charset="0"/>
                        </a:rPr>
                        <a:t>12 (24%)</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47 (14%)</a:t>
                      </a:r>
                    </a:p>
                  </a:txBody>
                  <a:tcPr marL="4117" marR="4117" marT="65916" marB="29641" anchor="ctr">
                    <a:lnL w="12700" cmpd="sng">
                      <a:noFill/>
                      <a:prstDash val="solid"/>
                    </a:lnL>
                    <a:lnR w="12700" cmpd="sng">
                      <a:noFill/>
                      <a:prstDash val="solid"/>
                    </a:lnR>
                    <a:lnT w="12700" cmpd="sng">
                      <a:noFill/>
                      <a:prstDash val="solid"/>
                    </a:lnT>
                    <a:lnB w="12700" cap="flat" cmpd="sng" algn="ctr">
                      <a:noFill/>
                      <a:prstDash val="solid"/>
                    </a:lnB>
                    <a:noFill/>
                  </a:tcPr>
                </a:tc>
                <a:tc vMerge="1">
                  <a:txBody>
                    <a:bodyPr/>
                    <a:lstStyle/>
                    <a:p>
                      <a:pPr algn="ctr" rtl="0" fontAlgn="ctr"/>
                      <a:endParaRPr lang="en-GB" sz="1100" b="0" i="0" u="none" strike="noStrike" cap="none" spc="0" dirty="0">
                        <a:solidFill>
                          <a:schemeClr val="tx1"/>
                        </a:solidFill>
                        <a:effectLst/>
                        <a:latin typeface="Arial" panose="020B0604020202020204" pitchFamily="34" charset="0"/>
                      </a:endParaRPr>
                    </a:p>
                  </a:txBody>
                  <a:tcPr marL="4511" marR="4511" marT="72220" marB="32476"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75350239"/>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N3</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b"/>
                      <a:r>
                        <a:rPr lang="en-GB" sz="1400" b="0" i="0" u="none" strike="noStrike" cap="none" spc="0">
                          <a:solidFill>
                            <a:schemeClr val="tx1"/>
                          </a:solidFill>
                          <a:effectLst/>
                          <a:latin typeface="Arial" panose="020B0604020202020204" pitchFamily="34" charset="0"/>
                        </a:rPr>
                        <a:t>3 (8%)</a:t>
                      </a:r>
                    </a:p>
                  </a:txBody>
                  <a:tcPr marL="4117" marR="4117" marT="65916" marB="29641"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a:solidFill>
                            <a:schemeClr val="tx1"/>
                          </a:solidFill>
                          <a:effectLst/>
                          <a:latin typeface="Arial" panose="020B0604020202020204" pitchFamily="34" charset="0"/>
                        </a:rPr>
                        <a:t>3 (6%)</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rtl="0" fontAlgn="ctr"/>
                      <a:r>
                        <a:rPr lang="en-GB" sz="1400" b="0" i="0" u="none" strike="noStrike" cap="none" spc="0" dirty="0">
                          <a:solidFill>
                            <a:schemeClr val="tx1"/>
                          </a:solidFill>
                          <a:effectLst/>
                          <a:latin typeface="Arial" panose="020B0604020202020204" pitchFamily="34" charset="0"/>
                        </a:rPr>
                        <a:t>57 (17%)</a:t>
                      </a:r>
                    </a:p>
                  </a:txBody>
                  <a:tcPr marL="4117" marR="4117" marT="65916" marB="29641"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vMerge="1">
                  <a:txBody>
                    <a:bodyPr/>
                    <a:lstStyle/>
                    <a:p>
                      <a:pPr algn="ctr" rtl="0" fontAlgn="ctr"/>
                      <a:endParaRPr lang="en-GB" sz="1100" b="0" i="0" u="none" strike="noStrike" cap="none" spc="0" dirty="0">
                        <a:solidFill>
                          <a:schemeClr val="tx1"/>
                        </a:solidFill>
                        <a:effectLst/>
                        <a:latin typeface="Arial" panose="020B0604020202020204" pitchFamily="34" charset="0"/>
                      </a:endParaRPr>
                    </a:p>
                  </a:txBody>
                  <a:tcPr marL="4511" marR="4511" marT="72220" marB="32476"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499814725"/>
                  </a:ext>
                </a:extLst>
              </a:tr>
              <a:tr h="275730">
                <a:tc>
                  <a:txBody>
                    <a:bodyPr/>
                    <a:lstStyle/>
                    <a:p>
                      <a:pPr algn="l" rtl="0" fontAlgn="b"/>
                      <a:r>
                        <a:rPr lang="en-GB" sz="1400" b="0" i="0" u="none" strike="noStrike" cap="none" spc="0">
                          <a:solidFill>
                            <a:schemeClr val="tx1"/>
                          </a:solidFill>
                          <a:effectLst/>
                          <a:latin typeface="Arial" panose="020B0604020202020204" pitchFamily="34" charset="0"/>
                        </a:rPr>
                        <a:t>Not applicable</a:t>
                      </a:r>
                    </a:p>
                  </a:txBody>
                  <a:tcPr marL="4117" marR="4117" marT="65916" marB="296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b"/>
                      <a:r>
                        <a:rPr lang="en-GB" sz="1400" b="0" i="0" u="none" strike="noStrike" cap="none" spc="0">
                          <a:solidFill>
                            <a:schemeClr val="tx1"/>
                          </a:solidFill>
                          <a:effectLst/>
                          <a:latin typeface="Arial" panose="020B0604020202020204" pitchFamily="34" charset="0"/>
                        </a:rPr>
                        <a:t>2 (5%)</a:t>
                      </a:r>
                    </a:p>
                  </a:txBody>
                  <a:tcPr marL="4117" marR="4117" marT="65916" marB="296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0 (0%)</a:t>
                      </a:r>
                    </a:p>
                  </a:txBody>
                  <a:tcPr marL="4117" marR="4117" marT="65916" marB="2964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ctr"/>
                      <a:r>
                        <a:rPr lang="en-GB" sz="1400" b="0" i="0" u="none" strike="noStrike" cap="none" spc="0" dirty="0">
                          <a:solidFill>
                            <a:schemeClr val="tx1"/>
                          </a:solidFill>
                          <a:effectLst/>
                          <a:latin typeface="Arial" panose="020B0604020202020204" pitchFamily="34" charset="0"/>
                        </a:rPr>
                        <a:t>3 (1%)</a:t>
                      </a:r>
                    </a:p>
                  </a:txBody>
                  <a:tcPr marL="4117" marR="4117" marT="65916" marB="2964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rtl="0" fontAlgn="ctr"/>
                      <a:endParaRPr lang="en-GB" sz="1400" b="0" i="0" u="none" strike="noStrike" cap="none" spc="0" dirty="0">
                        <a:solidFill>
                          <a:schemeClr val="tx1"/>
                        </a:solidFill>
                        <a:effectLst/>
                        <a:latin typeface="Arial" panose="020B0604020202020204" pitchFamily="34" charset="0"/>
                      </a:endParaRPr>
                    </a:p>
                  </a:txBody>
                  <a:tcPr marL="4117" marR="4117" marT="65916" marB="2964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20273910"/>
                  </a:ext>
                </a:extLst>
              </a:tr>
            </a:tbl>
          </a:graphicData>
        </a:graphic>
      </p:graphicFrame>
      <p:graphicFrame>
        <p:nvGraphicFramePr>
          <p:cNvPr id="3" name="Chart 2">
            <a:extLst>
              <a:ext uri="{FF2B5EF4-FFF2-40B4-BE49-F238E27FC236}">
                <a16:creationId xmlns:a16="http://schemas.microsoft.com/office/drawing/2014/main" id="{4F43C4EB-4AD8-F6E0-6DE1-88004283C04E}"/>
              </a:ext>
            </a:extLst>
          </p:cNvPr>
          <p:cNvGraphicFramePr>
            <a:graphicFrameLocks/>
          </p:cNvGraphicFramePr>
          <p:nvPr>
            <p:extLst>
              <p:ext uri="{D42A27DB-BD31-4B8C-83A1-F6EECF244321}">
                <p14:modId xmlns:p14="http://schemas.microsoft.com/office/powerpoint/2010/main" val="2673957086"/>
              </p:ext>
            </p:extLst>
          </p:nvPr>
        </p:nvGraphicFramePr>
        <p:xfrm>
          <a:off x="1721639" y="1903424"/>
          <a:ext cx="5715540" cy="3682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70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Surgical Outcomes (2)</a:t>
            </a:r>
          </a:p>
        </p:txBody>
      </p:sp>
      <p:graphicFrame>
        <p:nvGraphicFramePr>
          <p:cNvPr id="6" name="Table 5">
            <a:extLst>
              <a:ext uri="{FF2B5EF4-FFF2-40B4-BE49-F238E27FC236}">
                <a16:creationId xmlns:a16="http://schemas.microsoft.com/office/drawing/2014/main" id="{21E74208-B501-225C-A574-EA0495979628}"/>
              </a:ext>
            </a:extLst>
          </p:cNvPr>
          <p:cNvGraphicFramePr>
            <a:graphicFrameLocks noGrp="1"/>
          </p:cNvGraphicFramePr>
          <p:nvPr>
            <p:extLst>
              <p:ext uri="{D42A27DB-BD31-4B8C-83A1-F6EECF244321}">
                <p14:modId xmlns:p14="http://schemas.microsoft.com/office/powerpoint/2010/main" val="210045620"/>
              </p:ext>
            </p:extLst>
          </p:nvPr>
        </p:nvGraphicFramePr>
        <p:xfrm>
          <a:off x="808402" y="2132856"/>
          <a:ext cx="7527196" cy="1805940"/>
        </p:xfrm>
        <a:graphic>
          <a:graphicData uri="http://schemas.openxmlformats.org/drawingml/2006/table">
            <a:tbl>
              <a:tblPr firstRow="1" bandRow="1">
                <a:tableStyleId>{5C22544A-7EE6-4342-B048-85BDC9FD1C3A}</a:tableStyleId>
              </a:tblPr>
              <a:tblGrid>
                <a:gridCol w="1525900">
                  <a:extLst>
                    <a:ext uri="{9D8B030D-6E8A-4147-A177-3AD203B41FA5}">
                      <a16:colId xmlns:a16="http://schemas.microsoft.com/office/drawing/2014/main" val="20000"/>
                    </a:ext>
                  </a:extLst>
                </a:gridCol>
                <a:gridCol w="750162">
                  <a:extLst>
                    <a:ext uri="{9D8B030D-6E8A-4147-A177-3AD203B41FA5}">
                      <a16:colId xmlns:a16="http://schemas.microsoft.com/office/drawing/2014/main" val="20001"/>
                    </a:ext>
                  </a:extLst>
                </a:gridCol>
                <a:gridCol w="750162">
                  <a:extLst>
                    <a:ext uri="{9D8B030D-6E8A-4147-A177-3AD203B41FA5}">
                      <a16:colId xmlns:a16="http://schemas.microsoft.com/office/drawing/2014/main" val="20002"/>
                    </a:ext>
                  </a:extLst>
                </a:gridCol>
                <a:gridCol w="750162">
                  <a:extLst>
                    <a:ext uri="{9D8B030D-6E8A-4147-A177-3AD203B41FA5}">
                      <a16:colId xmlns:a16="http://schemas.microsoft.com/office/drawing/2014/main" val="20003"/>
                    </a:ext>
                  </a:extLst>
                </a:gridCol>
                <a:gridCol w="750162">
                  <a:extLst>
                    <a:ext uri="{9D8B030D-6E8A-4147-A177-3AD203B41FA5}">
                      <a16:colId xmlns:a16="http://schemas.microsoft.com/office/drawing/2014/main" val="2242550620"/>
                    </a:ext>
                  </a:extLst>
                </a:gridCol>
                <a:gridCol w="750162">
                  <a:extLst>
                    <a:ext uri="{9D8B030D-6E8A-4147-A177-3AD203B41FA5}">
                      <a16:colId xmlns:a16="http://schemas.microsoft.com/office/drawing/2014/main" val="20004"/>
                    </a:ext>
                  </a:extLst>
                </a:gridCol>
                <a:gridCol w="750162">
                  <a:extLst>
                    <a:ext uri="{9D8B030D-6E8A-4147-A177-3AD203B41FA5}">
                      <a16:colId xmlns:a16="http://schemas.microsoft.com/office/drawing/2014/main" val="1538627896"/>
                    </a:ext>
                  </a:extLst>
                </a:gridCol>
                <a:gridCol w="750162">
                  <a:extLst>
                    <a:ext uri="{9D8B030D-6E8A-4147-A177-3AD203B41FA5}">
                      <a16:colId xmlns:a16="http://schemas.microsoft.com/office/drawing/2014/main" val="20006"/>
                    </a:ext>
                  </a:extLst>
                </a:gridCol>
                <a:gridCol w="750162">
                  <a:extLst>
                    <a:ext uri="{9D8B030D-6E8A-4147-A177-3AD203B41FA5}">
                      <a16:colId xmlns:a16="http://schemas.microsoft.com/office/drawing/2014/main" val="1265385399"/>
                    </a:ext>
                  </a:extLst>
                </a:gridCol>
              </a:tblGrid>
              <a:tr h="685800">
                <a:tc>
                  <a:txBody>
                    <a:bodyPr/>
                    <a:lstStyle/>
                    <a:p>
                      <a:endParaRPr lang="en-GB" sz="1400" dirty="0"/>
                    </a:p>
                  </a:txBody>
                  <a:tcPr marL="68580" marR="68580" marT="34290" marB="34290"/>
                </a:tc>
                <a:tc>
                  <a:txBody>
                    <a:bodyPr/>
                    <a:lstStyle/>
                    <a:p>
                      <a:r>
                        <a:rPr lang="en-GB" sz="1400" dirty="0"/>
                        <a:t>OEO5</a:t>
                      </a:r>
                    </a:p>
                    <a:p>
                      <a:r>
                        <a:rPr lang="en-GB" sz="1400" dirty="0"/>
                        <a:t>ECX</a:t>
                      </a:r>
                    </a:p>
                  </a:txBody>
                  <a:tcPr marL="68580" marR="68580" marT="34290" marB="34290"/>
                </a:tc>
                <a:tc>
                  <a:txBody>
                    <a:bodyPr/>
                    <a:lstStyle/>
                    <a:p>
                      <a:r>
                        <a:rPr lang="en-GB" sz="1400" dirty="0"/>
                        <a:t>MAGIC</a:t>
                      </a:r>
                    </a:p>
                    <a:p>
                      <a:r>
                        <a:rPr lang="en-GB" sz="1400" dirty="0"/>
                        <a:t>ECX</a:t>
                      </a:r>
                    </a:p>
                  </a:txBody>
                  <a:tcPr marL="68580" marR="68580" marT="34290" marB="34290"/>
                </a:tc>
                <a:tc>
                  <a:txBody>
                    <a:bodyPr/>
                    <a:lstStyle/>
                    <a:p>
                      <a:r>
                        <a:rPr lang="en-GB" sz="1400" dirty="0"/>
                        <a:t>ST03</a:t>
                      </a:r>
                    </a:p>
                    <a:p>
                      <a:r>
                        <a:rPr lang="en-GB" sz="1400" dirty="0"/>
                        <a:t>ECX</a:t>
                      </a:r>
                    </a:p>
                  </a:txBody>
                  <a:tcPr marL="68580" marR="68580" marT="34290" marB="34290"/>
                </a:tc>
                <a:tc>
                  <a:txBody>
                    <a:bodyPr/>
                    <a:lstStyle/>
                    <a:p>
                      <a:r>
                        <a:rPr lang="en-GB" sz="1400" dirty="0"/>
                        <a:t>FLOT4</a:t>
                      </a:r>
                    </a:p>
                    <a:p>
                      <a:r>
                        <a:rPr lang="en-GB" sz="1400" dirty="0"/>
                        <a:t>FLOT</a:t>
                      </a:r>
                    </a:p>
                  </a:txBody>
                  <a:tcPr marL="68580" marR="68580" marT="34290" marB="34290"/>
                </a:tc>
                <a:tc>
                  <a:txBody>
                    <a:bodyPr/>
                    <a:lstStyle/>
                    <a:p>
                      <a:r>
                        <a:rPr lang="en-GB" sz="1400" dirty="0"/>
                        <a:t>NEOAEGIS</a:t>
                      </a:r>
                    </a:p>
                  </a:txBody>
                  <a:tcPr marL="68580" marR="68580" marT="34290" marB="34290"/>
                </a:tc>
                <a:tc>
                  <a:txBody>
                    <a:bodyPr/>
                    <a:lstStyle/>
                    <a:p>
                      <a:pPr marL="0" lvl="0" indent="0" algn="l" defTabSz="914400">
                        <a:lnSpc>
                          <a:spcPct val="100000"/>
                        </a:lnSpc>
                        <a:spcBef>
                          <a:spcPts val="0"/>
                        </a:spcBef>
                        <a:spcAft>
                          <a:spcPts val="0"/>
                        </a:spcAft>
                        <a:buNone/>
                        <a:tabLst/>
                        <a:defRPr/>
                      </a:pPr>
                      <a:r>
                        <a:rPr lang="en-GB" sz="1400" dirty="0"/>
                        <a:t>ESOPEC</a:t>
                      </a:r>
                    </a:p>
                    <a:p>
                      <a:pPr marL="0" lvl="0" indent="0" algn="l" defTabSz="914400">
                        <a:lnSpc>
                          <a:spcPct val="100000"/>
                        </a:lnSpc>
                        <a:spcBef>
                          <a:spcPts val="0"/>
                        </a:spcBef>
                        <a:spcAft>
                          <a:spcPts val="0"/>
                        </a:spcAft>
                        <a:buNone/>
                        <a:tabLst/>
                        <a:defRPr/>
                      </a:pPr>
                      <a:r>
                        <a:rPr lang="en-GB" sz="1400" dirty="0"/>
                        <a:t>FLOT</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UHBW</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MPH/</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YDH</a:t>
                      </a:r>
                    </a:p>
                  </a:txBody>
                  <a:tcPr marL="101936" marR="101936" marT="50968" marB="50968"/>
                </a:tc>
                <a:extLst>
                  <a:ext uri="{0D108BD9-81ED-4DB2-BD59-A6C34878D82A}">
                    <a16:rowId xmlns:a16="http://schemas.microsoft.com/office/drawing/2014/main" val="10000"/>
                  </a:ext>
                </a:extLst>
              </a:tr>
              <a:tr h="480060">
                <a:tc>
                  <a:txBody>
                    <a:bodyPr/>
                    <a:lstStyle/>
                    <a:p>
                      <a:r>
                        <a:rPr lang="en-GB" dirty="0"/>
                        <a:t>Tumour surgery</a:t>
                      </a:r>
                    </a:p>
                  </a:txBody>
                  <a:tcPr/>
                </a:tc>
                <a:tc>
                  <a:txBody>
                    <a:bodyPr/>
                    <a:lstStyle/>
                    <a:p>
                      <a:r>
                        <a:rPr lang="en-GB" dirty="0"/>
                        <a:t>82%</a:t>
                      </a:r>
                    </a:p>
                  </a:txBody>
                  <a:tcPr/>
                </a:tc>
                <a:tc>
                  <a:txBody>
                    <a:bodyPr/>
                    <a:lstStyle/>
                    <a:p>
                      <a:r>
                        <a:rPr lang="en-GB" dirty="0"/>
                        <a:t>81%</a:t>
                      </a:r>
                    </a:p>
                  </a:txBody>
                  <a:tcPr/>
                </a:tc>
                <a:tc>
                  <a:txBody>
                    <a:bodyPr/>
                    <a:lstStyle/>
                    <a:p>
                      <a:r>
                        <a:rPr lang="en-GB" dirty="0"/>
                        <a:t>86%</a:t>
                      </a:r>
                    </a:p>
                  </a:txBody>
                  <a:tcPr/>
                </a:tc>
                <a:tc>
                  <a:txBody>
                    <a:bodyPr/>
                    <a:lstStyle/>
                    <a:p>
                      <a:r>
                        <a:rPr lang="en-GB" dirty="0"/>
                        <a:t>94%</a:t>
                      </a:r>
                    </a:p>
                  </a:txBody>
                  <a:tcPr/>
                </a:tc>
                <a:tc>
                  <a:txBody>
                    <a:bodyPr/>
                    <a:lstStyle/>
                    <a:p>
                      <a:r>
                        <a:rPr lang="en-GB" dirty="0"/>
                        <a:t>88%</a:t>
                      </a:r>
                    </a:p>
                  </a:txBody>
                  <a:tcPr/>
                </a:tc>
                <a:tc>
                  <a:txBody>
                    <a:bodyPr/>
                    <a:lstStyle/>
                    <a:p>
                      <a:pPr lvl="0">
                        <a:buNone/>
                      </a:pPr>
                      <a:r>
                        <a:rPr lang="en-GB" dirty="0">
                          <a:solidFill>
                            <a:schemeClr val="tx1"/>
                          </a:solidFill>
                        </a:rPr>
                        <a:t>86%</a:t>
                      </a:r>
                    </a:p>
                  </a:txBody>
                  <a:tcPr/>
                </a:tc>
                <a:tc>
                  <a:txBody>
                    <a:bodyPr/>
                    <a:lstStyle/>
                    <a:p>
                      <a:r>
                        <a:rPr lang="en-GB" dirty="0">
                          <a:solidFill>
                            <a:srgbClr val="FF0000"/>
                          </a:solidFill>
                        </a:rPr>
                        <a:t>76%</a:t>
                      </a:r>
                    </a:p>
                  </a:txBody>
                  <a:tcPr/>
                </a:tc>
                <a:tc>
                  <a:txBody>
                    <a:bodyPr/>
                    <a:lstStyle/>
                    <a:p>
                      <a:r>
                        <a:rPr lang="en-GB" dirty="0">
                          <a:solidFill>
                            <a:srgbClr val="FF0000"/>
                          </a:solidFill>
                        </a:rPr>
                        <a:t>68%</a:t>
                      </a:r>
                    </a:p>
                  </a:txBody>
                  <a:tcPr/>
                </a:tc>
                <a:extLst>
                  <a:ext uri="{0D108BD9-81ED-4DB2-BD59-A6C34878D82A}">
                    <a16:rowId xmlns:a16="http://schemas.microsoft.com/office/drawing/2014/main" val="10002"/>
                  </a:ext>
                </a:extLst>
              </a:tr>
              <a:tr h="480060">
                <a:tc>
                  <a:txBody>
                    <a:bodyPr/>
                    <a:lstStyle/>
                    <a:p>
                      <a:r>
                        <a:rPr lang="en-GB" dirty="0"/>
                        <a:t>R1</a:t>
                      </a:r>
                    </a:p>
                  </a:txBody>
                  <a:tcPr/>
                </a:tc>
                <a:tc>
                  <a:txBody>
                    <a:bodyPr/>
                    <a:lstStyle/>
                    <a:p>
                      <a:r>
                        <a:rPr lang="en-GB" dirty="0"/>
                        <a:t>30%</a:t>
                      </a:r>
                    </a:p>
                  </a:txBody>
                  <a:tcPr/>
                </a:tc>
                <a:tc>
                  <a:txBody>
                    <a:bodyPr/>
                    <a:lstStyle/>
                    <a:p>
                      <a:r>
                        <a:rPr lang="en-GB" dirty="0"/>
                        <a:t>NR</a:t>
                      </a:r>
                    </a:p>
                  </a:txBody>
                  <a:tcPr/>
                </a:tc>
                <a:tc>
                  <a:txBody>
                    <a:bodyPr/>
                    <a:lstStyle/>
                    <a:p>
                      <a:r>
                        <a:rPr lang="en-GB" dirty="0"/>
                        <a:t>25%</a:t>
                      </a:r>
                    </a:p>
                  </a:txBody>
                  <a:tcPr/>
                </a:tc>
                <a:tc>
                  <a:txBody>
                    <a:bodyPr/>
                    <a:lstStyle/>
                    <a:p>
                      <a:r>
                        <a:rPr lang="en-GB" dirty="0"/>
                        <a:t>10%</a:t>
                      </a:r>
                    </a:p>
                  </a:txBody>
                  <a:tcPr/>
                </a:tc>
                <a:tc>
                  <a:txBody>
                    <a:bodyPr/>
                    <a:lstStyle/>
                    <a:p>
                      <a:r>
                        <a:rPr lang="en-GB" dirty="0"/>
                        <a:t>18%</a:t>
                      </a:r>
                    </a:p>
                  </a:txBody>
                  <a:tcPr/>
                </a:tc>
                <a:tc>
                  <a:txBody>
                    <a:bodyPr/>
                    <a:lstStyle/>
                    <a:p>
                      <a:pPr lvl="0">
                        <a:buNone/>
                      </a:pPr>
                      <a:r>
                        <a:rPr lang="en-GB" dirty="0">
                          <a:solidFill>
                            <a:schemeClr val="tx1"/>
                          </a:solidFill>
                        </a:rPr>
                        <a:t>5%</a:t>
                      </a:r>
                    </a:p>
                  </a:txBody>
                  <a:tcPr/>
                </a:tc>
                <a:tc>
                  <a:txBody>
                    <a:bodyPr/>
                    <a:lstStyle/>
                    <a:p>
                      <a:r>
                        <a:rPr lang="en-GB" dirty="0">
                          <a:solidFill>
                            <a:srgbClr val="FF0000"/>
                          </a:solidFill>
                        </a:rPr>
                        <a:t>42%</a:t>
                      </a:r>
                    </a:p>
                  </a:txBody>
                  <a:tcPr/>
                </a:tc>
                <a:tc>
                  <a:txBody>
                    <a:bodyPr/>
                    <a:lstStyle/>
                    <a:p>
                      <a:r>
                        <a:rPr lang="en-GB" dirty="0">
                          <a:solidFill>
                            <a:srgbClr val="FF0000"/>
                          </a:solidFill>
                        </a:rPr>
                        <a:t>34%</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991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lstStyle/>
          <a:p>
            <a:pPr algn="l"/>
            <a:r>
              <a:rPr lang="en-GB" dirty="0"/>
              <a:t>Overall Survival</a:t>
            </a:r>
          </a:p>
        </p:txBody>
      </p:sp>
      <p:pic>
        <p:nvPicPr>
          <p:cNvPr id="5" name="Picture 4" descr="A graph showing the survival of a patient&#10;&#10;Description automatically generated">
            <a:extLst>
              <a:ext uri="{FF2B5EF4-FFF2-40B4-BE49-F238E27FC236}">
                <a16:creationId xmlns:a16="http://schemas.microsoft.com/office/drawing/2014/main" id="{B9F13B51-6B2B-5137-BE01-5D351CEB8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00808"/>
            <a:ext cx="5715000" cy="4429125"/>
          </a:xfrm>
          <a:prstGeom prst="rect">
            <a:avLst/>
          </a:prstGeom>
          <a:ln>
            <a:solidFill>
              <a:srgbClr val="00B0F0"/>
            </a:solidFill>
          </a:ln>
        </p:spPr>
      </p:pic>
      <p:sp>
        <p:nvSpPr>
          <p:cNvPr id="7" name="TextBox 6">
            <a:extLst>
              <a:ext uri="{FF2B5EF4-FFF2-40B4-BE49-F238E27FC236}">
                <a16:creationId xmlns:a16="http://schemas.microsoft.com/office/drawing/2014/main" id="{92360C48-4407-C508-C6A8-EF82A64CE71A}"/>
              </a:ext>
            </a:extLst>
          </p:cNvPr>
          <p:cNvSpPr txBox="1"/>
          <p:nvPr/>
        </p:nvSpPr>
        <p:spPr>
          <a:xfrm>
            <a:off x="6974632" y="2924944"/>
            <a:ext cx="2213992" cy="1285737"/>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Median: 34.0 months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3yr OS: 46.1%</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4yr OS: 41.3%</a:t>
            </a:r>
          </a:p>
        </p:txBody>
      </p:sp>
    </p:spTree>
    <p:extLst>
      <p:ext uri="{BB962C8B-B14F-4D97-AF65-F5344CB8AC3E}">
        <p14:creationId xmlns:p14="http://schemas.microsoft.com/office/powerpoint/2010/main" val="33840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lstStyle/>
          <a:p>
            <a:pPr algn="l"/>
            <a:r>
              <a:rPr lang="en-GB" dirty="0"/>
              <a:t>Relapse-Free Survival</a:t>
            </a:r>
          </a:p>
        </p:txBody>
      </p:sp>
      <p:sp>
        <p:nvSpPr>
          <p:cNvPr id="7" name="TextBox 6">
            <a:extLst>
              <a:ext uri="{FF2B5EF4-FFF2-40B4-BE49-F238E27FC236}">
                <a16:creationId xmlns:a16="http://schemas.microsoft.com/office/drawing/2014/main" id="{92360C48-4407-C508-C6A8-EF82A64CE71A}"/>
              </a:ext>
            </a:extLst>
          </p:cNvPr>
          <p:cNvSpPr txBox="1"/>
          <p:nvPr/>
        </p:nvSpPr>
        <p:spPr>
          <a:xfrm>
            <a:off x="6876256" y="2924944"/>
            <a:ext cx="2213992" cy="1285737"/>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Median: 28.2 months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3yr RFS: 43.4%</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4yr RFS: 39.6%</a:t>
            </a:r>
          </a:p>
        </p:txBody>
      </p:sp>
      <p:pic>
        <p:nvPicPr>
          <p:cNvPr id="4" name="Picture 3" descr="A graph showing the number of months&#10;&#10;Description automatically generated">
            <a:extLst>
              <a:ext uri="{FF2B5EF4-FFF2-40B4-BE49-F238E27FC236}">
                <a16:creationId xmlns:a16="http://schemas.microsoft.com/office/drawing/2014/main" id="{3BBB7D18-C6A8-296F-2969-0044221AF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72816"/>
            <a:ext cx="5715000" cy="4286250"/>
          </a:xfrm>
          <a:prstGeom prst="rect">
            <a:avLst/>
          </a:prstGeom>
          <a:ln>
            <a:solidFill>
              <a:srgbClr val="00B0F0"/>
            </a:solidFill>
          </a:ln>
        </p:spPr>
      </p:pic>
    </p:spTree>
    <p:extLst>
      <p:ext uri="{BB962C8B-B14F-4D97-AF65-F5344CB8AC3E}">
        <p14:creationId xmlns:p14="http://schemas.microsoft.com/office/powerpoint/2010/main" val="76988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lstStyle/>
          <a:p>
            <a:pPr algn="l"/>
            <a:r>
              <a:rPr lang="en-GB" dirty="0"/>
              <a:t>Overall Survival (Surgery cohort)</a:t>
            </a:r>
          </a:p>
        </p:txBody>
      </p:sp>
      <p:sp>
        <p:nvSpPr>
          <p:cNvPr id="7" name="TextBox 6">
            <a:extLst>
              <a:ext uri="{FF2B5EF4-FFF2-40B4-BE49-F238E27FC236}">
                <a16:creationId xmlns:a16="http://schemas.microsoft.com/office/drawing/2014/main" id="{92360C48-4407-C508-C6A8-EF82A64CE71A}"/>
              </a:ext>
            </a:extLst>
          </p:cNvPr>
          <p:cNvSpPr txBox="1"/>
          <p:nvPr/>
        </p:nvSpPr>
        <p:spPr>
          <a:xfrm>
            <a:off x="6804248" y="2996952"/>
            <a:ext cx="2213992" cy="1285737"/>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Median: NR</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3yr OS: 53.4%</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4yr OS: 53.4%</a:t>
            </a:r>
          </a:p>
        </p:txBody>
      </p:sp>
      <p:pic>
        <p:nvPicPr>
          <p:cNvPr id="4" name="Picture 3" descr="A graph showing the number of patients with cancer&#10;&#10;Description automatically generated with medium confidence">
            <a:extLst>
              <a:ext uri="{FF2B5EF4-FFF2-40B4-BE49-F238E27FC236}">
                <a16:creationId xmlns:a16="http://schemas.microsoft.com/office/drawing/2014/main" id="{FD7E0FFD-97B3-9B05-45CA-86D68E00D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628800"/>
            <a:ext cx="5715000" cy="4286250"/>
          </a:xfrm>
          <a:prstGeom prst="rect">
            <a:avLst/>
          </a:prstGeom>
          <a:ln>
            <a:solidFill>
              <a:srgbClr val="00B0F0"/>
            </a:solidFill>
          </a:ln>
        </p:spPr>
      </p:pic>
    </p:spTree>
    <p:extLst>
      <p:ext uri="{BB962C8B-B14F-4D97-AF65-F5344CB8AC3E}">
        <p14:creationId xmlns:p14="http://schemas.microsoft.com/office/powerpoint/2010/main" val="248294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normAutofit fontScale="90000"/>
          </a:bodyPr>
          <a:lstStyle/>
          <a:p>
            <a:pPr algn="l"/>
            <a:r>
              <a:rPr lang="en-GB" dirty="0"/>
              <a:t>Relapse-Free Survival (Surgery cohort)</a:t>
            </a:r>
          </a:p>
        </p:txBody>
      </p:sp>
      <p:sp>
        <p:nvSpPr>
          <p:cNvPr id="7" name="TextBox 6">
            <a:extLst>
              <a:ext uri="{FF2B5EF4-FFF2-40B4-BE49-F238E27FC236}">
                <a16:creationId xmlns:a16="http://schemas.microsoft.com/office/drawing/2014/main" id="{92360C48-4407-C508-C6A8-EF82A64CE71A}"/>
              </a:ext>
            </a:extLst>
          </p:cNvPr>
          <p:cNvSpPr txBox="1"/>
          <p:nvPr/>
        </p:nvSpPr>
        <p:spPr>
          <a:xfrm>
            <a:off x="6804248" y="2996952"/>
            <a:ext cx="2213992" cy="1285737"/>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Median: 50.9 months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3yr RFS: 52.8%</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4yr RFS: 50.4%</a:t>
            </a:r>
          </a:p>
        </p:txBody>
      </p:sp>
      <p:pic>
        <p:nvPicPr>
          <p:cNvPr id="5" name="Picture 4" descr="A graph showing the number of patients with cancer&#10;&#10;Description automatically generated">
            <a:extLst>
              <a:ext uri="{FF2B5EF4-FFF2-40B4-BE49-F238E27FC236}">
                <a16:creationId xmlns:a16="http://schemas.microsoft.com/office/drawing/2014/main" id="{62ABB2BD-75AC-F788-185B-C505AB409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72816"/>
            <a:ext cx="5715000" cy="4286250"/>
          </a:xfrm>
          <a:prstGeom prst="rect">
            <a:avLst/>
          </a:prstGeom>
          <a:ln>
            <a:solidFill>
              <a:srgbClr val="00B0F0"/>
            </a:solidFill>
          </a:ln>
        </p:spPr>
      </p:pic>
    </p:spTree>
    <p:extLst>
      <p:ext uri="{BB962C8B-B14F-4D97-AF65-F5344CB8AC3E}">
        <p14:creationId xmlns:p14="http://schemas.microsoft.com/office/powerpoint/2010/main" val="108830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3312368"/>
          </a:xfrm>
        </p:spPr>
        <p:txBody>
          <a:bodyPr>
            <a:normAutofit fontScale="90000"/>
          </a:bodyPr>
          <a:lstStyle/>
          <a:p>
            <a:r>
              <a:rPr lang="en-GB" u="sng" dirty="0"/>
              <a:t>PART ONE</a:t>
            </a:r>
            <a:br>
              <a:rPr lang="en-GB" dirty="0"/>
            </a:br>
            <a:br>
              <a:rPr lang="en-GB" dirty="0"/>
            </a:br>
            <a:r>
              <a:rPr lang="en-GB" dirty="0"/>
              <a:t>Perioperative FLOT for </a:t>
            </a:r>
            <a:br>
              <a:rPr lang="en-GB" dirty="0"/>
            </a:br>
            <a:r>
              <a:rPr lang="en-GB" dirty="0" err="1"/>
              <a:t>Oesophago</a:t>
            </a:r>
            <a:r>
              <a:rPr lang="en-GB" dirty="0"/>
              <a:t>-gastric cancer – BHOC/WGH/MPH/YDH data</a:t>
            </a:r>
          </a:p>
        </p:txBody>
      </p:sp>
    </p:spTree>
    <p:extLst>
      <p:ext uri="{BB962C8B-B14F-4D97-AF65-F5344CB8AC3E}">
        <p14:creationId xmlns:p14="http://schemas.microsoft.com/office/powerpoint/2010/main" val="1481409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7808-B813-BFCA-824A-514CE9AA87F3}"/>
              </a:ext>
            </a:extLst>
          </p:cNvPr>
          <p:cNvSpPr>
            <a:spLocks noGrp="1"/>
          </p:cNvSpPr>
          <p:nvPr>
            <p:ph type="title"/>
          </p:nvPr>
        </p:nvSpPr>
        <p:spPr/>
        <p:txBody>
          <a:bodyPr/>
          <a:lstStyle/>
          <a:p>
            <a:pPr algn="l"/>
            <a:r>
              <a:rPr lang="en-GB" dirty="0"/>
              <a:t>Margin status (1)</a:t>
            </a:r>
          </a:p>
        </p:txBody>
      </p:sp>
      <p:pic>
        <p:nvPicPr>
          <p:cNvPr id="4" name="Picture 3" descr="A graph of survival of patients&#10;&#10;Description automatically generated">
            <a:extLst>
              <a:ext uri="{FF2B5EF4-FFF2-40B4-BE49-F238E27FC236}">
                <a16:creationId xmlns:a16="http://schemas.microsoft.com/office/drawing/2014/main" id="{4C641396-6E20-5644-63E6-764D9A636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92" y="2272411"/>
            <a:ext cx="4673859" cy="3157401"/>
          </a:xfrm>
          <a:prstGeom prst="rect">
            <a:avLst/>
          </a:prstGeom>
        </p:spPr>
      </p:pic>
      <p:pic>
        <p:nvPicPr>
          <p:cNvPr id="6" name="Picture 5" descr="A graph of a number of patients with cancer&#10;&#10;Description automatically generated">
            <a:extLst>
              <a:ext uri="{FF2B5EF4-FFF2-40B4-BE49-F238E27FC236}">
                <a16:creationId xmlns:a16="http://schemas.microsoft.com/office/drawing/2014/main" id="{7B2144FC-51AE-C114-6B7F-DB228889EA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951" y="2272411"/>
            <a:ext cx="4075292" cy="3056469"/>
          </a:xfrm>
          <a:prstGeom prst="rect">
            <a:avLst/>
          </a:prstGeom>
          <a:ln>
            <a:solidFill>
              <a:schemeClr val="accent1"/>
            </a:solidFill>
          </a:ln>
        </p:spPr>
      </p:pic>
      <p:sp>
        <p:nvSpPr>
          <p:cNvPr id="3" name="TextBox 2">
            <a:extLst>
              <a:ext uri="{FF2B5EF4-FFF2-40B4-BE49-F238E27FC236}">
                <a16:creationId xmlns:a16="http://schemas.microsoft.com/office/drawing/2014/main" id="{6A8C586A-478F-1BF9-AE68-8604303478CE}"/>
              </a:ext>
            </a:extLst>
          </p:cNvPr>
          <p:cNvSpPr txBox="1"/>
          <p:nvPr/>
        </p:nvSpPr>
        <p:spPr>
          <a:xfrm>
            <a:off x="210868" y="5331578"/>
            <a:ext cx="1224185" cy="300082"/>
          </a:xfrm>
          <a:prstGeom prst="rect">
            <a:avLst/>
          </a:prstGeom>
          <a:noFill/>
        </p:spPr>
        <p:txBody>
          <a:bodyPr wrap="square" rtlCol="0">
            <a:spAutoFit/>
          </a:bodyPr>
          <a:lstStyle/>
          <a:p>
            <a:r>
              <a:rPr lang="en-GB" sz="1350" dirty="0"/>
              <a:t>ST03 data</a:t>
            </a:r>
          </a:p>
        </p:txBody>
      </p:sp>
      <p:sp>
        <p:nvSpPr>
          <p:cNvPr id="5" name="TextBox 4">
            <a:extLst>
              <a:ext uri="{FF2B5EF4-FFF2-40B4-BE49-F238E27FC236}">
                <a16:creationId xmlns:a16="http://schemas.microsoft.com/office/drawing/2014/main" id="{264F936F-7FDB-5BB7-1F19-320337DA27CA}"/>
              </a:ext>
            </a:extLst>
          </p:cNvPr>
          <p:cNvSpPr txBox="1"/>
          <p:nvPr/>
        </p:nvSpPr>
        <p:spPr>
          <a:xfrm>
            <a:off x="4869951" y="5331578"/>
            <a:ext cx="3334012" cy="300082"/>
          </a:xfrm>
          <a:prstGeom prst="rect">
            <a:avLst/>
          </a:prstGeom>
          <a:noFill/>
        </p:spPr>
        <p:txBody>
          <a:bodyPr wrap="square" rtlCol="0">
            <a:spAutoFit/>
          </a:bodyPr>
          <a:lstStyle/>
          <a:p>
            <a:r>
              <a:rPr lang="en-GB" sz="1350" dirty="0"/>
              <a:t>UHBW pre-FLOT data – ECX/CAPOX generally</a:t>
            </a:r>
          </a:p>
        </p:txBody>
      </p:sp>
    </p:spTree>
    <p:extLst>
      <p:ext uri="{BB962C8B-B14F-4D97-AF65-F5344CB8AC3E}">
        <p14:creationId xmlns:p14="http://schemas.microsoft.com/office/powerpoint/2010/main" val="205037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normAutofit/>
          </a:bodyPr>
          <a:lstStyle/>
          <a:p>
            <a:pPr algn="l"/>
            <a:r>
              <a:rPr lang="en-GB" dirty="0"/>
              <a:t>Margin Status (Surgery cohort)</a:t>
            </a:r>
          </a:p>
        </p:txBody>
      </p:sp>
      <p:pic>
        <p:nvPicPr>
          <p:cNvPr id="4" name="Picture 3" descr="A graph of a patient's survival curve&#10;&#10;Description automatically generated">
            <a:extLst>
              <a:ext uri="{FF2B5EF4-FFF2-40B4-BE49-F238E27FC236}">
                <a16:creationId xmlns:a16="http://schemas.microsoft.com/office/drawing/2014/main" id="{CDCFCF7F-7399-F043-AE1F-388D28705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628800"/>
            <a:ext cx="5715000" cy="4286250"/>
          </a:xfrm>
          <a:prstGeom prst="rect">
            <a:avLst/>
          </a:prstGeom>
          <a:ln>
            <a:solidFill>
              <a:srgbClr val="00B0F0"/>
            </a:solidFill>
          </a:ln>
        </p:spPr>
      </p:pic>
    </p:spTree>
    <p:extLst>
      <p:ext uri="{BB962C8B-B14F-4D97-AF65-F5344CB8AC3E}">
        <p14:creationId xmlns:p14="http://schemas.microsoft.com/office/powerpoint/2010/main" val="33638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normAutofit/>
          </a:bodyPr>
          <a:lstStyle/>
          <a:p>
            <a:pPr algn="l"/>
            <a:r>
              <a:rPr lang="en-GB" dirty="0"/>
              <a:t>TRG (Surgery cohort)</a:t>
            </a:r>
          </a:p>
        </p:txBody>
      </p:sp>
      <p:pic>
        <p:nvPicPr>
          <p:cNvPr id="5" name="Picture 4" descr="A graph showing the number of months&#10;&#10;Description automatically generated">
            <a:extLst>
              <a:ext uri="{FF2B5EF4-FFF2-40B4-BE49-F238E27FC236}">
                <a16:creationId xmlns:a16="http://schemas.microsoft.com/office/drawing/2014/main" id="{91CBD3A3-7127-CDC9-6F54-79B2538C3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844824"/>
            <a:ext cx="5715000" cy="4286250"/>
          </a:xfrm>
          <a:prstGeom prst="rect">
            <a:avLst/>
          </a:prstGeom>
          <a:ln>
            <a:solidFill>
              <a:srgbClr val="00B0F0"/>
            </a:solidFill>
          </a:ln>
        </p:spPr>
      </p:pic>
    </p:spTree>
    <p:extLst>
      <p:ext uri="{BB962C8B-B14F-4D97-AF65-F5344CB8AC3E}">
        <p14:creationId xmlns:p14="http://schemas.microsoft.com/office/powerpoint/2010/main" val="407303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4589-BE60-DFA1-FA28-2AB4589A9924}"/>
              </a:ext>
            </a:extLst>
          </p:cNvPr>
          <p:cNvSpPr>
            <a:spLocks noGrp="1"/>
          </p:cNvSpPr>
          <p:nvPr>
            <p:ph type="title"/>
          </p:nvPr>
        </p:nvSpPr>
        <p:spPr/>
        <p:txBody>
          <a:bodyPr>
            <a:normAutofit/>
          </a:bodyPr>
          <a:lstStyle/>
          <a:p>
            <a:pPr algn="l"/>
            <a:r>
              <a:rPr lang="en-GB" dirty="0" err="1"/>
              <a:t>ypNodal</a:t>
            </a:r>
            <a:r>
              <a:rPr lang="en-GB" dirty="0"/>
              <a:t> Status (Surgery cohort)</a:t>
            </a:r>
          </a:p>
        </p:txBody>
      </p:sp>
      <p:pic>
        <p:nvPicPr>
          <p:cNvPr id="7" name="Picture 6" descr="A graph showing the number of months&#10;&#10;Description automatically generated">
            <a:extLst>
              <a:ext uri="{FF2B5EF4-FFF2-40B4-BE49-F238E27FC236}">
                <a16:creationId xmlns:a16="http://schemas.microsoft.com/office/drawing/2014/main" id="{2256D35D-6B27-ACCF-D8A5-C338E5D37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628800"/>
            <a:ext cx="5715000" cy="4286250"/>
          </a:xfrm>
          <a:prstGeom prst="rect">
            <a:avLst/>
          </a:prstGeom>
          <a:ln>
            <a:solidFill>
              <a:srgbClr val="00B0F0"/>
            </a:solidFill>
          </a:ln>
        </p:spPr>
      </p:pic>
    </p:spTree>
    <p:extLst>
      <p:ext uri="{BB962C8B-B14F-4D97-AF65-F5344CB8AC3E}">
        <p14:creationId xmlns:p14="http://schemas.microsoft.com/office/powerpoint/2010/main" val="415186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6BF3-E376-5FA1-A8BF-A8721971BDA3}"/>
              </a:ext>
            </a:extLst>
          </p:cNvPr>
          <p:cNvSpPr>
            <a:spLocks noGrp="1"/>
          </p:cNvSpPr>
          <p:nvPr>
            <p:ph type="title"/>
          </p:nvPr>
        </p:nvSpPr>
        <p:spPr/>
        <p:txBody>
          <a:bodyPr/>
          <a:lstStyle/>
          <a:p>
            <a:r>
              <a:rPr lang="en-GB" dirty="0"/>
              <a:t>FLOT Summary/Discussion Points</a:t>
            </a:r>
          </a:p>
        </p:txBody>
      </p:sp>
      <p:sp>
        <p:nvSpPr>
          <p:cNvPr id="3" name="Content Placeholder 2">
            <a:extLst>
              <a:ext uri="{FF2B5EF4-FFF2-40B4-BE49-F238E27FC236}">
                <a16:creationId xmlns:a16="http://schemas.microsoft.com/office/drawing/2014/main" id="{74D13D0B-7C15-7D2F-C46B-D09C1ADD6451}"/>
              </a:ext>
            </a:extLst>
          </p:cNvPr>
          <p:cNvSpPr>
            <a:spLocks noGrp="1"/>
          </p:cNvSpPr>
          <p:nvPr>
            <p:ph idx="1"/>
          </p:nvPr>
        </p:nvSpPr>
        <p:spPr/>
        <p:txBody>
          <a:bodyPr>
            <a:normAutofit/>
          </a:bodyPr>
          <a:lstStyle/>
          <a:p>
            <a:pPr>
              <a:lnSpc>
                <a:spcPct val="110000"/>
              </a:lnSpc>
              <a:buFont typeface="Arial" panose="020B0604020202020204" pitchFamily="34" charset="0"/>
              <a:buChar char="•"/>
            </a:pPr>
            <a:r>
              <a:rPr lang="en-GB" dirty="0"/>
              <a:t>Tolerability of FLOT seemed acceptable</a:t>
            </a:r>
          </a:p>
          <a:p>
            <a:pPr>
              <a:lnSpc>
                <a:spcPct val="110000"/>
              </a:lnSpc>
              <a:buFont typeface="Arial" panose="020B0604020202020204" pitchFamily="34" charset="0"/>
              <a:buChar char="•"/>
            </a:pPr>
            <a:r>
              <a:rPr lang="en-GB" dirty="0"/>
              <a:t>Continued audit of timeline to surgery useful</a:t>
            </a:r>
          </a:p>
          <a:p>
            <a:pPr>
              <a:lnSpc>
                <a:spcPct val="110000"/>
              </a:lnSpc>
              <a:buFont typeface="Arial" panose="020B0604020202020204" pitchFamily="34" charset="0"/>
              <a:buChar char="•"/>
            </a:pPr>
            <a:r>
              <a:rPr lang="en-GB" dirty="0"/>
              <a:t>20-25% patients not having surgery too high?</a:t>
            </a:r>
          </a:p>
          <a:p>
            <a:pPr>
              <a:lnSpc>
                <a:spcPct val="110000"/>
              </a:lnSpc>
              <a:buFont typeface="Arial" panose="020B0604020202020204" pitchFamily="34" charset="0"/>
              <a:buChar char="•"/>
            </a:pPr>
            <a:r>
              <a:rPr lang="en-GB" dirty="0"/>
              <a:t>Survival outcomes appear favourable for real world populations</a:t>
            </a:r>
          </a:p>
          <a:p>
            <a:endParaRPr lang="en-GB" dirty="0"/>
          </a:p>
        </p:txBody>
      </p:sp>
    </p:spTree>
    <p:extLst>
      <p:ext uri="{BB962C8B-B14F-4D97-AF65-F5344CB8AC3E}">
        <p14:creationId xmlns:p14="http://schemas.microsoft.com/office/powerpoint/2010/main" val="320587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772400" cy="3312368"/>
          </a:xfrm>
        </p:spPr>
        <p:txBody>
          <a:bodyPr>
            <a:normAutofit/>
          </a:bodyPr>
          <a:lstStyle/>
          <a:p>
            <a:r>
              <a:rPr lang="en-GB" u="sng" dirty="0"/>
              <a:t>PART TWO</a:t>
            </a:r>
            <a:br>
              <a:rPr lang="en-GB" dirty="0"/>
            </a:br>
            <a:br>
              <a:rPr lang="en-GB" dirty="0"/>
            </a:br>
            <a:r>
              <a:rPr lang="en-GB" dirty="0"/>
              <a:t>Definitive Chemoradiation</a:t>
            </a:r>
            <a:br>
              <a:rPr lang="en-GB" dirty="0"/>
            </a:br>
            <a:r>
              <a:rPr lang="en-GB" dirty="0"/>
              <a:t>BHOC/WGH data</a:t>
            </a:r>
          </a:p>
        </p:txBody>
      </p:sp>
    </p:spTree>
    <p:extLst>
      <p:ext uri="{BB962C8B-B14F-4D97-AF65-F5344CB8AC3E}">
        <p14:creationId xmlns:p14="http://schemas.microsoft.com/office/powerpoint/2010/main" val="3974760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6BF3-E376-5FA1-A8BF-A8721971BDA3}"/>
              </a:ext>
            </a:extLst>
          </p:cNvPr>
          <p:cNvSpPr>
            <a:spLocks noGrp="1"/>
          </p:cNvSpPr>
          <p:nvPr>
            <p:ph type="title"/>
          </p:nvPr>
        </p:nvSpPr>
        <p:spPr/>
        <p:txBody>
          <a:bodyPr/>
          <a:lstStyle/>
          <a:p>
            <a:pPr algn="l"/>
            <a:r>
              <a:rPr lang="en-GB" dirty="0"/>
              <a:t>SCOPE1 Study</a:t>
            </a:r>
          </a:p>
        </p:txBody>
      </p:sp>
      <p:sp>
        <p:nvSpPr>
          <p:cNvPr id="3" name="Content Placeholder 2">
            <a:extLst>
              <a:ext uri="{FF2B5EF4-FFF2-40B4-BE49-F238E27FC236}">
                <a16:creationId xmlns:a16="http://schemas.microsoft.com/office/drawing/2014/main" id="{74D13D0B-7C15-7D2F-C46B-D09C1ADD6451}"/>
              </a:ext>
            </a:extLst>
          </p:cNvPr>
          <p:cNvSpPr>
            <a:spLocks noGrp="1"/>
          </p:cNvSpPr>
          <p:nvPr>
            <p:ph idx="1"/>
          </p:nvPr>
        </p:nvSpPr>
        <p:spPr/>
        <p:txBody>
          <a:bodyPr>
            <a:normAutofit/>
          </a:bodyPr>
          <a:lstStyle/>
          <a:p>
            <a:pPr>
              <a:lnSpc>
                <a:spcPct val="110000"/>
              </a:lnSpc>
              <a:buFont typeface="Arial" panose="020B0604020202020204" pitchFamily="34" charset="0"/>
              <a:buChar char="•"/>
            </a:pPr>
            <a:r>
              <a:rPr lang="en-GB" sz="3000" dirty="0" err="1"/>
              <a:t>dCRT</a:t>
            </a:r>
            <a:r>
              <a:rPr lang="en-GB" sz="3000" dirty="0"/>
              <a:t> a standard of care for SCC</a:t>
            </a:r>
          </a:p>
          <a:p>
            <a:pPr>
              <a:lnSpc>
                <a:spcPct val="110000"/>
              </a:lnSpc>
              <a:buFont typeface="Arial" panose="020B0604020202020204" pitchFamily="34" charset="0"/>
              <a:buChar char="•"/>
            </a:pPr>
            <a:r>
              <a:rPr lang="en-GB" sz="3000" dirty="0"/>
              <a:t>Used for </a:t>
            </a:r>
            <a:r>
              <a:rPr lang="en-GB" sz="3000" dirty="0" err="1"/>
              <a:t>Adenoca</a:t>
            </a:r>
            <a:r>
              <a:rPr lang="en-GB" sz="3000" dirty="0"/>
              <a:t> not suitable for surgery</a:t>
            </a:r>
          </a:p>
          <a:p>
            <a:pPr marL="285750" indent="-285750">
              <a:buFont typeface="Arial" panose="020B0604020202020204" pitchFamily="34" charset="0"/>
              <a:buChar char="•"/>
            </a:pPr>
            <a:r>
              <a:rPr lang="en-GB" sz="3000" dirty="0"/>
              <a:t>SCOPE: Negative study but important benchmark</a:t>
            </a:r>
          </a:p>
          <a:p>
            <a:pPr marL="285750" indent="-285750">
              <a:buFont typeface="Arial" panose="020B0604020202020204" pitchFamily="34" charset="0"/>
              <a:buChar char="•"/>
            </a:pPr>
            <a:r>
              <a:rPr lang="en-GB" sz="3000" dirty="0"/>
              <a:t>Comprehensive Radiotherapy Quality Assurance</a:t>
            </a:r>
          </a:p>
          <a:p>
            <a:pPr marL="285750" indent="-285750">
              <a:buFont typeface="Arial" panose="020B0604020202020204" pitchFamily="34" charset="0"/>
              <a:buChar char="•"/>
            </a:pPr>
            <a:r>
              <a:rPr lang="en-GB" sz="3000" dirty="0"/>
              <a:t>PET-CT for staging 86%</a:t>
            </a:r>
          </a:p>
          <a:p>
            <a:endParaRPr lang="en-GB" dirty="0"/>
          </a:p>
        </p:txBody>
      </p:sp>
      <p:pic>
        <p:nvPicPr>
          <p:cNvPr id="13" name="Picture 12">
            <a:extLst>
              <a:ext uri="{FF2B5EF4-FFF2-40B4-BE49-F238E27FC236}">
                <a16:creationId xmlns:a16="http://schemas.microsoft.com/office/drawing/2014/main" id="{DF612A35-5710-B4F4-85F3-63B2E39D7E56}"/>
              </a:ext>
            </a:extLst>
          </p:cNvPr>
          <p:cNvPicPr>
            <a:picLocks noChangeAspect="1"/>
          </p:cNvPicPr>
          <p:nvPr/>
        </p:nvPicPr>
        <p:blipFill>
          <a:blip r:embed="rId2"/>
          <a:srcRect l="27951" t="26200" r="30312" b="57000"/>
          <a:stretch/>
        </p:blipFill>
        <p:spPr>
          <a:xfrm>
            <a:off x="2555776" y="5257800"/>
            <a:ext cx="6360707" cy="1440160"/>
          </a:xfrm>
          <a:prstGeom prst="rect">
            <a:avLst/>
          </a:prstGeom>
        </p:spPr>
      </p:pic>
    </p:spTree>
    <p:extLst>
      <p:ext uri="{BB962C8B-B14F-4D97-AF65-F5344CB8AC3E}">
        <p14:creationId xmlns:p14="http://schemas.microsoft.com/office/powerpoint/2010/main" val="305247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D3ED-CA32-633E-C79C-61AD932DCB1E}"/>
              </a:ext>
            </a:extLst>
          </p:cNvPr>
          <p:cNvSpPr>
            <a:spLocks noGrp="1"/>
          </p:cNvSpPr>
          <p:nvPr>
            <p:ph type="title"/>
          </p:nvPr>
        </p:nvSpPr>
        <p:spPr/>
        <p:txBody>
          <a:bodyPr/>
          <a:lstStyle/>
          <a:p>
            <a:pPr algn="l"/>
            <a:r>
              <a:rPr lang="en-GB" dirty="0"/>
              <a:t>SCOPE trial</a:t>
            </a:r>
          </a:p>
        </p:txBody>
      </p:sp>
      <p:pic>
        <p:nvPicPr>
          <p:cNvPr id="5" name="Picture 4">
            <a:extLst>
              <a:ext uri="{FF2B5EF4-FFF2-40B4-BE49-F238E27FC236}">
                <a16:creationId xmlns:a16="http://schemas.microsoft.com/office/drawing/2014/main" id="{381BF323-51A4-DE44-A921-FC1F13ABD284}"/>
              </a:ext>
            </a:extLst>
          </p:cNvPr>
          <p:cNvPicPr>
            <a:picLocks noChangeAspect="1"/>
          </p:cNvPicPr>
          <p:nvPr/>
        </p:nvPicPr>
        <p:blipFill>
          <a:blip r:embed="rId2"/>
          <a:srcRect l="50000" t="38800" r="20075" b="22001"/>
          <a:stretch/>
        </p:blipFill>
        <p:spPr>
          <a:xfrm>
            <a:off x="457200" y="1526089"/>
            <a:ext cx="3891995" cy="2867786"/>
          </a:xfrm>
          <a:prstGeom prst="rect">
            <a:avLst/>
          </a:prstGeom>
          <a:ln>
            <a:solidFill>
              <a:srgbClr val="00B0F0"/>
            </a:solidFill>
          </a:ln>
        </p:spPr>
      </p:pic>
      <p:pic>
        <p:nvPicPr>
          <p:cNvPr id="7" name="Picture 6">
            <a:extLst>
              <a:ext uri="{FF2B5EF4-FFF2-40B4-BE49-F238E27FC236}">
                <a16:creationId xmlns:a16="http://schemas.microsoft.com/office/drawing/2014/main" id="{55816EDD-DA81-8F2D-86D7-F3AD6C490787}"/>
              </a:ext>
            </a:extLst>
          </p:cNvPr>
          <p:cNvPicPr>
            <a:picLocks noChangeAspect="1"/>
          </p:cNvPicPr>
          <p:nvPr/>
        </p:nvPicPr>
        <p:blipFill>
          <a:blip r:embed="rId3"/>
          <a:srcRect l="20863" t="41600" r="50000" b="19201"/>
          <a:stretch/>
        </p:blipFill>
        <p:spPr>
          <a:xfrm>
            <a:off x="4813133" y="1526089"/>
            <a:ext cx="3891995" cy="2945294"/>
          </a:xfrm>
          <a:prstGeom prst="rect">
            <a:avLst/>
          </a:prstGeom>
          <a:ln>
            <a:solidFill>
              <a:srgbClr val="00B0F0"/>
            </a:solidFill>
          </a:ln>
        </p:spPr>
      </p:pic>
      <p:graphicFrame>
        <p:nvGraphicFramePr>
          <p:cNvPr id="9" name="Table 8">
            <a:extLst>
              <a:ext uri="{FF2B5EF4-FFF2-40B4-BE49-F238E27FC236}">
                <a16:creationId xmlns:a16="http://schemas.microsoft.com/office/drawing/2014/main" id="{74392F9E-0D04-1098-697B-A31DA777E820}"/>
              </a:ext>
            </a:extLst>
          </p:cNvPr>
          <p:cNvGraphicFramePr>
            <a:graphicFrameLocks noGrp="1"/>
          </p:cNvGraphicFramePr>
          <p:nvPr/>
        </p:nvGraphicFramePr>
        <p:xfrm>
          <a:off x="430267" y="4941168"/>
          <a:ext cx="3891996" cy="1483360"/>
        </p:xfrm>
        <a:graphic>
          <a:graphicData uri="http://schemas.openxmlformats.org/drawingml/2006/table">
            <a:tbl>
              <a:tblPr firstRow="1" bandRow="1">
                <a:tableStyleId>{5C22544A-7EE6-4342-B048-85BDC9FD1C3A}</a:tableStyleId>
              </a:tblPr>
              <a:tblGrid>
                <a:gridCol w="1297332">
                  <a:extLst>
                    <a:ext uri="{9D8B030D-6E8A-4147-A177-3AD203B41FA5}">
                      <a16:colId xmlns:a16="http://schemas.microsoft.com/office/drawing/2014/main" val="2187532256"/>
                    </a:ext>
                  </a:extLst>
                </a:gridCol>
                <a:gridCol w="1297332">
                  <a:extLst>
                    <a:ext uri="{9D8B030D-6E8A-4147-A177-3AD203B41FA5}">
                      <a16:colId xmlns:a16="http://schemas.microsoft.com/office/drawing/2014/main" val="2662631900"/>
                    </a:ext>
                  </a:extLst>
                </a:gridCol>
                <a:gridCol w="1297332">
                  <a:extLst>
                    <a:ext uri="{9D8B030D-6E8A-4147-A177-3AD203B41FA5}">
                      <a16:colId xmlns:a16="http://schemas.microsoft.com/office/drawing/2014/main" val="2825976409"/>
                    </a:ext>
                  </a:extLst>
                </a:gridCol>
              </a:tblGrid>
              <a:tr h="370840">
                <a:tc>
                  <a:txBody>
                    <a:bodyPr/>
                    <a:lstStyle/>
                    <a:p>
                      <a:endParaRPr lang="en-GB"/>
                    </a:p>
                  </a:txBody>
                  <a:tcPr/>
                </a:tc>
                <a:tc>
                  <a:txBody>
                    <a:bodyPr/>
                    <a:lstStyle/>
                    <a:p>
                      <a:r>
                        <a:rPr lang="en-GB" dirty="0"/>
                        <a:t>Median</a:t>
                      </a:r>
                    </a:p>
                  </a:txBody>
                  <a:tcPr/>
                </a:tc>
                <a:tc>
                  <a:txBody>
                    <a:bodyPr/>
                    <a:lstStyle/>
                    <a:p>
                      <a:r>
                        <a:rPr lang="en-GB" dirty="0"/>
                        <a:t>3yr OS</a:t>
                      </a:r>
                    </a:p>
                  </a:txBody>
                  <a:tcPr/>
                </a:tc>
                <a:extLst>
                  <a:ext uri="{0D108BD9-81ED-4DB2-BD59-A6C34878D82A}">
                    <a16:rowId xmlns:a16="http://schemas.microsoft.com/office/drawing/2014/main" val="3349167843"/>
                  </a:ext>
                </a:extLst>
              </a:tr>
              <a:tr h="370840">
                <a:tc>
                  <a:txBody>
                    <a:bodyPr/>
                    <a:lstStyle/>
                    <a:p>
                      <a:r>
                        <a:rPr lang="en-GB" dirty="0"/>
                        <a:t>All</a:t>
                      </a:r>
                    </a:p>
                  </a:txBody>
                  <a:tcPr/>
                </a:tc>
                <a:tc>
                  <a:txBody>
                    <a:bodyPr/>
                    <a:lstStyle/>
                    <a:p>
                      <a:r>
                        <a:rPr lang="en-GB" dirty="0"/>
                        <a:t>34.5 </a:t>
                      </a:r>
                      <a:r>
                        <a:rPr lang="en-GB" dirty="0" err="1"/>
                        <a:t>mo</a:t>
                      </a:r>
                      <a:endParaRPr lang="en-GB" dirty="0"/>
                    </a:p>
                  </a:txBody>
                  <a:tcPr/>
                </a:tc>
                <a:tc>
                  <a:txBody>
                    <a:bodyPr/>
                    <a:lstStyle/>
                    <a:p>
                      <a:r>
                        <a:rPr lang="en-GB" dirty="0"/>
                        <a:t>47.2%</a:t>
                      </a:r>
                    </a:p>
                  </a:txBody>
                  <a:tcPr/>
                </a:tc>
                <a:extLst>
                  <a:ext uri="{0D108BD9-81ED-4DB2-BD59-A6C34878D82A}">
                    <a16:rowId xmlns:a16="http://schemas.microsoft.com/office/drawing/2014/main" val="3792040460"/>
                  </a:ext>
                </a:extLst>
              </a:tr>
              <a:tr h="370840">
                <a:tc>
                  <a:txBody>
                    <a:bodyPr/>
                    <a:lstStyle/>
                    <a:p>
                      <a:r>
                        <a:rPr lang="en-GB" dirty="0"/>
                        <a:t>SCC</a:t>
                      </a:r>
                    </a:p>
                  </a:txBody>
                  <a:tcPr/>
                </a:tc>
                <a:tc>
                  <a:txBody>
                    <a:bodyPr/>
                    <a:lstStyle/>
                    <a:p>
                      <a:r>
                        <a:rPr lang="en-GB" dirty="0"/>
                        <a:t>35.9 </a:t>
                      </a:r>
                      <a:r>
                        <a:rPr lang="en-GB" dirty="0" err="1"/>
                        <a:t>mo</a:t>
                      </a:r>
                      <a:endParaRPr lang="en-GB" dirty="0"/>
                    </a:p>
                  </a:txBody>
                  <a:tcPr/>
                </a:tc>
                <a:tc>
                  <a:txBody>
                    <a:bodyPr/>
                    <a:lstStyle/>
                    <a:p>
                      <a:r>
                        <a:rPr lang="en-GB" dirty="0"/>
                        <a:t>47.8%</a:t>
                      </a:r>
                    </a:p>
                  </a:txBody>
                  <a:tcPr/>
                </a:tc>
                <a:extLst>
                  <a:ext uri="{0D108BD9-81ED-4DB2-BD59-A6C34878D82A}">
                    <a16:rowId xmlns:a16="http://schemas.microsoft.com/office/drawing/2014/main" val="4175155907"/>
                  </a:ext>
                </a:extLst>
              </a:tr>
              <a:tr h="370840">
                <a:tc>
                  <a:txBody>
                    <a:bodyPr/>
                    <a:lstStyle/>
                    <a:p>
                      <a:r>
                        <a:rPr lang="en-GB" dirty="0" err="1"/>
                        <a:t>Adenoca</a:t>
                      </a:r>
                      <a:endParaRPr lang="en-GB" dirty="0"/>
                    </a:p>
                  </a:txBody>
                  <a:tcPr/>
                </a:tc>
                <a:tc>
                  <a:txBody>
                    <a:bodyPr/>
                    <a:lstStyle/>
                    <a:p>
                      <a:r>
                        <a:rPr lang="en-GB" dirty="0"/>
                        <a:t>25.8 </a:t>
                      </a:r>
                      <a:r>
                        <a:rPr lang="en-GB" dirty="0" err="1"/>
                        <a:t>mo</a:t>
                      </a:r>
                      <a:endParaRPr lang="en-GB" dirty="0"/>
                    </a:p>
                  </a:txBody>
                  <a:tcPr/>
                </a:tc>
                <a:tc>
                  <a:txBody>
                    <a:bodyPr/>
                    <a:lstStyle/>
                    <a:p>
                      <a:r>
                        <a:rPr lang="en-GB" dirty="0"/>
                        <a:t>43.8%</a:t>
                      </a:r>
                    </a:p>
                  </a:txBody>
                  <a:tcPr/>
                </a:tc>
                <a:extLst>
                  <a:ext uri="{0D108BD9-81ED-4DB2-BD59-A6C34878D82A}">
                    <a16:rowId xmlns:a16="http://schemas.microsoft.com/office/drawing/2014/main" val="3290803562"/>
                  </a:ext>
                </a:extLst>
              </a:tr>
            </a:tbl>
          </a:graphicData>
        </a:graphic>
      </p:graphicFrame>
      <p:sp>
        <p:nvSpPr>
          <p:cNvPr id="10" name="TextBox 9">
            <a:extLst>
              <a:ext uri="{FF2B5EF4-FFF2-40B4-BE49-F238E27FC236}">
                <a16:creationId xmlns:a16="http://schemas.microsoft.com/office/drawing/2014/main" id="{0C24EFE1-3240-D45F-C5E6-18238EB2485B}"/>
              </a:ext>
            </a:extLst>
          </p:cNvPr>
          <p:cNvSpPr txBox="1"/>
          <p:nvPr/>
        </p:nvSpPr>
        <p:spPr>
          <a:xfrm>
            <a:off x="457200" y="4393875"/>
            <a:ext cx="3865063" cy="276999"/>
          </a:xfrm>
          <a:prstGeom prst="rect">
            <a:avLst/>
          </a:prstGeom>
          <a:noFill/>
        </p:spPr>
        <p:txBody>
          <a:bodyPr wrap="square" rtlCol="0">
            <a:spAutoFit/>
          </a:bodyPr>
          <a:lstStyle/>
          <a:p>
            <a:pPr algn="ctr"/>
            <a:r>
              <a:rPr lang="en-GB" sz="1200" b="1" dirty="0"/>
              <a:t>Overall Survival</a:t>
            </a:r>
            <a:endParaRPr lang="en-GB" sz="1200" b="1"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6379CE46-42CC-F418-5C8C-DD935FB7A849}"/>
              </a:ext>
            </a:extLst>
          </p:cNvPr>
          <p:cNvSpPr txBox="1"/>
          <p:nvPr/>
        </p:nvSpPr>
        <p:spPr>
          <a:xfrm>
            <a:off x="4810046" y="4489145"/>
            <a:ext cx="3865063" cy="276999"/>
          </a:xfrm>
          <a:prstGeom prst="rect">
            <a:avLst/>
          </a:prstGeom>
          <a:noFill/>
        </p:spPr>
        <p:txBody>
          <a:bodyPr wrap="square" rtlCol="0">
            <a:spAutoFit/>
          </a:bodyPr>
          <a:lstStyle/>
          <a:p>
            <a:pPr algn="ctr"/>
            <a:r>
              <a:rPr lang="en-GB" sz="1200" b="1" dirty="0"/>
              <a:t>Relapse-Free Survival</a:t>
            </a:r>
            <a:endParaRPr lang="en-GB" sz="1200" b="1" i="0" u="none" strike="noStrike" dirty="0">
              <a:effectLst/>
              <a:latin typeface="Arial" panose="020B0604020202020204" pitchFamily="34" charset="0"/>
            </a:endParaRPr>
          </a:p>
        </p:txBody>
      </p:sp>
    </p:spTree>
    <p:extLst>
      <p:ext uri="{BB962C8B-B14F-4D97-AF65-F5344CB8AC3E}">
        <p14:creationId xmlns:p14="http://schemas.microsoft.com/office/powerpoint/2010/main" val="379457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Methods</a:t>
            </a:r>
          </a:p>
        </p:txBody>
      </p:sp>
      <p:sp>
        <p:nvSpPr>
          <p:cNvPr id="3" name="Content Placeholder 2"/>
          <p:cNvSpPr>
            <a:spLocks noGrp="1"/>
          </p:cNvSpPr>
          <p:nvPr>
            <p:ph idx="1"/>
          </p:nvPr>
        </p:nvSpPr>
        <p:spPr>
          <a:xfrm>
            <a:off x="251520" y="1417638"/>
            <a:ext cx="8548058" cy="4963690"/>
          </a:xfrm>
        </p:spPr>
        <p:txBody>
          <a:bodyPr vert="horz" lIns="91440" tIns="45720" rIns="91440" bIns="45720" rtlCol="0" anchor="t">
            <a:normAutofit fontScale="62500" lnSpcReduction="20000"/>
          </a:bodyPr>
          <a:lstStyle/>
          <a:p>
            <a:r>
              <a:rPr lang="en-GB" sz="3800" dirty="0"/>
              <a:t>Retrospective case series using chemo/radiotherapy databases</a:t>
            </a:r>
          </a:p>
          <a:p>
            <a:r>
              <a:rPr lang="en-GB" sz="3800" dirty="0"/>
              <a:t>All patients commencing definitive chemoradiation as principal treatment modality</a:t>
            </a:r>
          </a:p>
          <a:p>
            <a:r>
              <a:rPr lang="en-GB" sz="3800" dirty="0"/>
              <a:t>Excluded FLOT/abandoned surgery cases</a:t>
            </a:r>
          </a:p>
          <a:p>
            <a:r>
              <a:rPr lang="en-GB" sz="3800" dirty="0"/>
              <a:t>Sept 2018 – June 2023</a:t>
            </a:r>
          </a:p>
          <a:p>
            <a:endParaRPr lang="en-GB" sz="3800" dirty="0"/>
          </a:p>
          <a:p>
            <a:r>
              <a:rPr lang="en-GB" sz="3800" dirty="0"/>
              <a:t>Either 11 week (6w chemo + 5w CRT) or 5 week CRT schedules</a:t>
            </a:r>
          </a:p>
          <a:p>
            <a:r>
              <a:rPr lang="en-GB" sz="3800" dirty="0">
                <a:ea typeface="Calibri"/>
                <a:cs typeface="Calibri"/>
              </a:rPr>
              <a:t>Included patients taking part in SCOPE2</a:t>
            </a:r>
            <a:endParaRPr lang="en-GB" sz="3800" dirty="0"/>
          </a:p>
          <a:p>
            <a:r>
              <a:rPr lang="en-GB" sz="3800" dirty="0"/>
              <a:t>Routine 12-week CT and endoscopic assessment</a:t>
            </a:r>
          </a:p>
          <a:p>
            <a:endParaRPr lang="en-GB" sz="3800" dirty="0"/>
          </a:p>
          <a:p>
            <a:r>
              <a:rPr lang="en-GB" sz="3800" dirty="0"/>
              <a:t>Survival analysis taken from date of treatment commencement</a:t>
            </a:r>
          </a:p>
          <a:p>
            <a:endParaRPr lang="en-GB" dirty="0"/>
          </a:p>
        </p:txBody>
      </p:sp>
    </p:spTree>
    <p:extLst>
      <p:ext uri="{BB962C8B-B14F-4D97-AF65-F5344CB8AC3E}">
        <p14:creationId xmlns:p14="http://schemas.microsoft.com/office/powerpoint/2010/main" val="7432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idx="1"/>
          </p:nvPr>
        </p:nvSpPr>
        <p:spPr/>
        <p:txBody>
          <a:bodyPr/>
          <a:lstStyle/>
          <a:p>
            <a:r>
              <a:rPr lang="en-GB" dirty="0"/>
              <a:t>81 patients</a:t>
            </a:r>
          </a:p>
          <a:p>
            <a:r>
              <a:rPr lang="en-GB" dirty="0"/>
              <a:t>All PET staged</a:t>
            </a:r>
          </a:p>
          <a:p>
            <a:r>
              <a:rPr lang="en-GB" dirty="0"/>
              <a:t>Vast majority have EUS</a:t>
            </a:r>
          </a:p>
        </p:txBody>
      </p:sp>
    </p:spTree>
    <p:extLst>
      <p:ext uri="{BB962C8B-B14F-4D97-AF65-F5344CB8AC3E}">
        <p14:creationId xmlns:p14="http://schemas.microsoft.com/office/powerpoint/2010/main" val="273814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003EF1-11BF-B0EC-5BDD-FAF556081D5A}"/>
              </a:ext>
            </a:extLst>
          </p:cNvPr>
          <p:cNvSpPr txBox="1">
            <a:spLocks/>
          </p:cNvSpPr>
          <p:nvPr/>
        </p:nvSpPr>
        <p:spPr>
          <a:xfrm>
            <a:off x="395536" y="404664"/>
            <a:ext cx="10058400" cy="9643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t>FLOT4: phase III clinical trial</a:t>
            </a:r>
          </a:p>
        </p:txBody>
      </p:sp>
      <p:sp>
        <p:nvSpPr>
          <p:cNvPr id="5" name="Content Placeholder 2">
            <a:extLst>
              <a:ext uri="{FF2B5EF4-FFF2-40B4-BE49-F238E27FC236}">
                <a16:creationId xmlns:a16="http://schemas.microsoft.com/office/drawing/2014/main" id="{5EBFB69C-B512-F271-ECD0-58981D4CC12F}"/>
              </a:ext>
            </a:extLst>
          </p:cNvPr>
          <p:cNvSpPr txBox="1">
            <a:spLocks/>
          </p:cNvSpPr>
          <p:nvPr/>
        </p:nvSpPr>
        <p:spPr>
          <a:xfrm>
            <a:off x="395536" y="1477392"/>
            <a:ext cx="5379720" cy="4023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pPr marL="0" indent="0">
              <a:buFont typeface="Arial" panose="020B0604020202020204" pitchFamily="34" charset="0"/>
              <a:buNone/>
            </a:pPr>
            <a:endParaRPr lang="en-GB" dirty="0"/>
          </a:p>
        </p:txBody>
      </p:sp>
      <p:sp>
        <p:nvSpPr>
          <p:cNvPr id="6" name="Content Placeholder 2">
            <a:extLst>
              <a:ext uri="{FF2B5EF4-FFF2-40B4-BE49-F238E27FC236}">
                <a16:creationId xmlns:a16="http://schemas.microsoft.com/office/drawing/2014/main" id="{7F20E7C9-961D-143F-1884-4E0C857B79B5}"/>
              </a:ext>
            </a:extLst>
          </p:cNvPr>
          <p:cNvSpPr txBox="1">
            <a:spLocks/>
          </p:cNvSpPr>
          <p:nvPr/>
        </p:nvSpPr>
        <p:spPr>
          <a:xfrm>
            <a:off x="281236" y="1693292"/>
            <a:ext cx="6027420" cy="4023360"/>
          </a:xfrm>
          <a:prstGeom prst="rect">
            <a:avLst/>
          </a:prstGeom>
        </p:spPr>
        <p:txBody>
          <a:bodyPr vert="horz" lIns="0" tIns="45720" rIns="0" bIns="45720" rtlCol="0">
            <a:normAutofit/>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200000"/>
              </a:lnSpc>
              <a:buFont typeface="Arial" panose="020B0604020202020204" pitchFamily="34" charset="0"/>
              <a:buChar char="•"/>
            </a:pPr>
            <a:r>
              <a:rPr lang="en-GB" dirty="0"/>
              <a:t> 716 patients from Germany</a:t>
            </a:r>
          </a:p>
          <a:p>
            <a:pPr>
              <a:lnSpc>
                <a:spcPct val="200000"/>
              </a:lnSpc>
              <a:buFont typeface="Arial" panose="020B0604020202020204" pitchFamily="34" charset="0"/>
              <a:buChar char="•"/>
            </a:pPr>
            <a:r>
              <a:rPr lang="en-GB" dirty="0"/>
              <a:t> MAGIC (ECF/ECX) vs FLOT chemotherapy</a:t>
            </a:r>
          </a:p>
          <a:p>
            <a:pPr>
              <a:lnSpc>
                <a:spcPct val="200000"/>
              </a:lnSpc>
              <a:buFont typeface="Arial" panose="020B0604020202020204" pitchFamily="34" charset="0"/>
              <a:buChar char="•"/>
            </a:pPr>
            <a:r>
              <a:rPr lang="en-GB" dirty="0"/>
              <a:t> Resectable gastric and GOJ adenocarcinoma</a:t>
            </a:r>
          </a:p>
          <a:p>
            <a:pPr>
              <a:lnSpc>
                <a:spcPct val="200000"/>
              </a:lnSpc>
              <a:buFont typeface="Arial" panose="020B0604020202020204" pitchFamily="34" charset="0"/>
              <a:buChar char="•"/>
            </a:pPr>
            <a:r>
              <a:rPr lang="en-GB" dirty="0"/>
              <a:t> 4 preoperative and 4 postoperative cycles of FLOT</a:t>
            </a:r>
          </a:p>
          <a:p>
            <a:pPr>
              <a:lnSpc>
                <a:spcPct val="200000"/>
              </a:lnSpc>
              <a:buFont typeface="Arial" panose="020B0604020202020204" pitchFamily="34" charset="0"/>
              <a:buChar char="•"/>
            </a:pPr>
            <a:r>
              <a:rPr lang="en-GB" dirty="0"/>
              <a:t> Similar safety profiles</a:t>
            </a:r>
          </a:p>
          <a:p>
            <a:pPr>
              <a:lnSpc>
                <a:spcPct val="200000"/>
              </a:lnSpc>
              <a:buFont typeface="Arial" panose="020B0604020202020204" pitchFamily="34" charset="0"/>
              <a:buChar char="•"/>
            </a:pPr>
            <a:endParaRPr lang="en-GB" dirty="0"/>
          </a:p>
          <a:p>
            <a:pPr>
              <a:lnSpc>
                <a:spcPct val="200000"/>
              </a:lnSpc>
              <a:buFont typeface="Arial" panose="020B0604020202020204" pitchFamily="34" charset="0"/>
              <a:buChar char="•"/>
            </a:pPr>
            <a:endParaRPr lang="en-GB" dirty="0"/>
          </a:p>
          <a:p>
            <a:pPr lvl="1">
              <a:lnSpc>
                <a:spcPct val="200000"/>
              </a:lnSpc>
              <a:buFont typeface="Arial" panose="020B0604020202020204" pitchFamily="34" charset="0"/>
              <a:buChar char="•"/>
            </a:pPr>
            <a:endParaRPr lang="en-GB" dirty="0"/>
          </a:p>
          <a:p>
            <a:pPr>
              <a:lnSpc>
                <a:spcPct val="200000"/>
              </a:lnSpc>
              <a:buFont typeface="Arial" panose="020B0604020202020204" pitchFamily="34" charset="0"/>
              <a:buChar char="•"/>
            </a:pPr>
            <a:endParaRPr lang="en-GB" dirty="0"/>
          </a:p>
          <a:p>
            <a:pPr>
              <a:lnSpc>
                <a:spcPct val="200000"/>
              </a:lnSpc>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EC88F90A-5E57-A529-FE54-123F9DBCE43E}"/>
              </a:ext>
            </a:extLst>
          </p:cNvPr>
          <p:cNvSpPr txBox="1"/>
          <p:nvPr/>
        </p:nvSpPr>
        <p:spPr>
          <a:xfrm>
            <a:off x="4788024" y="1916832"/>
            <a:ext cx="4248472" cy="1477328"/>
          </a:xfrm>
          <a:prstGeom prst="rect">
            <a:avLst/>
          </a:prstGeom>
          <a:noFill/>
          <a:ln>
            <a:solidFill>
              <a:srgbClr val="00B0F0"/>
            </a:solidFill>
          </a:ln>
        </p:spPr>
        <p:txBody>
          <a:bodyPr wrap="square" numCol="1" rtlCol="0" anchor="b">
            <a:spAutoFit/>
          </a:bodyPr>
          <a:lstStyle/>
          <a:p>
            <a:r>
              <a:rPr lang="en-GB" b="1" dirty="0"/>
              <a:t>FLOT (2-weekly cycles):</a:t>
            </a:r>
          </a:p>
          <a:p>
            <a:pPr marL="285750" indent="-285750">
              <a:buFont typeface="Wingdings" panose="05000000000000000000" pitchFamily="2" charset="2"/>
              <a:buChar char="§"/>
            </a:pPr>
            <a:r>
              <a:rPr lang="en-GB" dirty="0"/>
              <a:t>Docetaxel (50mg/m2)</a:t>
            </a:r>
          </a:p>
          <a:p>
            <a:pPr marL="285750" indent="-285750">
              <a:buFont typeface="Wingdings" panose="05000000000000000000" pitchFamily="2" charset="2"/>
              <a:buChar char="§"/>
            </a:pPr>
            <a:r>
              <a:rPr lang="en-GB" dirty="0"/>
              <a:t>Oxaliplatin (85mg/m2)</a:t>
            </a:r>
          </a:p>
          <a:p>
            <a:pPr marL="285750" indent="-285750">
              <a:buFont typeface="Wingdings" panose="05000000000000000000" pitchFamily="2" charset="2"/>
              <a:buChar char="§"/>
            </a:pPr>
            <a:r>
              <a:rPr lang="en-GB" dirty="0"/>
              <a:t>5-fluorouracil (2600mg/m2)</a:t>
            </a:r>
          </a:p>
          <a:p>
            <a:pPr marL="285750" indent="-285750">
              <a:buFont typeface="Wingdings" panose="05000000000000000000" pitchFamily="2" charset="2"/>
              <a:buChar char="§"/>
            </a:pPr>
            <a:r>
              <a:rPr lang="en-GB" dirty="0"/>
              <a:t>Leucovorin (200mg/m2) – 24hr infusion</a:t>
            </a:r>
          </a:p>
        </p:txBody>
      </p:sp>
      <p:pic>
        <p:nvPicPr>
          <p:cNvPr id="8" name="Picture 7" descr="A screenshot of a graph&#10;&#10;Description automatically generated">
            <a:extLst>
              <a:ext uri="{FF2B5EF4-FFF2-40B4-BE49-F238E27FC236}">
                <a16:creationId xmlns:a16="http://schemas.microsoft.com/office/drawing/2014/main" id="{9FD1A9D4-8CAB-CDA8-F0BF-EC14065DF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468" y="5229200"/>
            <a:ext cx="5286375" cy="1209675"/>
          </a:xfrm>
          <a:prstGeom prst="rect">
            <a:avLst/>
          </a:prstGeom>
        </p:spPr>
      </p:pic>
    </p:spTree>
    <p:extLst>
      <p:ext uri="{BB962C8B-B14F-4D97-AF65-F5344CB8AC3E}">
        <p14:creationId xmlns:p14="http://schemas.microsoft.com/office/powerpoint/2010/main" val="154718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Cohort Characteristics</a:t>
            </a:r>
          </a:p>
        </p:txBody>
      </p:sp>
      <p:pic>
        <p:nvPicPr>
          <p:cNvPr id="5" name="Picture 4">
            <a:extLst>
              <a:ext uri="{FF2B5EF4-FFF2-40B4-BE49-F238E27FC236}">
                <a16:creationId xmlns:a16="http://schemas.microsoft.com/office/drawing/2014/main" id="{E5119B28-D6A4-0658-4C4A-8299D96D5F7F}"/>
              </a:ext>
            </a:extLst>
          </p:cNvPr>
          <p:cNvPicPr>
            <a:picLocks noChangeAspect="1"/>
          </p:cNvPicPr>
          <p:nvPr/>
        </p:nvPicPr>
        <p:blipFill>
          <a:blip r:embed="rId2"/>
          <a:srcRect l="29525" t="30400" r="30313" b="29000"/>
          <a:stretch/>
        </p:blipFill>
        <p:spPr>
          <a:xfrm>
            <a:off x="1152861" y="1844824"/>
            <a:ext cx="6838277" cy="3888432"/>
          </a:xfrm>
          <a:prstGeom prst="rect">
            <a:avLst/>
          </a:prstGeom>
        </p:spPr>
      </p:pic>
    </p:spTree>
    <p:extLst>
      <p:ext uri="{BB962C8B-B14F-4D97-AF65-F5344CB8AC3E}">
        <p14:creationId xmlns:p14="http://schemas.microsoft.com/office/powerpoint/2010/main" val="2771897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Treatments</a:t>
            </a:r>
          </a:p>
        </p:txBody>
      </p:sp>
      <p:grpSp>
        <p:nvGrpSpPr>
          <p:cNvPr id="7" name="Group 6">
            <a:extLst>
              <a:ext uri="{FF2B5EF4-FFF2-40B4-BE49-F238E27FC236}">
                <a16:creationId xmlns:a16="http://schemas.microsoft.com/office/drawing/2014/main" id="{0C21DEB8-0683-0B74-0FE1-43706AF79292}"/>
              </a:ext>
            </a:extLst>
          </p:cNvPr>
          <p:cNvGrpSpPr/>
          <p:nvPr/>
        </p:nvGrpSpPr>
        <p:grpSpPr>
          <a:xfrm>
            <a:off x="1166862" y="2132856"/>
            <a:ext cx="6810275" cy="2811834"/>
            <a:chOff x="1331640" y="1439836"/>
            <a:chExt cx="6810275" cy="2811834"/>
          </a:xfrm>
        </p:grpSpPr>
        <p:pic>
          <p:nvPicPr>
            <p:cNvPr id="4" name="Picture 3">
              <a:extLst>
                <a:ext uri="{FF2B5EF4-FFF2-40B4-BE49-F238E27FC236}">
                  <a16:creationId xmlns:a16="http://schemas.microsoft.com/office/drawing/2014/main" id="{5E995D08-E0FF-B42B-61C6-9014CF26899E}"/>
                </a:ext>
              </a:extLst>
            </p:cNvPr>
            <p:cNvPicPr>
              <a:picLocks noChangeAspect="1"/>
            </p:cNvPicPr>
            <p:nvPr/>
          </p:nvPicPr>
          <p:blipFill>
            <a:blip r:embed="rId2"/>
            <a:srcRect l="29525" t="27905" r="29526" b="55450"/>
            <a:stretch/>
          </p:blipFill>
          <p:spPr>
            <a:xfrm>
              <a:off x="1331640" y="1439836"/>
              <a:ext cx="6810275" cy="1557116"/>
            </a:xfrm>
            <a:prstGeom prst="rect">
              <a:avLst/>
            </a:prstGeom>
          </p:spPr>
        </p:pic>
        <p:pic>
          <p:nvPicPr>
            <p:cNvPr id="6" name="Picture 5">
              <a:extLst>
                <a:ext uri="{FF2B5EF4-FFF2-40B4-BE49-F238E27FC236}">
                  <a16:creationId xmlns:a16="http://schemas.microsoft.com/office/drawing/2014/main" id="{DEC3F2C4-8A50-481A-CEA2-9B314B535F33}"/>
                </a:ext>
              </a:extLst>
            </p:cNvPr>
            <p:cNvPicPr>
              <a:picLocks noChangeAspect="1"/>
            </p:cNvPicPr>
            <p:nvPr/>
          </p:nvPicPr>
          <p:blipFill>
            <a:blip r:embed="rId2"/>
            <a:srcRect l="29525" t="67553" r="29526" b="17495"/>
            <a:stretch/>
          </p:blipFill>
          <p:spPr>
            <a:xfrm>
              <a:off x="1331640" y="2852936"/>
              <a:ext cx="6810275" cy="1398734"/>
            </a:xfrm>
            <a:prstGeom prst="rect">
              <a:avLst/>
            </a:prstGeom>
          </p:spPr>
        </p:pic>
      </p:grpSp>
      <p:sp>
        <p:nvSpPr>
          <p:cNvPr id="9" name="TextBox 8">
            <a:extLst>
              <a:ext uri="{FF2B5EF4-FFF2-40B4-BE49-F238E27FC236}">
                <a16:creationId xmlns:a16="http://schemas.microsoft.com/office/drawing/2014/main" id="{09DBE2B5-316C-FF62-EA47-C1F10AA7830E}"/>
              </a:ext>
            </a:extLst>
          </p:cNvPr>
          <p:cNvSpPr txBox="1"/>
          <p:nvPr/>
        </p:nvSpPr>
        <p:spPr>
          <a:xfrm>
            <a:off x="470588" y="5301208"/>
            <a:ext cx="7917835" cy="923330"/>
          </a:xfrm>
          <a:prstGeom prst="rect">
            <a:avLst/>
          </a:prstGeom>
          <a:noFill/>
        </p:spPr>
        <p:txBody>
          <a:bodyPr wrap="square">
            <a:spAutoFit/>
          </a:bodyPr>
          <a:lstStyle/>
          <a:p>
            <a:r>
              <a:rPr lang="en-GB" dirty="0"/>
              <a:t>1 on-treatment death (acute vascular event)</a:t>
            </a:r>
          </a:p>
          <a:p>
            <a:r>
              <a:rPr lang="en-GB" dirty="0"/>
              <a:t>All patients who completed the full planned radiotherapy dose did so within 32 days (four-and-a-half weeks) with no delays – in line with RCR guidelines</a:t>
            </a:r>
          </a:p>
        </p:txBody>
      </p:sp>
    </p:spTree>
    <p:extLst>
      <p:ext uri="{BB962C8B-B14F-4D97-AF65-F5344CB8AC3E}">
        <p14:creationId xmlns:p14="http://schemas.microsoft.com/office/powerpoint/2010/main" val="326009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F305-B934-52A4-0B68-C8FA44D148B3}"/>
              </a:ext>
            </a:extLst>
          </p:cNvPr>
          <p:cNvSpPr>
            <a:spLocks noGrp="1"/>
          </p:cNvSpPr>
          <p:nvPr>
            <p:ph type="title"/>
          </p:nvPr>
        </p:nvSpPr>
        <p:spPr/>
        <p:txBody>
          <a:bodyPr/>
          <a:lstStyle/>
          <a:p>
            <a:pPr algn="l"/>
            <a:r>
              <a:rPr lang="en-GB" dirty="0"/>
              <a:t>Relevant toxicities</a:t>
            </a:r>
          </a:p>
        </p:txBody>
      </p:sp>
      <p:pic>
        <p:nvPicPr>
          <p:cNvPr id="5" name="Picture 4">
            <a:extLst>
              <a:ext uri="{FF2B5EF4-FFF2-40B4-BE49-F238E27FC236}">
                <a16:creationId xmlns:a16="http://schemas.microsoft.com/office/drawing/2014/main" id="{E673E9E0-EDC7-DC11-4BFD-458A817C8CAB}"/>
              </a:ext>
            </a:extLst>
          </p:cNvPr>
          <p:cNvPicPr>
            <a:picLocks noChangeAspect="1"/>
          </p:cNvPicPr>
          <p:nvPr/>
        </p:nvPicPr>
        <p:blipFill>
          <a:blip r:embed="rId2"/>
          <a:srcRect l="29525" t="41600" r="30313" b="19201"/>
          <a:stretch/>
        </p:blipFill>
        <p:spPr>
          <a:xfrm>
            <a:off x="1547664" y="1439043"/>
            <a:ext cx="6426714" cy="3528392"/>
          </a:xfrm>
          <a:prstGeom prst="rect">
            <a:avLst/>
          </a:prstGeom>
        </p:spPr>
      </p:pic>
      <p:pic>
        <p:nvPicPr>
          <p:cNvPr id="7" name="Picture 6">
            <a:extLst>
              <a:ext uri="{FF2B5EF4-FFF2-40B4-BE49-F238E27FC236}">
                <a16:creationId xmlns:a16="http://schemas.microsoft.com/office/drawing/2014/main" id="{D0445489-9AEF-EFD6-63EC-8A8FDC826733}"/>
              </a:ext>
            </a:extLst>
          </p:cNvPr>
          <p:cNvPicPr>
            <a:picLocks noChangeAspect="1"/>
          </p:cNvPicPr>
          <p:nvPr/>
        </p:nvPicPr>
        <p:blipFill>
          <a:blip r:embed="rId3"/>
          <a:srcRect l="29717" t="40200" r="30313" b="48600"/>
          <a:stretch/>
        </p:blipFill>
        <p:spPr>
          <a:xfrm>
            <a:off x="1578278" y="5085184"/>
            <a:ext cx="6396100" cy="1008112"/>
          </a:xfrm>
          <a:prstGeom prst="rect">
            <a:avLst/>
          </a:prstGeom>
        </p:spPr>
      </p:pic>
      <p:sp>
        <p:nvSpPr>
          <p:cNvPr id="8" name="Arrow: Left 7">
            <a:extLst>
              <a:ext uri="{FF2B5EF4-FFF2-40B4-BE49-F238E27FC236}">
                <a16:creationId xmlns:a16="http://schemas.microsoft.com/office/drawing/2014/main" id="{B0C05EC6-2FF9-114C-29BE-5D7BAAA89FB8}"/>
              </a:ext>
            </a:extLst>
          </p:cNvPr>
          <p:cNvSpPr/>
          <p:nvPr/>
        </p:nvSpPr>
        <p:spPr>
          <a:xfrm>
            <a:off x="7884368" y="4509120"/>
            <a:ext cx="486054" cy="2160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03A9FD4-5B51-2ED5-45C7-2E607FB90929}"/>
              </a:ext>
            </a:extLst>
          </p:cNvPr>
          <p:cNvSpPr txBox="1"/>
          <p:nvPr/>
        </p:nvSpPr>
        <p:spPr>
          <a:xfrm>
            <a:off x="8370422" y="4432466"/>
            <a:ext cx="683568" cy="369332"/>
          </a:xfrm>
          <a:prstGeom prst="rect">
            <a:avLst/>
          </a:prstGeom>
          <a:noFill/>
        </p:spPr>
        <p:txBody>
          <a:bodyPr wrap="square" rtlCol="0">
            <a:spAutoFit/>
          </a:bodyPr>
          <a:lstStyle/>
          <a:p>
            <a:r>
              <a:rPr lang="en-GB" dirty="0"/>
              <a:t>6.9%</a:t>
            </a:r>
          </a:p>
        </p:txBody>
      </p:sp>
    </p:spTree>
    <p:extLst>
      <p:ext uri="{BB962C8B-B14F-4D97-AF65-F5344CB8AC3E}">
        <p14:creationId xmlns:p14="http://schemas.microsoft.com/office/powerpoint/2010/main" val="264111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Overall Survival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988840"/>
            <a:ext cx="5399780" cy="4191817"/>
          </a:xfrm>
          <a:ln>
            <a:solidFill>
              <a:schemeClr val="accent1"/>
            </a:solidFill>
          </a:ln>
        </p:spPr>
      </p:pic>
      <p:sp>
        <p:nvSpPr>
          <p:cNvPr id="5" name="Rectangle 4"/>
          <p:cNvSpPr/>
          <p:nvPr/>
        </p:nvSpPr>
        <p:spPr>
          <a:xfrm>
            <a:off x="6516216" y="3284984"/>
            <a:ext cx="1638887" cy="1239185"/>
          </a:xfrm>
          <a:prstGeom prst="rect">
            <a:avLst/>
          </a:prstGeom>
          <a:ln>
            <a:solidFill>
              <a:schemeClr val="accent1"/>
            </a:solidFill>
          </a:ln>
        </p:spPr>
        <p:txBody>
          <a:bodyPr wrap="square">
            <a:spAutoFit/>
          </a:bodyPr>
          <a:lstStyle/>
          <a:p>
            <a:pPr>
              <a:lnSpc>
                <a:spcPct val="115000"/>
              </a:lnSpc>
              <a:spcAft>
                <a:spcPts val="750"/>
              </a:spcAft>
            </a:pPr>
            <a:r>
              <a:rPr lang="en-GB" sz="1350" dirty="0">
                <a:latin typeface="Calibri" panose="020F0502020204030204" pitchFamily="34" charset="0"/>
                <a:ea typeface="Calibri" panose="020F0502020204030204" pitchFamily="34" charset="0"/>
                <a:cs typeface="Times New Roman" panose="02020603050405020304" pitchFamily="18" charset="0"/>
              </a:rPr>
              <a:t>Median: Not reached</a:t>
            </a:r>
          </a:p>
          <a:p>
            <a:pPr>
              <a:lnSpc>
                <a:spcPct val="115000"/>
              </a:lnSpc>
              <a:spcAft>
                <a:spcPts val="750"/>
              </a:spcAft>
            </a:pPr>
            <a:r>
              <a:rPr lang="en-GB" sz="1350" dirty="0">
                <a:latin typeface="Calibri" panose="020F0502020204030204" pitchFamily="34" charset="0"/>
                <a:ea typeface="Calibri" panose="020F0502020204030204" pitchFamily="34" charset="0"/>
                <a:cs typeface="Times New Roman" panose="02020603050405020304" pitchFamily="18" charset="0"/>
              </a:rPr>
              <a:t>Est 3 </a:t>
            </a:r>
            <a:r>
              <a:rPr lang="en-GB" sz="1350" dirty="0" err="1">
                <a:latin typeface="Calibri" panose="020F0502020204030204" pitchFamily="34" charset="0"/>
                <a:ea typeface="Calibri" panose="020F0502020204030204" pitchFamily="34" charset="0"/>
                <a:cs typeface="Times New Roman" panose="02020603050405020304" pitchFamily="18" charset="0"/>
              </a:rPr>
              <a:t>yr</a:t>
            </a:r>
            <a:r>
              <a:rPr lang="en-GB" sz="1350" dirty="0">
                <a:latin typeface="Calibri" panose="020F0502020204030204" pitchFamily="34" charset="0"/>
                <a:ea typeface="Calibri" panose="020F0502020204030204" pitchFamily="34" charset="0"/>
                <a:cs typeface="Times New Roman" panose="02020603050405020304" pitchFamily="18" charset="0"/>
              </a:rPr>
              <a:t> OS: 63%</a:t>
            </a:r>
          </a:p>
          <a:p>
            <a:pPr>
              <a:lnSpc>
                <a:spcPct val="115000"/>
              </a:lnSpc>
              <a:spcAft>
                <a:spcPts val="750"/>
              </a:spcAft>
            </a:pPr>
            <a:r>
              <a:rPr lang="en-GB" sz="1350" dirty="0">
                <a:latin typeface="Calibri" panose="020F0502020204030204" pitchFamily="34" charset="0"/>
                <a:ea typeface="Calibri" panose="020F0502020204030204" pitchFamily="34" charset="0"/>
                <a:cs typeface="Times New Roman" panose="02020603050405020304" pitchFamily="18" charset="0"/>
              </a:rPr>
              <a:t>Est 4yr OS: 58%</a:t>
            </a:r>
          </a:p>
        </p:txBody>
      </p:sp>
    </p:spTree>
    <p:extLst>
      <p:ext uri="{BB962C8B-B14F-4D97-AF65-F5344CB8AC3E}">
        <p14:creationId xmlns:p14="http://schemas.microsoft.com/office/powerpoint/2010/main" val="1200273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Overall Survival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988840"/>
            <a:ext cx="5399780" cy="4191817"/>
          </a:xfrm>
          <a:ln>
            <a:solidFill>
              <a:schemeClr val="accent1"/>
            </a:solidFill>
          </a:ln>
        </p:spPr>
      </p:pic>
      <p:sp>
        <p:nvSpPr>
          <p:cNvPr id="5" name="Rectangle 4"/>
          <p:cNvSpPr/>
          <p:nvPr/>
        </p:nvSpPr>
        <p:spPr>
          <a:xfrm>
            <a:off x="6516216" y="3284984"/>
            <a:ext cx="1638887" cy="1239185"/>
          </a:xfrm>
          <a:prstGeom prst="rect">
            <a:avLst/>
          </a:prstGeom>
          <a:ln>
            <a:solidFill>
              <a:schemeClr val="accent1"/>
            </a:solidFill>
          </a:ln>
        </p:spPr>
        <p:txBody>
          <a:bodyPr wrap="square">
            <a:spAutoFit/>
          </a:bodyPr>
          <a:lstStyle/>
          <a:p>
            <a:pPr>
              <a:lnSpc>
                <a:spcPct val="115000"/>
              </a:lnSpc>
              <a:spcAft>
                <a:spcPts val="750"/>
              </a:spcAft>
            </a:pPr>
            <a:r>
              <a:rPr lang="en-GB" sz="1350" dirty="0">
                <a:latin typeface="Calibri" panose="020F0502020204030204" pitchFamily="34" charset="0"/>
                <a:ea typeface="Calibri" panose="020F0502020204030204" pitchFamily="34" charset="0"/>
                <a:cs typeface="Times New Roman" panose="02020603050405020304" pitchFamily="18" charset="0"/>
              </a:rPr>
              <a:t>Median: Not reached</a:t>
            </a:r>
          </a:p>
          <a:p>
            <a:pPr>
              <a:lnSpc>
                <a:spcPct val="115000"/>
              </a:lnSpc>
              <a:spcAft>
                <a:spcPts val="750"/>
              </a:spcAft>
            </a:pPr>
            <a:r>
              <a:rPr lang="en-GB" sz="1350" dirty="0">
                <a:latin typeface="Calibri" panose="020F0502020204030204" pitchFamily="34" charset="0"/>
                <a:ea typeface="Calibri" panose="020F0502020204030204" pitchFamily="34" charset="0"/>
                <a:cs typeface="Times New Roman" panose="02020603050405020304" pitchFamily="18" charset="0"/>
              </a:rPr>
              <a:t>Est 3 </a:t>
            </a:r>
            <a:r>
              <a:rPr lang="en-GB" sz="1350" dirty="0" err="1">
                <a:latin typeface="Calibri" panose="020F0502020204030204" pitchFamily="34" charset="0"/>
                <a:ea typeface="Calibri" panose="020F0502020204030204" pitchFamily="34" charset="0"/>
                <a:cs typeface="Times New Roman" panose="02020603050405020304" pitchFamily="18" charset="0"/>
              </a:rPr>
              <a:t>yr</a:t>
            </a:r>
            <a:r>
              <a:rPr lang="en-GB" sz="1350" dirty="0">
                <a:latin typeface="Calibri" panose="020F0502020204030204" pitchFamily="34" charset="0"/>
                <a:ea typeface="Calibri" panose="020F0502020204030204" pitchFamily="34" charset="0"/>
                <a:cs typeface="Times New Roman" panose="02020603050405020304" pitchFamily="18" charset="0"/>
              </a:rPr>
              <a:t> OS: 63%</a:t>
            </a:r>
          </a:p>
          <a:p>
            <a:pPr>
              <a:lnSpc>
                <a:spcPct val="115000"/>
              </a:lnSpc>
              <a:spcAft>
                <a:spcPts val="750"/>
              </a:spcAft>
            </a:pPr>
            <a:r>
              <a:rPr lang="en-GB" sz="1350" dirty="0">
                <a:latin typeface="Calibri" panose="020F0502020204030204" pitchFamily="34" charset="0"/>
                <a:ea typeface="Calibri" panose="020F0502020204030204" pitchFamily="34" charset="0"/>
                <a:cs typeface="Times New Roman" panose="02020603050405020304" pitchFamily="18" charset="0"/>
              </a:rPr>
              <a:t>Est 4yr OS: 58%</a:t>
            </a:r>
          </a:p>
        </p:txBody>
      </p:sp>
      <p:graphicFrame>
        <p:nvGraphicFramePr>
          <p:cNvPr id="3" name="Table 2">
            <a:extLst>
              <a:ext uri="{FF2B5EF4-FFF2-40B4-BE49-F238E27FC236}">
                <a16:creationId xmlns:a16="http://schemas.microsoft.com/office/drawing/2014/main" id="{13C88AC2-7E1C-54CF-0E01-18E70BF01958}"/>
              </a:ext>
            </a:extLst>
          </p:cNvPr>
          <p:cNvGraphicFramePr>
            <a:graphicFrameLocks noGrp="1"/>
          </p:cNvGraphicFramePr>
          <p:nvPr/>
        </p:nvGraphicFramePr>
        <p:xfrm>
          <a:off x="6228184" y="4797152"/>
          <a:ext cx="2664297" cy="1015448"/>
        </p:xfrm>
        <a:graphic>
          <a:graphicData uri="http://schemas.openxmlformats.org/drawingml/2006/table">
            <a:tbl>
              <a:tblPr firstRow="1" bandRow="1">
                <a:tableStyleId>{5C22544A-7EE6-4342-B048-85BDC9FD1C3A}</a:tableStyleId>
              </a:tblPr>
              <a:tblGrid>
                <a:gridCol w="888099">
                  <a:extLst>
                    <a:ext uri="{9D8B030D-6E8A-4147-A177-3AD203B41FA5}">
                      <a16:colId xmlns:a16="http://schemas.microsoft.com/office/drawing/2014/main" val="2187532256"/>
                    </a:ext>
                  </a:extLst>
                </a:gridCol>
                <a:gridCol w="888099">
                  <a:extLst>
                    <a:ext uri="{9D8B030D-6E8A-4147-A177-3AD203B41FA5}">
                      <a16:colId xmlns:a16="http://schemas.microsoft.com/office/drawing/2014/main" val="2662631900"/>
                    </a:ext>
                  </a:extLst>
                </a:gridCol>
                <a:gridCol w="888099">
                  <a:extLst>
                    <a:ext uri="{9D8B030D-6E8A-4147-A177-3AD203B41FA5}">
                      <a16:colId xmlns:a16="http://schemas.microsoft.com/office/drawing/2014/main" val="2825976409"/>
                    </a:ext>
                  </a:extLst>
                </a:gridCol>
              </a:tblGrid>
              <a:tr h="253862">
                <a:tc>
                  <a:txBody>
                    <a:bodyPr/>
                    <a:lstStyle/>
                    <a:p>
                      <a:endParaRPr lang="en-GB" sz="1200"/>
                    </a:p>
                  </a:txBody>
                  <a:tcPr marL="62596" marR="62596" marT="31298" marB="31298"/>
                </a:tc>
                <a:tc>
                  <a:txBody>
                    <a:bodyPr/>
                    <a:lstStyle/>
                    <a:p>
                      <a:r>
                        <a:rPr lang="en-GB" sz="1200" dirty="0"/>
                        <a:t>Median</a:t>
                      </a:r>
                    </a:p>
                  </a:txBody>
                  <a:tcPr marL="62596" marR="62596" marT="31298" marB="31298"/>
                </a:tc>
                <a:tc>
                  <a:txBody>
                    <a:bodyPr/>
                    <a:lstStyle/>
                    <a:p>
                      <a:r>
                        <a:rPr lang="en-GB" sz="1200" dirty="0"/>
                        <a:t>3yr OS</a:t>
                      </a:r>
                    </a:p>
                  </a:txBody>
                  <a:tcPr marL="62596" marR="62596" marT="31298" marB="31298"/>
                </a:tc>
                <a:extLst>
                  <a:ext uri="{0D108BD9-81ED-4DB2-BD59-A6C34878D82A}">
                    <a16:rowId xmlns:a16="http://schemas.microsoft.com/office/drawing/2014/main" val="3349167843"/>
                  </a:ext>
                </a:extLst>
              </a:tr>
              <a:tr h="253862">
                <a:tc>
                  <a:txBody>
                    <a:bodyPr/>
                    <a:lstStyle/>
                    <a:p>
                      <a:r>
                        <a:rPr lang="en-GB" sz="1200" dirty="0"/>
                        <a:t>All</a:t>
                      </a:r>
                    </a:p>
                  </a:txBody>
                  <a:tcPr marL="62596" marR="62596" marT="31298" marB="31298"/>
                </a:tc>
                <a:tc>
                  <a:txBody>
                    <a:bodyPr/>
                    <a:lstStyle/>
                    <a:p>
                      <a:r>
                        <a:rPr lang="en-GB" sz="1200" dirty="0"/>
                        <a:t>34.5 </a:t>
                      </a:r>
                      <a:r>
                        <a:rPr lang="en-GB" sz="1200" dirty="0" err="1"/>
                        <a:t>mo</a:t>
                      </a:r>
                      <a:endParaRPr lang="en-GB" sz="1200" dirty="0"/>
                    </a:p>
                  </a:txBody>
                  <a:tcPr marL="62596" marR="62596" marT="31298" marB="31298"/>
                </a:tc>
                <a:tc>
                  <a:txBody>
                    <a:bodyPr/>
                    <a:lstStyle/>
                    <a:p>
                      <a:r>
                        <a:rPr lang="en-GB" sz="1200" dirty="0"/>
                        <a:t>47.2%</a:t>
                      </a:r>
                    </a:p>
                  </a:txBody>
                  <a:tcPr marL="62596" marR="62596" marT="31298" marB="31298"/>
                </a:tc>
                <a:extLst>
                  <a:ext uri="{0D108BD9-81ED-4DB2-BD59-A6C34878D82A}">
                    <a16:rowId xmlns:a16="http://schemas.microsoft.com/office/drawing/2014/main" val="3792040460"/>
                  </a:ext>
                </a:extLst>
              </a:tr>
              <a:tr h="253862">
                <a:tc>
                  <a:txBody>
                    <a:bodyPr/>
                    <a:lstStyle/>
                    <a:p>
                      <a:r>
                        <a:rPr lang="en-GB" sz="1200" dirty="0"/>
                        <a:t>SCC</a:t>
                      </a:r>
                    </a:p>
                  </a:txBody>
                  <a:tcPr marL="62596" marR="62596" marT="31298" marB="31298"/>
                </a:tc>
                <a:tc>
                  <a:txBody>
                    <a:bodyPr/>
                    <a:lstStyle/>
                    <a:p>
                      <a:r>
                        <a:rPr lang="en-GB" sz="1200" dirty="0"/>
                        <a:t>35.9 </a:t>
                      </a:r>
                      <a:r>
                        <a:rPr lang="en-GB" sz="1200" dirty="0" err="1"/>
                        <a:t>mo</a:t>
                      </a:r>
                      <a:endParaRPr lang="en-GB" sz="1200" dirty="0"/>
                    </a:p>
                  </a:txBody>
                  <a:tcPr marL="62596" marR="62596" marT="31298" marB="31298"/>
                </a:tc>
                <a:tc>
                  <a:txBody>
                    <a:bodyPr/>
                    <a:lstStyle/>
                    <a:p>
                      <a:r>
                        <a:rPr lang="en-GB" sz="1200" dirty="0"/>
                        <a:t>47.8%</a:t>
                      </a:r>
                    </a:p>
                  </a:txBody>
                  <a:tcPr marL="62596" marR="62596" marT="31298" marB="31298"/>
                </a:tc>
                <a:extLst>
                  <a:ext uri="{0D108BD9-81ED-4DB2-BD59-A6C34878D82A}">
                    <a16:rowId xmlns:a16="http://schemas.microsoft.com/office/drawing/2014/main" val="4175155907"/>
                  </a:ext>
                </a:extLst>
              </a:tr>
              <a:tr h="253862">
                <a:tc>
                  <a:txBody>
                    <a:bodyPr/>
                    <a:lstStyle/>
                    <a:p>
                      <a:r>
                        <a:rPr lang="en-GB" sz="1200" dirty="0" err="1"/>
                        <a:t>Adenoca</a:t>
                      </a:r>
                      <a:endParaRPr lang="en-GB" sz="1200" dirty="0"/>
                    </a:p>
                  </a:txBody>
                  <a:tcPr marL="62596" marR="62596" marT="31298" marB="31298"/>
                </a:tc>
                <a:tc>
                  <a:txBody>
                    <a:bodyPr/>
                    <a:lstStyle/>
                    <a:p>
                      <a:r>
                        <a:rPr lang="en-GB" sz="1200" dirty="0"/>
                        <a:t>25.8 </a:t>
                      </a:r>
                      <a:r>
                        <a:rPr lang="en-GB" sz="1200" dirty="0" err="1"/>
                        <a:t>mo</a:t>
                      </a:r>
                      <a:endParaRPr lang="en-GB" sz="1200" dirty="0"/>
                    </a:p>
                  </a:txBody>
                  <a:tcPr marL="62596" marR="62596" marT="31298" marB="31298"/>
                </a:tc>
                <a:tc>
                  <a:txBody>
                    <a:bodyPr/>
                    <a:lstStyle/>
                    <a:p>
                      <a:r>
                        <a:rPr lang="en-GB" sz="1200" dirty="0"/>
                        <a:t>43.8%</a:t>
                      </a:r>
                    </a:p>
                  </a:txBody>
                  <a:tcPr marL="62596" marR="62596" marT="31298" marB="31298"/>
                </a:tc>
                <a:extLst>
                  <a:ext uri="{0D108BD9-81ED-4DB2-BD59-A6C34878D82A}">
                    <a16:rowId xmlns:a16="http://schemas.microsoft.com/office/drawing/2014/main" val="3290803562"/>
                  </a:ext>
                </a:extLst>
              </a:tr>
            </a:tbl>
          </a:graphicData>
        </a:graphic>
      </p:graphicFrame>
    </p:spTree>
    <p:extLst>
      <p:ext uri="{BB962C8B-B14F-4D97-AF65-F5344CB8AC3E}">
        <p14:creationId xmlns:p14="http://schemas.microsoft.com/office/powerpoint/2010/main" val="4067186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Disease-Free Survival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61" y="1408468"/>
            <a:ext cx="5648849" cy="4377858"/>
          </a:xfrm>
          <a:prstGeom prst="rect">
            <a:avLst/>
          </a:prstGeom>
          <a:ln>
            <a:solidFill>
              <a:schemeClr val="accent1"/>
            </a:solidFill>
          </a:ln>
        </p:spPr>
      </p:pic>
      <p:sp>
        <p:nvSpPr>
          <p:cNvPr id="5" name="Rectangle 4"/>
          <p:cNvSpPr/>
          <p:nvPr/>
        </p:nvSpPr>
        <p:spPr>
          <a:xfrm>
            <a:off x="6577685" y="3033140"/>
            <a:ext cx="1638887" cy="1128514"/>
          </a:xfrm>
          <a:prstGeom prst="rect">
            <a:avLst/>
          </a:prstGeom>
          <a:ln>
            <a:solidFill>
              <a:schemeClr val="accent1"/>
            </a:solidFill>
          </a:ln>
        </p:spPr>
        <p:txBody>
          <a:bodyPr wrap="square">
            <a:spAutoFit/>
          </a:bodyPr>
          <a:lstStyle/>
          <a:p>
            <a:pPr>
              <a:spcAft>
                <a:spcPts val="750"/>
              </a:spcAft>
            </a:pPr>
            <a:r>
              <a:rPr lang="en-GB" sz="1350" dirty="0"/>
              <a:t>Median: 40.2 months</a:t>
            </a:r>
          </a:p>
          <a:p>
            <a:pPr>
              <a:spcAft>
                <a:spcPts val="750"/>
              </a:spcAft>
            </a:pPr>
            <a:r>
              <a:rPr lang="en-GB" sz="1350" dirty="0"/>
              <a:t>Est 3 </a:t>
            </a:r>
            <a:r>
              <a:rPr lang="en-GB" sz="1350" dirty="0" err="1"/>
              <a:t>yr</a:t>
            </a:r>
            <a:r>
              <a:rPr lang="en-GB" sz="1350" dirty="0"/>
              <a:t> DFS: 55%</a:t>
            </a:r>
          </a:p>
          <a:p>
            <a:pPr>
              <a:spcAft>
                <a:spcPts val="750"/>
              </a:spcAft>
            </a:pPr>
            <a:r>
              <a:rPr lang="en-GB" sz="1350" dirty="0"/>
              <a:t>Est 4yr OS: 49%</a:t>
            </a:r>
          </a:p>
        </p:txBody>
      </p:sp>
      <p:sp>
        <p:nvSpPr>
          <p:cNvPr id="6" name="TextBox 5">
            <a:extLst>
              <a:ext uri="{FF2B5EF4-FFF2-40B4-BE49-F238E27FC236}">
                <a16:creationId xmlns:a16="http://schemas.microsoft.com/office/drawing/2014/main" id="{8C099AB3-D802-19C5-D4D0-A42668E61F74}"/>
              </a:ext>
            </a:extLst>
          </p:cNvPr>
          <p:cNvSpPr txBox="1"/>
          <p:nvPr/>
        </p:nvSpPr>
        <p:spPr>
          <a:xfrm>
            <a:off x="446661" y="6145760"/>
            <a:ext cx="8677910" cy="523220"/>
          </a:xfrm>
          <a:prstGeom prst="rect">
            <a:avLst/>
          </a:prstGeom>
          <a:noFill/>
        </p:spPr>
        <p:txBody>
          <a:bodyPr wrap="square" lIns="91440" tIns="45720" rIns="91440" bIns="45720" anchor="t">
            <a:spAutoFit/>
          </a:bodyPr>
          <a:lstStyle/>
          <a:p>
            <a:r>
              <a:rPr lang="en-GB" sz="1400" dirty="0"/>
              <a:t>A salvage </a:t>
            </a:r>
            <a:r>
              <a:rPr lang="en-GB" sz="1400" dirty="0" err="1"/>
              <a:t>oesophagectomy</a:t>
            </a:r>
            <a:r>
              <a:rPr lang="en-GB" sz="1400" dirty="0"/>
              <a:t> was attempted as second-line treatment in three patients who had recurred locally.</a:t>
            </a:r>
          </a:p>
          <a:p>
            <a:r>
              <a:rPr lang="en-GB" sz="1400" dirty="0"/>
              <a:t>Prognosis of patients with confirmed relapse was poor, with median survival after relapse being just 6.1 months </a:t>
            </a:r>
            <a:endParaRPr lang="en-GB" sz="1400" dirty="0">
              <a:ea typeface="Calibri"/>
              <a:cs typeface="Calibri"/>
            </a:endParaRPr>
          </a:p>
        </p:txBody>
      </p:sp>
    </p:spTree>
    <p:extLst>
      <p:ext uri="{BB962C8B-B14F-4D97-AF65-F5344CB8AC3E}">
        <p14:creationId xmlns:p14="http://schemas.microsoft.com/office/powerpoint/2010/main" val="1301627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SCC vs. </a:t>
            </a:r>
            <a:r>
              <a:rPr lang="en-GB" b="1" dirty="0" err="1"/>
              <a:t>Adenoca</a:t>
            </a:r>
            <a:r>
              <a:rPr lang="en-GB" b="1" dirty="0"/>
              <a:t> (DFS)</a:t>
            </a:r>
          </a:p>
        </p:txBody>
      </p:sp>
      <p:sp>
        <p:nvSpPr>
          <p:cNvPr id="5" name="Rectangle 4"/>
          <p:cNvSpPr/>
          <p:nvPr/>
        </p:nvSpPr>
        <p:spPr>
          <a:xfrm>
            <a:off x="6112852" y="2739363"/>
            <a:ext cx="1771516" cy="923330"/>
          </a:xfrm>
          <a:prstGeom prst="rect">
            <a:avLst/>
          </a:prstGeom>
          <a:ln>
            <a:solidFill>
              <a:schemeClr val="accent1"/>
            </a:solidFill>
          </a:ln>
        </p:spPr>
        <p:txBody>
          <a:bodyPr wrap="square">
            <a:spAutoFit/>
          </a:bodyPr>
          <a:lstStyle/>
          <a:p>
            <a:r>
              <a:rPr lang="en-GB" sz="1350" b="1" dirty="0"/>
              <a:t>DFS (SCC)</a:t>
            </a:r>
            <a:endParaRPr lang="en-GB" sz="1350" dirty="0"/>
          </a:p>
          <a:p>
            <a:r>
              <a:rPr lang="en-GB" sz="1350" dirty="0"/>
              <a:t>Median: 51.6 months</a:t>
            </a:r>
          </a:p>
          <a:p>
            <a:r>
              <a:rPr lang="en-GB" sz="1350" dirty="0"/>
              <a:t>Est 3 </a:t>
            </a:r>
            <a:r>
              <a:rPr lang="en-GB" sz="1350" dirty="0" err="1"/>
              <a:t>yr</a:t>
            </a:r>
            <a:r>
              <a:rPr lang="en-GB" sz="1350" dirty="0"/>
              <a:t> DFS: 61%</a:t>
            </a:r>
          </a:p>
          <a:p>
            <a:r>
              <a:rPr lang="en-GB" sz="1350" dirty="0"/>
              <a:t>Est 4yr DFS:  54%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17" y="2125266"/>
            <a:ext cx="4625824" cy="3639608"/>
          </a:xfrm>
          <a:prstGeom prst="rect">
            <a:avLst/>
          </a:prstGeom>
          <a:ln>
            <a:solidFill>
              <a:schemeClr val="accent1"/>
            </a:solidFill>
          </a:ln>
        </p:spPr>
      </p:pic>
      <p:sp>
        <p:nvSpPr>
          <p:cNvPr id="6" name="Rectangle 5"/>
          <p:cNvSpPr/>
          <p:nvPr/>
        </p:nvSpPr>
        <p:spPr>
          <a:xfrm>
            <a:off x="6112852" y="3945070"/>
            <a:ext cx="1771516" cy="507831"/>
          </a:xfrm>
          <a:prstGeom prst="rect">
            <a:avLst/>
          </a:prstGeom>
          <a:ln>
            <a:solidFill>
              <a:schemeClr val="accent1"/>
            </a:solidFill>
          </a:ln>
        </p:spPr>
        <p:txBody>
          <a:bodyPr wrap="square">
            <a:spAutoFit/>
          </a:bodyPr>
          <a:lstStyle/>
          <a:p>
            <a:r>
              <a:rPr lang="en-GB" sz="1350" b="1" dirty="0"/>
              <a:t>DFS (</a:t>
            </a:r>
            <a:r>
              <a:rPr lang="en-GB" sz="1350" b="1" dirty="0" err="1"/>
              <a:t>Adenoca</a:t>
            </a:r>
            <a:r>
              <a:rPr lang="en-GB" sz="1350" b="1" dirty="0"/>
              <a:t>)</a:t>
            </a:r>
            <a:endParaRPr lang="en-GB" sz="1350" dirty="0"/>
          </a:p>
          <a:p>
            <a:r>
              <a:rPr lang="en-GB" sz="1350" dirty="0"/>
              <a:t>Median: 10.5 months</a:t>
            </a:r>
          </a:p>
        </p:txBody>
      </p:sp>
    </p:spTree>
    <p:extLst>
      <p:ext uri="{BB962C8B-B14F-4D97-AF65-F5344CB8AC3E}">
        <p14:creationId xmlns:p14="http://schemas.microsoft.com/office/powerpoint/2010/main" val="2023741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Chemotherapy Backbone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060848"/>
            <a:ext cx="4696268" cy="3639608"/>
          </a:xfrm>
          <a:prstGeom prst="rect">
            <a:avLst/>
          </a:prstGeom>
          <a:ln>
            <a:solidFill>
              <a:schemeClr val="accent1"/>
            </a:solidFill>
          </a:ln>
        </p:spPr>
      </p:pic>
    </p:spTree>
    <p:extLst>
      <p:ext uri="{BB962C8B-B14F-4D97-AF65-F5344CB8AC3E}">
        <p14:creationId xmlns:p14="http://schemas.microsoft.com/office/powerpoint/2010/main" val="2726939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6BF3-E376-5FA1-A8BF-A8721971BDA3}"/>
              </a:ext>
            </a:extLst>
          </p:cNvPr>
          <p:cNvSpPr>
            <a:spLocks noGrp="1"/>
          </p:cNvSpPr>
          <p:nvPr>
            <p:ph type="title"/>
          </p:nvPr>
        </p:nvSpPr>
        <p:spPr/>
        <p:txBody>
          <a:bodyPr/>
          <a:lstStyle/>
          <a:p>
            <a:r>
              <a:rPr lang="en-GB" dirty="0" err="1"/>
              <a:t>dCRT</a:t>
            </a:r>
            <a:r>
              <a:rPr lang="en-GB" dirty="0"/>
              <a:t> Summary/Discussion Points</a:t>
            </a:r>
          </a:p>
        </p:txBody>
      </p:sp>
      <p:sp>
        <p:nvSpPr>
          <p:cNvPr id="3" name="Content Placeholder 2">
            <a:extLst>
              <a:ext uri="{FF2B5EF4-FFF2-40B4-BE49-F238E27FC236}">
                <a16:creationId xmlns:a16="http://schemas.microsoft.com/office/drawing/2014/main" id="{74D13D0B-7C15-7D2F-C46B-D09C1ADD6451}"/>
              </a:ext>
            </a:extLst>
          </p:cNvPr>
          <p:cNvSpPr>
            <a:spLocks noGrp="1"/>
          </p:cNvSpPr>
          <p:nvPr>
            <p:ph idx="1"/>
          </p:nvPr>
        </p:nvSpPr>
        <p:spPr/>
        <p:txBody>
          <a:bodyPr vert="horz" lIns="91440" tIns="45720" rIns="91440" bIns="45720" rtlCol="0" anchor="t">
            <a:normAutofit/>
          </a:bodyPr>
          <a:lstStyle/>
          <a:p>
            <a:pPr>
              <a:lnSpc>
                <a:spcPct val="110000"/>
              </a:lnSpc>
              <a:buFont typeface="Arial,Sans-Serif" panose="020B0604020202020204" pitchFamily="34" charset="0"/>
            </a:pPr>
            <a:r>
              <a:rPr lang="en-GB" dirty="0"/>
              <a:t>SCC Survival outcomes appear favourable compared to SCOPE1 trial</a:t>
            </a:r>
            <a:endParaRPr lang="en-US" dirty="0"/>
          </a:p>
          <a:p>
            <a:pPr>
              <a:lnSpc>
                <a:spcPct val="110000"/>
              </a:lnSpc>
              <a:buFont typeface="Arial,Sans-Serif" panose="020B0604020202020204" pitchFamily="34" charset="0"/>
              <a:buChar char="•"/>
            </a:pPr>
            <a:r>
              <a:rPr lang="en-GB" err="1">
                <a:ea typeface="Calibri"/>
                <a:cs typeface="Calibri"/>
              </a:rPr>
              <a:t>Adenoca</a:t>
            </a:r>
            <a:r>
              <a:rPr lang="en-GB" dirty="0">
                <a:ea typeface="Calibri"/>
                <a:cs typeface="Calibri"/>
              </a:rPr>
              <a:t>. outcomes poorer</a:t>
            </a:r>
          </a:p>
          <a:p>
            <a:pPr>
              <a:lnSpc>
                <a:spcPct val="110000"/>
              </a:lnSpc>
              <a:buFont typeface="Arial,Sans-Serif" panose="020B0604020202020204" pitchFamily="34" charset="0"/>
            </a:pPr>
            <a:r>
              <a:rPr lang="en-GB" dirty="0">
                <a:ea typeface="Calibri"/>
                <a:cs typeface="Calibri"/>
              </a:rPr>
              <a:t>Weight loss rates an area of focus</a:t>
            </a:r>
          </a:p>
          <a:p>
            <a:pPr>
              <a:lnSpc>
                <a:spcPct val="110000"/>
              </a:lnSpc>
              <a:buFont typeface="Arial,Sans-Serif" panose="020B0604020202020204" pitchFamily="34" charset="0"/>
            </a:pPr>
            <a:r>
              <a:rPr lang="en-GB" dirty="0">
                <a:ea typeface="Calibri"/>
                <a:cs typeface="Calibri"/>
              </a:rPr>
              <a:t>Chemotherapy backbone approach seems appropriate</a:t>
            </a:r>
          </a:p>
          <a:p>
            <a:pPr>
              <a:lnSpc>
                <a:spcPct val="110000"/>
              </a:lnSpc>
              <a:buFont typeface="Arial,Sans-Serif" panose="020B0604020202020204" pitchFamily="34" charset="0"/>
            </a:pPr>
            <a:r>
              <a:rPr lang="en-GB" dirty="0">
                <a:ea typeface="Calibri"/>
                <a:cs typeface="Calibri"/>
              </a:rPr>
              <a:t>SCOPE2 trial results awaited</a:t>
            </a:r>
          </a:p>
          <a:p>
            <a:endParaRPr lang="en-GB" dirty="0">
              <a:ea typeface="Calibri"/>
              <a:cs typeface="Calibri"/>
            </a:endParaRPr>
          </a:p>
        </p:txBody>
      </p:sp>
    </p:spTree>
    <p:extLst>
      <p:ext uri="{BB962C8B-B14F-4D97-AF65-F5344CB8AC3E}">
        <p14:creationId xmlns:p14="http://schemas.microsoft.com/office/powerpoint/2010/main" val="311593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F6CCBBD-65F8-4424-2F12-4AEFEAB5C2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54" t="12718" r="17308" b="46366"/>
          <a:stretch/>
        </p:blipFill>
        <p:spPr bwMode="auto">
          <a:xfrm>
            <a:off x="1187535" y="295487"/>
            <a:ext cx="6841829" cy="4406061"/>
          </a:xfrm>
          <a:prstGeom prst="rect">
            <a:avLst/>
          </a:prstGeom>
          <a:noFill/>
          <a:ln w="158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EFAF0527-B952-0CED-AFA8-9FBE7D0705A6}"/>
              </a:ext>
            </a:extLst>
          </p:cNvPr>
          <p:cNvSpPr txBox="1"/>
          <p:nvPr/>
        </p:nvSpPr>
        <p:spPr>
          <a:xfrm>
            <a:off x="611917" y="4869175"/>
            <a:ext cx="8136904" cy="1477328"/>
          </a:xfrm>
          <a:prstGeom prst="rect">
            <a:avLst/>
          </a:prstGeom>
          <a:noFill/>
        </p:spPr>
        <p:txBody>
          <a:bodyPr wrap="square" rtlCol="0">
            <a:spAutoFit/>
          </a:bodyPr>
          <a:lstStyle/>
          <a:p>
            <a:pPr algn="ctr"/>
            <a:r>
              <a:rPr lang="en-GB" b="1" dirty="0">
                <a:solidFill>
                  <a:srgbClr val="FF0000"/>
                </a:solidFill>
              </a:rPr>
              <a:t>Median OS: 35mo (95%CI 27- 46) vs. 50 months (95%CI 38-NR)</a:t>
            </a:r>
          </a:p>
          <a:p>
            <a:pPr algn="ctr"/>
            <a:endParaRPr lang="en-GB" b="1" dirty="0">
              <a:solidFill>
                <a:srgbClr val="FF0000"/>
              </a:solidFill>
            </a:endParaRPr>
          </a:p>
          <a:p>
            <a:pPr algn="ctr"/>
            <a:r>
              <a:rPr lang="en-GB" b="1" dirty="0">
                <a:solidFill>
                  <a:srgbClr val="FF0000"/>
                </a:solidFill>
              </a:rPr>
              <a:t>Est 3yr OS: 48% (95%CI 43-54) vs. 57% (52-62)</a:t>
            </a:r>
          </a:p>
          <a:p>
            <a:pPr algn="ctr"/>
            <a:endParaRPr lang="en-GB" b="1" dirty="0">
              <a:solidFill>
                <a:srgbClr val="FF0000"/>
              </a:solidFill>
            </a:endParaRPr>
          </a:p>
          <a:p>
            <a:pPr algn="ctr"/>
            <a:r>
              <a:rPr lang="en-GB" b="1" dirty="0">
                <a:solidFill>
                  <a:srgbClr val="FF0000"/>
                </a:solidFill>
              </a:rPr>
              <a:t>Est 5yr OS: 36% (95%CI: 30-42) vs. 45% (38-51)</a:t>
            </a:r>
          </a:p>
        </p:txBody>
      </p:sp>
    </p:spTree>
    <p:extLst>
      <p:ext uri="{BB962C8B-B14F-4D97-AF65-F5344CB8AC3E}">
        <p14:creationId xmlns:p14="http://schemas.microsoft.com/office/powerpoint/2010/main" val="162823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003EF1-11BF-B0EC-5BDD-FAF556081D5A}"/>
              </a:ext>
            </a:extLst>
          </p:cNvPr>
          <p:cNvSpPr txBox="1">
            <a:spLocks/>
          </p:cNvSpPr>
          <p:nvPr/>
        </p:nvSpPr>
        <p:spPr>
          <a:xfrm>
            <a:off x="395536" y="404664"/>
            <a:ext cx="8556307" cy="9643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t>ESOPEC: phase III clinical trial</a:t>
            </a:r>
          </a:p>
        </p:txBody>
      </p:sp>
      <p:sp>
        <p:nvSpPr>
          <p:cNvPr id="5" name="Content Placeholder 2">
            <a:extLst>
              <a:ext uri="{FF2B5EF4-FFF2-40B4-BE49-F238E27FC236}">
                <a16:creationId xmlns:a16="http://schemas.microsoft.com/office/drawing/2014/main" id="{5EBFB69C-B512-F271-ECD0-58981D4CC12F}"/>
              </a:ext>
            </a:extLst>
          </p:cNvPr>
          <p:cNvSpPr txBox="1">
            <a:spLocks/>
          </p:cNvSpPr>
          <p:nvPr/>
        </p:nvSpPr>
        <p:spPr>
          <a:xfrm>
            <a:off x="395536" y="1477392"/>
            <a:ext cx="5379720" cy="4023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pPr marL="0" indent="0">
              <a:buFont typeface="Arial" panose="020B0604020202020204" pitchFamily="34" charset="0"/>
              <a:buNone/>
            </a:pPr>
            <a:endParaRPr lang="en-GB" dirty="0"/>
          </a:p>
        </p:txBody>
      </p:sp>
      <p:sp>
        <p:nvSpPr>
          <p:cNvPr id="6" name="Content Placeholder 2">
            <a:extLst>
              <a:ext uri="{FF2B5EF4-FFF2-40B4-BE49-F238E27FC236}">
                <a16:creationId xmlns:a16="http://schemas.microsoft.com/office/drawing/2014/main" id="{7F20E7C9-961D-143F-1884-4E0C857B79B5}"/>
              </a:ext>
            </a:extLst>
          </p:cNvPr>
          <p:cNvSpPr txBox="1">
            <a:spLocks/>
          </p:cNvSpPr>
          <p:nvPr/>
        </p:nvSpPr>
        <p:spPr>
          <a:xfrm>
            <a:off x="281236" y="1693292"/>
            <a:ext cx="3354660" cy="4023360"/>
          </a:xfrm>
          <a:prstGeom prst="rect">
            <a:avLst/>
          </a:prstGeom>
        </p:spPr>
        <p:txBody>
          <a:bodyPr vert="horz" lIns="0" tIns="45720" rIns="0" bIns="45720" rtlCol="0" anchor="t">
            <a:normAutofit/>
          </a:bodyPr>
          <a:lstStyle>
            <a:lvl1pPr marL="91441" indent="-91441" algn="l" defTabSz="914411"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3" indent="-182882" algn="l" defTabSz="914411"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35"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18"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00" indent="-182882"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14"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16"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19"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21" indent="-228603" algn="l" defTabSz="914411"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nSpc>
                <a:spcPct val="200000"/>
              </a:lnSpc>
              <a:buFont typeface="Arial" panose="020B0604020202020204" pitchFamily="34" charset="0"/>
              <a:buChar char="•"/>
            </a:pPr>
            <a:r>
              <a:rPr lang="en-GB" dirty="0"/>
              <a:t> 438 patients from Germany</a:t>
            </a:r>
            <a:endParaRPr lang="en-US"/>
          </a:p>
          <a:p>
            <a:pPr marL="91440" indent="-91440">
              <a:lnSpc>
                <a:spcPct val="200000"/>
              </a:lnSpc>
              <a:buFont typeface="Arial" panose="020B0604020202020204" pitchFamily="34" charset="0"/>
              <a:buChar char="•"/>
            </a:pPr>
            <a:r>
              <a:rPr lang="en-GB" dirty="0"/>
              <a:t> CROSS vs FLOT chemotherapy</a:t>
            </a:r>
            <a:endParaRPr lang="en-GB" dirty="0">
              <a:ea typeface="Calibri"/>
              <a:cs typeface="Calibri"/>
            </a:endParaRPr>
          </a:p>
          <a:p>
            <a:pPr marL="91440" indent="-91440">
              <a:lnSpc>
                <a:spcPct val="200000"/>
              </a:lnSpc>
              <a:buFont typeface="Arial" panose="020B0604020202020204" pitchFamily="34" charset="0"/>
              <a:buChar char="•"/>
            </a:pPr>
            <a:r>
              <a:rPr lang="en-GB" dirty="0"/>
              <a:t> Lower oesophageal &amp; junctional adenocarcinoma</a:t>
            </a:r>
            <a:endParaRPr lang="en-GB" dirty="0">
              <a:ea typeface="Calibri"/>
              <a:cs typeface="Calibri"/>
            </a:endParaRPr>
          </a:p>
          <a:p>
            <a:pPr marL="91440" indent="-91440">
              <a:lnSpc>
                <a:spcPct val="200000"/>
              </a:lnSpc>
              <a:buFont typeface="Arial" panose="020B0604020202020204" pitchFamily="34" charset="0"/>
              <a:buChar char="•"/>
            </a:pPr>
            <a:endParaRPr lang="en-GB" dirty="0">
              <a:ea typeface="Calibri"/>
              <a:cs typeface="Calibri"/>
            </a:endParaRPr>
          </a:p>
          <a:p>
            <a:pPr marL="91440" indent="-91440">
              <a:buFont typeface="Arial" panose="020B0604020202020204" pitchFamily="34" charset="0"/>
              <a:buChar char="•"/>
            </a:pPr>
            <a:endParaRPr lang="en-GB" dirty="0">
              <a:ea typeface="Calibri"/>
              <a:cs typeface="Calibri"/>
            </a:endParaRPr>
          </a:p>
        </p:txBody>
      </p:sp>
      <p:pic>
        <p:nvPicPr>
          <p:cNvPr id="2050" name="Picture 2" descr="https://oncodaily.com/pub/uploads/2024/06/2-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276" y="2039632"/>
            <a:ext cx="5112567" cy="289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7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jid Al Othman, MD. on LinkedIn: ASCO 2024: ESOPEC tri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8175579"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49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0CA8-7627-CBF7-2A6D-BF8B05B0B1B5}"/>
              </a:ext>
            </a:extLst>
          </p:cNvPr>
          <p:cNvSpPr>
            <a:spLocks noGrp="1"/>
          </p:cNvSpPr>
          <p:nvPr>
            <p:ph type="title"/>
          </p:nvPr>
        </p:nvSpPr>
        <p:spPr/>
        <p:txBody>
          <a:bodyPr/>
          <a:lstStyle/>
          <a:p>
            <a:pPr algn="l"/>
            <a:r>
              <a:rPr lang="en-GB" dirty="0"/>
              <a:t>Methods</a:t>
            </a:r>
          </a:p>
        </p:txBody>
      </p:sp>
      <p:sp>
        <p:nvSpPr>
          <p:cNvPr id="3" name="Content Placeholder 2">
            <a:extLst>
              <a:ext uri="{FF2B5EF4-FFF2-40B4-BE49-F238E27FC236}">
                <a16:creationId xmlns:a16="http://schemas.microsoft.com/office/drawing/2014/main" id="{AE0DDD11-974B-8437-2475-E63993C6C8AB}"/>
              </a:ext>
            </a:extLst>
          </p:cNvPr>
          <p:cNvSpPr>
            <a:spLocks noGrp="1"/>
          </p:cNvSpPr>
          <p:nvPr>
            <p:ph idx="1"/>
          </p:nvPr>
        </p:nvSpPr>
        <p:spPr/>
        <p:txBody>
          <a:bodyPr>
            <a:normAutofit/>
          </a:bodyPr>
          <a:lstStyle/>
          <a:p>
            <a:pPr>
              <a:lnSpc>
                <a:spcPct val="150000"/>
              </a:lnSpc>
              <a:buFont typeface="Arial" panose="020B0604020202020204" pitchFamily="34" charset="0"/>
              <a:buChar char="•"/>
            </a:pPr>
            <a:r>
              <a:rPr lang="en-GB" sz="2400" dirty="0"/>
              <a:t>Cohort commencing FLOT: March 2018 - March 2023</a:t>
            </a:r>
          </a:p>
          <a:p>
            <a:pPr>
              <a:lnSpc>
                <a:spcPct val="150000"/>
              </a:lnSpc>
              <a:buFont typeface="Arial" panose="020B0604020202020204" pitchFamily="34" charset="0"/>
              <a:buChar char="•"/>
            </a:pPr>
            <a:r>
              <a:rPr lang="en-GB" sz="2400" dirty="0"/>
              <a:t>Minimum of 6 months follow-up</a:t>
            </a:r>
          </a:p>
          <a:p>
            <a:pPr>
              <a:lnSpc>
                <a:spcPct val="150000"/>
              </a:lnSpc>
              <a:buFont typeface="Arial" panose="020B0604020202020204" pitchFamily="34" charset="0"/>
              <a:buChar char="•"/>
            </a:pPr>
            <a:r>
              <a:rPr lang="en-GB" sz="2400" dirty="0"/>
              <a:t>Retrospective analysis </a:t>
            </a:r>
          </a:p>
          <a:p>
            <a:pPr>
              <a:lnSpc>
                <a:spcPct val="150000"/>
              </a:lnSpc>
              <a:buFont typeface="Arial" panose="020B0604020202020204" pitchFamily="34" charset="0"/>
              <a:buChar char="•"/>
            </a:pPr>
            <a:r>
              <a:rPr lang="en-GB" sz="2400" dirty="0"/>
              <a:t>Audit gained local institutional approval with UHBW audit team </a:t>
            </a:r>
          </a:p>
          <a:p>
            <a:pPr marL="0" indent="0">
              <a:lnSpc>
                <a:spcPct val="150000"/>
              </a:lnSpc>
              <a:buNone/>
            </a:pPr>
            <a:endParaRPr lang="en-GB" dirty="0"/>
          </a:p>
        </p:txBody>
      </p:sp>
    </p:spTree>
    <p:extLst>
      <p:ext uri="{BB962C8B-B14F-4D97-AF65-F5344CB8AC3E}">
        <p14:creationId xmlns:p14="http://schemas.microsoft.com/office/powerpoint/2010/main" val="370990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B245-F9CB-806E-2AF7-CEECF29C9B59}"/>
              </a:ext>
            </a:extLst>
          </p:cNvPr>
          <p:cNvSpPr>
            <a:spLocks noGrp="1"/>
          </p:cNvSpPr>
          <p:nvPr>
            <p:ph type="title"/>
          </p:nvPr>
        </p:nvSpPr>
        <p:spPr>
          <a:xfrm>
            <a:off x="457200" y="274638"/>
            <a:ext cx="8229600" cy="1570186"/>
          </a:xfrm>
        </p:spPr>
        <p:txBody>
          <a:bodyPr>
            <a:normAutofit/>
          </a:bodyPr>
          <a:lstStyle/>
          <a:p>
            <a:pPr algn="l"/>
            <a:r>
              <a:rPr lang="en-GB" dirty="0"/>
              <a:t>Patient </a:t>
            </a:r>
            <a:br>
              <a:rPr lang="en-GB" dirty="0"/>
            </a:br>
            <a:r>
              <a:rPr lang="en-GB" dirty="0"/>
              <a:t>Cohort</a:t>
            </a:r>
          </a:p>
        </p:txBody>
      </p:sp>
      <p:graphicFrame>
        <p:nvGraphicFramePr>
          <p:cNvPr id="4" name="Content Placeholder 3">
            <a:extLst>
              <a:ext uri="{FF2B5EF4-FFF2-40B4-BE49-F238E27FC236}">
                <a16:creationId xmlns:a16="http://schemas.microsoft.com/office/drawing/2014/main" id="{1A57EE74-864D-2571-3CA5-73E31227DE1C}"/>
              </a:ext>
            </a:extLst>
          </p:cNvPr>
          <p:cNvGraphicFramePr>
            <a:graphicFrameLocks noGrp="1"/>
          </p:cNvGraphicFramePr>
          <p:nvPr>
            <p:ph idx="1"/>
            <p:extLst>
              <p:ext uri="{D42A27DB-BD31-4B8C-83A1-F6EECF244321}">
                <p14:modId xmlns:p14="http://schemas.microsoft.com/office/powerpoint/2010/main" val="1815642310"/>
              </p:ext>
            </p:extLst>
          </p:nvPr>
        </p:nvGraphicFramePr>
        <p:xfrm>
          <a:off x="3212114" y="620688"/>
          <a:ext cx="5474675" cy="5870102"/>
        </p:xfrm>
        <a:graphic>
          <a:graphicData uri="http://schemas.openxmlformats.org/drawingml/2006/table">
            <a:tbl>
              <a:tblPr/>
              <a:tblGrid>
                <a:gridCol w="1127868">
                  <a:extLst>
                    <a:ext uri="{9D8B030D-6E8A-4147-A177-3AD203B41FA5}">
                      <a16:colId xmlns:a16="http://schemas.microsoft.com/office/drawing/2014/main" val="2294060055"/>
                    </a:ext>
                  </a:extLst>
                </a:gridCol>
                <a:gridCol w="1081633">
                  <a:extLst>
                    <a:ext uri="{9D8B030D-6E8A-4147-A177-3AD203B41FA5}">
                      <a16:colId xmlns:a16="http://schemas.microsoft.com/office/drawing/2014/main" val="3274070572"/>
                    </a:ext>
                  </a:extLst>
                </a:gridCol>
                <a:gridCol w="816293">
                  <a:extLst>
                    <a:ext uri="{9D8B030D-6E8A-4147-A177-3AD203B41FA5}">
                      <a16:colId xmlns:a16="http://schemas.microsoft.com/office/drawing/2014/main" val="2867173738"/>
                    </a:ext>
                  </a:extLst>
                </a:gridCol>
                <a:gridCol w="380999">
                  <a:extLst>
                    <a:ext uri="{9D8B030D-6E8A-4147-A177-3AD203B41FA5}">
                      <a16:colId xmlns:a16="http://schemas.microsoft.com/office/drawing/2014/main" val="2376581991"/>
                    </a:ext>
                  </a:extLst>
                </a:gridCol>
                <a:gridCol w="1033941">
                  <a:extLst>
                    <a:ext uri="{9D8B030D-6E8A-4147-A177-3AD203B41FA5}">
                      <a16:colId xmlns:a16="http://schemas.microsoft.com/office/drawing/2014/main" val="1206265947"/>
                    </a:ext>
                  </a:extLst>
                </a:gridCol>
                <a:gridCol w="1033941">
                  <a:extLst>
                    <a:ext uri="{9D8B030D-6E8A-4147-A177-3AD203B41FA5}">
                      <a16:colId xmlns:a16="http://schemas.microsoft.com/office/drawing/2014/main" val="1217237065"/>
                    </a:ext>
                  </a:extLst>
                </a:gridCol>
              </a:tblGrid>
              <a:tr h="220711">
                <a:tc>
                  <a:txBody>
                    <a:bodyPr/>
                    <a:lstStyle/>
                    <a:p>
                      <a:pPr algn="l" fontAlgn="b"/>
                      <a:endParaRPr lang="en-GB" sz="1300" b="1" i="0" u="none" strike="noStrike" dirty="0">
                        <a:solidFill>
                          <a:srgbClr val="FFFFFF"/>
                        </a:solidFill>
                        <a:effectLst/>
                        <a:latin typeface="Calibri" panose="020F0502020204030204" pitchFamily="34" charset="0"/>
                      </a:endParaRPr>
                    </a:p>
                  </a:txBody>
                  <a:tcPr marL="6875" marR="6875" marT="6875" marB="32999" anchor="b">
                    <a:lnL w="12700">
                      <a:solidFill>
                        <a:schemeClr val="tx1"/>
                      </a:solid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l" fontAlgn="b"/>
                      <a:r>
                        <a:rPr lang="en-GB" sz="1300" b="1" i="0" u="none" strike="noStrike" dirty="0">
                          <a:solidFill>
                            <a:srgbClr val="000000"/>
                          </a:solidFill>
                          <a:effectLst/>
                          <a:latin typeface="Calibri" panose="020F0502020204030204" pitchFamily="34" charset="0"/>
                        </a:rPr>
                        <a:t>MPH/YDH (n=56)</a:t>
                      </a:r>
                    </a:p>
                  </a:txBody>
                  <a:tcPr marL="6875" marR="6875" marT="6875" marB="32999"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l" fontAlgn="b"/>
                      <a:r>
                        <a:rPr lang="en-GB" sz="1300" b="1" i="0" u="none" strike="noStrike" dirty="0">
                          <a:solidFill>
                            <a:srgbClr val="000000"/>
                          </a:solidFill>
                          <a:effectLst/>
                          <a:latin typeface="Calibri" panose="020F0502020204030204" pitchFamily="34" charset="0"/>
                        </a:rPr>
                        <a:t>UHBW (n=66)</a:t>
                      </a:r>
                    </a:p>
                  </a:txBody>
                  <a:tcPr marL="6875" marR="6875" marT="6875" marB="32999"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lvl="0" algn="l">
                        <a:buNone/>
                      </a:pPr>
                      <a:endParaRPr lang="en-GB" sz="1300" b="1" i="0" u="none" strike="noStrike" dirty="0">
                        <a:solidFill>
                          <a:srgbClr val="000000"/>
                        </a:solidFill>
                        <a:effectLst/>
                        <a:latin typeface="Calibri"/>
                      </a:endParaRPr>
                    </a:p>
                  </a:txBody>
                  <a:tcPr marL="6875" marR="6875" marT="6875" marB="32998" anchor="b">
                    <a:lnL w="0">
                      <a:noFill/>
                    </a:lnL>
                    <a:lnR w="0">
                      <a:noFill/>
                    </a:lnR>
                    <a:lnT w="12700">
                      <a:solidFill>
                        <a:schemeClr val="tx1"/>
                      </a:solidFill>
                    </a:lnT>
                    <a:lnB w="12700">
                      <a:solidFill>
                        <a:schemeClr val="tx1"/>
                      </a:solidFill>
                    </a:lnB>
                    <a:solidFill>
                      <a:srgbClr val="5B9BD5"/>
                    </a:solidFill>
                  </a:tcPr>
                </a:tc>
                <a:tc>
                  <a:txBody>
                    <a:bodyPr/>
                    <a:lstStyle/>
                    <a:p>
                      <a:pPr algn="l" fontAlgn="b"/>
                      <a:r>
                        <a:rPr lang="en-GB" sz="1300" b="1" i="0" u="none" strike="noStrike" dirty="0">
                          <a:solidFill>
                            <a:srgbClr val="000000"/>
                          </a:solidFill>
                          <a:effectLst/>
                          <a:latin typeface="Calibri" panose="020F0502020204030204" pitchFamily="34" charset="0"/>
                        </a:rPr>
                        <a:t>FLOT4-AIO (n=356)</a:t>
                      </a:r>
                    </a:p>
                  </a:txBody>
                  <a:tcPr marL="6875" marR="6875" marT="6875" marB="32999"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l" fontAlgn="b"/>
                      <a:r>
                        <a:rPr lang="en-GB" sz="1300" b="1" i="0" u="none" strike="noStrike" dirty="0">
                          <a:solidFill>
                            <a:srgbClr val="000000"/>
                          </a:solidFill>
                          <a:effectLst/>
                          <a:latin typeface="Calibri" panose="020F0502020204030204" pitchFamily="34" charset="0"/>
                        </a:rPr>
                        <a:t>ESOPEC</a:t>
                      </a:r>
                    </a:p>
                    <a:p>
                      <a:pPr algn="l" fontAlgn="b"/>
                      <a:r>
                        <a:rPr lang="en-GB" sz="1300" b="1" i="0" u="none" strike="noStrike" dirty="0">
                          <a:solidFill>
                            <a:srgbClr val="000000"/>
                          </a:solidFill>
                          <a:effectLst/>
                          <a:latin typeface="Calibri" panose="020F0502020204030204" pitchFamily="34" charset="0"/>
                        </a:rPr>
                        <a:t>(n=221)</a:t>
                      </a:r>
                    </a:p>
                  </a:txBody>
                  <a:tcPr marL="6875" marR="6875" marT="6875" marB="32999"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352996822"/>
                  </a:ext>
                </a:extLst>
              </a:tr>
              <a:tr h="220711">
                <a:tc>
                  <a:txBody>
                    <a:bodyPr/>
                    <a:lstStyle/>
                    <a:p>
                      <a:pPr algn="l" fontAlgn="b"/>
                      <a:r>
                        <a:rPr lang="en-GB" sz="1300" b="1" i="0" u="none" strike="noStrike" dirty="0">
                          <a:solidFill>
                            <a:srgbClr val="000000"/>
                          </a:solidFill>
                          <a:effectLst/>
                          <a:latin typeface="Calibri"/>
                        </a:rPr>
                        <a:t>Age (years)</a:t>
                      </a:r>
                    </a:p>
                  </a:txBody>
                  <a:tcPr marL="6875" marR="6875" marT="6875" marB="32999"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p>
                      <a:pPr algn="l"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0">
                      <a:noFill/>
                    </a:lnL>
                    <a:lnR w="0">
                      <a:noFill/>
                    </a:lnR>
                    <a:lnT w="12700">
                      <a:solidFill>
                        <a:schemeClr val="tx1"/>
                      </a:solidFill>
                    </a:lnT>
                    <a:lnB w="12700">
                      <a:solidFill>
                        <a:schemeClr val="tx1"/>
                      </a:solidFill>
                    </a:lnB>
                    <a:solidFill>
                      <a:srgbClr val="9BC2E6"/>
                    </a:solidFill>
                  </a:tcPr>
                </a:tc>
                <a:tc>
                  <a:txBody>
                    <a:bodyPr/>
                    <a:lstStyle/>
                    <a:p>
                      <a:pPr algn="l"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610873088"/>
                  </a:ext>
                </a:extLst>
              </a:tr>
              <a:tr h="220711">
                <a:tc>
                  <a:txBody>
                    <a:bodyPr/>
                    <a:lstStyle/>
                    <a:p>
                      <a:pPr algn="l" fontAlgn="b"/>
                      <a:r>
                        <a:rPr lang="en-GB" sz="1300" b="0" i="0" u="none" strike="noStrike" dirty="0">
                          <a:solidFill>
                            <a:srgbClr val="000000"/>
                          </a:solidFill>
                          <a:effectLst/>
                          <a:latin typeface="Calibri"/>
                        </a:rPr>
                        <a:t>Median (IQR)</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panose="020F0502020204030204" pitchFamily="34" charset="0"/>
                        </a:rPr>
                        <a:t>68 (60-73)</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64 (58-71)</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62 (54-69)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63</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318019"/>
                  </a:ext>
                </a:extLst>
              </a:tr>
              <a:tr h="220711">
                <a:tc>
                  <a:txBody>
                    <a:bodyPr/>
                    <a:lstStyle/>
                    <a:p>
                      <a:pPr algn="l" fontAlgn="b"/>
                      <a:r>
                        <a:rPr lang="en-GB" sz="1300" b="0" i="0" u="none" strike="noStrike" dirty="0">
                          <a:solidFill>
                            <a:srgbClr val="000000"/>
                          </a:solidFill>
                          <a:effectLst/>
                          <a:latin typeface="Calibri"/>
                        </a:rPr>
                        <a:t>&lt;60</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13 (23.2%)</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21 (32%)</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155 (44%)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7289987"/>
                  </a:ext>
                </a:extLst>
              </a:tr>
              <a:tr h="220711">
                <a:tc>
                  <a:txBody>
                    <a:bodyPr/>
                    <a:lstStyle/>
                    <a:p>
                      <a:pPr algn="l" fontAlgn="b"/>
                      <a:r>
                        <a:rPr lang="en-GB" sz="1300" b="0" i="0" u="none" strike="noStrike" dirty="0">
                          <a:solidFill>
                            <a:srgbClr val="000000"/>
                          </a:solidFill>
                          <a:effectLst/>
                          <a:latin typeface="Calibri"/>
                        </a:rPr>
                        <a:t>60-69 </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panose="020F0502020204030204" pitchFamily="34" charset="0"/>
                        </a:rPr>
                        <a:t>17 (30.4%)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26 (39%)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116 (33%)</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09212"/>
                  </a:ext>
                </a:extLst>
              </a:tr>
              <a:tr h="220711">
                <a:tc>
                  <a:txBody>
                    <a:bodyPr/>
                    <a:lstStyle/>
                    <a:p>
                      <a:pPr algn="l" fontAlgn="b"/>
                      <a:r>
                        <a:rPr lang="en-GB" sz="1300" b="0" i="0" u="none" strike="noStrike" dirty="0">
                          <a:solidFill>
                            <a:srgbClr val="000000"/>
                          </a:solidFill>
                          <a:effectLst/>
                          <a:latin typeface="Calibri"/>
                        </a:rPr>
                        <a:t>≥70</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26 (46.4%)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19 (29%)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a:rPr>
                        <a:t>85 (24%)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683875"/>
                  </a:ext>
                </a:extLst>
              </a:tr>
              <a:tr h="220711">
                <a:tc>
                  <a:txBody>
                    <a:bodyPr/>
                    <a:lstStyle/>
                    <a:p>
                      <a:pPr algn="l" fontAlgn="b"/>
                      <a:r>
                        <a:rPr lang="en-GB" sz="1300" b="1" i="0" u="none" strike="noStrike" dirty="0">
                          <a:solidFill>
                            <a:srgbClr val="000000"/>
                          </a:solidFill>
                          <a:effectLst/>
                          <a:latin typeface="Calibri"/>
                        </a:rPr>
                        <a:t>Sex</a:t>
                      </a:r>
                    </a:p>
                  </a:txBody>
                  <a:tcPr marL="6875" marR="6875" marT="6875" marB="32999"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0">
                      <a:noFill/>
                    </a:lnL>
                    <a:lnR w="0">
                      <a:noFill/>
                    </a:lnR>
                    <a:lnT w="12700">
                      <a:solidFill>
                        <a:schemeClr val="tx1"/>
                      </a:solidFill>
                    </a:lnT>
                    <a:lnB w="12700">
                      <a:solidFill>
                        <a:schemeClr val="tx1"/>
                      </a:solidFill>
                    </a:lnB>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3268964265"/>
                  </a:ext>
                </a:extLst>
              </a:tr>
              <a:tr h="220711">
                <a:tc>
                  <a:txBody>
                    <a:bodyPr/>
                    <a:lstStyle/>
                    <a:p>
                      <a:pPr algn="l" fontAlgn="b"/>
                      <a:r>
                        <a:rPr lang="en-GB" sz="1300" b="0" i="0" u="none" strike="noStrike" dirty="0">
                          <a:solidFill>
                            <a:srgbClr val="000000"/>
                          </a:solidFill>
                          <a:effectLst/>
                          <a:latin typeface="Calibri"/>
                        </a:rPr>
                        <a:t>Male</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46 (82.1%)</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57 (86%)</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a:rPr>
                        <a:t>268 (75%)</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89%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6279840"/>
                  </a:ext>
                </a:extLst>
              </a:tr>
              <a:tr h="220711">
                <a:tc>
                  <a:txBody>
                    <a:bodyPr/>
                    <a:lstStyle/>
                    <a:p>
                      <a:pPr algn="l" fontAlgn="b"/>
                      <a:r>
                        <a:rPr lang="en-GB" sz="1300" b="0" i="0" u="none" strike="noStrike" dirty="0">
                          <a:solidFill>
                            <a:srgbClr val="000000"/>
                          </a:solidFill>
                          <a:effectLst/>
                          <a:latin typeface="Calibri"/>
                        </a:rPr>
                        <a:t>Female</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10 (17.9%)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9 (14%)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a:rPr>
                        <a:t>88 (25%)</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970160"/>
                  </a:ext>
                </a:extLst>
              </a:tr>
              <a:tr h="220711">
                <a:tc>
                  <a:txBody>
                    <a:bodyPr/>
                    <a:lstStyle/>
                    <a:p>
                      <a:pPr algn="l" fontAlgn="b"/>
                      <a:r>
                        <a:rPr lang="en-GB" sz="1300" b="1" i="0" u="none" strike="noStrike" dirty="0">
                          <a:solidFill>
                            <a:srgbClr val="000000"/>
                          </a:solidFill>
                          <a:effectLst/>
                          <a:latin typeface="Calibri"/>
                        </a:rPr>
                        <a:t>Primary tumour location</a:t>
                      </a:r>
                    </a:p>
                  </a:txBody>
                  <a:tcPr marL="6875" marR="6875" marT="6875" marB="32999"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0">
                      <a:noFill/>
                    </a:lnL>
                    <a:lnR w="0">
                      <a:noFill/>
                    </a:lnR>
                    <a:lnT w="12700">
                      <a:solidFill>
                        <a:schemeClr val="tx1"/>
                      </a:solidFill>
                    </a:lnT>
                    <a:lnB w="12700">
                      <a:solidFill>
                        <a:schemeClr val="tx1"/>
                      </a:solidFill>
                    </a:lnB>
                    <a:lnTlToBr w="0">
                      <a:noFill/>
                    </a:lnTlToBr>
                    <a:lnBlToTr w="0">
                      <a:noFill/>
                    </a:lnBlToTr>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2E6"/>
                    </a:solid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2E6"/>
                    </a:solidFill>
                  </a:tcPr>
                </a:tc>
                <a:extLst>
                  <a:ext uri="{0D108BD9-81ED-4DB2-BD59-A6C34878D82A}">
                    <a16:rowId xmlns:a16="http://schemas.microsoft.com/office/drawing/2014/main" val="2697278782"/>
                  </a:ext>
                </a:extLst>
              </a:tr>
              <a:tr h="220711">
                <a:tc>
                  <a:txBody>
                    <a:bodyPr/>
                    <a:lstStyle/>
                    <a:p>
                      <a:pPr algn="l" fontAlgn="b"/>
                      <a:r>
                        <a:rPr lang="en-GB" sz="1300" b="0" i="0" u="none" strike="noStrike" dirty="0">
                          <a:solidFill>
                            <a:srgbClr val="000000"/>
                          </a:solidFill>
                          <a:effectLst/>
                          <a:latin typeface="Calibri"/>
                        </a:rPr>
                        <a:t>Oesophageal</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21 (37.5%)</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31 (47%)</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0 (0%)</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250248"/>
                  </a:ext>
                </a:extLst>
              </a:tr>
              <a:tr h="220711">
                <a:tc>
                  <a:txBody>
                    <a:bodyPr/>
                    <a:lstStyle/>
                    <a:p>
                      <a:pPr algn="l" fontAlgn="b"/>
                      <a:r>
                        <a:rPr lang="en-GB" sz="1300" b="0" i="0" u="none" strike="noStrike" dirty="0">
                          <a:solidFill>
                            <a:srgbClr val="000000"/>
                          </a:solidFill>
                          <a:effectLst/>
                          <a:latin typeface="Calibri" panose="020F0502020204030204" pitchFamily="34" charset="0"/>
                        </a:rPr>
                        <a:t>GOJ</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24 (42.9%)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24 (36%)</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a:rPr>
                        <a:t>198 (56%)</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1321208"/>
                  </a:ext>
                </a:extLst>
              </a:tr>
              <a:tr h="220711">
                <a:tc>
                  <a:txBody>
                    <a:bodyPr/>
                    <a:lstStyle/>
                    <a:p>
                      <a:pPr algn="l" fontAlgn="b"/>
                      <a:r>
                        <a:rPr lang="en-GB" sz="1300" b="0" i="0" u="none" strike="noStrike" dirty="0">
                          <a:solidFill>
                            <a:srgbClr val="000000"/>
                          </a:solidFill>
                          <a:effectLst/>
                          <a:latin typeface="Calibri"/>
                        </a:rPr>
                        <a:t>Stomach</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11 (19.6%)</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11 (17%)</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158 (44%)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5916696"/>
                  </a:ext>
                </a:extLst>
              </a:tr>
              <a:tr h="0">
                <a:tc>
                  <a:txBody>
                    <a:bodyPr/>
                    <a:lstStyle/>
                    <a:p>
                      <a:pPr algn="l" fontAlgn="b"/>
                      <a:r>
                        <a:rPr lang="en-GB" sz="1300" b="1" i="0" u="none" strike="noStrike" err="1">
                          <a:solidFill>
                            <a:srgbClr val="000000"/>
                          </a:solidFill>
                          <a:effectLst/>
                          <a:latin typeface="Calibri"/>
                        </a:rPr>
                        <a:t>cT</a:t>
                      </a:r>
                      <a:r>
                        <a:rPr lang="en-GB" sz="1300" b="1" i="0" u="none" strike="noStrike" dirty="0">
                          <a:solidFill>
                            <a:srgbClr val="000000"/>
                          </a:solidFill>
                          <a:effectLst/>
                          <a:latin typeface="Calibri"/>
                        </a:rPr>
                        <a:t> stage</a:t>
                      </a:r>
                    </a:p>
                  </a:txBody>
                  <a:tcPr marL="6875" marR="6875" marT="6875" marB="32999"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0">
                      <a:noFill/>
                    </a:lnL>
                    <a:lnR w="0">
                      <a:noFill/>
                    </a:lnR>
                    <a:lnT w="12700">
                      <a:solidFill>
                        <a:schemeClr val="tx1"/>
                      </a:solidFill>
                    </a:lnT>
                    <a:lnB w="12700">
                      <a:solidFill>
                        <a:schemeClr val="tx1"/>
                      </a:solidFill>
                    </a:lnB>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2926517711"/>
                  </a:ext>
                </a:extLst>
              </a:tr>
              <a:tr h="220711">
                <a:tc>
                  <a:txBody>
                    <a:bodyPr/>
                    <a:lstStyle/>
                    <a:p>
                      <a:pPr algn="l" fontAlgn="b"/>
                      <a:r>
                        <a:rPr lang="en-GB" sz="1300" b="0" i="0" u="none" strike="noStrike" dirty="0">
                          <a:solidFill>
                            <a:srgbClr val="000000"/>
                          </a:solidFill>
                          <a:effectLst/>
                          <a:latin typeface="Calibri"/>
                        </a:rPr>
                        <a:t>T1</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0 (0%)</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0 (0%)</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3 (1%)</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rtl="0" fontAlgn="b"/>
                      <a:r>
                        <a:rPr lang="en-GB" sz="1300" b="0" i="0" u="none" strike="noStrike" dirty="0">
                          <a:solidFill>
                            <a:srgbClr val="000000"/>
                          </a:solidFill>
                          <a:effectLst/>
                          <a:latin typeface="Calibri" panose="020F0502020204030204" pitchFamily="34" charset="0"/>
                        </a:rPr>
                        <a:t>20%</a:t>
                      </a:r>
                    </a:p>
                  </a:txBody>
                  <a:tcPr marL="6875" marR="6875" marT="6875" marB="32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150291"/>
                  </a:ext>
                </a:extLst>
              </a:tr>
              <a:tr h="220711">
                <a:tc>
                  <a:txBody>
                    <a:bodyPr/>
                    <a:lstStyle/>
                    <a:p>
                      <a:pPr algn="l" fontAlgn="b"/>
                      <a:r>
                        <a:rPr lang="en-GB" sz="1300" b="0" i="0" u="none" strike="noStrike" dirty="0">
                          <a:solidFill>
                            <a:srgbClr val="000000"/>
                          </a:solidFill>
                          <a:effectLst/>
                          <a:latin typeface="Calibri"/>
                        </a:rPr>
                        <a:t>T2</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panose="020F0502020204030204" pitchFamily="34" charset="0"/>
                        </a:rPr>
                        <a:t>9 (16.1%)</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5 (8%)</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49 (14%)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774589"/>
                  </a:ext>
                </a:extLst>
              </a:tr>
              <a:tr h="220711">
                <a:tc>
                  <a:txBody>
                    <a:bodyPr/>
                    <a:lstStyle/>
                    <a:p>
                      <a:pPr algn="l" fontAlgn="b"/>
                      <a:r>
                        <a:rPr lang="en-GB" sz="1300" b="0" i="0" u="none" strike="noStrike" dirty="0">
                          <a:solidFill>
                            <a:srgbClr val="000000"/>
                          </a:solidFill>
                          <a:effectLst/>
                          <a:latin typeface="Calibri"/>
                        </a:rPr>
                        <a:t>T3</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34 (60.7%)</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51 (77%)</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a:rPr>
                        <a:t>267 (75%)</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rtl="0" fontAlgn="b"/>
                      <a:r>
                        <a:rPr lang="en-GB" sz="1300" b="0" i="0" u="none" strike="noStrike" dirty="0">
                          <a:solidFill>
                            <a:srgbClr val="000000"/>
                          </a:solidFill>
                          <a:effectLst/>
                          <a:latin typeface="Calibri" panose="020F0502020204030204" pitchFamily="34" charset="0"/>
                        </a:rPr>
                        <a:t>79%</a:t>
                      </a:r>
                    </a:p>
                  </a:txBody>
                  <a:tcPr marL="6875" marR="6875" marT="6875" marB="329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025350"/>
                  </a:ext>
                </a:extLst>
              </a:tr>
              <a:tr h="220711">
                <a:tc>
                  <a:txBody>
                    <a:bodyPr/>
                    <a:lstStyle/>
                    <a:p>
                      <a:pPr algn="l" fontAlgn="b"/>
                      <a:r>
                        <a:rPr lang="en-GB" sz="1300" b="0" i="0" u="none" strike="noStrike" dirty="0">
                          <a:solidFill>
                            <a:srgbClr val="000000"/>
                          </a:solidFill>
                          <a:effectLst/>
                          <a:latin typeface="Calibri"/>
                        </a:rPr>
                        <a:t>T4</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11 (19.6%)</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10 (15%)</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28 (8%)</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326168"/>
                  </a:ext>
                </a:extLst>
              </a:tr>
              <a:tr h="220711">
                <a:tc>
                  <a:txBody>
                    <a:bodyPr/>
                    <a:lstStyle/>
                    <a:p>
                      <a:pPr algn="l" fontAlgn="b"/>
                      <a:r>
                        <a:rPr lang="en-GB" sz="1300" b="0" i="0" u="none" strike="noStrike" dirty="0">
                          <a:solidFill>
                            <a:srgbClr val="000000"/>
                          </a:solidFill>
                          <a:effectLst/>
                          <a:latin typeface="Calibri"/>
                        </a:rPr>
                        <a:t>unknown</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2 (3.6%)</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a:rPr>
                        <a:t>/</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360086"/>
                  </a:ext>
                </a:extLst>
              </a:tr>
              <a:tr h="220711">
                <a:tc>
                  <a:txBody>
                    <a:bodyPr/>
                    <a:lstStyle/>
                    <a:p>
                      <a:pPr algn="l" fontAlgn="b"/>
                      <a:r>
                        <a:rPr lang="en-GB" sz="1300" b="1" i="0" u="none" strike="noStrike" dirty="0" err="1">
                          <a:solidFill>
                            <a:srgbClr val="000000"/>
                          </a:solidFill>
                          <a:effectLst/>
                          <a:latin typeface="Calibri" panose="020F0502020204030204" pitchFamily="34" charset="0"/>
                        </a:rPr>
                        <a:t>cN</a:t>
                      </a:r>
                      <a:r>
                        <a:rPr lang="en-GB" sz="1300" b="1" i="0" u="none" strike="noStrike" dirty="0">
                          <a:solidFill>
                            <a:srgbClr val="000000"/>
                          </a:solidFill>
                          <a:effectLst/>
                          <a:latin typeface="Calibri" panose="020F0502020204030204" pitchFamily="34" charset="0"/>
                        </a:rPr>
                        <a:t> stage</a:t>
                      </a:r>
                    </a:p>
                  </a:txBody>
                  <a:tcPr marL="6875" marR="6875" marT="6875" marB="32999"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rtl="0" fontAlgn="b"/>
                      <a:endParaRPr lang="en-GB" sz="1300" b="0" i="0" u="none" strike="noStrike">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0">
                      <a:noFill/>
                    </a:lnL>
                    <a:lnR w="0">
                      <a:noFill/>
                    </a:lnR>
                    <a:lnT w="12700">
                      <a:solidFill>
                        <a:schemeClr val="tx1"/>
                      </a:solidFill>
                    </a:lnT>
                    <a:lnB w="12700">
                      <a:solidFill>
                        <a:schemeClr val="tx1"/>
                      </a:solidFill>
                    </a:lnB>
                    <a:solidFill>
                      <a:srgbClr val="9BC2E6"/>
                    </a:solid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rtl="0"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397625609"/>
                  </a:ext>
                </a:extLst>
              </a:tr>
              <a:tr h="220711">
                <a:tc>
                  <a:txBody>
                    <a:bodyPr/>
                    <a:lstStyle/>
                    <a:p>
                      <a:pPr algn="l" fontAlgn="b"/>
                      <a:r>
                        <a:rPr lang="en-GB" sz="1300" b="0" i="0" u="none" strike="noStrike" dirty="0">
                          <a:solidFill>
                            <a:srgbClr val="000000"/>
                          </a:solidFill>
                          <a:effectLst/>
                          <a:latin typeface="Calibri"/>
                        </a:rPr>
                        <a:t>N-</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27 (48.2%)</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27 (41%)</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77 (22%)</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22%</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0110269"/>
                  </a:ext>
                </a:extLst>
              </a:tr>
              <a:tr h="220711">
                <a:tc>
                  <a:txBody>
                    <a:bodyPr/>
                    <a:lstStyle/>
                    <a:p>
                      <a:pPr algn="l" fontAlgn="b"/>
                      <a:r>
                        <a:rPr lang="en-GB" sz="1300" b="0" i="0" u="none" strike="noStrike" dirty="0">
                          <a:solidFill>
                            <a:srgbClr val="000000"/>
                          </a:solidFill>
                          <a:effectLst/>
                          <a:latin typeface="Calibri"/>
                        </a:rPr>
                        <a:t>N+</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panose="020F0502020204030204" pitchFamily="34" charset="0"/>
                        </a:rPr>
                        <a:t>28 (50%)</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a:rPr>
                        <a:t>39 (59%)</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
                      <a:r>
                        <a:rPr lang="en-GB" sz="1300" b="0" i="0" u="none" strike="noStrike" dirty="0">
                          <a:solidFill>
                            <a:srgbClr val="000000"/>
                          </a:solidFill>
                          <a:effectLst/>
                          <a:latin typeface="Calibri" panose="020F0502020204030204" pitchFamily="34" charset="0"/>
                        </a:rPr>
                        <a:t>279 (78%)</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r>
                        <a:rPr lang="en-GB" sz="1300" b="0" i="0" u="none" strike="noStrike" dirty="0">
                          <a:solidFill>
                            <a:srgbClr val="000000"/>
                          </a:solidFill>
                          <a:effectLst/>
                          <a:latin typeface="Calibri" panose="020F0502020204030204" pitchFamily="34" charset="0"/>
                        </a:rPr>
                        <a:t>78%</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46597"/>
                  </a:ext>
                </a:extLst>
              </a:tr>
              <a:tr h="220711">
                <a:tc>
                  <a:txBody>
                    <a:bodyPr/>
                    <a:lstStyle/>
                    <a:p>
                      <a:pPr algn="l" fontAlgn="b"/>
                      <a:r>
                        <a:rPr lang="en-GB" sz="1300" b="0" i="0" u="none" strike="noStrike" dirty="0">
                          <a:solidFill>
                            <a:srgbClr val="000000"/>
                          </a:solidFill>
                          <a:effectLst/>
                          <a:latin typeface="Calibri"/>
                        </a:rPr>
                        <a:t>unknown</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B9BD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panose="020F0502020204030204" pitchFamily="34" charset="0"/>
                        </a:rPr>
                        <a:t>1 (1.8%)</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300" b="0" i="0" u="none" strike="noStrike" dirty="0">
                          <a:solidFill>
                            <a:srgbClr val="000000"/>
                          </a:solidFill>
                          <a:effectLst/>
                          <a:latin typeface="Calibri"/>
                        </a:rPr>
                        <a:t>/</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GB" sz="1300" b="0" i="0" u="none" strike="noStrike" dirty="0">
                        <a:solidFill>
                          <a:srgbClr val="000000"/>
                        </a:solidFill>
                        <a:effectLst/>
                        <a:latin typeface="Calibri"/>
                      </a:endParaRPr>
                    </a:p>
                  </a:txBody>
                  <a:tcPr marL="6875" marR="6875" marT="6875" marB="32998"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fontAlgn="b"/>
                      <a:r>
                        <a:rPr lang="en-GB" sz="1300" b="0" i="0" u="none" strike="noStrike" dirty="0">
                          <a:solidFill>
                            <a:srgbClr val="000000"/>
                          </a:solidFill>
                          <a:effectLst/>
                          <a:latin typeface="Calibri" panose="020F0502020204030204" pitchFamily="34" charset="0"/>
                        </a:rPr>
                        <a:t>/</a:t>
                      </a: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300" b="0" i="0" u="none" strike="noStrike" dirty="0">
                        <a:solidFill>
                          <a:srgbClr val="000000"/>
                        </a:solidFill>
                        <a:effectLst/>
                        <a:latin typeface="Calibri" panose="020F0502020204030204" pitchFamily="34" charset="0"/>
                      </a:endParaRPr>
                    </a:p>
                  </a:txBody>
                  <a:tcPr marL="6875" marR="6875" marT="6875" marB="3299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9228188"/>
                  </a:ext>
                </a:extLst>
              </a:tr>
            </a:tbl>
          </a:graphicData>
        </a:graphic>
      </p:graphicFrame>
    </p:spTree>
    <p:extLst>
      <p:ext uri="{BB962C8B-B14F-4D97-AF65-F5344CB8AC3E}">
        <p14:creationId xmlns:p14="http://schemas.microsoft.com/office/powerpoint/2010/main" val="247938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6F06-EB04-525A-F3C4-58C4830C7DBA}"/>
              </a:ext>
            </a:extLst>
          </p:cNvPr>
          <p:cNvSpPr>
            <a:spLocks noGrp="1"/>
          </p:cNvSpPr>
          <p:nvPr>
            <p:ph type="title"/>
          </p:nvPr>
        </p:nvSpPr>
        <p:spPr/>
        <p:txBody>
          <a:bodyPr/>
          <a:lstStyle/>
          <a:p>
            <a:pPr algn="l"/>
            <a:r>
              <a:rPr lang="en-GB" dirty="0"/>
              <a:t>Chemotherapy Statistics</a:t>
            </a:r>
          </a:p>
        </p:txBody>
      </p:sp>
      <p:sp>
        <p:nvSpPr>
          <p:cNvPr id="3" name="Content Placeholder 2">
            <a:extLst>
              <a:ext uri="{FF2B5EF4-FFF2-40B4-BE49-F238E27FC236}">
                <a16:creationId xmlns:a16="http://schemas.microsoft.com/office/drawing/2014/main" id="{9F33AA6D-82FF-903D-B904-BEEF0695EA8B}"/>
              </a:ext>
            </a:extLst>
          </p:cNvPr>
          <p:cNvSpPr>
            <a:spLocks noGrp="1"/>
          </p:cNvSpPr>
          <p:nvPr>
            <p:ph idx="1"/>
          </p:nvPr>
        </p:nvSpPr>
        <p:spPr>
          <a:xfrm>
            <a:off x="485800" y="1484784"/>
            <a:ext cx="7909560" cy="4968552"/>
          </a:xfrm>
        </p:spPr>
        <p:txBody>
          <a:bodyPr vert="horz" lIns="0" tIns="34290" rIns="0" bIns="34290" rtlCol="0" anchor="t">
            <a:noAutofit/>
          </a:bodyPr>
          <a:lstStyle/>
          <a:p>
            <a:pPr marL="68580" indent="-68580">
              <a:spcBef>
                <a:spcPts val="0"/>
              </a:spcBef>
            </a:pPr>
            <a:r>
              <a:rPr lang="en-GB" sz="2400" dirty="0"/>
              <a:t> 94% </a:t>
            </a:r>
            <a:r>
              <a:rPr lang="en-GB" sz="1400" dirty="0"/>
              <a:t>(78% MPH) </a:t>
            </a:r>
            <a:r>
              <a:rPr lang="en-GB" sz="2400" dirty="0"/>
              <a:t>of patients received 4 cycles of FLOT compared to 90% of patients from the FLOT4 trial</a:t>
            </a:r>
          </a:p>
          <a:p>
            <a:pPr marL="0" indent="0">
              <a:spcBef>
                <a:spcPts val="0"/>
              </a:spcBef>
              <a:buNone/>
            </a:pPr>
            <a:endParaRPr lang="en-US" sz="2400" dirty="0"/>
          </a:p>
          <a:p>
            <a:pPr marL="68580" indent="-68580">
              <a:spcBef>
                <a:spcPts val="0"/>
              </a:spcBef>
            </a:pPr>
            <a:r>
              <a:rPr lang="en-GB" sz="2400" dirty="0"/>
              <a:t> 52% </a:t>
            </a:r>
            <a:r>
              <a:rPr lang="en-GB" sz="1400" dirty="0"/>
              <a:t>(43% MPH) </a:t>
            </a:r>
            <a:r>
              <a:rPr lang="en-GB" sz="2400" dirty="0"/>
              <a:t>of patients received 100% of all doses in all 4 cycles compared with 81% in the FLOT4 trial</a:t>
            </a:r>
          </a:p>
          <a:p>
            <a:pPr marL="68580" indent="-68580">
              <a:spcBef>
                <a:spcPts val="0"/>
              </a:spcBef>
            </a:pPr>
            <a:endParaRPr lang="en-GB" sz="2400" dirty="0">
              <a:cs typeface="Calibri" panose="020F0502020204030204"/>
            </a:endParaRPr>
          </a:p>
          <a:p>
            <a:pPr marL="68580" indent="-68580">
              <a:spcBef>
                <a:spcPts val="0"/>
              </a:spcBef>
            </a:pPr>
            <a:r>
              <a:rPr lang="en-GB" sz="2400" dirty="0"/>
              <a:t>No deaths on or within 30 days</a:t>
            </a:r>
          </a:p>
          <a:p>
            <a:pPr marL="0" indent="0">
              <a:spcBef>
                <a:spcPts val="0"/>
              </a:spcBef>
              <a:buNone/>
            </a:pPr>
            <a:r>
              <a:rPr lang="en-GB" sz="2400" dirty="0"/>
              <a:t> of last chemotherapy dose</a:t>
            </a:r>
            <a:endParaRPr lang="en-GB" sz="2400" dirty="0">
              <a:cs typeface="Calibri" panose="020F0502020204030204"/>
            </a:endParaRPr>
          </a:p>
        </p:txBody>
      </p:sp>
      <p:pic>
        <p:nvPicPr>
          <p:cNvPr id="2049" name="Picture 1">
            <a:extLst>
              <a:ext uri="{FF2B5EF4-FFF2-40B4-BE49-F238E27FC236}">
                <a16:creationId xmlns:a16="http://schemas.microsoft.com/office/drawing/2014/main" id="{05E97590-6AA3-AF6F-CBA1-5C81ED488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9204"/>
            <a:ext cx="4384572" cy="301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14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TotalTime>
  <Words>3321</Words>
  <Application>Microsoft Office PowerPoint</Application>
  <PresentationFormat>On-screen Show (4:3)</PresentationFormat>
  <Paragraphs>590</Paragraphs>
  <Slides>38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Arial</vt:lpstr>
      <vt:lpstr>Arial,Sans-Serif</vt:lpstr>
      <vt:lpstr>Calibri</vt:lpstr>
      <vt:lpstr>Helvetica</vt:lpstr>
      <vt:lpstr>Wingdings</vt:lpstr>
      <vt:lpstr>Office Theme</vt:lpstr>
      <vt:lpstr>Radical Management  of Oesophago-gastric Cancer Some local data</vt:lpstr>
      <vt:lpstr>PART ONE  Perioperative FLOT for  Oesophago-gastric cancer – BHOC/WGH/MPH/YDH data</vt:lpstr>
      <vt:lpstr>PowerPoint Presentation</vt:lpstr>
      <vt:lpstr>PowerPoint Presentation</vt:lpstr>
      <vt:lpstr>PowerPoint Presentation</vt:lpstr>
      <vt:lpstr>PowerPoint Presentation</vt:lpstr>
      <vt:lpstr>Methods</vt:lpstr>
      <vt:lpstr>Patient  Cohort</vt:lpstr>
      <vt:lpstr>Chemotherapy Statistics</vt:lpstr>
      <vt:lpstr>Chemotherapy Delays</vt:lpstr>
      <vt:lpstr>Chemotherapy Summary</vt:lpstr>
      <vt:lpstr>Patient timelines</vt:lpstr>
      <vt:lpstr>Surgical Outcomes</vt:lpstr>
      <vt:lpstr>Surgical Outcomes</vt:lpstr>
      <vt:lpstr>Surgical Outcomes (2)</vt:lpstr>
      <vt:lpstr>Overall Survival</vt:lpstr>
      <vt:lpstr>Relapse-Free Survival</vt:lpstr>
      <vt:lpstr>Overall Survival (Surgery cohort)</vt:lpstr>
      <vt:lpstr>Relapse-Free Survival (Surgery cohort)</vt:lpstr>
      <vt:lpstr>Margin status (1)</vt:lpstr>
      <vt:lpstr>Margin Status (Surgery cohort)</vt:lpstr>
      <vt:lpstr>TRG (Surgery cohort)</vt:lpstr>
      <vt:lpstr>ypNodal Status (Surgery cohort)</vt:lpstr>
      <vt:lpstr>FLOT Summary/Discussion Points</vt:lpstr>
      <vt:lpstr>PART TWO  Definitive Chemoradiation BHOC/WGH data</vt:lpstr>
      <vt:lpstr>SCOPE1 Study</vt:lpstr>
      <vt:lpstr>SCOPE trial</vt:lpstr>
      <vt:lpstr>Methods</vt:lpstr>
      <vt:lpstr>Results</vt:lpstr>
      <vt:lpstr>Cohort Characteristics</vt:lpstr>
      <vt:lpstr>Treatments</vt:lpstr>
      <vt:lpstr>Relevant toxicities</vt:lpstr>
      <vt:lpstr>Overall Survival</vt:lpstr>
      <vt:lpstr>Overall Survival</vt:lpstr>
      <vt:lpstr>Disease-Free Survival</vt:lpstr>
      <vt:lpstr>SCC vs. Adenoca (DFS)</vt:lpstr>
      <vt:lpstr>Chemotherapy Backbone</vt:lpstr>
      <vt:lpstr>dCRT Summary/Discussion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 Management  of Oesophago-gastric Cancer Some local data!</dc:title>
  <dc:creator>Bird, Thomas</dc:creator>
  <cp:lastModifiedBy>Helen Dunderdale</cp:lastModifiedBy>
  <cp:revision>46</cp:revision>
  <dcterms:created xsi:type="dcterms:W3CDTF">2024-11-04T08:12:51Z</dcterms:created>
  <dcterms:modified xsi:type="dcterms:W3CDTF">2024-11-08T09:50:04Z</dcterms:modified>
</cp:coreProperties>
</file>