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3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9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2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6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4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1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1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4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89B2-0A00-411D-A9FB-6EFB7B8AF5A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BED2-9D31-4CEB-94B0-D15F6F216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3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en-GB" sz="2800" dirty="0"/>
              <a:t>Open </a:t>
            </a:r>
            <a:r>
              <a:rPr lang="en-GB" sz="2800" dirty="0" err="1"/>
              <a:t>eConsent</a:t>
            </a:r>
            <a:r>
              <a:rPr lang="en-GB" sz="2800" dirty="0"/>
              <a:t> via patient record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38200" y="1564512"/>
            <a:ext cx="8023919" cy="4873563"/>
            <a:chOff x="1224067" y="585535"/>
            <a:chExt cx="9514477" cy="57834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4067" y="585535"/>
              <a:ext cx="9514477" cy="5783453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4400550" y="5600700"/>
              <a:ext cx="800100" cy="5048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108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1" y="534709"/>
            <a:ext cx="8435493" cy="570674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28600" y="2752725"/>
            <a:ext cx="8001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2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97" y="96253"/>
            <a:ext cx="9803842" cy="66036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90525" y="676275"/>
            <a:ext cx="8001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390525" y="3688095"/>
            <a:ext cx="8001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0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53" y="417094"/>
            <a:ext cx="8921360" cy="61424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19125" y="1762125"/>
            <a:ext cx="8001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800100" y="2695575"/>
            <a:ext cx="8001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19600" y="5429250"/>
            <a:ext cx="8001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3127179" y="1924049"/>
            <a:ext cx="542925" cy="7715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187043" y="1924049"/>
            <a:ext cx="542925" cy="771525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908" y="4295532"/>
            <a:ext cx="3264860" cy="22674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40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1126"/>
            <a:ext cx="8856588" cy="62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74" y="212362"/>
            <a:ext cx="9176084" cy="64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6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81" y="473241"/>
            <a:ext cx="8638582" cy="6145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0358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32678723-8c06-45e1-8bd0-318b9868a43d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18" ma:contentTypeDescription="Create a new document." ma:contentTypeScope="" ma:versionID="1529c1595b0ad221c7e97e297a88d95a">
  <xsd:schema xmlns:xsd="http://www.w3.org/2001/XMLSchema" xmlns:xs="http://www.w3.org/2001/XMLSchema" xmlns:p="http://schemas.microsoft.com/office/2006/metadata/properties" xmlns:ns1="http://schemas.microsoft.com/sharepoint/v3" xmlns:ns3="5789755c-de38-4fe3-9623-40afa3bba1e2" xmlns:ns4="32678723-8c06-45e1-8bd0-318b9868a43d" targetNamespace="http://schemas.microsoft.com/office/2006/metadata/properties" ma:root="true" ma:fieldsID="4cb178e7cdc63e4254b2fdc0f504ea28" ns1:_="" ns3:_="" ns4:_="">
    <xsd:import namespace="http://schemas.microsoft.com/sharepoint/v3"/>
    <xsd:import namespace="5789755c-de38-4fe3-9623-40afa3bba1e2"/>
    <xsd:import namespace="32678723-8c06-45e1-8bd0-318b9868a4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2A336F-E6F2-4BE4-A9B6-E9EC36751FC1}">
  <ds:schemaRefs>
    <ds:schemaRef ds:uri="http://schemas.microsoft.com/office/2006/documentManagement/types"/>
    <ds:schemaRef ds:uri="5789755c-de38-4fe3-9623-40afa3bba1e2"/>
    <ds:schemaRef ds:uri="http://purl.org/dc/elements/1.1/"/>
    <ds:schemaRef ds:uri="http://schemas.microsoft.com/office/2006/metadata/properties"/>
    <ds:schemaRef ds:uri="http://schemas.microsoft.com/sharepoint/v3"/>
    <ds:schemaRef ds:uri="32678723-8c06-45e1-8bd0-318b9868a43d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342965-7482-488B-AA1D-B48714834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5B7106-5B87-453B-B0D0-352606890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89755c-de38-4fe3-9623-40afa3bba1e2"/>
    <ds:schemaRef ds:uri="32678723-8c06-45e1-8bd0-318b9868a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Open eConsent via patient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United Hospitals Bath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Richard</dc:creator>
  <cp:lastModifiedBy>Helen Dunderdale</cp:lastModifiedBy>
  <cp:revision>3</cp:revision>
  <dcterms:created xsi:type="dcterms:W3CDTF">2024-03-22T13:31:36Z</dcterms:created>
  <dcterms:modified xsi:type="dcterms:W3CDTF">2024-03-22T14:26:12Z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</Properties>
</file>