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74" r:id="rId4"/>
    <p:sldId id="284" r:id="rId5"/>
    <p:sldId id="281" r:id="rId6"/>
    <p:sldId id="265" r:id="rId7"/>
    <p:sldId id="258" r:id="rId8"/>
    <p:sldId id="272" r:id="rId9"/>
    <p:sldId id="282" r:id="rId10"/>
    <p:sldId id="286" r:id="rId11"/>
    <p:sldId id="287" r:id="rId12"/>
    <p:sldId id="288" r:id="rId13"/>
    <p:sldId id="275" r:id="rId14"/>
    <p:sldId id="289" r:id="rId15"/>
    <p:sldId id="277" r:id="rId16"/>
    <p:sldId id="28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0F4888-35E9-A4DD-B5BD-841194D2976E}" name="Siona Growcott" initials="SG" userId="S::siona.growcott@uhbw.nhs.uk::7df9f9db-fb16-4129-8503-87d6829661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A6B7A-B0D5-4509-9016-A3D8FAEF7DCA}" type="doc">
      <dgm:prSet loTypeId="urn:microsoft.com/office/officeart/2005/8/layout/cycle1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B5AE434-4E97-4241-9625-F7B536E1C701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Plan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reviewed pre-intervention (baseline measurement)</a:t>
          </a:r>
          <a:endParaRPr lang="en-US" dirty="0"/>
        </a:p>
      </dgm:t>
    </dgm:pt>
    <dgm:pt modelId="{5D078123-4721-418D-98C4-481B6791CD7E}" type="parTrans" cxnId="{150B9980-551D-4E0B-8113-45BEEF11C857}">
      <dgm:prSet/>
      <dgm:spPr/>
      <dgm:t>
        <a:bodyPr/>
        <a:lstStyle/>
        <a:p>
          <a:endParaRPr lang="en-US"/>
        </a:p>
      </dgm:t>
    </dgm:pt>
    <dgm:pt modelId="{F7E824E2-EABB-40D2-89DD-4AE9854E1B2E}" type="sibTrans" cxnId="{150B9980-551D-4E0B-8113-45BEEF11C857}">
      <dgm:prSet/>
      <dgm:spPr/>
      <dgm:t>
        <a:bodyPr/>
        <a:lstStyle/>
        <a:p>
          <a:endParaRPr lang="en-US"/>
        </a:p>
      </dgm:t>
    </dgm:pt>
    <dgm:pt modelId="{4B831F42-7D96-492B-BE20-C9A9FDE11184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Do</a:t>
          </a:r>
          <a:r>
            <a:rPr lang="en-US" dirty="0">
              <a:latin typeface="Calibri Light" panose="020F0302020204030204"/>
            </a:rPr>
            <a:t>: 52 notes reviewed</a:t>
          </a:r>
          <a:endParaRPr lang="en-US" dirty="0"/>
        </a:p>
      </dgm:t>
    </dgm:pt>
    <dgm:pt modelId="{8002CDF7-072E-48C0-AD0E-9C8ED13385DA}" type="parTrans" cxnId="{895AF150-0052-4B05-96DB-A80FBFD5FC91}">
      <dgm:prSet/>
      <dgm:spPr/>
      <dgm:t>
        <a:bodyPr/>
        <a:lstStyle/>
        <a:p>
          <a:endParaRPr lang="en-US"/>
        </a:p>
      </dgm:t>
    </dgm:pt>
    <dgm:pt modelId="{D0CA036D-793A-49A4-9292-3F16D0E7FFA7}" type="sibTrans" cxnId="{895AF150-0052-4B05-96DB-A80FBFD5FC91}">
      <dgm:prSet/>
      <dgm:spPr/>
      <dgm:t>
        <a:bodyPr/>
        <a:lstStyle/>
        <a:p>
          <a:endParaRPr lang="en-US"/>
        </a:p>
      </dgm:t>
    </dgm:pt>
    <dgm:pt modelId="{40CAF1D7-7D6C-438B-9D4A-E9E02CEDF16E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Study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assessed against our combined RCS, UK MDT and RCR criteria </a:t>
          </a:r>
          <a:endParaRPr lang="en-US" dirty="0"/>
        </a:p>
      </dgm:t>
    </dgm:pt>
    <dgm:pt modelId="{56804080-28C5-400A-8F90-C137BC3B7A5B}" type="parTrans" cxnId="{19262CCA-BC38-411E-8E4A-9807DED78DEB}">
      <dgm:prSet/>
      <dgm:spPr/>
      <dgm:t>
        <a:bodyPr/>
        <a:lstStyle/>
        <a:p>
          <a:endParaRPr lang="en-US"/>
        </a:p>
      </dgm:t>
    </dgm:pt>
    <dgm:pt modelId="{5521B007-AE0E-4C3A-B62F-6CB436978C52}" type="sibTrans" cxnId="{19262CCA-BC38-411E-8E4A-9807DED78DEB}">
      <dgm:prSet/>
      <dgm:spPr/>
      <dgm:t>
        <a:bodyPr/>
        <a:lstStyle/>
        <a:p>
          <a:endParaRPr lang="en-US"/>
        </a:p>
      </dgm:t>
    </dgm:pt>
    <dgm:pt modelId="{C6F9B24C-6554-4A79-986F-3EC522785B5D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Act</a:t>
          </a:r>
          <a:r>
            <a:rPr lang="en-US" dirty="0">
              <a:latin typeface="Calibri Light" panose="020F0302020204030204"/>
            </a:rPr>
            <a:t>: New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proforma created </a:t>
          </a:r>
          <a:endParaRPr lang="en-US" dirty="0"/>
        </a:p>
      </dgm:t>
    </dgm:pt>
    <dgm:pt modelId="{08C157A9-0BB4-4D2F-A6DF-EE334E79DAAD}" type="parTrans" cxnId="{14592E6C-EB5E-49D6-A537-772179C7D2CD}">
      <dgm:prSet/>
      <dgm:spPr/>
      <dgm:t>
        <a:bodyPr/>
        <a:lstStyle/>
        <a:p>
          <a:endParaRPr lang="en-US"/>
        </a:p>
      </dgm:t>
    </dgm:pt>
    <dgm:pt modelId="{54DAB14B-7AF0-42DD-8DF9-27DAFADB4B73}" type="sibTrans" cxnId="{14592E6C-EB5E-49D6-A537-772179C7D2CD}">
      <dgm:prSet/>
      <dgm:spPr/>
      <dgm:t>
        <a:bodyPr/>
        <a:lstStyle/>
        <a:p>
          <a:endParaRPr lang="en-US"/>
        </a:p>
      </dgm:t>
    </dgm:pt>
    <dgm:pt modelId="{03177A34-424D-4417-9BC5-A785DA50B66E}" type="pres">
      <dgm:prSet presAssocID="{7D4A6B7A-B0D5-4509-9016-A3D8FAEF7DCA}" presName="cycle" presStyleCnt="0">
        <dgm:presLayoutVars>
          <dgm:dir/>
          <dgm:resizeHandles val="exact"/>
        </dgm:presLayoutVars>
      </dgm:prSet>
      <dgm:spPr/>
    </dgm:pt>
    <dgm:pt modelId="{1D1A43AC-9AF3-49B0-A5D3-DC0F742D9CB5}" type="pres">
      <dgm:prSet presAssocID="{1B5AE434-4E97-4241-9625-F7B536E1C701}" presName="dummy" presStyleCnt="0"/>
      <dgm:spPr/>
    </dgm:pt>
    <dgm:pt modelId="{41189867-81C8-4772-A02F-F8B928C0E59E}" type="pres">
      <dgm:prSet presAssocID="{1B5AE434-4E97-4241-9625-F7B536E1C701}" presName="node" presStyleLbl="revTx" presStyleIdx="0" presStyleCnt="4">
        <dgm:presLayoutVars>
          <dgm:bulletEnabled val="1"/>
        </dgm:presLayoutVars>
      </dgm:prSet>
      <dgm:spPr/>
    </dgm:pt>
    <dgm:pt modelId="{76CEB620-B755-49BC-9C67-319EFDFD2BCD}" type="pres">
      <dgm:prSet presAssocID="{F7E824E2-EABB-40D2-89DD-4AE9854E1B2E}" presName="sibTrans" presStyleLbl="node1" presStyleIdx="0" presStyleCnt="4"/>
      <dgm:spPr/>
    </dgm:pt>
    <dgm:pt modelId="{13F6ABF7-F75E-48E6-A047-F3DB179059C4}" type="pres">
      <dgm:prSet presAssocID="{4B831F42-7D96-492B-BE20-C9A9FDE11184}" presName="dummy" presStyleCnt="0"/>
      <dgm:spPr/>
    </dgm:pt>
    <dgm:pt modelId="{57CCE22D-AFFE-4739-A266-FD69F9B3CBFE}" type="pres">
      <dgm:prSet presAssocID="{4B831F42-7D96-492B-BE20-C9A9FDE11184}" presName="node" presStyleLbl="revTx" presStyleIdx="1" presStyleCnt="4">
        <dgm:presLayoutVars>
          <dgm:bulletEnabled val="1"/>
        </dgm:presLayoutVars>
      </dgm:prSet>
      <dgm:spPr/>
    </dgm:pt>
    <dgm:pt modelId="{4A28CED1-7D92-4C17-905E-FB0EDDC37946}" type="pres">
      <dgm:prSet presAssocID="{D0CA036D-793A-49A4-9292-3F16D0E7FFA7}" presName="sibTrans" presStyleLbl="node1" presStyleIdx="1" presStyleCnt="4"/>
      <dgm:spPr/>
    </dgm:pt>
    <dgm:pt modelId="{0B292408-E18E-45BC-906D-B854659A1BEE}" type="pres">
      <dgm:prSet presAssocID="{40CAF1D7-7D6C-438B-9D4A-E9E02CEDF16E}" presName="dummy" presStyleCnt="0"/>
      <dgm:spPr/>
    </dgm:pt>
    <dgm:pt modelId="{D8DF934C-FB64-4F7E-9FB4-3B96F77C6D63}" type="pres">
      <dgm:prSet presAssocID="{40CAF1D7-7D6C-438B-9D4A-E9E02CEDF16E}" presName="node" presStyleLbl="revTx" presStyleIdx="2" presStyleCnt="4">
        <dgm:presLayoutVars>
          <dgm:bulletEnabled val="1"/>
        </dgm:presLayoutVars>
      </dgm:prSet>
      <dgm:spPr/>
    </dgm:pt>
    <dgm:pt modelId="{E15A3CEB-80D2-4C24-944A-ABCF856DA6A3}" type="pres">
      <dgm:prSet presAssocID="{5521B007-AE0E-4C3A-B62F-6CB436978C52}" presName="sibTrans" presStyleLbl="node1" presStyleIdx="2" presStyleCnt="4"/>
      <dgm:spPr/>
    </dgm:pt>
    <dgm:pt modelId="{7B70DE06-9FB2-46FB-A0F1-CA586587F9E2}" type="pres">
      <dgm:prSet presAssocID="{C6F9B24C-6554-4A79-986F-3EC522785B5D}" presName="dummy" presStyleCnt="0"/>
      <dgm:spPr/>
    </dgm:pt>
    <dgm:pt modelId="{120ABC84-3A25-4818-A87A-80C6246F416F}" type="pres">
      <dgm:prSet presAssocID="{C6F9B24C-6554-4A79-986F-3EC522785B5D}" presName="node" presStyleLbl="revTx" presStyleIdx="3" presStyleCnt="4">
        <dgm:presLayoutVars>
          <dgm:bulletEnabled val="1"/>
        </dgm:presLayoutVars>
      </dgm:prSet>
      <dgm:spPr/>
    </dgm:pt>
    <dgm:pt modelId="{D4930748-BFFD-4BBD-A2FC-9EAD482E58B6}" type="pres">
      <dgm:prSet presAssocID="{54DAB14B-7AF0-42DD-8DF9-27DAFADB4B73}" presName="sibTrans" presStyleLbl="node1" presStyleIdx="3" presStyleCnt="4"/>
      <dgm:spPr/>
    </dgm:pt>
  </dgm:ptLst>
  <dgm:cxnLst>
    <dgm:cxn modelId="{14BFD922-B8C8-4C44-9B3A-D31CA80CAD3B}" type="presOf" srcId="{D0CA036D-793A-49A4-9292-3F16D0E7FFA7}" destId="{4A28CED1-7D92-4C17-905E-FB0EDDC37946}" srcOrd="0" destOrd="0" presId="urn:microsoft.com/office/officeart/2005/8/layout/cycle1"/>
    <dgm:cxn modelId="{929AA62D-8205-4B93-B180-D534EAFEA204}" type="presOf" srcId="{40CAF1D7-7D6C-438B-9D4A-E9E02CEDF16E}" destId="{D8DF934C-FB64-4F7E-9FB4-3B96F77C6D63}" srcOrd="0" destOrd="0" presId="urn:microsoft.com/office/officeart/2005/8/layout/cycle1"/>
    <dgm:cxn modelId="{4D11473E-BC36-445A-B41F-AC10900CB54A}" type="presOf" srcId="{C6F9B24C-6554-4A79-986F-3EC522785B5D}" destId="{120ABC84-3A25-4818-A87A-80C6246F416F}" srcOrd="0" destOrd="0" presId="urn:microsoft.com/office/officeart/2005/8/layout/cycle1"/>
    <dgm:cxn modelId="{F47AA45B-E344-47A8-ADC2-E11C12A862B3}" type="presOf" srcId="{1B5AE434-4E97-4241-9625-F7B536E1C701}" destId="{41189867-81C8-4772-A02F-F8B928C0E59E}" srcOrd="0" destOrd="0" presId="urn:microsoft.com/office/officeart/2005/8/layout/cycle1"/>
    <dgm:cxn modelId="{14592E6C-EB5E-49D6-A537-772179C7D2CD}" srcId="{7D4A6B7A-B0D5-4509-9016-A3D8FAEF7DCA}" destId="{C6F9B24C-6554-4A79-986F-3EC522785B5D}" srcOrd="3" destOrd="0" parTransId="{08C157A9-0BB4-4D2F-A6DF-EE334E79DAAD}" sibTransId="{54DAB14B-7AF0-42DD-8DF9-27DAFADB4B73}"/>
    <dgm:cxn modelId="{895AF150-0052-4B05-96DB-A80FBFD5FC91}" srcId="{7D4A6B7A-B0D5-4509-9016-A3D8FAEF7DCA}" destId="{4B831F42-7D96-492B-BE20-C9A9FDE11184}" srcOrd="1" destOrd="0" parTransId="{8002CDF7-072E-48C0-AD0E-9C8ED13385DA}" sibTransId="{D0CA036D-793A-49A4-9292-3F16D0E7FFA7}"/>
    <dgm:cxn modelId="{150B9980-551D-4E0B-8113-45BEEF11C857}" srcId="{7D4A6B7A-B0D5-4509-9016-A3D8FAEF7DCA}" destId="{1B5AE434-4E97-4241-9625-F7B536E1C701}" srcOrd="0" destOrd="0" parTransId="{5D078123-4721-418D-98C4-481B6791CD7E}" sibTransId="{F7E824E2-EABB-40D2-89DD-4AE9854E1B2E}"/>
    <dgm:cxn modelId="{31188A99-0637-427D-A68E-F54D1D919E9B}" type="presOf" srcId="{5521B007-AE0E-4C3A-B62F-6CB436978C52}" destId="{E15A3CEB-80D2-4C24-944A-ABCF856DA6A3}" srcOrd="0" destOrd="0" presId="urn:microsoft.com/office/officeart/2005/8/layout/cycle1"/>
    <dgm:cxn modelId="{8D19289A-712C-498F-B5DE-B31EEFDF0D55}" type="presOf" srcId="{7D4A6B7A-B0D5-4509-9016-A3D8FAEF7DCA}" destId="{03177A34-424D-4417-9BC5-A785DA50B66E}" srcOrd="0" destOrd="0" presId="urn:microsoft.com/office/officeart/2005/8/layout/cycle1"/>
    <dgm:cxn modelId="{C5BDECA4-365F-49A7-971B-0953A8DD209E}" type="presOf" srcId="{54DAB14B-7AF0-42DD-8DF9-27DAFADB4B73}" destId="{D4930748-BFFD-4BBD-A2FC-9EAD482E58B6}" srcOrd="0" destOrd="0" presId="urn:microsoft.com/office/officeart/2005/8/layout/cycle1"/>
    <dgm:cxn modelId="{19262CCA-BC38-411E-8E4A-9807DED78DEB}" srcId="{7D4A6B7A-B0D5-4509-9016-A3D8FAEF7DCA}" destId="{40CAF1D7-7D6C-438B-9D4A-E9E02CEDF16E}" srcOrd="2" destOrd="0" parTransId="{56804080-28C5-400A-8F90-C137BC3B7A5B}" sibTransId="{5521B007-AE0E-4C3A-B62F-6CB436978C52}"/>
    <dgm:cxn modelId="{5A4678CF-9FCD-4354-84BF-94D772AF4FCF}" type="presOf" srcId="{F7E824E2-EABB-40D2-89DD-4AE9854E1B2E}" destId="{76CEB620-B755-49BC-9C67-319EFDFD2BCD}" srcOrd="0" destOrd="0" presId="urn:microsoft.com/office/officeart/2005/8/layout/cycle1"/>
    <dgm:cxn modelId="{70820EE8-16A4-4660-B3FA-CEB188D06DAB}" type="presOf" srcId="{4B831F42-7D96-492B-BE20-C9A9FDE11184}" destId="{57CCE22D-AFFE-4739-A266-FD69F9B3CBFE}" srcOrd="0" destOrd="0" presId="urn:microsoft.com/office/officeart/2005/8/layout/cycle1"/>
    <dgm:cxn modelId="{7D2A4A2F-2152-48E8-990E-8205E4BCC521}" type="presParOf" srcId="{03177A34-424D-4417-9BC5-A785DA50B66E}" destId="{1D1A43AC-9AF3-49B0-A5D3-DC0F742D9CB5}" srcOrd="0" destOrd="0" presId="urn:microsoft.com/office/officeart/2005/8/layout/cycle1"/>
    <dgm:cxn modelId="{1C932951-03A0-4C9D-B82D-91D791C4F1DD}" type="presParOf" srcId="{03177A34-424D-4417-9BC5-A785DA50B66E}" destId="{41189867-81C8-4772-A02F-F8B928C0E59E}" srcOrd="1" destOrd="0" presId="urn:microsoft.com/office/officeart/2005/8/layout/cycle1"/>
    <dgm:cxn modelId="{6E9A9AC8-E36A-413A-897D-D0302F4725EC}" type="presParOf" srcId="{03177A34-424D-4417-9BC5-A785DA50B66E}" destId="{76CEB620-B755-49BC-9C67-319EFDFD2BCD}" srcOrd="2" destOrd="0" presId="urn:microsoft.com/office/officeart/2005/8/layout/cycle1"/>
    <dgm:cxn modelId="{92EC98BE-119B-4095-94A0-5C5A18DAE038}" type="presParOf" srcId="{03177A34-424D-4417-9BC5-A785DA50B66E}" destId="{13F6ABF7-F75E-48E6-A047-F3DB179059C4}" srcOrd="3" destOrd="0" presId="urn:microsoft.com/office/officeart/2005/8/layout/cycle1"/>
    <dgm:cxn modelId="{D47547E7-BF1E-4078-A4F4-17C298ED2644}" type="presParOf" srcId="{03177A34-424D-4417-9BC5-A785DA50B66E}" destId="{57CCE22D-AFFE-4739-A266-FD69F9B3CBFE}" srcOrd="4" destOrd="0" presId="urn:microsoft.com/office/officeart/2005/8/layout/cycle1"/>
    <dgm:cxn modelId="{477F4590-E0BA-4BFA-A014-9B55C9593648}" type="presParOf" srcId="{03177A34-424D-4417-9BC5-A785DA50B66E}" destId="{4A28CED1-7D92-4C17-905E-FB0EDDC37946}" srcOrd="5" destOrd="0" presId="urn:microsoft.com/office/officeart/2005/8/layout/cycle1"/>
    <dgm:cxn modelId="{5E7C8679-069F-405E-9103-08C5C5A3C4A5}" type="presParOf" srcId="{03177A34-424D-4417-9BC5-A785DA50B66E}" destId="{0B292408-E18E-45BC-906D-B854659A1BEE}" srcOrd="6" destOrd="0" presId="urn:microsoft.com/office/officeart/2005/8/layout/cycle1"/>
    <dgm:cxn modelId="{F0503D68-7A41-4671-9307-678F504407FD}" type="presParOf" srcId="{03177A34-424D-4417-9BC5-A785DA50B66E}" destId="{D8DF934C-FB64-4F7E-9FB4-3B96F77C6D63}" srcOrd="7" destOrd="0" presId="urn:microsoft.com/office/officeart/2005/8/layout/cycle1"/>
    <dgm:cxn modelId="{48CA9B96-A6B6-4B68-B601-A45AC7D98321}" type="presParOf" srcId="{03177A34-424D-4417-9BC5-A785DA50B66E}" destId="{E15A3CEB-80D2-4C24-944A-ABCF856DA6A3}" srcOrd="8" destOrd="0" presId="urn:microsoft.com/office/officeart/2005/8/layout/cycle1"/>
    <dgm:cxn modelId="{F3D76CAA-C5E8-4173-80BC-2EF2B1D3C296}" type="presParOf" srcId="{03177A34-424D-4417-9BC5-A785DA50B66E}" destId="{7B70DE06-9FB2-46FB-A0F1-CA586587F9E2}" srcOrd="9" destOrd="0" presId="urn:microsoft.com/office/officeart/2005/8/layout/cycle1"/>
    <dgm:cxn modelId="{A421D2A9-71D6-4A45-8380-C617516BBEDD}" type="presParOf" srcId="{03177A34-424D-4417-9BC5-A785DA50B66E}" destId="{120ABC84-3A25-4818-A87A-80C6246F416F}" srcOrd="10" destOrd="0" presId="urn:microsoft.com/office/officeart/2005/8/layout/cycle1"/>
    <dgm:cxn modelId="{A5806A33-6B21-487F-B50F-01154D94B558}" type="presParOf" srcId="{03177A34-424D-4417-9BC5-A785DA50B66E}" destId="{D4930748-BFFD-4BBD-A2FC-9EAD482E58B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A6B7A-B0D5-4509-9016-A3D8FAEF7DCA}" type="doc">
      <dgm:prSet loTypeId="urn:microsoft.com/office/officeart/2005/8/layout/cycle1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B5AE434-4E97-4241-9625-F7B536E1C701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Plan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reviewed pre-intervention (baseline measurement)</a:t>
          </a:r>
          <a:endParaRPr lang="en-US" dirty="0"/>
        </a:p>
      </dgm:t>
    </dgm:pt>
    <dgm:pt modelId="{5D078123-4721-418D-98C4-481B6791CD7E}" type="parTrans" cxnId="{150B9980-551D-4E0B-8113-45BEEF11C857}">
      <dgm:prSet/>
      <dgm:spPr/>
      <dgm:t>
        <a:bodyPr/>
        <a:lstStyle/>
        <a:p>
          <a:endParaRPr lang="en-US"/>
        </a:p>
      </dgm:t>
    </dgm:pt>
    <dgm:pt modelId="{F7E824E2-EABB-40D2-89DD-4AE9854E1B2E}" type="sibTrans" cxnId="{150B9980-551D-4E0B-8113-45BEEF11C857}">
      <dgm:prSet/>
      <dgm:spPr/>
      <dgm:t>
        <a:bodyPr/>
        <a:lstStyle/>
        <a:p>
          <a:endParaRPr lang="en-US"/>
        </a:p>
      </dgm:t>
    </dgm:pt>
    <dgm:pt modelId="{4B831F42-7D96-492B-BE20-C9A9FDE11184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Do</a:t>
          </a:r>
          <a:r>
            <a:rPr lang="en-US" dirty="0">
              <a:latin typeface="Calibri Light" panose="020F0302020204030204"/>
            </a:rPr>
            <a:t>: 52 notes reviewed</a:t>
          </a:r>
          <a:endParaRPr lang="en-US" dirty="0"/>
        </a:p>
      </dgm:t>
    </dgm:pt>
    <dgm:pt modelId="{8002CDF7-072E-48C0-AD0E-9C8ED13385DA}" type="parTrans" cxnId="{895AF150-0052-4B05-96DB-A80FBFD5FC91}">
      <dgm:prSet/>
      <dgm:spPr/>
      <dgm:t>
        <a:bodyPr/>
        <a:lstStyle/>
        <a:p>
          <a:endParaRPr lang="en-US"/>
        </a:p>
      </dgm:t>
    </dgm:pt>
    <dgm:pt modelId="{D0CA036D-793A-49A4-9292-3F16D0E7FFA7}" type="sibTrans" cxnId="{895AF150-0052-4B05-96DB-A80FBFD5FC91}">
      <dgm:prSet/>
      <dgm:spPr/>
      <dgm:t>
        <a:bodyPr/>
        <a:lstStyle/>
        <a:p>
          <a:endParaRPr lang="en-US"/>
        </a:p>
      </dgm:t>
    </dgm:pt>
    <dgm:pt modelId="{40CAF1D7-7D6C-438B-9D4A-E9E02CEDF16E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Study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assessed against our combined RCS, UK MDT and RCR criteria </a:t>
          </a:r>
          <a:endParaRPr lang="en-US" dirty="0"/>
        </a:p>
      </dgm:t>
    </dgm:pt>
    <dgm:pt modelId="{56804080-28C5-400A-8F90-C137BC3B7A5B}" type="parTrans" cxnId="{19262CCA-BC38-411E-8E4A-9807DED78DEB}">
      <dgm:prSet/>
      <dgm:spPr/>
      <dgm:t>
        <a:bodyPr/>
        <a:lstStyle/>
        <a:p>
          <a:endParaRPr lang="en-US"/>
        </a:p>
      </dgm:t>
    </dgm:pt>
    <dgm:pt modelId="{5521B007-AE0E-4C3A-B62F-6CB436978C52}" type="sibTrans" cxnId="{19262CCA-BC38-411E-8E4A-9807DED78DEB}">
      <dgm:prSet/>
      <dgm:spPr/>
      <dgm:t>
        <a:bodyPr/>
        <a:lstStyle/>
        <a:p>
          <a:endParaRPr lang="en-US"/>
        </a:p>
      </dgm:t>
    </dgm:pt>
    <dgm:pt modelId="{C6F9B24C-6554-4A79-986F-3EC522785B5D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Act</a:t>
          </a:r>
          <a:r>
            <a:rPr lang="en-US" dirty="0">
              <a:latin typeface="Calibri Light" panose="020F0302020204030204"/>
            </a:rPr>
            <a:t>: New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proforma created </a:t>
          </a:r>
          <a:endParaRPr lang="en-US" dirty="0"/>
        </a:p>
      </dgm:t>
    </dgm:pt>
    <dgm:pt modelId="{08C157A9-0BB4-4D2F-A6DF-EE334E79DAAD}" type="parTrans" cxnId="{14592E6C-EB5E-49D6-A537-772179C7D2CD}">
      <dgm:prSet/>
      <dgm:spPr/>
      <dgm:t>
        <a:bodyPr/>
        <a:lstStyle/>
        <a:p>
          <a:endParaRPr lang="en-US"/>
        </a:p>
      </dgm:t>
    </dgm:pt>
    <dgm:pt modelId="{54DAB14B-7AF0-42DD-8DF9-27DAFADB4B73}" type="sibTrans" cxnId="{14592E6C-EB5E-49D6-A537-772179C7D2CD}">
      <dgm:prSet/>
      <dgm:spPr/>
      <dgm:t>
        <a:bodyPr/>
        <a:lstStyle/>
        <a:p>
          <a:endParaRPr lang="en-US"/>
        </a:p>
      </dgm:t>
    </dgm:pt>
    <dgm:pt modelId="{03177A34-424D-4417-9BC5-A785DA50B66E}" type="pres">
      <dgm:prSet presAssocID="{7D4A6B7A-B0D5-4509-9016-A3D8FAEF7DCA}" presName="cycle" presStyleCnt="0">
        <dgm:presLayoutVars>
          <dgm:dir/>
          <dgm:resizeHandles val="exact"/>
        </dgm:presLayoutVars>
      </dgm:prSet>
      <dgm:spPr/>
    </dgm:pt>
    <dgm:pt modelId="{1D1A43AC-9AF3-49B0-A5D3-DC0F742D9CB5}" type="pres">
      <dgm:prSet presAssocID="{1B5AE434-4E97-4241-9625-F7B536E1C701}" presName="dummy" presStyleCnt="0"/>
      <dgm:spPr/>
    </dgm:pt>
    <dgm:pt modelId="{41189867-81C8-4772-A02F-F8B928C0E59E}" type="pres">
      <dgm:prSet presAssocID="{1B5AE434-4E97-4241-9625-F7B536E1C701}" presName="node" presStyleLbl="revTx" presStyleIdx="0" presStyleCnt="4">
        <dgm:presLayoutVars>
          <dgm:bulletEnabled val="1"/>
        </dgm:presLayoutVars>
      </dgm:prSet>
      <dgm:spPr/>
    </dgm:pt>
    <dgm:pt modelId="{76CEB620-B755-49BC-9C67-319EFDFD2BCD}" type="pres">
      <dgm:prSet presAssocID="{F7E824E2-EABB-40D2-89DD-4AE9854E1B2E}" presName="sibTrans" presStyleLbl="node1" presStyleIdx="0" presStyleCnt="4"/>
      <dgm:spPr/>
    </dgm:pt>
    <dgm:pt modelId="{13F6ABF7-F75E-48E6-A047-F3DB179059C4}" type="pres">
      <dgm:prSet presAssocID="{4B831F42-7D96-492B-BE20-C9A9FDE11184}" presName="dummy" presStyleCnt="0"/>
      <dgm:spPr/>
    </dgm:pt>
    <dgm:pt modelId="{57CCE22D-AFFE-4739-A266-FD69F9B3CBFE}" type="pres">
      <dgm:prSet presAssocID="{4B831F42-7D96-492B-BE20-C9A9FDE11184}" presName="node" presStyleLbl="revTx" presStyleIdx="1" presStyleCnt="4">
        <dgm:presLayoutVars>
          <dgm:bulletEnabled val="1"/>
        </dgm:presLayoutVars>
      </dgm:prSet>
      <dgm:spPr/>
    </dgm:pt>
    <dgm:pt modelId="{4A28CED1-7D92-4C17-905E-FB0EDDC37946}" type="pres">
      <dgm:prSet presAssocID="{D0CA036D-793A-49A4-9292-3F16D0E7FFA7}" presName="sibTrans" presStyleLbl="node1" presStyleIdx="1" presStyleCnt="4"/>
      <dgm:spPr/>
    </dgm:pt>
    <dgm:pt modelId="{0B292408-E18E-45BC-906D-B854659A1BEE}" type="pres">
      <dgm:prSet presAssocID="{40CAF1D7-7D6C-438B-9D4A-E9E02CEDF16E}" presName="dummy" presStyleCnt="0"/>
      <dgm:spPr/>
    </dgm:pt>
    <dgm:pt modelId="{D8DF934C-FB64-4F7E-9FB4-3B96F77C6D63}" type="pres">
      <dgm:prSet presAssocID="{40CAF1D7-7D6C-438B-9D4A-E9E02CEDF16E}" presName="node" presStyleLbl="revTx" presStyleIdx="2" presStyleCnt="4">
        <dgm:presLayoutVars>
          <dgm:bulletEnabled val="1"/>
        </dgm:presLayoutVars>
      </dgm:prSet>
      <dgm:spPr/>
    </dgm:pt>
    <dgm:pt modelId="{E15A3CEB-80D2-4C24-944A-ABCF856DA6A3}" type="pres">
      <dgm:prSet presAssocID="{5521B007-AE0E-4C3A-B62F-6CB436978C52}" presName="sibTrans" presStyleLbl="node1" presStyleIdx="2" presStyleCnt="4"/>
      <dgm:spPr/>
    </dgm:pt>
    <dgm:pt modelId="{7B70DE06-9FB2-46FB-A0F1-CA586587F9E2}" type="pres">
      <dgm:prSet presAssocID="{C6F9B24C-6554-4A79-986F-3EC522785B5D}" presName="dummy" presStyleCnt="0"/>
      <dgm:spPr/>
    </dgm:pt>
    <dgm:pt modelId="{120ABC84-3A25-4818-A87A-80C6246F416F}" type="pres">
      <dgm:prSet presAssocID="{C6F9B24C-6554-4A79-986F-3EC522785B5D}" presName="node" presStyleLbl="revTx" presStyleIdx="3" presStyleCnt="4">
        <dgm:presLayoutVars>
          <dgm:bulletEnabled val="1"/>
        </dgm:presLayoutVars>
      </dgm:prSet>
      <dgm:spPr/>
    </dgm:pt>
    <dgm:pt modelId="{D4930748-BFFD-4BBD-A2FC-9EAD482E58B6}" type="pres">
      <dgm:prSet presAssocID="{54DAB14B-7AF0-42DD-8DF9-27DAFADB4B73}" presName="sibTrans" presStyleLbl="node1" presStyleIdx="3" presStyleCnt="4"/>
      <dgm:spPr/>
    </dgm:pt>
  </dgm:ptLst>
  <dgm:cxnLst>
    <dgm:cxn modelId="{14BFD922-B8C8-4C44-9B3A-D31CA80CAD3B}" type="presOf" srcId="{D0CA036D-793A-49A4-9292-3F16D0E7FFA7}" destId="{4A28CED1-7D92-4C17-905E-FB0EDDC37946}" srcOrd="0" destOrd="0" presId="urn:microsoft.com/office/officeart/2005/8/layout/cycle1"/>
    <dgm:cxn modelId="{929AA62D-8205-4B93-B180-D534EAFEA204}" type="presOf" srcId="{40CAF1D7-7D6C-438B-9D4A-E9E02CEDF16E}" destId="{D8DF934C-FB64-4F7E-9FB4-3B96F77C6D63}" srcOrd="0" destOrd="0" presId="urn:microsoft.com/office/officeart/2005/8/layout/cycle1"/>
    <dgm:cxn modelId="{4D11473E-BC36-445A-B41F-AC10900CB54A}" type="presOf" srcId="{C6F9B24C-6554-4A79-986F-3EC522785B5D}" destId="{120ABC84-3A25-4818-A87A-80C6246F416F}" srcOrd="0" destOrd="0" presId="urn:microsoft.com/office/officeart/2005/8/layout/cycle1"/>
    <dgm:cxn modelId="{F47AA45B-E344-47A8-ADC2-E11C12A862B3}" type="presOf" srcId="{1B5AE434-4E97-4241-9625-F7B536E1C701}" destId="{41189867-81C8-4772-A02F-F8B928C0E59E}" srcOrd="0" destOrd="0" presId="urn:microsoft.com/office/officeart/2005/8/layout/cycle1"/>
    <dgm:cxn modelId="{14592E6C-EB5E-49D6-A537-772179C7D2CD}" srcId="{7D4A6B7A-B0D5-4509-9016-A3D8FAEF7DCA}" destId="{C6F9B24C-6554-4A79-986F-3EC522785B5D}" srcOrd="3" destOrd="0" parTransId="{08C157A9-0BB4-4D2F-A6DF-EE334E79DAAD}" sibTransId="{54DAB14B-7AF0-42DD-8DF9-27DAFADB4B73}"/>
    <dgm:cxn modelId="{895AF150-0052-4B05-96DB-A80FBFD5FC91}" srcId="{7D4A6B7A-B0D5-4509-9016-A3D8FAEF7DCA}" destId="{4B831F42-7D96-492B-BE20-C9A9FDE11184}" srcOrd="1" destOrd="0" parTransId="{8002CDF7-072E-48C0-AD0E-9C8ED13385DA}" sibTransId="{D0CA036D-793A-49A4-9292-3F16D0E7FFA7}"/>
    <dgm:cxn modelId="{150B9980-551D-4E0B-8113-45BEEF11C857}" srcId="{7D4A6B7A-B0D5-4509-9016-A3D8FAEF7DCA}" destId="{1B5AE434-4E97-4241-9625-F7B536E1C701}" srcOrd="0" destOrd="0" parTransId="{5D078123-4721-418D-98C4-481B6791CD7E}" sibTransId="{F7E824E2-EABB-40D2-89DD-4AE9854E1B2E}"/>
    <dgm:cxn modelId="{31188A99-0637-427D-A68E-F54D1D919E9B}" type="presOf" srcId="{5521B007-AE0E-4C3A-B62F-6CB436978C52}" destId="{E15A3CEB-80D2-4C24-944A-ABCF856DA6A3}" srcOrd="0" destOrd="0" presId="urn:microsoft.com/office/officeart/2005/8/layout/cycle1"/>
    <dgm:cxn modelId="{8D19289A-712C-498F-B5DE-B31EEFDF0D55}" type="presOf" srcId="{7D4A6B7A-B0D5-4509-9016-A3D8FAEF7DCA}" destId="{03177A34-424D-4417-9BC5-A785DA50B66E}" srcOrd="0" destOrd="0" presId="urn:microsoft.com/office/officeart/2005/8/layout/cycle1"/>
    <dgm:cxn modelId="{C5BDECA4-365F-49A7-971B-0953A8DD209E}" type="presOf" srcId="{54DAB14B-7AF0-42DD-8DF9-27DAFADB4B73}" destId="{D4930748-BFFD-4BBD-A2FC-9EAD482E58B6}" srcOrd="0" destOrd="0" presId="urn:microsoft.com/office/officeart/2005/8/layout/cycle1"/>
    <dgm:cxn modelId="{19262CCA-BC38-411E-8E4A-9807DED78DEB}" srcId="{7D4A6B7A-B0D5-4509-9016-A3D8FAEF7DCA}" destId="{40CAF1D7-7D6C-438B-9D4A-E9E02CEDF16E}" srcOrd="2" destOrd="0" parTransId="{56804080-28C5-400A-8F90-C137BC3B7A5B}" sibTransId="{5521B007-AE0E-4C3A-B62F-6CB436978C52}"/>
    <dgm:cxn modelId="{5A4678CF-9FCD-4354-84BF-94D772AF4FCF}" type="presOf" srcId="{F7E824E2-EABB-40D2-89DD-4AE9854E1B2E}" destId="{76CEB620-B755-49BC-9C67-319EFDFD2BCD}" srcOrd="0" destOrd="0" presId="urn:microsoft.com/office/officeart/2005/8/layout/cycle1"/>
    <dgm:cxn modelId="{70820EE8-16A4-4660-B3FA-CEB188D06DAB}" type="presOf" srcId="{4B831F42-7D96-492B-BE20-C9A9FDE11184}" destId="{57CCE22D-AFFE-4739-A266-FD69F9B3CBFE}" srcOrd="0" destOrd="0" presId="urn:microsoft.com/office/officeart/2005/8/layout/cycle1"/>
    <dgm:cxn modelId="{7D2A4A2F-2152-48E8-990E-8205E4BCC521}" type="presParOf" srcId="{03177A34-424D-4417-9BC5-A785DA50B66E}" destId="{1D1A43AC-9AF3-49B0-A5D3-DC0F742D9CB5}" srcOrd="0" destOrd="0" presId="urn:microsoft.com/office/officeart/2005/8/layout/cycle1"/>
    <dgm:cxn modelId="{1C932951-03A0-4C9D-B82D-91D791C4F1DD}" type="presParOf" srcId="{03177A34-424D-4417-9BC5-A785DA50B66E}" destId="{41189867-81C8-4772-A02F-F8B928C0E59E}" srcOrd="1" destOrd="0" presId="urn:microsoft.com/office/officeart/2005/8/layout/cycle1"/>
    <dgm:cxn modelId="{6E9A9AC8-E36A-413A-897D-D0302F4725EC}" type="presParOf" srcId="{03177A34-424D-4417-9BC5-A785DA50B66E}" destId="{76CEB620-B755-49BC-9C67-319EFDFD2BCD}" srcOrd="2" destOrd="0" presId="urn:microsoft.com/office/officeart/2005/8/layout/cycle1"/>
    <dgm:cxn modelId="{92EC98BE-119B-4095-94A0-5C5A18DAE038}" type="presParOf" srcId="{03177A34-424D-4417-9BC5-A785DA50B66E}" destId="{13F6ABF7-F75E-48E6-A047-F3DB179059C4}" srcOrd="3" destOrd="0" presId="urn:microsoft.com/office/officeart/2005/8/layout/cycle1"/>
    <dgm:cxn modelId="{D47547E7-BF1E-4078-A4F4-17C298ED2644}" type="presParOf" srcId="{03177A34-424D-4417-9BC5-A785DA50B66E}" destId="{57CCE22D-AFFE-4739-A266-FD69F9B3CBFE}" srcOrd="4" destOrd="0" presId="urn:microsoft.com/office/officeart/2005/8/layout/cycle1"/>
    <dgm:cxn modelId="{477F4590-E0BA-4BFA-A014-9B55C9593648}" type="presParOf" srcId="{03177A34-424D-4417-9BC5-A785DA50B66E}" destId="{4A28CED1-7D92-4C17-905E-FB0EDDC37946}" srcOrd="5" destOrd="0" presId="urn:microsoft.com/office/officeart/2005/8/layout/cycle1"/>
    <dgm:cxn modelId="{5E7C8679-069F-405E-9103-08C5C5A3C4A5}" type="presParOf" srcId="{03177A34-424D-4417-9BC5-A785DA50B66E}" destId="{0B292408-E18E-45BC-906D-B854659A1BEE}" srcOrd="6" destOrd="0" presId="urn:microsoft.com/office/officeart/2005/8/layout/cycle1"/>
    <dgm:cxn modelId="{F0503D68-7A41-4671-9307-678F504407FD}" type="presParOf" srcId="{03177A34-424D-4417-9BC5-A785DA50B66E}" destId="{D8DF934C-FB64-4F7E-9FB4-3B96F77C6D63}" srcOrd="7" destOrd="0" presId="urn:microsoft.com/office/officeart/2005/8/layout/cycle1"/>
    <dgm:cxn modelId="{48CA9B96-A6B6-4B68-B601-A45AC7D98321}" type="presParOf" srcId="{03177A34-424D-4417-9BC5-A785DA50B66E}" destId="{E15A3CEB-80D2-4C24-944A-ABCF856DA6A3}" srcOrd="8" destOrd="0" presId="urn:microsoft.com/office/officeart/2005/8/layout/cycle1"/>
    <dgm:cxn modelId="{F3D76CAA-C5E8-4173-80BC-2EF2B1D3C296}" type="presParOf" srcId="{03177A34-424D-4417-9BC5-A785DA50B66E}" destId="{7B70DE06-9FB2-46FB-A0F1-CA586587F9E2}" srcOrd="9" destOrd="0" presId="urn:microsoft.com/office/officeart/2005/8/layout/cycle1"/>
    <dgm:cxn modelId="{A421D2A9-71D6-4A45-8380-C617516BBEDD}" type="presParOf" srcId="{03177A34-424D-4417-9BC5-A785DA50B66E}" destId="{120ABC84-3A25-4818-A87A-80C6246F416F}" srcOrd="10" destOrd="0" presId="urn:microsoft.com/office/officeart/2005/8/layout/cycle1"/>
    <dgm:cxn modelId="{A5806A33-6B21-487F-B50F-01154D94B558}" type="presParOf" srcId="{03177A34-424D-4417-9BC5-A785DA50B66E}" destId="{D4930748-BFFD-4BBD-A2FC-9EAD482E58B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A6B7A-B0D5-4509-9016-A3D8FAEF7DCA}" type="doc">
      <dgm:prSet loTypeId="urn:microsoft.com/office/officeart/2005/8/layout/cycle1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B5AE434-4E97-4241-9625-F7B536E1C701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Plan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reviewed pre-intervention (baseline measurement)</a:t>
          </a:r>
          <a:endParaRPr lang="en-US" dirty="0"/>
        </a:p>
      </dgm:t>
    </dgm:pt>
    <dgm:pt modelId="{5D078123-4721-418D-98C4-481B6791CD7E}" type="parTrans" cxnId="{150B9980-551D-4E0B-8113-45BEEF11C857}">
      <dgm:prSet/>
      <dgm:spPr/>
      <dgm:t>
        <a:bodyPr/>
        <a:lstStyle/>
        <a:p>
          <a:endParaRPr lang="en-US"/>
        </a:p>
      </dgm:t>
    </dgm:pt>
    <dgm:pt modelId="{F7E824E2-EABB-40D2-89DD-4AE9854E1B2E}" type="sibTrans" cxnId="{150B9980-551D-4E0B-8113-45BEEF11C857}">
      <dgm:prSet/>
      <dgm:spPr/>
      <dgm:t>
        <a:bodyPr/>
        <a:lstStyle/>
        <a:p>
          <a:endParaRPr lang="en-US"/>
        </a:p>
      </dgm:t>
    </dgm:pt>
    <dgm:pt modelId="{4B831F42-7D96-492B-BE20-C9A9FDE11184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Do</a:t>
          </a:r>
          <a:r>
            <a:rPr lang="en-US" dirty="0">
              <a:latin typeface="Calibri Light" panose="020F0302020204030204"/>
            </a:rPr>
            <a:t>: 52 notes reviewed</a:t>
          </a:r>
          <a:endParaRPr lang="en-US" dirty="0"/>
        </a:p>
      </dgm:t>
    </dgm:pt>
    <dgm:pt modelId="{8002CDF7-072E-48C0-AD0E-9C8ED13385DA}" type="parTrans" cxnId="{895AF150-0052-4B05-96DB-A80FBFD5FC91}">
      <dgm:prSet/>
      <dgm:spPr/>
      <dgm:t>
        <a:bodyPr/>
        <a:lstStyle/>
        <a:p>
          <a:endParaRPr lang="en-US"/>
        </a:p>
      </dgm:t>
    </dgm:pt>
    <dgm:pt modelId="{D0CA036D-793A-49A4-9292-3F16D0E7FFA7}" type="sibTrans" cxnId="{895AF150-0052-4B05-96DB-A80FBFD5FC91}">
      <dgm:prSet/>
      <dgm:spPr/>
      <dgm:t>
        <a:bodyPr/>
        <a:lstStyle/>
        <a:p>
          <a:endParaRPr lang="en-US"/>
        </a:p>
      </dgm:t>
    </dgm:pt>
    <dgm:pt modelId="{40CAF1D7-7D6C-438B-9D4A-E9E02CEDF16E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Study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assessed against our combined RCS, UK MDT and RCR criteria </a:t>
          </a:r>
          <a:endParaRPr lang="en-US" dirty="0"/>
        </a:p>
      </dgm:t>
    </dgm:pt>
    <dgm:pt modelId="{56804080-28C5-400A-8F90-C137BC3B7A5B}" type="parTrans" cxnId="{19262CCA-BC38-411E-8E4A-9807DED78DEB}">
      <dgm:prSet/>
      <dgm:spPr/>
      <dgm:t>
        <a:bodyPr/>
        <a:lstStyle/>
        <a:p>
          <a:endParaRPr lang="en-US"/>
        </a:p>
      </dgm:t>
    </dgm:pt>
    <dgm:pt modelId="{5521B007-AE0E-4C3A-B62F-6CB436978C52}" type="sibTrans" cxnId="{19262CCA-BC38-411E-8E4A-9807DED78DEB}">
      <dgm:prSet/>
      <dgm:spPr/>
      <dgm:t>
        <a:bodyPr/>
        <a:lstStyle/>
        <a:p>
          <a:endParaRPr lang="en-US"/>
        </a:p>
      </dgm:t>
    </dgm:pt>
    <dgm:pt modelId="{C6F9B24C-6554-4A79-986F-3EC522785B5D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Act</a:t>
          </a:r>
          <a:r>
            <a:rPr lang="en-US" dirty="0">
              <a:latin typeface="Calibri Light" panose="020F0302020204030204"/>
            </a:rPr>
            <a:t>: New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proforma created </a:t>
          </a:r>
          <a:endParaRPr lang="en-US" dirty="0"/>
        </a:p>
      </dgm:t>
    </dgm:pt>
    <dgm:pt modelId="{08C157A9-0BB4-4D2F-A6DF-EE334E79DAAD}" type="parTrans" cxnId="{14592E6C-EB5E-49D6-A537-772179C7D2CD}">
      <dgm:prSet/>
      <dgm:spPr/>
      <dgm:t>
        <a:bodyPr/>
        <a:lstStyle/>
        <a:p>
          <a:endParaRPr lang="en-US"/>
        </a:p>
      </dgm:t>
    </dgm:pt>
    <dgm:pt modelId="{54DAB14B-7AF0-42DD-8DF9-27DAFADB4B73}" type="sibTrans" cxnId="{14592E6C-EB5E-49D6-A537-772179C7D2CD}">
      <dgm:prSet/>
      <dgm:spPr/>
      <dgm:t>
        <a:bodyPr/>
        <a:lstStyle/>
        <a:p>
          <a:endParaRPr lang="en-US"/>
        </a:p>
      </dgm:t>
    </dgm:pt>
    <dgm:pt modelId="{03177A34-424D-4417-9BC5-A785DA50B66E}" type="pres">
      <dgm:prSet presAssocID="{7D4A6B7A-B0D5-4509-9016-A3D8FAEF7DCA}" presName="cycle" presStyleCnt="0">
        <dgm:presLayoutVars>
          <dgm:dir/>
          <dgm:resizeHandles val="exact"/>
        </dgm:presLayoutVars>
      </dgm:prSet>
      <dgm:spPr/>
    </dgm:pt>
    <dgm:pt modelId="{1D1A43AC-9AF3-49B0-A5D3-DC0F742D9CB5}" type="pres">
      <dgm:prSet presAssocID="{1B5AE434-4E97-4241-9625-F7B536E1C701}" presName="dummy" presStyleCnt="0"/>
      <dgm:spPr/>
    </dgm:pt>
    <dgm:pt modelId="{41189867-81C8-4772-A02F-F8B928C0E59E}" type="pres">
      <dgm:prSet presAssocID="{1B5AE434-4E97-4241-9625-F7B536E1C701}" presName="node" presStyleLbl="revTx" presStyleIdx="0" presStyleCnt="4">
        <dgm:presLayoutVars>
          <dgm:bulletEnabled val="1"/>
        </dgm:presLayoutVars>
      </dgm:prSet>
      <dgm:spPr/>
    </dgm:pt>
    <dgm:pt modelId="{76CEB620-B755-49BC-9C67-319EFDFD2BCD}" type="pres">
      <dgm:prSet presAssocID="{F7E824E2-EABB-40D2-89DD-4AE9854E1B2E}" presName="sibTrans" presStyleLbl="node1" presStyleIdx="0" presStyleCnt="4"/>
      <dgm:spPr/>
    </dgm:pt>
    <dgm:pt modelId="{13F6ABF7-F75E-48E6-A047-F3DB179059C4}" type="pres">
      <dgm:prSet presAssocID="{4B831F42-7D96-492B-BE20-C9A9FDE11184}" presName="dummy" presStyleCnt="0"/>
      <dgm:spPr/>
    </dgm:pt>
    <dgm:pt modelId="{57CCE22D-AFFE-4739-A266-FD69F9B3CBFE}" type="pres">
      <dgm:prSet presAssocID="{4B831F42-7D96-492B-BE20-C9A9FDE11184}" presName="node" presStyleLbl="revTx" presStyleIdx="1" presStyleCnt="4">
        <dgm:presLayoutVars>
          <dgm:bulletEnabled val="1"/>
        </dgm:presLayoutVars>
      </dgm:prSet>
      <dgm:spPr/>
    </dgm:pt>
    <dgm:pt modelId="{4A28CED1-7D92-4C17-905E-FB0EDDC37946}" type="pres">
      <dgm:prSet presAssocID="{D0CA036D-793A-49A4-9292-3F16D0E7FFA7}" presName="sibTrans" presStyleLbl="node1" presStyleIdx="1" presStyleCnt="4"/>
      <dgm:spPr/>
    </dgm:pt>
    <dgm:pt modelId="{0B292408-E18E-45BC-906D-B854659A1BEE}" type="pres">
      <dgm:prSet presAssocID="{40CAF1D7-7D6C-438B-9D4A-E9E02CEDF16E}" presName="dummy" presStyleCnt="0"/>
      <dgm:spPr/>
    </dgm:pt>
    <dgm:pt modelId="{D8DF934C-FB64-4F7E-9FB4-3B96F77C6D63}" type="pres">
      <dgm:prSet presAssocID="{40CAF1D7-7D6C-438B-9D4A-E9E02CEDF16E}" presName="node" presStyleLbl="revTx" presStyleIdx="2" presStyleCnt="4">
        <dgm:presLayoutVars>
          <dgm:bulletEnabled val="1"/>
        </dgm:presLayoutVars>
      </dgm:prSet>
      <dgm:spPr/>
    </dgm:pt>
    <dgm:pt modelId="{E15A3CEB-80D2-4C24-944A-ABCF856DA6A3}" type="pres">
      <dgm:prSet presAssocID="{5521B007-AE0E-4C3A-B62F-6CB436978C52}" presName="sibTrans" presStyleLbl="node1" presStyleIdx="2" presStyleCnt="4"/>
      <dgm:spPr/>
    </dgm:pt>
    <dgm:pt modelId="{7B70DE06-9FB2-46FB-A0F1-CA586587F9E2}" type="pres">
      <dgm:prSet presAssocID="{C6F9B24C-6554-4A79-986F-3EC522785B5D}" presName="dummy" presStyleCnt="0"/>
      <dgm:spPr/>
    </dgm:pt>
    <dgm:pt modelId="{120ABC84-3A25-4818-A87A-80C6246F416F}" type="pres">
      <dgm:prSet presAssocID="{C6F9B24C-6554-4A79-986F-3EC522785B5D}" presName="node" presStyleLbl="revTx" presStyleIdx="3" presStyleCnt="4">
        <dgm:presLayoutVars>
          <dgm:bulletEnabled val="1"/>
        </dgm:presLayoutVars>
      </dgm:prSet>
      <dgm:spPr/>
    </dgm:pt>
    <dgm:pt modelId="{D4930748-BFFD-4BBD-A2FC-9EAD482E58B6}" type="pres">
      <dgm:prSet presAssocID="{54DAB14B-7AF0-42DD-8DF9-27DAFADB4B73}" presName="sibTrans" presStyleLbl="node1" presStyleIdx="3" presStyleCnt="4"/>
      <dgm:spPr/>
    </dgm:pt>
  </dgm:ptLst>
  <dgm:cxnLst>
    <dgm:cxn modelId="{14BFD922-B8C8-4C44-9B3A-D31CA80CAD3B}" type="presOf" srcId="{D0CA036D-793A-49A4-9292-3F16D0E7FFA7}" destId="{4A28CED1-7D92-4C17-905E-FB0EDDC37946}" srcOrd="0" destOrd="0" presId="urn:microsoft.com/office/officeart/2005/8/layout/cycle1"/>
    <dgm:cxn modelId="{929AA62D-8205-4B93-B180-D534EAFEA204}" type="presOf" srcId="{40CAF1D7-7D6C-438B-9D4A-E9E02CEDF16E}" destId="{D8DF934C-FB64-4F7E-9FB4-3B96F77C6D63}" srcOrd="0" destOrd="0" presId="urn:microsoft.com/office/officeart/2005/8/layout/cycle1"/>
    <dgm:cxn modelId="{4D11473E-BC36-445A-B41F-AC10900CB54A}" type="presOf" srcId="{C6F9B24C-6554-4A79-986F-3EC522785B5D}" destId="{120ABC84-3A25-4818-A87A-80C6246F416F}" srcOrd="0" destOrd="0" presId="urn:microsoft.com/office/officeart/2005/8/layout/cycle1"/>
    <dgm:cxn modelId="{F47AA45B-E344-47A8-ADC2-E11C12A862B3}" type="presOf" srcId="{1B5AE434-4E97-4241-9625-F7B536E1C701}" destId="{41189867-81C8-4772-A02F-F8B928C0E59E}" srcOrd="0" destOrd="0" presId="urn:microsoft.com/office/officeart/2005/8/layout/cycle1"/>
    <dgm:cxn modelId="{14592E6C-EB5E-49D6-A537-772179C7D2CD}" srcId="{7D4A6B7A-B0D5-4509-9016-A3D8FAEF7DCA}" destId="{C6F9B24C-6554-4A79-986F-3EC522785B5D}" srcOrd="3" destOrd="0" parTransId="{08C157A9-0BB4-4D2F-A6DF-EE334E79DAAD}" sibTransId="{54DAB14B-7AF0-42DD-8DF9-27DAFADB4B73}"/>
    <dgm:cxn modelId="{895AF150-0052-4B05-96DB-A80FBFD5FC91}" srcId="{7D4A6B7A-B0D5-4509-9016-A3D8FAEF7DCA}" destId="{4B831F42-7D96-492B-BE20-C9A9FDE11184}" srcOrd="1" destOrd="0" parTransId="{8002CDF7-072E-48C0-AD0E-9C8ED13385DA}" sibTransId="{D0CA036D-793A-49A4-9292-3F16D0E7FFA7}"/>
    <dgm:cxn modelId="{150B9980-551D-4E0B-8113-45BEEF11C857}" srcId="{7D4A6B7A-B0D5-4509-9016-A3D8FAEF7DCA}" destId="{1B5AE434-4E97-4241-9625-F7B536E1C701}" srcOrd="0" destOrd="0" parTransId="{5D078123-4721-418D-98C4-481B6791CD7E}" sibTransId="{F7E824E2-EABB-40D2-89DD-4AE9854E1B2E}"/>
    <dgm:cxn modelId="{31188A99-0637-427D-A68E-F54D1D919E9B}" type="presOf" srcId="{5521B007-AE0E-4C3A-B62F-6CB436978C52}" destId="{E15A3CEB-80D2-4C24-944A-ABCF856DA6A3}" srcOrd="0" destOrd="0" presId="urn:microsoft.com/office/officeart/2005/8/layout/cycle1"/>
    <dgm:cxn modelId="{8D19289A-712C-498F-B5DE-B31EEFDF0D55}" type="presOf" srcId="{7D4A6B7A-B0D5-4509-9016-A3D8FAEF7DCA}" destId="{03177A34-424D-4417-9BC5-A785DA50B66E}" srcOrd="0" destOrd="0" presId="urn:microsoft.com/office/officeart/2005/8/layout/cycle1"/>
    <dgm:cxn modelId="{C5BDECA4-365F-49A7-971B-0953A8DD209E}" type="presOf" srcId="{54DAB14B-7AF0-42DD-8DF9-27DAFADB4B73}" destId="{D4930748-BFFD-4BBD-A2FC-9EAD482E58B6}" srcOrd="0" destOrd="0" presId="urn:microsoft.com/office/officeart/2005/8/layout/cycle1"/>
    <dgm:cxn modelId="{19262CCA-BC38-411E-8E4A-9807DED78DEB}" srcId="{7D4A6B7A-B0D5-4509-9016-A3D8FAEF7DCA}" destId="{40CAF1D7-7D6C-438B-9D4A-E9E02CEDF16E}" srcOrd="2" destOrd="0" parTransId="{56804080-28C5-400A-8F90-C137BC3B7A5B}" sibTransId="{5521B007-AE0E-4C3A-B62F-6CB436978C52}"/>
    <dgm:cxn modelId="{5A4678CF-9FCD-4354-84BF-94D772AF4FCF}" type="presOf" srcId="{F7E824E2-EABB-40D2-89DD-4AE9854E1B2E}" destId="{76CEB620-B755-49BC-9C67-319EFDFD2BCD}" srcOrd="0" destOrd="0" presId="urn:microsoft.com/office/officeart/2005/8/layout/cycle1"/>
    <dgm:cxn modelId="{70820EE8-16A4-4660-B3FA-CEB188D06DAB}" type="presOf" srcId="{4B831F42-7D96-492B-BE20-C9A9FDE11184}" destId="{57CCE22D-AFFE-4739-A266-FD69F9B3CBFE}" srcOrd="0" destOrd="0" presId="urn:microsoft.com/office/officeart/2005/8/layout/cycle1"/>
    <dgm:cxn modelId="{7D2A4A2F-2152-48E8-990E-8205E4BCC521}" type="presParOf" srcId="{03177A34-424D-4417-9BC5-A785DA50B66E}" destId="{1D1A43AC-9AF3-49B0-A5D3-DC0F742D9CB5}" srcOrd="0" destOrd="0" presId="urn:microsoft.com/office/officeart/2005/8/layout/cycle1"/>
    <dgm:cxn modelId="{1C932951-03A0-4C9D-B82D-91D791C4F1DD}" type="presParOf" srcId="{03177A34-424D-4417-9BC5-A785DA50B66E}" destId="{41189867-81C8-4772-A02F-F8B928C0E59E}" srcOrd="1" destOrd="0" presId="urn:microsoft.com/office/officeart/2005/8/layout/cycle1"/>
    <dgm:cxn modelId="{6E9A9AC8-E36A-413A-897D-D0302F4725EC}" type="presParOf" srcId="{03177A34-424D-4417-9BC5-A785DA50B66E}" destId="{76CEB620-B755-49BC-9C67-319EFDFD2BCD}" srcOrd="2" destOrd="0" presId="urn:microsoft.com/office/officeart/2005/8/layout/cycle1"/>
    <dgm:cxn modelId="{92EC98BE-119B-4095-94A0-5C5A18DAE038}" type="presParOf" srcId="{03177A34-424D-4417-9BC5-A785DA50B66E}" destId="{13F6ABF7-F75E-48E6-A047-F3DB179059C4}" srcOrd="3" destOrd="0" presId="urn:microsoft.com/office/officeart/2005/8/layout/cycle1"/>
    <dgm:cxn modelId="{D47547E7-BF1E-4078-A4F4-17C298ED2644}" type="presParOf" srcId="{03177A34-424D-4417-9BC5-A785DA50B66E}" destId="{57CCE22D-AFFE-4739-A266-FD69F9B3CBFE}" srcOrd="4" destOrd="0" presId="urn:microsoft.com/office/officeart/2005/8/layout/cycle1"/>
    <dgm:cxn modelId="{477F4590-E0BA-4BFA-A014-9B55C9593648}" type="presParOf" srcId="{03177A34-424D-4417-9BC5-A785DA50B66E}" destId="{4A28CED1-7D92-4C17-905E-FB0EDDC37946}" srcOrd="5" destOrd="0" presId="urn:microsoft.com/office/officeart/2005/8/layout/cycle1"/>
    <dgm:cxn modelId="{5E7C8679-069F-405E-9103-08C5C5A3C4A5}" type="presParOf" srcId="{03177A34-424D-4417-9BC5-A785DA50B66E}" destId="{0B292408-E18E-45BC-906D-B854659A1BEE}" srcOrd="6" destOrd="0" presId="urn:microsoft.com/office/officeart/2005/8/layout/cycle1"/>
    <dgm:cxn modelId="{F0503D68-7A41-4671-9307-678F504407FD}" type="presParOf" srcId="{03177A34-424D-4417-9BC5-A785DA50B66E}" destId="{D8DF934C-FB64-4F7E-9FB4-3B96F77C6D63}" srcOrd="7" destOrd="0" presId="urn:microsoft.com/office/officeart/2005/8/layout/cycle1"/>
    <dgm:cxn modelId="{48CA9B96-A6B6-4B68-B601-A45AC7D98321}" type="presParOf" srcId="{03177A34-424D-4417-9BC5-A785DA50B66E}" destId="{E15A3CEB-80D2-4C24-944A-ABCF856DA6A3}" srcOrd="8" destOrd="0" presId="urn:microsoft.com/office/officeart/2005/8/layout/cycle1"/>
    <dgm:cxn modelId="{F3D76CAA-C5E8-4173-80BC-2EF2B1D3C296}" type="presParOf" srcId="{03177A34-424D-4417-9BC5-A785DA50B66E}" destId="{7B70DE06-9FB2-46FB-A0F1-CA586587F9E2}" srcOrd="9" destOrd="0" presId="urn:microsoft.com/office/officeart/2005/8/layout/cycle1"/>
    <dgm:cxn modelId="{A421D2A9-71D6-4A45-8380-C617516BBEDD}" type="presParOf" srcId="{03177A34-424D-4417-9BC5-A785DA50B66E}" destId="{120ABC84-3A25-4818-A87A-80C6246F416F}" srcOrd="10" destOrd="0" presId="urn:microsoft.com/office/officeart/2005/8/layout/cycle1"/>
    <dgm:cxn modelId="{A5806A33-6B21-487F-B50F-01154D94B558}" type="presParOf" srcId="{03177A34-424D-4417-9BC5-A785DA50B66E}" destId="{D4930748-BFFD-4BBD-A2FC-9EAD482E58B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A6B7A-B0D5-4509-9016-A3D8FAEF7DCA}" type="doc">
      <dgm:prSet loTypeId="urn:microsoft.com/office/officeart/2005/8/layout/cycle1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B5AE434-4E97-4241-9625-F7B536E1C701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Plan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reviewed pre-intervention (baseline measurement)</a:t>
          </a:r>
          <a:endParaRPr lang="en-US" dirty="0"/>
        </a:p>
      </dgm:t>
    </dgm:pt>
    <dgm:pt modelId="{5D078123-4721-418D-98C4-481B6791CD7E}" type="parTrans" cxnId="{150B9980-551D-4E0B-8113-45BEEF11C857}">
      <dgm:prSet/>
      <dgm:spPr/>
      <dgm:t>
        <a:bodyPr/>
        <a:lstStyle/>
        <a:p>
          <a:endParaRPr lang="en-US"/>
        </a:p>
      </dgm:t>
    </dgm:pt>
    <dgm:pt modelId="{F7E824E2-EABB-40D2-89DD-4AE9854E1B2E}" type="sibTrans" cxnId="{150B9980-551D-4E0B-8113-45BEEF11C857}">
      <dgm:prSet/>
      <dgm:spPr/>
      <dgm:t>
        <a:bodyPr/>
        <a:lstStyle/>
        <a:p>
          <a:endParaRPr lang="en-US"/>
        </a:p>
      </dgm:t>
    </dgm:pt>
    <dgm:pt modelId="{4B831F42-7D96-492B-BE20-C9A9FDE11184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Do</a:t>
          </a:r>
          <a:r>
            <a:rPr lang="en-US" dirty="0">
              <a:latin typeface="Calibri Light" panose="020F0302020204030204"/>
            </a:rPr>
            <a:t>: 52 notes reviewed</a:t>
          </a:r>
          <a:endParaRPr lang="en-US" dirty="0"/>
        </a:p>
      </dgm:t>
    </dgm:pt>
    <dgm:pt modelId="{8002CDF7-072E-48C0-AD0E-9C8ED13385DA}" type="parTrans" cxnId="{895AF150-0052-4B05-96DB-A80FBFD5FC91}">
      <dgm:prSet/>
      <dgm:spPr/>
      <dgm:t>
        <a:bodyPr/>
        <a:lstStyle/>
        <a:p>
          <a:endParaRPr lang="en-US"/>
        </a:p>
      </dgm:t>
    </dgm:pt>
    <dgm:pt modelId="{D0CA036D-793A-49A4-9292-3F16D0E7FFA7}" type="sibTrans" cxnId="{895AF150-0052-4B05-96DB-A80FBFD5FC91}">
      <dgm:prSet/>
      <dgm:spPr/>
      <dgm:t>
        <a:bodyPr/>
        <a:lstStyle/>
        <a:p>
          <a:endParaRPr lang="en-US"/>
        </a:p>
      </dgm:t>
    </dgm:pt>
    <dgm:pt modelId="{40CAF1D7-7D6C-438B-9D4A-E9E02CEDF16E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Study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assessed against our combined RCS, UK MDT and RCR criteria </a:t>
          </a:r>
          <a:endParaRPr lang="en-US" dirty="0"/>
        </a:p>
      </dgm:t>
    </dgm:pt>
    <dgm:pt modelId="{56804080-28C5-400A-8F90-C137BC3B7A5B}" type="parTrans" cxnId="{19262CCA-BC38-411E-8E4A-9807DED78DEB}">
      <dgm:prSet/>
      <dgm:spPr/>
      <dgm:t>
        <a:bodyPr/>
        <a:lstStyle/>
        <a:p>
          <a:endParaRPr lang="en-US"/>
        </a:p>
      </dgm:t>
    </dgm:pt>
    <dgm:pt modelId="{5521B007-AE0E-4C3A-B62F-6CB436978C52}" type="sibTrans" cxnId="{19262CCA-BC38-411E-8E4A-9807DED78DEB}">
      <dgm:prSet/>
      <dgm:spPr/>
      <dgm:t>
        <a:bodyPr/>
        <a:lstStyle/>
        <a:p>
          <a:endParaRPr lang="en-US"/>
        </a:p>
      </dgm:t>
    </dgm:pt>
    <dgm:pt modelId="{C6F9B24C-6554-4A79-986F-3EC522785B5D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Act</a:t>
          </a:r>
          <a:r>
            <a:rPr lang="en-US" dirty="0">
              <a:latin typeface="Calibri Light" panose="020F0302020204030204"/>
            </a:rPr>
            <a:t>: New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proforma created </a:t>
          </a:r>
          <a:endParaRPr lang="en-US" dirty="0"/>
        </a:p>
      </dgm:t>
    </dgm:pt>
    <dgm:pt modelId="{08C157A9-0BB4-4D2F-A6DF-EE334E79DAAD}" type="parTrans" cxnId="{14592E6C-EB5E-49D6-A537-772179C7D2CD}">
      <dgm:prSet/>
      <dgm:spPr/>
      <dgm:t>
        <a:bodyPr/>
        <a:lstStyle/>
        <a:p>
          <a:endParaRPr lang="en-US"/>
        </a:p>
      </dgm:t>
    </dgm:pt>
    <dgm:pt modelId="{54DAB14B-7AF0-42DD-8DF9-27DAFADB4B73}" type="sibTrans" cxnId="{14592E6C-EB5E-49D6-A537-772179C7D2CD}">
      <dgm:prSet/>
      <dgm:spPr/>
      <dgm:t>
        <a:bodyPr/>
        <a:lstStyle/>
        <a:p>
          <a:endParaRPr lang="en-US"/>
        </a:p>
      </dgm:t>
    </dgm:pt>
    <dgm:pt modelId="{03177A34-424D-4417-9BC5-A785DA50B66E}" type="pres">
      <dgm:prSet presAssocID="{7D4A6B7A-B0D5-4509-9016-A3D8FAEF7DCA}" presName="cycle" presStyleCnt="0">
        <dgm:presLayoutVars>
          <dgm:dir/>
          <dgm:resizeHandles val="exact"/>
        </dgm:presLayoutVars>
      </dgm:prSet>
      <dgm:spPr/>
    </dgm:pt>
    <dgm:pt modelId="{1D1A43AC-9AF3-49B0-A5D3-DC0F742D9CB5}" type="pres">
      <dgm:prSet presAssocID="{1B5AE434-4E97-4241-9625-F7B536E1C701}" presName="dummy" presStyleCnt="0"/>
      <dgm:spPr/>
    </dgm:pt>
    <dgm:pt modelId="{41189867-81C8-4772-A02F-F8B928C0E59E}" type="pres">
      <dgm:prSet presAssocID="{1B5AE434-4E97-4241-9625-F7B536E1C701}" presName="node" presStyleLbl="revTx" presStyleIdx="0" presStyleCnt="4">
        <dgm:presLayoutVars>
          <dgm:bulletEnabled val="1"/>
        </dgm:presLayoutVars>
      </dgm:prSet>
      <dgm:spPr/>
    </dgm:pt>
    <dgm:pt modelId="{76CEB620-B755-49BC-9C67-319EFDFD2BCD}" type="pres">
      <dgm:prSet presAssocID="{F7E824E2-EABB-40D2-89DD-4AE9854E1B2E}" presName="sibTrans" presStyleLbl="node1" presStyleIdx="0" presStyleCnt="4"/>
      <dgm:spPr/>
    </dgm:pt>
    <dgm:pt modelId="{13F6ABF7-F75E-48E6-A047-F3DB179059C4}" type="pres">
      <dgm:prSet presAssocID="{4B831F42-7D96-492B-BE20-C9A9FDE11184}" presName="dummy" presStyleCnt="0"/>
      <dgm:spPr/>
    </dgm:pt>
    <dgm:pt modelId="{57CCE22D-AFFE-4739-A266-FD69F9B3CBFE}" type="pres">
      <dgm:prSet presAssocID="{4B831F42-7D96-492B-BE20-C9A9FDE11184}" presName="node" presStyleLbl="revTx" presStyleIdx="1" presStyleCnt="4">
        <dgm:presLayoutVars>
          <dgm:bulletEnabled val="1"/>
        </dgm:presLayoutVars>
      </dgm:prSet>
      <dgm:spPr/>
    </dgm:pt>
    <dgm:pt modelId="{4A28CED1-7D92-4C17-905E-FB0EDDC37946}" type="pres">
      <dgm:prSet presAssocID="{D0CA036D-793A-49A4-9292-3F16D0E7FFA7}" presName="sibTrans" presStyleLbl="node1" presStyleIdx="1" presStyleCnt="4"/>
      <dgm:spPr/>
    </dgm:pt>
    <dgm:pt modelId="{0B292408-E18E-45BC-906D-B854659A1BEE}" type="pres">
      <dgm:prSet presAssocID="{40CAF1D7-7D6C-438B-9D4A-E9E02CEDF16E}" presName="dummy" presStyleCnt="0"/>
      <dgm:spPr/>
    </dgm:pt>
    <dgm:pt modelId="{D8DF934C-FB64-4F7E-9FB4-3B96F77C6D63}" type="pres">
      <dgm:prSet presAssocID="{40CAF1D7-7D6C-438B-9D4A-E9E02CEDF16E}" presName="node" presStyleLbl="revTx" presStyleIdx="2" presStyleCnt="4">
        <dgm:presLayoutVars>
          <dgm:bulletEnabled val="1"/>
        </dgm:presLayoutVars>
      </dgm:prSet>
      <dgm:spPr/>
    </dgm:pt>
    <dgm:pt modelId="{E15A3CEB-80D2-4C24-944A-ABCF856DA6A3}" type="pres">
      <dgm:prSet presAssocID="{5521B007-AE0E-4C3A-B62F-6CB436978C52}" presName="sibTrans" presStyleLbl="node1" presStyleIdx="2" presStyleCnt="4"/>
      <dgm:spPr/>
    </dgm:pt>
    <dgm:pt modelId="{7B70DE06-9FB2-46FB-A0F1-CA586587F9E2}" type="pres">
      <dgm:prSet presAssocID="{C6F9B24C-6554-4A79-986F-3EC522785B5D}" presName="dummy" presStyleCnt="0"/>
      <dgm:spPr/>
    </dgm:pt>
    <dgm:pt modelId="{120ABC84-3A25-4818-A87A-80C6246F416F}" type="pres">
      <dgm:prSet presAssocID="{C6F9B24C-6554-4A79-986F-3EC522785B5D}" presName="node" presStyleLbl="revTx" presStyleIdx="3" presStyleCnt="4">
        <dgm:presLayoutVars>
          <dgm:bulletEnabled val="1"/>
        </dgm:presLayoutVars>
      </dgm:prSet>
      <dgm:spPr/>
    </dgm:pt>
    <dgm:pt modelId="{D4930748-BFFD-4BBD-A2FC-9EAD482E58B6}" type="pres">
      <dgm:prSet presAssocID="{54DAB14B-7AF0-42DD-8DF9-27DAFADB4B73}" presName="sibTrans" presStyleLbl="node1" presStyleIdx="3" presStyleCnt="4"/>
      <dgm:spPr/>
    </dgm:pt>
  </dgm:ptLst>
  <dgm:cxnLst>
    <dgm:cxn modelId="{14BFD922-B8C8-4C44-9B3A-D31CA80CAD3B}" type="presOf" srcId="{D0CA036D-793A-49A4-9292-3F16D0E7FFA7}" destId="{4A28CED1-7D92-4C17-905E-FB0EDDC37946}" srcOrd="0" destOrd="0" presId="urn:microsoft.com/office/officeart/2005/8/layout/cycle1"/>
    <dgm:cxn modelId="{929AA62D-8205-4B93-B180-D534EAFEA204}" type="presOf" srcId="{40CAF1D7-7D6C-438B-9D4A-E9E02CEDF16E}" destId="{D8DF934C-FB64-4F7E-9FB4-3B96F77C6D63}" srcOrd="0" destOrd="0" presId="urn:microsoft.com/office/officeart/2005/8/layout/cycle1"/>
    <dgm:cxn modelId="{4D11473E-BC36-445A-B41F-AC10900CB54A}" type="presOf" srcId="{C6F9B24C-6554-4A79-986F-3EC522785B5D}" destId="{120ABC84-3A25-4818-A87A-80C6246F416F}" srcOrd="0" destOrd="0" presId="urn:microsoft.com/office/officeart/2005/8/layout/cycle1"/>
    <dgm:cxn modelId="{F47AA45B-E344-47A8-ADC2-E11C12A862B3}" type="presOf" srcId="{1B5AE434-4E97-4241-9625-F7B536E1C701}" destId="{41189867-81C8-4772-A02F-F8B928C0E59E}" srcOrd="0" destOrd="0" presId="urn:microsoft.com/office/officeart/2005/8/layout/cycle1"/>
    <dgm:cxn modelId="{14592E6C-EB5E-49D6-A537-772179C7D2CD}" srcId="{7D4A6B7A-B0D5-4509-9016-A3D8FAEF7DCA}" destId="{C6F9B24C-6554-4A79-986F-3EC522785B5D}" srcOrd="3" destOrd="0" parTransId="{08C157A9-0BB4-4D2F-A6DF-EE334E79DAAD}" sibTransId="{54DAB14B-7AF0-42DD-8DF9-27DAFADB4B73}"/>
    <dgm:cxn modelId="{895AF150-0052-4B05-96DB-A80FBFD5FC91}" srcId="{7D4A6B7A-B0D5-4509-9016-A3D8FAEF7DCA}" destId="{4B831F42-7D96-492B-BE20-C9A9FDE11184}" srcOrd="1" destOrd="0" parTransId="{8002CDF7-072E-48C0-AD0E-9C8ED13385DA}" sibTransId="{D0CA036D-793A-49A4-9292-3F16D0E7FFA7}"/>
    <dgm:cxn modelId="{150B9980-551D-4E0B-8113-45BEEF11C857}" srcId="{7D4A6B7A-B0D5-4509-9016-A3D8FAEF7DCA}" destId="{1B5AE434-4E97-4241-9625-F7B536E1C701}" srcOrd="0" destOrd="0" parTransId="{5D078123-4721-418D-98C4-481B6791CD7E}" sibTransId="{F7E824E2-EABB-40D2-89DD-4AE9854E1B2E}"/>
    <dgm:cxn modelId="{31188A99-0637-427D-A68E-F54D1D919E9B}" type="presOf" srcId="{5521B007-AE0E-4C3A-B62F-6CB436978C52}" destId="{E15A3CEB-80D2-4C24-944A-ABCF856DA6A3}" srcOrd="0" destOrd="0" presId="urn:microsoft.com/office/officeart/2005/8/layout/cycle1"/>
    <dgm:cxn modelId="{8D19289A-712C-498F-B5DE-B31EEFDF0D55}" type="presOf" srcId="{7D4A6B7A-B0D5-4509-9016-A3D8FAEF7DCA}" destId="{03177A34-424D-4417-9BC5-A785DA50B66E}" srcOrd="0" destOrd="0" presId="urn:microsoft.com/office/officeart/2005/8/layout/cycle1"/>
    <dgm:cxn modelId="{C5BDECA4-365F-49A7-971B-0953A8DD209E}" type="presOf" srcId="{54DAB14B-7AF0-42DD-8DF9-27DAFADB4B73}" destId="{D4930748-BFFD-4BBD-A2FC-9EAD482E58B6}" srcOrd="0" destOrd="0" presId="urn:microsoft.com/office/officeart/2005/8/layout/cycle1"/>
    <dgm:cxn modelId="{19262CCA-BC38-411E-8E4A-9807DED78DEB}" srcId="{7D4A6B7A-B0D5-4509-9016-A3D8FAEF7DCA}" destId="{40CAF1D7-7D6C-438B-9D4A-E9E02CEDF16E}" srcOrd="2" destOrd="0" parTransId="{56804080-28C5-400A-8F90-C137BC3B7A5B}" sibTransId="{5521B007-AE0E-4C3A-B62F-6CB436978C52}"/>
    <dgm:cxn modelId="{5A4678CF-9FCD-4354-84BF-94D772AF4FCF}" type="presOf" srcId="{F7E824E2-EABB-40D2-89DD-4AE9854E1B2E}" destId="{76CEB620-B755-49BC-9C67-319EFDFD2BCD}" srcOrd="0" destOrd="0" presId="urn:microsoft.com/office/officeart/2005/8/layout/cycle1"/>
    <dgm:cxn modelId="{70820EE8-16A4-4660-B3FA-CEB188D06DAB}" type="presOf" srcId="{4B831F42-7D96-492B-BE20-C9A9FDE11184}" destId="{57CCE22D-AFFE-4739-A266-FD69F9B3CBFE}" srcOrd="0" destOrd="0" presId="urn:microsoft.com/office/officeart/2005/8/layout/cycle1"/>
    <dgm:cxn modelId="{7D2A4A2F-2152-48E8-990E-8205E4BCC521}" type="presParOf" srcId="{03177A34-424D-4417-9BC5-A785DA50B66E}" destId="{1D1A43AC-9AF3-49B0-A5D3-DC0F742D9CB5}" srcOrd="0" destOrd="0" presId="urn:microsoft.com/office/officeart/2005/8/layout/cycle1"/>
    <dgm:cxn modelId="{1C932951-03A0-4C9D-B82D-91D791C4F1DD}" type="presParOf" srcId="{03177A34-424D-4417-9BC5-A785DA50B66E}" destId="{41189867-81C8-4772-A02F-F8B928C0E59E}" srcOrd="1" destOrd="0" presId="urn:microsoft.com/office/officeart/2005/8/layout/cycle1"/>
    <dgm:cxn modelId="{6E9A9AC8-E36A-413A-897D-D0302F4725EC}" type="presParOf" srcId="{03177A34-424D-4417-9BC5-A785DA50B66E}" destId="{76CEB620-B755-49BC-9C67-319EFDFD2BCD}" srcOrd="2" destOrd="0" presId="urn:microsoft.com/office/officeart/2005/8/layout/cycle1"/>
    <dgm:cxn modelId="{92EC98BE-119B-4095-94A0-5C5A18DAE038}" type="presParOf" srcId="{03177A34-424D-4417-9BC5-A785DA50B66E}" destId="{13F6ABF7-F75E-48E6-A047-F3DB179059C4}" srcOrd="3" destOrd="0" presId="urn:microsoft.com/office/officeart/2005/8/layout/cycle1"/>
    <dgm:cxn modelId="{D47547E7-BF1E-4078-A4F4-17C298ED2644}" type="presParOf" srcId="{03177A34-424D-4417-9BC5-A785DA50B66E}" destId="{57CCE22D-AFFE-4739-A266-FD69F9B3CBFE}" srcOrd="4" destOrd="0" presId="urn:microsoft.com/office/officeart/2005/8/layout/cycle1"/>
    <dgm:cxn modelId="{477F4590-E0BA-4BFA-A014-9B55C9593648}" type="presParOf" srcId="{03177A34-424D-4417-9BC5-A785DA50B66E}" destId="{4A28CED1-7D92-4C17-905E-FB0EDDC37946}" srcOrd="5" destOrd="0" presId="urn:microsoft.com/office/officeart/2005/8/layout/cycle1"/>
    <dgm:cxn modelId="{5E7C8679-069F-405E-9103-08C5C5A3C4A5}" type="presParOf" srcId="{03177A34-424D-4417-9BC5-A785DA50B66E}" destId="{0B292408-E18E-45BC-906D-B854659A1BEE}" srcOrd="6" destOrd="0" presId="urn:microsoft.com/office/officeart/2005/8/layout/cycle1"/>
    <dgm:cxn modelId="{F0503D68-7A41-4671-9307-678F504407FD}" type="presParOf" srcId="{03177A34-424D-4417-9BC5-A785DA50B66E}" destId="{D8DF934C-FB64-4F7E-9FB4-3B96F77C6D63}" srcOrd="7" destOrd="0" presId="urn:microsoft.com/office/officeart/2005/8/layout/cycle1"/>
    <dgm:cxn modelId="{48CA9B96-A6B6-4B68-B601-A45AC7D98321}" type="presParOf" srcId="{03177A34-424D-4417-9BC5-A785DA50B66E}" destId="{E15A3CEB-80D2-4C24-944A-ABCF856DA6A3}" srcOrd="8" destOrd="0" presId="urn:microsoft.com/office/officeart/2005/8/layout/cycle1"/>
    <dgm:cxn modelId="{F3D76CAA-C5E8-4173-80BC-2EF2B1D3C296}" type="presParOf" srcId="{03177A34-424D-4417-9BC5-A785DA50B66E}" destId="{7B70DE06-9FB2-46FB-A0F1-CA586587F9E2}" srcOrd="9" destOrd="0" presId="urn:microsoft.com/office/officeart/2005/8/layout/cycle1"/>
    <dgm:cxn modelId="{A421D2A9-71D6-4A45-8380-C617516BBEDD}" type="presParOf" srcId="{03177A34-424D-4417-9BC5-A785DA50B66E}" destId="{120ABC84-3A25-4818-A87A-80C6246F416F}" srcOrd="10" destOrd="0" presId="urn:microsoft.com/office/officeart/2005/8/layout/cycle1"/>
    <dgm:cxn modelId="{A5806A33-6B21-487F-B50F-01154D94B558}" type="presParOf" srcId="{03177A34-424D-4417-9BC5-A785DA50B66E}" destId="{D4930748-BFFD-4BBD-A2FC-9EAD482E58B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4A6B7A-B0D5-4509-9016-A3D8FAEF7DCA}" type="doc">
      <dgm:prSet loTypeId="urn:microsoft.com/office/officeart/2005/8/layout/cycle1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B5AE434-4E97-4241-9625-F7B536E1C701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Plan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reviewed pre-intervention (baseline measurement)</a:t>
          </a:r>
          <a:endParaRPr lang="en-US" dirty="0"/>
        </a:p>
      </dgm:t>
    </dgm:pt>
    <dgm:pt modelId="{5D078123-4721-418D-98C4-481B6791CD7E}" type="parTrans" cxnId="{150B9980-551D-4E0B-8113-45BEEF11C857}">
      <dgm:prSet/>
      <dgm:spPr/>
      <dgm:t>
        <a:bodyPr/>
        <a:lstStyle/>
        <a:p>
          <a:endParaRPr lang="en-US"/>
        </a:p>
      </dgm:t>
    </dgm:pt>
    <dgm:pt modelId="{F7E824E2-EABB-40D2-89DD-4AE9854E1B2E}" type="sibTrans" cxnId="{150B9980-551D-4E0B-8113-45BEEF11C857}">
      <dgm:prSet/>
      <dgm:spPr/>
      <dgm:t>
        <a:bodyPr/>
        <a:lstStyle/>
        <a:p>
          <a:endParaRPr lang="en-US"/>
        </a:p>
      </dgm:t>
    </dgm:pt>
    <dgm:pt modelId="{4B831F42-7D96-492B-BE20-C9A9FDE11184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Do</a:t>
          </a:r>
          <a:r>
            <a:rPr lang="en-US" dirty="0">
              <a:latin typeface="Calibri Light" panose="020F0302020204030204"/>
            </a:rPr>
            <a:t>: 52 notes reviewed</a:t>
          </a:r>
          <a:endParaRPr lang="en-US" dirty="0"/>
        </a:p>
      </dgm:t>
    </dgm:pt>
    <dgm:pt modelId="{8002CDF7-072E-48C0-AD0E-9C8ED13385DA}" type="parTrans" cxnId="{895AF150-0052-4B05-96DB-A80FBFD5FC91}">
      <dgm:prSet/>
      <dgm:spPr/>
      <dgm:t>
        <a:bodyPr/>
        <a:lstStyle/>
        <a:p>
          <a:endParaRPr lang="en-US"/>
        </a:p>
      </dgm:t>
    </dgm:pt>
    <dgm:pt modelId="{D0CA036D-793A-49A4-9292-3F16D0E7FFA7}" type="sibTrans" cxnId="{895AF150-0052-4B05-96DB-A80FBFD5FC91}">
      <dgm:prSet/>
      <dgm:spPr/>
      <dgm:t>
        <a:bodyPr/>
        <a:lstStyle/>
        <a:p>
          <a:endParaRPr lang="en-US"/>
        </a:p>
      </dgm:t>
    </dgm:pt>
    <dgm:pt modelId="{40CAF1D7-7D6C-438B-9D4A-E9E02CEDF16E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Study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assessed against our combined RCS, UK MDT and RCR criteria </a:t>
          </a:r>
          <a:endParaRPr lang="en-US" dirty="0"/>
        </a:p>
      </dgm:t>
    </dgm:pt>
    <dgm:pt modelId="{56804080-28C5-400A-8F90-C137BC3B7A5B}" type="parTrans" cxnId="{19262CCA-BC38-411E-8E4A-9807DED78DEB}">
      <dgm:prSet/>
      <dgm:spPr/>
      <dgm:t>
        <a:bodyPr/>
        <a:lstStyle/>
        <a:p>
          <a:endParaRPr lang="en-US"/>
        </a:p>
      </dgm:t>
    </dgm:pt>
    <dgm:pt modelId="{5521B007-AE0E-4C3A-B62F-6CB436978C52}" type="sibTrans" cxnId="{19262CCA-BC38-411E-8E4A-9807DED78DEB}">
      <dgm:prSet/>
      <dgm:spPr/>
      <dgm:t>
        <a:bodyPr/>
        <a:lstStyle/>
        <a:p>
          <a:endParaRPr lang="en-US"/>
        </a:p>
      </dgm:t>
    </dgm:pt>
    <dgm:pt modelId="{C6F9B24C-6554-4A79-986F-3EC522785B5D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Act</a:t>
          </a:r>
          <a:r>
            <a:rPr lang="en-US" dirty="0">
              <a:latin typeface="Calibri Light" panose="020F0302020204030204"/>
            </a:rPr>
            <a:t>: New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proforma created </a:t>
          </a:r>
          <a:endParaRPr lang="en-US" dirty="0"/>
        </a:p>
      </dgm:t>
    </dgm:pt>
    <dgm:pt modelId="{08C157A9-0BB4-4D2F-A6DF-EE334E79DAAD}" type="parTrans" cxnId="{14592E6C-EB5E-49D6-A537-772179C7D2CD}">
      <dgm:prSet/>
      <dgm:spPr/>
      <dgm:t>
        <a:bodyPr/>
        <a:lstStyle/>
        <a:p>
          <a:endParaRPr lang="en-US"/>
        </a:p>
      </dgm:t>
    </dgm:pt>
    <dgm:pt modelId="{54DAB14B-7AF0-42DD-8DF9-27DAFADB4B73}" type="sibTrans" cxnId="{14592E6C-EB5E-49D6-A537-772179C7D2CD}">
      <dgm:prSet/>
      <dgm:spPr/>
      <dgm:t>
        <a:bodyPr/>
        <a:lstStyle/>
        <a:p>
          <a:endParaRPr lang="en-US"/>
        </a:p>
      </dgm:t>
    </dgm:pt>
    <dgm:pt modelId="{03177A34-424D-4417-9BC5-A785DA50B66E}" type="pres">
      <dgm:prSet presAssocID="{7D4A6B7A-B0D5-4509-9016-A3D8FAEF7DCA}" presName="cycle" presStyleCnt="0">
        <dgm:presLayoutVars>
          <dgm:dir/>
          <dgm:resizeHandles val="exact"/>
        </dgm:presLayoutVars>
      </dgm:prSet>
      <dgm:spPr/>
    </dgm:pt>
    <dgm:pt modelId="{1D1A43AC-9AF3-49B0-A5D3-DC0F742D9CB5}" type="pres">
      <dgm:prSet presAssocID="{1B5AE434-4E97-4241-9625-F7B536E1C701}" presName="dummy" presStyleCnt="0"/>
      <dgm:spPr/>
    </dgm:pt>
    <dgm:pt modelId="{41189867-81C8-4772-A02F-F8B928C0E59E}" type="pres">
      <dgm:prSet presAssocID="{1B5AE434-4E97-4241-9625-F7B536E1C701}" presName="node" presStyleLbl="revTx" presStyleIdx="0" presStyleCnt="4">
        <dgm:presLayoutVars>
          <dgm:bulletEnabled val="1"/>
        </dgm:presLayoutVars>
      </dgm:prSet>
      <dgm:spPr/>
    </dgm:pt>
    <dgm:pt modelId="{76CEB620-B755-49BC-9C67-319EFDFD2BCD}" type="pres">
      <dgm:prSet presAssocID="{F7E824E2-EABB-40D2-89DD-4AE9854E1B2E}" presName="sibTrans" presStyleLbl="node1" presStyleIdx="0" presStyleCnt="4"/>
      <dgm:spPr/>
    </dgm:pt>
    <dgm:pt modelId="{13F6ABF7-F75E-48E6-A047-F3DB179059C4}" type="pres">
      <dgm:prSet presAssocID="{4B831F42-7D96-492B-BE20-C9A9FDE11184}" presName="dummy" presStyleCnt="0"/>
      <dgm:spPr/>
    </dgm:pt>
    <dgm:pt modelId="{57CCE22D-AFFE-4739-A266-FD69F9B3CBFE}" type="pres">
      <dgm:prSet presAssocID="{4B831F42-7D96-492B-BE20-C9A9FDE11184}" presName="node" presStyleLbl="revTx" presStyleIdx="1" presStyleCnt="4">
        <dgm:presLayoutVars>
          <dgm:bulletEnabled val="1"/>
        </dgm:presLayoutVars>
      </dgm:prSet>
      <dgm:spPr/>
    </dgm:pt>
    <dgm:pt modelId="{4A28CED1-7D92-4C17-905E-FB0EDDC37946}" type="pres">
      <dgm:prSet presAssocID="{D0CA036D-793A-49A4-9292-3F16D0E7FFA7}" presName="sibTrans" presStyleLbl="node1" presStyleIdx="1" presStyleCnt="4"/>
      <dgm:spPr/>
    </dgm:pt>
    <dgm:pt modelId="{0B292408-E18E-45BC-906D-B854659A1BEE}" type="pres">
      <dgm:prSet presAssocID="{40CAF1D7-7D6C-438B-9D4A-E9E02CEDF16E}" presName="dummy" presStyleCnt="0"/>
      <dgm:spPr/>
    </dgm:pt>
    <dgm:pt modelId="{D8DF934C-FB64-4F7E-9FB4-3B96F77C6D63}" type="pres">
      <dgm:prSet presAssocID="{40CAF1D7-7D6C-438B-9D4A-E9E02CEDF16E}" presName="node" presStyleLbl="revTx" presStyleIdx="2" presStyleCnt="4">
        <dgm:presLayoutVars>
          <dgm:bulletEnabled val="1"/>
        </dgm:presLayoutVars>
      </dgm:prSet>
      <dgm:spPr/>
    </dgm:pt>
    <dgm:pt modelId="{E15A3CEB-80D2-4C24-944A-ABCF856DA6A3}" type="pres">
      <dgm:prSet presAssocID="{5521B007-AE0E-4C3A-B62F-6CB436978C52}" presName="sibTrans" presStyleLbl="node1" presStyleIdx="2" presStyleCnt="4"/>
      <dgm:spPr/>
    </dgm:pt>
    <dgm:pt modelId="{7B70DE06-9FB2-46FB-A0F1-CA586587F9E2}" type="pres">
      <dgm:prSet presAssocID="{C6F9B24C-6554-4A79-986F-3EC522785B5D}" presName="dummy" presStyleCnt="0"/>
      <dgm:spPr/>
    </dgm:pt>
    <dgm:pt modelId="{120ABC84-3A25-4818-A87A-80C6246F416F}" type="pres">
      <dgm:prSet presAssocID="{C6F9B24C-6554-4A79-986F-3EC522785B5D}" presName="node" presStyleLbl="revTx" presStyleIdx="3" presStyleCnt="4">
        <dgm:presLayoutVars>
          <dgm:bulletEnabled val="1"/>
        </dgm:presLayoutVars>
      </dgm:prSet>
      <dgm:spPr/>
    </dgm:pt>
    <dgm:pt modelId="{D4930748-BFFD-4BBD-A2FC-9EAD482E58B6}" type="pres">
      <dgm:prSet presAssocID="{54DAB14B-7AF0-42DD-8DF9-27DAFADB4B73}" presName="sibTrans" presStyleLbl="node1" presStyleIdx="3" presStyleCnt="4"/>
      <dgm:spPr/>
    </dgm:pt>
  </dgm:ptLst>
  <dgm:cxnLst>
    <dgm:cxn modelId="{14BFD922-B8C8-4C44-9B3A-D31CA80CAD3B}" type="presOf" srcId="{D0CA036D-793A-49A4-9292-3F16D0E7FFA7}" destId="{4A28CED1-7D92-4C17-905E-FB0EDDC37946}" srcOrd="0" destOrd="0" presId="urn:microsoft.com/office/officeart/2005/8/layout/cycle1"/>
    <dgm:cxn modelId="{929AA62D-8205-4B93-B180-D534EAFEA204}" type="presOf" srcId="{40CAF1D7-7D6C-438B-9D4A-E9E02CEDF16E}" destId="{D8DF934C-FB64-4F7E-9FB4-3B96F77C6D63}" srcOrd="0" destOrd="0" presId="urn:microsoft.com/office/officeart/2005/8/layout/cycle1"/>
    <dgm:cxn modelId="{4D11473E-BC36-445A-B41F-AC10900CB54A}" type="presOf" srcId="{C6F9B24C-6554-4A79-986F-3EC522785B5D}" destId="{120ABC84-3A25-4818-A87A-80C6246F416F}" srcOrd="0" destOrd="0" presId="urn:microsoft.com/office/officeart/2005/8/layout/cycle1"/>
    <dgm:cxn modelId="{F47AA45B-E344-47A8-ADC2-E11C12A862B3}" type="presOf" srcId="{1B5AE434-4E97-4241-9625-F7B536E1C701}" destId="{41189867-81C8-4772-A02F-F8B928C0E59E}" srcOrd="0" destOrd="0" presId="urn:microsoft.com/office/officeart/2005/8/layout/cycle1"/>
    <dgm:cxn modelId="{14592E6C-EB5E-49D6-A537-772179C7D2CD}" srcId="{7D4A6B7A-B0D5-4509-9016-A3D8FAEF7DCA}" destId="{C6F9B24C-6554-4A79-986F-3EC522785B5D}" srcOrd="3" destOrd="0" parTransId="{08C157A9-0BB4-4D2F-A6DF-EE334E79DAAD}" sibTransId="{54DAB14B-7AF0-42DD-8DF9-27DAFADB4B73}"/>
    <dgm:cxn modelId="{895AF150-0052-4B05-96DB-A80FBFD5FC91}" srcId="{7D4A6B7A-B0D5-4509-9016-A3D8FAEF7DCA}" destId="{4B831F42-7D96-492B-BE20-C9A9FDE11184}" srcOrd="1" destOrd="0" parTransId="{8002CDF7-072E-48C0-AD0E-9C8ED13385DA}" sibTransId="{D0CA036D-793A-49A4-9292-3F16D0E7FFA7}"/>
    <dgm:cxn modelId="{150B9980-551D-4E0B-8113-45BEEF11C857}" srcId="{7D4A6B7A-B0D5-4509-9016-A3D8FAEF7DCA}" destId="{1B5AE434-4E97-4241-9625-F7B536E1C701}" srcOrd="0" destOrd="0" parTransId="{5D078123-4721-418D-98C4-481B6791CD7E}" sibTransId="{F7E824E2-EABB-40D2-89DD-4AE9854E1B2E}"/>
    <dgm:cxn modelId="{31188A99-0637-427D-A68E-F54D1D919E9B}" type="presOf" srcId="{5521B007-AE0E-4C3A-B62F-6CB436978C52}" destId="{E15A3CEB-80D2-4C24-944A-ABCF856DA6A3}" srcOrd="0" destOrd="0" presId="urn:microsoft.com/office/officeart/2005/8/layout/cycle1"/>
    <dgm:cxn modelId="{8D19289A-712C-498F-B5DE-B31EEFDF0D55}" type="presOf" srcId="{7D4A6B7A-B0D5-4509-9016-A3D8FAEF7DCA}" destId="{03177A34-424D-4417-9BC5-A785DA50B66E}" srcOrd="0" destOrd="0" presId="urn:microsoft.com/office/officeart/2005/8/layout/cycle1"/>
    <dgm:cxn modelId="{C5BDECA4-365F-49A7-971B-0953A8DD209E}" type="presOf" srcId="{54DAB14B-7AF0-42DD-8DF9-27DAFADB4B73}" destId="{D4930748-BFFD-4BBD-A2FC-9EAD482E58B6}" srcOrd="0" destOrd="0" presId="urn:microsoft.com/office/officeart/2005/8/layout/cycle1"/>
    <dgm:cxn modelId="{19262CCA-BC38-411E-8E4A-9807DED78DEB}" srcId="{7D4A6B7A-B0D5-4509-9016-A3D8FAEF7DCA}" destId="{40CAF1D7-7D6C-438B-9D4A-E9E02CEDF16E}" srcOrd="2" destOrd="0" parTransId="{56804080-28C5-400A-8F90-C137BC3B7A5B}" sibTransId="{5521B007-AE0E-4C3A-B62F-6CB436978C52}"/>
    <dgm:cxn modelId="{5A4678CF-9FCD-4354-84BF-94D772AF4FCF}" type="presOf" srcId="{F7E824E2-EABB-40D2-89DD-4AE9854E1B2E}" destId="{76CEB620-B755-49BC-9C67-319EFDFD2BCD}" srcOrd="0" destOrd="0" presId="urn:microsoft.com/office/officeart/2005/8/layout/cycle1"/>
    <dgm:cxn modelId="{70820EE8-16A4-4660-B3FA-CEB188D06DAB}" type="presOf" srcId="{4B831F42-7D96-492B-BE20-C9A9FDE11184}" destId="{57CCE22D-AFFE-4739-A266-FD69F9B3CBFE}" srcOrd="0" destOrd="0" presId="urn:microsoft.com/office/officeart/2005/8/layout/cycle1"/>
    <dgm:cxn modelId="{7D2A4A2F-2152-48E8-990E-8205E4BCC521}" type="presParOf" srcId="{03177A34-424D-4417-9BC5-A785DA50B66E}" destId="{1D1A43AC-9AF3-49B0-A5D3-DC0F742D9CB5}" srcOrd="0" destOrd="0" presId="urn:microsoft.com/office/officeart/2005/8/layout/cycle1"/>
    <dgm:cxn modelId="{1C932951-03A0-4C9D-B82D-91D791C4F1DD}" type="presParOf" srcId="{03177A34-424D-4417-9BC5-A785DA50B66E}" destId="{41189867-81C8-4772-A02F-F8B928C0E59E}" srcOrd="1" destOrd="0" presId="urn:microsoft.com/office/officeart/2005/8/layout/cycle1"/>
    <dgm:cxn modelId="{6E9A9AC8-E36A-413A-897D-D0302F4725EC}" type="presParOf" srcId="{03177A34-424D-4417-9BC5-A785DA50B66E}" destId="{76CEB620-B755-49BC-9C67-319EFDFD2BCD}" srcOrd="2" destOrd="0" presId="urn:microsoft.com/office/officeart/2005/8/layout/cycle1"/>
    <dgm:cxn modelId="{92EC98BE-119B-4095-94A0-5C5A18DAE038}" type="presParOf" srcId="{03177A34-424D-4417-9BC5-A785DA50B66E}" destId="{13F6ABF7-F75E-48E6-A047-F3DB179059C4}" srcOrd="3" destOrd="0" presId="urn:microsoft.com/office/officeart/2005/8/layout/cycle1"/>
    <dgm:cxn modelId="{D47547E7-BF1E-4078-A4F4-17C298ED2644}" type="presParOf" srcId="{03177A34-424D-4417-9BC5-A785DA50B66E}" destId="{57CCE22D-AFFE-4739-A266-FD69F9B3CBFE}" srcOrd="4" destOrd="0" presId="urn:microsoft.com/office/officeart/2005/8/layout/cycle1"/>
    <dgm:cxn modelId="{477F4590-E0BA-4BFA-A014-9B55C9593648}" type="presParOf" srcId="{03177A34-424D-4417-9BC5-A785DA50B66E}" destId="{4A28CED1-7D92-4C17-905E-FB0EDDC37946}" srcOrd="5" destOrd="0" presId="urn:microsoft.com/office/officeart/2005/8/layout/cycle1"/>
    <dgm:cxn modelId="{5E7C8679-069F-405E-9103-08C5C5A3C4A5}" type="presParOf" srcId="{03177A34-424D-4417-9BC5-A785DA50B66E}" destId="{0B292408-E18E-45BC-906D-B854659A1BEE}" srcOrd="6" destOrd="0" presId="urn:microsoft.com/office/officeart/2005/8/layout/cycle1"/>
    <dgm:cxn modelId="{F0503D68-7A41-4671-9307-678F504407FD}" type="presParOf" srcId="{03177A34-424D-4417-9BC5-A785DA50B66E}" destId="{D8DF934C-FB64-4F7E-9FB4-3B96F77C6D63}" srcOrd="7" destOrd="0" presId="urn:microsoft.com/office/officeart/2005/8/layout/cycle1"/>
    <dgm:cxn modelId="{48CA9B96-A6B6-4B68-B601-A45AC7D98321}" type="presParOf" srcId="{03177A34-424D-4417-9BC5-A785DA50B66E}" destId="{E15A3CEB-80D2-4C24-944A-ABCF856DA6A3}" srcOrd="8" destOrd="0" presId="urn:microsoft.com/office/officeart/2005/8/layout/cycle1"/>
    <dgm:cxn modelId="{F3D76CAA-C5E8-4173-80BC-2EF2B1D3C296}" type="presParOf" srcId="{03177A34-424D-4417-9BC5-A785DA50B66E}" destId="{7B70DE06-9FB2-46FB-A0F1-CA586587F9E2}" srcOrd="9" destOrd="0" presId="urn:microsoft.com/office/officeart/2005/8/layout/cycle1"/>
    <dgm:cxn modelId="{A421D2A9-71D6-4A45-8380-C617516BBEDD}" type="presParOf" srcId="{03177A34-424D-4417-9BC5-A785DA50B66E}" destId="{120ABC84-3A25-4818-A87A-80C6246F416F}" srcOrd="10" destOrd="0" presId="urn:microsoft.com/office/officeart/2005/8/layout/cycle1"/>
    <dgm:cxn modelId="{A5806A33-6B21-487F-B50F-01154D94B558}" type="presParOf" srcId="{03177A34-424D-4417-9BC5-A785DA50B66E}" destId="{D4930748-BFFD-4BBD-A2FC-9EAD482E58B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A6B7A-B0D5-4509-9016-A3D8FAEF7DCA}" type="doc">
      <dgm:prSet loTypeId="urn:microsoft.com/office/officeart/2005/8/layout/cycle1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B5AE434-4E97-4241-9625-F7B536E1C701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Plan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reviewed pre-intervention (baseline measurement)</a:t>
          </a:r>
          <a:endParaRPr lang="en-US" dirty="0"/>
        </a:p>
      </dgm:t>
    </dgm:pt>
    <dgm:pt modelId="{5D078123-4721-418D-98C4-481B6791CD7E}" type="parTrans" cxnId="{150B9980-551D-4E0B-8113-45BEEF11C857}">
      <dgm:prSet/>
      <dgm:spPr/>
      <dgm:t>
        <a:bodyPr/>
        <a:lstStyle/>
        <a:p>
          <a:endParaRPr lang="en-US"/>
        </a:p>
      </dgm:t>
    </dgm:pt>
    <dgm:pt modelId="{F7E824E2-EABB-40D2-89DD-4AE9854E1B2E}" type="sibTrans" cxnId="{150B9980-551D-4E0B-8113-45BEEF11C857}">
      <dgm:prSet/>
      <dgm:spPr/>
      <dgm:t>
        <a:bodyPr/>
        <a:lstStyle/>
        <a:p>
          <a:endParaRPr lang="en-US"/>
        </a:p>
      </dgm:t>
    </dgm:pt>
    <dgm:pt modelId="{4B831F42-7D96-492B-BE20-C9A9FDE11184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Do</a:t>
          </a:r>
          <a:r>
            <a:rPr lang="en-US" dirty="0">
              <a:latin typeface="Calibri Light" panose="020F0302020204030204"/>
            </a:rPr>
            <a:t>: 52 notes reviewed</a:t>
          </a:r>
          <a:endParaRPr lang="en-US" dirty="0"/>
        </a:p>
      </dgm:t>
    </dgm:pt>
    <dgm:pt modelId="{8002CDF7-072E-48C0-AD0E-9C8ED13385DA}" type="parTrans" cxnId="{895AF150-0052-4B05-96DB-A80FBFD5FC91}">
      <dgm:prSet/>
      <dgm:spPr/>
      <dgm:t>
        <a:bodyPr/>
        <a:lstStyle/>
        <a:p>
          <a:endParaRPr lang="en-US"/>
        </a:p>
      </dgm:t>
    </dgm:pt>
    <dgm:pt modelId="{D0CA036D-793A-49A4-9292-3F16D0E7FFA7}" type="sibTrans" cxnId="{895AF150-0052-4B05-96DB-A80FBFD5FC91}">
      <dgm:prSet/>
      <dgm:spPr/>
      <dgm:t>
        <a:bodyPr/>
        <a:lstStyle/>
        <a:p>
          <a:endParaRPr lang="en-US"/>
        </a:p>
      </dgm:t>
    </dgm:pt>
    <dgm:pt modelId="{40CAF1D7-7D6C-438B-9D4A-E9E02CEDF16E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Study</a:t>
          </a:r>
          <a:r>
            <a:rPr lang="en-US" dirty="0">
              <a:latin typeface="Calibri Light" panose="020F0302020204030204"/>
            </a:rPr>
            <a:t>: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op notes assessed against our combined RCS, UK MDT and RCR criteria </a:t>
          </a:r>
          <a:endParaRPr lang="en-US" dirty="0"/>
        </a:p>
      </dgm:t>
    </dgm:pt>
    <dgm:pt modelId="{56804080-28C5-400A-8F90-C137BC3B7A5B}" type="parTrans" cxnId="{19262CCA-BC38-411E-8E4A-9807DED78DEB}">
      <dgm:prSet/>
      <dgm:spPr/>
      <dgm:t>
        <a:bodyPr/>
        <a:lstStyle/>
        <a:p>
          <a:endParaRPr lang="en-US"/>
        </a:p>
      </dgm:t>
    </dgm:pt>
    <dgm:pt modelId="{5521B007-AE0E-4C3A-B62F-6CB436978C52}" type="sibTrans" cxnId="{19262CCA-BC38-411E-8E4A-9807DED78DEB}">
      <dgm:prSet/>
      <dgm:spPr/>
      <dgm:t>
        <a:bodyPr/>
        <a:lstStyle/>
        <a:p>
          <a:endParaRPr lang="en-US"/>
        </a:p>
      </dgm:t>
    </dgm:pt>
    <dgm:pt modelId="{C6F9B24C-6554-4A79-986F-3EC522785B5D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Act</a:t>
          </a:r>
          <a:r>
            <a:rPr lang="en-US" dirty="0">
              <a:latin typeface="Calibri Light" panose="020F0302020204030204"/>
            </a:rPr>
            <a:t>: New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proforma created </a:t>
          </a:r>
          <a:endParaRPr lang="en-US" dirty="0"/>
        </a:p>
      </dgm:t>
    </dgm:pt>
    <dgm:pt modelId="{08C157A9-0BB4-4D2F-A6DF-EE334E79DAAD}" type="parTrans" cxnId="{14592E6C-EB5E-49D6-A537-772179C7D2CD}">
      <dgm:prSet/>
      <dgm:spPr/>
      <dgm:t>
        <a:bodyPr/>
        <a:lstStyle/>
        <a:p>
          <a:endParaRPr lang="en-US"/>
        </a:p>
      </dgm:t>
    </dgm:pt>
    <dgm:pt modelId="{54DAB14B-7AF0-42DD-8DF9-27DAFADB4B73}" type="sibTrans" cxnId="{14592E6C-EB5E-49D6-A537-772179C7D2CD}">
      <dgm:prSet/>
      <dgm:spPr/>
      <dgm:t>
        <a:bodyPr/>
        <a:lstStyle/>
        <a:p>
          <a:endParaRPr lang="en-US"/>
        </a:p>
      </dgm:t>
    </dgm:pt>
    <dgm:pt modelId="{03177A34-424D-4417-9BC5-A785DA50B66E}" type="pres">
      <dgm:prSet presAssocID="{7D4A6B7A-B0D5-4509-9016-A3D8FAEF7DCA}" presName="cycle" presStyleCnt="0">
        <dgm:presLayoutVars>
          <dgm:dir/>
          <dgm:resizeHandles val="exact"/>
        </dgm:presLayoutVars>
      </dgm:prSet>
      <dgm:spPr/>
    </dgm:pt>
    <dgm:pt modelId="{1D1A43AC-9AF3-49B0-A5D3-DC0F742D9CB5}" type="pres">
      <dgm:prSet presAssocID="{1B5AE434-4E97-4241-9625-F7B536E1C701}" presName="dummy" presStyleCnt="0"/>
      <dgm:spPr/>
    </dgm:pt>
    <dgm:pt modelId="{41189867-81C8-4772-A02F-F8B928C0E59E}" type="pres">
      <dgm:prSet presAssocID="{1B5AE434-4E97-4241-9625-F7B536E1C701}" presName="node" presStyleLbl="revTx" presStyleIdx="0" presStyleCnt="4">
        <dgm:presLayoutVars>
          <dgm:bulletEnabled val="1"/>
        </dgm:presLayoutVars>
      </dgm:prSet>
      <dgm:spPr/>
    </dgm:pt>
    <dgm:pt modelId="{76CEB620-B755-49BC-9C67-319EFDFD2BCD}" type="pres">
      <dgm:prSet presAssocID="{F7E824E2-EABB-40D2-89DD-4AE9854E1B2E}" presName="sibTrans" presStyleLbl="node1" presStyleIdx="0" presStyleCnt="4"/>
      <dgm:spPr/>
    </dgm:pt>
    <dgm:pt modelId="{13F6ABF7-F75E-48E6-A047-F3DB179059C4}" type="pres">
      <dgm:prSet presAssocID="{4B831F42-7D96-492B-BE20-C9A9FDE11184}" presName="dummy" presStyleCnt="0"/>
      <dgm:spPr/>
    </dgm:pt>
    <dgm:pt modelId="{57CCE22D-AFFE-4739-A266-FD69F9B3CBFE}" type="pres">
      <dgm:prSet presAssocID="{4B831F42-7D96-492B-BE20-C9A9FDE11184}" presName="node" presStyleLbl="revTx" presStyleIdx="1" presStyleCnt="4">
        <dgm:presLayoutVars>
          <dgm:bulletEnabled val="1"/>
        </dgm:presLayoutVars>
      </dgm:prSet>
      <dgm:spPr/>
    </dgm:pt>
    <dgm:pt modelId="{4A28CED1-7D92-4C17-905E-FB0EDDC37946}" type="pres">
      <dgm:prSet presAssocID="{D0CA036D-793A-49A4-9292-3F16D0E7FFA7}" presName="sibTrans" presStyleLbl="node1" presStyleIdx="1" presStyleCnt="4"/>
      <dgm:spPr/>
    </dgm:pt>
    <dgm:pt modelId="{0B292408-E18E-45BC-906D-B854659A1BEE}" type="pres">
      <dgm:prSet presAssocID="{40CAF1D7-7D6C-438B-9D4A-E9E02CEDF16E}" presName="dummy" presStyleCnt="0"/>
      <dgm:spPr/>
    </dgm:pt>
    <dgm:pt modelId="{D8DF934C-FB64-4F7E-9FB4-3B96F77C6D63}" type="pres">
      <dgm:prSet presAssocID="{40CAF1D7-7D6C-438B-9D4A-E9E02CEDF16E}" presName="node" presStyleLbl="revTx" presStyleIdx="2" presStyleCnt="4">
        <dgm:presLayoutVars>
          <dgm:bulletEnabled val="1"/>
        </dgm:presLayoutVars>
      </dgm:prSet>
      <dgm:spPr/>
    </dgm:pt>
    <dgm:pt modelId="{E15A3CEB-80D2-4C24-944A-ABCF856DA6A3}" type="pres">
      <dgm:prSet presAssocID="{5521B007-AE0E-4C3A-B62F-6CB436978C52}" presName="sibTrans" presStyleLbl="node1" presStyleIdx="2" presStyleCnt="4"/>
      <dgm:spPr/>
    </dgm:pt>
    <dgm:pt modelId="{7B70DE06-9FB2-46FB-A0F1-CA586587F9E2}" type="pres">
      <dgm:prSet presAssocID="{C6F9B24C-6554-4A79-986F-3EC522785B5D}" presName="dummy" presStyleCnt="0"/>
      <dgm:spPr/>
    </dgm:pt>
    <dgm:pt modelId="{120ABC84-3A25-4818-A87A-80C6246F416F}" type="pres">
      <dgm:prSet presAssocID="{C6F9B24C-6554-4A79-986F-3EC522785B5D}" presName="node" presStyleLbl="revTx" presStyleIdx="3" presStyleCnt="4">
        <dgm:presLayoutVars>
          <dgm:bulletEnabled val="1"/>
        </dgm:presLayoutVars>
      </dgm:prSet>
      <dgm:spPr/>
    </dgm:pt>
    <dgm:pt modelId="{D4930748-BFFD-4BBD-A2FC-9EAD482E58B6}" type="pres">
      <dgm:prSet presAssocID="{54DAB14B-7AF0-42DD-8DF9-27DAFADB4B73}" presName="sibTrans" presStyleLbl="node1" presStyleIdx="3" presStyleCnt="4"/>
      <dgm:spPr/>
    </dgm:pt>
  </dgm:ptLst>
  <dgm:cxnLst>
    <dgm:cxn modelId="{14BFD922-B8C8-4C44-9B3A-D31CA80CAD3B}" type="presOf" srcId="{D0CA036D-793A-49A4-9292-3F16D0E7FFA7}" destId="{4A28CED1-7D92-4C17-905E-FB0EDDC37946}" srcOrd="0" destOrd="0" presId="urn:microsoft.com/office/officeart/2005/8/layout/cycle1"/>
    <dgm:cxn modelId="{929AA62D-8205-4B93-B180-D534EAFEA204}" type="presOf" srcId="{40CAF1D7-7D6C-438B-9D4A-E9E02CEDF16E}" destId="{D8DF934C-FB64-4F7E-9FB4-3B96F77C6D63}" srcOrd="0" destOrd="0" presId="urn:microsoft.com/office/officeart/2005/8/layout/cycle1"/>
    <dgm:cxn modelId="{4D11473E-BC36-445A-B41F-AC10900CB54A}" type="presOf" srcId="{C6F9B24C-6554-4A79-986F-3EC522785B5D}" destId="{120ABC84-3A25-4818-A87A-80C6246F416F}" srcOrd="0" destOrd="0" presId="urn:microsoft.com/office/officeart/2005/8/layout/cycle1"/>
    <dgm:cxn modelId="{F47AA45B-E344-47A8-ADC2-E11C12A862B3}" type="presOf" srcId="{1B5AE434-4E97-4241-9625-F7B536E1C701}" destId="{41189867-81C8-4772-A02F-F8B928C0E59E}" srcOrd="0" destOrd="0" presId="urn:microsoft.com/office/officeart/2005/8/layout/cycle1"/>
    <dgm:cxn modelId="{14592E6C-EB5E-49D6-A537-772179C7D2CD}" srcId="{7D4A6B7A-B0D5-4509-9016-A3D8FAEF7DCA}" destId="{C6F9B24C-6554-4A79-986F-3EC522785B5D}" srcOrd="3" destOrd="0" parTransId="{08C157A9-0BB4-4D2F-A6DF-EE334E79DAAD}" sibTransId="{54DAB14B-7AF0-42DD-8DF9-27DAFADB4B73}"/>
    <dgm:cxn modelId="{895AF150-0052-4B05-96DB-A80FBFD5FC91}" srcId="{7D4A6B7A-B0D5-4509-9016-A3D8FAEF7DCA}" destId="{4B831F42-7D96-492B-BE20-C9A9FDE11184}" srcOrd="1" destOrd="0" parTransId="{8002CDF7-072E-48C0-AD0E-9C8ED13385DA}" sibTransId="{D0CA036D-793A-49A4-9292-3F16D0E7FFA7}"/>
    <dgm:cxn modelId="{150B9980-551D-4E0B-8113-45BEEF11C857}" srcId="{7D4A6B7A-B0D5-4509-9016-A3D8FAEF7DCA}" destId="{1B5AE434-4E97-4241-9625-F7B536E1C701}" srcOrd="0" destOrd="0" parTransId="{5D078123-4721-418D-98C4-481B6791CD7E}" sibTransId="{F7E824E2-EABB-40D2-89DD-4AE9854E1B2E}"/>
    <dgm:cxn modelId="{31188A99-0637-427D-A68E-F54D1D919E9B}" type="presOf" srcId="{5521B007-AE0E-4C3A-B62F-6CB436978C52}" destId="{E15A3CEB-80D2-4C24-944A-ABCF856DA6A3}" srcOrd="0" destOrd="0" presId="urn:microsoft.com/office/officeart/2005/8/layout/cycle1"/>
    <dgm:cxn modelId="{8D19289A-712C-498F-B5DE-B31EEFDF0D55}" type="presOf" srcId="{7D4A6B7A-B0D5-4509-9016-A3D8FAEF7DCA}" destId="{03177A34-424D-4417-9BC5-A785DA50B66E}" srcOrd="0" destOrd="0" presId="urn:microsoft.com/office/officeart/2005/8/layout/cycle1"/>
    <dgm:cxn modelId="{C5BDECA4-365F-49A7-971B-0953A8DD209E}" type="presOf" srcId="{54DAB14B-7AF0-42DD-8DF9-27DAFADB4B73}" destId="{D4930748-BFFD-4BBD-A2FC-9EAD482E58B6}" srcOrd="0" destOrd="0" presId="urn:microsoft.com/office/officeart/2005/8/layout/cycle1"/>
    <dgm:cxn modelId="{19262CCA-BC38-411E-8E4A-9807DED78DEB}" srcId="{7D4A6B7A-B0D5-4509-9016-A3D8FAEF7DCA}" destId="{40CAF1D7-7D6C-438B-9D4A-E9E02CEDF16E}" srcOrd="2" destOrd="0" parTransId="{56804080-28C5-400A-8F90-C137BC3B7A5B}" sibTransId="{5521B007-AE0E-4C3A-B62F-6CB436978C52}"/>
    <dgm:cxn modelId="{5A4678CF-9FCD-4354-84BF-94D772AF4FCF}" type="presOf" srcId="{F7E824E2-EABB-40D2-89DD-4AE9854E1B2E}" destId="{76CEB620-B755-49BC-9C67-319EFDFD2BCD}" srcOrd="0" destOrd="0" presId="urn:microsoft.com/office/officeart/2005/8/layout/cycle1"/>
    <dgm:cxn modelId="{70820EE8-16A4-4660-B3FA-CEB188D06DAB}" type="presOf" srcId="{4B831F42-7D96-492B-BE20-C9A9FDE11184}" destId="{57CCE22D-AFFE-4739-A266-FD69F9B3CBFE}" srcOrd="0" destOrd="0" presId="urn:microsoft.com/office/officeart/2005/8/layout/cycle1"/>
    <dgm:cxn modelId="{7D2A4A2F-2152-48E8-990E-8205E4BCC521}" type="presParOf" srcId="{03177A34-424D-4417-9BC5-A785DA50B66E}" destId="{1D1A43AC-9AF3-49B0-A5D3-DC0F742D9CB5}" srcOrd="0" destOrd="0" presId="urn:microsoft.com/office/officeart/2005/8/layout/cycle1"/>
    <dgm:cxn modelId="{1C932951-03A0-4C9D-B82D-91D791C4F1DD}" type="presParOf" srcId="{03177A34-424D-4417-9BC5-A785DA50B66E}" destId="{41189867-81C8-4772-A02F-F8B928C0E59E}" srcOrd="1" destOrd="0" presId="urn:microsoft.com/office/officeart/2005/8/layout/cycle1"/>
    <dgm:cxn modelId="{6E9A9AC8-E36A-413A-897D-D0302F4725EC}" type="presParOf" srcId="{03177A34-424D-4417-9BC5-A785DA50B66E}" destId="{76CEB620-B755-49BC-9C67-319EFDFD2BCD}" srcOrd="2" destOrd="0" presId="urn:microsoft.com/office/officeart/2005/8/layout/cycle1"/>
    <dgm:cxn modelId="{92EC98BE-119B-4095-94A0-5C5A18DAE038}" type="presParOf" srcId="{03177A34-424D-4417-9BC5-A785DA50B66E}" destId="{13F6ABF7-F75E-48E6-A047-F3DB179059C4}" srcOrd="3" destOrd="0" presId="urn:microsoft.com/office/officeart/2005/8/layout/cycle1"/>
    <dgm:cxn modelId="{D47547E7-BF1E-4078-A4F4-17C298ED2644}" type="presParOf" srcId="{03177A34-424D-4417-9BC5-A785DA50B66E}" destId="{57CCE22D-AFFE-4739-A266-FD69F9B3CBFE}" srcOrd="4" destOrd="0" presId="urn:microsoft.com/office/officeart/2005/8/layout/cycle1"/>
    <dgm:cxn modelId="{477F4590-E0BA-4BFA-A014-9B55C9593648}" type="presParOf" srcId="{03177A34-424D-4417-9BC5-A785DA50B66E}" destId="{4A28CED1-7D92-4C17-905E-FB0EDDC37946}" srcOrd="5" destOrd="0" presId="urn:microsoft.com/office/officeart/2005/8/layout/cycle1"/>
    <dgm:cxn modelId="{5E7C8679-069F-405E-9103-08C5C5A3C4A5}" type="presParOf" srcId="{03177A34-424D-4417-9BC5-A785DA50B66E}" destId="{0B292408-E18E-45BC-906D-B854659A1BEE}" srcOrd="6" destOrd="0" presId="urn:microsoft.com/office/officeart/2005/8/layout/cycle1"/>
    <dgm:cxn modelId="{F0503D68-7A41-4671-9307-678F504407FD}" type="presParOf" srcId="{03177A34-424D-4417-9BC5-A785DA50B66E}" destId="{D8DF934C-FB64-4F7E-9FB4-3B96F77C6D63}" srcOrd="7" destOrd="0" presId="urn:microsoft.com/office/officeart/2005/8/layout/cycle1"/>
    <dgm:cxn modelId="{48CA9B96-A6B6-4B68-B601-A45AC7D98321}" type="presParOf" srcId="{03177A34-424D-4417-9BC5-A785DA50B66E}" destId="{E15A3CEB-80D2-4C24-944A-ABCF856DA6A3}" srcOrd="8" destOrd="0" presId="urn:microsoft.com/office/officeart/2005/8/layout/cycle1"/>
    <dgm:cxn modelId="{F3D76CAA-C5E8-4173-80BC-2EF2B1D3C296}" type="presParOf" srcId="{03177A34-424D-4417-9BC5-A785DA50B66E}" destId="{7B70DE06-9FB2-46FB-A0F1-CA586587F9E2}" srcOrd="9" destOrd="0" presId="urn:microsoft.com/office/officeart/2005/8/layout/cycle1"/>
    <dgm:cxn modelId="{A421D2A9-71D6-4A45-8380-C617516BBEDD}" type="presParOf" srcId="{03177A34-424D-4417-9BC5-A785DA50B66E}" destId="{120ABC84-3A25-4818-A87A-80C6246F416F}" srcOrd="10" destOrd="0" presId="urn:microsoft.com/office/officeart/2005/8/layout/cycle1"/>
    <dgm:cxn modelId="{A5806A33-6B21-487F-B50F-01154D94B558}" type="presParOf" srcId="{03177A34-424D-4417-9BC5-A785DA50B66E}" destId="{D4930748-BFFD-4BBD-A2FC-9EAD482E58B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4A6B7A-B0D5-4509-9016-A3D8FAEF7DCA}" type="doc">
      <dgm:prSet loTypeId="urn:microsoft.com/office/officeart/2005/8/layout/cycle1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1B5AE434-4E97-4241-9625-F7B536E1C701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Plan</a:t>
          </a:r>
          <a:r>
            <a:rPr lang="en-US" dirty="0">
              <a:latin typeface="Calibri Light" panose="020F0302020204030204"/>
            </a:rPr>
            <a:t>: Survey ENT SpRs </a:t>
          </a:r>
          <a:endParaRPr lang="en-US" dirty="0"/>
        </a:p>
      </dgm:t>
    </dgm:pt>
    <dgm:pt modelId="{5D078123-4721-418D-98C4-481B6791CD7E}" type="parTrans" cxnId="{150B9980-551D-4E0B-8113-45BEEF11C857}">
      <dgm:prSet/>
      <dgm:spPr/>
      <dgm:t>
        <a:bodyPr/>
        <a:lstStyle/>
        <a:p>
          <a:endParaRPr lang="en-US"/>
        </a:p>
      </dgm:t>
    </dgm:pt>
    <dgm:pt modelId="{F7E824E2-EABB-40D2-89DD-4AE9854E1B2E}" type="sibTrans" cxnId="{150B9980-551D-4E0B-8113-45BEEF11C857}">
      <dgm:prSet/>
      <dgm:spPr/>
      <dgm:t>
        <a:bodyPr/>
        <a:lstStyle/>
        <a:p>
          <a:endParaRPr lang="en-US"/>
        </a:p>
      </dgm:t>
    </dgm:pt>
    <dgm:pt modelId="{4B831F42-7D96-492B-BE20-C9A9FDE11184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Do</a:t>
          </a:r>
          <a:r>
            <a:rPr lang="en-US" dirty="0">
              <a:latin typeface="Calibri Light" panose="020F0302020204030204"/>
            </a:rPr>
            <a:t>: Send survey to all trainees and specialty doctors in the deanery</a:t>
          </a:r>
          <a:endParaRPr lang="en-US" dirty="0"/>
        </a:p>
      </dgm:t>
    </dgm:pt>
    <dgm:pt modelId="{8002CDF7-072E-48C0-AD0E-9C8ED13385DA}" type="parTrans" cxnId="{895AF150-0052-4B05-96DB-A80FBFD5FC91}">
      <dgm:prSet/>
      <dgm:spPr/>
      <dgm:t>
        <a:bodyPr/>
        <a:lstStyle/>
        <a:p>
          <a:endParaRPr lang="en-US"/>
        </a:p>
      </dgm:t>
    </dgm:pt>
    <dgm:pt modelId="{D0CA036D-793A-49A4-9292-3F16D0E7FFA7}" type="sibTrans" cxnId="{895AF150-0052-4B05-96DB-A80FBFD5FC91}">
      <dgm:prSet/>
      <dgm:spPr/>
      <dgm:t>
        <a:bodyPr/>
        <a:lstStyle/>
        <a:p>
          <a:endParaRPr lang="en-US"/>
        </a:p>
      </dgm:t>
    </dgm:pt>
    <dgm:pt modelId="{40CAF1D7-7D6C-438B-9D4A-E9E02CEDF16E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Study</a:t>
          </a:r>
          <a:r>
            <a:rPr lang="en-US" dirty="0">
              <a:latin typeface="Calibri Light" panose="020F0302020204030204"/>
            </a:rPr>
            <a:t>: Analyse responses </a:t>
          </a:r>
          <a:endParaRPr lang="en-US" dirty="0"/>
        </a:p>
      </dgm:t>
    </dgm:pt>
    <dgm:pt modelId="{56804080-28C5-400A-8F90-C137BC3B7A5B}" type="parTrans" cxnId="{19262CCA-BC38-411E-8E4A-9807DED78DEB}">
      <dgm:prSet/>
      <dgm:spPr/>
      <dgm:t>
        <a:bodyPr/>
        <a:lstStyle/>
        <a:p>
          <a:endParaRPr lang="en-US"/>
        </a:p>
      </dgm:t>
    </dgm:pt>
    <dgm:pt modelId="{5521B007-AE0E-4C3A-B62F-6CB436978C52}" type="sibTrans" cxnId="{19262CCA-BC38-411E-8E4A-9807DED78DEB}">
      <dgm:prSet/>
      <dgm:spPr/>
      <dgm:t>
        <a:bodyPr/>
        <a:lstStyle/>
        <a:p>
          <a:endParaRPr lang="en-US"/>
        </a:p>
      </dgm:t>
    </dgm:pt>
    <dgm:pt modelId="{C6F9B24C-6554-4A79-986F-3EC522785B5D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Act</a:t>
          </a:r>
          <a:r>
            <a:rPr lang="en-US" dirty="0">
              <a:latin typeface="Calibri Light" panose="020F0302020204030204"/>
            </a:rPr>
            <a:t>: ?Further improvements needed to the form</a:t>
          </a:r>
          <a:endParaRPr lang="en-US" dirty="0"/>
        </a:p>
      </dgm:t>
    </dgm:pt>
    <dgm:pt modelId="{08C157A9-0BB4-4D2F-A6DF-EE334E79DAAD}" type="parTrans" cxnId="{14592E6C-EB5E-49D6-A537-772179C7D2CD}">
      <dgm:prSet/>
      <dgm:spPr/>
      <dgm:t>
        <a:bodyPr/>
        <a:lstStyle/>
        <a:p>
          <a:endParaRPr lang="en-US"/>
        </a:p>
      </dgm:t>
    </dgm:pt>
    <dgm:pt modelId="{54DAB14B-7AF0-42DD-8DF9-27DAFADB4B73}" type="sibTrans" cxnId="{14592E6C-EB5E-49D6-A537-772179C7D2CD}">
      <dgm:prSet/>
      <dgm:spPr/>
      <dgm:t>
        <a:bodyPr/>
        <a:lstStyle/>
        <a:p>
          <a:endParaRPr lang="en-US"/>
        </a:p>
      </dgm:t>
    </dgm:pt>
    <dgm:pt modelId="{03177A34-424D-4417-9BC5-A785DA50B66E}" type="pres">
      <dgm:prSet presAssocID="{7D4A6B7A-B0D5-4509-9016-A3D8FAEF7DCA}" presName="cycle" presStyleCnt="0">
        <dgm:presLayoutVars>
          <dgm:dir/>
          <dgm:resizeHandles val="exact"/>
        </dgm:presLayoutVars>
      </dgm:prSet>
      <dgm:spPr/>
    </dgm:pt>
    <dgm:pt modelId="{1D1A43AC-9AF3-49B0-A5D3-DC0F742D9CB5}" type="pres">
      <dgm:prSet presAssocID="{1B5AE434-4E97-4241-9625-F7B536E1C701}" presName="dummy" presStyleCnt="0"/>
      <dgm:spPr/>
    </dgm:pt>
    <dgm:pt modelId="{41189867-81C8-4772-A02F-F8B928C0E59E}" type="pres">
      <dgm:prSet presAssocID="{1B5AE434-4E97-4241-9625-F7B536E1C701}" presName="node" presStyleLbl="revTx" presStyleIdx="0" presStyleCnt="4">
        <dgm:presLayoutVars>
          <dgm:bulletEnabled val="1"/>
        </dgm:presLayoutVars>
      </dgm:prSet>
      <dgm:spPr/>
    </dgm:pt>
    <dgm:pt modelId="{76CEB620-B755-49BC-9C67-319EFDFD2BCD}" type="pres">
      <dgm:prSet presAssocID="{F7E824E2-EABB-40D2-89DD-4AE9854E1B2E}" presName="sibTrans" presStyleLbl="node1" presStyleIdx="0" presStyleCnt="4"/>
      <dgm:spPr/>
    </dgm:pt>
    <dgm:pt modelId="{13F6ABF7-F75E-48E6-A047-F3DB179059C4}" type="pres">
      <dgm:prSet presAssocID="{4B831F42-7D96-492B-BE20-C9A9FDE11184}" presName="dummy" presStyleCnt="0"/>
      <dgm:spPr/>
    </dgm:pt>
    <dgm:pt modelId="{57CCE22D-AFFE-4739-A266-FD69F9B3CBFE}" type="pres">
      <dgm:prSet presAssocID="{4B831F42-7D96-492B-BE20-C9A9FDE11184}" presName="node" presStyleLbl="revTx" presStyleIdx="1" presStyleCnt="4">
        <dgm:presLayoutVars>
          <dgm:bulletEnabled val="1"/>
        </dgm:presLayoutVars>
      </dgm:prSet>
      <dgm:spPr/>
    </dgm:pt>
    <dgm:pt modelId="{4A28CED1-7D92-4C17-905E-FB0EDDC37946}" type="pres">
      <dgm:prSet presAssocID="{D0CA036D-793A-49A4-9292-3F16D0E7FFA7}" presName="sibTrans" presStyleLbl="node1" presStyleIdx="1" presStyleCnt="4"/>
      <dgm:spPr/>
    </dgm:pt>
    <dgm:pt modelId="{0B292408-E18E-45BC-906D-B854659A1BEE}" type="pres">
      <dgm:prSet presAssocID="{40CAF1D7-7D6C-438B-9D4A-E9E02CEDF16E}" presName="dummy" presStyleCnt="0"/>
      <dgm:spPr/>
    </dgm:pt>
    <dgm:pt modelId="{D8DF934C-FB64-4F7E-9FB4-3B96F77C6D63}" type="pres">
      <dgm:prSet presAssocID="{40CAF1D7-7D6C-438B-9D4A-E9E02CEDF16E}" presName="node" presStyleLbl="revTx" presStyleIdx="2" presStyleCnt="4">
        <dgm:presLayoutVars>
          <dgm:bulletEnabled val="1"/>
        </dgm:presLayoutVars>
      </dgm:prSet>
      <dgm:spPr/>
    </dgm:pt>
    <dgm:pt modelId="{E15A3CEB-80D2-4C24-944A-ABCF856DA6A3}" type="pres">
      <dgm:prSet presAssocID="{5521B007-AE0E-4C3A-B62F-6CB436978C52}" presName="sibTrans" presStyleLbl="node1" presStyleIdx="2" presStyleCnt="4"/>
      <dgm:spPr/>
    </dgm:pt>
    <dgm:pt modelId="{7B70DE06-9FB2-46FB-A0F1-CA586587F9E2}" type="pres">
      <dgm:prSet presAssocID="{C6F9B24C-6554-4A79-986F-3EC522785B5D}" presName="dummy" presStyleCnt="0"/>
      <dgm:spPr/>
    </dgm:pt>
    <dgm:pt modelId="{120ABC84-3A25-4818-A87A-80C6246F416F}" type="pres">
      <dgm:prSet presAssocID="{C6F9B24C-6554-4A79-986F-3EC522785B5D}" presName="node" presStyleLbl="revTx" presStyleIdx="3" presStyleCnt="4">
        <dgm:presLayoutVars>
          <dgm:bulletEnabled val="1"/>
        </dgm:presLayoutVars>
      </dgm:prSet>
      <dgm:spPr/>
    </dgm:pt>
    <dgm:pt modelId="{D4930748-BFFD-4BBD-A2FC-9EAD482E58B6}" type="pres">
      <dgm:prSet presAssocID="{54DAB14B-7AF0-42DD-8DF9-27DAFADB4B73}" presName="sibTrans" presStyleLbl="node1" presStyleIdx="3" presStyleCnt="4"/>
      <dgm:spPr/>
    </dgm:pt>
  </dgm:ptLst>
  <dgm:cxnLst>
    <dgm:cxn modelId="{14BFD922-B8C8-4C44-9B3A-D31CA80CAD3B}" type="presOf" srcId="{D0CA036D-793A-49A4-9292-3F16D0E7FFA7}" destId="{4A28CED1-7D92-4C17-905E-FB0EDDC37946}" srcOrd="0" destOrd="0" presId="urn:microsoft.com/office/officeart/2005/8/layout/cycle1"/>
    <dgm:cxn modelId="{929AA62D-8205-4B93-B180-D534EAFEA204}" type="presOf" srcId="{40CAF1D7-7D6C-438B-9D4A-E9E02CEDF16E}" destId="{D8DF934C-FB64-4F7E-9FB4-3B96F77C6D63}" srcOrd="0" destOrd="0" presId="urn:microsoft.com/office/officeart/2005/8/layout/cycle1"/>
    <dgm:cxn modelId="{4D11473E-BC36-445A-B41F-AC10900CB54A}" type="presOf" srcId="{C6F9B24C-6554-4A79-986F-3EC522785B5D}" destId="{120ABC84-3A25-4818-A87A-80C6246F416F}" srcOrd="0" destOrd="0" presId="urn:microsoft.com/office/officeart/2005/8/layout/cycle1"/>
    <dgm:cxn modelId="{F47AA45B-E344-47A8-ADC2-E11C12A862B3}" type="presOf" srcId="{1B5AE434-4E97-4241-9625-F7B536E1C701}" destId="{41189867-81C8-4772-A02F-F8B928C0E59E}" srcOrd="0" destOrd="0" presId="urn:microsoft.com/office/officeart/2005/8/layout/cycle1"/>
    <dgm:cxn modelId="{14592E6C-EB5E-49D6-A537-772179C7D2CD}" srcId="{7D4A6B7A-B0D5-4509-9016-A3D8FAEF7DCA}" destId="{C6F9B24C-6554-4A79-986F-3EC522785B5D}" srcOrd="3" destOrd="0" parTransId="{08C157A9-0BB4-4D2F-A6DF-EE334E79DAAD}" sibTransId="{54DAB14B-7AF0-42DD-8DF9-27DAFADB4B73}"/>
    <dgm:cxn modelId="{895AF150-0052-4B05-96DB-A80FBFD5FC91}" srcId="{7D4A6B7A-B0D5-4509-9016-A3D8FAEF7DCA}" destId="{4B831F42-7D96-492B-BE20-C9A9FDE11184}" srcOrd="1" destOrd="0" parTransId="{8002CDF7-072E-48C0-AD0E-9C8ED13385DA}" sibTransId="{D0CA036D-793A-49A4-9292-3F16D0E7FFA7}"/>
    <dgm:cxn modelId="{150B9980-551D-4E0B-8113-45BEEF11C857}" srcId="{7D4A6B7A-B0D5-4509-9016-A3D8FAEF7DCA}" destId="{1B5AE434-4E97-4241-9625-F7B536E1C701}" srcOrd="0" destOrd="0" parTransId="{5D078123-4721-418D-98C4-481B6791CD7E}" sibTransId="{F7E824E2-EABB-40D2-89DD-4AE9854E1B2E}"/>
    <dgm:cxn modelId="{31188A99-0637-427D-A68E-F54D1D919E9B}" type="presOf" srcId="{5521B007-AE0E-4C3A-B62F-6CB436978C52}" destId="{E15A3CEB-80D2-4C24-944A-ABCF856DA6A3}" srcOrd="0" destOrd="0" presId="urn:microsoft.com/office/officeart/2005/8/layout/cycle1"/>
    <dgm:cxn modelId="{8D19289A-712C-498F-B5DE-B31EEFDF0D55}" type="presOf" srcId="{7D4A6B7A-B0D5-4509-9016-A3D8FAEF7DCA}" destId="{03177A34-424D-4417-9BC5-A785DA50B66E}" srcOrd="0" destOrd="0" presId="urn:microsoft.com/office/officeart/2005/8/layout/cycle1"/>
    <dgm:cxn modelId="{C5BDECA4-365F-49A7-971B-0953A8DD209E}" type="presOf" srcId="{54DAB14B-7AF0-42DD-8DF9-27DAFADB4B73}" destId="{D4930748-BFFD-4BBD-A2FC-9EAD482E58B6}" srcOrd="0" destOrd="0" presId="urn:microsoft.com/office/officeart/2005/8/layout/cycle1"/>
    <dgm:cxn modelId="{19262CCA-BC38-411E-8E4A-9807DED78DEB}" srcId="{7D4A6B7A-B0D5-4509-9016-A3D8FAEF7DCA}" destId="{40CAF1D7-7D6C-438B-9D4A-E9E02CEDF16E}" srcOrd="2" destOrd="0" parTransId="{56804080-28C5-400A-8F90-C137BC3B7A5B}" sibTransId="{5521B007-AE0E-4C3A-B62F-6CB436978C52}"/>
    <dgm:cxn modelId="{5A4678CF-9FCD-4354-84BF-94D772AF4FCF}" type="presOf" srcId="{F7E824E2-EABB-40D2-89DD-4AE9854E1B2E}" destId="{76CEB620-B755-49BC-9C67-319EFDFD2BCD}" srcOrd="0" destOrd="0" presId="urn:microsoft.com/office/officeart/2005/8/layout/cycle1"/>
    <dgm:cxn modelId="{70820EE8-16A4-4660-B3FA-CEB188D06DAB}" type="presOf" srcId="{4B831F42-7D96-492B-BE20-C9A9FDE11184}" destId="{57CCE22D-AFFE-4739-A266-FD69F9B3CBFE}" srcOrd="0" destOrd="0" presId="urn:microsoft.com/office/officeart/2005/8/layout/cycle1"/>
    <dgm:cxn modelId="{7D2A4A2F-2152-48E8-990E-8205E4BCC521}" type="presParOf" srcId="{03177A34-424D-4417-9BC5-A785DA50B66E}" destId="{1D1A43AC-9AF3-49B0-A5D3-DC0F742D9CB5}" srcOrd="0" destOrd="0" presId="urn:microsoft.com/office/officeart/2005/8/layout/cycle1"/>
    <dgm:cxn modelId="{1C932951-03A0-4C9D-B82D-91D791C4F1DD}" type="presParOf" srcId="{03177A34-424D-4417-9BC5-A785DA50B66E}" destId="{41189867-81C8-4772-A02F-F8B928C0E59E}" srcOrd="1" destOrd="0" presId="urn:microsoft.com/office/officeart/2005/8/layout/cycle1"/>
    <dgm:cxn modelId="{6E9A9AC8-E36A-413A-897D-D0302F4725EC}" type="presParOf" srcId="{03177A34-424D-4417-9BC5-A785DA50B66E}" destId="{76CEB620-B755-49BC-9C67-319EFDFD2BCD}" srcOrd="2" destOrd="0" presId="urn:microsoft.com/office/officeart/2005/8/layout/cycle1"/>
    <dgm:cxn modelId="{92EC98BE-119B-4095-94A0-5C5A18DAE038}" type="presParOf" srcId="{03177A34-424D-4417-9BC5-A785DA50B66E}" destId="{13F6ABF7-F75E-48E6-A047-F3DB179059C4}" srcOrd="3" destOrd="0" presId="urn:microsoft.com/office/officeart/2005/8/layout/cycle1"/>
    <dgm:cxn modelId="{D47547E7-BF1E-4078-A4F4-17C298ED2644}" type="presParOf" srcId="{03177A34-424D-4417-9BC5-A785DA50B66E}" destId="{57CCE22D-AFFE-4739-A266-FD69F9B3CBFE}" srcOrd="4" destOrd="0" presId="urn:microsoft.com/office/officeart/2005/8/layout/cycle1"/>
    <dgm:cxn modelId="{477F4590-E0BA-4BFA-A014-9B55C9593648}" type="presParOf" srcId="{03177A34-424D-4417-9BC5-A785DA50B66E}" destId="{4A28CED1-7D92-4C17-905E-FB0EDDC37946}" srcOrd="5" destOrd="0" presId="urn:microsoft.com/office/officeart/2005/8/layout/cycle1"/>
    <dgm:cxn modelId="{5E7C8679-069F-405E-9103-08C5C5A3C4A5}" type="presParOf" srcId="{03177A34-424D-4417-9BC5-A785DA50B66E}" destId="{0B292408-E18E-45BC-906D-B854659A1BEE}" srcOrd="6" destOrd="0" presId="urn:microsoft.com/office/officeart/2005/8/layout/cycle1"/>
    <dgm:cxn modelId="{F0503D68-7A41-4671-9307-678F504407FD}" type="presParOf" srcId="{03177A34-424D-4417-9BC5-A785DA50B66E}" destId="{D8DF934C-FB64-4F7E-9FB4-3B96F77C6D63}" srcOrd="7" destOrd="0" presId="urn:microsoft.com/office/officeart/2005/8/layout/cycle1"/>
    <dgm:cxn modelId="{48CA9B96-A6B6-4B68-B601-A45AC7D98321}" type="presParOf" srcId="{03177A34-424D-4417-9BC5-A785DA50B66E}" destId="{E15A3CEB-80D2-4C24-944A-ABCF856DA6A3}" srcOrd="8" destOrd="0" presId="urn:microsoft.com/office/officeart/2005/8/layout/cycle1"/>
    <dgm:cxn modelId="{F3D76CAA-C5E8-4173-80BC-2EF2B1D3C296}" type="presParOf" srcId="{03177A34-424D-4417-9BC5-A785DA50B66E}" destId="{7B70DE06-9FB2-46FB-A0F1-CA586587F9E2}" srcOrd="9" destOrd="0" presId="urn:microsoft.com/office/officeart/2005/8/layout/cycle1"/>
    <dgm:cxn modelId="{A421D2A9-71D6-4A45-8380-C617516BBEDD}" type="presParOf" srcId="{03177A34-424D-4417-9BC5-A785DA50B66E}" destId="{120ABC84-3A25-4818-A87A-80C6246F416F}" srcOrd="10" destOrd="0" presId="urn:microsoft.com/office/officeart/2005/8/layout/cycle1"/>
    <dgm:cxn modelId="{A5806A33-6B21-487F-B50F-01154D94B558}" type="presParOf" srcId="{03177A34-424D-4417-9BC5-A785DA50B66E}" destId="{D4930748-BFFD-4BBD-A2FC-9EAD482E58B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4A6B7A-B0D5-4509-9016-A3D8FAEF7DCA}" type="doc">
      <dgm:prSet loTypeId="urn:microsoft.com/office/officeart/2005/8/layout/cycle1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B5AE434-4E97-4241-9625-F7B536E1C701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Plan</a:t>
          </a:r>
          <a:r>
            <a:rPr lang="en-US" dirty="0">
              <a:latin typeface="Calibri Light" panose="020F0302020204030204"/>
            </a:rPr>
            <a:t>: Review </a:t>
          </a:r>
          <a:r>
            <a:rPr lang="en-US" dirty="0" err="1">
              <a:latin typeface="Calibri Light" panose="020F0302020204030204"/>
            </a:rPr>
            <a:t>panendoscopy</a:t>
          </a:r>
          <a:r>
            <a:rPr lang="en-US" dirty="0">
              <a:latin typeface="Calibri Light" panose="020F0302020204030204"/>
            </a:rPr>
            <a:t> proforma after 6 months (aim Oct 2024)</a:t>
          </a:r>
          <a:endParaRPr lang="en-US" dirty="0"/>
        </a:p>
      </dgm:t>
    </dgm:pt>
    <dgm:pt modelId="{5D078123-4721-418D-98C4-481B6791CD7E}" type="parTrans" cxnId="{150B9980-551D-4E0B-8113-45BEEF11C857}">
      <dgm:prSet/>
      <dgm:spPr/>
      <dgm:t>
        <a:bodyPr/>
        <a:lstStyle/>
        <a:p>
          <a:endParaRPr lang="en-US"/>
        </a:p>
      </dgm:t>
    </dgm:pt>
    <dgm:pt modelId="{F7E824E2-EABB-40D2-89DD-4AE9854E1B2E}" type="sibTrans" cxnId="{150B9980-551D-4E0B-8113-45BEEF11C857}">
      <dgm:prSet/>
      <dgm:spPr/>
      <dgm:t>
        <a:bodyPr/>
        <a:lstStyle/>
        <a:p>
          <a:endParaRPr lang="en-US"/>
        </a:p>
      </dgm:t>
    </dgm:pt>
    <dgm:pt modelId="{4B831F42-7D96-492B-BE20-C9A9FDE11184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Do</a:t>
          </a:r>
          <a:r>
            <a:rPr lang="en-US" dirty="0">
              <a:latin typeface="Calibri Light" panose="020F0302020204030204"/>
            </a:rPr>
            <a:t>: Audit proforma use / compliance against our derived criteria </a:t>
          </a:r>
          <a:endParaRPr lang="en-US" dirty="0"/>
        </a:p>
      </dgm:t>
    </dgm:pt>
    <dgm:pt modelId="{8002CDF7-072E-48C0-AD0E-9C8ED13385DA}" type="parTrans" cxnId="{895AF150-0052-4B05-96DB-A80FBFD5FC91}">
      <dgm:prSet/>
      <dgm:spPr/>
      <dgm:t>
        <a:bodyPr/>
        <a:lstStyle/>
        <a:p>
          <a:endParaRPr lang="en-US"/>
        </a:p>
      </dgm:t>
    </dgm:pt>
    <dgm:pt modelId="{D0CA036D-793A-49A4-9292-3F16D0E7FFA7}" type="sibTrans" cxnId="{895AF150-0052-4B05-96DB-A80FBFD5FC91}">
      <dgm:prSet/>
      <dgm:spPr/>
      <dgm:t>
        <a:bodyPr/>
        <a:lstStyle/>
        <a:p>
          <a:endParaRPr lang="en-US"/>
        </a:p>
      </dgm:t>
    </dgm:pt>
    <dgm:pt modelId="{40CAF1D7-7D6C-438B-9D4A-E9E02CEDF16E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Study</a:t>
          </a:r>
          <a:r>
            <a:rPr lang="en-US" dirty="0">
              <a:latin typeface="Calibri Light" panose="020F0302020204030204"/>
            </a:rPr>
            <a:t>: Analyse data</a:t>
          </a:r>
          <a:endParaRPr lang="en-US" dirty="0"/>
        </a:p>
      </dgm:t>
    </dgm:pt>
    <dgm:pt modelId="{56804080-28C5-400A-8F90-C137BC3B7A5B}" type="parTrans" cxnId="{19262CCA-BC38-411E-8E4A-9807DED78DEB}">
      <dgm:prSet/>
      <dgm:spPr/>
      <dgm:t>
        <a:bodyPr/>
        <a:lstStyle/>
        <a:p>
          <a:endParaRPr lang="en-US"/>
        </a:p>
      </dgm:t>
    </dgm:pt>
    <dgm:pt modelId="{5521B007-AE0E-4C3A-B62F-6CB436978C52}" type="sibTrans" cxnId="{19262CCA-BC38-411E-8E4A-9807DED78DEB}">
      <dgm:prSet/>
      <dgm:spPr/>
      <dgm:t>
        <a:bodyPr/>
        <a:lstStyle/>
        <a:p>
          <a:endParaRPr lang="en-US"/>
        </a:p>
      </dgm:t>
    </dgm:pt>
    <dgm:pt modelId="{C6F9B24C-6554-4A79-986F-3EC522785B5D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Act</a:t>
          </a:r>
          <a:r>
            <a:rPr lang="en-US" dirty="0">
              <a:latin typeface="Calibri Light" panose="020F0302020204030204"/>
            </a:rPr>
            <a:t>: ?Further improvements needed to the form ?Consider digital form </a:t>
          </a:r>
          <a:endParaRPr lang="en-US" dirty="0"/>
        </a:p>
      </dgm:t>
    </dgm:pt>
    <dgm:pt modelId="{08C157A9-0BB4-4D2F-A6DF-EE334E79DAAD}" type="parTrans" cxnId="{14592E6C-EB5E-49D6-A537-772179C7D2CD}">
      <dgm:prSet/>
      <dgm:spPr/>
      <dgm:t>
        <a:bodyPr/>
        <a:lstStyle/>
        <a:p>
          <a:endParaRPr lang="en-US"/>
        </a:p>
      </dgm:t>
    </dgm:pt>
    <dgm:pt modelId="{54DAB14B-7AF0-42DD-8DF9-27DAFADB4B73}" type="sibTrans" cxnId="{14592E6C-EB5E-49D6-A537-772179C7D2CD}">
      <dgm:prSet/>
      <dgm:spPr/>
      <dgm:t>
        <a:bodyPr/>
        <a:lstStyle/>
        <a:p>
          <a:endParaRPr lang="en-US"/>
        </a:p>
      </dgm:t>
    </dgm:pt>
    <dgm:pt modelId="{03177A34-424D-4417-9BC5-A785DA50B66E}" type="pres">
      <dgm:prSet presAssocID="{7D4A6B7A-B0D5-4509-9016-A3D8FAEF7DCA}" presName="cycle" presStyleCnt="0">
        <dgm:presLayoutVars>
          <dgm:dir/>
          <dgm:resizeHandles val="exact"/>
        </dgm:presLayoutVars>
      </dgm:prSet>
      <dgm:spPr/>
    </dgm:pt>
    <dgm:pt modelId="{1D1A43AC-9AF3-49B0-A5D3-DC0F742D9CB5}" type="pres">
      <dgm:prSet presAssocID="{1B5AE434-4E97-4241-9625-F7B536E1C701}" presName="dummy" presStyleCnt="0"/>
      <dgm:spPr/>
    </dgm:pt>
    <dgm:pt modelId="{41189867-81C8-4772-A02F-F8B928C0E59E}" type="pres">
      <dgm:prSet presAssocID="{1B5AE434-4E97-4241-9625-F7B536E1C701}" presName="node" presStyleLbl="revTx" presStyleIdx="0" presStyleCnt="4">
        <dgm:presLayoutVars>
          <dgm:bulletEnabled val="1"/>
        </dgm:presLayoutVars>
      </dgm:prSet>
      <dgm:spPr/>
    </dgm:pt>
    <dgm:pt modelId="{76CEB620-B755-49BC-9C67-319EFDFD2BCD}" type="pres">
      <dgm:prSet presAssocID="{F7E824E2-EABB-40D2-89DD-4AE9854E1B2E}" presName="sibTrans" presStyleLbl="node1" presStyleIdx="0" presStyleCnt="4"/>
      <dgm:spPr/>
    </dgm:pt>
    <dgm:pt modelId="{13F6ABF7-F75E-48E6-A047-F3DB179059C4}" type="pres">
      <dgm:prSet presAssocID="{4B831F42-7D96-492B-BE20-C9A9FDE11184}" presName="dummy" presStyleCnt="0"/>
      <dgm:spPr/>
    </dgm:pt>
    <dgm:pt modelId="{57CCE22D-AFFE-4739-A266-FD69F9B3CBFE}" type="pres">
      <dgm:prSet presAssocID="{4B831F42-7D96-492B-BE20-C9A9FDE11184}" presName="node" presStyleLbl="revTx" presStyleIdx="1" presStyleCnt="4">
        <dgm:presLayoutVars>
          <dgm:bulletEnabled val="1"/>
        </dgm:presLayoutVars>
      </dgm:prSet>
      <dgm:spPr/>
    </dgm:pt>
    <dgm:pt modelId="{4A28CED1-7D92-4C17-905E-FB0EDDC37946}" type="pres">
      <dgm:prSet presAssocID="{D0CA036D-793A-49A4-9292-3F16D0E7FFA7}" presName="sibTrans" presStyleLbl="node1" presStyleIdx="1" presStyleCnt="4"/>
      <dgm:spPr/>
    </dgm:pt>
    <dgm:pt modelId="{0B292408-E18E-45BC-906D-B854659A1BEE}" type="pres">
      <dgm:prSet presAssocID="{40CAF1D7-7D6C-438B-9D4A-E9E02CEDF16E}" presName="dummy" presStyleCnt="0"/>
      <dgm:spPr/>
    </dgm:pt>
    <dgm:pt modelId="{D8DF934C-FB64-4F7E-9FB4-3B96F77C6D63}" type="pres">
      <dgm:prSet presAssocID="{40CAF1D7-7D6C-438B-9D4A-E9E02CEDF16E}" presName="node" presStyleLbl="revTx" presStyleIdx="2" presStyleCnt="4">
        <dgm:presLayoutVars>
          <dgm:bulletEnabled val="1"/>
        </dgm:presLayoutVars>
      </dgm:prSet>
      <dgm:spPr/>
    </dgm:pt>
    <dgm:pt modelId="{E15A3CEB-80D2-4C24-944A-ABCF856DA6A3}" type="pres">
      <dgm:prSet presAssocID="{5521B007-AE0E-4C3A-B62F-6CB436978C52}" presName="sibTrans" presStyleLbl="node1" presStyleIdx="2" presStyleCnt="4"/>
      <dgm:spPr/>
    </dgm:pt>
    <dgm:pt modelId="{7B70DE06-9FB2-46FB-A0F1-CA586587F9E2}" type="pres">
      <dgm:prSet presAssocID="{C6F9B24C-6554-4A79-986F-3EC522785B5D}" presName="dummy" presStyleCnt="0"/>
      <dgm:spPr/>
    </dgm:pt>
    <dgm:pt modelId="{120ABC84-3A25-4818-A87A-80C6246F416F}" type="pres">
      <dgm:prSet presAssocID="{C6F9B24C-6554-4A79-986F-3EC522785B5D}" presName="node" presStyleLbl="revTx" presStyleIdx="3" presStyleCnt="4">
        <dgm:presLayoutVars>
          <dgm:bulletEnabled val="1"/>
        </dgm:presLayoutVars>
      </dgm:prSet>
      <dgm:spPr/>
    </dgm:pt>
    <dgm:pt modelId="{D4930748-BFFD-4BBD-A2FC-9EAD482E58B6}" type="pres">
      <dgm:prSet presAssocID="{54DAB14B-7AF0-42DD-8DF9-27DAFADB4B73}" presName="sibTrans" presStyleLbl="node1" presStyleIdx="3" presStyleCnt="4"/>
      <dgm:spPr/>
    </dgm:pt>
  </dgm:ptLst>
  <dgm:cxnLst>
    <dgm:cxn modelId="{14BFD922-B8C8-4C44-9B3A-D31CA80CAD3B}" type="presOf" srcId="{D0CA036D-793A-49A4-9292-3F16D0E7FFA7}" destId="{4A28CED1-7D92-4C17-905E-FB0EDDC37946}" srcOrd="0" destOrd="0" presId="urn:microsoft.com/office/officeart/2005/8/layout/cycle1"/>
    <dgm:cxn modelId="{929AA62D-8205-4B93-B180-D534EAFEA204}" type="presOf" srcId="{40CAF1D7-7D6C-438B-9D4A-E9E02CEDF16E}" destId="{D8DF934C-FB64-4F7E-9FB4-3B96F77C6D63}" srcOrd="0" destOrd="0" presId="urn:microsoft.com/office/officeart/2005/8/layout/cycle1"/>
    <dgm:cxn modelId="{4D11473E-BC36-445A-B41F-AC10900CB54A}" type="presOf" srcId="{C6F9B24C-6554-4A79-986F-3EC522785B5D}" destId="{120ABC84-3A25-4818-A87A-80C6246F416F}" srcOrd="0" destOrd="0" presId="urn:microsoft.com/office/officeart/2005/8/layout/cycle1"/>
    <dgm:cxn modelId="{F47AA45B-E344-47A8-ADC2-E11C12A862B3}" type="presOf" srcId="{1B5AE434-4E97-4241-9625-F7B536E1C701}" destId="{41189867-81C8-4772-A02F-F8B928C0E59E}" srcOrd="0" destOrd="0" presId="urn:microsoft.com/office/officeart/2005/8/layout/cycle1"/>
    <dgm:cxn modelId="{14592E6C-EB5E-49D6-A537-772179C7D2CD}" srcId="{7D4A6B7A-B0D5-4509-9016-A3D8FAEF7DCA}" destId="{C6F9B24C-6554-4A79-986F-3EC522785B5D}" srcOrd="3" destOrd="0" parTransId="{08C157A9-0BB4-4D2F-A6DF-EE334E79DAAD}" sibTransId="{54DAB14B-7AF0-42DD-8DF9-27DAFADB4B73}"/>
    <dgm:cxn modelId="{895AF150-0052-4B05-96DB-A80FBFD5FC91}" srcId="{7D4A6B7A-B0D5-4509-9016-A3D8FAEF7DCA}" destId="{4B831F42-7D96-492B-BE20-C9A9FDE11184}" srcOrd="1" destOrd="0" parTransId="{8002CDF7-072E-48C0-AD0E-9C8ED13385DA}" sibTransId="{D0CA036D-793A-49A4-9292-3F16D0E7FFA7}"/>
    <dgm:cxn modelId="{150B9980-551D-4E0B-8113-45BEEF11C857}" srcId="{7D4A6B7A-B0D5-4509-9016-A3D8FAEF7DCA}" destId="{1B5AE434-4E97-4241-9625-F7B536E1C701}" srcOrd="0" destOrd="0" parTransId="{5D078123-4721-418D-98C4-481B6791CD7E}" sibTransId="{F7E824E2-EABB-40D2-89DD-4AE9854E1B2E}"/>
    <dgm:cxn modelId="{31188A99-0637-427D-A68E-F54D1D919E9B}" type="presOf" srcId="{5521B007-AE0E-4C3A-B62F-6CB436978C52}" destId="{E15A3CEB-80D2-4C24-944A-ABCF856DA6A3}" srcOrd="0" destOrd="0" presId="urn:microsoft.com/office/officeart/2005/8/layout/cycle1"/>
    <dgm:cxn modelId="{8D19289A-712C-498F-B5DE-B31EEFDF0D55}" type="presOf" srcId="{7D4A6B7A-B0D5-4509-9016-A3D8FAEF7DCA}" destId="{03177A34-424D-4417-9BC5-A785DA50B66E}" srcOrd="0" destOrd="0" presId="urn:microsoft.com/office/officeart/2005/8/layout/cycle1"/>
    <dgm:cxn modelId="{C5BDECA4-365F-49A7-971B-0953A8DD209E}" type="presOf" srcId="{54DAB14B-7AF0-42DD-8DF9-27DAFADB4B73}" destId="{D4930748-BFFD-4BBD-A2FC-9EAD482E58B6}" srcOrd="0" destOrd="0" presId="urn:microsoft.com/office/officeart/2005/8/layout/cycle1"/>
    <dgm:cxn modelId="{19262CCA-BC38-411E-8E4A-9807DED78DEB}" srcId="{7D4A6B7A-B0D5-4509-9016-A3D8FAEF7DCA}" destId="{40CAF1D7-7D6C-438B-9D4A-E9E02CEDF16E}" srcOrd="2" destOrd="0" parTransId="{56804080-28C5-400A-8F90-C137BC3B7A5B}" sibTransId="{5521B007-AE0E-4C3A-B62F-6CB436978C52}"/>
    <dgm:cxn modelId="{5A4678CF-9FCD-4354-84BF-94D772AF4FCF}" type="presOf" srcId="{F7E824E2-EABB-40D2-89DD-4AE9854E1B2E}" destId="{76CEB620-B755-49BC-9C67-319EFDFD2BCD}" srcOrd="0" destOrd="0" presId="urn:microsoft.com/office/officeart/2005/8/layout/cycle1"/>
    <dgm:cxn modelId="{70820EE8-16A4-4660-B3FA-CEB188D06DAB}" type="presOf" srcId="{4B831F42-7D96-492B-BE20-C9A9FDE11184}" destId="{57CCE22D-AFFE-4739-A266-FD69F9B3CBFE}" srcOrd="0" destOrd="0" presId="urn:microsoft.com/office/officeart/2005/8/layout/cycle1"/>
    <dgm:cxn modelId="{7D2A4A2F-2152-48E8-990E-8205E4BCC521}" type="presParOf" srcId="{03177A34-424D-4417-9BC5-A785DA50B66E}" destId="{1D1A43AC-9AF3-49B0-A5D3-DC0F742D9CB5}" srcOrd="0" destOrd="0" presId="urn:microsoft.com/office/officeart/2005/8/layout/cycle1"/>
    <dgm:cxn modelId="{1C932951-03A0-4C9D-B82D-91D791C4F1DD}" type="presParOf" srcId="{03177A34-424D-4417-9BC5-A785DA50B66E}" destId="{41189867-81C8-4772-A02F-F8B928C0E59E}" srcOrd="1" destOrd="0" presId="urn:microsoft.com/office/officeart/2005/8/layout/cycle1"/>
    <dgm:cxn modelId="{6E9A9AC8-E36A-413A-897D-D0302F4725EC}" type="presParOf" srcId="{03177A34-424D-4417-9BC5-A785DA50B66E}" destId="{76CEB620-B755-49BC-9C67-319EFDFD2BCD}" srcOrd="2" destOrd="0" presId="urn:microsoft.com/office/officeart/2005/8/layout/cycle1"/>
    <dgm:cxn modelId="{92EC98BE-119B-4095-94A0-5C5A18DAE038}" type="presParOf" srcId="{03177A34-424D-4417-9BC5-A785DA50B66E}" destId="{13F6ABF7-F75E-48E6-A047-F3DB179059C4}" srcOrd="3" destOrd="0" presId="urn:microsoft.com/office/officeart/2005/8/layout/cycle1"/>
    <dgm:cxn modelId="{D47547E7-BF1E-4078-A4F4-17C298ED2644}" type="presParOf" srcId="{03177A34-424D-4417-9BC5-A785DA50B66E}" destId="{57CCE22D-AFFE-4739-A266-FD69F9B3CBFE}" srcOrd="4" destOrd="0" presId="urn:microsoft.com/office/officeart/2005/8/layout/cycle1"/>
    <dgm:cxn modelId="{477F4590-E0BA-4BFA-A014-9B55C9593648}" type="presParOf" srcId="{03177A34-424D-4417-9BC5-A785DA50B66E}" destId="{4A28CED1-7D92-4C17-905E-FB0EDDC37946}" srcOrd="5" destOrd="0" presId="urn:microsoft.com/office/officeart/2005/8/layout/cycle1"/>
    <dgm:cxn modelId="{5E7C8679-069F-405E-9103-08C5C5A3C4A5}" type="presParOf" srcId="{03177A34-424D-4417-9BC5-A785DA50B66E}" destId="{0B292408-E18E-45BC-906D-B854659A1BEE}" srcOrd="6" destOrd="0" presId="urn:microsoft.com/office/officeart/2005/8/layout/cycle1"/>
    <dgm:cxn modelId="{F0503D68-7A41-4671-9307-678F504407FD}" type="presParOf" srcId="{03177A34-424D-4417-9BC5-A785DA50B66E}" destId="{D8DF934C-FB64-4F7E-9FB4-3B96F77C6D63}" srcOrd="7" destOrd="0" presId="urn:microsoft.com/office/officeart/2005/8/layout/cycle1"/>
    <dgm:cxn modelId="{48CA9B96-A6B6-4B68-B601-A45AC7D98321}" type="presParOf" srcId="{03177A34-424D-4417-9BC5-A785DA50B66E}" destId="{E15A3CEB-80D2-4C24-944A-ABCF856DA6A3}" srcOrd="8" destOrd="0" presId="urn:microsoft.com/office/officeart/2005/8/layout/cycle1"/>
    <dgm:cxn modelId="{F3D76CAA-C5E8-4173-80BC-2EF2B1D3C296}" type="presParOf" srcId="{03177A34-424D-4417-9BC5-A785DA50B66E}" destId="{7B70DE06-9FB2-46FB-A0F1-CA586587F9E2}" srcOrd="9" destOrd="0" presId="urn:microsoft.com/office/officeart/2005/8/layout/cycle1"/>
    <dgm:cxn modelId="{A421D2A9-71D6-4A45-8380-C617516BBEDD}" type="presParOf" srcId="{03177A34-424D-4417-9BC5-A785DA50B66E}" destId="{120ABC84-3A25-4818-A87A-80C6246F416F}" srcOrd="10" destOrd="0" presId="urn:microsoft.com/office/officeart/2005/8/layout/cycle1"/>
    <dgm:cxn modelId="{A5806A33-6B21-487F-B50F-01154D94B558}" type="presParOf" srcId="{03177A34-424D-4417-9BC5-A785DA50B66E}" destId="{D4930748-BFFD-4BBD-A2FC-9EAD482E58B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9867-81C8-4772-A02F-F8B928C0E59E}">
      <dsp:nvSpPr>
        <dsp:cNvPr id="0" name=""/>
        <dsp:cNvSpPr/>
      </dsp:nvSpPr>
      <dsp:spPr>
        <a:xfrm>
          <a:off x="5796816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Plan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reviewed pre-intervention (baseline measurement)</a:t>
          </a:r>
          <a:endParaRPr lang="en-US" sz="1500" kern="1200" dirty="0"/>
        </a:p>
      </dsp:txBody>
      <dsp:txXfrm>
        <a:off x="5796816" y="96281"/>
        <a:ext cx="1540371" cy="1540371"/>
      </dsp:txXfrm>
    </dsp:sp>
    <dsp:sp modelId="{76CEB620-B755-49BC-9C67-319EFDFD2BCD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50404"/>
            <a:gd name="adj4" fmla="val 205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22D-AFFE-4739-A266-FD69F9B3CBFE}">
      <dsp:nvSpPr>
        <dsp:cNvPr id="0" name=""/>
        <dsp:cNvSpPr/>
      </dsp:nvSpPr>
      <dsp:spPr>
        <a:xfrm>
          <a:off x="5796816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Do</a:t>
          </a:r>
          <a:r>
            <a:rPr lang="en-US" sz="1500" kern="1200" dirty="0">
              <a:latin typeface="Calibri Light" panose="020F0302020204030204"/>
            </a:rPr>
            <a:t>: 52 notes reviewed</a:t>
          </a:r>
          <a:endParaRPr lang="en-US" sz="1500" kern="1200" dirty="0"/>
        </a:p>
      </dsp:txBody>
      <dsp:txXfrm>
        <a:off x="5796816" y="2714685"/>
        <a:ext cx="1540371" cy="1540371"/>
      </dsp:txXfrm>
    </dsp:sp>
    <dsp:sp modelId="{4A28CED1-7D92-4C17-905E-FB0EDDC3794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950404"/>
            <a:gd name="adj4" fmla="val 43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934C-FB64-4F7E-9FB4-3B96F77C6D63}">
      <dsp:nvSpPr>
        <dsp:cNvPr id="0" name=""/>
        <dsp:cNvSpPr/>
      </dsp:nvSpPr>
      <dsp:spPr>
        <a:xfrm>
          <a:off x="3178412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Study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assessed against our combined RCS, UK MDT and RCR criteria </a:t>
          </a:r>
          <a:endParaRPr lang="en-US" sz="1500" kern="1200" dirty="0"/>
        </a:p>
      </dsp:txBody>
      <dsp:txXfrm>
        <a:off x="3178412" y="2714685"/>
        <a:ext cx="1540371" cy="1540371"/>
      </dsp:txXfrm>
    </dsp:sp>
    <dsp:sp modelId="{E15A3CEB-80D2-4C24-944A-ABCF856DA6A3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1350404"/>
            <a:gd name="adj4" fmla="val 97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BC84-3A25-4818-A87A-80C6246F416F}">
      <dsp:nvSpPr>
        <dsp:cNvPr id="0" name=""/>
        <dsp:cNvSpPr/>
      </dsp:nvSpPr>
      <dsp:spPr>
        <a:xfrm>
          <a:off x="3178412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Act</a:t>
          </a:r>
          <a:r>
            <a:rPr lang="en-US" sz="1500" kern="1200" dirty="0">
              <a:latin typeface="Calibri Light" panose="020F0302020204030204"/>
            </a:rPr>
            <a:t>: New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proforma created </a:t>
          </a:r>
          <a:endParaRPr lang="en-US" sz="1500" kern="1200" dirty="0"/>
        </a:p>
      </dsp:txBody>
      <dsp:txXfrm>
        <a:off x="3178412" y="96281"/>
        <a:ext cx="1540371" cy="1540371"/>
      </dsp:txXfrm>
    </dsp:sp>
    <dsp:sp modelId="{D4930748-BFFD-4BBD-A2FC-9EAD482E58B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6750404"/>
            <a:gd name="adj4" fmla="val 151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9867-81C8-4772-A02F-F8B928C0E59E}">
      <dsp:nvSpPr>
        <dsp:cNvPr id="0" name=""/>
        <dsp:cNvSpPr/>
      </dsp:nvSpPr>
      <dsp:spPr>
        <a:xfrm>
          <a:off x="5796816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Plan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reviewed pre-intervention (baseline measurement)</a:t>
          </a:r>
          <a:endParaRPr lang="en-US" sz="1500" kern="1200" dirty="0"/>
        </a:p>
      </dsp:txBody>
      <dsp:txXfrm>
        <a:off x="5796816" y="96281"/>
        <a:ext cx="1540371" cy="1540371"/>
      </dsp:txXfrm>
    </dsp:sp>
    <dsp:sp modelId="{76CEB620-B755-49BC-9C67-319EFDFD2BCD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50404"/>
            <a:gd name="adj4" fmla="val 205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22D-AFFE-4739-A266-FD69F9B3CBFE}">
      <dsp:nvSpPr>
        <dsp:cNvPr id="0" name=""/>
        <dsp:cNvSpPr/>
      </dsp:nvSpPr>
      <dsp:spPr>
        <a:xfrm>
          <a:off x="5796816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Do</a:t>
          </a:r>
          <a:r>
            <a:rPr lang="en-US" sz="1500" kern="1200" dirty="0">
              <a:latin typeface="Calibri Light" panose="020F0302020204030204"/>
            </a:rPr>
            <a:t>: 52 notes reviewed</a:t>
          </a:r>
          <a:endParaRPr lang="en-US" sz="1500" kern="1200" dirty="0"/>
        </a:p>
      </dsp:txBody>
      <dsp:txXfrm>
        <a:off x="5796816" y="2714685"/>
        <a:ext cx="1540371" cy="1540371"/>
      </dsp:txXfrm>
    </dsp:sp>
    <dsp:sp modelId="{4A28CED1-7D92-4C17-905E-FB0EDDC3794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950404"/>
            <a:gd name="adj4" fmla="val 43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934C-FB64-4F7E-9FB4-3B96F77C6D63}">
      <dsp:nvSpPr>
        <dsp:cNvPr id="0" name=""/>
        <dsp:cNvSpPr/>
      </dsp:nvSpPr>
      <dsp:spPr>
        <a:xfrm>
          <a:off x="3178412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Study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assessed against our combined RCS, UK MDT and RCR criteria </a:t>
          </a:r>
          <a:endParaRPr lang="en-US" sz="1500" kern="1200" dirty="0"/>
        </a:p>
      </dsp:txBody>
      <dsp:txXfrm>
        <a:off x="3178412" y="2714685"/>
        <a:ext cx="1540371" cy="1540371"/>
      </dsp:txXfrm>
    </dsp:sp>
    <dsp:sp modelId="{E15A3CEB-80D2-4C24-944A-ABCF856DA6A3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1350404"/>
            <a:gd name="adj4" fmla="val 97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BC84-3A25-4818-A87A-80C6246F416F}">
      <dsp:nvSpPr>
        <dsp:cNvPr id="0" name=""/>
        <dsp:cNvSpPr/>
      </dsp:nvSpPr>
      <dsp:spPr>
        <a:xfrm>
          <a:off x="3178412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Act</a:t>
          </a:r>
          <a:r>
            <a:rPr lang="en-US" sz="1500" kern="1200" dirty="0">
              <a:latin typeface="Calibri Light" panose="020F0302020204030204"/>
            </a:rPr>
            <a:t>: New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proforma created </a:t>
          </a:r>
          <a:endParaRPr lang="en-US" sz="1500" kern="1200" dirty="0"/>
        </a:p>
      </dsp:txBody>
      <dsp:txXfrm>
        <a:off x="3178412" y="96281"/>
        <a:ext cx="1540371" cy="1540371"/>
      </dsp:txXfrm>
    </dsp:sp>
    <dsp:sp modelId="{D4930748-BFFD-4BBD-A2FC-9EAD482E58B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6750404"/>
            <a:gd name="adj4" fmla="val 151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9867-81C8-4772-A02F-F8B928C0E59E}">
      <dsp:nvSpPr>
        <dsp:cNvPr id="0" name=""/>
        <dsp:cNvSpPr/>
      </dsp:nvSpPr>
      <dsp:spPr>
        <a:xfrm>
          <a:off x="5796816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Plan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reviewed pre-intervention (baseline measurement)</a:t>
          </a:r>
          <a:endParaRPr lang="en-US" sz="1500" kern="1200" dirty="0"/>
        </a:p>
      </dsp:txBody>
      <dsp:txXfrm>
        <a:off x="5796816" y="96281"/>
        <a:ext cx="1540371" cy="1540371"/>
      </dsp:txXfrm>
    </dsp:sp>
    <dsp:sp modelId="{76CEB620-B755-49BC-9C67-319EFDFD2BCD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50404"/>
            <a:gd name="adj4" fmla="val 205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22D-AFFE-4739-A266-FD69F9B3CBFE}">
      <dsp:nvSpPr>
        <dsp:cNvPr id="0" name=""/>
        <dsp:cNvSpPr/>
      </dsp:nvSpPr>
      <dsp:spPr>
        <a:xfrm>
          <a:off x="5796816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Do</a:t>
          </a:r>
          <a:r>
            <a:rPr lang="en-US" sz="1500" kern="1200" dirty="0">
              <a:latin typeface="Calibri Light" panose="020F0302020204030204"/>
            </a:rPr>
            <a:t>: 52 notes reviewed</a:t>
          </a:r>
          <a:endParaRPr lang="en-US" sz="1500" kern="1200" dirty="0"/>
        </a:p>
      </dsp:txBody>
      <dsp:txXfrm>
        <a:off x="5796816" y="2714685"/>
        <a:ext cx="1540371" cy="1540371"/>
      </dsp:txXfrm>
    </dsp:sp>
    <dsp:sp modelId="{4A28CED1-7D92-4C17-905E-FB0EDDC3794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950404"/>
            <a:gd name="adj4" fmla="val 43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934C-FB64-4F7E-9FB4-3B96F77C6D63}">
      <dsp:nvSpPr>
        <dsp:cNvPr id="0" name=""/>
        <dsp:cNvSpPr/>
      </dsp:nvSpPr>
      <dsp:spPr>
        <a:xfrm>
          <a:off x="3178412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Study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assessed against our combined RCS, UK MDT and RCR criteria </a:t>
          </a:r>
          <a:endParaRPr lang="en-US" sz="1500" kern="1200" dirty="0"/>
        </a:p>
      </dsp:txBody>
      <dsp:txXfrm>
        <a:off x="3178412" y="2714685"/>
        <a:ext cx="1540371" cy="1540371"/>
      </dsp:txXfrm>
    </dsp:sp>
    <dsp:sp modelId="{E15A3CEB-80D2-4C24-944A-ABCF856DA6A3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1350404"/>
            <a:gd name="adj4" fmla="val 97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BC84-3A25-4818-A87A-80C6246F416F}">
      <dsp:nvSpPr>
        <dsp:cNvPr id="0" name=""/>
        <dsp:cNvSpPr/>
      </dsp:nvSpPr>
      <dsp:spPr>
        <a:xfrm>
          <a:off x="3178412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Act</a:t>
          </a:r>
          <a:r>
            <a:rPr lang="en-US" sz="1500" kern="1200" dirty="0">
              <a:latin typeface="Calibri Light" panose="020F0302020204030204"/>
            </a:rPr>
            <a:t>: New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proforma created </a:t>
          </a:r>
          <a:endParaRPr lang="en-US" sz="1500" kern="1200" dirty="0"/>
        </a:p>
      </dsp:txBody>
      <dsp:txXfrm>
        <a:off x="3178412" y="96281"/>
        <a:ext cx="1540371" cy="1540371"/>
      </dsp:txXfrm>
    </dsp:sp>
    <dsp:sp modelId="{D4930748-BFFD-4BBD-A2FC-9EAD482E58B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6750404"/>
            <a:gd name="adj4" fmla="val 151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9867-81C8-4772-A02F-F8B928C0E59E}">
      <dsp:nvSpPr>
        <dsp:cNvPr id="0" name=""/>
        <dsp:cNvSpPr/>
      </dsp:nvSpPr>
      <dsp:spPr>
        <a:xfrm>
          <a:off x="5796816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Plan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reviewed pre-intervention (baseline measurement)</a:t>
          </a:r>
          <a:endParaRPr lang="en-US" sz="1500" kern="1200" dirty="0"/>
        </a:p>
      </dsp:txBody>
      <dsp:txXfrm>
        <a:off x="5796816" y="96281"/>
        <a:ext cx="1540371" cy="1540371"/>
      </dsp:txXfrm>
    </dsp:sp>
    <dsp:sp modelId="{76CEB620-B755-49BC-9C67-319EFDFD2BCD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50404"/>
            <a:gd name="adj4" fmla="val 205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22D-AFFE-4739-A266-FD69F9B3CBFE}">
      <dsp:nvSpPr>
        <dsp:cNvPr id="0" name=""/>
        <dsp:cNvSpPr/>
      </dsp:nvSpPr>
      <dsp:spPr>
        <a:xfrm>
          <a:off x="5796816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Do</a:t>
          </a:r>
          <a:r>
            <a:rPr lang="en-US" sz="1500" kern="1200" dirty="0">
              <a:latin typeface="Calibri Light" panose="020F0302020204030204"/>
            </a:rPr>
            <a:t>: 52 notes reviewed</a:t>
          </a:r>
          <a:endParaRPr lang="en-US" sz="1500" kern="1200" dirty="0"/>
        </a:p>
      </dsp:txBody>
      <dsp:txXfrm>
        <a:off x="5796816" y="2714685"/>
        <a:ext cx="1540371" cy="1540371"/>
      </dsp:txXfrm>
    </dsp:sp>
    <dsp:sp modelId="{4A28CED1-7D92-4C17-905E-FB0EDDC3794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950404"/>
            <a:gd name="adj4" fmla="val 43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934C-FB64-4F7E-9FB4-3B96F77C6D63}">
      <dsp:nvSpPr>
        <dsp:cNvPr id="0" name=""/>
        <dsp:cNvSpPr/>
      </dsp:nvSpPr>
      <dsp:spPr>
        <a:xfrm>
          <a:off x="3178412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Study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assessed against our combined RCS, UK MDT and RCR criteria </a:t>
          </a:r>
          <a:endParaRPr lang="en-US" sz="1500" kern="1200" dirty="0"/>
        </a:p>
      </dsp:txBody>
      <dsp:txXfrm>
        <a:off x="3178412" y="2714685"/>
        <a:ext cx="1540371" cy="1540371"/>
      </dsp:txXfrm>
    </dsp:sp>
    <dsp:sp modelId="{E15A3CEB-80D2-4C24-944A-ABCF856DA6A3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1350404"/>
            <a:gd name="adj4" fmla="val 97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BC84-3A25-4818-A87A-80C6246F416F}">
      <dsp:nvSpPr>
        <dsp:cNvPr id="0" name=""/>
        <dsp:cNvSpPr/>
      </dsp:nvSpPr>
      <dsp:spPr>
        <a:xfrm>
          <a:off x="3178412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Act</a:t>
          </a:r>
          <a:r>
            <a:rPr lang="en-US" sz="1500" kern="1200" dirty="0">
              <a:latin typeface="Calibri Light" panose="020F0302020204030204"/>
            </a:rPr>
            <a:t>: New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proforma created </a:t>
          </a:r>
          <a:endParaRPr lang="en-US" sz="1500" kern="1200" dirty="0"/>
        </a:p>
      </dsp:txBody>
      <dsp:txXfrm>
        <a:off x="3178412" y="96281"/>
        <a:ext cx="1540371" cy="1540371"/>
      </dsp:txXfrm>
    </dsp:sp>
    <dsp:sp modelId="{D4930748-BFFD-4BBD-A2FC-9EAD482E58B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6750404"/>
            <a:gd name="adj4" fmla="val 151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9867-81C8-4772-A02F-F8B928C0E59E}">
      <dsp:nvSpPr>
        <dsp:cNvPr id="0" name=""/>
        <dsp:cNvSpPr/>
      </dsp:nvSpPr>
      <dsp:spPr>
        <a:xfrm>
          <a:off x="5796816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Plan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reviewed pre-intervention (baseline measurement)</a:t>
          </a:r>
          <a:endParaRPr lang="en-US" sz="1500" kern="1200" dirty="0"/>
        </a:p>
      </dsp:txBody>
      <dsp:txXfrm>
        <a:off x="5796816" y="96281"/>
        <a:ext cx="1540371" cy="1540371"/>
      </dsp:txXfrm>
    </dsp:sp>
    <dsp:sp modelId="{76CEB620-B755-49BC-9C67-319EFDFD2BCD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50404"/>
            <a:gd name="adj4" fmla="val 205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22D-AFFE-4739-A266-FD69F9B3CBFE}">
      <dsp:nvSpPr>
        <dsp:cNvPr id="0" name=""/>
        <dsp:cNvSpPr/>
      </dsp:nvSpPr>
      <dsp:spPr>
        <a:xfrm>
          <a:off x="5796816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Do</a:t>
          </a:r>
          <a:r>
            <a:rPr lang="en-US" sz="1500" kern="1200" dirty="0">
              <a:latin typeface="Calibri Light" panose="020F0302020204030204"/>
            </a:rPr>
            <a:t>: 52 notes reviewed</a:t>
          </a:r>
          <a:endParaRPr lang="en-US" sz="1500" kern="1200" dirty="0"/>
        </a:p>
      </dsp:txBody>
      <dsp:txXfrm>
        <a:off x="5796816" y="2714685"/>
        <a:ext cx="1540371" cy="1540371"/>
      </dsp:txXfrm>
    </dsp:sp>
    <dsp:sp modelId="{4A28CED1-7D92-4C17-905E-FB0EDDC3794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950404"/>
            <a:gd name="adj4" fmla="val 43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934C-FB64-4F7E-9FB4-3B96F77C6D63}">
      <dsp:nvSpPr>
        <dsp:cNvPr id="0" name=""/>
        <dsp:cNvSpPr/>
      </dsp:nvSpPr>
      <dsp:spPr>
        <a:xfrm>
          <a:off x="3178412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Study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assessed against our combined RCS, UK MDT and RCR criteria </a:t>
          </a:r>
          <a:endParaRPr lang="en-US" sz="1500" kern="1200" dirty="0"/>
        </a:p>
      </dsp:txBody>
      <dsp:txXfrm>
        <a:off x="3178412" y="2714685"/>
        <a:ext cx="1540371" cy="1540371"/>
      </dsp:txXfrm>
    </dsp:sp>
    <dsp:sp modelId="{E15A3CEB-80D2-4C24-944A-ABCF856DA6A3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1350404"/>
            <a:gd name="adj4" fmla="val 97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BC84-3A25-4818-A87A-80C6246F416F}">
      <dsp:nvSpPr>
        <dsp:cNvPr id="0" name=""/>
        <dsp:cNvSpPr/>
      </dsp:nvSpPr>
      <dsp:spPr>
        <a:xfrm>
          <a:off x="3178412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Act</a:t>
          </a:r>
          <a:r>
            <a:rPr lang="en-US" sz="1500" kern="1200" dirty="0">
              <a:latin typeface="Calibri Light" panose="020F0302020204030204"/>
            </a:rPr>
            <a:t>: New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proforma created </a:t>
          </a:r>
          <a:endParaRPr lang="en-US" sz="1500" kern="1200" dirty="0"/>
        </a:p>
      </dsp:txBody>
      <dsp:txXfrm>
        <a:off x="3178412" y="96281"/>
        <a:ext cx="1540371" cy="1540371"/>
      </dsp:txXfrm>
    </dsp:sp>
    <dsp:sp modelId="{D4930748-BFFD-4BBD-A2FC-9EAD482E58B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6750404"/>
            <a:gd name="adj4" fmla="val 151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9867-81C8-4772-A02F-F8B928C0E59E}">
      <dsp:nvSpPr>
        <dsp:cNvPr id="0" name=""/>
        <dsp:cNvSpPr/>
      </dsp:nvSpPr>
      <dsp:spPr>
        <a:xfrm>
          <a:off x="5796816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Plan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reviewed pre-intervention (baseline measurement)</a:t>
          </a:r>
          <a:endParaRPr lang="en-US" sz="1500" kern="1200" dirty="0"/>
        </a:p>
      </dsp:txBody>
      <dsp:txXfrm>
        <a:off x="5796816" y="96281"/>
        <a:ext cx="1540371" cy="1540371"/>
      </dsp:txXfrm>
    </dsp:sp>
    <dsp:sp modelId="{76CEB620-B755-49BC-9C67-319EFDFD2BCD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50404"/>
            <a:gd name="adj4" fmla="val 205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22D-AFFE-4739-A266-FD69F9B3CBFE}">
      <dsp:nvSpPr>
        <dsp:cNvPr id="0" name=""/>
        <dsp:cNvSpPr/>
      </dsp:nvSpPr>
      <dsp:spPr>
        <a:xfrm>
          <a:off x="5796816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Do</a:t>
          </a:r>
          <a:r>
            <a:rPr lang="en-US" sz="1500" kern="1200" dirty="0">
              <a:latin typeface="Calibri Light" panose="020F0302020204030204"/>
            </a:rPr>
            <a:t>: 52 notes reviewed</a:t>
          </a:r>
          <a:endParaRPr lang="en-US" sz="1500" kern="1200" dirty="0"/>
        </a:p>
      </dsp:txBody>
      <dsp:txXfrm>
        <a:off x="5796816" y="2714685"/>
        <a:ext cx="1540371" cy="1540371"/>
      </dsp:txXfrm>
    </dsp:sp>
    <dsp:sp modelId="{4A28CED1-7D92-4C17-905E-FB0EDDC3794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950404"/>
            <a:gd name="adj4" fmla="val 43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934C-FB64-4F7E-9FB4-3B96F77C6D63}">
      <dsp:nvSpPr>
        <dsp:cNvPr id="0" name=""/>
        <dsp:cNvSpPr/>
      </dsp:nvSpPr>
      <dsp:spPr>
        <a:xfrm>
          <a:off x="3178412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Study</a:t>
          </a:r>
          <a:r>
            <a:rPr lang="en-US" sz="1500" kern="1200" dirty="0">
              <a:latin typeface="Calibri Light" panose="020F0302020204030204"/>
            </a:rPr>
            <a:t>: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op notes assessed against our combined RCS, UK MDT and RCR criteria </a:t>
          </a:r>
          <a:endParaRPr lang="en-US" sz="1500" kern="1200" dirty="0"/>
        </a:p>
      </dsp:txBody>
      <dsp:txXfrm>
        <a:off x="3178412" y="2714685"/>
        <a:ext cx="1540371" cy="1540371"/>
      </dsp:txXfrm>
    </dsp:sp>
    <dsp:sp modelId="{E15A3CEB-80D2-4C24-944A-ABCF856DA6A3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1350404"/>
            <a:gd name="adj4" fmla="val 97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BC84-3A25-4818-A87A-80C6246F416F}">
      <dsp:nvSpPr>
        <dsp:cNvPr id="0" name=""/>
        <dsp:cNvSpPr/>
      </dsp:nvSpPr>
      <dsp:spPr>
        <a:xfrm>
          <a:off x="3178412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Act</a:t>
          </a:r>
          <a:r>
            <a:rPr lang="en-US" sz="1500" kern="1200" dirty="0">
              <a:latin typeface="Calibri Light" panose="020F0302020204030204"/>
            </a:rPr>
            <a:t>: New </a:t>
          </a:r>
          <a:r>
            <a:rPr lang="en-US" sz="1500" kern="1200" dirty="0" err="1">
              <a:latin typeface="Calibri Light" panose="020F0302020204030204"/>
            </a:rPr>
            <a:t>panendoscopy</a:t>
          </a:r>
          <a:r>
            <a:rPr lang="en-US" sz="1500" kern="1200" dirty="0">
              <a:latin typeface="Calibri Light" panose="020F0302020204030204"/>
            </a:rPr>
            <a:t> proforma created </a:t>
          </a:r>
          <a:endParaRPr lang="en-US" sz="1500" kern="1200" dirty="0"/>
        </a:p>
      </dsp:txBody>
      <dsp:txXfrm>
        <a:off x="3178412" y="96281"/>
        <a:ext cx="1540371" cy="1540371"/>
      </dsp:txXfrm>
    </dsp:sp>
    <dsp:sp modelId="{D4930748-BFFD-4BBD-A2FC-9EAD482E58B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6750404"/>
            <a:gd name="adj4" fmla="val 15184479"/>
            <a:gd name="adj5" fmla="val 8049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9867-81C8-4772-A02F-F8B928C0E59E}">
      <dsp:nvSpPr>
        <dsp:cNvPr id="0" name=""/>
        <dsp:cNvSpPr/>
      </dsp:nvSpPr>
      <dsp:spPr>
        <a:xfrm>
          <a:off x="5796816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Plan</a:t>
          </a:r>
          <a:r>
            <a:rPr lang="en-US" sz="1800" kern="1200" dirty="0">
              <a:latin typeface="Calibri Light" panose="020F0302020204030204"/>
            </a:rPr>
            <a:t>: Survey ENT SpRs </a:t>
          </a:r>
          <a:endParaRPr lang="en-US" sz="1800" kern="1200" dirty="0"/>
        </a:p>
      </dsp:txBody>
      <dsp:txXfrm>
        <a:off x="5796816" y="96281"/>
        <a:ext cx="1540371" cy="1540371"/>
      </dsp:txXfrm>
    </dsp:sp>
    <dsp:sp modelId="{76CEB620-B755-49BC-9C67-319EFDFD2BCD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50404"/>
            <a:gd name="adj4" fmla="val 20584479"/>
            <a:gd name="adj5" fmla="val 8049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22D-AFFE-4739-A266-FD69F9B3CBFE}">
      <dsp:nvSpPr>
        <dsp:cNvPr id="0" name=""/>
        <dsp:cNvSpPr/>
      </dsp:nvSpPr>
      <dsp:spPr>
        <a:xfrm>
          <a:off x="5796816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Do</a:t>
          </a:r>
          <a:r>
            <a:rPr lang="en-US" sz="1800" kern="1200" dirty="0">
              <a:latin typeface="Calibri Light" panose="020F0302020204030204"/>
            </a:rPr>
            <a:t>: Send survey to all trainees and specialty doctors in the deanery</a:t>
          </a:r>
          <a:endParaRPr lang="en-US" sz="1800" kern="1200" dirty="0"/>
        </a:p>
      </dsp:txBody>
      <dsp:txXfrm>
        <a:off x="5796816" y="2714685"/>
        <a:ext cx="1540371" cy="1540371"/>
      </dsp:txXfrm>
    </dsp:sp>
    <dsp:sp modelId="{4A28CED1-7D92-4C17-905E-FB0EDDC3794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950404"/>
            <a:gd name="adj4" fmla="val 4384479"/>
            <a:gd name="adj5" fmla="val 8049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934C-FB64-4F7E-9FB4-3B96F77C6D63}">
      <dsp:nvSpPr>
        <dsp:cNvPr id="0" name=""/>
        <dsp:cNvSpPr/>
      </dsp:nvSpPr>
      <dsp:spPr>
        <a:xfrm>
          <a:off x="3178412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Study</a:t>
          </a:r>
          <a:r>
            <a:rPr lang="en-US" sz="1800" kern="1200" dirty="0">
              <a:latin typeface="Calibri Light" panose="020F0302020204030204"/>
            </a:rPr>
            <a:t>: Analyse responses </a:t>
          </a:r>
          <a:endParaRPr lang="en-US" sz="1800" kern="1200" dirty="0"/>
        </a:p>
      </dsp:txBody>
      <dsp:txXfrm>
        <a:off x="3178412" y="2714685"/>
        <a:ext cx="1540371" cy="1540371"/>
      </dsp:txXfrm>
    </dsp:sp>
    <dsp:sp modelId="{E15A3CEB-80D2-4C24-944A-ABCF856DA6A3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1350404"/>
            <a:gd name="adj4" fmla="val 9784479"/>
            <a:gd name="adj5" fmla="val 8049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BC84-3A25-4818-A87A-80C6246F416F}">
      <dsp:nvSpPr>
        <dsp:cNvPr id="0" name=""/>
        <dsp:cNvSpPr/>
      </dsp:nvSpPr>
      <dsp:spPr>
        <a:xfrm>
          <a:off x="3178412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Act</a:t>
          </a:r>
          <a:r>
            <a:rPr lang="en-US" sz="1800" kern="1200" dirty="0">
              <a:latin typeface="Calibri Light" panose="020F0302020204030204"/>
            </a:rPr>
            <a:t>: ?Further improvements needed to the form</a:t>
          </a:r>
          <a:endParaRPr lang="en-US" sz="1800" kern="1200" dirty="0"/>
        </a:p>
      </dsp:txBody>
      <dsp:txXfrm>
        <a:off x="3178412" y="96281"/>
        <a:ext cx="1540371" cy="1540371"/>
      </dsp:txXfrm>
    </dsp:sp>
    <dsp:sp modelId="{D4930748-BFFD-4BBD-A2FC-9EAD482E58B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6750404"/>
            <a:gd name="adj4" fmla="val 15184479"/>
            <a:gd name="adj5" fmla="val 8049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9867-81C8-4772-A02F-F8B928C0E59E}">
      <dsp:nvSpPr>
        <dsp:cNvPr id="0" name=""/>
        <dsp:cNvSpPr/>
      </dsp:nvSpPr>
      <dsp:spPr>
        <a:xfrm>
          <a:off x="5796816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Plan</a:t>
          </a:r>
          <a:r>
            <a:rPr lang="en-US" sz="1800" kern="1200" dirty="0">
              <a:latin typeface="Calibri Light" panose="020F0302020204030204"/>
            </a:rPr>
            <a:t>: Review </a:t>
          </a:r>
          <a:r>
            <a:rPr lang="en-US" sz="1800" kern="1200" dirty="0" err="1">
              <a:latin typeface="Calibri Light" panose="020F0302020204030204"/>
            </a:rPr>
            <a:t>panendoscopy</a:t>
          </a:r>
          <a:r>
            <a:rPr lang="en-US" sz="1800" kern="1200" dirty="0">
              <a:latin typeface="Calibri Light" panose="020F0302020204030204"/>
            </a:rPr>
            <a:t> proforma after 6 months (aim Oct 2024)</a:t>
          </a:r>
          <a:endParaRPr lang="en-US" sz="1800" kern="1200" dirty="0"/>
        </a:p>
      </dsp:txBody>
      <dsp:txXfrm>
        <a:off x="5796816" y="96281"/>
        <a:ext cx="1540371" cy="1540371"/>
      </dsp:txXfrm>
    </dsp:sp>
    <dsp:sp modelId="{76CEB620-B755-49BC-9C67-319EFDFD2BCD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50404"/>
            <a:gd name="adj4" fmla="val 20584479"/>
            <a:gd name="adj5" fmla="val 8049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22D-AFFE-4739-A266-FD69F9B3CBFE}">
      <dsp:nvSpPr>
        <dsp:cNvPr id="0" name=""/>
        <dsp:cNvSpPr/>
      </dsp:nvSpPr>
      <dsp:spPr>
        <a:xfrm>
          <a:off x="5796816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Do</a:t>
          </a:r>
          <a:r>
            <a:rPr lang="en-US" sz="1800" kern="1200" dirty="0">
              <a:latin typeface="Calibri Light" panose="020F0302020204030204"/>
            </a:rPr>
            <a:t>: Audit proforma use / compliance against our derived criteria </a:t>
          </a:r>
          <a:endParaRPr lang="en-US" sz="1800" kern="1200" dirty="0"/>
        </a:p>
      </dsp:txBody>
      <dsp:txXfrm>
        <a:off x="5796816" y="2714685"/>
        <a:ext cx="1540371" cy="1540371"/>
      </dsp:txXfrm>
    </dsp:sp>
    <dsp:sp modelId="{4A28CED1-7D92-4C17-905E-FB0EDDC3794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5950404"/>
            <a:gd name="adj4" fmla="val 4384479"/>
            <a:gd name="adj5" fmla="val 8049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934C-FB64-4F7E-9FB4-3B96F77C6D63}">
      <dsp:nvSpPr>
        <dsp:cNvPr id="0" name=""/>
        <dsp:cNvSpPr/>
      </dsp:nvSpPr>
      <dsp:spPr>
        <a:xfrm>
          <a:off x="3178412" y="2714685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Study</a:t>
          </a:r>
          <a:r>
            <a:rPr lang="en-US" sz="1800" kern="1200" dirty="0">
              <a:latin typeface="Calibri Light" panose="020F0302020204030204"/>
            </a:rPr>
            <a:t>: Analyse data</a:t>
          </a:r>
          <a:endParaRPr lang="en-US" sz="1800" kern="1200" dirty="0"/>
        </a:p>
      </dsp:txBody>
      <dsp:txXfrm>
        <a:off x="3178412" y="2714685"/>
        <a:ext cx="1540371" cy="1540371"/>
      </dsp:txXfrm>
    </dsp:sp>
    <dsp:sp modelId="{E15A3CEB-80D2-4C24-944A-ABCF856DA6A3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1350404"/>
            <a:gd name="adj4" fmla="val 9784479"/>
            <a:gd name="adj5" fmla="val 8049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BC84-3A25-4818-A87A-80C6246F416F}">
      <dsp:nvSpPr>
        <dsp:cNvPr id="0" name=""/>
        <dsp:cNvSpPr/>
      </dsp:nvSpPr>
      <dsp:spPr>
        <a:xfrm>
          <a:off x="3178412" y="96281"/>
          <a:ext cx="1540371" cy="1540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/>
            </a:rPr>
            <a:t>Act</a:t>
          </a:r>
          <a:r>
            <a:rPr lang="en-US" sz="1800" kern="1200" dirty="0">
              <a:latin typeface="Calibri Light" panose="020F0302020204030204"/>
            </a:rPr>
            <a:t>: ?Further improvements needed to the form ?Consider digital form </a:t>
          </a:r>
          <a:endParaRPr lang="en-US" sz="1800" kern="1200" dirty="0"/>
        </a:p>
      </dsp:txBody>
      <dsp:txXfrm>
        <a:off x="3178412" y="96281"/>
        <a:ext cx="1540371" cy="1540371"/>
      </dsp:txXfrm>
    </dsp:sp>
    <dsp:sp modelId="{D4930748-BFFD-4BBD-A2FC-9EAD482E58B6}">
      <dsp:nvSpPr>
        <dsp:cNvPr id="0" name=""/>
        <dsp:cNvSpPr/>
      </dsp:nvSpPr>
      <dsp:spPr>
        <a:xfrm>
          <a:off x="3080905" y="-1225"/>
          <a:ext cx="4353789" cy="4353789"/>
        </a:xfrm>
        <a:prstGeom prst="circularArrow">
          <a:avLst>
            <a:gd name="adj1" fmla="val 6899"/>
            <a:gd name="adj2" fmla="val 465117"/>
            <a:gd name="adj3" fmla="val 16750404"/>
            <a:gd name="adj4" fmla="val 15184479"/>
            <a:gd name="adj5" fmla="val 8049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1F412-31D0-458C-9CFB-5EEF63460D97}" type="datetimeFigureOut"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6AC34-8963-4087-AB44-CCA7DA0C04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r.ac.uk/our-services/all-our-publications/clinical-oncology-publications/head-and-neck-cancer-rcr-consensus-statement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8B7E5-7FFD-3E6F-4A86-0F65790B9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702E4-253E-B906-6312-6E573167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A02B84-0B20-EFD8-2651-915BFDF82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E9FD2-F9E2-A03F-66C2-5EAD02C61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6AC34-8963-4087-AB44-CCA7DA0C04C5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9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C2E68-6E9C-A0E0-6AA8-92E7D5396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543A1E-A4B4-7059-F1F0-55FE7E45F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68254-B645-E08E-B728-60479359B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Head and neck cancer - RCR consensus statements | The Royal College of Radiologists</a:t>
            </a:r>
          </a:p>
          <a:p>
            <a:r>
              <a:rPr lang="en-US">
                <a:cs typeface="Calibri"/>
              </a:rPr>
              <a:t>RCR goes further – Details what we as oncologists want from panendoscopy – whether tumour is lateralised/not lateralised – as this affects oncological management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F6325-45E5-9E4E-D11B-99DC57D8B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6AC34-8963-4087-AB44-CCA7DA0C04C5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rowcotts\Downloads\2nd%20-%20C%20Goss%20&amp;%20F%20Los%20QIP%20Poster.pdf" TargetMode="External"/><Relationship Id="rId2" Type="http://schemas.openxmlformats.org/officeDocument/2006/relationships/hyperlink" Target="https://www.bgs.org.uk/sites/default/files/content/Improving%20patient%20safety%20by%20reducing%20the%20incidence%20of%20missed%20medications%20in%20elective%20surgical%20patient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growcotts\Downloads\RCS%20England%20Trainees%20Guide%20to%20a%20Quality%20Improvement%20Project%202021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ahno.org.uk/_userfiles/pages/files/ukheadandcancerguidelines2016.pdf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rcseng.ac.uk/standards-and-research/gsp/domain-1/1-3-record-your-work-clearly-accurately-and-legibly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rcr.ac.uk/our-services/all-our-publications/clinical-oncology-publications/head-and-neck-cancer-rcr-consensus-statemen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2819"/>
            <a:ext cx="9144000" cy="2387600"/>
          </a:xfrm>
        </p:spPr>
        <p:txBody>
          <a:bodyPr/>
          <a:lstStyle/>
          <a:p>
            <a:r>
              <a:rPr lang="en-US" err="1">
                <a:cs typeface="Calibri Light"/>
              </a:rPr>
              <a:t>Panendoscopy</a:t>
            </a:r>
            <a:r>
              <a:rPr lang="en-US">
                <a:cs typeface="Calibri Light"/>
              </a:rPr>
              <a:t> QIP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2938"/>
            <a:ext cx="12191999" cy="250753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Siona Growcott</a:t>
            </a:r>
            <a:r>
              <a:rPr lang="en-US" baseline="30000" dirty="0">
                <a:cs typeface="Calibri"/>
              </a:rPr>
              <a:t>1</a:t>
            </a:r>
            <a:r>
              <a:rPr lang="en-US" dirty="0">
                <a:cs typeface="Calibri"/>
              </a:rPr>
              <a:t>, Jessica Lunn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, Oliver Dale</a:t>
            </a:r>
            <a:r>
              <a:rPr lang="en-US" baseline="30000" dirty="0">
                <a:cs typeface="Calibri"/>
              </a:rPr>
              <a:t>3</a:t>
            </a:r>
            <a:r>
              <a:rPr lang="en-US" dirty="0">
                <a:cs typeface="Calibri"/>
              </a:rPr>
              <a:t>, Graham Porter</a:t>
            </a:r>
            <a:r>
              <a:rPr lang="en-US" baseline="30000" dirty="0">
                <a:cs typeface="Calibri"/>
              </a:rPr>
              <a:t>3</a:t>
            </a:r>
            <a:r>
              <a:rPr lang="en-US" dirty="0">
                <a:cs typeface="Calibri"/>
              </a:rPr>
              <a:t> and Sarah Hargreaves</a:t>
            </a:r>
            <a:r>
              <a:rPr lang="en-US" baseline="30000" dirty="0">
                <a:cs typeface="Calibri"/>
              </a:rPr>
              <a:t>4</a:t>
            </a:r>
            <a:r>
              <a:rPr lang="en-US" dirty="0">
                <a:cs typeface="Calibri"/>
              </a:rPr>
              <a:t> </a:t>
            </a:r>
            <a:endParaRPr lang="en-US" baseline="30000" dirty="0">
              <a:cs typeface="Calibri"/>
            </a:endParaRPr>
          </a:p>
          <a:p>
            <a:endParaRPr lang="en-US" baseline="30000">
              <a:cs typeface="Calibri"/>
            </a:endParaRPr>
          </a:p>
          <a:p>
            <a:r>
              <a:rPr lang="en-US" sz="2000" dirty="0">
                <a:cs typeface="Calibri"/>
              </a:rPr>
              <a:t>Clinical Oncology Fellow</a:t>
            </a:r>
            <a:r>
              <a:rPr lang="en-US" sz="2000" baseline="30000" dirty="0">
                <a:cs typeface="Calibri"/>
              </a:rPr>
              <a:t>1</a:t>
            </a:r>
            <a:r>
              <a:rPr lang="en-US" sz="2000" dirty="0">
                <a:cs typeface="Calibri"/>
              </a:rPr>
              <a:t>, ENT SpR</a:t>
            </a:r>
            <a:r>
              <a:rPr lang="en-US" sz="2000" baseline="30000" dirty="0">
                <a:cs typeface="Calibri"/>
              </a:rPr>
              <a:t>2</a:t>
            </a:r>
            <a:r>
              <a:rPr lang="en-US" sz="2000" dirty="0">
                <a:cs typeface="Calibri"/>
              </a:rPr>
              <a:t>, ENT Consultant</a:t>
            </a:r>
            <a:r>
              <a:rPr lang="en-US" sz="2000" baseline="30000" dirty="0">
                <a:cs typeface="Calibri"/>
              </a:rPr>
              <a:t>3</a:t>
            </a:r>
            <a:r>
              <a:rPr lang="en-US" sz="2000" dirty="0">
                <a:cs typeface="Calibri"/>
              </a:rPr>
              <a:t>, Clinical Oncology Consultant</a:t>
            </a:r>
            <a:r>
              <a:rPr lang="en-US" sz="2000" baseline="30000" dirty="0">
                <a:cs typeface="Calibri"/>
              </a:rPr>
              <a:t>4</a:t>
            </a:r>
            <a:r>
              <a:rPr lang="en-US" sz="2000" dirty="0">
                <a:cs typeface="Calibri"/>
              </a:rPr>
              <a:t> 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cs typeface="Calibri"/>
              </a:rPr>
              <a:t>University Hospitals Bristol and Weston NHS Trust 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4" name="Picture 3" descr="University Hospitals Bristol and Weston NHS Foundation Trust (UHBW NHS)">
            <a:extLst>
              <a:ext uri="{FF2B5EF4-FFF2-40B4-BE49-F238E27FC236}">
                <a16:creationId xmlns:a16="http://schemas.microsoft.com/office/drawing/2014/main" id="{C22FC39D-8BED-CEB5-7CE9-A4E5112C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957" y="4916"/>
            <a:ext cx="3740990" cy="15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D794-9562-BE0B-10F9-FAD46B44F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EC91-6FCF-9D5A-F1D9-472A82B5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PDSA Cycle 1</a:t>
            </a:r>
            <a:endParaRPr lang="en-US"/>
          </a:p>
        </p:txBody>
      </p:sp>
      <p:graphicFrame>
        <p:nvGraphicFramePr>
          <p:cNvPr id="250" name="Content Placeholder 249">
            <a:extLst>
              <a:ext uri="{FF2B5EF4-FFF2-40B4-BE49-F238E27FC236}">
                <a16:creationId xmlns:a16="http://schemas.microsoft.com/office/drawing/2014/main" id="{BC45E111-8D5B-A3FD-7DC2-E4E446F3F6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447026" y="17880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A31674-A5F4-B078-5AD9-3D4B25713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74274"/>
              </p:ext>
            </p:extLst>
          </p:nvPr>
        </p:nvGraphicFramePr>
        <p:xfrm>
          <a:off x="5872787" y="438727"/>
          <a:ext cx="6072906" cy="6178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1757">
                  <a:extLst>
                    <a:ext uri="{9D8B030D-6E8A-4147-A177-3AD203B41FA5}">
                      <a16:colId xmlns:a16="http://schemas.microsoft.com/office/drawing/2014/main" val="2490722064"/>
                    </a:ext>
                  </a:extLst>
                </a:gridCol>
                <a:gridCol w="631149">
                  <a:extLst>
                    <a:ext uri="{9D8B030D-6E8A-4147-A177-3AD203B41FA5}">
                      <a16:colId xmlns:a16="http://schemas.microsoft.com/office/drawing/2014/main" val="3923587016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r>
                        <a:rPr lang="en-US" b="1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30850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r>
                        <a:rPr lang="en-US" sz="1300" err="1">
                          <a:solidFill>
                            <a:srgbClr val="00B050"/>
                          </a:solidFill>
                        </a:rPr>
                        <a:t>Panendoscopy</a:t>
                      </a:r>
                      <a:r>
                        <a:rPr lang="en-US" sz="1300" dirty="0">
                          <a:solidFill>
                            <a:srgbClr val="00B050"/>
                          </a:solidFill>
                        </a:rPr>
                        <a:t> report legible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6619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Palpation findings recorded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91249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Review areas recorded 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0663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Photographs on Evolve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11325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Diagram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42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43222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err="1"/>
                        <a:t>Resectability</a:t>
                      </a:r>
                      <a:r>
                        <a:rPr lang="en-US" sz="1300" dirty="0"/>
                        <a:t> recorded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42899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Larynx – Cord mobility documented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0421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Larynx – Involvement of supra/</a:t>
                      </a:r>
                      <a:r>
                        <a:rPr lang="en-US" sz="1300" b="0" i="0" u="none" strike="noStrike" noProof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subglottis</a:t>
                      </a: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noted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29664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Hypopharynx – Tongue base involvement noted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8560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Hypopharynx – </a:t>
                      </a:r>
                      <a:r>
                        <a:rPr lang="en-US" sz="1300" b="0" i="0" u="none" strike="noStrike" noProof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Cricopharyngeus</a:t>
                      </a: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noted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14019"/>
                  </a:ext>
                </a:extLst>
              </a:tr>
              <a:tr h="5258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Oropharynx - Record of whether disease </a:t>
                      </a:r>
                      <a:r>
                        <a:rPr lang="en-US" sz="1300" err="1"/>
                        <a:t>lateralised</a:t>
                      </a:r>
                      <a:r>
                        <a:rPr lang="en-US" sz="1300" dirty="0"/>
                        <a:t> (&gt;10mm from midline) or not </a:t>
                      </a:r>
                      <a:r>
                        <a:rPr lang="en-US" sz="1300" err="1"/>
                        <a:t>lateralised</a:t>
                      </a:r>
                      <a:r>
                        <a:rPr lang="en-US" sz="13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02338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0B050"/>
                          </a:solidFill>
                        </a:rPr>
                        <a:t>Oropharynx - Tongue base involvement / no involvement documented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721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Oropharynx - Soft palate involvement / no involvement documented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61569"/>
                  </a:ext>
                </a:extLst>
              </a:tr>
              <a:tr h="5258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Oropharynx - Posterior pharyngeal wall involvement / no involvement documented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23811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6D24DF15-864E-E8FF-3283-28F47E7BAA85}"/>
              </a:ext>
            </a:extLst>
          </p:cNvPr>
          <p:cNvSpPr/>
          <p:nvPr/>
        </p:nvSpPr>
        <p:spPr>
          <a:xfrm>
            <a:off x="531450" y="4324492"/>
            <a:ext cx="1985819" cy="1885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1AA0FF7-E464-239F-8E65-F559FCDF163F}"/>
              </a:ext>
            </a:extLst>
          </p:cNvPr>
          <p:cNvSpPr/>
          <p:nvPr/>
        </p:nvSpPr>
        <p:spPr>
          <a:xfrm>
            <a:off x="3371633" y="4501523"/>
            <a:ext cx="1593274" cy="1477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D794-9562-BE0B-10F9-FAD46B44F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EC91-6FCF-9D5A-F1D9-472A82B5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PDSA Cycle 1</a:t>
            </a:r>
            <a:endParaRPr lang="en-US"/>
          </a:p>
        </p:txBody>
      </p:sp>
      <p:graphicFrame>
        <p:nvGraphicFramePr>
          <p:cNvPr id="250" name="Content Placeholder 249">
            <a:extLst>
              <a:ext uri="{FF2B5EF4-FFF2-40B4-BE49-F238E27FC236}">
                <a16:creationId xmlns:a16="http://schemas.microsoft.com/office/drawing/2014/main" id="{BC45E111-8D5B-A3FD-7DC2-E4E446F3F6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447026" y="17880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A31674-A5F4-B078-5AD9-3D4B25713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88058"/>
              </p:ext>
            </p:extLst>
          </p:nvPr>
        </p:nvGraphicFramePr>
        <p:xfrm>
          <a:off x="5872787" y="438727"/>
          <a:ext cx="6072906" cy="6178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1757">
                  <a:extLst>
                    <a:ext uri="{9D8B030D-6E8A-4147-A177-3AD203B41FA5}">
                      <a16:colId xmlns:a16="http://schemas.microsoft.com/office/drawing/2014/main" val="2490722064"/>
                    </a:ext>
                  </a:extLst>
                </a:gridCol>
                <a:gridCol w="631149">
                  <a:extLst>
                    <a:ext uri="{9D8B030D-6E8A-4147-A177-3AD203B41FA5}">
                      <a16:colId xmlns:a16="http://schemas.microsoft.com/office/drawing/2014/main" val="3923587016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r>
                        <a:rPr lang="en-US" b="1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30850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r>
                        <a:rPr lang="en-US" sz="1300" dirty="0" err="1"/>
                        <a:t>Panendoscopy</a:t>
                      </a:r>
                      <a:r>
                        <a:rPr lang="en-US" sz="1300" dirty="0"/>
                        <a:t> report legible </a:t>
                      </a:r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6619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</a:rPr>
                        <a:t>Palpation findings recorded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91249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Review areas recorded </a:t>
                      </a:r>
                      <a:endParaRPr lang="en-US" sz="13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0663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Photographs on Evolve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11325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Diagram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42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43222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err="1"/>
                        <a:t>Resectability</a:t>
                      </a:r>
                      <a:r>
                        <a:rPr lang="en-US" sz="1300" dirty="0"/>
                        <a:t> recorded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42899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Larynx – Cord mobility documented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0421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Larynx – Involvement of supra/</a:t>
                      </a:r>
                      <a:r>
                        <a:rPr lang="en-US" sz="1300" b="0" i="0" u="none" strike="noStrike" noProof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subglottis</a:t>
                      </a: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noted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29664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Hypopharynx – Tongue base involvement noted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8560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Hypopharynx – </a:t>
                      </a:r>
                      <a:r>
                        <a:rPr lang="en-US" sz="1300" b="0" i="0" u="none" strike="noStrike" noProof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Cricopharyngeus</a:t>
                      </a: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noted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14019"/>
                  </a:ext>
                </a:extLst>
              </a:tr>
              <a:tr h="5258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</a:rPr>
                        <a:t>Oropharynx - Record of whether disease </a:t>
                      </a:r>
                      <a:r>
                        <a:rPr lang="en-US" sz="1300" err="1">
                          <a:solidFill>
                            <a:srgbClr val="0070C0"/>
                          </a:solidFill>
                        </a:rPr>
                        <a:t>lateralised</a:t>
                      </a:r>
                      <a:r>
                        <a:rPr lang="en-US" sz="1300" dirty="0">
                          <a:solidFill>
                            <a:srgbClr val="0070C0"/>
                          </a:solidFill>
                        </a:rPr>
                        <a:t> (&gt;10mm from midline) or not </a:t>
                      </a:r>
                      <a:r>
                        <a:rPr lang="en-US" sz="1300" err="1">
                          <a:solidFill>
                            <a:srgbClr val="0070C0"/>
                          </a:solidFill>
                        </a:rPr>
                        <a:t>lateralised</a:t>
                      </a:r>
                      <a:r>
                        <a:rPr lang="en-US" sz="1300" dirty="0">
                          <a:solidFill>
                            <a:srgbClr val="0070C0"/>
                          </a:solidFill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02338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r>
                        <a:rPr lang="en-US" sz="1300" dirty="0"/>
                        <a:t>Oropharynx - Tongue base involvement / no involvement documented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721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Oropharynx - Soft palate involvement / no involvement documented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61569"/>
                  </a:ext>
                </a:extLst>
              </a:tr>
              <a:tr h="5258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Oropharynx - Posterior pharyngeal wall involvement / no involvement documented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23811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6D24DF15-864E-E8FF-3283-28F47E7BAA85}"/>
              </a:ext>
            </a:extLst>
          </p:cNvPr>
          <p:cNvSpPr/>
          <p:nvPr/>
        </p:nvSpPr>
        <p:spPr>
          <a:xfrm>
            <a:off x="531450" y="4324492"/>
            <a:ext cx="1985819" cy="1885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1AA0FF7-E464-239F-8E65-F559FCDF163F}"/>
              </a:ext>
            </a:extLst>
          </p:cNvPr>
          <p:cNvSpPr/>
          <p:nvPr/>
        </p:nvSpPr>
        <p:spPr>
          <a:xfrm>
            <a:off x="3371633" y="4501523"/>
            <a:ext cx="1593274" cy="1477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D794-9562-BE0B-10F9-FAD46B44F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EC91-6FCF-9D5A-F1D9-472A82B5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PDSA Cycle 1</a:t>
            </a:r>
            <a:endParaRPr lang="en-US"/>
          </a:p>
        </p:txBody>
      </p:sp>
      <p:graphicFrame>
        <p:nvGraphicFramePr>
          <p:cNvPr id="250" name="Content Placeholder 249">
            <a:extLst>
              <a:ext uri="{FF2B5EF4-FFF2-40B4-BE49-F238E27FC236}">
                <a16:creationId xmlns:a16="http://schemas.microsoft.com/office/drawing/2014/main" id="{BC45E111-8D5B-A3FD-7DC2-E4E446F3F6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447026" y="17880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A31674-A5F4-B078-5AD9-3D4B25713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17136"/>
              </p:ext>
            </p:extLst>
          </p:nvPr>
        </p:nvGraphicFramePr>
        <p:xfrm>
          <a:off x="5872787" y="438727"/>
          <a:ext cx="6072906" cy="6178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1757">
                  <a:extLst>
                    <a:ext uri="{9D8B030D-6E8A-4147-A177-3AD203B41FA5}">
                      <a16:colId xmlns:a16="http://schemas.microsoft.com/office/drawing/2014/main" val="2490722064"/>
                    </a:ext>
                  </a:extLst>
                </a:gridCol>
                <a:gridCol w="631149">
                  <a:extLst>
                    <a:ext uri="{9D8B030D-6E8A-4147-A177-3AD203B41FA5}">
                      <a16:colId xmlns:a16="http://schemas.microsoft.com/office/drawing/2014/main" val="3923587016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r>
                        <a:rPr lang="en-US" b="1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30850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r>
                        <a:rPr lang="en-US" sz="1300" dirty="0" err="1"/>
                        <a:t>Panendoscopy</a:t>
                      </a:r>
                      <a:r>
                        <a:rPr lang="en-US" sz="1300" dirty="0"/>
                        <a:t> report legible </a:t>
                      </a:r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6619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Palpation findings recorded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91249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Review areas recorded 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0663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Photographs on Evolve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11325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Diagram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43222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err="1">
                          <a:solidFill>
                            <a:srgbClr val="FF0000"/>
                          </a:solidFill>
                        </a:rPr>
                        <a:t>Resectability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 recorded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42899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Larynx – Cord mobility documented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0421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Larynx – Involvement of supra/</a:t>
                      </a:r>
                      <a:r>
                        <a:rPr lang="en-US" sz="1300" b="0" i="0" u="none" strike="noStrike" noProof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subglottis</a:t>
                      </a: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noted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29664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Hypopharynx – Tongue base involvement noted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8560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Hypopharynx – </a:t>
                      </a:r>
                      <a:r>
                        <a:rPr lang="en-US" sz="1300" b="0" i="0" u="none" strike="noStrike" noProof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Cricopharyngeus</a:t>
                      </a: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noted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14019"/>
                  </a:ext>
                </a:extLst>
              </a:tr>
              <a:tr h="5258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Oropharynx - Record of whether disease </a:t>
                      </a:r>
                      <a:r>
                        <a:rPr lang="en-US" sz="1300" err="1"/>
                        <a:t>lateralised</a:t>
                      </a:r>
                      <a:r>
                        <a:rPr lang="en-US" sz="1300" dirty="0"/>
                        <a:t> (&gt;10mm from midline) or not </a:t>
                      </a:r>
                      <a:r>
                        <a:rPr lang="en-US" sz="1300" err="1"/>
                        <a:t>lateralised</a:t>
                      </a:r>
                      <a:r>
                        <a:rPr lang="en-US" sz="13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02338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r>
                        <a:rPr lang="en-US" sz="1300" dirty="0"/>
                        <a:t>Oropharynx - Tongue base involvement / no involvement documented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721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Oropharynx - Soft palate involvement / no involvement documented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61569"/>
                  </a:ext>
                </a:extLst>
              </a:tr>
              <a:tr h="5258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Oropharynx - Posterior pharyngeal wall involvement / no involvement documented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23811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6D24DF15-864E-E8FF-3283-28F47E7BAA85}"/>
              </a:ext>
            </a:extLst>
          </p:cNvPr>
          <p:cNvSpPr/>
          <p:nvPr/>
        </p:nvSpPr>
        <p:spPr>
          <a:xfrm>
            <a:off x="531450" y="4324492"/>
            <a:ext cx="1985819" cy="1885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1AA0FF7-E464-239F-8E65-F559FCDF163F}"/>
              </a:ext>
            </a:extLst>
          </p:cNvPr>
          <p:cNvSpPr/>
          <p:nvPr/>
        </p:nvSpPr>
        <p:spPr>
          <a:xfrm>
            <a:off x="3371633" y="4501523"/>
            <a:ext cx="1593274" cy="1477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5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A79D3-4BCB-F0AA-341D-0A45BD90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C5C8-A404-1406-8994-3D7B0D98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PDSA Cycle 1</a:t>
            </a:r>
            <a:endParaRPr lang="en-US"/>
          </a:p>
        </p:txBody>
      </p:sp>
      <p:graphicFrame>
        <p:nvGraphicFramePr>
          <p:cNvPr id="250" name="Content Placeholder 249">
            <a:extLst>
              <a:ext uri="{FF2B5EF4-FFF2-40B4-BE49-F238E27FC236}">
                <a16:creationId xmlns:a16="http://schemas.microsoft.com/office/drawing/2014/main" id="{6112F592-5D1E-FD74-113B-3AC67B9395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447026" y="17880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669C246-0603-9969-5EBD-708ED5C2C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050" y="1131454"/>
            <a:ext cx="3399596" cy="4902970"/>
          </a:xfrm>
          <a:prstGeom prst="rect">
            <a:avLst/>
          </a:prstGeom>
        </p:spPr>
      </p:pic>
      <p:pic>
        <p:nvPicPr>
          <p:cNvPr id="196" name="Picture 195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CA2797C1-DD99-51E5-E6AB-8DB728BD41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8553" y="1131454"/>
            <a:ext cx="3425875" cy="4902970"/>
          </a:xfrm>
          <a:prstGeom prst="rect">
            <a:avLst/>
          </a:prstGeom>
        </p:spPr>
      </p:pic>
      <p:sp>
        <p:nvSpPr>
          <p:cNvPr id="224" name="Oval 223">
            <a:extLst>
              <a:ext uri="{FF2B5EF4-FFF2-40B4-BE49-F238E27FC236}">
                <a16:creationId xmlns:a16="http://schemas.microsoft.com/office/drawing/2014/main" id="{48D49593-0348-C001-8747-A91C7B3DD491}"/>
              </a:ext>
            </a:extLst>
          </p:cNvPr>
          <p:cNvSpPr/>
          <p:nvPr/>
        </p:nvSpPr>
        <p:spPr>
          <a:xfrm>
            <a:off x="716178" y="1953826"/>
            <a:ext cx="1593274" cy="1477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A79D3-4BCB-F0AA-341D-0A45BD90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medical form with text and images&#10;&#10;Description automatically generated">
            <a:extLst>
              <a:ext uri="{FF2B5EF4-FFF2-40B4-BE49-F238E27FC236}">
                <a16:creationId xmlns:a16="http://schemas.microsoft.com/office/drawing/2014/main" id="{5300ACB5-4038-A121-1C78-2208BEAB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12" y="0"/>
            <a:ext cx="4740930" cy="6858000"/>
          </a:xfrm>
          <a:prstGeom prst="rect">
            <a:avLst/>
          </a:prstGeom>
        </p:spPr>
      </p:pic>
      <p:pic>
        <p:nvPicPr>
          <p:cNvPr id="27" name="Picture 26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9AC97055-6FF9-266E-1CA7-6B15FE08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72" y="0"/>
            <a:ext cx="4869835" cy="68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9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529F6-9A57-95DB-6D61-381EC64C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AFD9-CB88-6029-F8F0-6BF12517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PDSA Cycle 2     PDSA Cycle 3</a:t>
            </a:r>
            <a:endParaRPr lang="en-US" dirty="0">
              <a:ea typeface="Calibri Light"/>
              <a:cs typeface="Calibri Light"/>
            </a:endParaRPr>
          </a:p>
        </p:txBody>
      </p:sp>
      <p:graphicFrame>
        <p:nvGraphicFramePr>
          <p:cNvPr id="250" name="Content Placeholder 249">
            <a:extLst>
              <a:ext uri="{FF2B5EF4-FFF2-40B4-BE49-F238E27FC236}">
                <a16:creationId xmlns:a16="http://schemas.microsoft.com/office/drawing/2014/main" id="{C26130E7-3A7D-6EC7-89C1-5C654FDD2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991166"/>
              </p:ext>
            </p:extLst>
          </p:nvPr>
        </p:nvGraphicFramePr>
        <p:xfrm>
          <a:off x="-2447026" y="17880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Content Placeholder 249">
            <a:extLst>
              <a:ext uri="{FF2B5EF4-FFF2-40B4-BE49-F238E27FC236}">
                <a16:creationId xmlns:a16="http://schemas.microsoft.com/office/drawing/2014/main" id="{6FFE8CB9-B32F-D4B5-45EC-C24856B49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993988"/>
              </p:ext>
            </p:extLst>
          </p:nvPr>
        </p:nvGraphicFramePr>
        <p:xfrm>
          <a:off x="3447313" y="169418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688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529F6-9A57-95DB-6D61-381EC64C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>
            <a:extLst>
              <a:ext uri="{FF2B5EF4-FFF2-40B4-BE49-F238E27FC236}">
                <a16:creationId xmlns:a16="http://schemas.microsoft.com/office/drawing/2014/main" id="{4C7490E0-8329-C624-1EE9-C4583F45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Summary</a:t>
            </a:r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6584E5BF-2F87-7136-578B-45FFE04FF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824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ea typeface="+mn-lt"/>
                <a:cs typeface="+mn-lt"/>
              </a:rPr>
              <a:t>Panendoscopy</a:t>
            </a:r>
            <a:r>
              <a:rPr lang="en-US" sz="2200" dirty="0">
                <a:ea typeface="+mn-lt"/>
                <a:cs typeface="+mn-lt"/>
              </a:rPr>
              <a:t> is a crucial part of the work-up for suspected head and neck cancers and invaluable for radiotherapy planning and decision making  </a:t>
            </a:r>
          </a:p>
          <a:p>
            <a:r>
              <a:rPr lang="en-US" sz="2200" dirty="0">
                <a:ea typeface="+mn-lt"/>
                <a:cs typeface="+mn-lt"/>
              </a:rPr>
              <a:t>Documentation could be improved, especially for midline structure involvement, </a:t>
            </a:r>
            <a:r>
              <a:rPr lang="en-US" sz="2200" dirty="0" err="1">
                <a:ea typeface="+mn-lt"/>
                <a:cs typeface="+mn-lt"/>
              </a:rPr>
              <a:t>resectability</a:t>
            </a:r>
            <a:r>
              <a:rPr lang="en-US" sz="2200" dirty="0">
                <a:ea typeface="+mn-lt"/>
                <a:cs typeface="+mn-lt"/>
              </a:rPr>
              <a:t>, diagrams and photos</a:t>
            </a:r>
          </a:p>
          <a:p>
            <a:r>
              <a:rPr lang="en-US" sz="2200" dirty="0">
                <a:ea typeface="+mn-lt"/>
                <a:cs typeface="+mn-lt"/>
              </a:rPr>
              <a:t>Next steps: Proforma roll out imminent, then PDSA cycles 2 and 3 </a:t>
            </a:r>
          </a:p>
          <a:p>
            <a:endParaRPr lang="en-US" sz="2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990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385F-ABFE-D3D0-C554-881B76CA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Examples of good QIPs/advice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BC92-177C-5EB2-18D9-3EB28ACFF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Improving patient safety by reducing the incidence of missed medications in elective surgical patients.pdf (bgs.org.uk)</a:t>
            </a:r>
          </a:p>
          <a:p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Improving the Quality of Information Recorded on Operation Notes in the Department of Head &amp; Neck Oncology - </a:t>
            </a:r>
            <a:r>
              <a:rPr lang="en-US">
                <a:ea typeface="+mn-lt"/>
                <a:cs typeface="+mn-lt"/>
                <a:hlinkClick r:id="rId3"/>
              </a:rPr>
              <a:t>2nd - C Goss &amp; F Los QIP Poster.pdf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RCS PDSA cycle </a:t>
            </a:r>
            <a:r>
              <a:rPr lang="en-US">
                <a:ea typeface="+mn-lt"/>
                <a:cs typeface="+mn-lt"/>
                <a:hlinkClick r:id="rId4"/>
              </a:rPr>
              <a:t>RCS England Trainees Guide to a Quality Improvement Project 2021.pdf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32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04C2D-1E54-D4DC-509B-BF6FE573C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D967-2488-F951-C64D-249F86E2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82C7A-ECE6-0BFF-5657-71ED20A5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6058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>
                <a:ea typeface="+mn-lt"/>
                <a:cs typeface="+mn-lt"/>
              </a:rPr>
              <a:t>Panendoscopy</a:t>
            </a:r>
            <a:r>
              <a:rPr lang="en-US" sz="2200" dirty="0">
                <a:ea typeface="+mn-lt"/>
                <a:cs typeface="+mn-lt"/>
              </a:rPr>
              <a:t> is a crucial part of the work-up for suspected head and neck cancers  </a:t>
            </a:r>
          </a:p>
          <a:p>
            <a:r>
              <a:rPr lang="en-US" sz="2200" dirty="0">
                <a:ea typeface="+mn-lt"/>
                <a:cs typeface="+mn-lt"/>
              </a:rPr>
              <a:t>Provides additional information which is not available from neck biopsy and imaging, e.g.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+mn-lt"/>
                <a:cs typeface="+mn-lt"/>
              </a:rPr>
              <a:t>primary </a:t>
            </a:r>
            <a:r>
              <a:rPr lang="en-US" sz="2200" err="1">
                <a:ea typeface="+mn-lt"/>
                <a:cs typeface="+mn-lt"/>
              </a:rPr>
              <a:t>tumour</a:t>
            </a:r>
            <a:r>
              <a:rPr lang="en-US" sz="2200" dirty="0">
                <a:ea typeface="+mn-lt"/>
                <a:cs typeface="+mn-lt"/>
              </a:rPr>
              <a:t> diagnosis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ea typeface="+mn-lt"/>
                <a:cs typeface="+mn-lt"/>
              </a:rPr>
              <a:t>to assess involvement of midline structure</a:t>
            </a:r>
            <a:endParaRPr lang="en-US" sz="22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200" dirty="0">
                <a:solidFill>
                  <a:srgbClr val="FF0000"/>
                </a:solidFill>
                <a:ea typeface="+mn-lt"/>
                <a:cs typeface="+mn-lt"/>
              </a:rPr>
              <a:t>Assists with decision making for unilateral/bilateral neck irradiation and radiotherapy planning </a:t>
            </a:r>
            <a:endParaRPr lang="en-US" sz="2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487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A68A-1B34-8711-9650-D36085EA2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FE27-EB28-822E-2EBE-B03A16E2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Issues with current operation note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C0C91-92A9-B828-ACEF-BC4CC1A65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88211" cy="21730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ea typeface="+mn-lt"/>
                <a:cs typeface="+mn-lt"/>
              </a:rPr>
              <a:t>Generic operation note which does not apply to </a:t>
            </a:r>
            <a:r>
              <a:rPr lang="en-US" sz="1800" err="1">
                <a:ea typeface="+mn-lt"/>
                <a:cs typeface="+mn-lt"/>
              </a:rPr>
              <a:t>panendoscopy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dirty="0">
                <a:ea typeface="+mn-lt"/>
                <a:cs typeface="+mn-lt"/>
              </a:rPr>
              <a:t>'White space' – no prompts to record specific findings</a:t>
            </a:r>
          </a:p>
          <a:p>
            <a:r>
              <a:rPr lang="en-US" sz="1800" dirty="0">
                <a:ea typeface="+mn-lt"/>
                <a:cs typeface="+mn-lt"/>
              </a:rPr>
              <a:t>Documentation not </a:t>
            </a:r>
            <a:r>
              <a:rPr lang="en-US" sz="1800" dirty="0" err="1">
                <a:ea typeface="+mn-lt"/>
                <a:cs typeface="+mn-lt"/>
              </a:rPr>
              <a:t>standardised</a:t>
            </a:r>
          </a:p>
          <a:p>
            <a:r>
              <a:rPr lang="en-US" sz="1800" dirty="0">
                <a:ea typeface="+mn-lt"/>
                <a:cs typeface="+mn-lt"/>
              </a:rPr>
              <a:t>Handwritten records – variable legibility</a:t>
            </a:r>
          </a:p>
          <a:p>
            <a:pPr marL="0" indent="0">
              <a:buNone/>
            </a:pPr>
            <a:endParaRPr lang="en-US" sz="1800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5" name="Picture 4" descr="A close-up of a medical form&#10;&#10;Description automatically generated">
            <a:extLst>
              <a:ext uri="{FF2B5EF4-FFF2-40B4-BE49-F238E27FC236}">
                <a16:creationId xmlns:a16="http://schemas.microsoft.com/office/drawing/2014/main" id="{1DEB5B67-3649-76C9-E2BC-B64009B9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3" y="4122206"/>
            <a:ext cx="1814561" cy="2036496"/>
          </a:xfrm>
          <a:prstGeom prst="rect">
            <a:avLst/>
          </a:prstGeom>
        </p:spPr>
      </p:pic>
      <p:pic>
        <p:nvPicPr>
          <p:cNvPr id="7" name="Content Placeholder 3" descr="A medical form with writing on it&#10;&#10;Description automatically generated">
            <a:extLst>
              <a:ext uri="{FF2B5EF4-FFF2-40B4-BE49-F238E27FC236}">
                <a16:creationId xmlns:a16="http://schemas.microsoft.com/office/drawing/2014/main" id="{2131E346-49C6-CB44-5109-3CBC8E97E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904" y="4122206"/>
            <a:ext cx="1858221" cy="2036495"/>
          </a:xfrm>
          <a:prstGeom prst="rect">
            <a:avLst/>
          </a:prstGeom>
        </p:spPr>
      </p:pic>
      <p:pic>
        <p:nvPicPr>
          <p:cNvPr id="9" name="Picture 8" descr="A medical form with writing on it&#10;&#10;Description automatically generated">
            <a:extLst>
              <a:ext uri="{FF2B5EF4-FFF2-40B4-BE49-F238E27FC236}">
                <a16:creationId xmlns:a16="http://schemas.microsoft.com/office/drawing/2014/main" id="{46F57F03-6CD1-1CD6-9FF6-727A47B6C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668" y="4122206"/>
            <a:ext cx="1788314" cy="2036495"/>
          </a:xfrm>
          <a:prstGeom prst="rect">
            <a:avLst/>
          </a:prstGeom>
        </p:spPr>
      </p:pic>
      <p:pic>
        <p:nvPicPr>
          <p:cNvPr id="11" name="Picture 10" descr="A close-up of a medical form&#10;&#10;Description automatically generated">
            <a:extLst>
              <a:ext uri="{FF2B5EF4-FFF2-40B4-BE49-F238E27FC236}">
                <a16:creationId xmlns:a16="http://schemas.microsoft.com/office/drawing/2014/main" id="{1B6F6091-3528-3D4B-C97F-E3A76CF6D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628" y="4124005"/>
            <a:ext cx="1810021" cy="2036497"/>
          </a:xfrm>
          <a:prstGeom prst="rect">
            <a:avLst/>
          </a:prstGeom>
        </p:spPr>
      </p:pic>
      <p:pic>
        <p:nvPicPr>
          <p:cNvPr id="13" name="Picture 12" descr="A medical form with a drawing of a human body&#10;&#10;Description automatically generated">
            <a:extLst>
              <a:ext uri="{FF2B5EF4-FFF2-40B4-BE49-F238E27FC236}">
                <a16:creationId xmlns:a16="http://schemas.microsoft.com/office/drawing/2014/main" id="{0C53847D-421F-F2EA-417B-65007804B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413" y="4124005"/>
            <a:ext cx="1860418" cy="2032734"/>
          </a:xfrm>
          <a:prstGeom prst="rect">
            <a:avLst/>
          </a:prstGeom>
        </p:spPr>
      </p:pic>
      <p:pic>
        <p:nvPicPr>
          <p:cNvPr id="15" name="Picture 14" descr="A medical report with writing on it&#10;&#10;Description automatically generated">
            <a:extLst>
              <a:ext uri="{FF2B5EF4-FFF2-40B4-BE49-F238E27FC236}">
                <a16:creationId xmlns:a16="http://schemas.microsoft.com/office/drawing/2014/main" id="{0574E1D4-52BC-EE19-7332-269A404B6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5219" y="4124005"/>
            <a:ext cx="1783271" cy="20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A68A-1B34-8711-9650-D36085EA2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FE27-EB28-822E-2EBE-B03A16E2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Issues with current operation note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C0C91-92A9-B828-ACEF-BC4CC1A65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88211" cy="21730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ea typeface="+mn-lt"/>
                <a:cs typeface="+mn-lt"/>
              </a:rPr>
              <a:t>Generic operation note which does not apply to </a:t>
            </a:r>
            <a:r>
              <a:rPr lang="en-US" sz="1800" err="1">
                <a:ea typeface="+mn-lt"/>
                <a:cs typeface="+mn-lt"/>
              </a:rPr>
              <a:t>panendoscopy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dirty="0">
                <a:ea typeface="+mn-lt"/>
                <a:cs typeface="+mn-lt"/>
              </a:rPr>
              <a:t>'White space' – no prompts to record specific findings</a:t>
            </a:r>
          </a:p>
          <a:p>
            <a:r>
              <a:rPr lang="en-US" sz="1800" dirty="0">
                <a:ea typeface="+mn-lt"/>
                <a:cs typeface="+mn-lt"/>
              </a:rPr>
              <a:t>Documentation not </a:t>
            </a:r>
            <a:r>
              <a:rPr lang="en-US" sz="1800" dirty="0" err="1">
                <a:ea typeface="+mn-lt"/>
                <a:cs typeface="+mn-lt"/>
              </a:rPr>
              <a:t>standardised</a:t>
            </a:r>
          </a:p>
          <a:p>
            <a:r>
              <a:rPr lang="en-US" sz="1800" dirty="0">
                <a:ea typeface="+mn-lt"/>
                <a:cs typeface="+mn-lt"/>
              </a:rPr>
              <a:t>Handwritten records – variable legibility</a:t>
            </a:r>
          </a:p>
          <a:p>
            <a:r>
              <a:rPr lang="en-US" sz="1800" dirty="0">
                <a:ea typeface="+mn-lt"/>
                <a:cs typeface="+mn-lt"/>
              </a:rPr>
              <a:t>No set auditable standard for </a:t>
            </a:r>
            <a:r>
              <a:rPr lang="en-US" sz="1800" dirty="0" err="1">
                <a:ea typeface="+mn-lt"/>
                <a:cs typeface="+mn-lt"/>
              </a:rPr>
              <a:t>panendoscopy</a:t>
            </a:r>
            <a:r>
              <a:rPr lang="en-US" sz="1800" dirty="0">
                <a:ea typeface="+mn-lt"/>
                <a:cs typeface="+mn-lt"/>
              </a:rPr>
              <a:t> operation notes</a:t>
            </a: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6" name="Picture 5" descr="A blue cover with blue text and blue text&#10;&#10;Description automatically generated">
            <a:extLst>
              <a:ext uri="{FF2B5EF4-FFF2-40B4-BE49-F238E27FC236}">
                <a16:creationId xmlns:a16="http://schemas.microsoft.com/office/drawing/2014/main" id="{9C0D44EB-DCF5-ED29-1443-4F130D9B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145" y="631151"/>
            <a:ext cx="2096495" cy="2940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0D377-00D9-85AC-531D-CCE5B01AF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644" y="3733030"/>
            <a:ext cx="2131018" cy="29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C210-9629-5D94-A42B-5BE01030A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2058-8752-7637-D8A6-C914AD8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9565" cy="1339940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Panendoscopy</a:t>
            </a:r>
            <a:r>
              <a:rPr lang="en-US">
                <a:cs typeface="Calibri Light"/>
              </a:rPr>
              <a:t> assessment recommendations for oropharyngeal cancer and CUP (2016)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D6CBF7-4BF1-E4B6-8B21-D56550E06A04}"/>
              </a:ext>
            </a:extLst>
          </p:cNvPr>
          <p:cNvGrpSpPr/>
          <p:nvPr/>
        </p:nvGrpSpPr>
        <p:grpSpPr>
          <a:xfrm>
            <a:off x="926580" y="2038959"/>
            <a:ext cx="10874203" cy="1872343"/>
            <a:chOff x="926580" y="2067713"/>
            <a:chExt cx="10874203" cy="1872343"/>
          </a:xfrm>
        </p:grpSpPr>
        <p:pic>
          <p:nvPicPr>
            <p:cNvPr id="6" name="Picture 5" descr="A close-up of a document&#10;&#10;Description automatically generated">
              <a:extLst>
                <a:ext uri="{FF2B5EF4-FFF2-40B4-BE49-F238E27FC236}">
                  <a16:creationId xmlns:a16="http://schemas.microsoft.com/office/drawing/2014/main" id="{515BFAFD-E230-4EC5-E6B4-84283CDA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580" y="2067713"/>
              <a:ext cx="5456465" cy="187234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6E9D2E-BB92-1FCD-713D-5633F22A0ECA}"/>
                </a:ext>
              </a:extLst>
            </p:cNvPr>
            <p:cNvSpPr txBox="1"/>
            <p:nvPr/>
          </p:nvSpPr>
          <p:spPr>
            <a:xfrm>
              <a:off x="6754331" y="2257623"/>
              <a:ext cx="5046452" cy="147732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>
                  <a:cs typeface="Calibri"/>
                </a:rPr>
                <a:t>EUA and </a:t>
              </a:r>
              <a:r>
                <a:rPr lang="en-US" dirty="0" err="1">
                  <a:cs typeface="Calibri"/>
                </a:rPr>
                <a:t>panendoscopy</a:t>
              </a:r>
              <a:r>
                <a:rPr lang="en-US" dirty="0">
                  <a:cs typeface="Calibri"/>
                </a:rPr>
                <a:t> strongly recommended</a:t>
              </a:r>
              <a:endParaRPr lang="en-US" dirty="0"/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cs typeface="Calibri"/>
                </a:rPr>
                <a:t>Assess disease extent </a:t>
              </a:r>
              <a:endParaRPr lang="en-US" dirty="0">
                <a:ea typeface="Calibri"/>
                <a:cs typeface="Calibri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rgbClr val="FF0000"/>
                  </a:solidFill>
                  <a:cs typeface="Calibri"/>
                </a:rPr>
                <a:t>Assess </a:t>
              </a:r>
              <a:r>
                <a:rPr lang="en-US" err="1">
                  <a:solidFill>
                    <a:srgbClr val="FF0000"/>
                  </a:solidFill>
                  <a:cs typeface="Calibri"/>
                </a:rPr>
                <a:t>resectability</a:t>
              </a:r>
              <a:r>
                <a:rPr lang="en-US" dirty="0">
                  <a:cs typeface="Calibri"/>
                </a:rPr>
                <a:t> of primary </a:t>
              </a:r>
              <a:r>
                <a:rPr lang="en-US" err="1">
                  <a:cs typeface="Calibri"/>
                </a:rPr>
                <a:t>tumour</a:t>
              </a:r>
              <a:endParaRPr lang="en-US">
                <a:cs typeface="Calibri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rgbClr val="FF0000"/>
                  </a:solidFill>
                  <a:cs typeface="Calibri"/>
                </a:rPr>
                <a:t>Exclude second primaries</a:t>
              </a:r>
              <a:r>
                <a:rPr lang="en-US" dirty="0">
                  <a:cs typeface="Calibri"/>
                </a:rPr>
                <a:t>, </a:t>
              </a:r>
              <a:r>
                <a:rPr lang="en-US" err="1">
                  <a:cs typeface="Calibri"/>
                </a:rPr>
                <a:t>esp</a:t>
              </a:r>
              <a:r>
                <a:rPr lang="en-US" dirty="0">
                  <a:cs typeface="Calibri"/>
                </a:rPr>
                <a:t> in hypopharynx or </a:t>
              </a:r>
              <a:r>
                <a:rPr lang="en-US" err="1">
                  <a:cs typeface="Calibri"/>
                </a:rPr>
                <a:t>oesophagus</a:t>
              </a:r>
              <a:endParaRPr lang="en-US">
                <a:cs typeface="Calibri"/>
              </a:endParaRP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93FCE43A-91B3-6A07-913D-449CBAEADBBA}"/>
                </a:ext>
              </a:extLst>
            </p:cNvPr>
            <p:cNvSpPr/>
            <p:nvPr/>
          </p:nvSpPr>
          <p:spPr>
            <a:xfrm>
              <a:off x="5744889" y="2764614"/>
              <a:ext cx="963283" cy="388189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47BBAC9-1925-2739-39EC-C460D3094639}"/>
              </a:ext>
            </a:extLst>
          </p:cNvPr>
          <p:cNvSpPr txBox="1"/>
          <p:nvPr/>
        </p:nvSpPr>
        <p:spPr>
          <a:xfrm>
            <a:off x="925068" y="1969828"/>
            <a:ext cx="11092131" cy="19999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84C5D3-6E39-A098-C7D8-27ADE030C650}"/>
              </a:ext>
            </a:extLst>
          </p:cNvPr>
          <p:cNvGrpSpPr/>
          <p:nvPr/>
        </p:nvGrpSpPr>
        <p:grpSpPr>
          <a:xfrm>
            <a:off x="927724" y="4477353"/>
            <a:ext cx="11212364" cy="1944242"/>
            <a:chOff x="898969" y="4477353"/>
            <a:chExt cx="11212364" cy="1944242"/>
          </a:xfrm>
        </p:grpSpPr>
        <p:pic>
          <p:nvPicPr>
            <p:cNvPr id="10" name="Picture 9" descr="A screenshot of a document&#10;&#10;Description automatically generated">
              <a:extLst>
                <a:ext uri="{FF2B5EF4-FFF2-40B4-BE49-F238E27FC236}">
                  <a16:creationId xmlns:a16="http://schemas.microsoft.com/office/drawing/2014/main" id="{E99EC20E-D091-67C6-E989-CB5DF1A61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8969" y="4477353"/>
              <a:ext cx="5474949" cy="1935320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D5703F2-6FC0-B0E5-F06E-D3063268A562}"/>
                </a:ext>
              </a:extLst>
            </p:cNvPr>
            <p:cNvSpPr/>
            <p:nvPr/>
          </p:nvSpPr>
          <p:spPr>
            <a:xfrm>
              <a:off x="5696006" y="5447430"/>
              <a:ext cx="963283" cy="38818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E77571-822B-57AF-5157-8DD587DFB1C2}"/>
                </a:ext>
              </a:extLst>
            </p:cNvPr>
            <p:cNvSpPr txBox="1"/>
            <p:nvPr/>
          </p:nvSpPr>
          <p:spPr>
            <a:xfrm>
              <a:off x="6748580" y="4667269"/>
              <a:ext cx="5362753" cy="17543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err="1">
                  <a:cs typeface="Calibri"/>
                </a:rPr>
                <a:t>Panendoscopy</a:t>
              </a:r>
              <a:r>
                <a:rPr lang="en-US" dirty="0">
                  <a:cs typeface="Calibri"/>
                </a:rPr>
                <a:t> to be timed after all imaging</a:t>
              </a:r>
              <a:endParaRPr lang="en-US" dirty="0"/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cs typeface="Calibri"/>
                </a:rPr>
                <a:t>Each subsite should be examined under direct vision</a:t>
              </a:r>
              <a:endParaRPr lang="en-US" dirty="0">
                <a:ea typeface="Calibri"/>
                <a:cs typeface="Calibri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rgbClr val="FF0000"/>
                  </a:solidFill>
                  <a:cs typeface="Calibri"/>
                </a:rPr>
                <a:t>Palpation</a:t>
              </a:r>
              <a:r>
                <a:rPr lang="en-US" dirty="0">
                  <a:cs typeface="Calibri"/>
                </a:rPr>
                <a:t> of oral cavity and tongue base</a:t>
              </a:r>
              <a:endParaRPr lang="en-US" dirty="0">
                <a:ea typeface="Calibri"/>
                <a:cs typeface="Calibri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cs typeface="Calibri"/>
                </a:rPr>
                <a:t>Biopsy any suspicious lesion</a:t>
              </a:r>
              <a:endParaRPr lang="en-US" dirty="0">
                <a:ea typeface="Calibri" panose="020F0502020204030204"/>
                <a:cs typeface="Calibri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cs typeface="Calibri"/>
                </a:rPr>
                <a:t>Take </a:t>
              </a:r>
              <a:r>
                <a:rPr lang="en-US" dirty="0">
                  <a:solidFill>
                    <a:srgbClr val="FF0000"/>
                  </a:solidFill>
                  <a:cs typeface="Calibri"/>
                </a:rPr>
                <a:t>photographs</a:t>
              </a:r>
              <a:endParaRPr lang="en-US" dirty="0">
                <a:solidFill>
                  <a:srgbClr val="FF0000"/>
                </a:solidFill>
                <a:ea typeface="Calibri"/>
                <a:cs typeface="Calibri"/>
              </a:endParaRPr>
            </a:p>
            <a:p>
              <a:pPr marL="285750" indent="-285750">
                <a:buFont typeface="Arial"/>
                <a:buChar char="•"/>
              </a:pPr>
              <a:endParaRPr lang="en-US">
                <a:cs typeface="Calibri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8C033A1-1C2D-2C6E-72E5-A437749B8554}"/>
              </a:ext>
            </a:extLst>
          </p:cNvPr>
          <p:cNvSpPr txBox="1"/>
          <p:nvPr/>
        </p:nvSpPr>
        <p:spPr>
          <a:xfrm>
            <a:off x="925067" y="4418626"/>
            <a:ext cx="11092131" cy="19999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5" name="Picture 4" descr="A blue cover with blue text and blue text&#10;&#10;Description automatically generated">
            <a:extLst>
              <a:ext uri="{FF2B5EF4-FFF2-40B4-BE49-F238E27FC236}">
                <a16:creationId xmlns:a16="http://schemas.microsoft.com/office/drawing/2014/main" id="{DD763FF2-826A-7658-7B83-16AEA09C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207" y="5626485"/>
            <a:ext cx="826496" cy="11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1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59514-AF4E-0961-1D13-8DF1DB1A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24EF-1ACB-6B25-3182-13B80647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RCR consensus statement (2022) </a:t>
            </a:r>
            <a:endParaRPr lang="en-US"/>
          </a:p>
        </p:txBody>
      </p:sp>
      <p:pic>
        <p:nvPicPr>
          <p:cNvPr id="4" name="Content Placeholder 3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34C924BE-3789-5231-4E58-E4D0C2466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459" r="-210" b="236"/>
          <a:stretch/>
        </p:blipFill>
        <p:spPr>
          <a:xfrm>
            <a:off x="835545" y="2067626"/>
            <a:ext cx="6661325" cy="4661538"/>
          </a:xfr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D8E68C6-5370-ACCE-40B5-C005A236FB8B}"/>
              </a:ext>
            </a:extLst>
          </p:cNvPr>
          <p:cNvGrpSpPr/>
          <p:nvPr/>
        </p:nvGrpSpPr>
        <p:grpSpPr>
          <a:xfrm>
            <a:off x="752742" y="3670337"/>
            <a:ext cx="11184193" cy="970935"/>
            <a:chOff x="663677" y="3601064"/>
            <a:chExt cx="11184193" cy="97093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B659F5-33A7-F1D3-9652-CC149F381354}"/>
                </a:ext>
              </a:extLst>
            </p:cNvPr>
            <p:cNvSpPr txBox="1"/>
            <p:nvPr/>
          </p:nvSpPr>
          <p:spPr>
            <a:xfrm>
              <a:off x="663677" y="3601064"/>
              <a:ext cx="7497096" cy="97093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54" name="Arrow: Left 53">
              <a:extLst>
                <a:ext uri="{FF2B5EF4-FFF2-40B4-BE49-F238E27FC236}">
                  <a16:creationId xmlns:a16="http://schemas.microsoft.com/office/drawing/2014/main" id="{A173EA94-027B-BCE8-C809-D06994B302D1}"/>
                </a:ext>
              </a:extLst>
            </p:cNvPr>
            <p:cNvSpPr/>
            <p:nvPr/>
          </p:nvSpPr>
          <p:spPr>
            <a:xfrm>
              <a:off x="7804354" y="3822290"/>
              <a:ext cx="1622323" cy="467032"/>
            </a:xfrm>
            <a:prstGeom prst="lef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5682162-0F8B-6EEC-229D-3739D561A3B9}"/>
                </a:ext>
              </a:extLst>
            </p:cNvPr>
            <p:cNvSpPr txBox="1"/>
            <p:nvPr/>
          </p:nvSpPr>
          <p:spPr>
            <a:xfrm>
              <a:off x="9426677" y="3871451"/>
              <a:ext cx="2421193" cy="38100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0B050"/>
                  </a:solidFill>
                  <a:cs typeface="Calibri"/>
                </a:rPr>
                <a:t>Unilateral treatment</a:t>
              </a:r>
              <a:endParaRPr lang="en-US" b="1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E8A6198-5476-A484-3023-5D41AE4498B7}"/>
              </a:ext>
            </a:extLst>
          </p:cNvPr>
          <p:cNvGrpSpPr/>
          <p:nvPr/>
        </p:nvGrpSpPr>
        <p:grpSpPr>
          <a:xfrm>
            <a:off x="752741" y="4680857"/>
            <a:ext cx="11184193" cy="1339644"/>
            <a:chOff x="663676" y="4571999"/>
            <a:chExt cx="11184193" cy="13396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DCB90E-53D7-D206-4F90-7C2978634683}"/>
                </a:ext>
              </a:extLst>
            </p:cNvPr>
            <p:cNvSpPr txBox="1"/>
            <p:nvPr/>
          </p:nvSpPr>
          <p:spPr>
            <a:xfrm>
              <a:off x="663676" y="4571999"/>
              <a:ext cx="7497096" cy="13396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019B2568-8EAF-96CF-896A-3278A8EB5FB2}"/>
                </a:ext>
              </a:extLst>
            </p:cNvPr>
            <p:cNvSpPr/>
            <p:nvPr/>
          </p:nvSpPr>
          <p:spPr>
            <a:xfrm>
              <a:off x="7804353" y="5012429"/>
              <a:ext cx="1622323" cy="472322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324B07-2290-B6B2-62E6-20DC74975DB1}"/>
                </a:ext>
              </a:extLst>
            </p:cNvPr>
            <p:cNvSpPr txBox="1"/>
            <p:nvPr/>
          </p:nvSpPr>
          <p:spPr>
            <a:xfrm>
              <a:off x="9426676" y="5055677"/>
              <a:ext cx="242119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cs typeface="Calibri"/>
                </a:rPr>
                <a:t>Bilateral treatment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 descr="A close-up of a brochure&#10;&#10;Description automatically generated">
            <a:extLst>
              <a:ext uri="{FF2B5EF4-FFF2-40B4-BE49-F238E27FC236}">
                <a16:creationId xmlns:a16="http://schemas.microsoft.com/office/drawing/2014/main" id="{BC5DB319-F2FB-07F7-6E2E-DF5305BE9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311" y="5503332"/>
            <a:ext cx="907200" cy="12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1FC3-711E-04F3-5B49-35810590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Aims of QIP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177F8-842B-46AE-A34A-9A6CB9488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To </a:t>
            </a:r>
            <a:r>
              <a:rPr lang="en-US" dirty="0" err="1">
                <a:cs typeface="Calibri"/>
              </a:rPr>
              <a:t>standardise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panendoscopy</a:t>
            </a:r>
            <a:r>
              <a:rPr lang="en-US" dirty="0">
                <a:cs typeface="Calibri"/>
              </a:rPr>
              <a:t> reports to: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improve consistency in documentation </a:t>
            </a:r>
            <a:endParaRPr lang="en-US" sz="20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better assist unilateral/bilateral neck treatment decision making</a:t>
            </a:r>
            <a:endParaRPr lang="en-US" sz="20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ea typeface="Calibri"/>
                <a:cs typeface="Calibri"/>
              </a:rPr>
              <a:t>aid radiotherapy planning</a:t>
            </a:r>
          </a:p>
        </p:txBody>
      </p:sp>
    </p:spTree>
    <p:extLst>
      <p:ext uri="{BB962C8B-B14F-4D97-AF65-F5344CB8AC3E}">
        <p14:creationId xmlns:p14="http://schemas.microsoft.com/office/powerpoint/2010/main" val="130132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0BED-85D2-4A0B-B06C-B3140411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PDSA Cycle 1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250" name="Content Placeholder 249">
            <a:extLst>
              <a:ext uri="{FF2B5EF4-FFF2-40B4-BE49-F238E27FC236}">
                <a16:creationId xmlns:a16="http://schemas.microsoft.com/office/drawing/2014/main" id="{6D331F2D-4584-1998-7654-AD2BACBA6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548756"/>
              </p:ext>
            </p:extLst>
          </p:nvPr>
        </p:nvGraphicFramePr>
        <p:xfrm>
          <a:off x="-2447026" y="17880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89" name="Content Placeholder 2">
            <a:extLst>
              <a:ext uri="{FF2B5EF4-FFF2-40B4-BE49-F238E27FC236}">
                <a16:creationId xmlns:a16="http://schemas.microsoft.com/office/drawing/2014/main" id="{7A16BE9C-350A-DFE9-B4AB-0FEE46619525}"/>
              </a:ext>
            </a:extLst>
          </p:cNvPr>
          <p:cNvSpPr txBox="1">
            <a:spLocks/>
          </p:cNvSpPr>
          <p:nvPr/>
        </p:nvSpPr>
        <p:spPr>
          <a:xfrm>
            <a:off x="6100314" y="1897512"/>
            <a:ext cx="5564729" cy="4742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cs typeface="Calibri"/>
              </a:rPr>
              <a:t>52 </a:t>
            </a:r>
            <a:r>
              <a:rPr lang="en-US" sz="1800" dirty="0" err="1">
                <a:cs typeface="Calibri"/>
              </a:rPr>
              <a:t>panendoscopy</a:t>
            </a:r>
            <a:r>
              <a:rPr lang="en-US" sz="1800" dirty="0">
                <a:cs typeface="Calibri"/>
              </a:rPr>
              <a:t> reports reviewed between 05/01/2023 and 13/12/2023</a:t>
            </a:r>
            <a:endParaRPr lang="en-US" sz="1800" dirty="0">
              <a:ea typeface="Calibri"/>
              <a:cs typeface="Calibri"/>
            </a:endParaRPr>
          </a:p>
          <a:p>
            <a:endParaRPr lang="en-US" sz="1800" dirty="0">
              <a:ea typeface="Calibri"/>
              <a:cs typeface="Calibri"/>
            </a:endParaRPr>
          </a:p>
          <a:p>
            <a:r>
              <a:rPr lang="en-US" sz="1800" dirty="0">
                <a:ea typeface="Calibri"/>
                <a:cs typeface="Calibri"/>
              </a:rPr>
              <a:t>90% were oropharynx primaries </a:t>
            </a:r>
          </a:p>
          <a:p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</a:rPr>
              <a:t>No set standard, so audit criteria derived from: </a:t>
            </a:r>
            <a:endParaRPr lang="en-US" sz="1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  <a:hlinkClick r:id="rId7"/>
              </a:rPr>
              <a:t>Royal College of Surgeons 'Good Surgical Practice'</a:t>
            </a:r>
            <a:r>
              <a:rPr lang="en-US" sz="1600" dirty="0">
                <a:cs typeface="Calibri"/>
              </a:rPr>
              <a:t> (2014),</a:t>
            </a:r>
            <a:endParaRPr lang="en-US" sz="16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  <a:hlinkClick r:id="rId8"/>
              </a:rPr>
              <a:t>UK National MDT Guidelines </a:t>
            </a:r>
            <a:r>
              <a:rPr lang="en-US" sz="1600" dirty="0">
                <a:cs typeface="Calibri"/>
              </a:rPr>
              <a:t>(2016), </a:t>
            </a:r>
            <a:endParaRPr lang="en-US" sz="160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cs typeface="Calibri"/>
                <a:hlinkClick r:id="rId9"/>
              </a:rPr>
              <a:t>Head and Neck cancer RCR consensus guidelines</a:t>
            </a:r>
            <a:r>
              <a:rPr lang="en-US" sz="1600" dirty="0">
                <a:cs typeface="Calibri"/>
              </a:rPr>
              <a:t> (2022)  </a:t>
            </a:r>
            <a:endParaRPr lang="en-US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16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D794-9562-BE0B-10F9-FAD46B44F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FEC91-6FCF-9D5A-F1D9-472A82B5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PDSA Cycle 1</a:t>
            </a:r>
            <a:endParaRPr lang="en-US"/>
          </a:p>
        </p:txBody>
      </p:sp>
      <p:graphicFrame>
        <p:nvGraphicFramePr>
          <p:cNvPr id="250" name="Content Placeholder 249">
            <a:extLst>
              <a:ext uri="{FF2B5EF4-FFF2-40B4-BE49-F238E27FC236}">
                <a16:creationId xmlns:a16="http://schemas.microsoft.com/office/drawing/2014/main" id="{BC45E111-8D5B-A3FD-7DC2-E4E446F3F6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447026" y="17880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A31674-A5F4-B078-5AD9-3D4B25713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5117"/>
              </p:ext>
            </p:extLst>
          </p:nvPr>
        </p:nvGraphicFramePr>
        <p:xfrm>
          <a:off x="5872787" y="438727"/>
          <a:ext cx="6072906" cy="6178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1757">
                  <a:extLst>
                    <a:ext uri="{9D8B030D-6E8A-4147-A177-3AD203B41FA5}">
                      <a16:colId xmlns:a16="http://schemas.microsoft.com/office/drawing/2014/main" val="2490722064"/>
                    </a:ext>
                  </a:extLst>
                </a:gridCol>
                <a:gridCol w="631149">
                  <a:extLst>
                    <a:ext uri="{9D8B030D-6E8A-4147-A177-3AD203B41FA5}">
                      <a16:colId xmlns:a16="http://schemas.microsoft.com/office/drawing/2014/main" val="3923587016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r>
                        <a:rPr lang="en-US" b="1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30850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r>
                        <a:rPr lang="en-US" sz="1300" dirty="0" err="1"/>
                        <a:t>Panendoscopy</a:t>
                      </a:r>
                      <a:r>
                        <a:rPr lang="en-US" sz="1300" dirty="0"/>
                        <a:t> report legible </a:t>
                      </a:r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6619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Palpation findings recorded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91249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Review areas recorded 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0663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Photographs on Evolve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11325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Diagram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42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432228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err="1"/>
                        <a:t>Resectability</a:t>
                      </a:r>
                      <a:r>
                        <a:rPr lang="en-US" sz="1300" dirty="0"/>
                        <a:t> recorded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42899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Larynx – Cord mobility documented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0421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Larynx – Involvement of supra/</a:t>
                      </a:r>
                      <a:r>
                        <a:rPr lang="en-US" sz="1300" b="0" i="0" u="none" strike="noStrike" noProof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subglottis</a:t>
                      </a: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noted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29664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Hypopharynx – Tongue base involvement noted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8560"/>
                  </a:ext>
                </a:extLst>
              </a:tr>
              <a:tr h="3989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Hypopharynx – </a:t>
                      </a:r>
                      <a:r>
                        <a:rPr lang="en-US" sz="1300" b="0" i="0" u="none" strike="noStrike" noProof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Cricopharyngeus</a:t>
                      </a:r>
                      <a:r>
                        <a:rPr lang="en-US" sz="1300" b="0" i="0" u="none" strike="noStrike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</a:rPr>
                        <a:t> noted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14019"/>
                  </a:ext>
                </a:extLst>
              </a:tr>
              <a:tr h="5258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Oropharynx - Record of whether disease </a:t>
                      </a:r>
                      <a:r>
                        <a:rPr lang="en-US" sz="1300" err="1"/>
                        <a:t>lateralised</a:t>
                      </a:r>
                      <a:r>
                        <a:rPr lang="en-US" sz="1300" dirty="0"/>
                        <a:t> (&gt;10mm from midline) or not </a:t>
                      </a:r>
                      <a:r>
                        <a:rPr lang="en-US" sz="1300" err="1"/>
                        <a:t>lateralised</a:t>
                      </a:r>
                      <a:r>
                        <a:rPr lang="en-US" sz="13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802338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r>
                        <a:rPr lang="en-US" sz="1300" dirty="0"/>
                        <a:t>Oropharynx - Tongue base involvement / no involvement documented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721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Oropharynx - Soft palate involvement / no involvement documented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61569"/>
                  </a:ext>
                </a:extLst>
              </a:tr>
              <a:tr h="5258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Oropharynx - Posterior pharyngeal wall involvement / no involvement documented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23811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6D24DF15-864E-E8FF-3283-28F47E7BAA85}"/>
              </a:ext>
            </a:extLst>
          </p:cNvPr>
          <p:cNvSpPr/>
          <p:nvPr/>
        </p:nvSpPr>
        <p:spPr>
          <a:xfrm>
            <a:off x="531450" y="4324492"/>
            <a:ext cx="1985819" cy="1885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1AA0FF7-E464-239F-8E65-F559FCDF163F}"/>
              </a:ext>
            </a:extLst>
          </p:cNvPr>
          <p:cNvSpPr/>
          <p:nvPr/>
        </p:nvSpPr>
        <p:spPr>
          <a:xfrm>
            <a:off x="3371633" y="4501523"/>
            <a:ext cx="1593274" cy="1477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</TotalTime>
  <Words>1189</Words>
  <Application>Microsoft Office PowerPoint</Application>
  <PresentationFormat>Widescreen</PresentationFormat>
  <Paragraphs>231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Panendoscopy QIP</vt:lpstr>
      <vt:lpstr>Introduction</vt:lpstr>
      <vt:lpstr>Issues with current operation note </vt:lpstr>
      <vt:lpstr>Issues with current operation note </vt:lpstr>
      <vt:lpstr>Panendoscopy assessment recommendations for oropharyngeal cancer and CUP (2016)</vt:lpstr>
      <vt:lpstr>RCR consensus statement (2022) </vt:lpstr>
      <vt:lpstr>Aims of QIP</vt:lpstr>
      <vt:lpstr>PDSA Cycle 1</vt:lpstr>
      <vt:lpstr>PDSA Cycle 1</vt:lpstr>
      <vt:lpstr>PDSA Cycle 1</vt:lpstr>
      <vt:lpstr>PDSA Cycle 1</vt:lpstr>
      <vt:lpstr>PDSA Cycle 1</vt:lpstr>
      <vt:lpstr>PDSA Cycle 1</vt:lpstr>
      <vt:lpstr>PowerPoint Presentation</vt:lpstr>
      <vt:lpstr>PDSA Cycle 2     PDSA Cycle 3</vt:lpstr>
      <vt:lpstr>Summary</vt:lpstr>
      <vt:lpstr>Examples of good QIPs/advice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</dc:title>
  <dc:creator>Dunderdale, Helen</dc:creator>
  <cp:lastModifiedBy>Helen Dunderdale</cp:lastModifiedBy>
  <cp:revision>560</cp:revision>
  <dcterms:created xsi:type="dcterms:W3CDTF">2024-01-10T13:50:18Z</dcterms:created>
  <dcterms:modified xsi:type="dcterms:W3CDTF">2024-03-27T09:01:00Z</dcterms:modified>
</cp:coreProperties>
</file>