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4"/>
  </p:sldMasterIdLst>
  <p:notesMasterIdLst>
    <p:notesMasterId r:id="rId18"/>
  </p:notesMasterIdLst>
  <p:handoutMasterIdLst>
    <p:handoutMasterId r:id="rId19"/>
  </p:handoutMasterIdLst>
  <p:sldIdLst>
    <p:sldId id="257" r:id="rId5"/>
    <p:sldId id="392" r:id="rId6"/>
    <p:sldId id="394" r:id="rId7"/>
    <p:sldId id="389" r:id="rId8"/>
    <p:sldId id="384" r:id="rId9"/>
    <p:sldId id="317" r:id="rId10"/>
    <p:sldId id="277" r:id="rId11"/>
    <p:sldId id="393" r:id="rId12"/>
    <p:sldId id="278" r:id="rId13"/>
    <p:sldId id="279" r:id="rId14"/>
    <p:sldId id="321" r:id="rId15"/>
    <p:sldId id="391" r:id="rId16"/>
    <p:sldId id="395" r:id="rId17"/>
  </p:sldIdLst>
  <p:sldSz cx="12192000" cy="6858000"/>
  <p:notesSz cx="6858000" cy="9144000"/>
  <p:defaultTextStyle>
    <a:defPPr rtl="0">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p15:clr>
            <a:srgbClr val="F26B43"/>
          </p15:clr>
        </p15:guide>
        <p15:guide id="3" orient="horz"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37335B"/>
    <a:srgbClr val="CCE8DA"/>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3725" autoAdjust="0"/>
  </p:normalViewPr>
  <p:slideViewPr>
    <p:cSldViewPr snapToGrid="0">
      <p:cViewPr varScale="1">
        <p:scale>
          <a:sx n="62" d="100"/>
          <a:sy n="62" d="100"/>
        </p:scale>
        <p:origin x="792" y="56"/>
      </p:cViewPr>
      <p:guideLst>
        <p:guide pos="3840"/>
        <p:guide orient="horz" pos="2160"/>
      </p:guideLst>
    </p:cSldViewPr>
  </p:slideViewPr>
  <p:outlineViewPr>
    <p:cViewPr>
      <p:scale>
        <a:sx n="33" d="100"/>
        <a:sy n="33" d="100"/>
      </p:scale>
      <p:origin x="0" y="-2709"/>
    </p:cViewPr>
  </p:outlin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87" d="100"/>
          <a:sy n="87" d="100"/>
        </p:scale>
        <p:origin x="3840" y="-21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1471C2C-1567-47F4-803E-468024209D9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GB"/>
          </a:p>
        </p:txBody>
      </p:sp>
      <p:sp>
        <p:nvSpPr>
          <p:cNvPr id="3" name="Date Placeholder 2">
            <a:extLst>
              <a:ext uri="{FF2B5EF4-FFF2-40B4-BE49-F238E27FC236}">
                <a16:creationId xmlns:a16="http://schemas.microsoft.com/office/drawing/2014/main" id="{058F5B09-2954-46C6-97BB-9E10649FE2C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EBE77BE8-C92C-4478-BEC0-BA685856F54D}" type="datetime1">
              <a:rPr lang="en-GB" smtClean="0"/>
              <a:t>22/02/2024</a:t>
            </a:fld>
            <a:endParaRPr lang="en-GB"/>
          </a:p>
        </p:txBody>
      </p:sp>
      <p:sp>
        <p:nvSpPr>
          <p:cNvPr id="4" name="Footer Placeholder 3">
            <a:extLst>
              <a:ext uri="{FF2B5EF4-FFF2-40B4-BE49-F238E27FC236}">
                <a16:creationId xmlns:a16="http://schemas.microsoft.com/office/drawing/2014/main" id="{E39A204B-EBA9-4C6D-BFB2-A104F00C8E2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GB"/>
          </a:p>
        </p:txBody>
      </p:sp>
      <p:sp>
        <p:nvSpPr>
          <p:cNvPr id="5" name="Slide Number Placeholder 4">
            <a:extLst>
              <a:ext uri="{FF2B5EF4-FFF2-40B4-BE49-F238E27FC236}">
                <a16:creationId xmlns:a16="http://schemas.microsoft.com/office/drawing/2014/main" id="{855F72FC-4D2D-4E5B-A4DD-62E2C822FB1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023CDBB5-5B4A-4483-935D-A73935186B4D}" type="slidenum">
              <a:rPr lang="en-GB" smtClean="0"/>
              <a:t>‹#›</a:t>
            </a:fld>
            <a:endParaRPr lang="en-GB"/>
          </a:p>
        </p:txBody>
      </p:sp>
    </p:spTree>
    <p:extLst>
      <p:ext uri="{BB962C8B-B14F-4D97-AF65-F5344CB8AC3E}">
        <p14:creationId xmlns:p14="http://schemas.microsoft.com/office/powerpoint/2010/main" val="2619237790"/>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BF695629-D1D6-472E-AD8D-B841B09640C4}" type="datetime1">
              <a:rPr lang="en-GB" smtClean="0"/>
              <a:t>22/02/2024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E7CCE34D-CFF1-4FFE-815B-D050E7ED2DFD}" type="slidenum">
              <a:rPr lang="en-GB" smtClean="0"/>
              <a:t>‹#›</a:t>
            </a:fld>
            <a:endParaRPr lang="en-GB"/>
          </a:p>
        </p:txBody>
      </p:sp>
    </p:spTree>
    <p:extLst>
      <p:ext uri="{BB962C8B-B14F-4D97-AF65-F5344CB8AC3E}">
        <p14:creationId xmlns:p14="http://schemas.microsoft.com/office/powerpoint/2010/main" val="3979362889"/>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ricochetstudy.wixsite.com/ricochet"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dirty="0"/>
          </a:p>
        </p:txBody>
      </p:sp>
      <p:sp>
        <p:nvSpPr>
          <p:cNvPr id="4" name="Slide Number Placeholder 3"/>
          <p:cNvSpPr>
            <a:spLocks noGrp="1"/>
          </p:cNvSpPr>
          <p:nvPr>
            <p:ph type="sldNum" sz="quarter" idx="5"/>
          </p:nvPr>
        </p:nvSpPr>
        <p:spPr/>
        <p:txBody>
          <a:bodyPr rtlCol="0"/>
          <a:lstStyle/>
          <a:p>
            <a:pPr rtl="0"/>
            <a:fld id="{1983A999-5E0E-42CA-8400-604AE921FF7C}" type="slidenum">
              <a:rPr lang="en-GB" smtClean="0"/>
              <a:t>1</a:t>
            </a:fld>
            <a:endParaRPr lang="en-GB"/>
          </a:p>
        </p:txBody>
      </p:sp>
      <p:sp>
        <p:nvSpPr>
          <p:cNvPr id="5" name="Date Placeholder 4">
            <a:extLst>
              <a:ext uri="{FF2B5EF4-FFF2-40B4-BE49-F238E27FC236}">
                <a16:creationId xmlns:a16="http://schemas.microsoft.com/office/drawing/2014/main" id="{7B638BEA-13B4-4493-97CD-5DE130591975}"/>
              </a:ext>
            </a:extLst>
          </p:cNvPr>
          <p:cNvSpPr>
            <a:spLocks noGrp="1"/>
          </p:cNvSpPr>
          <p:nvPr>
            <p:ph type="dt" idx="1"/>
          </p:nvPr>
        </p:nvSpPr>
        <p:spPr/>
        <p:txBody>
          <a:bodyPr/>
          <a:lstStyle/>
          <a:p>
            <a:pPr rtl="0"/>
            <a:fld id="{1A5657D3-E8CC-402E-9DD0-BFC4FEBDA829}" type="datetime1">
              <a:rPr lang="en-GB" smtClean="0"/>
              <a:t>22/02/2024</a:t>
            </a:fld>
            <a:endParaRPr lang="en-GB"/>
          </a:p>
        </p:txBody>
      </p:sp>
    </p:spTree>
    <p:extLst>
      <p:ext uri="{BB962C8B-B14F-4D97-AF65-F5344CB8AC3E}">
        <p14:creationId xmlns:p14="http://schemas.microsoft.com/office/powerpoint/2010/main" val="15608359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a:p>
            <a:endParaRPr lang="en-GB" dirty="0"/>
          </a:p>
          <a:p>
            <a:r>
              <a:rPr lang="en-GB" dirty="0">
                <a:hlinkClick r:id="rId3"/>
              </a:rPr>
              <a:t>https://ricochetstudy.wixsite.com/ricochet</a:t>
            </a:r>
            <a:endParaRPr lang="en-GB" dirty="0"/>
          </a:p>
          <a:p>
            <a:endParaRPr lang="en-GB" dirty="0"/>
          </a:p>
        </p:txBody>
      </p:sp>
      <p:sp>
        <p:nvSpPr>
          <p:cNvPr id="4" name="Date Placeholder 3"/>
          <p:cNvSpPr>
            <a:spLocks noGrp="1"/>
          </p:cNvSpPr>
          <p:nvPr>
            <p:ph type="dt" idx="1"/>
          </p:nvPr>
        </p:nvSpPr>
        <p:spPr/>
        <p:txBody>
          <a:bodyPr/>
          <a:lstStyle/>
          <a:p>
            <a:pPr rtl="0"/>
            <a:fld id="{BF695629-D1D6-472E-AD8D-B841B09640C4}" type="datetime1">
              <a:rPr lang="en-GB" smtClean="0"/>
              <a:t>22/02/2024</a:t>
            </a:fld>
            <a:endParaRPr lang="en-GB"/>
          </a:p>
        </p:txBody>
      </p:sp>
      <p:sp>
        <p:nvSpPr>
          <p:cNvPr id="5" name="Slide Number Placeholder 4"/>
          <p:cNvSpPr>
            <a:spLocks noGrp="1"/>
          </p:cNvSpPr>
          <p:nvPr>
            <p:ph type="sldNum" sz="quarter" idx="5"/>
          </p:nvPr>
        </p:nvSpPr>
        <p:spPr/>
        <p:txBody>
          <a:bodyPr/>
          <a:lstStyle/>
          <a:p>
            <a:pPr rtl="0"/>
            <a:fld id="{E7CCE34D-CFF1-4FFE-815B-D050E7ED2DFD}" type="slidenum">
              <a:rPr lang="en-GB" smtClean="0"/>
              <a:t>4</a:t>
            </a:fld>
            <a:endParaRPr lang="en-GB"/>
          </a:p>
        </p:txBody>
      </p:sp>
    </p:spTree>
    <p:extLst>
      <p:ext uri="{BB962C8B-B14F-4D97-AF65-F5344CB8AC3E}">
        <p14:creationId xmlns:p14="http://schemas.microsoft.com/office/powerpoint/2010/main" val="26869290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dirty="0"/>
          </a:p>
        </p:txBody>
      </p:sp>
      <p:sp>
        <p:nvSpPr>
          <p:cNvPr id="4" name="Slide Number Placeholder 3"/>
          <p:cNvSpPr>
            <a:spLocks noGrp="1"/>
          </p:cNvSpPr>
          <p:nvPr>
            <p:ph type="sldNum" sz="quarter" idx="5"/>
          </p:nvPr>
        </p:nvSpPr>
        <p:spPr/>
        <p:txBody>
          <a:bodyPr rtlCol="0"/>
          <a:lstStyle/>
          <a:p>
            <a:pPr rtl="0"/>
            <a:fld id="{1983A999-5E0E-42CA-8400-604AE921FF7C}" type="slidenum">
              <a:rPr lang="en-GB" smtClean="0"/>
              <a:t>5</a:t>
            </a:fld>
            <a:endParaRPr lang="en-GB"/>
          </a:p>
        </p:txBody>
      </p:sp>
      <p:sp>
        <p:nvSpPr>
          <p:cNvPr id="5" name="Date Placeholder 4">
            <a:extLst>
              <a:ext uri="{FF2B5EF4-FFF2-40B4-BE49-F238E27FC236}">
                <a16:creationId xmlns:a16="http://schemas.microsoft.com/office/drawing/2014/main" id="{16636479-B33C-4E9E-958F-BBF3C03504C3}"/>
              </a:ext>
            </a:extLst>
          </p:cNvPr>
          <p:cNvSpPr>
            <a:spLocks noGrp="1"/>
          </p:cNvSpPr>
          <p:nvPr>
            <p:ph type="dt" idx="1"/>
          </p:nvPr>
        </p:nvSpPr>
        <p:spPr/>
        <p:txBody>
          <a:bodyPr/>
          <a:lstStyle/>
          <a:p>
            <a:pPr rtl="0"/>
            <a:fld id="{B51B7869-5591-4607-903C-BC169E9BB981}" type="datetime1">
              <a:rPr lang="en-GB" smtClean="0"/>
              <a:t>22/02/2024</a:t>
            </a:fld>
            <a:endParaRPr lang="en-GB"/>
          </a:p>
        </p:txBody>
      </p:sp>
    </p:spTree>
    <p:extLst>
      <p:ext uri="{BB962C8B-B14F-4D97-AF65-F5344CB8AC3E}">
        <p14:creationId xmlns:p14="http://schemas.microsoft.com/office/powerpoint/2010/main" val="21003312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dirty="0"/>
          </a:p>
        </p:txBody>
      </p:sp>
      <p:sp>
        <p:nvSpPr>
          <p:cNvPr id="4" name="Slide Number Placeholder 3"/>
          <p:cNvSpPr>
            <a:spLocks noGrp="1"/>
          </p:cNvSpPr>
          <p:nvPr>
            <p:ph type="sldNum" sz="quarter" idx="5"/>
          </p:nvPr>
        </p:nvSpPr>
        <p:spPr/>
        <p:txBody>
          <a:bodyPr rtlCol="0"/>
          <a:lstStyle/>
          <a:p>
            <a:pPr rtl="0"/>
            <a:fld id="{1983A999-5E0E-42CA-8400-604AE921FF7C}" type="slidenum">
              <a:rPr lang="en-GB" smtClean="0"/>
              <a:t>6</a:t>
            </a:fld>
            <a:endParaRPr lang="en-GB"/>
          </a:p>
        </p:txBody>
      </p:sp>
      <p:sp>
        <p:nvSpPr>
          <p:cNvPr id="5" name="Date Placeholder 4">
            <a:extLst>
              <a:ext uri="{FF2B5EF4-FFF2-40B4-BE49-F238E27FC236}">
                <a16:creationId xmlns:a16="http://schemas.microsoft.com/office/drawing/2014/main" id="{A2305651-8D30-45CE-BFC9-45372C897153}"/>
              </a:ext>
            </a:extLst>
          </p:cNvPr>
          <p:cNvSpPr>
            <a:spLocks noGrp="1"/>
          </p:cNvSpPr>
          <p:nvPr>
            <p:ph type="dt" idx="1"/>
          </p:nvPr>
        </p:nvSpPr>
        <p:spPr/>
        <p:txBody>
          <a:bodyPr/>
          <a:lstStyle/>
          <a:p>
            <a:pPr rtl="0"/>
            <a:fld id="{8307B592-45D3-43FD-9CAB-CF71C4EA4E88}" type="datetime1">
              <a:rPr lang="en-GB" smtClean="0"/>
              <a:t>22/02/2024</a:t>
            </a:fld>
            <a:endParaRPr lang="en-GB"/>
          </a:p>
        </p:txBody>
      </p:sp>
    </p:spTree>
    <p:extLst>
      <p:ext uri="{BB962C8B-B14F-4D97-AF65-F5344CB8AC3E}">
        <p14:creationId xmlns:p14="http://schemas.microsoft.com/office/powerpoint/2010/main" val="15865501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Calibri" panose="020F0502020204030204" pitchFamily="34" charset="0"/>
                <a:ea typeface="Calibri" panose="020F0502020204030204" pitchFamily="34" charset="0"/>
              </a:rPr>
              <a:t> </a:t>
            </a:r>
          </a:p>
          <a:p>
            <a:r>
              <a:rPr lang="en-GB" sz="1800" dirty="0">
                <a:solidFill>
                  <a:srgbClr val="000000"/>
                </a:solidFill>
                <a:effectLst/>
                <a:latin typeface="Aptos" panose="020B0004020202020204" pitchFamily="34" charset="0"/>
                <a:ea typeface="Calibri" panose="020F0502020204030204" pitchFamily="34" charset="0"/>
              </a:rPr>
              <a:t>We are very sorry that there has been no communication since last summer about COALESCE. Due to a problem at our side the email list of all contacts was not accessible and its taken many months to resolve the issue, but thankfully we have the list and are now aiming to get back on track.</a:t>
            </a:r>
            <a:endParaRPr lang="en-GB" sz="1800" dirty="0">
              <a:effectLst/>
              <a:latin typeface="Calibri" panose="020F0502020204030204" pitchFamily="34" charset="0"/>
              <a:ea typeface="Calibri" panose="020F0502020204030204" pitchFamily="34" charset="0"/>
            </a:endParaRPr>
          </a:p>
          <a:p>
            <a:r>
              <a:rPr lang="en-GB" sz="1800" dirty="0">
                <a:solidFill>
                  <a:srgbClr val="000000"/>
                </a:solidFill>
                <a:effectLst/>
                <a:latin typeface="Aptos" panose="020B0004020202020204" pitchFamily="34" charset="0"/>
                <a:ea typeface="Calibri" panose="020F0502020204030204" pitchFamily="34" charset="0"/>
              </a:rPr>
              <a:t> </a:t>
            </a:r>
            <a:endParaRPr lang="en-GB" sz="1800" dirty="0">
              <a:effectLst/>
              <a:latin typeface="Calibri" panose="020F0502020204030204" pitchFamily="34" charset="0"/>
              <a:ea typeface="Calibri" panose="020F0502020204030204" pitchFamily="34" charset="0"/>
            </a:endParaRPr>
          </a:p>
          <a:p>
            <a:r>
              <a:rPr lang="en-GB" sz="1800" dirty="0">
                <a:solidFill>
                  <a:srgbClr val="000000"/>
                </a:solidFill>
                <a:effectLst/>
                <a:latin typeface="Aptos" panose="020B0004020202020204" pitchFamily="34" charset="0"/>
                <a:ea typeface="Calibri" panose="020F0502020204030204" pitchFamily="34" charset="0"/>
              </a:rPr>
              <a:t>To recap, COALESCE seeks to bring together CNS that treat pancreatic cancer patients across UK NHS Trusts. The primary purpose is to create a network of CNS that can come together and improve care.</a:t>
            </a:r>
            <a:endParaRPr lang="en-GB" sz="1800" dirty="0">
              <a:effectLst/>
              <a:latin typeface="Calibri" panose="020F0502020204030204" pitchFamily="34" charset="0"/>
              <a:ea typeface="Calibri" panose="020F0502020204030204" pitchFamily="34" charset="0"/>
            </a:endParaRPr>
          </a:p>
          <a:p>
            <a:r>
              <a:rPr lang="en-GB" sz="1800" dirty="0">
                <a:solidFill>
                  <a:srgbClr val="000000"/>
                </a:solidFill>
                <a:effectLst/>
                <a:latin typeface="Aptos" panose="020B0004020202020204" pitchFamily="34" charset="0"/>
                <a:ea typeface="Calibri" panose="020F0502020204030204" pitchFamily="34" charset="0"/>
              </a:rPr>
              <a:t> </a:t>
            </a:r>
            <a:endParaRPr lang="en-GB" sz="1800" dirty="0">
              <a:effectLst/>
              <a:latin typeface="Calibri" panose="020F0502020204030204" pitchFamily="34" charset="0"/>
              <a:ea typeface="Calibri" panose="020F0502020204030204" pitchFamily="34" charset="0"/>
            </a:endParaRPr>
          </a:p>
          <a:p>
            <a:r>
              <a:rPr lang="en-GB" sz="1800" dirty="0">
                <a:solidFill>
                  <a:srgbClr val="000000"/>
                </a:solidFill>
                <a:effectLst/>
                <a:latin typeface="Aptos" panose="020B0004020202020204" pitchFamily="34" charset="0"/>
                <a:ea typeface="Calibri" panose="020F0502020204030204" pitchFamily="34" charset="0"/>
              </a:rPr>
              <a:t>To see if this works, and what works for you, we will do this via the delivery of a national collaborative research project. Through the delivery of the project Professor Annie Topping (professor of Nursing and ex-HPB CNS) will work with you to see what barriers and enabling factors there are to the COALESE network achieving its goals.</a:t>
            </a:r>
            <a:endParaRPr lang="en-GB" sz="1800" dirty="0">
              <a:effectLst/>
              <a:latin typeface="Calibri" panose="020F0502020204030204" pitchFamily="34" charset="0"/>
              <a:ea typeface="Calibri" panose="020F0502020204030204" pitchFamily="34" charset="0"/>
            </a:endParaRPr>
          </a:p>
          <a:p>
            <a:r>
              <a:rPr lang="en-GB" sz="1800" dirty="0">
                <a:solidFill>
                  <a:srgbClr val="000000"/>
                </a:solidFill>
                <a:effectLst/>
                <a:latin typeface="Aptos" panose="020B0004020202020204" pitchFamily="34" charset="0"/>
                <a:ea typeface="Calibri" panose="020F0502020204030204" pitchFamily="34" charset="0"/>
              </a:rPr>
              <a:t> </a:t>
            </a:r>
            <a:endParaRPr lang="en-GB" sz="1800" dirty="0">
              <a:effectLst/>
              <a:latin typeface="Calibri" panose="020F0502020204030204" pitchFamily="34" charset="0"/>
              <a:ea typeface="Calibri" panose="020F0502020204030204" pitchFamily="34" charset="0"/>
            </a:endParaRPr>
          </a:p>
          <a:p>
            <a:r>
              <a:rPr lang="en-GB" sz="1800" dirty="0">
                <a:solidFill>
                  <a:srgbClr val="000000"/>
                </a:solidFill>
                <a:effectLst/>
                <a:latin typeface="Aptos" panose="020B0004020202020204" pitchFamily="34" charset="0"/>
                <a:ea typeface="Calibri" panose="020F0502020204030204" pitchFamily="34" charset="0"/>
              </a:rPr>
              <a:t>The study is a prospective audit which comprises three key steps:</a:t>
            </a:r>
            <a:endParaRPr lang="en-GB" sz="1800" dirty="0">
              <a:effectLst/>
              <a:latin typeface="Calibri" panose="020F0502020204030204" pitchFamily="34" charset="0"/>
              <a:ea typeface="Calibri" panose="020F0502020204030204" pitchFamily="34" charset="0"/>
            </a:endParaRPr>
          </a:p>
          <a:p>
            <a:pPr marL="342900" lvl="0" indent="-342900">
              <a:buFont typeface="+mj-lt"/>
              <a:buAutoNum type="arabicPeriod"/>
              <a:tabLst>
                <a:tab pos="457200" algn="l"/>
              </a:tabLst>
            </a:pPr>
            <a:r>
              <a:rPr lang="en-GB" sz="1800" dirty="0">
                <a:solidFill>
                  <a:srgbClr val="000000"/>
                </a:solidFill>
                <a:effectLst/>
                <a:latin typeface="Aptos" panose="020B0004020202020204" pitchFamily="34" charset="0"/>
                <a:ea typeface="Times New Roman" panose="02020603050405020304" pitchFamily="18" charset="0"/>
              </a:rPr>
              <a:t>audit of 5 consecutive newly diagnosed patients with pancreatic cancer at your MDT/hospital to establish baseline practice and variation</a:t>
            </a:r>
            <a:endParaRPr lang="en-GB" sz="1800" dirty="0">
              <a:solidFill>
                <a:srgbClr val="000000"/>
              </a:solidFill>
              <a:effectLst/>
              <a:latin typeface="Calibri" panose="020F0502020204030204" pitchFamily="34" charset="0"/>
              <a:ea typeface="Calibri" panose="020F0502020204030204" pitchFamily="34" charset="0"/>
            </a:endParaRPr>
          </a:p>
          <a:p>
            <a:pPr marL="342900" lvl="0" indent="-342900">
              <a:buFont typeface="+mj-lt"/>
              <a:buAutoNum type="arabicPeriod"/>
              <a:tabLst>
                <a:tab pos="457200" algn="l"/>
              </a:tabLst>
            </a:pPr>
            <a:r>
              <a:rPr lang="en-GB" sz="1800" dirty="0">
                <a:solidFill>
                  <a:srgbClr val="000000"/>
                </a:solidFill>
                <a:effectLst/>
                <a:latin typeface="Aptos" panose="020B0004020202020204" pitchFamily="34" charset="0"/>
                <a:ea typeface="Times New Roman" panose="02020603050405020304" pitchFamily="18" charset="0"/>
              </a:rPr>
              <a:t>an education intervention in the form of webinar and information pack to standardise one aspect of care (guided by best practice guidelines)</a:t>
            </a:r>
            <a:endParaRPr lang="en-GB" sz="1800" dirty="0">
              <a:solidFill>
                <a:srgbClr val="000000"/>
              </a:solidFill>
              <a:effectLst/>
              <a:latin typeface="Calibri" panose="020F0502020204030204" pitchFamily="34" charset="0"/>
              <a:ea typeface="Calibri" panose="020F0502020204030204" pitchFamily="34" charset="0"/>
            </a:endParaRPr>
          </a:p>
          <a:p>
            <a:pPr marL="342900" lvl="0" indent="-342900">
              <a:buFont typeface="+mj-lt"/>
              <a:buAutoNum type="arabicPeriod"/>
              <a:tabLst>
                <a:tab pos="457200" algn="l"/>
              </a:tabLst>
            </a:pPr>
            <a:r>
              <a:rPr lang="en-GB" sz="1800" dirty="0">
                <a:solidFill>
                  <a:srgbClr val="000000"/>
                </a:solidFill>
                <a:effectLst/>
                <a:latin typeface="Aptos" panose="020B0004020202020204" pitchFamily="34" charset="0"/>
                <a:ea typeface="Times New Roman" panose="02020603050405020304" pitchFamily="18" charset="0"/>
              </a:rPr>
              <a:t>repeat audit of an additional 5 newly diagnosed patients with pancreatic cancer to see if care has standardised/improved</a:t>
            </a:r>
            <a:endParaRPr lang="en-GB" sz="1800" dirty="0">
              <a:solidFill>
                <a:srgbClr val="000000"/>
              </a:solidFill>
              <a:effectLst/>
              <a:latin typeface="Calibri" panose="020F0502020204030204" pitchFamily="34" charset="0"/>
              <a:ea typeface="Calibri" panose="020F0502020204030204" pitchFamily="34" charset="0"/>
            </a:endParaRPr>
          </a:p>
          <a:p>
            <a:r>
              <a:rPr lang="en-GB" sz="1800" dirty="0">
                <a:solidFill>
                  <a:srgbClr val="000000"/>
                </a:solidFill>
                <a:effectLst/>
                <a:latin typeface="Aptos" panose="020B0004020202020204" pitchFamily="34" charset="0"/>
                <a:ea typeface="Calibri" panose="020F0502020204030204" pitchFamily="34" charset="0"/>
              </a:rPr>
              <a:t>Over the lifetime of the study you will all have the opportunity to feedback and help make COALESCE a success. At the end of the study we want to hand the COALESCE network over to you all to decide what, if anything, to do with it. We want COALESCE to be for CNS and run by CNS.</a:t>
            </a:r>
            <a:endParaRPr lang="en-GB" sz="1800" dirty="0">
              <a:effectLst/>
              <a:latin typeface="Calibri" panose="020F0502020204030204" pitchFamily="34" charset="0"/>
              <a:ea typeface="Calibri" panose="020F0502020204030204" pitchFamily="34" charset="0"/>
            </a:endParaRPr>
          </a:p>
          <a:p>
            <a:br>
              <a:rPr lang="en-GB" sz="1800" b="1" dirty="0">
                <a:solidFill>
                  <a:srgbClr val="000000"/>
                </a:solidFill>
                <a:effectLst/>
                <a:latin typeface="Aptos" panose="020B0004020202020204" pitchFamily="34" charset="0"/>
                <a:ea typeface="Calibri" panose="020F0502020204030204" pitchFamily="34" charset="0"/>
              </a:rPr>
            </a:br>
            <a:r>
              <a:rPr lang="en-GB" sz="1800" b="1" dirty="0">
                <a:solidFill>
                  <a:srgbClr val="000000"/>
                </a:solidFill>
                <a:effectLst/>
                <a:latin typeface="Aptos" panose="020B0004020202020204" pitchFamily="34" charset="0"/>
                <a:ea typeface="Calibri" panose="020F0502020204030204" pitchFamily="34" charset="0"/>
              </a:rPr>
              <a:t>NEXT STEPS. </a:t>
            </a:r>
            <a:r>
              <a:rPr lang="en-GB" sz="1800" dirty="0">
                <a:solidFill>
                  <a:srgbClr val="000000"/>
                </a:solidFill>
                <a:effectLst/>
                <a:latin typeface="Aptos" panose="020B0004020202020204" pitchFamily="34" charset="0"/>
                <a:ea typeface="Calibri" panose="020F0502020204030204" pitchFamily="34" charset="0"/>
              </a:rPr>
              <a:t>Please look at the list below. These are the contacts of CNS and hospitals that we think are in your Network. A Network is each hospital or Trust that has its own upper GI/pancreas MDT and CNS team that all refer to one central specialist provider that also offers pancreas surgery.</a:t>
            </a:r>
            <a:endParaRPr lang="en-GB" sz="1800" dirty="0">
              <a:effectLst/>
              <a:latin typeface="Calibri" panose="020F0502020204030204" pitchFamily="34" charset="0"/>
              <a:ea typeface="Calibri" panose="020F0502020204030204" pitchFamily="34" charset="0"/>
            </a:endParaRPr>
          </a:p>
          <a:p>
            <a:pPr marL="342900" lvl="0" indent="-342900">
              <a:buFont typeface="+mj-lt"/>
              <a:buAutoNum type="arabicPeriod"/>
              <a:tabLst>
                <a:tab pos="457200" algn="l"/>
              </a:tabLst>
            </a:pPr>
            <a:r>
              <a:rPr lang="en-GB" sz="1800" dirty="0">
                <a:solidFill>
                  <a:srgbClr val="000000"/>
                </a:solidFill>
                <a:effectLst/>
                <a:latin typeface="Aptos" panose="020B0004020202020204" pitchFamily="34" charset="0"/>
                <a:ea typeface="Times New Roman" panose="02020603050405020304" pitchFamily="18" charset="0"/>
              </a:rPr>
              <a:t>WE NEED YOUR HELP TO IDENTIFY CNS COLLEAGUES IN YOUR TRUST/SITE OR THE SITES/TRUSTS BELOW WITH NO CONTACT. For this collaborative study to be most successful, we want a CNS contact at every Trust/site. </a:t>
            </a:r>
            <a:r>
              <a:rPr lang="en-GB" sz="1800" b="1" dirty="0">
                <a:solidFill>
                  <a:srgbClr val="000000"/>
                </a:solidFill>
                <a:effectLst/>
                <a:latin typeface="Aptos" panose="020B0004020202020204" pitchFamily="34" charset="0"/>
                <a:ea typeface="Times New Roman" panose="02020603050405020304" pitchFamily="18" charset="0"/>
              </a:rPr>
              <a:t>Please reply to me with suggestions/email contacts and please forward this email to them</a:t>
            </a:r>
            <a:endParaRPr lang="en-GB" sz="1800" dirty="0">
              <a:solidFill>
                <a:srgbClr val="000000"/>
              </a:solidFill>
              <a:effectLst/>
              <a:latin typeface="Calibri" panose="020F0502020204030204" pitchFamily="34" charset="0"/>
              <a:ea typeface="Calibri" panose="020F0502020204030204" pitchFamily="34" charset="0"/>
            </a:endParaRPr>
          </a:p>
          <a:p>
            <a:pPr marL="342900" lvl="0" indent="-342900">
              <a:spcAft>
                <a:spcPts val="1200"/>
              </a:spcAft>
              <a:buFont typeface="+mj-lt"/>
              <a:buAutoNum type="arabicPeriod"/>
              <a:tabLst>
                <a:tab pos="457200" algn="l"/>
              </a:tabLst>
            </a:pPr>
            <a:r>
              <a:rPr lang="en-GB" sz="1800" b="1" dirty="0">
                <a:solidFill>
                  <a:srgbClr val="000000"/>
                </a:solidFill>
                <a:effectLst/>
                <a:latin typeface="Aptos" panose="020B0004020202020204" pitchFamily="34" charset="0"/>
                <a:ea typeface="Times New Roman" panose="02020603050405020304" pitchFamily="18" charset="0"/>
              </a:rPr>
              <a:t>Please reply to me to say that you are happy to continue with COALESCE</a:t>
            </a:r>
            <a:r>
              <a:rPr lang="en-GB" sz="1800" dirty="0">
                <a:solidFill>
                  <a:srgbClr val="000000"/>
                </a:solidFill>
                <a:effectLst/>
                <a:latin typeface="Aptos" panose="020B0004020202020204" pitchFamily="34" charset="0"/>
                <a:ea typeface="Times New Roman" panose="02020603050405020304" pitchFamily="18" charset="0"/>
              </a:rPr>
              <a:t>. If there are colleagues at your site who will take this work on, or you have moved from your previous post please pass on their contact details</a:t>
            </a:r>
            <a:endParaRPr lang="en-GB" sz="1800" dirty="0">
              <a:solidFill>
                <a:srgbClr val="000000"/>
              </a:solidFill>
              <a:effectLst/>
              <a:latin typeface="Calibri" panose="020F0502020204030204" pitchFamily="34" charset="0"/>
              <a:ea typeface="Calibri" panose="020F0502020204030204" pitchFamily="34" charset="0"/>
            </a:endParaRPr>
          </a:p>
          <a:p>
            <a:pPr marL="342900" lvl="0" indent="-342900">
              <a:buFont typeface="+mj-lt"/>
              <a:buAutoNum type="arabicPeriod"/>
              <a:tabLst>
                <a:tab pos="457200" algn="l"/>
              </a:tabLst>
            </a:pPr>
            <a:r>
              <a:rPr lang="en-GB" sz="1800" b="1" dirty="0">
                <a:solidFill>
                  <a:srgbClr val="000000"/>
                </a:solidFill>
                <a:effectLst/>
                <a:latin typeface="Aptos" panose="020B0004020202020204" pitchFamily="34" charset="0"/>
                <a:ea typeface="Times New Roman" panose="02020603050405020304" pitchFamily="18" charset="0"/>
              </a:rPr>
              <a:t>Please check the list below to see if the Network is correct</a:t>
            </a:r>
            <a:r>
              <a:rPr lang="en-GB" sz="1800" dirty="0">
                <a:solidFill>
                  <a:srgbClr val="000000"/>
                </a:solidFill>
                <a:effectLst/>
                <a:latin typeface="Aptos" panose="020B0004020202020204" pitchFamily="34" charset="0"/>
                <a:ea typeface="Times New Roman" panose="02020603050405020304" pitchFamily="18" charset="0"/>
              </a:rPr>
              <a:t> - are there any missing Trusts, or are there more than one hospital that are served by a single MDT/CNS team?</a:t>
            </a:r>
            <a:endParaRPr lang="en-GB" sz="1800" dirty="0">
              <a:solidFill>
                <a:srgbClr val="000000"/>
              </a:solidFill>
              <a:effectLst/>
              <a:latin typeface="Calibri" panose="020F0502020204030204" pitchFamily="34" charset="0"/>
              <a:ea typeface="Calibri" panose="020F0502020204030204" pitchFamily="34" charset="0"/>
            </a:endParaRPr>
          </a:p>
          <a:p>
            <a:pPr marL="342900" lvl="0" indent="-342900">
              <a:buFont typeface="+mj-lt"/>
              <a:buAutoNum type="arabicPeriod"/>
              <a:tabLst>
                <a:tab pos="457200" algn="l"/>
              </a:tabLst>
            </a:pPr>
            <a:r>
              <a:rPr lang="en-GB" sz="1800" b="1" dirty="0">
                <a:solidFill>
                  <a:srgbClr val="000000"/>
                </a:solidFill>
                <a:effectLst/>
                <a:latin typeface="Aptos" panose="020B0004020202020204" pitchFamily="34" charset="0"/>
                <a:ea typeface="Times New Roman" panose="02020603050405020304" pitchFamily="18" charset="0"/>
              </a:rPr>
              <a:t>There will be webinars at the end of February to explain how to start COALESCE at your site - if you cant make the webinars we will run a series of on line </a:t>
            </a:r>
            <a:r>
              <a:rPr lang="en-GB" sz="1800" b="1" dirty="0" err="1">
                <a:solidFill>
                  <a:srgbClr val="000000"/>
                </a:solidFill>
                <a:effectLst/>
                <a:latin typeface="Aptos" panose="020B0004020202020204" pitchFamily="34" charset="0"/>
                <a:ea typeface="Times New Roman" panose="02020603050405020304" pitchFamily="18" charset="0"/>
              </a:rPr>
              <a:t>Qand</a:t>
            </a:r>
            <a:r>
              <a:rPr lang="en-GB" sz="1800" b="1" dirty="0">
                <a:solidFill>
                  <a:srgbClr val="000000"/>
                </a:solidFill>
                <a:effectLst/>
                <a:latin typeface="Aptos" panose="020B0004020202020204" pitchFamily="34" charset="0"/>
                <a:ea typeface="Times New Roman" panose="02020603050405020304" pitchFamily="18" charset="0"/>
              </a:rPr>
              <a:t> A sessions </a:t>
            </a:r>
            <a:endParaRPr lang="en-GB" sz="1800" dirty="0">
              <a:solidFill>
                <a:srgbClr val="000000"/>
              </a:solidFill>
              <a:effectLst/>
              <a:latin typeface="Calibri" panose="020F0502020204030204" pitchFamily="34" charset="0"/>
              <a:ea typeface="Calibri" panose="020F0502020204030204" pitchFamily="34" charset="0"/>
            </a:endParaRPr>
          </a:p>
          <a:p>
            <a:r>
              <a:rPr lang="en-GB" sz="1800" dirty="0">
                <a:solidFill>
                  <a:srgbClr val="000000"/>
                </a:solidFill>
                <a:effectLst/>
                <a:latin typeface="Aptos" panose="020B0004020202020204" pitchFamily="34" charset="0"/>
                <a:ea typeface="Calibri" panose="020F0502020204030204" pitchFamily="34" charset="0"/>
              </a:rPr>
              <a:t>We know your time is very valuable - COALESCE will be simple and quick to do. </a:t>
            </a:r>
            <a:r>
              <a:rPr lang="en-GB" sz="1800" b="1" dirty="0">
                <a:solidFill>
                  <a:srgbClr val="000000"/>
                </a:solidFill>
                <a:effectLst/>
                <a:latin typeface="Aptos" panose="020B0004020202020204" pitchFamily="34" charset="0"/>
                <a:ea typeface="Calibri" panose="020F0502020204030204" pitchFamily="34" charset="0"/>
              </a:rPr>
              <a:t>THIS IS THE FIRST COLLABORATIVE CNS PROJECT WORLDWIDE.</a:t>
            </a:r>
            <a:endParaRPr lang="en-GB" sz="1800" dirty="0">
              <a:effectLst/>
              <a:latin typeface="Calibri" panose="020F0502020204030204" pitchFamily="34" charset="0"/>
              <a:ea typeface="Calibri" panose="020F0502020204030204" pitchFamily="34" charset="0"/>
            </a:endParaRPr>
          </a:p>
          <a:p>
            <a:r>
              <a:rPr lang="en-GB" sz="1800" dirty="0">
                <a:solidFill>
                  <a:srgbClr val="000000"/>
                </a:solidFill>
                <a:effectLst/>
                <a:latin typeface="Segoe UI" panose="020B0502040204020203" pitchFamily="34" charset="0"/>
                <a:ea typeface="Calibri" panose="020F0502020204030204" pitchFamily="34" charset="0"/>
              </a:rPr>
              <a:t> </a:t>
            </a:r>
            <a:endParaRPr lang="en-GB" sz="1800" dirty="0">
              <a:effectLst/>
              <a:latin typeface="Calibri" panose="020F0502020204030204" pitchFamily="34" charset="0"/>
              <a:ea typeface="Calibri" panose="020F0502020204030204" pitchFamily="34" charset="0"/>
            </a:endParaRPr>
          </a:p>
          <a:p>
            <a:endParaRPr lang="en-GB" dirty="0"/>
          </a:p>
        </p:txBody>
      </p:sp>
      <p:sp>
        <p:nvSpPr>
          <p:cNvPr id="4" name="Date Placeholder 3"/>
          <p:cNvSpPr>
            <a:spLocks noGrp="1"/>
          </p:cNvSpPr>
          <p:nvPr>
            <p:ph type="dt" idx="1"/>
          </p:nvPr>
        </p:nvSpPr>
        <p:spPr/>
        <p:txBody>
          <a:bodyPr/>
          <a:lstStyle/>
          <a:p>
            <a:pPr rtl="0"/>
            <a:fld id="{BF695629-D1D6-472E-AD8D-B841B09640C4}" type="datetime1">
              <a:rPr lang="en-GB" smtClean="0"/>
              <a:t>22/02/2024</a:t>
            </a:fld>
            <a:endParaRPr lang="en-GB"/>
          </a:p>
        </p:txBody>
      </p:sp>
      <p:sp>
        <p:nvSpPr>
          <p:cNvPr id="5" name="Slide Number Placeholder 4"/>
          <p:cNvSpPr>
            <a:spLocks noGrp="1"/>
          </p:cNvSpPr>
          <p:nvPr>
            <p:ph type="sldNum" sz="quarter" idx="5"/>
          </p:nvPr>
        </p:nvSpPr>
        <p:spPr/>
        <p:txBody>
          <a:bodyPr/>
          <a:lstStyle/>
          <a:p>
            <a:pPr rtl="0"/>
            <a:fld id="{E7CCE34D-CFF1-4FFE-815B-D050E7ED2DFD}" type="slidenum">
              <a:rPr lang="en-GB" smtClean="0"/>
              <a:t>7</a:t>
            </a:fld>
            <a:endParaRPr lang="en-GB" dirty="0"/>
          </a:p>
        </p:txBody>
      </p:sp>
    </p:spTree>
    <p:extLst>
      <p:ext uri="{BB962C8B-B14F-4D97-AF65-F5344CB8AC3E}">
        <p14:creationId xmlns:p14="http://schemas.microsoft.com/office/powerpoint/2010/main" val="21413294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dirty="0"/>
          </a:p>
        </p:txBody>
      </p:sp>
      <p:sp>
        <p:nvSpPr>
          <p:cNvPr id="4" name="Slide Number Placeholder 3"/>
          <p:cNvSpPr>
            <a:spLocks noGrp="1"/>
          </p:cNvSpPr>
          <p:nvPr>
            <p:ph type="sldNum" sz="quarter" idx="5"/>
          </p:nvPr>
        </p:nvSpPr>
        <p:spPr/>
        <p:txBody>
          <a:bodyPr rtlCol="0"/>
          <a:lstStyle/>
          <a:p>
            <a:pPr rtl="0"/>
            <a:fld id="{1983A999-5E0E-42CA-8400-604AE921FF7C}" type="slidenum">
              <a:rPr lang="en-GB" smtClean="0"/>
              <a:t>11</a:t>
            </a:fld>
            <a:endParaRPr lang="en-GB"/>
          </a:p>
        </p:txBody>
      </p:sp>
      <p:sp>
        <p:nvSpPr>
          <p:cNvPr id="5" name="Date Placeholder 4">
            <a:extLst>
              <a:ext uri="{FF2B5EF4-FFF2-40B4-BE49-F238E27FC236}">
                <a16:creationId xmlns:a16="http://schemas.microsoft.com/office/drawing/2014/main" id="{2BD0D2D7-C33C-454C-BB95-A55C1C66958D}"/>
              </a:ext>
            </a:extLst>
          </p:cNvPr>
          <p:cNvSpPr>
            <a:spLocks noGrp="1"/>
          </p:cNvSpPr>
          <p:nvPr>
            <p:ph type="dt" idx="1"/>
          </p:nvPr>
        </p:nvSpPr>
        <p:spPr/>
        <p:txBody>
          <a:bodyPr/>
          <a:lstStyle/>
          <a:p>
            <a:pPr rtl="0"/>
            <a:fld id="{7C383082-EA5C-4909-9BC1-11E6110F3D9A}" type="datetime1">
              <a:rPr lang="en-GB" smtClean="0"/>
              <a:t>22/02/2024</a:t>
            </a:fld>
            <a:endParaRPr lang="en-GB"/>
          </a:p>
        </p:txBody>
      </p:sp>
    </p:spTree>
    <p:extLst>
      <p:ext uri="{BB962C8B-B14F-4D97-AF65-F5344CB8AC3E}">
        <p14:creationId xmlns:p14="http://schemas.microsoft.com/office/powerpoint/2010/main" val="41508926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
          </p:nvPr>
        </p:nvSpPr>
        <p:spPr/>
        <p:txBody>
          <a:bodyPr/>
          <a:lstStyle/>
          <a:p>
            <a:pPr rtl="0"/>
            <a:fld id="{BF695629-D1D6-472E-AD8D-B841B09640C4}" type="datetime1">
              <a:rPr lang="en-GB" smtClean="0"/>
              <a:t>22/02/2024</a:t>
            </a:fld>
            <a:endParaRPr lang="en-GB"/>
          </a:p>
        </p:txBody>
      </p:sp>
      <p:sp>
        <p:nvSpPr>
          <p:cNvPr id="5" name="Slide Number Placeholder 4"/>
          <p:cNvSpPr>
            <a:spLocks noGrp="1"/>
          </p:cNvSpPr>
          <p:nvPr>
            <p:ph type="sldNum" sz="quarter" idx="5"/>
          </p:nvPr>
        </p:nvSpPr>
        <p:spPr/>
        <p:txBody>
          <a:bodyPr/>
          <a:lstStyle/>
          <a:p>
            <a:pPr rtl="0"/>
            <a:fld id="{E7CCE34D-CFF1-4FFE-815B-D050E7ED2DFD}" type="slidenum">
              <a:rPr lang="en-GB" smtClean="0"/>
              <a:t>12</a:t>
            </a:fld>
            <a:endParaRPr lang="en-GB"/>
          </a:p>
        </p:txBody>
      </p:sp>
    </p:spTree>
    <p:extLst>
      <p:ext uri="{BB962C8B-B14F-4D97-AF65-F5344CB8AC3E}">
        <p14:creationId xmlns:p14="http://schemas.microsoft.com/office/powerpoint/2010/main" val="20642338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E68F591-F3C7-4872-BBA0-0693794F4F11}"/>
              </a:ext>
            </a:extLst>
          </p:cNvPr>
          <p:cNvSpPr>
            <a:spLocks noGrp="1"/>
          </p:cNvSpPr>
          <p:nvPr>
            <p:ph type="ctrTitle" hasCustomPrompt="1"/>
          </p:nvPr>
        </p:nvSpPr>
        <p:spPr>
          <a:xfrm>
            <a:off x="7999414" y="1051551"/>
            <a:ext cx="3565524" cy="2384898"/>
          </a:xfrm>
        </p:spPr>
        <p:txBody>
          <a:bodyPr rtlCol="0" anchor="b" anchorCtr="0">
            <a:noAutofit/>
          </a:bodyPr>
          <a:lstStyle/>
          <a:p>
            <a:pPr rtl="0"/>
            <a:r>
              <a:rPr lang="en-GB" sz="4800"/>
              <a:t>3DFloat</a:t>
            </a:r>
          </a:p>
        </p:txBody>
      </p:sp>
      <p:sp>
        <p:nvSpPr>
          <p:cNvPr id="14" name="Picture Placeholder 13">
            <a:extLst>
              <a:ext uri="{FF2B5EF4-FFF2-40B4-BE49-F238E27FC236}">
                <a16:creationId xmlns:a16="http://schemas.microsoft.com/office/drawing/2014/main" id="{967766A8-18D5-4391-8DB7-7BFF6427636C}"/>
              </a:ext>
            </a:extLst>
          </p:cNvPr>
          <p:cNvSpPr>
            <a:spLocks noGrp="1"/>
          </p:cNvSpPr>
          <p:nvPr>
            <p:ph type="pic" sz="quarter" idx="13"/>
          </p:nvPr>
        </p:nvSpPr>
        <p:spPr>
          <a:xfrm>
            <a:off x="0" y="0"/>
            <a:ext cx="7452360" cy="6858000"/>
          </a:xfrm>
          <a:solidFill>
            <a:schemeClr val="accent5"/>
          </a:solidFill>
        </p:spPr>
        <p:txBody>
          <a:bodyPr rtlCol="0">
            <a:noAutofit/>
          </a:bodyPr>
          <a:lstStyle/>
          <a:p>
            <a:pPr rtl="0"/>
            <a:r>
              <a:rPr lang="en-US"/>
              <a:t>Click icon to add picture</a:t>
            </a:r>
            <a:endParaRPr lang="en-GB"/>
          </a:p>
        </p:txBody>
      </p:sp>
      <p:sp>
        <p:nvSpPr>
          <p:cNvPr id="8" name="Oval 7">
            <a:extLst>
              <a:ext uri="{FF2B5EF4-FFF2-40B4-BE49-F238E27FC236}">
                <a16:creationId xmlns:a16="http://schemas.microsoft.com/office/drawing/2014/main" id="{938AD48E-7D67-4BE9-97B6-DB64DE5253B9}"/>
              </a:ext>
              <a:ext uri="{C183D7F6-B498-43B3-948B-1728B52AA6E4}">
                <adec:decorative xmlns:adec="http://schemas.microsoft.com/office/drawing/2017/decorative" val="1"/>
              </a:ext>
            </a:extLst>
          </p:cNvPr>
          <p:cNvSpPr>
            <a:spLocks noChangeAspect="1"/>
          </p:cNvSpPr>
          <p:nvPr userDrawn="1"/>
        </p:nvSpPr>
        <p:spPr>
          <a:xfrm>
            <a:off x="7999413" y="445272"/>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a:p>
        </p:txBody>
      </p:sp>
      <p:grpSp>
        <p:nvGrpSpPr>
          <p:cNvPr id="9" name="Group 8">
            <a:extLst>
              <a:ext uri="{FF2B5EF4-FFF2-40B4-BE49-F238E27FC236}">
                <a16:creationId xmlns:a16="http://schemas.microsoft.com/office/drawing/2014/main" id="{EB6FF8E2-165B-49EB-8120-14190F9491BC}"/>
              </a:ext>
              <a:ext uri="{C183D7F6-B498-43B3-948B-1728B52AA6E4}">
                <adec:decorative xmlns:adec="http://schemas.microsoft.com/office/drawing/2017/decorative" val="1"/>
              </a:ext>
            </a:extLst>
          </p:cNvPr>
          <p:cNvGrpSpPr/>
          <p:nvPr userDrawn="1"/>
        </p:nvGrpSpPr>
        <p:grpSpPr>
          <a:xfrm rot="5400000">
            <a:off x="10915300" y="5534727"/>
            <a:ext cx="667802" cy="631474"/>
            <a:chOff x="10478914" y="1506691"/>
            <a:chExt cx="667802" cy="631474"/>
          </a:xfrm>
        </p:grpSpPr>
        <p:sp>
          <p:nvSpPr>
            <p:cNvPr id="10" name="Freeform: Shape 9">
              <a:extLst>
                <a:ext uri="{FF2B5EF4-FFF2-40B4-BE49-F238E27FC236}">
                  <a16:creationId xmlns:a16="http://schemas.microsoft.com/office/drawing/2014/main" id="{79B763A7-EE7D-4306-8306-01E8C86E6350}"/>
                </a:ext>
              </a:extLst>
            </p:cNvPr>
            <p:cNvSpPr>
              <a:spLocks noChangeAspect="1"/>
            </p:cNvSpPr>
            <p:nvPr/>
          </p:nvSpPr>
          <p:spPr>
            <a:xfrm rot="8100000">
              <a:off x="10606715" y="1506691"/>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a:p>
          </p:txBody>
        </p:sp>
        <p:sp>
          <p:nvSpPr>
            <p:cNvPr id="11" name="Oval 10">
              <a:extLst>
                <a:ext uri="{FF2B5EF4-FFF2-40B4-BE49-F238E27FC236}">
                  <a16:creationId xmlns:a16="http://schemas.microsoft.com/office/drawing/2014/main" id="{4B3A935F-6844-4FCE-B0AE-5492715A58F1}"/>
                </a:ext>
              </a:extLst>
            </p:cNvPr>
            <p:cNvSpPr/>
            <p:nvPr/>
          </p:nvSpPr>
          <p:spPr>
            <a:xfrm rot="13500000">
              <a:off x="10613915" y="1424627"/>
              <a:ext cx="270000" cy="540001"/>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a:p>
          </p:txBody>
        </p:sp>
      </p:grpSp>
      <p:sp>
        <p:nvSpPr>
          <p:cNvPr id="3" name="Text Placeholder 2">
            <a:extLst>
              <a:ext uri="{FF2B5EF4-FFF2-40B4-BE49-F238E27FC236}">
                <a16:creationId xmlns:a16="http://schemas.microsoft.com/office/drawing/2014/main" id="{5B16EB97-6E8A-4B50-8701-7CB158044DCA}"/>
              </a:ext>
            </a:extLst>
          </p:cNvPr>
          <p:cNvSpPr>
            <a:spLocks noGrp="1"/>
          </p:cNvSpPr>
          <p:nvPr>
            <p:ph type="body" sz="quarter" idx="14"/>
          </p:nvPr>
        </p:nvSpPr>
        <p:spPr>
          <a:xfrm>
            <a:off x="7999413" y="3568700"/>
            <a:ext cx="3565524" cy="1731963"/>
          </a:xfrm>
        </p:spPr>
        <p:txBody>
          <a:bodyPr rtlCol="0">
            <a:noAutofit/>
          </a:bodyPr>
          <a:lstStyle>
            <a:lvl1pPr>
              <a:buNone/>
              <a:defRPr sz="2000"/>
            </a:lvl1pPr>
            <a:lvl2pPr>
              <a:buNone/>
              <a:defRPr sz="2000"/>
            </a:lvl2pPr>
            <a:lvl3pPr>
              <a:buNone/>
              <a:defRPr sz="2000"/>
            </a:lvl3pPr>
            <a:lvl4pPr>
              <a:buNone/>
              <a:defRPr sz="2000"/>
            </a:lvl4pPr>
            <a:lvl5pPr>
              <a:buNone/>
              <a:defRPr sz="2000"/>
            </a:lvl5pPr>
          </a:lstStyle>
          <a:p>
            <a:pPr lvl="0" rtl="0"/>
            <a:r>
              <a:rPr lang="en-US"/>
              <a:t>Click to edit Master text styles</a:t>
            </a:r>
          </a:p>
        </p:txBody>
      </p:sp>
    </p:spTree>
    <p:extLst>
      <p:ext uri="{BB962C8B-B14F-4D97-AF65-F5344CB8AC3E}">
        <p14:creationId xmlns:p14="http://schemas.microsoft.com/office/powerpoint/2010/main" val="6009488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1_Content 3 column">
    <p:spTree>
      <p:nvGrpSpPr>
        <p:cNvPr id="1" name=""/>
        <p:cNvGrpSpPr/>
        <p:nvPr/>
      </p:nvGrpSpPr>
      <p:grpSpPr>
        <a:xfrm>
          <a:off x="0" y="0"/>
          <a:ext cx="0" cy="0"/>
          <a:chOff x="0" y="0"/>
          <a:chExt cx="0" cy="0"/>
        </a:xfrm>
      </p:grpSpPr>
      <p:grpSp>
        <p:nvGrpSpPr>
          <p:cNvPr id="34" name="Group 33">
            <a:extLst>
              <a:ext uri="{FF2B5EF4-FFF2-40B4-BE49-F238E27FC236}">
                <a16:creationId xmlns:a16="http://schemas.microsoft.com/office/drawing/2014/main" id="{79DE9FAB-6BBA-4CFE-B67D-77B47F01ECA4}"/>
              </a:ext>
              <a:ext uri="{C183D7F6-B498-43B3-948B-1728B52AA6E4}">
                <adec:decorative xmlns:adec="http://schemas.microsoft.com/office/drawing/2017/decorative" val="1"/>
              </a:ext>
            </a:extLst>
          </p:cNvPr>
          <p:cNvGrpSpPr/>
          <p:nvPr/>
        </p:nvGrpSpPr>
        <p:grpSpPr>
          <a:xfrm>
            <a:off x="137931" y="5260967"/>
            <a:ext cx="1980001" cy="1363916"/>
            <a:chOff x="4879602" y="3781429"/>
            <a:chExt cx="1980001" cy="1363916"/>
          </a:xfrm>
        </p:grpSpPr>
        <p:sp>
          <p:nvSpPr>
            <p:cNvPr id="35" name="Freeform: Shape 34">
              <a:extLst>
                <a:ext uri="{FF2B5EF4-FFF2-40B4-BE49-F238E27FC236}">
                  <a16:creationId xmlns:a16="http://schemas.microsoft.com/office/drawing/2014/main" id="{79FAC916-D9BB-4794-81B4-7C47C67E850D}"/>
                </a:ext>
              </a:extLst>
            </p:cNvPr>
            <p:cNvSpPr>
              <a:spLocks noChangeAspect="1"/>
            </p:cNvSpPr>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en-GB" dirty="0"/>
            </a:p>
          </p:txBody>
        </p:sp>
        <p:sp>
          <p:nvSpPr>
            <p:cNvPr id="36" name="Freeform: Shape 35">
              <a:extLst>
                <a:ext uri="{FF2B5EF4-FFF2-40B4-BE49-F238E27FC236}">
                  <a16:creationId xmlns:a16="http://schemas.microsoft.com/office/drawing/2014/main" id="{B5CA2231-7A65-4D16-8400-A210CC41DB73}"/>
                </a:ext>
              </a:extLst>
            </p:cNvPr>
            <p:cNvSpPr>
              <a:spLocks noChangeAspect="1"/>
            </p:cNvSpPr>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en-GB" dirty="0">
                <a:solidFill>
                  <a:schemeClr val="tx1"/>
                </a:solidFill>
              </a:endParaRPr>
            </a:p>
          </p:txBody>
        </p:sp>
        <p:sp>
          <p:nvSpPr>
            <p:cNvPr id="37" name="Oval 36">
              <a:extLst>
                <a:ext uri="{FF2B5EF4-FFF2-40B4-BE49-F238E27FC236}">
                  <a16:creationId xmlns:a16="http://schemas.microsoft.com/office/drawing/2014/main" id="{4B089C8C-B82B-4704-88E2-E857A5E21529}"/>
                </a:ext>
              </a:extLst>
            </p:cNvPr>
            <p:cNvSpPr/>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a:p>
          </p:txBody>
        </p:sp>
        <p:sp>
          <p:nvSpPr>
            <p:cNvPr id="38" name="Oval 37">
              <a:extLst>
                <a:ext uri="{FF2B5EF4-FFF2-40B4-BE49-F238E27FC236}">
                  <a16:creationId xmlns:a16="http://schemas.microsoft.com/office/drawing/2014/main" id="{434B90C8-5B4D-456E-AD99-80EF748FDD72}"/>
                </a:ext>
              </a:extLst>
            </p:cNvPr>
            <p:cNvSpPr/>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a:p>
          </p:txBody>
        </p:sp>
      </p:grpSp>
      <p:sp>
        <p:nvSpPr>
          <p:cNvPr id="19" name="Freeform: Shape 18">
            <a:extLst>
              <a:ext uri="{FF2B5EF4-FFF2-40B4-BE49-F238E27FC236}">
                <a16:creationId xmlns:a16="http://schemas.microsoft.com/office/drawing/2014/main" id="{82184FF4-7029-4ED7-813A-192E60608764}"/>
              </a:ext>
              <a:ext uri="{C183D7F6-B498-43B3-948B-1728B52AA6E4}">
                <adec:decorative xmlns:adec="http://schemas.microsoft.com/office/drawing/2017/decorative" val="1"/>
              </a:ext>
            </a:extLst>
          </p:cNvPr>
          <p:cNvSpPr>
            <a:spLocks noChangeAspect="1"/>
          </p:cNvSpPr>
          <p:nvPr/>
        </p:nvSpPr>
        <p:spPr>
          <a:xfrm rot="2700000">
            <a:off x="10834944" y="171268"/>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a:p>
        </p:txBody>
      </p:sp>
      <p:sp>
        <p:nvSpPr>
          <p:cNvPr id="20" name="Oval 19">
            <a:extLst>
              <a:ext uri="{FF2B5EF4-FFF2-40B4-BE49-F238E27FC236}">
                <a16:creationId xmlns:a16="http://schemas.microsoft.com/office/drawing/2014/main" id="{AAA7AB09-557C-41AD-9113-FF9F68FA1035}"/>
              </a:ext>
              <a:ext uri="{C183D7F6-B498-43B3-948B-1728B52AA6E4}">
                <adec:decorative xmlns:adec="http://schemas.microsoft.com/office/drawing/2017/decorative" val="1"/>
              </a:ext>
            </a:extLst>
          </p:cNvPr>
          <p:cNvSpPr/>
          <p:nvPr/>
        </p:nvSpPr>
        <p:spPr>
          <a:xfrm rot="8100000">
            <a:off x="10849344" y="51834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a:p>
        </p:txBody>
      </p:sp>
      <p:sp>
        <p:nvSpPr>
          <p:cNvPr id="25" name="Oval 24">
            <a:extLst>
              <a:ext uri="{FF2B5EF4-FFF2-40B4-BE49-F238E27FC236}">
                <a16:creationId xmlns:a16="http://schemas.microsoft.com/office/drawing/2014/main" id="{EF99ECAA-1F11-4937-BBA6-51935AB44C9D}"/>
              </a:ext>
              <a:ext uri="{C183D7F6-B498-43B3-948B-1728B52AA6E4}">
                <adec:decorative xmlns:adec="http://schemas.microsoft.com/office/drawing/2017/decorative" val="1"/>
              </a:ext>
            </a:extLst>
          </p:cNvPr>
          <p:cNvSpPr>
            <a:spLocks noChangeAspect="1"/>
          </p:cNvSpPr>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a:p>
        </p:txBody>
      </p:sp>
      <p:sp>
        <p:nvSpPr>
          <p:cNvPr id="15" name="Title 1">
            <a:extLst>
              <a:ext uri="{FF2B5EF4-FFF2-40B4-BE49-F238E27FC236}">
                <a16:creationId xmlns:a16="http://schemas.microsoft.com/office/drawing/2014/main" id="{EBCCE83C-72C8-4181-8D03-7CFB23A6FF2D}"/>
              </a:ext>
            </a:extLst>
          </p:cNvPr>
          <p:cNvSpPr>
            <a:spLocks noGrp="1"/>
          </p:cNvSpPr>
          <p:nvPr>
            <p:ph type="title"/>
          </p:nvPr>
        </p:nvSpPr>
        <p:spPr>
          <a:xfrm>
            <a:off x="550862" y="549275"/>
            <a:ext cx="11097551" cy="1332000"/>
          </a:xfrm>
        </p:spPr>
        <p:txBody>
          <a:bodyPr vert="horz" wrap="square" lIns="0" tIns="0" rIns="0" bIns="0" rtlCol="0" anchor="t" anchorCtr="0">
            <a:noAutofit/>
          </a:bodyPr>
          <a:lstStyle>
            <a:lvl1pPr>
              <a:defRPr lang="en-GB" sz="4800" dirty="0"/>
            </a:lvl1pPr>
          </a:lstStyle>
          <a:p>
            <a:pPr lvl="0" rtl="0">
              <a:lnSpc>
                <a:spcPct val="100000"/>
              </a:lnSpc>
            </a:pPr>
            <a:r>
              <a:rPr lang="en-US"/>
              <a:t>Click to edit Master title style</a:t>
            </a:r>
            <a:endParaRPr lang="en-GB"/>
          </a:p>
        </p:txBody>
      </p:sp>
      <p:sp>
        <p:nvSpPr>
          <p:cNvPr id="16" name="Text Placeholder 2">
            <a:extLst>
              <a:ext uri="{FF2B5EF4-FFF2-40B4-BE49-F238E27FC236}">
                <a16:creationId xmlns:a16="http://schemas.microsoft.com/office/drawing/2014/main" id="{C6FCDFCC-38D1-43A4-918F-491DBA6B2CF6}"/>
              </a:ext>
            </a:extLst>
          </p:cNvPr>
          <p:cNvSpPr>
            <a:spLocks noGrp="1"/>
          </p:cNvSpPr>
          <p:nvPr>
            <p:ph type="body" idx="1"/>
          </p:nvPr>
        </p:nvSpPr>
        <p:spPr>
          <a:xfrm>
            <a:off x="550864" y="1731375"/>
            <a:ext cx="3563936" cy="535354"/>
          </a:xfrm>
        </p:spPr>
        <p:txBody>
          <a:bodyPr rtlCol="0" anchor="b">
            <a:noAutofit/>
          </a:bodyPr>
          <a:lstStyle>
            <a:lvl1pPr marL="0" indent="0">
              <a:buNone/>
              <a:defRPr sz="2000" b="0" cap="all" spc="2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US"/>
              <a:t>Click to edit Master text styles</a:t>
            </a:r>
          </a:p>
        </p:txBody>
      </p:sp>
      <p:sp>
        <p:nvSpPr>
          <p:cNvPr id="17" name="Content Placeholder 3">
            <a:extLst>
              <a:ext uri="{FF2B5EF4-FFF2-40B4-BE49-F238E27FC236}">
                <a16:creationId xmlns:a16="http://schemas.microsoft.com/office/drawing/2014/main" id="{8A9CB740-8581-4D62-8481-7ECBBEDA7219}"/>
              </a:ext>
            </a:extLst>
          </p:cNvPr>
          <p:cNvSpPr>
            <a:spLocks noGrp="1"/>
          </p:cNvSpPr>
          <p:nvPr>
            <p:ph sz="half" idx="2"/>
          </p:nvPr>
        </p:nvSpPr>
        <p:spPr>
          <a:xfrm>
            <a:off x="559476" y="2432304"/>
            <a:ext cx="3563936" cy="3515555"/>
          </a:xfrm>
        </p:spPr>
        <p:txBody>
          <a:bodyPr rtlCol="0">
            <a:noAutofit/>
          </a:bodyPr>
          <a:lstStyle>
            <a:lvl1pPr>
              <a:defRPr sz="1800"/>
            </a:lvl1pPr>
            <a:lvl2pPr>
              <a:defRPr sz="1800"/>
            </a:lvl2pPr>
            <a:lvl3pPr>
              <a:defRPr sz="1800"/>
            </a:lvl3pPr>
            <a:lvl4pPr>
              <a:defRPr sz="1800"/>
            </a:lvl4pPr>
            <a:lvl5pPr>
              <a:defRPr sz="1800"/>
            </a:lvl5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lang="en-GB"/>
          </a:p>
        </p:txBody>
      </p:sp>
      <p:sp>
        <p:nvSpPr>
          <p:cNvPr id="22" name="Text Placeholder 4">
            <a:extLst>
              <a:ext uri="{FF2B5EF4-FFF2-40B4-BE49-F238E27FC236}">
                <a16:creationId xmlns:a16="http://schemas.microsoft.com/office/drawing/2014/main" id="{AB16E493-D962-46EC-BBB8-D7E68A640438}"/>
              </a:ext>
            </a:extLst>
          </p:cNvPr>
          <p:cNvSpPr>
            <a:spLocks noGrp="1"/>
          </p:cNvSpPr>
          <p:nvPr>
            <p:ph type="body" sz="quarter" idx="13"/>
          </p:nvPr>
        </p:nvSpPr>
        <p:spPr>
          <a:xfrm>
            <a:off x="4341573" y="1731375"/>
            <a:ext cx="3566160" cy="535354"/>
          </a:xfrm>
        </p:spPr>
        <p:txBody>
          <a:bodyPr vert="horz" wrap="square" lIns="0" tIns="0" rIns="0" bIns="0" rtlCol="0" anchor="b">
            <a:noAutofit/>
          </a:bodyPr>
          <a:lstStyle>
            <a:lvl1pPr>
              <a:buNone/>
              <a:defRPr lang="en-GB" sz="2000" b="0" cap="all" spc="200" baseline="0" dirty="0">
                <a:solidFill>
                  <a:schemeClr val="tx1"/>
                </a:solidFill>
              </a:defRPr>
            </a:lvl1pPr>
          </a:lstStyle>
          <a:p>
            <a:pPr marL="228600" lvl="0" indent="-228600" rtl="0"/>
            <a:r>
              <a:rPr lang="en-US"/>
              <a:t>Click to edit Master text styles</a:t>
            </a:r>
          </a:p>
        </p:txBody>
      </p:sp>
      <p:sp>
        <p:nvSpPr>
          <p:cNvPr id="23" name="Content Placeholder 5">
            <a:extLst>
              <a:ext uri="{FF2B5EF4-FFF2-40B4-BE49-F238E27FC236}">
                <a16:creationId xmlns:a16="http://schemas.microsoft.com/office/drawing/2014/main" id="{88CC7C67-1BA6-42A6-B9D3-8EDF70A3DB38}"/>
              </a:ext>
            </a:extLst>
          </p:cNvPr>
          <p:cNvSpPr>
            <a:spLocks noGrp="1"/>
          </p:cNvSpPr>
          <p:nvPr>
            <p:ph sz="quarter" idx="14"/>
          </p:nvPr>
        </p:nvSpPr>
        <p:spPr>
          <a:xfrm>
            <a:off x="4341573" y="2427370"/>
            <a:ext cx="3508755" cy="3515555"/>
          </a:xfrm>
        </p:spPr>
        <p:txBody>
          <a:bodyPr rtlCol="0">
            <a:noAutofit/>
          </a:bodyPr>
          <a:lstStyle>
            <a:lvl1pPr>
              <a:defRPr sz="1700"/>
            </a:lvl1pPr>
            <a:lvl2pPr>
              <a:defRPr sz="1700"/>
            </a:lvl2pPr>
            <a:lvl3pPr>
              <a:defRPr sz="1700"/>
            </a:lvl3pPr>
            <a:lvl4pPr>
              <a:defRPr sz="1700"/>
            </a:lvl4pPr>
            <a:lvl5pPr>
              <a:defRPr sz="1700"/>
            </a:lvl5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lang="en-GB"/>
          </a:p>
        </p:txBody>
      </p:sp>
      <p:sp>
        <p:nvSpPr>
          <p:cNvPr id="18" name="Text Placeholder 4">
            <a:extLst>
              <a:ext uri="{FF2B5EF4-FFF2-40B4-BE49-F238E27FC236}">
                <a16:creationId xmlns:a16="http://schemas.microsoft.com/office/drawing/2014/main" id="{C17092A6-D0E6-4EF2-B3B8-AE35438D4D77}"/>
              </a:ext>
            </a:extLst>
          </p:cNvPr>
          <p:cNvSpPr>
            <a:spLocks noGrp="1"/>
          </p:cNvSpPr>
          <p:nvPr>
            <p:ph type="body" sz="quarter" idx="3" hasCustomPrompt="1"/>
          </p:nvPr>
        </p:nvSpPr>
        <p:spPr>
          <a:xfrm>
            <a:off x="8139659" y="1731375"/>
            <a:ext cx="3566160" cy="535354"/>
          </a:xfrm>
        </p:spPr>
        <p:txBody>
          <a:bodyPr vert="horz" wrap="square" lIns="0" tIns="0" rIns="0" bIns="0" rtlCol="0" anchor="b">
            <a:noAutofit/>
          </a:bodyPr>
          <a:lstStyle>
            <a:lvl1pPr>
              <a:buNone/>
              <a:defRPr lang="en-GB" sz="2000" b="0" cap="all" spc="200" baseline="0" dirty="0">
                <a:solidFill>
                  <a:schemeClr val="tx1"/>
                </a:solidFill>
              </a:defRPr>
            </a:lvl1pPr>
          </a:lstStyle>
          <a:p>
            <a:pPr marL="228600" lvl="0" indent="-228600" rtl="0"/>
            <a:r>
              <a:rPr lang="en-GB"/>
              <a:t>Click to EDIT</a:t>
            </a:r>
          </a:p>
        </p:txBody>
      </p:sp>
      <p:sp>
        <p:nvSpPr>
          <p:cNvPr id="21" name="Content Placeholder 5">
            <a:extLst>
              <a:ext uri="{FF2B5EF4-FFF2-40B4-BE49-F238E27FC236}">
                <a16:creationId xmlns:a16="http://schemas.microsoft.com/office/drawing/2014/main" id="{4534254A-2561-400F-87CB-18A8D3538124}"/>
              </a:ext>
            </a:extLst>
          </p:cNvPr>
          <p:cNvSpPr>
            <a:spLocks noGrp="1"/>
          </p:cNvSpPr>
          <p:nvPr>
            <p:ph sz="quarter" idx="4"/>
          </p:nvPr>
        </p:nvSpPr>
        <p:spPr>
          <a:xfrm>
            <a:off x="8139659" y="2427370"/>
            <a:ext cx="3508755" cy="3515555"/>
          </a:xfrm>
        </p:spPr>
        <p:txBody>
          <a:bodyPr rtlCol="0">
            <a:noAutofit/>
          </a:bodyPr>
          <a:lstStyle>
            <a:lvl1pPr>
              <a:defRPr sz="1700"/>
            </a:lvl1pPr>
            <a:lvl2pPr>
              <a:defRPr sz="1700"/>
            </a:lvl2pPr>
            <a:lvl3pPr>
              <a:defRPr sz="1700"/>
            </a:lvl3pPr>
            <a:lvl4pPr>
              <a:defRPr sz="1700"/>
            </a:lvl4pPr>
            <a:lvl5pPr>
              <a:defRPr sz="1700"/>
            </a:lvl5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lang="en-GB"/>
          </a:p>
        </p:txBody>
      </p:sp>
      <p:sp>
        <p:nvSpPr>
          <p:cNvPr id="4" name="Date Placeholder 3">
            <a:extLst>
              <a:ext uri="{FF2B5EF4-FFF2-40B4-BE49-F238E27FC236}">
                <a16:creationId xmlns:a16="http://schemas.microsoft.com/office/drawing/2014/main" id="{8B1BC074-1090-47AF-BDE8-3859BF574BA6}"/>
              </a:ext>
            </a:extLst>
          </p:cNvPr>
          <p:cNvSpPr>
            <a:spLocks noGrp="1"/>
          </p:cNvSpPr>
          <p:nvPr>
            <p:ph type="dt" sz="half" idx="10"/>
          </p:nvPr>
        </p:nvSpPr>
        <p:spPr/>
        <p:txBody>
          <a:bodyPr rtlCol="0">
            <a:noAutofit/>
          </a:bodyPr>
          <a:lstStyle/>
          <a:p>
            <a:pPr rtl="0"/>
            <a:r>
              <a:rPr lang="en-GB"/>
              <a:t>Tuesday, February 2, 20XX</a:t>
            </a:r>
            <a:endParaRPr lang="en-GB" dirty="0"/>
          </a:p>
        </p:txBody>
      </p:sp>
      <p:sp>
        <p:nvSpPr>
          <p:cNvPr id="5" name="Footer Placeholder 4">
            <a:extLst>
              <a:ext uri="{FF2B5EF4-FFF2-40B4-BE49-F238E27FC236}">
                <a16:creationId xmlns:a16="http://schemas.microsoft.com/office/drawing/2014/main" id="{F1D6522F-D41A-4734-8BD1-BD6E5A37D04C}"/>
              </a:ext>
            </a:extLst>
          </p:cNvPr>
          <p:cNvSpPr>
            <a:spLocks noGrp="1"/>
          </p:cNvSpPr>
          <p:nvPr>
            <p:ph type="ftr" sz="quarter" idx="11"/>
          </p:nvPr>
        </p:nvSpPr>
        <p:spPr/>
        <p:txBody>
          <a:bodyPr rtlCol="0">
            <a:noAutofit/>
          </a:bodyPr>
          <a:lstStyle/>
          <a:p>
            <a:pPr rtl="0"/>
            <a:r>
              <a:rPr lang="en-GB"/>
              <a:t>Sample Footer Text</a:t>
            </a:r>
          </a:p>
        </p:txBody>
      </p:sp>
      <p:sp>
        <p:nvSpPr>
          <p:cNvPr id="6" name="Slide Number Placeholder 5">
            <a:extLst>
              <a:ext uri="{FF2B5EF4-FFF2-40B4-BE49-F238E27FC236}">
                <a16:creationId xmlns:a16="http://schemas.microsoft.com/office/drawing/2014/main" id="{D74D4206-406C-42A3-BBD4-44C043180931}"/>
              </a:ext>
            </a:extLst>
          </p:cNvPr>
          <p:cNvSpPr>
            <a:spLocks noGrp="1"/>
          </p:cNvSpPr>
          <p:nvPr>
            <p:ph type="sldNum" sz="quarter" idx="12"/>
          </p:nvPr>
        </p:nvSpPr>
        <p:spPr/>
        <p:txBody>
          <a:bodyPr rtlCol="0">
            <a:noAutofit/>
          </a:bodyPr>
          <a:lstStyle/>
          <a:p>
            <a:pPr rtl="0"/>
            <a:fld id="{DBA1B0FB-D917-4C8C-928F-313BD683BF39}" type="slidenum">
              <a:rPr lang="en-GB" smtClean="0"/>
              <a:t>‹#›</a:t>
            </a:fld>
            <a:endParaRPr lang="en-GB"/>
          </a:p>
        </p:txBody>
      </p:sp>
    </p:spTree>
    <p:extLst>
      <p:ext uri="{BB962C8B-B14F-4D97-AF65-F5344CB8AC3E}">
        <p14:creationId xmlns:p14="http://schemas.microsoft.com/office/powerpoint/2010/main" val="228520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2_Summary">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949202B-67AE-417A-A336-DF5257FFDCF0}"/>
              </a:ext>
            </a:extLst>
          </p:cNvPr>
          <p:cNvSpPr>
            <a:spLocks noGrp="1"/>
          </p:cNvSpPr>
          <p:nvPr>
            <p:ph type="title"/>
          </p:nvPr>
        </p:nvSpPr>
        <p:spPr>
          <a:xfrm>
            <a:off x="550863" y="4508500"/>
            <a:ext cx="4500562" cy="1562959"/>
          </a:xfrm>
        </p:spPr>
        <p:txBody>
          <a:bodyPr wrap="square" rtlCol="0" anchor="t" anchorCtr="0">
            <a:noAutofit/>
          </a:bodyPr>
          <a:lstStyle/>
          <a:p>
            <a:pPr rtl="0"/>
            <a:r>
              <a:rPr lang="en-US"/>
              <a:t>Click to edit Master title style</a:t>
            </a:r>
            <a:endParaRPr lang="en-GB"/>
          </a:p>
        </p:txBody>
      </p:sp>
      <p:sp>
        <p:nvSpPr>
          <p:cNvPr id="10" name="Picture Placeholder 9">
            <a:extLst>
              <a:ext uri="{FF2B5EF4-FFF2-40B4-BE49-F238E27FC236}">
                <a16:creationId xmlns:a16="http://schemas.microsoft.com/office/drawing/2014/main" id="{1786D546-2834-435F-950F-DCEFE654B3B1}"/>
              </a:ext>
            </a:extLst>
          </p:cNvPr>
          <p:cNvSpPr>
            <a:spLocks noGrp="1"/>
          </p:cNvSpPr>
          <p:nvPr>
            <p:ph type="pic" sz="quarter" idx="13"/>
          </p:nvPr>
        </p:nvSpPr>
        <p:spPr>
          <a:xfrm>
            <a:off x="0" y="0"/>
            <a:ext cx="12192000" cy="3776472"/>
          </a:xfrm>
          <a:solidFill>
            <a:schemeClr val="accent5"/>
          </a:solidFill>
        </p:spPr>
        <p:txBody>
          <a:bodyPr rtlCol="0">
            <a:noAutofit/>
          </a:bodyPr>
          <a:lstStyle/>
          <a:p>
            <a:pPr rtl="0"/>
            <a:r>
              <a:rPr lang="en-US"/>
              <a:t>Click icon to add picture</a:t>
            </a:r>
            <a:endParaRPr lang="en-GB"/>
          </a:p>
        </p:txBody>
      </p:sp>
      <p:sp>
        <p:nvSpPr>
          <p:cNvPr id="7" name="Content Placeholder 6">
            <a:extLst>
              <a:ext uri="{FF2B5EF4-FFF2-40B4-BE49-F238E27FC236}">
                <a16:creationId xmlns:a16="http://schemas.microsoft.com/office/drawing/2014/main" id="{3BD763BD-EAC5-4DB8-81AF-9743BB6A9576}"/>
              </a:ext>
            </a:extLst>
          </p:cNvPr>
          <p:cNvSpPr>
            <a:spLocks noGrp="1"/>
          </p:cNvSpPr>
          <p:nvPr>
            <p:ph sz="quarter" idx="15"/>
          </p:nvPr>
        </p:nvSpPr>
        <p:spPr>
          <a:xfrm>
            <a:off x="5262411" y="4508500"/>
            <a:ext cx="6221412" cy="1563688"/>
          </a:xfrm>
        </p:spPr>
        <p:txBody>
          <a:bodyPr rtlCol="0">
            <a:noAutofit/>
          </a:bodyPr>
          <a:lstStyle>
            <a:lvl1pPr marL="0" indent="0">
              <a:buNone/>
              <a:defRPr sz="2000"/>
            </a:lvl1pPr>
            <a:lvl2pPr>
              <a:buNone/>
              <a:defRPr sz="1900"/>
            </a:lvl2pPr>
            <a:lvl3pPr>
              <a:buNone/>
              <a:defRPr sz="1900"/>
            </a:lvl3pPr>
            <a:lvl4pPr>
              <a:buNone/>
              <a:defRPr sz="1900"/>
            </a:lvl4pPr>
            <a:lvl5pPr>
              <a:buNone/>
              <a:defRPr sz="1900"/>
            </a:lvl5pPr>
          </a:lstStyle>
          <a:p>
            <a:pPr lvl="0" rtl="0"/>
            <a:r>
              <a:rPr lang="en-US"/>
              <a:t>Click to edit Master text styles</a:t>
            </a:r>
          </a:p>
        </p:txBody>
      </p:sp>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rtlCol="0">
            <a:noAutofit/>
          </a:bodyPr>
          <a:lstStyle/>
          <a:p>
            <a:pPr rtl="0"/>
            <a:r>
              <a:rPr lang="en-GB"/>
              <a:t>Tuesday, February 2, 20XX</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rtlCol="0">
            <a:noAutofit/>
          </a:bodyPr>
          <a:lstStyle/>
          <a:p>
            <a:pPr rtl="0"/>
            <a:r>
              <a:rPr lang="en-GB"/>
              <a:t>Sample Footer Text</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rtlCol="0">
            <a:noAutofit/>
          </a:bodyPr>
          <a:lstStyle/>
          <a:p>
            <a:pPr rtl="0"/>
            <a:fld id="{DBA1B0FB-D917-4C8C-928F-313BD683BF39}" type="slidenum">
              <a:rPr lang="en-GB" smtClean="0"/>
              <a:t>‹#›</a:t>
            </a:fld>
            <a:endParaRPr lang="en-GB"/>
          </a:p>
        </p:txBody>
      </p:sp>
      <p:sp>
        <p:nvSpPr>
          <p:cNvPr id="8" name="Oval 7">
            <a:extLst>
              <a:ext uri="{FF2B5EF4-FFF2-40B4-BE49-F238E27FC236}">
                <a16:creationId xmlns:a16="http://schemas.microsoft.com/office/drawing/2014/main" id="{446AF837-10C6-44A5-B8D6-960A57487B43}"/>
              </a:ext>
              <a:ext uri="{C183D7F6-B498-43B3-948B-1728B52AA6E4}">
                <adec:decorative xmlns:adec="http://schemas.microsoft.com/office/drawing/2017/decorative" val="1"/>
              </a:ext>
            </a:extLst>
          </p:cNvPr>
          <p:cNvSpPr>
            <a:spLocks noChangeAspect="1"/>
          </p:cNvSpPr>
          <p:nvPr userDrawn="1"/>
        </p:nvSpPr>
        <p:spPr>
          <a:xfrm>
            <a:off x="1225773" y="385222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a:p>
        </p:txBody>
      </p:sp>
    </p:spTree>
    <p:extLst>
      <p:ext uri="{BB962C8B-B14F-4D97-AF65-F5344CB8AC3E}">
        <p14:creationId xmlns:p14="http://schemas.microsoft.com/office/powerpoint/2010/main" val="14254770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3_Closing">
    <p:spTree>
      <p:nvGrpSpPr>
        <p:cNvPr id="1" name=""/>
        <p:cNvGrpSpPr/>
        <p:nvPr/>
      </p:nvGrpSpPr>
      <p:grpSpPr>
        <a:xfrm>
          <a:off x="0" y="0"/>
          <a:ext cx="0" cy="0"/>
          <a:chOff x="0" y="0"/>
          <a:chExt cx="0" cy="0"/>
        </a:xfrm>
      </p:grpSpPr>
      <p:sp>
        <p:nvSpPr>
          <p:cNvPr id="28" name="Title 1">
            <a:extLst>
              <a:ext uri="{FF2B5EF4-FFF2-40B4-BE49-F238E27FC236}">
                <a16:creationId xmlns:a16="http://schemas.microsoft.com/office/drawing/2014/main" id="{97246E34-E6EE-4BF3-A0D3-A20868B5A594}"/>
              </a:ext>
            </a:extLst>
          </p:cNvPr>
          <p:cNvSpPr>
            <a:spLocks noGrp="1"/>
          </p:cNvSpPr>
          <p:nvPr>
            <p:ph type="ctrTitle"/>
          </p:nvPr>
        </p:nvSpPr>
        <p:spPr>
          <a:xfrm>
            <a:off x="550863" y="549275"/>
            <a:ext cx="5437187" cy="2986234"/>
          </a:xfrm>
        </p:spPr>
        <p:txBody>
          <a:bodyPr rtlCol="0" anchor="b" anchorCtr="0">
            <a:noAutofit/>
          </a:bodyPr>
          <a:lstStyle/>
          <a:p>
            <a:pPr rtl="0"/>
            <a:r>
              <a:rPr lang="en-US"/>
              <a:t>Click to edit Master title style</a:t>
            </a:r>
            <a:endParaRPr lang="en-GB" dirty="0"/>
          </a:p>
        </p:txBody>
      </p:sp>
      <p:sp>
        <p:nvSpPr>
          <p:cNvPr id="31" name="Subtitle 2">
            <a:extLst>
              <a:ext uri="{FF2B5EF4-FFF2-40B4-BE49-F238E27FC236}">
                <a16:creationId xmlns:a16="http://schemas.microsoft.com/office/drawing/2014/main" id="{45BE5FFB-47D1-4474-B6CA-C3C936DF285E}"/>
              </a:ext>
            </a:extLst>
          </p:cNvPr>
          <p:cNvSpPr>
            <a:spLocks noGrp="1"/>
          </p:cNvSpPr>
          <p:nvPr>
            <p:ph type="subTitle" idx="1"/>
          </p:nvPr>
        </p:nvSpPr>
        <p:spPr>
          <a:xfrm>
            <a:off x="550863" y="3827610"/>
            <a:ext cx="5437187" cy="2265216"/>
          </a:xfrm>
        </p:spPr>
        <p:txBody>
          <a:bodyPr rtlCol="0">
            <a:noAutofit/>
          </a:bodyPr>
          <a:lstStyle>
            <a:lvl1pPr>
              <a:buNone/>
              <a:defRPr sz="2400"/>
            </a:lvl1pPr>
          </a:lstStyle>
          <a:p>
            <a:pPr rtl="0"/>
            <a:r>
              <a:rPr lang="en-US">
                <a:solidFill>
                  <a:schemeClr val="tx1">
                    <a:alpha val="60000"/>
                  </a:schemeClr>
                </a:solidFill>
              </a:rPr>
              <a:t>Click to edit Master subtitle style</a:t>
            </a:r>
            <a:endParaRPr lang="en-GB" dirty="0">
              <a:solidFill>
                <a:schemeClr val="tx1">
                  <a:alpha val="60000"/>
                </a:schemeClr>
              </a:solidFill>
            </a:endParaRPr>
          </a:p>
        </p:txBody>
      </p:sp>
      <p:sp>
        <p:nvSpPr>
          <p:cNvPr id="40" name="Picture Placeholder 39">
            <a:extLst>
              <a:ext uri="{FF2B5EF4-FFF2-40B4-BE49-F238E27FC236}">
                <a16:creationId xmlns:a16="http://schemas.microsoft.com/office/drawing/2014/main" id="{008D9209-1A62-4AC3-BF92-94348A9BC06B}"/>
              </a:ext>
            </a:extLst>
          </p:cNvPr>
          <p:cNvSpPr>
            <a:spLocks noGrp="1"/>
          </p:cNvSpPr>
          <p:nvPr>
            <p:ph type="pic" sz="quarter" idx="15"/>
          </p:nvPr>
        </p:nvSpPr>
        <p:spPr>
          <a:xfrm>
            <a:off x="6556248" y="548640"/>
            <a:ext cx="5084064" cy="2880360"/>
          </a:xfrm>
          <a:solidFill>
            <a:schemeClr val="accent5"/>
          </a:solidFill>
        </p:spPr>
        <p:txBody>
          <a:bodyPr rtlCol="0">
            <a:noAutofit/>
          </a:bodyPr>
          <a:lstStyle/>
          <a:p>
            <a:pPr rtl="0"/>
            <a:r>
              <a:rPr lang="en-US"/>
              <a:t>Click icon to add picture</a:t>
            </a:r>
            <a:endParaRPr lang="en-GB" dirty="0"/>
          </a:p>
        </p:txBody>
      </p:sp>
      <p:sp>
        <p:nvSpPr>
          <p:cNvPr id="42" name="Picture Placeholder 41">
            <a:extLst>
              <a:ext uri="{FF2B5EF4-FFF2-40B4-BE49-F238E27FC236}">
                <a16:creationId xmlns:a16="http://schemas.microsoft.com/office/drawing/2014/main" id="{FADBFB6B-1787-4549-91B6-D748C66B13C6}"/>
              </a:ext>
            </a:extLst>
          </p:cNvPr>
          <p:cNvSpPr>
            <a:spLocks noGrp="1"/>
          </p:cNvSpPr>
          <p:nvPr>
            <p:ph type="pic" sz="quarter" idx="16"/>
          </p:nvPr>
        </p:nvSpPr>
        <p:spPr>
          <a:xfrm>
            <a:off x="6556248" y="3429000"/>
            <a:ext cx="5084064" cy="2880360"/>
          </a:xfrm>
          <a:solidFill>
            <a:schemeClr val="accent5"/>
          </a:solidFill>
        </p:spPr>
        <p:txBody>
          <a:bodyPr rtlCol="0">
            <a:noAutofit/>
          </a:bodyPr>
          <a:lstStyle/>
          <a:p>
            <a:pPr rtl="0"/>
            <a:r>
              <a:rPr lang="en-US"/>
              <a:t>Click icon to add picture</a:t>
            </a:r>
            <a:endParaRPr lang="en-GB"/>
          </a:p>
        </p:txBody>
      </p:sp>
      <p:grpSp>
        <p:nvGrpSpPr>
          <p:cNvPr id="43" name="Group 42">
            <a:extLst>
              <a:ext uri="{FF2B5EF4-FFF2-40B4-BE49-F238E27FC236}">
                <a16:creationId xmlns:a16="http://schemas.microsoft.com/office/drawing/2014/main" id="{06966E3E-9B30-4375-AC9A-23256CC87D25}"/>
              </a:ext>
              <a:ext uri="{C183D7F6-B498-43B3-948B-1728B52AA6E4}">
                <adec:decorative xmlns:adec="http://schemas.microsoft.com/office/drawing/2017/decorative" val="1"/>
              </a:ext>
            </a:extLst>
          </p:cNvPr>
          <p:cNvGrpSpPr/>
          <p:nvPr userDrawn="1"/>
        </p:nvGrpSpPr>
        <p:grpSpPr>
          <a:xfrm>
            <a:off x="11161347" y="125399"/>
            <a:ext cx="1404698" cy="1155641"/>
            <a:chOff x="11161347" y="125399"/>
            <a:chExt cx="1404698" cy="1155641"/>
          </a:xfrm>
        </p:grpSpPr>
        <p:sp>
          <p:nvSpPr>
            <p:cNvPr id="44" name="Freeform: Shape 43">
              <a:extLst>
                <a:ext uri="{FF2B5EF4-FFF2-40B4-BE49-F238E27FC236}">
                  <a16:creationId xmlns:a16="http://schemas.microsoft.com/office/drawing/2014/main" id="{4EBBC5A2-A37E-47DF-9230-9A75067F1883}"/>
                </a:ext>
              </a:extLst>
            </p:cNvPr>
            <p:cNvSpPr>
              <a:spLocks noChangeAspect="1"/>
            </p:cNvSpPr>
            <p:nvPr/>
          </p:nvSpPr>
          <p:spPr>
            <a:xfrm rot="18900000">
              <a:off x="11161347" y="125399"/>
              <a:ext cx="1341675" cy="926985"/>
            </a:xfrm>
            <a:custGeom>
              <a:avLst/>
              <a:gdLst>
                <a:gd name="connsiteX0" fmla="*/ 1049126 w 1341675"/>
                <a:gd name="connsiteY0" fmla="*/ 8962 h 926985"/>
                <a:gd name="connsiteX1" fmla="*/ 1341675 w 1341675"/>
                <a:gd name="connsiteY1" fmla="*/ 301511 h 926985"/>
                <a:gd name="connsiteX2" fmla="*/ 1130649 w 1341675"/>
                <a:gd name="connsiteY2" fmla="*/ 512537 h 926985"/>
                <a:gd name="connsiteX3" fmla="*/ 1107397 w 1341675"/>
                <a:gd name="connsiteY3" fmla="*/ 499917 h 926985"/>
                <a:gd name="connsiteX4" fmla="*/ 926985 w 1341675"/>
                <a:gd name="connsiteY4" fmla="*/ 463493 h 926985"/>
                <a:gd name="connsiteX5" fmla="*/ 463493 w 1341675"/>
                <a:gd name="connsiteY5" fmla="*/ 926985 h 926985"/>
                <a:gd name="connsiteX6" fmla="*/ 0 w 1341675"/>
                <a:gd name="connsiteY6" fmla="*/ 926985 h 926985"/>
                <a:gd name="connsiteX7" fmla="*/ 926985 w 1341675"/>
                <a:gd name="connsiteY7" fmla="*/ 0 h 926985"/>
                <a:gd name="connsiteX8" fmla="*/ 1021763 w 1341675"/>
                <a:gd name="connsiteY8" fmla="*/ 4786 h 926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1675" h="926985">
                  <a:moveTo>
                    <a:pt x="1049126" y="8962"/>
                  </a:moveTo>
                  <a:lnTo>
                    <a:pt x="1341675" y="301511"/>
                  </a:lnTo>
                  <a:lnTo>
                    <a:pt x="1130649" y="512537"/>
                  </a:lnTo>
                  <a:lnTo>
                    <a:pt x="1107397" y="499917"/>
                  </a:lnTo>
                  <a:cubicBezTo>
                    <a:pt x="1051945" y="476462"/>
                    <a:pt x="990979" y="463493"/>
                    <a:pt x="926985" y="463493"/>
                  </a:cubicBezTo>
                  <a:cubicBezTo>
                    <a:pt x="671005" y="463493"/>
                    <a:pt x="463493" y="671005"/>
                    <a:pt x="463493" y="926985"/>
                  </a:cubicBezTo>
                  <a:lnTo>
                    <a:pt x="0" y="926985"/>
                  </a:lnTo>
                  <a:cubicBezTo>
                    <a:pt x="0" y="415026"/>
                    <a:pt x="415025" y="0"/>
                    <a:pt x="926985" y="0"/>
                  </a:cubicBezTo>
                  <a:cubicBezTo>
                    <a:pt x="958982" y="0"/>
                    <a:pt x="990601" y="1621"/>
                    <a:pt x="1021763" y="4786"/>
                  </a:cubicBezTo>
                  <a:close/>
                </a:path>
              </a:pathLst>
            </a:custGeom>
            <a:solidFill>
              <a:schemeClr val="bg2"/>
            </a:solidFill>
            <a:ln>
              <a:noFill/>
            </a:ln>
            <a:effectLst>
              <a:innerShdw blurRad="254000" dist="50800" dir="54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a:solidFill>
                  <a:schemeClr val="tx1"/>
                </a:solidFill>
              </a:endParaRPr>
            </a:p>
          </p:txBody>
        </p:sp>
        <p:sp>
          <p:nvSpPr>
            <p:cNvPr id="45" name="Oval 44">
              <a:extLst>
                <a:ext uri="{FF2B5EF4-FFF2-40B4-BE49-F238E27FC236}">
                  <a16:creationId xmlns:a16="http://schemas.microsoft.com/office/drawing/2014/main" id="{11781B9A-C230-4FFC-90A8-E0571B1DEDA7}"/>
                </a:ext>
              </a:extLst>
            </p:cNvPr>
            <p:cNvSpPr/>
            <p:nvPr/>
          </p:nvSpPr>
          <p:spPr>
            <a:xfrm rot="2700000">
              <a:off x="11798454" y="994196"/>
              <a:ext cx="107098" cy="466589"/>
            </a:xfrm>
            <a:prstGeom prst="ellipse">
              <a:avLst/>
            </a:prstGeom>
            <a:solidFill>
              <a:schemeClr val="bg2"/>
            </a:solidFill>
            <a:ln>
              <a:noFill/>
            </a:ln>
            <a:effectLst>
              <a:innerShdw blurRad="63500" dist="254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a:p>
          </p:txBody>
        </p:sp>
        <p:sp>
          <p:nvSpPr>
            <p:cNvPr id="46" name="Freeform: Shape 45">
              <a:extLst>
                <a:ext uri="{FF2B5EF4-FFF2-40B4-BE49-F238E27FC236}">
                  <a16:creationId xmlns:a16="http://schemas.microsoft.com/office/drawing/2014/main" id="{3295925C-3570-40F1-B3CE-07D947ED4643}"/>
                </a:ext>
              </a:extLst>
            </p:cNvPr>
            <p:cNvSpPr>
              <a:spLocks noChangeAspect="1"/>
            </p:cNvSpPr>
            <p:nvPr/>
          </p:nvSpPr>
          <p:spPr>
            <a:xfrm rot="18900000">
              <a:off x="11228590" y="129580"/>
              <a:ext cx="1337455" cy="1042921"/>
            </a:xfrm>
            <a:custGeom>
              <a:avLst/>
              <a:gdLst>
                <a:gd name="connsiteX0" fmla="*/ 1084058 w 1337455"/>
                <a:gd name="connsiteY0" fmla="*/ 16081 h 1042921"/>
                <a:gd name="connsiteX1" fmla="*/ 1337455 w 1337455"/>
                <a:gd name="connsiteY1" fmla="*/ 269477 h 1042921"/>
                <a:gd name="connsiteX2" fmla="*/ 1060775 w 1337455"/>
                <a:gd name="connsiteY2" fmla="*/ 546158 h 1042921"/>
                <a:gd name="connsiteX3" fmla="*/ 1020394 w 1337455"/>
                <a:gd name="connsiteY3" fmla="*/ 532055 h 1042921"/>
                <a:gd name="connsiteX4" fmla="*/ 926985 w 1337455"/>
                <a:gd name="connsiteY4" fmla="*/ 521461 h 1042921"/>
                <a:gd name="connsiteX5" fmla="*/ 463492 w 1337455"/>
                <a:gd name="connsiteY5" fmla="*/ 1042921 h 1042921"/>
                <a:gd name="connsiteX6" fmla="*/ 0 w 1337455"/>
                <a:gd name="connsiteY6" fmla="*/ 1042921 h 1042921"/>
                <a:gd name="connsiteX7" fmla="*/ 926984 w 1337455"/>
                <a:gd name="connsiteY7" fmla="*/ 0 h 1042921"/>
                <a:gd name="connsiteX8" fmla="*/ 1021763 w 1337455"/>
                <a:gd name="connsiteY8" fmla="*/ 5384 h 104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7455" h="1042921">
                  <a:moveTo>
                    <a:pt x="1084058" y="16081"/>
                  </a:moveTo>
                  <a:lnTo>
                    <a:pt x="1337455" y="269477"/>
                  </a:lnTo>
                  <a:lnTo>
                    <a:pt x="1060775" y="546158"/>
                  </a:lnTo>
                  <a:lnTo>
                    <a:pt x="1020394" y="532055"/>
                  </a:lnTo>
                  <a:cubicBezTo>
                    <a:pt x="990222" y="525109"/>
                    <a:pt x="958982" y="521461"/>
                    <a:pt x="926985" y="521461"/>
                  </a:cubicBezTo>
                  <a:cubicBezTo>
                    <a:pt x="671005" y="521461"/>
                    <a:pt x="463493" y="754927"/>
                    <a:pt x="463492" y="1042921"/>
                  </a:cubicBezTo>
                  <a:lnTo>
                    <a:pt x="0" y="1042921"/>
                  </a:lnTo>
                  <a:cubicBezTo>
                    <a:pt x="0" y="466932"/>
                    <a:pt x="415025" y="0"/>
                    <a:pt x="926984" y="0"/>
                  </a:cubicBezTo>
                  <a:cubicBezTo>
                    <a:pt x="958982" y="0"/>
                    <a:pt x="990600" y="1824"/>
                    <a:pt x="1021763" y="5384"/>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a:solidFill>
                  <a:schemeClr val="tx1"/>
                </a:solidFill>
              </a:endParaRPr>
            </a:p>
          </p:txBody>
        </p:sp>
      </p:grpSp>
      <p:grpSp>
        <p:nvGrpSpPr>
          <p:cNvPr id="15" name="Group 14">
            <a:extLst>
              <a:ext uri="{FF2B5EF4-FFF2-40B4-BE49-F238E27FC236}">
                <a16:creationId xmlns:a16="http://schemas.microsoft.com/office/drawing/2014/main" id="{394664AE-6DC5-428F-9AC4-5A8F67571F72}"/>
              </a:ext>
              <a:ext uri="{C183D7F6-B498-43B3-948B-1728B52AA6E4}">
                <adec:decorative xmlns:adec="http://schemas.microsoft.com/office/drawing/2017/decorative" val="1"/>
              </a:ext>
            </a:extLst>
          </p:cNvPr>
          <p:cNvGrpSpPr/>
          <p:nvPr userDrawn="1"/>
        </p:nvGrpSpPr>
        <p:grpSpPr>
          <a:xfrm>
            <a:off x="594036" y="5610392"/>
            <a:ext cx="667802" cy="631474"/>
            <a:chOff x="10478914" y="1506691"/>
            <a:chExt cx="667802" cy="631474"/>
          </a:xfrm>
        </p:grpSpPr>
        <p:sp>
          <p:nvSpPr>
            <p:cNvPr id="16" name="Freeform: Shape 15">
              <a:extLst>
                <a:ext uri="{FF2B5EF4-FFF2-40B4-BE49-F238E27FC236}">
                  <a16:creationId xmlns:a16="http://schemas.microsoft.com/office/drawing/2014/main" id="{8288F304-7DF7-42FB-BD6F-D575128A1DDE}"/>
                </a:ext>
              </a:extLst>
            </p:cNvPr>
            <p:cNvSpPr>
              <a:spLocks noChangeAspect="1"/>
            </p:cNvSpPr>
            <p:nvPr/>
          </p:nvSpPr>
          <p:spPr>
            <a:xfrm rot="8100000">
              <a:off x="10606715" y="1506691"/>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a:p>
          </p:txBody>
        </p:sp>
        <p:sp>
          <p:nvSpPr>
            <p:cNvPr id="21" name="Oval 20">
              <a:extLst>
                <a:ext uri="{FF2B5EF4-FFF2-40B4-BE49-F238E27FC236}">
                  <a16:creationId xmlns:a16="http://schemas.microsoft.com/office/drawing/2014/main" id="{104835D9-7DE9-4DDD-A6C2-1C526822700A}"/>
                </a:ext>
              </a:extLst>
            </p:cNvPr>
            <p:cNvSpPr/>
            <p:nvPr/>
          </p:nvSpPr>
          <p:spPr>
            <a:xfrm rot="13500000">
              <a:off x="10613915" y="1424627"/>
              <a:ext cx="270000" cy="540001"/>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a:p>
          </p:txBody>
        </p:sp>
      </p:grpSp>
      <p:sp>
        <p:nvSpPr>
          <p:cNvPr id="5" name="Date Placeholder 4">
            <a:extLst>
              <a:ext uri="{FF2B5EF4-FFF2-40B4-BE49-F238E27FC236}">
                <a16:creationId xmlns:a16="http://schemas.microsoft.com/office/drawing/2014/main" id="{E57D2D6F-49E8-4217-A908-2D9E43583589}"/>
              </a:ext>
            </a:extLst>
          </p:cNvPr>
          <p:cNvSpPr>
            <a:spLocks noGrp="1"/>
          </p:cNvSpPr>
          <p:nvPr>
            <p:ph type="dt" sz="half" idx="10"/>
          </p:nvPr>
        </p:nvSpPr>
        <p:spPr/>
        <p:txBody>
          <a:bodyPr rtlCol="0">
            <a:noAutofit/>
          </a:bodyPr>
          <a:lstStyle/>
          <a:p>
            <a:pPr rtl="0"/>
            <a:r>
              <a:rPr lang="en-GB"/>
              <a:t>Tuesday, February 2, 20XX</a:t>
            </a:r>
          </a:p>
        </p:txBody>
      </p:sp>
      <p:sp>
        <p:nvSpPr>
          <p:cNvPr id="6" name="Footer Placeholder 5">
            <a:extLst>
              <a:ext uri="{FF2B5EF4-FFF2-40B4-BE49-F238E27FC236}">
                <a16:creationId xmlns:a16="http://schemas.microsoft.com/office/drawing/2014/main" id="{591C4440-6B8D-4A24-A807-8B1302A3DFAF}"/>
              </a:ext>
            </a:extLst>
          </p:cNvPr>
          <p:cNvSpPr>
            <a:spLocks noGrp="1"/>
          </p:cNvSpPr>
          <p:nvPr>
            <p:ph type="ftr" sz="quarter" idx="11"/>
          </p:nvPr>
        </p:nvSpPr>
        <p:spPr/>
        <p:txBody>
          <a:bodyPr rtlCol="0">
            <a:noAutofit/>
          </a:bodyPr>
          <a:lstStyle/>
          <a:p>
            <a:pPr rtl="0"/>
            <a:r>
              <a:rPr lang="en-GB"/>
              <a:t>Sample Footer Text</a:t>
            </a:r>
          </a:p>
        </p:txBody>
      </p:sp>
      <p:sp>
        <p:nvSpPr>
          <p:cNvPr id="7" name="Slide Number Placeholder 6">
            <a:extLst>
              <a:ext uri="{FF2B5EF4-FFF2-40B4-BE49-F238E27FC236}">
                <a16:creationId xmlns:a16="http://schemas.microsoft.com/office/drawing/2014/main" id="{76CFE189-E20B-4108-B290-244424336512}"/>
              </a:ext>
            </a:extLst>
          </p:cNvPr>
          <p:cNvSpPr>
            <a:spLocks noGrp="1"/>
          </p:cNvSpPr>
          <p:nvPr>
            <p:ph type="sldNum" sz="quarter" idx="12"/>
          </p:nvPr>
        </p:nvSpPr>
        <p:spPr/>
        <p:txBody>
          <a:bodyPr rtlCol="0">
            <a:noAutofit/>
          </a:bodyPr>
          <a:lstStyle/>
          <a:p>
            <a:pPr rtl="0"/>
            <a:fld id="{DBA1B0FB-D917-4C8C-928F-313BD683BF39}" type="slidenum">
              <a:rPr lang="en-GB" smtClean="0"/>
              <a:t>‹#›</a:t>
            </a:fld>
            <a:endParaRPr lang="en-GB"/>
          </a:p>
        </p:txBody>
      </p:sp>
      <p:sp>
        <p:nvSpPr>
          <p:cNvPr id="17" name="Oval 16">
            <a:extLst>
              <a:ext uri="{FF2B5EF4-FFF2-40B4-BE49-F238E27FC236}">
                <a16:creationId xmlns:a16="http://schemas.microsoft.com/office/drawing/2014/main" id="{83C43C1C-00B3-40E0-B073-B8C56206D07D}"/>
              </a:ext>
              <a:ext uri="{C183D7F6-B498-43B3-948B-1728B52AA6E4}">
                <adec:decorative xmlns:adec="http://schemas.microsoft.com/office/drawing/2017/decorative" val="1"/>
              </a:ext>
            </a:extLst>
          </p:cNvPr>
          <p:cNvSpPr>
            <a:spLocks noChangeAspect="1"/>
          </p:cNvSpPr>
          <p:nvPr userDrawn="1"/>
        </p:nvSpPr>
        <p:spPr>
          <a:xfrm>
            <a:off x="5303845" y="5427212"/>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a:p>
        </p:txBody>
      </p:sp>
    </p:spTree>
    <p:extLst>
      <p:ext uri="{BB962C8B-B14F-4D97-AF65-F5344CB8AC3E}">
        <p14:creationId xmlns:p14="http://schemas.microsoft.com/office/powerpoint/2010/main" val="7273191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77394-0A20-4CF6-9066-CFC2C1C9D30F}"/>
              </a:ext>
            </a:extLst>
          </p:cNvPr>
          <p:cNvSpPr>
            <a:spLocks noGrp="1"/>
          </p:cNvSpPr>
          <p:nvPr>
            <p:ph type="ctrTitle"/>
          </p:nvPr>
        </p:nvSpPr>
        <p:spPr>
          <a:xfrm>
            <a:off x="3359149" y="389840"/>
            <a:ext cx="8281987" cy="2954655"/>
          </a:xfrm>
        </p:spPr>
        <p:txBody>
          <a:bodyPr rtlCol="0" anchor="t" anchorCtr="0">
            <a:noAutofit/>
          </a:bodyPr>
          <a:lstStyle>
            <a:lvl1pPr algn="l">
              <a:lnSpc>
                <a:spcPct val="100000"/>
              </a:lnSpc>
              <a:defRPr sz="6400"/>
            </a:lvl1pPr>
          </a:lstStyle>
          <a:p>
            <a:pPr rtl="0"/>
            <a:r>
              <a:rPr lang="en-US"/>
              <a:t>Click to edit Master title style</a:t>
            </a:r>
            <a:endParaRPr lang="en-GB" dirty="0"/>
          </a:p>
        </p:txBody>
      </p:sp>
      <p:sp>
        <p:nvSpPr>
          <p:cNvPr id="3" name="Subtitle 2">
            <a:extLst>
              <a:ext uri="{FF2B5EF4-FFF2-40B4-BE49-F238E27FC236}">
                <a16:creationId xmlns:a16="http://schemas.microsoft.com/office/drawing/2014/main" id="{3F10971F-8922-4B23-9C80-0643D7E35026}"/>
              </a:ext>
            </a:extLst>
          </p:cNvPr>
          <p:cNvSpPr>
            <a:spLocks noGrp="1"/>
          </p:cNvSpPr>
          <p:nvPr>
            <p:ph type="subTitle" idx="1"/>
          </p:nvPr>
        </p:nvSpPr>
        <p:spPr>
          <a:xfrm>
            <a:off x="3359149" y="3536951"/>
            <a:ext cx="8281989" cy="2555874"/>
          </a:xfrm>
        </p:spPr>
        <p:txBody>
          <a:bodyPr rtlCol="0">
            <a:noAutofit/>
          </a:bodyPr>
          <a:lstStyle>
            <a:lvl1pPr marL="0" indent="0" algn="l">
              <a:lnSpc>
                <a:spcPct val="100000"/>
              </a:lnSpc>
              <a:buNone/>
              <a:defRPr sz="2400">
                <a:solidFill>
                  <a:schemeClr val="tx1">
                    <a:alpha val="8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US"/>
              <a:t>Click to edit Master subtitle style</a:t>
            </a:r>
            <a:endParaRPr lang="en-GB" dirty="0"/>
          </a:p>
        </p:txBody>
      </p:sp>
      <p:sp>
        <p:nvSpPr>
          <p:cNvPr id="4" name="Date Placeholder 3">
            <a:extLst>
              <a:ext uri="{FF2B5EF4-FFF2-40B4-BE49-F238E27FC236}">
                <a16:creationId xmlns:a16="http://schemas.microsoft.com/office/drawing/2014/main" id="{8B1BC074-1090-47AF-BDE8-3859BF574BA6}"/>
              </a:ext>
            </a:extLst>
          </p:cNvPr>
          <p:cNvSpPr>
            <a:spLocks noGrp="1"/>
          </p:cNvSpPr>
          <p:nvPr>
            <p:ph type="dt" sz="half" idx="10"/>
          </p:nvPr>
        </p:nvSpPr>
        <p:spPr/>
        <p:txBody>
          <a:bodyPr rtlCol="0">
            <a:noAutofit/>
          </a:bodyPr>
          <a:lstStyle/>
          <a:p>
            <a:pPr rtl="0"/>
            <a:r>
              <a:rPr lang="en-GB"/>
              <a:t>Tuesday, February 2, 20XX</a:t>
            </a:r>
            <a:endParaRPr lang="en-GB" dirty="0"/>
          </a:p>
        </p:txBody>
      </p:sp>
      <p:sp>
        <p:nvSpPr>
          <p:cNvPr id="5" name="Footer Placeholder 4">
            <a:extLst>
              <a:ext uri="{FF2B5EF4-FFF2-40B4-BE49-F238E27FC236}">
                <a16:creationId xmlns:a16="http://schemas.microsoft.com/office/drawing/2014/main" id="{F1D6522F-D41A-4734-8BD1-BD6E5A37D04C}"/>
              </a:ext>
            </a:extLst>
          </p:cNvPr>
          <p:cNvSpPr>
            <a:spLocks noGrp="1"/>
          </p:cNvSpPr>
          <p:nvPr>
            <p:ph type="ftr" sz="quarter" idx="11"/>
          </p:nvPr>
        </p:nvSpPr>
        <p:spPr/>
        <p:txBody>
          <a:bodyPr rtlCol="0">
            <a:noAutofit/>
          </a:bodyPr>
          <a:lstStyle/>
          <a:p>
            <a:pPr rtl="0"/>
            <a:r>
              <a:rPr lang="en-GB"/>
              <a:t>Sample Footer Text</a:t>
            </a:r>
          </a:p>
        </p:txBody>
      </p:sp>
      <p:sp>
        <p:nvSpPr>
          <p:cNvPr id="6" name="Slide Number Placeholder 5">
            <a:extLst>
              <a:ext uri="{FF2B5EF4-FFF2-40B4-BE49-F238E27FC236}">
                <a16:creationId xmlns:a16="http://schemas.microsoft.com/office/drawing/2014/main" id="{D74D4206-406C-42A3-BBD4-44C043180931}"/>
              </a:ext>
            </a:extLst>
          </p:cNvPr>
          <p:cNvSpPr>
            <a:spLocks noGrp="1"/>
          </p:cNvSpPr>
          <p:nvPr>
            <p:ph type="sldNum" sz="quarter" idx="12"/>
          </p:nvPr>
        </p:nvSpPr>
        <p:spPr/>
        <p:txBody>
          <a:bodyPr rtlCol="0">
            <a:noAutofit/>
          </a:bodyPr>
          <a:lstStyle/>
          <a:p>
            <a:pPr rtl="0"/>
            <a:fld id="{DBA1B0FB-D917-4C8C-928F-313BD683BF39}" type="slidenum">
              <a:rPr lang="en-GB" smtClean="0"/>
              <a:t>‹#›</a:t>
            </a:fld>
            <a:endParaRPr lang="en-GB"/>
          </a:p>
        </p:txBody>
      </p:sp>
      <p:sp>
        <p:nvSpPr>
          <p:cNvPr id="19" name="Freeform: Shape 18">
            <a:extLst>
              <a:ext uri="{FF2B5EF4-FFF2-40B4-BE49-F238E27FC236}">
                <a16:creationId xmlns:a16="http://schemas.microsoft.com/office/drawing/2014/main" id="{82184FF4-7029-4ED7-813A-192E60608764}"/>
              </a:ext>
            </a:extLst>
          </p:cNvPr>
          <p:cNvSpPr>
            <a:spLocks noChangeAspect="1"/>
          </p:cNvSpPr>
          <p:nvPr/>
        </p:nvSpPr>
        <p:spPr>
          <a:xfrm rot="2700000">
            <a:off x="612445" y="481888"/>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a:p>
        </p:txBody>
      </p:sp>
      <p:sp>
        <p:nvSpPr>
          <p:cNvPr id="20" name="Oval 19">
            <a:extLst>
              <a:ext uri="{FF2B5EF4-FFF2-40B4-BE49-F238E27FC236}">
                <a16:creationId xmlns:a16="http://schemas.microsoft.com/office/drawing/2014/main" id="{AAA7AB09-557C-41AD-9113-FF9F68FA1035}"/>
              </a:ext>
            </a:extLst>
          </p:cNvPr>
          <p:cNvSpPr/>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a:p>
        </p:txBody>
      </p:sp>
      <p:sp>
        <p:nvSpPr>
          <p:cNvPr id="25" name="Oval 24">
            <a:extLst>
              <a:ext uri="{FF2B5EF4-FFF2-40B4-BE49-F238E27FC236}">
                <a16:creationId xmlns:a16="http://schemas.microsoft.com/office/drawing/2014/main" id="{EF99ECAA-1F11-4937-BBA6-51935AB44C9D}"/>
              </a:ext>
            </a:extLst>
          </p:cNvPr>
          <p:cNvSpPr>
            <a:spLocks noChangeAspect="1"/>
          </p:cNvSpPr>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a:p>
        </p:txBody>
      </p:sp>
      <p:grpSp>
        <p:nvGrpSpPr>
          <p:cNvPr id="34" name="Group 33">
            <a:extLst>
              <a:ext uri="{FF2B5EF4-FFF2-40B4-BE49-F238E27FC236}">
                <a16:creationId xmlns:a16="http://schemas.microsoft.com/office/drawing/2014/main" id="{79DE9FAB-6BBA-4CFE-B67D-77B47F01ECA4}"/>
              </a:ext>
            </a:extLst>
          </p:cNvPr>
          <p:cNvGrpSpPr/>
          <p:nvPr/>
        </p:nvGrpSpPr>
        <p:grpSpPr>
          <a:xfrm>
            <a:off x="1329952" y="4524379"/>
            <a:ext cx="1980001" cy="1363916"/>
            <a:chOff x="4879602" y="3781429"/>
            <a:chExt cx="1980001" cy="1363916"/>
          </a:xfrm>
        </p:grpSpPr>
        <p:sp>
          <p:nvSpPr>
            <p:cNvPr id="35" name="Freeform: Shape 34">
              <a:extLst>
                <a:ext uri="{FF2B5EF4-FFF2-40B4-BE49-F238E27FC236}">
                  <a16:creationId xmlns:a16="http://schemas.microsoft.com/office/drawing/2014/main" id="{79FAC916-D9BB-4794-81B4-7C47C67E850D}"/>
                </a:ext>
              </a:extLst>
            </p:cNvPr>
            <p:cNvSpPr>
              <a:spLocks noChangeAspect="1"/>
            </p:cNvSpPr>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en-GB" dirty="0"/>
            </a:p>
          </p:txBody>
        </p:sp>
        <p:sp>
          <p:nvSpPr>
            <p:cNvPr id="36" name="Freeform: Shape 35">
              <a:extLst>
                <a:ext uri="{FF2B5EF4-FFF2-40B4-BE49-F238E27FC236}">
                  <a16:creationId xmlns:a16="http://schemas.microsoft.com/office/drawing/2014/main" id="{B5CA2231-7A65-4D16-8400-A210CC41DB73}"/>
                </a:ext>
              </a:extLst>
            </p:cNvPr>
            <p:cNvSpPr>
              <a:spLocks noChangeAspect="1"/>
            </p:cNvSpPr>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en-GB" dirty="0">
                <a:solidFill>
                  <a:schemeClr val="tx1"/>
                </a:solidFill>
              </a:endParaRPr>
            </a:p>
          </p:txBody>
        </p:sp>
        <p:sp>
          <p:nvSpPr>
            <p:cNvPr id="37" name="Oval 36">
              <a:extLst>
                <a:ext uri="{FF2B5EF4-FFF2-40B4-BE49-F238E27FC236}">
                  <a16:creationId xmlns:a16="http://schemas.microsoft.com/office/drawing/2014/main" id="{4B089C8C-B82B-4704-88E2-E857A5E21529}"/>
                </a:ext>
              </a:extLst>
            </p:cNvPr>
            <p:cNvSpPr/>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a:p>
          </p:txBody>
        </p:sp>
        <p:sp>
          <p:nvSpPr>
            <p:cNvPr id="38" name="Oval 37">
              <a:extLst>
                <a:ext uri="{FF2B5EF4-FFF2-40B4-BE49-F238E27FC236}">
                  <a16:creationId xmlns:a16="http://schemas.microsoft.com/office/drawing/2014/main" id="{434B90C8-5B4D-456E-AD99-80EF748FDD72}"/>
                </a:ext>
              </a:extLst>
            </p:cNvPr>
            <p:cNvSpPr/>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a:p>
          </p:txBody>
        </p:sp>
      </p:grpSp>
    </p:spTree>
    <p:extLst>
      <p:ext uri="{BB962C8B-B14F-4D97-AF65-F5344CB8AC3E}">
        <p14:creationId xmlns:p14="http://schemas.microsoft.com/office/powerpoint/2010/main" val="34123629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2" name="Oval 21">
            <a:extLst>
              <a:ext uri="{FF2B5EF4-FFF2-40B4-BE49-F238E27FC236}">
                <a16:creationId xmlns:a16="http://schemas.microsoft.com/office/drawing/2014/main" id="{94729CA3-91C4-4A89-9448-A2F0E409177A}"/>
              </a:ext>
            </a:extLst>
          </p:cNvPr>
          <p:cNvSpPr>
            <a:spLocks noChangeAspect="1"/>
          </p:cNvSpPr>
          <p:nvPr/>
        </p:nvSpPr>
        <p:spPr>
          <a:xfrm>
            <a:off x="11069864" y="33337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a:p>
        </p:txBody>
      </p:sp>
      <p:grpSp>
        <p:nvGrpSpPr>
          <p:cNvPr id="13" name="Group 12">
            <a:extLst>
              <a:ext uri="{FF2B5EF4-FFF2-40B4-BE49-F238E27FC236}">
                <a16:creationId xmlns:a16="http://schemas.microsoft.com/office/drawing/2014/main" id="{168347B7-45FA-4A01-924D-DC385B720B3E}"/>
              </a:ext>
            </a:extLst>
          </p:cNvPr>
          <p:cNvGrpSpPr/>
          <p:nvPr/>
        </p:nvGrpSpPr>
        <p:grpSpPr>
          <a:xfrm>
            <a:off x="331786" y="5528198"/>
            <a:ext cx="631474" cy="667800"/>
            <a:chOff x="2994153" y="1378666"/>
            <a:chExt cx="631474" cy="667800"/>
          </a:xfrm>
        </p:grpSpPr>
        <p:sp>
          <p:nvSpPr>
            <p:cNvPr id="20" name="Freeform: Shape 19">
              <a:extLst>
                <a:ext uri="{FF2B5EF4-FFF2-40B4-BE49-F238E27FC236}">
                  <a16:creationId xmlns:a16="http://schemas.microsoft.com/office/drawing/2014/main" id="{31167DA1-25D1-4E60-A62E-42B6F56A96EC}"/>
                </a:ext>
              </a:extLst>
            </p:cNvPr>
            <p:cNvSpPr>
              <a:spLocks noChangeAspect="1"/>
            </p:cNvSpPr>
            <p:nvPr/>
          </p:nvSpPr>
          <p:spPr>
            <a:xfrm rot="2700000">
              <a:off x="3039890" y="1332929"/>
              <a:ext cx="540000"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a:p>
          </p:txBody>
        </p:sp>
        <p:sp>
          <p:nvSpPr>
            <p:cNvPr id="21" name="Oval 20">
              <a:extLst>
                <a:ext uri="{FF2B5EF4-FFF2-40B4-BE49-F238E27FC236}">
                  <a16:creationId xmlns:a16="http://schemas.microsoft.com/office/drawing/2014/main" id="{6B7B7215-A661-477E-91D0-CDBE5564D2B9}"/>
                </a:ext>
              </a:extLst>
            </p:cNvPr>
            <p:cNvSpPr/>
            <p:nvPr/>
          </p:nvSpPr>
          <p:spPr>
            <a:xfrm rot="8100000">
              <a:off x="3047090" y="1506466"/>
              <a:ext cx="270000" cy="54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a:p>
          </p:txBody>
        </p:sp>
      </p:grpSp>
      <p:sp>
        <p:nvSpPr>
          <p:cNvPr id="2" name="Title 1">
            <a:extLst>
              <a:ext uri="{FF2B5EF4-FFF2-40B4-BE49-F238E27FC236}">
                <a16:creationId xmlns:a16="http://schemas.microsoft.com/office/drawing/2014/main" id="{8978E540-142B-4A82-9C3F-E61BC190AEED}"/>
              </a:ext>
            </a:extLst>
          </p:cNvPr>
          <p:cNvSpPr>
            <a:spLocks noGrp="1"/>
          </p:cNvSpPr>
          <p:nvPr>
            <p:ph type="title"/>
          </p:nvPr>
        </p:nvSpPr>
        <p:spPr>
          <a:xfrm>
            <a:off x="550863" y="549275"/>
            <a:ext cx="11090274" cy="1332000"/>
          </a:xfrm>
        </p:spPr>
        <p:txBody>
          <a:bodyPr rtlCol="0">
            <a:noAutofit/>
          </a:bodyPr>
          <a:lstStyle>
            <a:lvl1pPr>
              <a:lnSpc>
                <a:spcPct val="100000"/>
              </a:lnSpc>
              <a:defRPr/>
            </a:lvl1pPr>
          </a:lstStyle>
          <a:p>
            <a:pPr rtl="0"/>
            <a:r>
              <a:rPr lang="en-US"/>
              <a:t>Click to edit Master title style</a:t>
            </a:r>
            <a:endParaRPr lang="en-GB" dirty="0"/>
          </a:p>
        </p:txBody>
      </p:sp>
      <p:sp>
        <p:nvSpPr>
          <p:cNvPr id="3" name="Content Placeholder 2">
            <a:extLst>
              <a:ext uri="{FF2B5EF4-FFF2-40B4-BE49-F238E27FC236}">
                <a16:creationId xmlns:a16="http://schemas.microsoft.com/office/drawing/2014/main" id="{02C6BF36-D4F5-4363-B440-BDAE50BBD4B6}"/>
              </a:ext>
            </a:extLst>
          </p:cNvPr>
          <p:cNvSpPr>
            <a:spLocks noGrp="1"/>
          </p:cNvSpPr>
          <p:nvPr>
            <p:ph sz="half" idx="1"/>
          </p:nvPr>
        </p:nvSpPr>
        <p:spPr>
          <a:xfrm>
            <a:off x="550862" y="2097175"/>
            <a:ext cx="5435600" cy="3995650"/>
          </a:xfrm>
        </p:spPr>
        <p:txBody>
          <a:bodyPr rtlCol="0">
            <a:noAutofit/>
          </a:body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lang="en-GB" dirty="0"/>
          </a:p>
        </p:txBody>
      </p:sp>
      <p:sp>
        <p:nvSpPr>
          <p:cNvPr id="4" name="Content Placeholder 3">
            <a:extLst>
              <a:ext uri="{FF2B5EF4-FFF2-40B4-BE49-F238E27FC236}">
                <a16:creationId xmlns:a16="http://schemas.microsoft.com/office/drawing/2014/main" id="{F8362910-87AA-4E67-992D-8D4822FD89FE}"/>
              </a:ext>
            </a:extLst>
          </p:cNvPr>
          <p:cNvSpPr>
            <a:spLocks noGrp="1"/>
          </p:cNvSpPr>
          <p:nvPr>
            <p:ph sz="half" idx="2"/>
          </p:nvPr>
        </p:nvSpPr>
        <p:spPr>
          <a:xfrm>
            <a:off x="6205538" y="2097175"/>
            <a:ext cx="5435600" cy="3995650"/>
          </a:xfrm>
        </p:spPr>
        <p:txBody>
          <a:bodyPr rtlCol="0">
            <a:noAutofit/>
          </a:body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lang="en-GB" dirty="0"/>
          </a:p>
        </p:txBody>
      </p:sp>
      <p:sp>
        <p:nvSpPr>
          <p:cNvPr id="5" name="Date Placeholder 4">
            <a:extLst>
              <a:ext uri="{FF2B5EF4-FFF2-40B4-BE49-F238E27FC236}">
                <a16:creationId xmlns:a16="http://schemas.microsoft.com/office/drawing/2014/main" id="{BB99A8AF-0998-4613-B1D8-C14ECBFFDF67}"/>
              </a:ext>
            </a:extLst>
          </p:cNvPr>
          <p:cNvSpPr>
            <a:spLocks noGrp="1"/>
          </p:cNvSpPr>
          <p:nvPr>
            <p:ph type="dt" sz="half" idx="10"/>
          </p:nvPr>
        </p:nvSpPr>
        <p:spPr/>
        <p:txBody>
          <a:bodyPr rtlCol="0">
            <a:noAutofit/>
          </a:bodyPr>
          <a:lstStyle/>
          <a:p>
            <a:pPr rtl="0"/>
            <a:r>
              <a:rPr lang="en-GB"/>
              <a:t>Tuesday, February 2, 20XX</a:t>
            </a:r>
          </a:p>
        </p:txBody>
      </p:sp>
      <p:sp>
        <p:nvSpPr>
          <p:cNvPr id="6" name="Footer Placeholder 5">
            <a:extLst>
              <a:ext uri="{FF2B5EF4-FFF2-40B4-BE49-F238E27FC236}">
                <a16:creationId xmlns:a16="http://schemas.microsoft.com/office/drawing/2014/main" id="{66E44EAA-B8A9-4428-A9DF-1174DA940990}"/>
              </a:ext>
            </a:extLst>
          </p:cNvPr>
          <p:cNvSpPr>
            <a:spLocks noGrp="1"/>
          </p:cNvSpPr>
          <p:nvPr>
            <p:ph type="ftr" sz="quarter" idx="11"/>
          </p:nvPr>
        </p:nvSpPr>
        <p:spPr/>
        <p:txBody>
          <a:bodyPr rtlCol="0">
            <a:noAutofit/>
          </a:bodyPr>
          <a:lstStyle/>
          <a:p>
            <a:pPr rtl="0"/>
            <a:r>
              <a:rPr lang="en-GB"/>
              <a:t>Sample Footer Text</a:t>
            </a:r>
          </a:p>
        </p:txBody>
      </p:sp>
      <p:sp>
        <p:nvSpPr>
          <p:cNvPr id="7" name="Slide Number Placeholder 6">
            <a:extLst>
              <a:ext uri="{FF2B5EF4-FFF2-40B4-BE49-F238E27FC236}">
                <a16:creationId xmlns:a16="http://schemas.microsoft.com/office/drawing/2014/main" id="{19E5C381-C899-4BF9-B584-2D78074D1CB2}"/>
              </a:ext>
            </a:extLst>
          </p:cNvPr>
          <p:cNvSpPr>
            <a:spLocks noGrp="1"/>
          </p:cNvSpPr>
          <p:nvPr>
            <p:ph type="sldNum" sz="quarter" idx="12"/>
          </p:nvPr>
        </p:nvSpPr>
        <p:spPr/>
        <p:txBody>
          <a:bodyPr rtlCol="0">
            <a:noAutofit/>
          </a:bodyPr>
          <a:lstStyle/>
          <a:p>
            <a:pPr rtl="0"/>
            <a:fld id="{DBA1B0FB-D917-4C8C-928F-313BD683BF39}" type="slidenum">
              <a:rPr lang="en-GB" smtClean="0"/>
              <a:t>‹#›</a:t>
            </a:fld>
            <a:endParaRPr lang="en-GB"/>
          </a:p>
        </p:txBody>
      </p:sp>
    </p:spTree>
    <p:extLst>
      <p:ext uri="{BB962C8B-B14F-4D97-AF65-F5344CB8AC3E}">
        <p14:creationId xmlns:p14="http://schemas.microsoft.com/office/powerpoint/2010/main" val="3617165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rtlCol="0">
            <a:noAutofit/>
          </a:bodyPr>
          <a:lstStyle/>
          <a:p>
            <a:pPr rtl="0"/>
            <a:r>
              <a:rPr lang="en-GB"/>
              <a:t>Tuesday, February 2, 20XX</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rtlCol="0">
            <a:noAutofit/>
          </a:bodyPr>
          <a:lstStyle/>
          <a:p>
            <a:pPr rtl="0"/>
            <a:r>
              <a:rPr lang="en-GB"/>
              <a:t>Sample Footer Text</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rtlCol="0">
            <a:noAutofit/>
          </a:bodyPr>
          <a:lstStyle/>
          <a:p>
            <a:pPr rtl="0"/>
            <a:fld id="{DBA1B0FB-D917-4C8C-928F-313BD683BF39}" type="slidenum">
              <a:rPr lang="en-GB" smtClean="0"/>
              <a:t>‹#›</a:t>
            </a:fld>
            <a:endParaRPr lang="en-GB"/>
          </a:p>
        </p:txBody>
      </p:sp>
    </p:spTree>
    <p:extLst>
      <p:ext uri="{BB962C8B-B14F-4D97-AF65-F5344CB8AC3E}">
        <p14:creationId xmlns:p14="http://schemas.microsoft.com/office/powerpoint/2010/main" val="38583325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78B0BE9-88B0-4883-9BA9-CD594C400EC1}"/>
              </a:ext>
            </a:extLst>
          </p:cNvPr>
          <p:cNvGrpSpPr/>
          <p:nvPr/>
        </p:nvGrpSpPr>
        <p:grpSpPr>
          <a:xfrm>
            <a:off x="4949631" y="5111861"/>
            <a:ext cx="1262947" cy="1335600"/>
            <a:chOff x="2678417" y="2427951"/>
            <a:chExt cx="1262947" cy="1335600"/>
          </a:xfrm>
        </p:grpSpPr>
        <p:sp>
          <p:nvSpPr>
            <p:cNvPr id="11" name="Freeform: Shape 10">
              <a:extLst>
                <a:ext uri="{FF2B5EF4-FFF2-40B4-BE49-F238E27FC236}">
                  <a16:creationId xmlns:a16="http://schemas.microsoft.com/office/drawing/2014/main" id="{C59DCBF3-7AFA-4CD1-A918-BC6DDE674E6C}"/>
                </a:ext>
              </a:extLst>
            </p:cNvPr>
            <p:cNvSpPr>
              <a:spLocks noChangeAspect="1"/>
            </p:cNvSpPr>
            <p:nvPr/>
          </p:nvSpPr>
          <p:spPr>
            <a:xfrm rot="2700000">
              <a:off x="2769891" y="2336477"/>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a:p>
          </p:txBody>
        </p:sp>
        <p:sp>
          <p:nvSpPr>
            <p:cNvPr id="12" name="Oval 11">
              <a:extLst>
                <a:ext uri="{FF2B5EF4-FFF2-40B4-BE49-F238E27FC236}">
                  <a16:creationId xmlns:a16="http://schemas.microsoft.com/office/drawing/2014/main" id="{06964A02-96E1-4654-9187-DDDE7409F75B}"/>
                </a:ext>
              </a:extLst>
            </p:cNvPr>
            <p:cNvSpPr/>
            <p:nvPr/>
          </p:nvSpPr>
          <p:spPr>
            <a:xfrm rot="8100000">
              <a:off x="2784291" y="2683551"/>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a:p>
          </p:txBody>
        </p:sp>
      </p:grpSp>
      <p:sp>
        <p:nvSpPr>
          <p:cNvPr id="2" name="Title 1">
            <a:extLst>
              <a:ext uri="{FF2B5EF4-FFF2-40B4-BE49-F238E27FC236}">
                <a16:creationId xmlns:a16="http://schemas.microsoft.com/office/drawing/2014/main" id="{BF3FF76C-A012-4CDA-8AE7-E9413955716A}"/>
              </a:ext>
            </a:extLst>
          </p:cNvPr>
          <p:cNvSpPr>
            <a:spLocks noGrp="1"/>
          </p:cNvSpPr>
          <p:nvPr>
            <p:ph type="title"/>
          </p:nvPr>
        </p:nvSpPr>
        <p:spPr>
          <a:xfrm>
            <a:off x="550863" y="549275"/>
            <a:ext cx="11090275" cy="984885"/>
          </a:xfrm>
        </p:spPr>
        <p:txBody>
          <a:bodyPr rtlCol="0" anchor="t">
            <a:noAutofit/>
          </a:bodyPr>
          <a:lstStyle>
            <a:lvl1pPr>
              <a:lnSpc>
                <a:spcPct val="100000"/>
              </a:lnSpc>
              <a:defRPr sz="3200"/>
            </a:lvl1pPr>
          </a:lstStyle>
          <a:p>
            <a:pPr rtl="0"/>
            <a:r>
              <a:rPr lang="en-US"/>
              <a:t>Click to edit Master title style</a:t>
            </a:r>
            <a:endParaRPr lang="en-GB" dirty="0"/>
          </a:p>
        </p:txBody>
      </p:sp>
      <p:sp>
        <p:nvSpPr>
          <p:cNvPr id="3" name="Content Placeholder 2">
            <a:extLst>
              <a:ext uri="{FF2B5EF4-FFF2-40B4-BE49-F238E27FC236}">
                <a16:creationId xmlns:a16="http://schemas.microsoft.com/office/drawing/2014/main" id="{611A4C80-DC38-4641-924F-90D6078CF592}"/>
              </a:ext>
            </a:extLst>
          </p:cNvPr>
          <p:cNvSpPr>
            <a:spLocks noGrp="1"/>
          </p:cNvSpPr>
          <p:nvPr>
            <p:ph idx="1"/>
          </p:nvPr>
        </p:nvSpPr>
        <p:spPr>
          <a:xfrm>
            <a:off x="4295775" y="1750060"/>
            <a:ext cx="7345362" cy="4342765"/>
          </a:xfrm>
        </p:spPr>
        <p:txBody>
          <a:bodyPr rtlCol="0">
            <a:noAutofit/>
          </a:bodyPr>
          <a:lstStyle>
            <a:lvl1pPr>
              <a:defRPr sz="1600"/>
            </a:lvl1pPr>
            <a:lvl2pPr>
              <a:defRPr sz="1600"/>
            </a:lvl2pPr>
            <a:lvl3pPr>
              <a:defRPr sz="1600"/>
            </a:lvl3pPr>
            <a:lvl4pPr>
              <a:defRPr sz="1600"/>
            </a:lvl4pPr>
            <a:lvl5pPr>
              <a:defRPr sz="1600"/>
            </a:lvl5pPr>
            <a:lvl6pPr>
              <a:defRPr sz="2000"/>
            </a:lvl6pPr>
            <a:lvl7pPr>
              <a:defRPr sz="2000"/>
            </a:lvl7pPr>
            <a:lvl8pPr>
              <a:defRPr sz="2000"/>
            </a:lvl8pPr>
            <a:lvl9pPr>
              <a:defRPr sz="2000"/>
            </a:lvl9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lang="en-GB" dirty="0"/>
          </a:p>
        </p:txBody>
      </p:sp>
      <p:sp>
        <p:nvSpPr>
          <p:cNvPr id="4" name="Text Placeholder 3">
            <a:extLst>
              <a:ext uri="{FF2B5EF4-FFF2-40B4-BE49-F238E27FC236}">
                <a16:creationId xmlns:a16="http://schemas.microsoft.com/office/drawing/2014/main" id="{82C42771-D3A7-4072-85DC-B7C5E530E8AA}"/>
              </a:ext>
            </a:extLst>
          </p:cNvPr>
          <p:cNvSpPr>
            <a:spLocks noGrp="1"/>
          </p:cNvSpPr>
          <p:nvPr>
            <p:ph type="body" sz="half" idx="2"/>
          </p:nvPr>
        </p:nvSpPr>
        <p:spPr>
          <a:xfrm>
            <a:off x="550863" y="1750060"/>
            <a:ext cx="3565525" cy="4342765"/>
          </a:xfrm>
        </p:spPr>
        <p:txBody>
          <a:bodyPr rtlCol="0">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US"/>
              <a:t>Click to edit Master text styles</a:t>
            </a:r>
          </a:p>
        </p:txBody>
      </p:sp>
      <p:sp>
        <p:nvSpPr>
          <p:cNvPr id="5" name="Date Placeholder 4">
            <a:extLst>
              <a:ext uri="{FF2B5EF4-FFF2-40B4-BE49-F238E27FC236}">
                <a16:creationId xmlns:a16="http://schemas.microsoft.com/office/drawing/2014/main" id="{EBD47AB1-6EB5-4E2C-B4A7-42DC643E9FF9}"/>
              </a:ext>
            </a:extLst>
          </p:cNvPr>
          <p:cNvSpPr>
            <a:spLocks noGrp="1"/>
          </p:cNvSpPr>
          <p:nvPr>
            <p:ph type="dt" sz="half" idx="10"/>
          </p:nvPr>
        </p:nvSpPr>
        <p:spPr/>
        <p:txBody>
          <a:bodyPr rtlCol="0">
            <a:noAutofit/>
          </a:bodyPr>
          <a:lstStyle/>
          <a:p>
            <a:pPr rtl="0"/>
            <a:r>
              <a:rPr lang="en-GB"/>
              <a:t>Tuesday, February 2, 20XX</a:t>
            </a:r>
          </a:p>
        </p:txBody>
      </p:sp>
      <p:sp>
        <p:nvSpPr>
          <p:cNvPr id="6" name="Footer Placeholder 5">
            <a:extLst>
              <a:ext uri="{FF2B5EF4-FFF2-40B4-BE49-F238E27FC236}">
                <a16:creationId xmlns:a16="http://schemas.microsoft.com/office/drawing/2014/main" id="{5BA9D15F-B6ED-46E1-9840-0B625880EE4B}"/>
              </a:ext>
            </a:extLst>
          </p:cNvPr>
          <p:cNvSpPr>
            <a:spLocks noGrp="1"/>
          </p:cNvSpPr>
          <p:nvPr>
            <p:ph type="ftr" sz="quarter" idx="11"/>
          </p:nvPr>
        </p:nvSpPr>
        <p:spPr/>
        <p:txBody>
          <a:bodyPr rtlCol="0">
            <a:noAutofit/>
          </a:bodyPr>
          <a:lstStyle/>
          <a:p>
            <a:pPr rtl="0"/>
            <a:r>
              <a:rPr lang="en-GB"/>
              <a:t>Sample Footer Text</a:t>
            </a:r>
          </a:p>
        </p:txBody>
      </p:sp>
      <p:sp>
        <p:nvSpPr>
          <p:cNvPr id="7" name="Slide Number Placeholder 6">
            <a:extLst>
              <a:ext uri="{FF2B5EF4-FFF2-40B4-BE49-F238E27FC236}">
                <a16:creationId xmlns:a16="http://schemas.microsoft.com/office/drawing/2014/main" id="{CDAEB023-7A5E-4087-B75E-A38A80EE5D01}"/>
              </a:ext>
            </a:extLst>
          </p:cNvPr>
          <p:cNvSpPr>
            <a:spLocks noGrp="1"/>
          </p:cNvSpPr>
          <p:nvPr>
            <p:ph type="sldNum" sz="quarter" idx="12"/>
          </p:nvPr>
        </p:nvSpPr>
        <p:spPr/>
        <p:txBody>
          <a:bodyPr rtlCol="0">
            <a:noAutofit/>
          </a:bodyPr>
          <a:lstStyle/>
          <a:p>
            <a:pPr rtl="0"/>
            <a:fld id="{DBA1B0FB-D917-4C8C-928F-313BD683BF39}" type="slidenum">
              <a:rPr lang="en-GB" smtClean="0"/>
              <a:t>‹#›</a:t>
            </a:fld>
            <a:endParaRPr lang="en-GB"/>
          </a:p>
        </p:txBody>
      </p:sp>
    </p:spTree>
    <p:extLst>
      <p:ext uri="{BB962C8B-B14F-4D97-AF65-F5344CB8AC3E}">
        <p14:creationId xmlns:p14="http://schemas.microsoft.com/office/powerpoint/2010/main" val="9835628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Agenda">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0923D16-1EC5-4C17-ABA8-B13A1256B36F}"/>
              </a:ext>
            </a:extLst>
          </p:cNvPr>
          <p:cNvSpPr>
            <a:spLocks noGrp="1"/>
          </p:cNvSpPr>
          <p:nvPr>
            <p:ph type="title" hasCustomPrompt="1"/>
          </p:nvPr>
        </p:nvSpPr>
        <p:spPr>
          <a:xfrm>
            <a:off x="550864" y="549275"/>
            <a:ext cx="3565524" cy="1997855"/>
          </a:xfrm>
        </p:spPr>
        <p:txBody>
          <a:bodyPr wrap="square" rtlCol="0" anchor="b" anchorCtr="0">
            <a:noAutofit/>
          </a:bodyPr>
          <a:lstStyle>
            <a:lvl1pPr>
              <a:defRPr/>
            </a:lvl1pPr>
          </a:lstStyle>
          <a:p>
            <a:pPr rtl="0"/>
            <a:r>
              <a:rPr lang="en-GB"/>
              <a:t>Click to add title</a:t>
            </a:r>
          </a:p>
        </p:txBody>
      </p:sp>
      <p:sp>
        <p:nvSpPr>
          <p:cNvPr id="7" name="Content Placeholder 2">
            <a:extLst>
              <a:ext uri="{FF2B5EF4-FFF2-40B4-BE49-F238E27FC236}">
                <a16:creationId xmlns:a16="http://schemas.microsoft.com/office/drawing/2014/main" id="{50294D8B-CF64-4C26-8C78-57A375E7D33B}"/>
              </a:ext>
            </a:extLst>
          </p:cNvPr>
          <p:cNvSpPr>
            <a:spLocks noGrp="1"/>
          </p:cNvSpPr>
          <p:nvPr>
            <p:ph idx="1" hasCustomPrompt="1"/>
          </p:nvPr>
        </p:nvSpPr>
        <p:spPr>
          <a:xfrm>
            <a:off x="550863" y="2677306"/>
            <a:ext cx="3565525" cy="3415519"/>
          </a:xfrm>
        </p:spPr>
        <p:txBody>
          <a:bodyPr rtlCol="0" anchor="t" anchorCtr="0">
            <a:noAutofit/>
          </a:bodyPr>
          <a:lstStyle>
            <a:lvl1pPr>
              <a:buNone/>
              <a:defRPr/>
            </a:lvl1pPr>
          </a:lstStyle>
          <a:p>
            <a:pPr rtl="0">
              <a:lnSpc>
                <a:spcPct val="120000"/>
              </a:lnSpc>
            </a:pPr>
            <a:r>
              <a:rPr lang="en-GB" sz="1600"/>
              <a:t>Click to add text</a:t>
            </a:r>
          </a:p>
        </p:txBody>
      </p:sp>
      <p:sp>
        <p:nvSpPr>
          <p:cNvPr id="17" name="Picture Placeholder 16">
            <a:extLst>
              <a:ext uri="{FF2B5EF4-FFF2-40B4-BE49-F238E27FC236}">
                <a16:creationId xmlns:a16="http://schemas.microsoft.com/office/drawing/2014/main" id="{67BCF456-426F-435B-8DF0-A32A44F5A889}"/>
              </a:ext>
            </a:extLst>
          </p:cNvPr>
          <p:cNvSpPr>
            <a:spLocks noGrp="1"/>
          </p:cNvSpPr>
          <p:nvPr>
            <p:ph type="pic" sz="quarter" idx="13"/>
          </p:nvPr>
        </p:nvSpPr>
        <p:spPr>
          <a:xfrm>
            <a:off x="5208928" y="1596771"/>
            <a:ext cx="3448558" cy="3448558"/>
          </a:xfrm>
          <a:custGeom>
            <a:avLst/>
            <a:gdLst>
              <a:gd name="connsiteX0" fmla="*/ 1724279 w 3448558"/>
              <a:gd name="connsiteY0" fmla="*/ 0 h 3448558"/>
              <a:gd name="connsiteX1" fmla="*/ 3448558 w 3448558"/>
              <a:gd name="connsiteY1" fmla="*/ 1724279 h 3448558"/>
              <a:gd name="connsiteX2" fmla="*/ 1724279 w 3448558"/>
              <a:gd name="connsiteY2" fmla="*/ 3448558 h 3448558"/>
              <a:gd name="connsiteX3" fmla="*/ 0 w 3448558"/>
              <a:gd name="connsiteY3" fmla="*/ 1724279 h 3448558"/>
              <a:gd name="connsiteX4" fmla="*/ 1724279 w 3448558"/>
              <a:gd name="connsiteY4" fmla="*/ 0 h 3448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8558" h="3448558">
                <a:moveTo>
                  <a:pt x="1724279" y="0"/>
                </a:moveTo>
                <a:cubicBezTo>
                  <a:pt x="2676572" y="0"/>
                  <a:pt x="3448558" y="771986"/>
                  <a:pt x="3448558" y="1724279"/>
                </a:cubicBezTo>
                <a:cubicBezTo>
                  <a:pt x="3448558" y="2676572"/>
                  <a:pt x="2676572" y="3448558"/>
                  <a:pt x="1724279" y="3448558"/>
                </a:cubicBezTo>
                <a:cubicBezTo>
                  <a:pt x="771986" y="3448558"/>
                  <a:pt x="0" y="2676572"/>
                  <a:pt x="0" y="1724279"/>
                </a:cubicBezTo>
                <a:cubicBezTo>
                  <a:pt x="0" y="771986"/>
                  <a:pt x="771986" y="0"/>
                  <a:pt x="1724279" y="0"/>
                </a:cubicBezTo>
                <a:close/>
              </a:path>
            </a:pathLst>
          </a:custGeom>
          <a:solidFill>
            <a:schemeClr val="accent5"/>
          </a:solidFill>
        </p:spPr>
        <p:txBody>
          <a:bodyPr wrap="square" rtlCol="0">
            <a:noAutofit/>
          </a:bodyPr>
          <a:lstStyle/>
          <a:p>
            <a:pPr rtl="0"/>
            <a:r>
              <a:rPr lang="en-US"/>
              <a:t>Click icon to add picture</a:t>
            </a:r>
            <a:endParaRPr lang="en-GB"/>
          </a:p>
        </p:txBody>
      </p:sp>
      <p:sp>
        <p:nvSpPr>
          <p:cNvPr id="22" name="Picture Placeholder 21">
            <a:extLst>
              <a:ext uri="{FF2B5EF4-FFF2-40B4-BE49-F238E27FC236}">
                <a16:creationId xmlns:a16="http://schemas.microsoft.com/office/drawing/2014/main" id="{4813A609-7079-46D5-9C1D-52004ABDAC9D}"/>
              </a:ext>
            </a:extLst>
          </p:cNvPr>
          <p:cNvSpPr>
            <a:spLocks noGrp="1"/>
          </p:cNvSpPr>
          <p:nvPr>
            <p:ph type="pic" sz="quarter" idx="14"/>
          </p:nvPr>
        </p:nvSpPr>
        <p:spPr>
          <a:xfrm>
            <a:off x="8918575" y="596392"/>
            <a:ext cx="2263776" cy="2263776"/>
          </a:xfrm>
          <a:custGeom>
            <a:avLst/>
            <a:gdLst>
              <a:gd name="connsiteX0" fmla="*/ 1131888 w 2263776"/>
              <a:gd name="connsiteY0" fmla="*/ 0 h 2263776"/>
              <a:gd name="connsiteX1" fmla="*/ 2263776 w 2263776"/>
              <a:gd name="connsiteY1" fmla="*/ 1131888 h 2263776"/>
              <a:gd name="connsiteX2" fmla="*/ 1131888 w 2263776"/>
              <a:gd name="connsiteY2" fmla="*/ 2263776 h 2263776"/>
              <a:gd name="connsiteX3" fmla="*/ 0 w 2263776"/>
              <a:gd name="connsiteY3" fmla="*/ 1131888 h 2263776"/>
              <a:gd name="connsiteX4" fmla="*/ 1131888 w 2263776"/>
              <a:gd name="connsiteY4" fmla="*/ 0 h 226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3776" h="2263776">
                <a:moveTo>
                  <a:pt x="1131888" y="0"/>
                </a:moveTo>
                <a:cubicBezTo>
                  <a:pt x="1757012" y="0"/>
                  <a:pt x="2263776" y="506764"/>
                  <a:pt x="2263776" y="1131888"/>
                </a:cubicBezTo>
                <a:cubicBezTo>
                  <a:pt x="2263776" y="1757012"/>
                  <a:pt x="1757012" y="2263776"/>
                  <a:pt x="1131888" y="2263776"/>
                </a:cubicBezTo>
                <a:cubicBezTo>
                  <a:pt x="506764" y="2263776"/>
                  <a:pt x="0" y="1757012"/>
                  <a:pt x="0" y="1131888"/>
                </a:cubicBezTo>
                <a:cubicBezTo>
                  <a:pt x="0" y="506764"/>
                  <a:pt x="506764" y="0"/>
                  <a:pt x="1131888" y="0"/>
                </a:cubicBezTo>
                <a:close/>
              </a:path>
            </a:pathLst>
          </a:custGeom>
          <a:solidFill>
            <a:schemeClr val="accent5"/>
          </a:solidFill>
        </p:spPr>
        <p:txBody>
          <a:bodyPr wrap="square" rtlCol="0">
            <a:noAutofit/>
          </a:bodyPr>
          <a:lstStyle/>
          <a:p>
            <a:pPr rtl="0"/>
            <a:r>
              <a:rPr lang="en-US"/>
              <a:t>Click icon to add picture</a:t>
            </a:r>
            <a:endParaRPr lang="en-GB"/>
          </a:p>
        </p:txBody>
      </p:sp>
      <p:sp>
        <p:nvSpPr>
          <p:cNvPr id="25" name="Picture Placeholder 24">
            <a:extLst>
              <a:ext uri="{FF2B5EF4-FFF2-40B4-BE49-F238E27FC236}">
                <a16:creationId xmlns:a16="http://schemas.microsoft.com/office/drawing/2014/main" id="{A14F21DF-D5E0-4C6C-BA2C-D69D65DBB18E}"/>
              </a:ext>
            </a:extLst>
          </p:cNvPr>
          <p:cNvSpPr>
            <a:spLocks noGrp="1"/>
          </p:cNvSpPr>
          <p:nvPr>
            <p:ph type="pic" sz="quarter" idx="15"/>
          </p:nvPr>
        </p:nvSpPr>
        <p:spPr>
          <a:xfrm>
            <a:off x="9091612" y="3324733"/>
            <a:ext cx="2936876" cy="2936876"/>
          </a:xfrm>
          <a:custGeom>
            <a:avLst/>
            <a:gdLst>
              <a:gd name="connsiteX0" fmla="*/ 1468438 w 2936876"/>
              <a:gd name="connsiteY0" fmla="*/ 0 h 2936876"/>
              <a:gd name="connsiteX1" fmla="*/ 2936876 w 2936876"/>
              <a:gd name="connsiteY1" fmla="*/ 1468438 h 2936876"/>
              <a:gd name="connsiteX2" fmla="*/ 1468438 w 2936876"/>
              <a:gd name="connsiteY2" fmla="*/ 2936876 h 2936876"/>
              <a:gd name="connsiteX3" fmla="*/ 0 w 2936876"/>
              <a:gd name="connsiteY3" fmla="*/ 1468438 h 2936876"/>
              <a:gd name="connsiteX4" fmla="*/ 1468438 w 2936876"/>
              <a:gd name="connsiteY4" fmla="*/ 0 h 2936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6876" h="2936876">
                <a:moveTo>
                  <a:pt x="1468438" y="0"/>
                </a:moveTo>
                <a:cubicBezTo>
                  <a:pt x="2279434" y="0"/>
                  <a:pt x="2936876" y="657442"/>
                  <a:pt x="2936876" y="1468438"/>
                </a:cubicBezTo>
                <a:cubicBezTo>
                  <a:pt x="2936876" y="2279434"/>
                  <a:pt x="2279434" y="2936876"/>
                  <a:pt x="1468438" y="2936876"/>
                </a:cubicBezTo>
                <a:cubicBezTo>
                  <a:pt x="657442" y="2936876"/>
                  <a:pt x="0" y="2279434"/>
                  <a:pt x="0" y="1468438"/>
                </a:cubicBezTo>
                <a:cubicBezTo>
                  <a:pt x="0" y="657442"/>
                  <a:pt x="657442" y="0"/>
                  <a:pt x="1468438" y="0"/>
                </a:cubicBezTo>
                <a:close/>
              </a:path>
            </a:pathLst>
          </a:custGeom>
          <a:solidFill>
            <a:schemeClr val="accent5"/>
          </a:solidFill>
        </p:spPr>
        <p:txBody>
          <a:bodyPr wrap="square" rtlCol="0">
            <a:noAutofit/>
          </a:bodyPr>
          <a:lstStyle/>
          <a:p>
            <a:pPr rtl="0"/>
            <a:r>
              <a:rPr lang="en-US"/>
              <a:t>Click icon to add picture</a:t>
            </a:r>
            <a:endParaRPr lang="en-GB"/>
          </a:p>
        </p:txBody>
      </p:sp>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rtlCol="0">
            <a:noAutofit/>
          </a:bodyPr>
          <a:lstStyle/>
          <a:p>
            <a:pPr rtl="0"/>
            <a:r>
              <a:rPr lang="en-GB"/>
              <a:t>Tuesday, February 2, 20XX</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rtlCol="0">
            <a:noAutofit/>
          </a:bodyPr>
          <a:lstStyle/>
          <a:p>
            <a:pPr rtl="0"/>
            <a:r>
              <a:rPr lang="en-GB"/>
              <a:t>Sample Footer Text</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rtlCol="0">
            <a:noAutofit/>
          </a:bodyPr>
          <a:lstStyle/>
          <a:p>
            <a:pPr rtl="0"/>
            <a:fld id="{DBA1B0FB-D917-4C8C-928F-313BD683BF39}" type="slidenum">
              <a:rPr lang="en-GB" smtClean="0"/>
              <a:t>‹#›</a:t>
            </a:fld>
            <a:endParaRPr lang="en-GB"/>
          </a:p>
        </p:txBody>
      </p:sp>
      <p:sp>
        <p:nvSpPr>
          <p:cNvPr id="6" name="Oval 5">
            <a:extLst>
              <a:ext uri="{FF2B5EF4-FFF2-40B4-BE49-F238E27FC236}">
                <a16:creationId xmlns:a16="http://schemas.microsoft.com/office/drawing/2014/main" id="{92FF63B4-C261-4597-9EE0-811D250B9D21}"/>
              </a:ext>
              <a:ext uri="{C183D7F6-B498-43B3-948B-1728B52AA6E4}">
                <adec:decorative xmlns:adec="http://schemas.microsoft.com/office/drawing/2017/decorative" val="1"/>
              </a:ext>
            </a:extLst>
          </p:cNvPr>
          <p:cNvSpPr>
            <a:spLocks noChangeAspect="1"/>
          </p:cNvSpPr>
          <p:nvPr userDrawn="1"/>
        </p:nvSpPr>
        <p:spPr>
          <a:xfrm>
            <a:off x="6548755" y="850167"/>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a:p>
        </p:txBody>
      </p:sp>
      <p:grpSp>
        <p:nvGrpSpPr>
          <p:cNvPr id="10" name="Group 9">
            <a:extLst>
              <a:ext uri="{FF2B5EF4-FFF2-40B4-BE49-F238E27FC236}">
                <a16:creationId xmlns:a16="http://schemas.microsoft.com/office/drawing/2014/main" id="{F92CF088-7F97-4A11-8A81-0EF641F6986F}"/>
              </a:ext>
              <a:ext uri="{C183D7F6-B498-43B3-948B-1728B52AA6E4}">
                <adec:decorative xmlns:adec="http://schemas.microsoft.com/office/drawing/2017/decorative" val="1"/>
              </a:ext>
            </a:extLst>
          </p:cNvPr>
          <p:cNvGrpSpPr/>
          <p:nvPr userDrawn="1"/>
        </p:nvGrpSpPr>
        <p:grpSpPr>
          <a:xfrm>
            <a:off x="5602297" y="5691007"/>
            <a:ext cx="667802" cy="631474"/>
            <a:chOff x="3409557" y="4940429"/>
            <a:chExt cx="667802" cy="631474"/>
          </a:xfrm>
        </p:grpSpPr>
        <p:sp>
          <p:nvSpPr>
            <p:cNvPr id="11" name="Freeform: Shape 10">
              <a:extLst>
                <a:ext uri="{FF2B5EF4-FFF2-40B4-BE49-F238E27FC236}">
                  <a16:creationId xmlns:a16="http://schemas.microsoft.com/office/drawing/2014/main" id="{165B23B7-CE74-4974-ABD8-BFA31D583416}"/>
                </a:ext>
              </a:extLst>
            </p:cNvPr>
            <p:cNvSpPr>
              <a:spLocks noChangeAspect="1"/>
            </p:cNvSpPr>
            <p:nvPr/>
          </p:nvSpPr>
          <p:spPr>
            <a:xfrm rot="8100000">
              <a:off x="3537358" y="4940429"/>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a:p>
          </p:txBody>
        </p:sp>
        <p:sp>
          <p:nvSpPr>
            <p:cNvPr id="12" name="Oval 11">
              <a:extLst>
                <a:ext uri="{FF2B5EF4-FFF2-40B4-BE49-F238E27FC236}">
                  <a16:creationId xmlns:a16="http://schemas.microsoft.com/office/drawing/2014/main" id="{FF99BB1F-6C9D-4972-9EF4-98ACD7BE71E5}"/>
                </a:ext>
              </a:extLst>
            </p:cNvPr>
            <p:cNvSpPr/>
            <p:nvPr/>
          </p:nvSpPr>
          <p:spPr>
            <a:xfrm rot="13500000">
              <a:off x="3544558" y="4858365"/>
              <a:ext cx="270000" cy="540001"/>
            </a:xfrm>
            <a:prstGeom prst="ellipse">
              <a:avLst/>
            </a:prstGeom>
            <a:gradFill>
              <a:gsLst>
                <a:gs pos="100000">
                  <a:schemeClr val="accent1">
                    <a:lumMod val="60000"/>
                    <a:lumOff val="40000"/>
                    <a:alpha val="0"/>
                  </a:schemeClr>
                </a:gs>
                <a:gs pos="0">
                  <a:schemeClr val="bg2">
                    <a:lumMod val="75000"/>
                    <a:lumOff val="25000"/>
                    <a:alpha val="33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dirty="0"/>
            </a:p>
          </p:txBody>
        </p:sp>
      </p:grpSp>
    </p:spTree>
    <p:extLst>
      <p:ext uri="{BB962C8B-B14F-4D97-AF65-F5344CB8AC3E}">
        <p14:creationId xmlns:p14="http://schemas.microsoft.com/office/powerpoint/2010/main" val="42841202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Introduction">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A458B3A1-C77D-4AFC-B2C8-79520B53C452}"/>
              </a:ext>
            </a:extLst>
          </p:cNvPr>
          <p:cNvSpPr>
            <a:spLocks noGrp="1"/>
          </p:cNvSpPr>
          <p:nvPr>
            <p:ph type="title"/>
          </p:nvPr>
        </p:nvSpPr>
        <p:spPr>
          <a:xfrm>
            <a:off x="550863" y="4507200"/>
            <a:ext cx="4500562" cy="1562959"/>
          </a:xfrm>
        </p:spPr>
        <p:txBody>
          <a:bodyPr wrap="square" rtlCol="0" anchor="t" anchorCtr="0">
            <a:noAutofit/>
          </a:bodyPr>
          <a:lstStyle/>
          <a:p>
            <a:pPr rtl="0"/>
            <a:r>
              <a:rPr lang="en-US"/>
              <a:t>Click to edit Master title style</a:t>
            </a:r>
            <a:endParaRPr lang="en-GB" dirty="0"/>
          </a:p>
        </p:txBody>
      </p:sp>
      <p:sp>
        <p:nvSpPr>
          <p:cNvPr id="12" name="Picture Placeholder 11">
            <a:extLst>
              <a:ext uri="{FF2B5EF4-FFF2-40B4-BE49-F238E27FC236}">
                <a16:creationId xmlns:a16="http://schemas.microsoft.com/office/drawing/2014/main" id="{F551DA26-B267-4F28-B4D0-65B3EF6E1112}"/>
              </a:ext>
            </a:extLst>
          </p:cNvPr>
          <p:cNvSpPr>
            <a:spLocks noGrp="1"/>
          </p:cNvSpPr>
          <p:nvPr>
            <p:ph type="pic" sz="quarter" idx="13"/>
          </p:nvPr>
        </p:nvSpPr>
        <p:spPr>
          <a:xfrm>
            <a:off x="0" y="0"/>
            <a:ext cx="3054096" cy="3776472"/>
          </a:xfrm>
          <a:solidFill>
            <a:schemeClr val="accent5"/>
          </a:solidFill>
        </p:spPr>
        <p:txBody>
          <a:bodyPr rtlCol="0">
            <a:noAutofit/>
          </a:bodyPr>
          <a:lstStyle/>
          <a:p>
            <a:pPr rtl="0"/>
            <a:r>
              <a:rPr lang="en-US"/>
              <a:t>Click icon to add picture</a:t>
            </a:r>
            <a:endParaRPr lang="en-GB"/>
          </a:p>
        </p:txBody>
      </p:sp>
      <p:sp>
        <p:nvSpPr>
          <p:cNvPr id="18" name="Picture Placeholder 11">
            <a:extLst>
              <a:ext uri="{FF2B5EF4-FFF2-40B4-BE49-F238E27FC236}">
                <a16:creationId xmlns:a16="http://schemas.microsoft.com/office/drawing/2014/main" id="{95544A62-DA23-4840-99DE-09AFC8F4DC48}"/>
              </a:ext>
            </a:extLst>
          </p:cNvPr>
          <p:cNvSpPr>
            <a:spLocks noGrp="1"/>
          </p:cNvSpPr>
          <p:nvPr>
            <p:ph type="pic" sz="quarter" idx="14"/>
          </p:nvPr>
        </p:nvSpPr>
        <p:spPr>
          <a:xfrm>
            <a:off x="3054096" y="0"/>
            <a:ext cx="3054096" cy="3776472"/>
          </a:xfrm>
          <a:solidFill>
            <a:schemeClr val="accent5"/>
          </a:solidFill>
        </p:spPr>
        <p:txBody>
          <a:bodyPr rtlCol="0">
            <a:noAutofit/>
          </a:bodyPr>
          <a:lstStyle/>
          <a:p>
            <a:pPr rtl="0"/>
            <a:r>
              <a:rPr lang="en-US"/>
              <a:t>Click icon to add picture</a:t>
            </a:r>
            <a:endParaRPr lang="en-GB"/>
          </a:p>
        </p:txBody>
      </p:sp>
      <p:sp>
        <p:nvSpPr>
          <p:cNvPr id="19" name="Picture Placeholder 11">
            <a:extLst>
              <a:ext uri="{FF2B5EF4-FFF2-40B4-BE49-F238E27FC236}">
                <a16:creationId xmlns:a16="http://schemas.microsoft.com/office/drawing/2014/main" id="{0C91AF30-C5BB-4601-BDEB-E60C93A16933}"/>
              </a:ext>
            </a:extLst>
          </p:cNvPr>
          <p:cNvSpPr>
            <a:spLocks noGrp="1"/>
          </p:cNvSpPr>
          <p:nvPr>
            <p:ph type="pic" sz="quarter" idx="15"/>
          </p:nvPr>
        </p:nvSpPr>
        <p:spPr>
          <a:xfrm>
            <a:off x="6083808" y="0"/>
            <a:ext cx="3054096" cy="3776472"/>
          </a:xfrm>
          <a:solidFill>
            <a:schemeClr val="accent5"/>
          </a:solidFill>
        </p:spPr>
        <p:txBody>
          <a:bodyPr rtlCol="0">
            <a:noAutofit/>
          </a:bodyPr>
          <a:lstStyle/>
          <a:p>
            <a:pPr rtl="0"/>
            <a:r>
              <a:rPr lang="en-US"/>
              <a:t>Click icon to add picture</a:t>
            </a:r>
            <a:endParaRPr lang="en-GB"/>
          </a:p>
        </p:txBody>
      </p:sp>
      <p:sp>
        <p:nvSpPr>
          <p:cNvPr id="20" name="Picture Placeholder 11">
            <a:extLst>
              <a:ext uri="{FF2B5EF4-FFF2-40B4-BE49-F238E27FC236}">
                <a16:creationId xmlns:a16="http://schemas.microsoft.com/office/drawing/2014/main" id="{5B625AA5-EA5B-4115-A461-DA2C7087D83E}"/>
              </a:ext>
            </a:extLst>
          </p:cNvPr>
          <p:cNvSpPr>
            <a:spLocks noGrp="1"/>
          </p:cNvSpPr>
          <p:nvPr>
            <p:ph type="pic" sz="quarter" idx="16"/>
          </p:nvPr>
        </p:nvSpPr>
        <p:spPr>
          <a:xfrm>
            <a:off x="9137904" y="0"/>
            <a:ext cx="3054096" cy="3776472"/>
          </a:xfrm>
          <a:solidFill>
            <a:schemeClr val="accent5"/>
          </a:solidFill>
        </p:spPr>
        <p:txBody>
          <a:bodyPr rtlCol="0">
            <a:noAutofit/>
          </a:bodyPr>
          <a:lstStyle/>
          <a:p>
            <a:pPr rtl="0"/>
            <a:r>
              <a:rPr lang="en-US"/>
              <a:t>Click icon to add picture</a:t>
            </a:r>
            <a:endParaRPr lang="en-GB"/>
          </a:p>
        </p:txBody>
      </p:sp>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rtlCol="0">
            <a:noAutofit/>
          </a:bodyPr>
          <a:lstStyle/>
          <a:p>
            <a:pPr rtl="0"/>
            <a:r>
              <a:rPr lang="en-GB"/>
              <a:t>Tuesday, February 2, 20XX</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rtlCol="0">
            <a:noAutofit/>
          </a:bodyPr>
          <a:lstStyle/>
          <a:p>
            <a:pPr rtl="0"/>
            <a:r>
              <a:rPr lang="en-GB"/>
              <a:t>Sample Footer Text</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rtlCol="0">
            <a:noAutofit/>
          </a:bodyPr>
          <a:lstStyle/>
          <a:p>
            <a:pPr rtl="0"/>
            <a:fld id="{DBA1B0FB-D917-4C8C-928F-313BD683BF39}" type="slidenum">
              <a:rPr lang="en-GB" smtClean="0"/>
              <a:t>‹#›</a:t>
            </a:fld>
            <a:endParaRPr lang="en-GB"/>
          </a:p>
        </p:txBody>
      </p:sp>
      <p:sp>
        <p:nvSpPr>
          <p:cNvPr id="11" name="Content Placeholder 6">
            <a:extLst>
              <a:ext uri="{FF2B5EF4-FFF2-40B4-BE49-F238E27FC236}">
                <a16:creationId xmlns:a16="http://schemas.microsoft.com/office/drawing/2014/main" id="{1B1AE41C-3196-4E6F-A3A8-313A92677FF3}"/>
              </a:ext>
            </a:extLst>
          </p:cNvPr>
          <p:cNvSpPr>
            <a:spLocks noGrp="1"/>
          </p:cNvSpPr>
          <p:nvPr>
            <p:ph sz="quarter" idx="15"/>
          </p:nvPr>
        </p:nvSpPr>
        <p:spPr>
          <a:xfrm>
            <a:off x="5262411" y="4508500"/>
            <a:ext cx="6221412" cy="1563688"/>
          </a:xfrm>
        </p:spPr>
        <p:txBody>
          <a:bodyPr rtlCol="0">
            <a:noAutofit/>
          </a:bodyPr>
          <a:lstStyle>
            <a:lvl1pPr marL="228600" indent="-228600">
              <a:lnSpc>
                <a:spcPct val="100000"/>
              </a:lnSpc>
              <a:buFont typeface="Arial" panose="020B0604020202020204" pitchFamily="34" charset="0"/>
              <a:buChar char="•"/>
              <a:defRPr sz="2000"/>
            </a:lvl1pPr>
            <a:lvl2pPr>
              <a:buNone/>
              <a:defRPr sz="1900"/>
            </a:lvl2pPr>
            <a:lvl3pPr>
              <a:buNone/>
              <a:defRPr sz="1900"/>
            </a:lvl3pPr>
            <a:lvl4pPr>
              <a:buNone/>
              <a:defRPr sz="1900"/>
            </a:lvl4pPr>
            <a:lvl5pPr>
              <a:buNone/>
              <a:defRPr sz="1900"/>
            </a:lvl5pPr>
          </a:lstStyle>
          <a:p>
            <a:pPr lvl="0" rtl="0"/>
            <a:r>
              <a:rPr lang="en-US"/>
              <a:t>Click to edit Master text styles</a:t>
            </a:r>
          </a:p>
        </p:txBody>
      </p:sp>
    </p:spTree>
    <p:extLst>
      <p:ext uri="{BB962C8B-B14F-4D97-AF65-F5344CB8AC3E}">
        <p14:creationId xmlns:p14="http://schemas.microsoft.com/office/powerpoint/2010/main" val="25702607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Section break">
    <p:bg>
      <p:bgRef idx="1001">
        <a:schemeClr val="bg1"/>
      </p:bgRef>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F75B2FBE-0C5C-48AA-8D7F-9D5B7373CC9A}"/>
              </a:ext>
            </a:extLst>
          </p:cNvPr>
          <p:cNvSpPr>
            <a:spLocks noGrp="1"/>
          </p:cNvSpPr>
          <p:nvPr>
            <p:ph type="pic" sz="quarter" idx="13"/>
          </p:nvPr>
        </p:nvSpPr>
        <p:spPr>
          <a:xfrm>
            <a:off x="0" y="0"/>
            <a:ext cx="12192000" cy="6858000"/>
          </a:xfrm>
          <a:solidFill>
            <a:schemeClr val="accent5"/>
          </a:solidFill>
        </p:spPr>
        <p:txBody>
          <a:bodyPr rtlCol="0"/>
          <a:lstStyle/>
          <a:p>
            <a:pPr rtl="0"/>
            <a:r>
              <a:rPr lang="en-US"/>
              <a:t>Click icon to add picture</a:t>
            </a:r>
            <a:endParaRPr lang="en-GB"/>
          </a:p>
        </p:txBody>
      </p:sp>
      <p:sp>
        <p:nvSpPr>
          <p:cNvPr id="4" name="Date Placeholder 3">
            <a:extLst>
              <a:ext uri="{FF2B5EF4-FFF2-40B4-BE49-F238E27FC236}">
                <a16:creationId xmlns:a16="http://schemas.microsoft.com/office/drawing/2014/main" id="{56403DDF-462A-45CE-931B-010AB4F73C3F}"/>
              </a:ext>
            </a:extLst>
          </p:cNvPr>
          <p:cNvSpPr>
            <a:spLocks noGrp="1"/>
          </p:cNvSpPr>
          <p:nvPr>
            <p:ph type="dt" sz="half" idx="10"/>
          </p:nvPr>
        </p:nvSpPr>
        <p:spPr/>
        <p:txBody>
          <a:bodyPr rtlCol="0"/>
          <a:lstStyle/>
          <a:p>
            <a:pPr rtl="0"/>
            <a:r>
              <a:rPr lang="en-GB"/>
              <a:t>Tuesday, February 2, 20XX</a:t>
            </a:r>
          </a:p>
        </p:txBody>
      </p:sp>
      <p:sp>
        <p:nvSpPr>
          <p:cNvPr id="5" name="Footer Placeholder 4">
            <a:extLst>
              <a:ext uri="{FF2B5EF4-FFF2-40B4-BE49-F238E27FC236}">
                <a16:creationId xmlns:a16="http://schemas.microsoft.com/office/drawing/2014/main" id="{39E10702-2ACF-4768-9E91-8CB87B89594D}"/>
              </a:ext>
            </a:extLst>
          </p:cNvPr>
          <p:cNvSpPr>
            <a:spLocks noGrp="1"/>
          </p:cNvSpPr>
          <p:nvPr>
            <p:ph type="ftr" sz="quarter" idx="11"/>
          </p:nvPr>
        </p:nvSpPr>
        <p:spPr/>
        <p:txBody>
          <a:bodyPr rtlCol="0"/>
          <a:lstStyle/>
          <a:p>
            <a:pPr rtl="0"/>
            <a:r>
              <a:rPr lang="en-GB"/>
              <a:t>Sample Footer Text</a:t>
            </a:r>
          </a:p>
        </p:txBody>
      </p:sp>
      <p:sp>
        <p:nvSpPr>
          <p:cNvPr id="6" name="Slide Number Placeholder 5">
            <a:extLst>
              <a:ext uri="{FF2B5EF4-FFF2-40B4-BE49-F238E27FC236}">
                <a16:creationId xmlns:a16="http://schemas.microsoft.com/office/drawing/2014/main" id="{E8DFA722-391E-4FCF-8E15-0D7E2EC02B63}"/>
              </a:ext>
            </a:extLst>
          </p:cNvPr>
          <p:cNvSpPr>
            <a:spLocks noGrp="1"/>
          </p:cNvSpPr>
          <p:nvPr>
            <p:ph type="sldNum" sz="quarter" idx="12"/>
          </p:nvPr>
        </p:nvSpPr>
        <p:spPr/>
        <p:txBody>
          <a:bodyPr rtlCol="0"/>
          <a:lstStyle/>
          <a:p>
            <a:pPr rtl="0"/>
            <a:fld id="{DBA1B0FB-D917-4C8C-928F-313BD683BF39}" type="slidenum">
              <a:rPr lang="en-GB" smtClean="0"/>
              <a:t>‹#›</a:t>
            </a:fld>
            <a:endParaRPr lang="en-GB"/>
          </a:p>
        </p:txBody>
      </p:sp>
      <p:sp>
        <p:nvSpPr>
          <p:cNvPr id="13" name="Rectangle 12">
            <a:extLst>
              <a:ext uri="{FF2B5EF4-FFF2-40B4-BE49-F238E27FC236}">
                <a16:creationId xmlns:a16="http://schemas.microsoft.com/office/drawing/2014/main" id="{80517979-166D-4AAA-ABBC-0C3E5C2ECF37}"/>
              </a:ext>
              <a:ext uri="{C183D7F6-B498-43B3-948B-1728B52AA6E4}">
                <adec:decorative xmlns:adec="http://schemas.microsoft.com/office/drawing/2017/decorative" val="1"/>
              </a:ext>
            </a:extLst>
          </p:cNvPr>
          <p:cNvSpPr/>
          <p:nvPr userDrawn="1"/>
        </p:nvSpPr>
        <p:spPr>
          <a:xfrm>
            <a:off x="0" y="5773729"/>
            <a:ext cx="12192000" cy="1084271"/>
          </a:xfrm>
          <a:prstGeom prst="rect">
            <a:avLst/>
          </a:prstGeom>
          <a:gradFill flip="none" rotWithShape="1">
            <a:gsLst>
              <a:gs pos="90000">
                <a:schemeClr val="bg2">
                  <a:alpha val="60000"/>
                </a:schemeClr>
              </a:gs>
              <a:gs pos="28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14" name="Rectangle 13">
            <a:extLst>
              <a:ext uri="{FF2B5EF4-FFF2-40B4-BE49-F238E27FC236}">
                <a16:creationId xmlns:a16="http://schemas.microsoft.com/office/drawing/2014/main" id="{4E111559-B769-4E2A-A891-97B3C4AA6BAC}"/>
              </a:ext>
            </a:extLst>
          </p:cNvPr>
          <p:cNvSpPr/>
          <p:nvPr userDrawn="1"/>
        </p:nvSpPr>
        <p:spPr>
          <a:xfrm rot="10800000">
            <a:off x="0" y="-3"/>
            <a:ext cx="9000000" cy="6857998"/>
          </a:xfrm>
          <a:prstGeom prst="rect">
            <a:avLst/>
          </a:prstGeom>
          <a:gradFill flip="none" rotWithShape="1">
            <a:gsLst>
              <a:gs pos="50000">
                <a:schemeClr val="bg2">
                  <a:alpha val="60000"/>
                </a:schemeClr>
              </a:gs>
              <a:gs pos="0">
                <a:schemeClr val="bg2">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15" name="Title 1">
            <a:extLst>
              <a:ext uri="{FF2B5EF4-FFF2-40B4-BE49-F238E27FC236}">
                <a16:creationId xmlns:a16="http://schemas.microsoft.com/office/drawing/2014/main" id="{754E1219-253E-4FEF-A576-83857F44BA01}"/>
              </a:ext>
            </a:extLst>
          </p:cNvPr>
          <p:cNvSpPr>
            <a:spLocks noGrp="1"/>
          </p:cNvSpPr>
          <p:nvPr>
            <p:ph type="ctrTitle"/>
          </p:nvPr>
        </p:nvSpPr>
        <p:spPr>
          <a:xfrm>
            <a:off x="550863" y="549275"/>
            <a:ext cx="5437187" cy="2986234"/>
          </a:xfrm>
        </p:spPr>
        <p:txBody>
          <a:bodyPr rtlCol="0" anchor="b" anchorCtr="0">
            <a:noAutofit/>
          </a:bodyPr>
          <a:lstStyle>
            <a:lvl1pPr>
              <a:defRPr sz="6400"/>
            </a:lvl1pPr>
          </a:lstStyle>
          <a:p>
            <a:pPr rtl="0"/>
            <a:r>
              <a:rPr lang="en-US"/>
              <a:t>Click to edit Master title style</a:t>
            </a:r>
            <a:endParaRPr lang="en-GB" dirty="0"/>
          </a:p>
        </p:txBody>
      </p:sp>
      <p:sp>
        <p:nvSpPr>
          <p:cNvPr id="16" name="Subtitle 2">
            <a:extLst>
              <a:ext uri="{FF2B5EF4-FFF2-40B4-BE49-F238E27FC236}">
                <a16:creationId xmlns:a16="http://schemas.microsoft.com/office/drawing/2014/main" id="{93411FC5-0B5A-4566-9984-827485AF9265}"/>
              </a:ext>
            </a:extLst>
          </p:cNvPr>
          <p:cNvSpPr>
            <a:spLocks noGrp="1"/>
          </p:cNvSpPr>
          <p:nvPr>
            <p:ph type="subTitle" idx="1"/>
          </p:nvPr>
        </p:nvSpPr>
        <p:spPr>
          <a:xfrm>
            <a:off x="550863" y="3816724"/>
            <a:ext cx="5437187" cy="2265216"/>
          </a:xfrm>
        </p:spPr>
        <p:txBody>
          <a:bodyPr rtlCol="0">
            <a:noAutofit/>
          </a:bodyPr>
          <a:lstStyle>
            <a:lvl1pPr>
              <a:buNone/>
              <a:defRPr sz="2400"/>
            </a:lvl1pPr>
          </a:lstStyle>
          <a:p>
            <a:pPr rtl="0"/>
            <a:r>
              <a:rPr lang="en-US">
                <a:solidFill>
                  <a:schemeClr val="tx1">
                    <a:alpha val="60000"/>
                  </a:schemeClr>
                </a:solidFill>
              </a:rPr>
              <a:t>Click to edit Master subtitle style</a:t>
            </a:r>
            <a:endParaRPr lang="en-GB" dirty="0">
              <a:solidFill>
                <a:schemeClr val="tx1">
                  <a:alpha val="60000"/>
                </a:schemeClr>
              </a:solidFill>
            </a:endParaRPr>
          </a:p>
        </p:txBody>
      </p:sp>
    </p:spTree>
    <p:extLst>
      <p:ext uri="{BB962C8B-B14F-4D97-AF65-F5344CB8AC3E}">
        <p14:creationId xmlns:p14="http://schemas.microsoft.com/office/powerpoint/2010/main" val="1023429560"/>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Section break">
    <p:bg>
      <p:bgRef idx="1001">
        <a:schemeClr val="bg1"/>
      </p:bgRef>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F75B2FBE-0C5C-48AA-8D7F-9D5B7373CC9A}"/>
              </a:ext>
            </a:extLst>
          </p:cNvPr>
          <p:cNvSpPr>
            <a:spLocks noGrp="1"/>
          </p:cNvSpPr>
          <p:nvPr>
            <p:ph type="pic" sz="quarter" idx="13"/>
          </p:nvPr>
        </p:nvSpPr>
        <p:spPr>
          <a:xfrm>
            <a:off x="0" y="0"/>
            <a:ext cx="12192000" cy="6858000"/>
          </a:xfrm>
          <a:solidFill>
            <a:schemeClr val="bg2"/>
          </a:solidFill>
        </p:spPr>
        <p:txBody>
          <a:bodyPr rtlCol="0"/>
          <a:lstStyle/>
          <a:p>
            <a:pPr rtl="0"/>
            <a:r>
              <a:rPr lang="en-US"/>
              <a:t>Click icon to add picture</a:t>
            </a:r>
            <a:endParaRPr lang="en-GB"/>
          </a:p>
        </p:txBody>
      </p:sp>
      <p:sp>
        <p:nvSpPr>
          <p:cNvPr id="16" name="Subtitle 2">
            <a:extLst>
              <a:ext uri="{FF2B5EF4-FFF2-40B4-BE49-F238E27FC236}">
                <a16:creationId xmlns:a16="http://schemas.microsoft.com/office/drawing/2014/main" id="{93411FC5-0B5A-4566-9984-827485AF9265}"/>
              </a:ext>
            </a:extLst>
          </p:cNvPr>
          <p:cNvSpPr>
            <a:spLocks noGrp="1"/>
          </p:cNvSpPr>
          <p:nvPr>
            <p:ph type="subTitle" idx="1"/>
          </p:nvPr>
        </p:nvSpPr>
        <p:spPr>
          <a:xfrm>
            <a:off x="0" y="3557281"/>
            <a:ext cx="6640285" cy="3300719"/>
          </a:xfrm>
          <a:gradFill>
            <a:gsLst>
              <a:gs pos="0">
                <a:schemeClr val="bg2">
                  <a:alpha val="0"/>
                </a:schemeClr>
              </a:gs>
              <a:gs pos="50000">
                <a:schemeClr val="bg2">
                  <a:alpha val="60000"/>
                </a:schemeClr>
              </a:gs>
            </a:gsLst>
            <a:lin ang="10800000" scaled="1"/>
          </a:gradFill>
        </p:spPr>
        <p:txBody>
          <a:bodyPr rtlCol="0">
            <a:noAutofit/>
          </a:bodyPr>
          <a:lstStyle>
            <a:lvl1pPr marL="548640" indent="0">
              <a:lnSpc>
                <a:spcPct val="200000"/>
              </a:lnSpc>
              <a:buNone/>
              <a:defRPr/>
            </a:lvl1pPr>
          </a:lstStyle>
          <a:p>
            <a:pPr rtl="0"/>
            <a:r>
              <a:rPr lang="en-US">
                <a:solidFill>
                  <a:schemeClr val="tx1">
                    <a:alpha val="60000"/>
                  </a:schemeClr>
                </a:solidFill>
              </a:rPr>
              <a:t>Click to edit Master subtitle style</a:t>
            </a:r>
            <a:endParaRPr lang="en-GB" dirty="0">
              <a:solidFill>
                <a:schemeClr val="tx1">
                  <a:alpha val="60000"/>
                </a:schemeClr>
              </a:solidFill>
            </a:endParaRPr>
          </a:p>
        </p:txBody>
      </p:sp>
      <p:sp>
        <p:nvSpPr>
          <p:cNvPr id="15" name="Title 1">
            <a:extLst>
              <a:ext uri="{FF2B5EF4-FFF2-40B4-BE49-F238E27FC236}">
                <a16:creationId xmlns:a16="http://schemas.microsoft.com/office/drawing/2014/main" id="{754E1219-253E-4FEF-A576-83857F44BA01}"/>
              </a:ext>
            </a:extLst>
          </p:cNvPr>
          <p:cNvSpPr>
            <a:spLocks noGrp="1"/>
          </p:cNvSpPr>
          <p:nvPr>
            <p:ph type="ctrTitle"/>
          </p:nvPr>
        </p:nvSpPr>
        <p:spPr>
          <a:xfrm>
            <a:off x="0" y="0"/>
            <a:ext cx="6640285" cy="3535509"/>
          </a:xfrm>
          <a:gradFill flip="none" rotWithShape="1">
            <a:gsLst>
              <a:gs pos="0">
                <a:schemeClr val="bg2">
                  <a:alpha val="0"/>
                </a:schemeClr>
              </a:gs>
              <a:gs pos="50000">
                <a:schemeClr val="bg2">
                  <a:alpha val="70000"/>
                </a:schemeClr>
              </a:gs>
            </a:gsLst>
            <a:lin ang="10800000" scaled="1"/>
            <a:tileRect/>
          </a:gradFill>
        </p:spPr>
        <p:txBody>
          <a:bodyPr rtlCol="0" anchor="b" anchorCtr="0">
            <a:noAutofit/>
          </a:bodyPr>
          <a:lstStyle>
            <a:lvl1pPr marL="548640">
              <a:spcAft>
                <a:spcPts val="1200"/>
              </a:spcAft>
              <a:defRPr sz="6400"/>
            </a:lvl1pPr>
          </a:lstStyle>
          <a:p>
            <a:pPr rtl="0"/>
            <a:r>
              <a:rPr lang="en-US"/>
              <a:t>Click to edit Master title style</a:t>
            </a:r>
            <a:endParaRPr lang="en-GB" dirty="0"/>
          </a:p>
        </p:txBody>
      </p:sp>
    </p:spTree>
    <p:extLst>
      <p:ext uri="{BB962C8B-B14F-4D97-AF65-F5344CB8AC3E}">
        <p14:creationId xmlns:p14="http://schemas.microsoft.com/office/powerpoint/2010/main" val="2229304515"/>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5_Chart Table Timeline">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3BDBC526-6DCD-4FF6-8395-D8C22E46E527}"/>
              </a:ext>
            </a:extLst>
          </p:cNvPr>
          <p:cNvGrpSpPr/>
          <p:nvPr/>
        </p:nvGrpSpPr>
        <p:grpSpPr>
          <a:xfrm>
            <a:off x="613998" y="5334748"/>
            <a:ext cx="678135" cy="990000"/>
            <a:chOff x="10490969" y="1448827"/>
            <a:chExt cx="678135" cy="990000"/>
          </a:xfrm>
        </p:grpSpPr>
        <p:sp>
          <p:nvSpPr>
            <p:cNvPr id="13" name="Freeform: Shape 12">
              <a:extLst>
                <a:ext uri="{FF2B5EF4-FFF2-40B4-BE49-F238E27FC236}">
                  <a16:creationId xmlns:a16="http://schemas.microsoft.com/office/drawing/2014/main" id="{02ECB475-568C-47AC-B16D-2E202DEB2DE0}"/>
                </a:ext>
              </a:extLst>
            </p:cNvPr>
            <p:cNvSpPr>
              <a:spLocks noChangeAspect="1"/>
            </p:cNvSpPr>
            <p:nvPr/>
          </p:nvSpPr>
          <p:spPr>
            <a:xfrm rot="2700000" flipH="1" flipV="1">
              <a:off x="10268976" y="1743588"/>
              <a:ext cx="926985" cy="463493"/>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127000" dist="50800" dir="1350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en-GB" dirty="0">
                <a:solidFill>
                  <a:schemeClr val="tx1"/>
                </a:solidFill>
              </a:endParaRPr>
            </a:p>
          </p:txBody>
        </p:sp>
        <p:sp>
          <p:nvSpPr>
            <p:cNvPr id="14" name="Oval 13">
              <a:extLst>
                <a:ext uri="{FF2B5EF4-FFF2-40B4-BE49-F238E27FC236}">
                  <a16:creationId xmlns:a16="http://schemas.microsoft.com/office/drawing/2014/main" id="{080D8764-525A-441E-B58F-068E82F09714}"/>
                </a:ext>
              </a:extLst>
            </p:cNvPr>
            <p:cNvSpPr/>
            <p:nvPr/>
          </p:nvSpPr>
          <p:spPr>
            <a:xfrm rot="8100000" flipH="1" flipV="1">
              <a:off x="11115555" y="1939340"/>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a:p>
          </p:txBody>
        </p:sp>
        <p:sp>
          <p:nvSpPr>
            <p:cNvPr id="15" name="Oval 14">
              <a:extLst>
                <a:ext uri="{FF2B5EF4-FFF2-40B4-BE49-F238E27FC236}">
                  <a16:creationId xmlns:a16="http://schemas.microsoft.com/office/drawing/2014/main" id="{11196109-6F2B-4738-B2FC-2CCC753AABD4}"/>
                </a:ext>
              </a:extLst>
            </p:cNvPr>
            <p:cNvSpPr/>
            <p:nvPr/>
          </p:nvSpPr>
          <p:spPr>
            <a:xfrm rot="8100000" flipH="1" flipV="1">
              <a:off x="10625042" y="1448827"/>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a:p>
          </p:txBody>
        </p:sp>
        <p:sp>
          <p:nvSpPr>
            <p:cNvPr id="16" name="Freeform: Shape 15">
              <a:extLst>
                <a:ext uri="{FF2B5EF4-FFF2-40B4-BE49-F238E27FC236}">
                  <a16:creationId xmlns:a16="http://schemas.microsoft.com/office/drawing/2014/main" id="{F7E468C2-69B8-470B-85E3-801A3CB1D7E2}"/>
                </a:ext>
              </a:extLst>
            </p:cNvPr>
            <p:cNvSpPr>
              <a:spLocks noChangeAspect="1"/>
            </p:cNvSpPr>
            <p:nvPr/>
          </p:nvSpPr>
          <p:spPr>
            <a:xfrm rot="2700000" flipH="1" flipV="1">
              <a:off x="10292519" y="1686748"/>
              <a:ext cx="926985" cy="530086"/>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20000"/>
              </a:schemeClr>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en-GB" dirty="0">
                <a:solidFill>
                  <a:schemeClr val="tx1"/>
                </a:solidFill>
              </a:endParaRPr>
            </a:p>
          </p:txBody>
        </p:sp>
      </p:grpSp>
      <p:sp>
        <p:nvSpPr>
          <p:cNvPr id="2" name="Title 1">
            <a:extLst>
              <a:ext uri="{FF2B5EF4-FFF2-40B4-BE49-F238E27FC236}">
                <a16:creationId xmlns:a16="http://schemas.microsoft.com/office/drawing/2014/main" id="{B1A4B040-51E3-4DA0-B21D-EEE173E7536F}"/>
              </a:ext>
            </a:extLst>
          </p:cNvPr>
          <p:cNvSpPr>
            <a:spLocks noGrp="1"/>
          </p:cNvSpPr>
          <p:nvPr>
            <p:ph type="title"/>
          </p:nvPr>
        </p:nvSpPr>
        <p:spPr>
          <a:xfrm>
            <a:off x="550862" y="549275"/>
            <a:ext cx="11091600" cy="1332000"/>
          </a:xfrm>
        </p:spPr>
        <p:txBody>
          <a:bodyPr vert="horz" wrap="square" lIns="0" tIns="0" rIns="0" bIns="0" rtlCol="0" anchor="t" anchorCtr="0">
            <a:noAutofit/>
          </a:bodyPr>
          <a:lstStyle>
            <a:lvl1pPr>
              <a:defRPr lang="en-GB" dirty="0"/>
            </a:lvl1pPr>
          </a:lstStyle>
          <a:p>
            <a:pPr lvl="0" rtl="0">
              <a:lnSpc>
                <a:spcPct val="100000"/>
              </a:lnSpc>
            </a:pPr>
            <a:r>
              <a:rPr lang="en-US"/>
              <a:t>Click to edit Master title style</a:t>
            </a:r>
            <a:endParaRPr lang="en-GB"/>
          </a:p>
        </p:txBody>
      </p:sp>
      <p:sp>
        <p:nvSpPr>
          <p:cNvPr id="3" name="Content Placeholder 2">
            <a:extLst>
              <a:ext uri="{FF2B5EF4-FFF2-40B4-BE49-F238E27FC236}">
                <a16:creationId xmlns:a16="http://schemas.microsoft.com/office/drawing/2014/main" id="{F8A2CD90-429B-4A55-B6C8-DD6CE6994118}"/>
              </a:ext>
            </a:extLst>
          </p:cNvPr>
          <p:cNvSpPr>
            <a:spLocks noGrp="1"/>
          </p:cNvSpPr>
          <p:nvPr>
            <p:ph idx="1"/>
          </p:nvPr>
        </p:nvSpPr>
        <p:spPr>
          <a:xfrm>
            <a:off x="550863" y="2113199"/>
            <a:ext cx="11090274" cy="3979625"/>
          </a:xfrm>
        </p:spPr>
        <p:txBody>
          <a:bodyPr rtlCol="0">
            <a:noAutofit/>
          </a:body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lang="en-GB" dirty="0"/>
          </a:p>
        </p:txBody>
      </p:sp>
      <p:sp>
        <p:nvSpPr>
          <p:cNvPr id="4" name="Date Placeholder 3">
            <a:extLst>
              <a:ext uri="{FF2B5EF4-FFF2-40B4-BE49-F238E27FC236}">
                <a16:creationId xmlns:a16="http://schemas.microsoft.com/office/drawing/2014/main" id="{4D4EE704-5DCA-484E-85E0-0E3A7B1C5046}"/>
              </a:ext>
            </a:extLst>
          </p:cNvPr>
          <p:cNvSpPr>
            <a:spLocks noGrp="1"/>
          </p:cNvSpPr>
          <p:nvPr>
            <p:ph type="dt" sz="half" idx="10"/>
          </p:nvPr>
        </p:nvSpPr>
        <p:spPr/>
        <p:txBody>
          <a:bodyPr rtlCol="0">
            <a:noAutofit/>
          </a:bodyPr>
          <a:lstStyle/>
          <a:p>
            <a:pPr rtl="0"/>
            <a:r>
              <a:rPr lang="en-GB"/>
              <a:t>Tuesday, February 2, 20XX</a:t>
            </a:r>
          </a:p>
        </p:txBody>
      </p:sp>
      <p:sp>
        <p:nvSpPr>
          <p:cNvPr id="5" name="Footer Placeholder 4">
            <a:extLst>
              <a:ext uri="{FF2B5EF4-FFF2-40B4-BE49-F238E27FC236}">
                <a16:creationId xmlns:a16="http://schemas.microsoft.com/office/drawing/2014/main" id="{4CA69B66-1C18-44A2-93F7-97DED26F24AB}"/>
              </a:ext>
            </a:extLst>
          </p:cNvPr>
          <p:cNvSpPr>
            <a:spLocks noGrp="1"/>
          </p:cNvSpPr>
          <p:nvPr>
            <p:ph type="ftr" sz="quarter" idx="11"/>
          </p:nvPr>
        </p:nvSpPr>
        <p:spPr/>
        <p:txBody>
          <a:bodyPr rtlCol="0">
            <a:noAutofit/>
          </a:bodyPr>
          <a:lstStyle/>
          <a:p>
            <a:pPr rtl="0"/>
            <a:r>
              <a:rPr lang="en-GB"/>
              <a:t>Sample Footer Text</a:t>
            </a:r>
          </a:p>
        </p:txBody>
      </p:sp>
      <p:sp>
        <p:nvSpPr>
          <p:cNvPr id="6" name="Slide Number Placeholder 5">
            <a:extLst>
              <a:ext uri="{FF2B5EF4-FFF2-40B4-BE49-F238E27FC236}">
                <a16:creationId xmlns:a16="http://schemas.microsoft.com/office/drawing/2014/main" id="{7E44B5A0-66FA-433A-8DC5-C097C63B4DFC}"/>
              </a:ext>
            </a:extLst>
          </p:cNvPr>
          <p:cNvSpPr>
            <a:spLocks noGrp="1"/>
          </p:cNvSpPr>
          <p:nvPr>
            <p:ph type="sldNum" sz="quarter" idx="12"/>
          </p:nvPr>
        </p:nvSpPr>
        <p:spPr/>
        <p:txBody>
          <a:bodyPr rtlCol="0">
            <a:noAutofit/>
          </a:bodyPr>
          <a:lstStyle/>
          <a:p>
            <a:pPr rtl="0"/>
            <a:fld id="{DBA1B0FB-D917-4C8C-928F-313BD683BF39}" type="slidenum">
              <a:rPr lang="en-GB" smtClean="0"/>
              <a:t>‹#›</a:t>
            </a:fld>
            <a:endParaRPr lang="en-GB"/>
          </a:p>
        </p:txBody>
      </p:sp>
    </p:spTree>
    <p:extLst>
      <p:ext uri="{BB962C8B-B14F-4D97-AF65-F5344CB8AC3E}">
        <p14:creationId xmlns:p14="http://schemas.microsoft.com/office/powerpoint/2010/main" val="36160711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Quot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062BF5C-3876-4161-B4FF-14CA94D326C6}"/>
              </a:ext>
            </a:extLst>
          </p:cNvPr>
          <p:cNvSpPr>
            <a:spLocks noGrp="1"/>
          </p:cNvSpPr>
          <p:nvPr>
            <p:ph type="title"/>
          </p:nvPr>
        </p:nvSpPr>
        <p:spPr>
          <a:xfrm>
            <a:off x="550864" y="549275"/>
            <a:ext cx="3566160" cy="3384550"/>
          </a:xfrm>
        </p:spPr>
        <p:txBody>
          <a:bodyPr wrap="square" rtlCol="0" anchor="b" anchorCtr="0">
            <a:noAutofit/>
          </a:bodyPr>
          <a:lstStyle>
            <a:lvl1pPr>
              <a:defRPr sz="4000"/>
            </a:lvl1pPr>
          </a:lstStyle>
          <a:p>
            <a:pPr rtl="0"/>
            <a:r>
              <a:rPr lang="en-US"/>
              <a:t>Click to edit Master title style</a:t>
            </a:r>
            <a:endParaRPr lang="en-GB" dirty="0"/>
          </a:p>
        </p:txBody>
      </p:sp>
      <p:grpSp>
        <p:nvGrpSpPr>
          <p:cNvPr id="8" name="Group 7">
            <a:extLst>
              <a:ext uri="{FF2B5EF4-FFF2-40B4-BE49-F238E27FC236}">
                <a16:creationId xmlns:a16="http://schemas.microsoft.com/office/drawing/2014/main" id="{B17C5C60-EC4D-410B-9997-0B73289605FD}"/>
              </a:ext>
              <a:ext uri="{C183D7F6-B498-43B3-948B-1728B52AA6E4}">
                <adec:decorative xmlns:adec="http://schemas.microsoft.com/office/drawing/2017/decorative" val="1"/>
              </a:ext>
            </a:extLst>
          </p:cNvPr>
          <p:cNvGrpSpPr/>
          <p:nvPr userDrawn="1"/>
        </p:nvGrpSpPr>
        <p:grpSpPr>
          <a:xfrm>
            <a:off x="10822156" y="4143453"/>
            <a:ext cx="734257" cy="760506"/>
            <a:chOff x="5243759" y="1363788"/>
            <a:chExt cx="734257" cy="760506"/>
          </a:xfrm>
        </p:grpSpPr>
        <p:sp>
          <p:nvSpPr>
            <p:cNvPr id="9" name="Freeform 5">
              <a:extLst>
                <a:ext uri="{FF2B5EF4-FFF2-40B4-BE49-F238E27FC236}">
                  <a16:creationId xmlns:a16="http://schemas.microsoft.com/office/drawing/2014/main" id="{0573155C-3428-4F4F-AE66-A519D777EAAE}"/>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a:p>
          </p:txBody>
        </p:sp>
        <p:sp>
          <p:nvSpPr>
            <p:cNvPr id="10" name="Freeform 6">
              <a:extLst>
                <a:ext uri="{FF2B5EF4-FFF2-40B4-BE49-F238E27FC236}">
                  <a16:creationId xmlns:a16="http://schemas.microsoft.com/office/drawing/2014/main" id="{1853496C-159E-4D47-94B5-0835FB6511BA}"/>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a:p>
          </p:txBody>
        </p:sp>
        <p:sp>
          <p:nvSpPr>
            <p:cNvPr id="11" name="Freeform 8">
              <a:extLst>
                <a:ext uri="{FF2B5EF4-FFF2-40B4-BE49-F238E27FC236}">
                  <a16:creationId xmlns:a16="http://schemas.microsoft.com/office/drawing/2014/main" id="{CE93E330-715B-44E8-84D9-CE166D428DAB}"/>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a:p>
          </p:txBody>
        </p:sp>
      </p:grpSp>
      <p:sp>
        <p:nvSpPr>
          <p:cNvPr id="12" name="Oval 11">
            <a:extLst>
              <a:ext uri="{FF2B5EF4-FFF2-40B4-BE49-F238E27FC236}">
                <a16:creationId xmlns:a16="http://schemas.microsoft.com/office/drawing/2014/main" id="{80A2FA6F-99B7-4984-A80C-570644889F02}"/>
              </a:ext>
              <a:ext uri="{C183D7F6-B498-43B3-948B-1728B52AA6E4}">
                <adec:decorative xmlns:adec="http://schemas.microsoft.com/office/drawing/2017/decorative" val="1"/>
              </a:ext>
            </a:extLst>
          </p:cNvPr>
          <p:cNvSpPr>
            <a:spLocks noChangeAspect="1"/>
          </p:cNvSpPr>
          <p:nvPr userDrawn="1"/>
        </p:nvSpPr>
        <p:spPr>
          <a:xfrm>
            <a:off x="5668780" y="5059009"/>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a:p>
        </p:txBody>
      </p:sp>
      <p:sp>
        <p:nvSpPr>
          <p:cNvPr id="17" name="Content Placeholder 16">
            <a:extLst>
              <a:ext uri="{FF2B5EF4-FFF2-40B4-BE49-F238E27FC236}">
                <a16:creationId xmlns:a16="http://schemas.microsoft.com/office/drawing/2014/main" id="{439C8C03-81B3-4DE8-B96A-78258E4467CC}"/>
              </a:ext>
            </a:extLst>
          </p:cNvPr>
          <p:cNvSpPr>
            <a:spLocks noGrp="1"/>
          </p:cNvSpPr>
          <p:nvPr>
            <p:ph sz="quarter" idx="15"/>
          </p:nvPr>
        </p:nvSpPr>
        <p:spPr>
          <a:xfrm>
            <a:off x="550863" y="4097338"/>
            <a:ext cx="3565524" cy="2351087"/>
          </a:xfrm>
        </p:spPr>
        <p:txBody>
          <a:bodyPr rtlCol="0">
            <a:noAutofit/>
          </a:bodyPr>
          <a:lstStyle>
            <a:lvl1pPr>
              <a:buNone/>
              <a:defRPr sz="2400"/>
            </a:lvl1pPr>
            <a:lvl2pPr>
              <a:defRPr sz="2000"/>
            </a:lvl2pPr>
            <a:lvl3pPr>
              <a:defRPr sz="2000"/>
            </a:lvl3pPr>
            <a:lvl4pPr>
              <a:defRPr sz="2000"/>
            </a:lvl4pPr>
            <a:lvl5pPr>
              <a:defRPr sz="2000"/>
            </a:lvl5pPr>
          </a:lstStyle>
          <a:p>
            <a:pPr lvl="0" rtl="0"/>
            <a:r>
              <a:rPr lang="en-US"/>
              <a:t>Click to edit Master text styles</a:t>
            </a:r>
          </a:p>
        </p:txBody>
      </p:sp>
      <p:sp>
        <p:nvSpPr>
          <p:cNvPr id="15" name="Picture Placeholder 14">
            <a:extLst>
              <a:ext uri="{FF2B5EF4-FFF2-40B4-BE49-F238E27FC236}">
                <a16:creationId xmlns:a16="http://schemas.microsoft.com/office/drawing/2014/main" id="{C1FBB56D-C8B1-4ED9-A5DB-72BA636DADF3}"/>
              </a:ext>
            </a:extLst>
          </p:cNvPr>
          <p:cNvSpPr>
            <a:spLocks noGrp="1"/>
          </p:cNvSpPr>
          <p:nvPr>
            <p:ph type="pic" sz="quarter" idx="13"/>
          </p:nvPr>
        </p:nvSpPr>
        <p:spPr>
          <a:xfrm>
            <a:off x="5535809" y="656633"/>
            <a:ext cx="5132388" cy="5132388"/>
          </a:xfrm>
          <a:custGeom>
            <a:avLst/>
            <a:gdLst>
              <a:gd name="connsiteX0" fmla="*/ 2566194 w 5132388"/>
              <a:gd name="connsiteY0" fmla="*/ 0 h 5132388"/>
              <a:gd name="connsiteX1" fmla="*/ 5132388 w 5132388"/>
              <a:gd name="connsiteY1" fmla="*/ 2566194 h 5132388"/>
              <a:gd name="connsiteX2" fmla="*/ 2566194 w 5132388"/>
              <a:gd name="connsiteY2" fmla="*/ 5132388 h 5132388"/>
              <a:gd name="connsiteX3" fmla="*/ 0 w 5132388"/>
              <a:gd name="connsiteY3" fmla="*/ 2566194 h 5132388"/>
              <a:gd name="connsiteX4" fmla="*/ 2566194 w 5132388"/>
              <a:gd name="connsiteY4" fmla="*/ 0 h 5132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2388" h="5132388">
                <a:moveTo>
                  <a:pt x="2566194" y="0"/>
                </a:moveTo>
                <a:cubicBezTo>
                  <a:pt x="3983464" y="0"/>
                  <a:pt x="5132388" y="1148924"/>
                  <a:pt x="5132388" y="2566194"/>
                </a:cubicBezTo>
                <a:cubicBezTo>
                  <a:pt x="5132388" y="3983464"/>
                  <a:pt x="3983464" y="5132388"/>
                  <a:pt x="2566194" y="5132388"/>
                </a:cubicBezTo>
                <a:cubicBezTo>
                  <a:pt x="1148924" y="5132388"/>
                  <a:pt x="0" y="3983464"/>
                  <a:pt x="0" y="2566194"/>
                </a:cubicBezTo>
                <a:cubicBezTo>
                  <a:pt x="0" y="1148924"/>
                  <a:pt x="1148924" y="0"/>
                  <a:pt x="2566194" y="0"/>
                </a:cubicBezTo>
                <a:close/>
              </a:path>
            </a:pathLst>
          </a:custGeom>
          <a:solidFill>
            <a:schemeClr val="accent5"/>
          </a:solidFill>
        </p:spPr>
        <p:txBody>
          <a:bodyPr wrap="square" rtlCol="0">
            <a:noAutofit/>
          </a:bodyPr>
          <a:lstStyle/>
          <a:p>
            <a:pPr rtl="0"/>
            <a:r>
              <a:rPr lang="en-US"/>
              <a:t>Click icon to add picture</a:t>
            </a:r>
            <a:endParaRPr lang="en-GB"/>
          </a:p>
        </p:txBody>
      </p:sp>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rtlCol="0">
            <a:noAutofit/>
          </a:bodyPr>
          <a:lstStyle/>
          <a:p>
            <a:pPr rtl="0"/>
            <a:r>
              <a:rPr lang="en-GB"/>
              <a:t>Tuesday, February 2, 20XX</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rtlCol="0">
            <a:noAutofit/>
          </a:bodyPr>
          <a:lstStyle/>
          <a:p>
            <a:pPr rtl="0"/>
            <a:r>
              <a:rPr lang="en-GB"/>
              <a:t>Sample Footer Text</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rtlCol="0">
            <a:noAutofit/>
          </a:bodyPr>
          <a:lstStyle/>
          <a:p>
            <a:pPr rtl="0"/>
            <a:fld id="{DBA1B0FB-D917-4C8C-928F-313BD683BF39}" type="slidenum">
              <a:rPr lang="en-GB" smtClean="0"/>
              <a:t>‹#›</a:t>
            </a:fld>
            <a:endParaRPr lang="en-GB"/>
          </a:p>
        </p:txBody>
      </p:sp>
    </p:spTree>
    <p:extLst>
      <p:ext uri="{BB962C8B-B14F-4D97-AF65-F5344CB8AC3E}">
        <p14:creationId xmlns:p14="http://schemas.microsoft.com/office/powerpoint/2010/main" val="30630871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Team">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E38C6F9E-A74F-4F54-9409-B6B93DF8CE78}"/>
              </a:ext>
              <a:ext uri="{C183D7F6-B498-43B3-948B-1728B52AA6E4}">
                <adec:decorative xmlns:adec="http://schemas.microsoft.com/office/drawing/2017/decorative" val="1"/>
              </a:ext>
            </a:extLst>
          </p:cNvPr>
          <p:cNvSpPr/>
          <p:nvPr userDrawn="1"/>
        </p:nvSpPr>
        <p:spPr>
          <a:xfrm>
            <a:off x="0" y="5773729"/>
            <a:ext cx="12192000" cy="1084271"/>
          </a:xfrm>
          <a:prstGeom prst="rect">
            <a:avLst/>
          </a:prstGeom>
          <a:gradFill flip="none" rotWithShape="1">
            <a:gsLst>
              <a:gs pos="100000">
                <a:schemeClr val="bg2">
                  <a:alpha val="60000"/>
                </a:schemeClr>
              </a:gs>
              <a:gs pos="40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en-GB"/>
          </a:p>
        </p:txBody>
      </p:sp>
      <p:sp>
        <p:nvSpPr>
          <p:cNvPr id="34" name="Oval 33">
            <a:extLst>
              <a:ext uri="{FF2B5EF4-FFF2-40B4-BE49-F238E27FC236}">
                <a16:creationId xmlns:a16="http://schemas.microsoft.com/office/drawing/2014/main" id="{6F0F71C5-78A4-4793-9BD4-3DF0EE3E3EB7}"/>
              </a:ext>
              <a:ext uri="{C183D7F6-B498-43B3-948B-1728B52AA6E4}">
                <adec:decorative xmlns:adec="http://schemas.microsoft.com/office/drawing/2017/decorative" val="1"/>
              </a:ext>
            </a:extLst>
          </p:cNvPr>
          <p:cNvSpPr>
            <a:spLocks noChangeAspect="1"/>
          </p:cNvSpPr>
          <p:nvPr userDrawn="1"/>
        </p:nvSpPr>
        <p:spPr>
          <a:xfrm>
            <a:off x="10288775" y="762609"/>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a:p>
        </p:txBody>
      </p:sp>
      <p:sp>
        <p:nvSpPr>
          <p:cNvPr id="40" name="Title 5">
            <a:extLst>
              <a:ext uri="{FF2B5EF4-FFF2-40B4-BE49-F238E27FC236}">
                <a16:creationId xmlns:a16="http://schemas.microsoft.com/office/drawing/2014/main" id="{36F60F77-4CC9-4F86-B70A-85012C6588A0}"/>
              </a:ext>
            </a:extLst>
          </p:cNvPr>
          <p:cNvSpPr>
            <a:spLocks noGrp="1"/>
          </p:cNvSpPr>
          <p:nvPr>
            <p:ph type="ctrTitle" hasCustomPrompt="1"/>
          </p:nvPr>
        </p:nvSpPr>
        <p:spPr>
          <a:xfrm>
            <a:off x="548640" y="548640"/>
            <a:ext cx="8281987" cy="1253041"/>
          </a:xfrm>
        </p:spPr>
        <p:txBody>
          <a:bodyPr rtlCol="0">
            <a:noAutofit/>
          </a:bodyPr>
          <a:lstStyle/>
          <a:p>
            <a:pPr rtl="0"/>
            <a:r>
              <a:rPr lang="en-GB"/>
              <a:t>Team</a:t>
            </a:r>
          </a:p>
        </p:txBody>
      </p:sp>
      <p:grpSp>
        <p:nvGrpSpPr>
          <p:cNvPr id="51" name="Group 50">
            <a:extLst>
              <a:ext uri="{FF2B5EF4-FFF2-40B4-BE49-F238E27FC236}">
                <a16:creationId xmlns:a16="http://schemas.microsoft.com/office/drawing/2014/main" id="{E6093F87-C1F6-4FAB-B891-6F7D7FC20751}"/>
              </a:ext>
              <a:ext uri="{C183D7F6-B498-43B3-948B-1728B52AA6E4}">
                <adec:decorative xmlns:adec="http://schemas.microsoft.com/office/drawing/2017/decorative" val="1"/>
              </a:ext>
            </a:extLst>
          </p:cNvPr>
          <p:cNvGrpSpPr/>
          <p:nvPr userDrawn="1"/>
        </p:nvGrpSpPr>
        <p:grpSpPr>
          <a:xfrm>
            <a:off x="1800565" y="4518946"/>
            <a:ext cx="1980001" cy="1363916"/>
            <a:chOff x="4879602" y="3781429"/>
            <a:chExt cx="1980001" cy="1363916"/>
          </a:xfrm>
        </p:grpSpPr>
        <p:sp>
          <p:nvSpPr>
            <p:cNvPr id="52" name="Freeform: Shape 51">
              <a:extLst>
                <a:ext uri="{FF2B5EF4-FFF2-40B4-BE49-F238E27FC236}">
                  <a16:creationId xmlns:a16="http://schemas.microsoft.com/office/drawing/2014/main" id="{E1A4FD5C-1E5B-46D1-BA9D-99928D19AF04}"/>
                </a:ext>
              </a:extLst>
            </p:cNvPr>
            <p:cNvSpPr>
              <a:spLocks noChangeAspect="1"/>
            </p:cNvSpPr>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en-GB"/>
            </a:p>
          </p:txBody>
        </p:sp>
        <p:sp>
          <p:nvSpPr>
            <p:cNvPr id="53" name="Freeform: Shape 52">
              <a:extLst>
                <a:ext uri="{FF2B5EF4-FFF2-40B4-BE49-F238E27FC236}">
                  <a16:creationId xmlns:a16="http://schemas.microsoft.com/office/drawing/2014/main" id="{B7DF0ED5-A971-408F-A055-C7E5D7A623CD}"/>
                </a:ext>
              </a:extLst>
            </p:cNvPr>
            <p:cNvSpPr>
              <a:spLocks noChangeAspect="1"/>
            </p:cNvSpPr>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en-GB">
                <a:solidFill>
                  <a:schemeClr val="tx1"/>
                </a:solidFill>
              </a:endParaRPr>
            </a:p>
          </p:txBody>
        </p:sp>
        <p:sp>
          <p:nvSpPr>
            <p:cNvPr id="54" name="Oval 53">
              <a:extLst>
                <a:ext uri="{FF2B5EF4-FFF2-40B4-BE49-F238E27FC236}">
                  <a16:creationId xmlns:a16="http://schemas.microsoft.com/office/drawing/2014/main" id="{AA81F353-4C5B-4A37-9846-2C1E2D0FC25F}"/>
                </a:ext>
              </a:extLst>
            </p:cNvPr>
            <p:cNvSpPr/>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a:p>
          </p:txBody>
        </p:sp>
        <p:sp>
          <p:nvSpPr>
            <p:cNvPr id="55" name="Oval 54">
              <a:extLst>
                <a:ext uri="{FF2B5EF4-FFF2-40B4-BE49-F238E27FC236}">
                  <a16:creationId xmlns:a16="http://schemas.microsoft.com/office/drawing/2014/main" id="{42B74EA3-11CE-4D3F-99AD-162563447653}"/>
                </a:ext>
              </a:extLst>
            </p:cNvPr>
            <p:cNvSpPr/>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a:p>
          </p:txBody>
        </p:sp>
      </p:grpSp>
      <p:sp>
        <p:nvSpPr>
          <p:cNvPr id="56" name="Picture Placeholder 55">
            <a:extLst>
              <a:ext uri="{FF2B5EF4-FFF2-40B4-BE49-F238E27FC236}">
                <a16:creationId xmlns:a16="http://schemas.microsoft.com/office/drawing/2014/main" id="{8F41896B-6DDA-4F82-9F74-3EBF93A3CD58}"/>
              </a:ext>
            </a:extLst>
          </p:cNvPr>
          <p:cNvSpPr>
            <a:spLocks noGrp="1"/>
          </p:cNvSpPr>
          <p:nvPr>
            <p:ph type="pic" sz="quarter" idx="13"/>
          </p:nvPr>
        </p:nvSpPr>
        <p:spPr>
          <a:xfrm>
            <a:off x="1078992" y="1990724"/>
            <a:ext cx="1691640" cy="1435608"/>
          </a:xfrm>
          <a:solidFill>
            <a:schemeClr val="accent5"/>
          </a:solidFill>
        </p:spPr>
        <p:txBody>
          <a:bodyPr rtlCol="0">
            <a:noAutofit/>
          </a:bodyPr>
          <a:lstStyle/>
          <a:p>
            <a:pPr rtl="0"/>
            <a:r>
              <a:rPr lang="en-US"/>
              <a:t>Click icon to add picture</a:t>
            </a:r>
            <a:endParaRPr lang="en-GB"/>
          </a:p>
        </p:txBody>
      </p:sp>
      <p:sp>
        <p:nvSpPr>
          <p:cNvPr id="57" name="Picture Placeholder 55">
            <a:extLst>
              <a:ext uri="{FF2B5EF4-FFF2-40B4-BE49-F238E27FC236}">
                <a16:creationId xmlns:a16="http://schemas.microsoft.com/office/drawing/2014/main" id="{EF85499B-C29A-4C8B-922C-7CE4771E352C}"/>
              </a:ext>
            </a:extLst>
          </p:cNvPr>
          <p:cNvSpPr>
            <a:spLocks noGrp="1"/>
          </p:cNvSpPr>
          <p:nvPr>
            <p:ph type="pic" sz="quarter" idx="14"/>
          </p:nvPr>
        </p:nvSpPr>
        <p:spPr>
          <a:xfrm>
            <a:off x="3838384" y="1990724"/>
            <a:ext cx="1691640" cy="1435608"/>
          </a:xfrm>
          <a:solidFill>
            <a:schemeClr val="accent5"/>
          </a:solidFill>
        </p:spPr>
        <p:txBody>
          <a:bodyPr rtlCol="0">
            <a:noAutofit/>
          </a:bodyPr>
          <a:lstStyle/>
          <a:p>
            <a:pPr rtl="0"/>
            <a:r>
              <a:rPr lang="en-US"/>
              <a:t>Click icon to add picture</a:t>
            </a:r>
            <a:endParaRPr lang="en-GB"/>
          </a:p>
        </p:txBody>
      </p:sp>
      <p:sp>
        <p:nvSpPr>
          <p:cNvPr id="58" name="Picture Placeholder 55">
            <a:extLst>
              <a:ext uri="{FF2B5EF4-FFF2-40B4-BE49-F238E27FC236}">
                <a16:creationId xmlns:a16="http://schemas.microsoft.com/office/drawing/2014/main" id="{F82A1DB8-0AE7-4E17-B07B-FCF45B85EE17}"/>
              </a:ext>
            </a:extLst>
          </p:cNvPr>
          <p:cNvSpPr>
            <a:spLocks noGrp="1"/>
          </p:cNvSpPr>
          <p:nvPr>
            <p:ph type="pic" sz="quarter" idx="15"/>
          </p:nvPr>
        </p:nvSpPr>
        <p:spPr>
          <a:xfrm>
            <a:off x="6661976" y="1993392"/>
            <a:ext cx="1691640" cy="1435608"/>
          </a:xfrm>
          <a:solidFill>
            <a:schemeClr val="accent5"/>
          </a:solidFill>
        </p:spPr>
        <p:txBody>
          <a:bodyPr rtlCol="0">
            <a:noAutofit/>
          </a:bodyPr>
          <a:lstStyle/>
          <a:p>
            <a:pPr rtl="0"/>
            <a:r>
              <a:rPr lang="en-US"/>
              <a:t>Click icon to add picture</a:t>
            </a:r>
            <a:endParaRPr lang="en-GB" dirty="0"/>
          </a:p>
        </p:txBody>
      </p:sp>
      <p:sp>
        <p:nvSpPr>
          <p:cNvPr id="59" name="Picture Placeholder 55">
            <a:extLst>
              <a:ext uri="{FF2B5EF4-FFF2-40B4-BE49-F238E27FC236}">
                <a16:creationId xmlns:a16="http://schemas.microsoft.com/office/drawing/2014/main" id="{A83EEB6C-83B7-471D-B5A4-4071534048D2}"/>
              </a:ext>
            </a:extLst>
          </p:cNvPr>
          <p:cNvSpPr>
            <a:spLocks noGrp="1"/>
          </p:cNvSpPr>
          <p:nvPr>
            <p:ph type="pic" sz="quarter" idx="16"/>
          </p:nvPr>
        </p:nvSpPr>
        <p:spPr>
          <a:xfrm>
            <a:off x="9485568" y="1990724"/>
            <a:ext cx="1691640" cy="1435608"/>
          </a:xfrm>
          <a:solidFill>
            <a:schemeClr val="accent5"/>
          </a:solidFill>
        </p:spPr>
        <p:txBody>
          <a:bodyPr rtlCol="0">
            <a:noAutofit/>
          </a:bodyPr>
          <a:lstStyle/>
          <a:p>
            <a:pPr rtl="0"/>
            <a:r>
              <a:rPr lang="en-US"/>
              <a:t>Click icon to add picture</a:t>
            </a:r>
            <a:endParaRPr lang="en-GB"/>
          </a:p>
        </p:txBody>
      </p:sp>
      <p:sp>
        <p:nvSpPr>
          <p:cNvPr id="63" name="Text Placeholder 62">
            <a:extLst>
              <a:ext uri="{FF2B5EF4-FFF2-40B4-BE49-F238E27FC236}">
                <a16:creationId xmlns:a16="http://schemas.microsoft.com/office/drawing/2014/main" id="{17A96A8C-F792-485A-9BB9-4DEDCA0CE6B8}"/>
              </a:ext>
            </a:extLst>
          </p:cNvPr>
          <p:cNvSpPr>
            <a:spLocks noGrp="1"/>
          </p:cNvSpPr>
          <p:nvPr>
            <p:ph type="body" sz="quarter" idx="18" hasCustomPrompt="1"/>
          </p:nvPr>
        </p:nvSpPr>
        <p:spPr>
          <a:xfrm>
            <a:off x="1079500" y="3781425"/>
            <a:ext cx="1711325" cy="365760"/>
          </a:xfrm>
        </p:spPr>
        <p:txBody>
          <a:bodyPr rtlCol="0">
            <a:noAutofit/>
          </a:bodyPr>
          <a:lstStyle>
            <a:lvl1pPr>
              <a:buNone/>
              <a:defRPr sz="2000" b="1"/>
            </a:lvl1pPr>
          </a:lstStyle>
          <a:p>
            <a:pPr lvl="0" rtl="0"/>
            <a:r>
              <a:rPr lang="en-GB"/>
              <a:t>Name</a:t>
            </a:r>
          </a:p>
        </p:txBody>
      </p:sp>
      <p:sp>
        <p:nvSpPr>
          <p:cNvPr id="61" name="Text Placeholder 60">
            <a:extLst>
              <a:ext uri="{FF2B5EF4-FFF2-40B4-BE49-F238E27FC236}">
                <a16:creationId xmlns:a16="http://schemas.microsoft.com/office/drawing/2014/main" id="{6C65AE07-519E-4E3B-8521-621C8343914D}"/>
              </a:ext>
            </a:extLst>
          </p:cNvPr>
          <p:cNvSpPr>
            <a:spLocks noGrp="1"/>
          </p:cNvSpPr>
          <p:nvPr>
            <p:ph type="body" sz="quarter" idx="17" hasCustomPrompt="1"/>
          </p:nvPr>
        </p:nvSpPr>
        <p:spPr>
          <a:xfrm>
            <a:off x="1078733" y="4232949"/>
            <a:ext cx="1711572" cy="638175"/>
          </a:xfrm>
        </p:spPr>
        <p:txBody>
          <a:bodyPr rtlCol="0">
            <a:noAutofit/>
          </a:bodyPr>
          <a:lstStyle>
            <a:lvl1pPr>
              <a:buNone/>
              <a:defRPr sz="1800"/>
            </a:lvl1pPr>
          </a:lstStyle>
          <a:p>
            <a:pPr lvl="0" rtl="0"/>
            <a:r>
              <a:rPr lang="en-GB"/>
              <a:t>Title</a:t>
            </a:r>
          </a:p>
        </p:txBody>
      </p:sp>
      <p:sp>
        <p:nvSpPr>
          <p:cNvPr id="65" name="Text Placeholder 62">
            <a:extLst>
              <a:ext uri="{FF2B5EF4-FFF2-40B4-BE49-F238E27FC236}">
                <a16:creationId xmlns:a16="http://schemas.microsoft.com/office/drawing/2014/main" id="{FB878318-C287-428B-8105-429BC4B03F55}"/>
              </a:ext>
            </a:extLst>
          </p:cNvPr>
          <p:cNvSpPr>
            <a:spLocks noGrp="1"/>
          </p:cNvSpPr>
          <p:nvPr>
            <p:ph type="body" sz="quarter" idx="20" hasCustomPrompt="1"/>
          </p:nvPr>
        </p:nvSpPr>
        <p:spPr>
          <a:xfrm>
            <a:off x="3839151" y="3781425"/>
            <a:ext cx="1711325" cy="365760"/>
          </a:xfrm>
        </p:spPr>
        <p:txBody>
          <a:bodyPr rtlCol="0">
            <a:noAutofit/>
          </a:bodyPr>
          <a:lstStyle>
            <a:lvl1pPr>
              <a:buNone/>
              <a:defRPr sz="2000" b="1"/>
            </a:lvl1pPr>
          </a:lstStyle>
          <a:p>
            <a:pPr lvl="0" rtl="0"/>
            <a:r>
              <a:rPr lang="en-GB"/>
              <a:t>Name</a:t>
            </a:r>
          </a:p>
        </p:txBody>
      </p:sp>
      <p:sp>
        <p:nvSpPr>
          <p:cNvPr id="64" name="Text Placeholder 60">
            <a:extLst>
              <a:ext uri="{FF2B5EF4-FFF2-40B4-BE49-F238E27FC236}">
                <a16:creationId xmlns:a16="http://schemas.microsoft.com/office/drawing/2014/main" id="{1465E516-2CEF-4F9E-9375-7D41DCFCBB41}"/>
              </a:ext>
            </a:extLst>
          </p:cNvPr>
          <p:cNvSpPr>
            <a:spLocks noGrp="1"/>
          </p:cNvSpPr>
          <p:nvPr>
            <p:ph type="body" sz="quarter" idx="19" hasCustomPrompt="1"/>
          </p:nvPr>
        </p:nvSpPr>
        <p:spPr>
          <a:xfrm>
            <a:off x="3838384" y="4232949"/>
            <a:ext cx="1711572" cy="638175"/>
          </a:xfrm>
        </p:spPr>
        <p:txBody>
          <a:bodyPr rtlCol="0">
            <a:noAutofit/>
          </a:bodyPr>
          <a:lstStyle>
            <a:lvl1pPr>
              <a:buNone/>
              <a:defRPr sz="1800"/>
            </a:lvl1pPr>
          </a:lstStyle>
          <a:p>
            <a:pPr lvl="0" rtl="0"/>
            <a:r>
              <a:rPr lang="en-GB"/>
              <a:t>Title</a:t>
            </a:r>
          </a:p>
        </p:txBody>
      </p:sp>
      <p:sp>
        <p:nvSpPr>
          <p:cNvPr id="67" name="Text Placeholder 62">
            <a:extLst>
              <a:ext uri="{FF2B5EF4-FFF2-40B4-BE49-F238E27FC236}">
                <a16:creationId xmlns:a16="http://schemas.microsoft.com/office/drawing/2014/main" id="{FE012CE3-36AA-4016-A88E-27BCFFEFD69F}"/>
              </a:ext>
            </a:extLst>
          </p:cNvPr>
          <p:cNvSpPr>
            <a:spLocks noGrp="1"/>
          </p:cNvSpPr>
          <p:nvPr>
            <p:ph type="body" sz="quarter" idx="22" hasCustomPrompt="1"/>
          </p:nvPr>
        </p:nvSpPr>
        <p:spPr>
          <a:xfrm>
            <a:off x="6662743" y="3781425"/>
            <a:ext cx="1711325" cy="365760"/>
          </a:xfrm>
        </p:spPr>
        <p:txBody>
          <a:bodyPr rtlCol="0">
            <a:noAutofit/>
          </a:bodyPr>
          <a:lstStyle>
            <a:lvl1pPr>
              <a:buNone/>
              <a:defRPr sz="2000" b="1"/>
            </a:lvl1pPr>
          </a:lstStyle>
          <a:p>
            <a:pPr lvl="0" rtl="0"/>
            <a:r>
              <a:rPr lang="en-GB"/>
              <a:t>Name</a:t>
            </a:r>
          </a:p>
        </p:txBody>
      </p:sp>
      <p:sp>
        <p:nvSpPr>
          <p:cNvPr id="66" name="Text Placeholder 60">
            <a:extLst>
              <a:ext uri="{FF2B5EF4-FFF2-40B4-BE49-F238E27FC236}">
                <a16:creationId xmlns:a16="http://schemas.microsoft.com/office/drawing/2014/main" id="{8D5671AF-0137-4226-8A84-2784817E519C}"/>
              </a:ext>
            </a:extLst>
          </p:cNvPr>
          <p:cNvSpPr>
            <a:spLocks noGrp="1"/>
          </p:cNvSpPr>
          <p:nvPr>
            <p:ph type="body" sz="quarter" idx="21" hasCustomPrompt="1"/>
          </p:nvPr>
        </p:nvSpPr>
        <p:spPr>
          <a:xfrm>
            <a:off x="6661976" y="4232949"/>
            <a:ext cx="1711572" cy="638175"/>
          </a:xfrm>
        </p:spPr>
        <p:txBody>
          <a:bodyPr rtlCol="0">
            <a:noAutofit/>
          </a:bodyPr>
          <a:lstStyle>
            <a:lvl1pPr>
              <a:buNone/>
              <a:defRPr sz="1800"/>
            </a:lvl1pPr>
          </a:lstStyle>
          <a:p>
            <a:pPr lvl="0" rtl="0"/>
            <a:r>
              <a:rPr lang="en-GB"/>
              <a:t>Title</a:t>
            </a:r>
          </a:p>
        </p:txBody>
      </p:sp>
      <p:sp>
        <p:nvSpPr>
          <p:cNvPr id="69" name="Text Placeholder 62">
            <a:extLst>
              <a:ext uri="{FF2B5EF4-FFF2-40B4-BE49-F238E27FC236}">
                <a16:creationId xmlns:a16="http://schemas.microsoft.com/office/drawing/2014/main" id="{DA1587F0-23BF-4FB8-B06C-2B0AA928E931}"/>
              </a:ext>
            </a:extLst>
          </p:cNvPr>
          <p:cNvSpPr>
            <a:spLocks noGrp="1"/>
          </p:cNvSpPr>
          <p:nvPr>
            <p:ph type="body" sz="quarter" idx="24" hasCustomPrompt="1"/>
          </p:nvPr>
        </p:nvSpPr>
        <p:spPr>
          <a:xfrm>
            <a:off x="9433112" y="3787288"/>
            <a:ext cx="1711325" cy="365760"/>
          </a:xfrm>
        </p:spPr>
        <p:txBody>
          <a:bodyPr rtlCol="0">
            <a:noAutofit/>
          </a:bodyPr>
          <a:lstStyle>
            <a:lvl1pPr>
              <a:buNone/>
              <a:defRPr sz="2000" b="1"/>
            </a:lvl1pPr>
          </a:lstStyle>
          <a:p>
            <a:pPr lvl="0" rtl="0"/>
            <a:r>
              <a:rPr lang="en-GB"/>
              <a:t>Name</a:t>
            </a:r>
          </a:p>
        </p:txBody>
      </p:sp>
      <p:sp>
        <p:nvSpPr>
          <p:cNvPr id="68" name="Text Placeholder 60">
            <a:extLst>
              <a:ext uri="{FF2B5EF4-FFF2-40B4-BE49-F238E27FC236}">
                <a16:creationId xmlns:a16="http://schemas.microsoft.com/office/drawing/2014/main" id="{565C0B22-B5E7-44BB-A17C-7FB5BB5D82BB}"/>
              </a:ext>
            </a:extLst>
          </p:cNvPr>
          <p:cNvSpPr>
            <a:spLocks noGrp="1"/>
          </p:cNvSpPr>
          <p:nvPr>
            <p:ph type="body" sz="quarter" idx="23" hasCustomPrompt="1"/>
          </p:nvPr>
        </p:nvSpPr>
        <p:spPr>
          <a:xfrm>
            <a:off x="9432345" y="4238812"/>
            <a:ext cx="1711572" cy="638175"/>
          </a:xfrm>
        </p:spPr>
        <p:txBody>
          <a:bodyPr rtlCol="0">
            <a:noAutofit/>
          </a:bodyPr>
          <a:lstStyle>
            <a:lvl1pPr>
              <a:buNone/>
              <a:defRPr sz="1800"/>
            </a:lvl1pPr>
          </a:lstStyle>
          <a:p>
            <a:pPr lvl="0" rtl="0"/>
            <a:r>
              <a:rPr lang="en-GB"/>
              <a:t>Title</a:t>
            </a:r>
          </a:p>
        </p:txBody>
      </p:sp>
      <p:sp>
        <p:nvSpPr>
          <p:cNvPr id="4" name="Date Placeholder 3">
            <a:extLst>
              <a:ext uri="{FF2B5EF4-FFF2-40B4-BE49-F238E27FC236}">
                <a16:creationId xmlns:a16="http://schemas.microsoft.com/office/drawing/2014/main" id="{D8661572-1A59-4E3B-BA65-3329E9468C69}"/>
              </a:ext>
            </a:extLst>
          </p:cNvPr>
          <p:cNvSpPr>
            <a:spLocks noGrp="1"/>
          </p:cNvSpPr>
          <p:nvPr>
            <p:ph type="dt" sz="half" idx="10"/>
          </p:nvPr>
        </p:nvSpPr>
        <p:spPr/>
        <p:txBody>
          <a:bodyPr rtlCol="0">
            <a:noAutofit/>
          </a:bodyPr>
          <a:lstStyle/>
          <a:p>
            <a:pPr rtl="0"/>
            <a:r>
              <a:rPr lang="en-GB"/>
              <a:t>Tuesday, February 2, 20XX</a:t>
            </a:r>
            <a:endParaRPr lang="en-GB" dirty="0"/>
          </a:p>
        </p:txBody>
      </p:sp>
      <p:sp>
        <p:nvSpPr>
          <p:cNvPr id="5" name="Footer Placeholder 4">
            <a:extLst>
              <a:ext uri="{FF2B5EF4-FFF2-40B4-BE49-F238E27FC236}">
                <a16:creationId xmlns:a16="http://schemas.microsoft.com/office/drawing/2014/main" id="{AFEF84F1-99FE-4F0B-9E76-F581C2C1B6D9}"/>
              </a:ext>
            </a:extLst>
          </p:cNvPr>
          <p:cNvSpPr>
            <a:spLocks noGrp="1"/>
          </p:cNvSpPr>
          <p:nvPr>
            <p:ph type="ftr" sz="quarter" idx="11"/>
          </p:nvPr>
        </p:nvSpPr>
        <p:spPr/>
        <p:txBody>
          <a:bodyPr rtlCol="0">
            <a:noAutofit/>
          </a:bodyPr>
          <a:lstStyle/>
          <a:p>
            <a:pPr rtl="0"/>
            <a:r>
              <a:rPr lang="en-GB"/>
              <a:t>Sample Footer Text</a:t>
            </a:r>
          </a:p>
        </p:txBody>
      </p:sp>
      <p:sp>
        <p:nvSpPr>
          <p:cNvPr id="6" name="Slide Number Placeholder 5">
            <a:extLst>
              <a:ext uri="{FF2B5EF4-FFF2-40B4-BE49-F238E27FC236}">
                <a16:creationId xmlns:a16="http://schemas.microsoft.com/office/drawing/2014/main" id="{97B2D769-16B1-43C4-BF14-3175533511ED}"/>
              </a:ext>
            </a:extLst>
          </p:cNvPr>
          <p:cNvSpPr>
            <a:spLocks noGrp="1"/>
          </p:cNvSpPr>
          <p:nvPr>
            <p:ph type="sldNum" sz="quarter" idx="12"/>
          </p:nvPr>
        </p:nvSpPr>
        <p:spPr/>
        <p:txBody>
          <a:bodyPr rtlCol="0">
            <a:noAutofit/>
          </a:bodyPr>
          <a:lstStyle/>
          <a:p>
            <a:pPr rtl="0"/>
            <a:fld id="{DBA1B0FB-D917-4C8C-928F-313BD683BF39}" type="slidenum">
              <a:rPr lang="en-GB" smtClean="0"/>
              <a:t>‹#›</a:t>
            </a:fld>
            <a:endParaRPr lang="en-GB"/>
          </a:p>
        </p:txBody>
      </p:sp>
    </p:spTree>
    <p:extLst>
      <p:ext uri="{BB962C8B-B14F-4D97-AF65-F5344CB8AC3E}">
        <p14:creationId xmlns:p14="http://schemas.microsoft.com/office/powerpoint/2010/main" val="37157769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10_Content 2 column (comparison slide)">
    <p:spTree>
      <p:nvGrpSpPr>
        <p:cNvPr id="1" name=""/>
        <p:cNvGrpSpPr/>
        <p:nvPr/>
      </p:nvGrpSpPr>
      <p:grpSpPr>
        <a:xfrm>
          <a:off x="0" y="0"/>
          <a:ext cx="0" cy="0"/>
          <a:chOff x="0" y="0"/>
          <a:chExt cx="0" cy="0"/>
        </a:xfrm>
      </p:grpSpPr>
      <p:sp>
        <p:nvSpPr>
          <p:cNvPr id="12" name="Oval 11">
            <a:extLst>
              <a:ext uri="{FF2B5EF4-FFF2-40B4-BE49-F238E27FC236}">
                <a16:creationId xmlns:a16="http://schemas.microsoft.com/office/drawing/2014/main" id="{FD65A50E-2F73-4426-8586-9731AFA2D2E0}"/>
              </a:ext>
            </a:extLst>
          </p:cNvPr>
          <p:cNvSpPr>
            <a:spLocks noChangeAspect="1"/>
          </p:cNvSpPr>
          <p:nvPr/>
        </p:nvSpPr>
        <p:spPr>
          <a:xfrm>
            <a:off x="11091612" y="5893466"/>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a:p>
        </p:txBody>
      </p:sp>
      <p:sp>
        <p:nvSpPr>
          <p:cNvPr id="11" name="Rectangle 10">
            <a:extLst>
              <a:ext uri="{FF2B5EF4-FFF2-40B4-BE49-F238E27FC236}">
                <a16:creationId xmlns:a16="http://schemas.microsoft.com/office/drawing/2014/main" id="{EB89C080-4102-49AE-BDA9-59A4A67E2486}"/>
              </a:ext>
            </a:extLst>
          </p:cNvPr>
          <p:cNvSpPr/>
          <p:nvPr/>
        </p:nvSpPr>
        <p:spPr>
          <a:xfrm>
            <a:off x="11451612" y="5827878"/>
            <a:ext cx="379049" cy="360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en-GB"/>
          </a:p>
        </p:txBody>
      </p:sp>
      <p:sp>
        <p:nvSpPr>
          <p:cNvPr id="2" name="Title 1">
            <a:extLst>
              <a:ext uri="{FF2B5EF4-FFF2-40B4-BE49-F238E27FC236}">
                <a16:creationId xmlns:a16="http://schemas.microsoft.com/office/drawing/2014/main" id="{DDE62014-F04C-495A-964E-6B888D49CDE9}"/>
              </a:ext>
            </a:extLst>
          </p:cNvPr>
          <p:cNvSpPr>
            <a:spLocks noGrp="1"/>
          </p:cNvSpPr>
          <p:nvPr>
            <p:ph type="title"/>
          </p:nvPr>
        </p:nvSpPr>
        <p:spPr>
          <a:xfrm>
            <a:off x="550862" y="549275"/>
            <a:ext cx="11097551" cy="1332000"/>
          </a:xfrm>
        </p:spPr>
        <p:txBody>
          <a:bodyPr vert="horz" wrap="square" lIns="0" tIns="0" rIns="0" bIns="0" rtlCol="0" anchor="t" anchorCtr="0">
            <a:noAutofit/>
          </a:bodyPr>
          <a:lstStyle>
            <a:lvl1pPr>
              <a:defRPr lang="en-GB" sz="4800" dirty="0"/>
            </a:lvl1pPr>
          </a:lstStyle>
          <a:p>
            <a:pPr lvl="0" rtl="0">
              <a:lnSpc>
                <a:spcPct val="100000"/>
              </a:lnSpc>
            </a:pPr>
            <a:r>
              <a:rPr lang="en-US"/>
              <a:t>Click to edit Master title style</a:t>
            </a:r>
            <a:endParaRPr lang="en-GB"/>
          </a:p>
        </p:txBody>
      </p:sp>
      <p:sp>
        <p:nvSpPr>
          <p:cNvPr id="3" name="Text Placeholder 2">
            <a:extLst>
              <a:ext uri="{FF2B5EF4-FFF2-40B4-BE49-F238E27FC236}">
                <a16:creationId xmlns:a16="http://schemas.microsoft.com/office/drawing/2014/main" id="{555DF027-E633-44EE-ACA0-C205930AA93E}"/>
              </a:ext>
            </a:extLst>
          </p:cNvPr>
          <p:cNvSpPr>
            <a:spLocks noGrp="1"/>
          </p:cNvSpPr>
          <p:nvPr>
            <p:ph type="body" idx="1"/>
          </p:nvPr>
        </p:nvSpPr>
        <p:spPr>
          <a:xfrm>
            <a:off x="550864" y="1731375"/>
            <a:ext cx="5437186" cy="535354"/>
          </a:xfrm>
        </p:spPr>
        <p:txBody>
          <a:bodyPr rtlCol="0" anchor="b">
            <a:noAutofit/>
          </a:bodyPr>
          <a:lstStyle>
            <a:lvl1pPr marL="0" indent="0">
              <a:buNone/>
              <a:defRPr sz="1400" b="0" cap="all" spc="2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US"/>
              <a:t>Click to edit Master text styles</a:t>
            </a:r>
          </a:p>
        </p:txBody>
      </p:sp>
      <p:sp>
        <p:nvSpPr>
          <p:cNvPr id="4" name="Content Placeholder 3">
            <a:extLst>
              <a:ext uri="{FF2B5EF4-FFF2-40B4-BE49-F238E27FC236}">
                <a16:creationId xmlns:a16="http://schemas.microsoft.com/office/drawing/2014/main" id="{9BA4F363-FEEF-4CD2-A18E-17AE8D485171}"/>
              </a:ext>
            </a:extLst>
          </p:cNvPr>
          <p:cNvSpPr>
            <a:spLocks noGrp="1"/>
          </p:cNvSpPr>
          <p:nvPr>
            <p:ph sz="half" idx="2"/>
          </p:nvPr>
        </p:nvSpPr>
        <p:spPr>
          <a:xfrm>
            <a:off x="550863" y="2427370"/>
            <a:ext cx="5429114" cy="3515555"/>
          </a:xfrm>
        </p:spPr>
        <p:txBody>
          <a:bodyPr rtlCol="0">
            <a:noAutofit/>
          </a:bodyPr>
          <a:lstStyle>
            <a:lvl1pPr>
              <a:defRPr sz="2400"/>
            </a:lvl1pPr>
            <a:lvl2pPr>
              <a:defRPr sz="1600"/>
            </a:lvl2pPr>
            <a:lvl3pPr>
              <a:defRPr sz="1600"/>
            </a:lvl3pPr>
            <a:lvl4pPr>
              <a:defRPr sz="1600"/>
            </a:lvl4pPr>
            <a:lvl5pPr>
              <a:defRPr sz="1600"/>
            </a:lvl5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lang="en-GB"/>
          </a:p>
        </p:txBody>
      </p:sp>
      <p:sp>
        <p:nvSpPr>
          <p:cNvPr id="5" name="Text Placeholder 4">
            <a:extLst>
              <a:ext uri="{FF2B5EF4-FFF2-40B4-BE49-F238E27FC236}">
                <a16:creationId xmlns:a16="http://schemas.microsoft.com/office/drawing/2014/main" id="{34E50F8C-4D64-40FD-AE8C-6A1F3C2A84ED}"/>
              </a:ext>
            </a:extLst>
          </p:cNvPr>
          <p:cNvSpPr>
            <a:spLocks noGrp="1"/>
          </p:cNvSpPr>
          <p:nvPr>
            <p:ph type="body" sz="quarter" idx="3"/>
          </p:nvPr>
        </p:nvSpPr>
        <p:spPr>
          <a:xfrm>
            <a:off x="6212024" y="1731375"/>
            <a:ext cx="5436392" cy="535354"/>
          </a:xfrm>
        </p:spPr>
        <p:txBody>
          <a:bodyPr vert="horz" wrap="square" lIns="0" tIns="0" rIns="0" bIns="0" rtlCol="0" anchor="b">
            <a:noAutofit/>
          </a:bodyPr>
          <a:lstStyle>
            <a:lvl1pPr>
              <a:buNone/>
              <a:defRPr lang="en-GB" sz="1400" b="0" cap="all" spc="200" baseline="0" dirty="0">
                <a:solidFill>
                  <a:schemeClr val="tx1"/>
                </a:solidFill>
              </a:defRPr>
            </a:lvl1pPr>
          </a:lstStyle>
          <a:p>
            <a:pPr marL="228600" lvl="0" indent="-228600" rtl="0"/>
            <a:r>
              <a:rPr lang="en-US"/>
              <a:t>Click to edit Master text styles</a:t>
            </a:r>
          </a:p>
        </p:txBody>
      </p:sp>
      <p:sp>
        <p:nvSpPr>
          <p:cNvPr id="6" name="Content Placeholder 5">
            <a:extLst>
              <a:ext uri="{FF2B5EF4-FFF2-40B4-BE49-F238E27FC236}">
                <a16:creationId xmlns:a16="http://schemas.microsoft.com/office/drawing/2014/main" id="{A7AC943E-DB2B-40E0-907F-8EA1404791DE}"/>
              </a:ext>
            </a:extLst>
          </p:cNvPr>
          <p:cNvSpPr>
            <a:spLocks noGrp="1"/>
          </p:cNvSpPr>
          <p:nvPr>
            <p:ph sz="quarter" idx="4"/>
          </p:nvPr>
        </p:nvSpPr>
        <p:spPr>
          <a:xfrm>
            <a:off x="6212023" y="2427370"/>
            <a:ext cx="5436391" cy="3515555"/>
          </a:xfrm>
        </p:spPr>
        <p:txBody>
          <a:bodyPr rtlCol="0">
            <a:noAutofit/>
          </a:bodyPr>
          <a:lstStyle>
            <a:lvl1pPr>
              <a:defRPr sz="2400"/>
            </a:lvl1pPr>
            <a:lvl2pPr>
              <a:defRPr sz="1600"/>
            </a:lvl2pPr>
            <a:lvl3pPr>
              <a:defRPr sz="1600"/>
            </a:lvl3pPr>
            <a:lvl4pPr>
              <a:defRPr sz="1600"/>
            </a:lvl4pPr>
            <a:lvl5pPr>
              <a:defRPr sz="1600"/>
            </a:lvl5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lang="en-GB"/>
          </a:p>
        </p:txBody>
      </p:sp>
      <p:sp>
        <p:nvSpPr>
          <p:cNvPr id="7" name="Date Placeholder 6">
            <a:extLst>
              <a:ext uri="{FF2B5EF4-FFF2-40B4-BE49-F238E27FC236}">
                <a16:creationId xmlns:a16="http://schemas.microsoft.com/office/drawing/2014/main" id="{DDCDCD5B-3F26-4AFA-8BD4-E5D8DD2AF494}"/>
              </a:ext>
            </a:extLst>
          </p:cNvPr>
          <p:cNvSpPr>
            <a:spLocks noGrp="1"/>
          </p:cNvSpPr>
          <p:nvPr>
            <p:ph type="dt" sz="half" idx="10"/>
          </p:nvPr>
        </p:nvSpPr>
        <p:spPr/>
        <p:txBody>
          <a:bodyPr rtlCol="0">
            <a:noAutofit/>
          </a:bodyPr>
          <a:lstStyle/>
          <a:p>
            <a:pPr rtl="0"/>
            <a:r>
              <a:rPr lang="en-GB"/>
              <a:t>Tuesday, February 2, 20XX</a:t>
            </a:r>
          </a:p>
        </p:txBody>
      </p:sp>
      <p:sp>
        <p:nvSpPr>
          <p:cNvPr id="8" name="Footer Placeholder 7">
            <a:extLst>
              <a:ext uri="{FF2B5EF4-FFF2-40B4-BE49-F238E27FC236}">
                <a16:creationId xmlns:a16="http://schemas.microsoft.com/office/drawing/2014/main" id="{3D10D1EE-83A0-4FB5-9B25-8A73DE891A87}"/>
              </a:ext>
            </a:extLst>
          </p:cNvPr>
          <p:cNvSpPr>
            <a:spLocks noGrp="1"/>
          </p:cNvSpPr>
          <p:nvPr>
            <p:ph type="ftr" sz="quarter" idx="11"/>
          </p:nvPr>
        </p:nvSpPr>
        <p:spPr/>
        <p:txBody>
          <a:bodyPr rtlCol="0">
            <a:noAutofit/>
          </a:bodyPr>
          <a:lstStyle/>
          <a:p>
            <a:pPr rtl="0"/>
            <a:r>
              <a:rPr lang="en-GB"/>
              <a:t>Sample Footer Text</a:t>
            </a:r>
          </a:p>
        </p:txBody>
      </p:sp>
      <p:sp>
        <p:nvSpPr>
          <p:cNvPr id="9" name="Slide Number Placeholder 8">
            <a:extLst>
              <a:ext uri="{FF2B5EF4-FFF2-40B4-BE49-F238E27FC236}">
                <a16:creationId xmlns:a16="http://schemas.microsoft.com/office/drawing/2014/main" id="{03031C35-2E5B-491D-85ED-DB42A4FE1623}"/>
              </a:ext>
            </a:extLst>
          </p:cNvPr>
          <p:cNvSpPr>
            <a:spLocks noGrp="1"/>
          </p:cNvSpPr>
          <p:nvPr>
            <p:ph type="sldNum" sz="quarter" idx="12"/>
          </p:nvPr>
        </p:nvSpPr>
        <p:spPr/>
        <p:txBody>
          <a:bodyPr rtlCol="0">
            <a:noAutofit/>
          </a:bodyPr>
          <a:lstStyle/>
          <a:p>
            <a:pPr rtl="0"/>
            <a:fld id="{DBA1B0FB-D917-4C8C-928F-313BD683BF39}" type="slidenum">
              <a:rPr lang="en-GB" smtClean="0"/>
              <a:t>‹#›</a:t>
            </a:fld>
            <a:endParaRPr lang="en-GB"/>
          </a:p>
        </p:txBody>
      </p:sp>
    </p:spTree>
    <p:extLst>
      <p:ext uri="{BB962C8B-B14F-4D97-AF65-F5344CB8AC3E}">
        <p14:creationId xmlns:p14="http://schemas.microsoft.com/office/powerpoint/2010/main" val="6703923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028302-E866-455D-8898-53623027543F}"/>
              </a:ext>
            </a:extLst>
          </p:cNvPr>
          <p:cNvSpPr>
            <a:spLocks noGrp="1"/>
          </p:cNvSpPr>
          <p:nvPr>
            <p:ph type="title"/>
          </p:nvPr>
        </p:nvSpPr>
        <p:spPr>
          <a:xfrm>
            <a:off x="550863" y="550800"/>
            <a:ext cx="11090275" cy="1333057"/>
          </a:xfrm>
          <a:prstGeom prst="rect">
            <a:avLst/>
          </a:prstGeom>
        </p:spPr>
        <p:txBody>
          <a:bodyPr vert="horz" wrap="square" lIns="0" tIns="0" rIns="0" bIns="0" rtlCol="0" anchor="t" anchorCtr="0">
            <a:noAutofit/>
          </a:bodyPr>
          <a:lstStyle/>
          <a:p>
            <a:pPr lvl="0" rtl="0">
              <a:lnSpc>
                <a:spcPct val="100000"/>
              </a:lnSpc>
            </a:pPr>
            <a:r>
              <a:rPr lang="en-US"/>
              <a:t>Click to edit Master title style</a:t>
            </a:r>
            <a:endParaRPr lang="en-GB" dirty="0"/>
          </a:p>
        </p:txBody>
      </p:sp>
      <p:sp>
        <p:nvSpPr>
          <p:cNvPr id="3" name="Text Placeholder 2">
            <a:extLst>
              <a:ext uri="{FF2B5EF4-FFF2-40B4-BE49-F238E27FC236}">
                <a16:creationId xmlns:a16="http://schemas.microsoft.com/office/drawing/2014/main" id="{BC94E72B-F0CF-4BC4-B509-A1C4508BE435}"/>
              </a:ext>
            </a:extLst>
          </p:cNvPr>
          <p:cNvSpPr>
            <a:spLocks noGrp="1"/>
          </p:cNvSpPr>
          <p:nvPr>
            <p:ph type="body" idx="1"/>
          </p:nvPr>
        </p:nvSpPr>
        <p:spPr>
          <a:xfrm>
            <a:off x="550863" y="2113862"/>
            <a:ext cx="11091600" cy="3978963"/>
          </a:xfrm>
          <a:prstGeom prst="rect">
            <a:avLst/>
          </a:prstGeom>
        </p:spPr>
        <p:txBody>
          <a:bodyPr vert="horz" wrap="square" lIns="0" tIns="0" rIns="0" bIns="0" rtlCol="0">
            <a:noAutofit/>
          </a:body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lang="en-GB"/>
          </a:p>
        </p:txBody>
      </p:sp>
      <p:sp>
        <p:nvSpPr>
          <p:cNvPr id="4" name="Date Placeholder 3">
            <a:extLst>
              <a:ext uri="{FF2B5EF4-FFF2-40B4-BE49-F238E27FC236}">
                <a16:creationId xmlns:a16="http://schemas.microsoft.com/office/drawing/2014/main" id="{34ACE49D-C22F-4540-AC09-E421D2A2EDBE}"/>
              </a:ext>
            </a:extLst>
          </p:cNvPr>
          <p:cNvSpPr>
            <a:spLocks noGrp="1"/>
          </p:cNvSpPr>
          <p:nvPr>
            <p:ph type="dt" sz="half" idx="2"/>
          </p:nvPr>
        </p:nvSpPr>
        <p:spPr>
          <a:xfrm>
            <a:off x="550863" y="6507212"/>
            <a:ext cx="2628900" cy="153888"/>
          </a:xfrm>
          <a:prstGeom prst="rect">
            <a:avLst/>
          </a:prstGeom>
        </p:spPr>
        <p:txBody>
          <a:bodyPr vert="horz" wrap="square" lIns="0" tIns="0" rIns="0" bIns="0" rtlCol="0" anchor="ctr">
            <a:spAutoFit/>
          </a:bodyPr>
          <a:lstStyle>
            <a:lvl1pPr algn="l">
              <a:defRPr sz="1000">
                <a:solidFill>
                  <a:schemeClr val="tx1">
                    <a:lumMod val="65000"/>
                    <a:alpha val="80000"/>
                  </a:schemeClr>
                </a:solidFill>
              </a:defRPr>
            </a:lvl1pPr>
          </a:lstStyle>
          <a:p>
            <a:pPr rtl="0"/>
            <a:r>
              <a:rPr lang="en-GB"/>
              <a:t>Tuesday, February 2, 20XX</a:t>
            </a:r>
            <a:endParaRPr lang="en-GB" dirty="0"/>
          </a:p>
        </p:txBody>
      </p:sp>
      <p:sp>
        <p:nvSpPr>
          <p:cNvPr id="5" name="Footer Placeholder 4">
            <a:extLst>
              <a:ext uri="{FF2B5EF4-FFF2-40B4-BE49-F238E27FC236}">
                <a16:creationId xmlns:a16="http://schemas.microsoft.com/office/drawing/2014/main" id="{ACD5C3BE-317E-49E8-82B5-C8A7EC9C8A7E}"/>
              </a:ext>
            </a:extLst>
          </p:cNvPr>
          <p:cNvSpPr>
            <a:spLocks noGrp="1"/>
          </p:cNvSpPr>
          <p:nvPr>
            <p:ph type="ftr" sz="quarter" idx="3"/>
          </p:nvPr>
        </p:nvSpPr>
        <p:spPr>
          <a:xfrm>
            <a:off x="3359150" y="6507212"/>
            <a:ext cx="6379210" cy="153888"/>
          </a:xfrm>
          <a:prstGeom prst="rect">
            <a:avLst/>
          </a:prstGeom>
        </p:spPr>
        <p:txBody>
          <a:bodyPr vert="horz" wrap="square" lIns="0" tIns="0" rIns="0" bIns="0" rtlCol="0" anchor="ctr">
            <a:spAutoFit/>
          </a:bodyPr>
          <a:lstStyle>
            <a:lvl1pPr algn="l">
              <a:defRPr sz="1000">
                <a:solidFill>
                  <a:schemeClr val="tx1">
                    <a:lumMod val="65000"/>
                    <a:alpha val="80000"/>
                  </a:schemeClr>
                </a:solidFill>
              </a:defRPr>
            </a:lvl1pPr>
          </a:lstStyle>
          <a:p>
            <a:pPr rtl="0"/>
            <a:r>
              <a:rPr lang="en-GB"/>
              <a:t>Sample Footer Text</a:t>
            </a:r>
            <a:endParaRPr lang="en-GB" dirty="0"/>
          </a:p>
        </p:txBody>
      </p:sp>
      <p:sp>
        <p:nvSpPr>
          <p:cNvPr id="6" name="Slide Number Placeholder 5">
            <a:extLst>
              <a:ext uri="{FF2B5EF4-FFF2-40B4-BE49-F238E27FC236}">
                <a16:creationId xmlns:a16="http://schemas.microsoft.com/office/drawing/2014/main" id="{45574E12-6C16-431F-B2CE-E4B15916BA05}"/>
              </a:ext>
            </a:extLst>
          </p:cNvPr>
          <p:cNvSpPr>
            <a:spLocks noGrp="1"/>
          </p:cNvSpPr>
          <p:nvPr>
            <p:ph type="sldNum" sz="quarter" idx="4"/>
          </p:nvPr>
        </p:nvSpPr>
        <p:spPr>
          <a:xfrm>
            <a:off x="9948863" y="6507212"/>
            <a:ext cx="1692274" cy="153888"/>
          </a:xfrm>
          <a:prstGeom prst="rect">
            <a:avLst/>
          </a:prstGeom>
        </p:spPr>
        <p:txBody>
          <a:bodyPr vert="horz" wrap="square" lIns="0" tIns="0" rIns="0" bIns="0" rtlCol="0" anchor="ctr">
            <a:spAutoFit/>
          </a:bodyPr>
          <a:lstStyle>
            <a:lvl1pPr algn="r">
              <a:defRPr sz="1000">
                <a:solidFill>
                  <a:schemeClr val="tx1">
                    <a:lumMod val="65000"/>
                    <a:alpha val="80000"/>
                  </a:schemeClr>
                </a:solidFill>
              </a:defRPr>
            </a:lvl1pPr>
          </a:lstStyle>
          <a:p>
            <a:pPr rtl="0"/>
            <a:fld id="{DBA1B0FB-D917-4C8C-928F-313BD683BF39}" type="slidenum">
              <a:rPr lang="en-GB" smtClean="0"/>
              <a:pPr/>
              <a:t>‹#›</a:t>
            </a:fld>
            <a:endParaRPr lang="en-GB"/>
          </a:p>
        </p:txBody>
      </p:sp>
    </p:spTree>
    <p:extLst>
      <p:ext uri="{BB962C8B-B14F-4D97-AF65-F5344CB8AC3E}">
        <p14:creationId xmlns:p14="http://schemas.microsoft.com/office/powerpoint/2010/main" val="2521255718"/>
      </p:ext>
    </p:extLst>
  </p:cSld>
  <p:clrMap bg1="dk1" tx1="lt1" bg2="dk2" tx2="lt2" accent1="accent1" accent2="accent2" accent3="accent3" accent4="accent4" accent5="accent5" accent6="accent6" hlink="hlink" folHlink="folHlink"/>
  <p:sldLayoutIdLst>
    <p:sldLayoutId id="2147483699" r:id="rId1"/>
    <p:sldLayoutId id="2147483700" r:id="rId2"/>
    <p:sldLayoutId id="2147483733" r:id="rId3"/>
    <p:sldLayoutId id="2147483687" r:id="rId4"/>
    <p:sldLayoutId id="2147483734" r:id="rId5"/>
    <p:sldLayoutId id="2147483686" r:id="rId6"/>
    <p:sldLayoutId id="2147483696" r:id="rId7"/>
    <p:sldLayoutId id="2147483707" r:id="rId8"/>
    <p:sldLayoutId id="2147483689" r:id="rId9"/>
    <p:sldLayoutId id="2147483697" r:id="rId10"/>
    <p:sldLayoutId id="2147483731" r:id="rId11"/>
    <p:sldLayoutId id="2147483693" r:id="rId12"/>
    <p:sldLayoutId id="2147483685" r:id="rId13"/>
    <p:sldLayoutId id="2147483688" r:id="rId14"/>
    <p:sldLayoutId id="2147483691" r:id="rId15"/>
    <p:sldLayoutId id="2147483692" r:id="rId16"/>
  </p:sldLayoutIdLst>
  <p:hf hdr="0"/>
  <p:txStyles>
    <p:titleStyle>
      <a:lvl1pPr algn="l" defTabSz="914400" rtl="0" eaLnBrk="1" latinLnBrk="0" hangingPunct="1">
        <a:lnSpc>
          <a:spcPct val="90000"/>
        </a:lnSpc>
        <a:spcBef>
          <a:spcPct val="0"/>
        </a:spcBef>
        <a:buNone/>
        <a:defRPr lang="en-GB" sz="4800" kern="1200" dirty="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spcAft>
          <a:spcPts val="800"/>
        </a:spcAft>
        <a:buFont typeface="Arial" panose="020B0604020202020204" pitchFamily="34" charset="0"/>
        <a:buChar char="•"/>
        <a:defRPr sz="2000" kern="1200">
          <a:solidFill>
            <a:schemeClr val="tx1">
              <a:alpha val="60000"/>
            </a:schemeClr>
          </a:solidFill>
          <a:latin typeface="+mn-lt"/>
          <a:ea typeface="+mn-ea"/>
          <a:cs typeface="+mn-cs"/>
        </a:defRPr>
      </a:lvl1pPr>
      <a:lvl2pPr marL="6858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2pPr>
      <a:lvl3pPr marL="11430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3pPr>
      <a:lvl4pPr marL="16002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4pPr>
      <a:lvl5pPr marL="20574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2" pos="3840">
          <p15:clr>
            <a:srgbClr val="F26B43"/>
          </p15:clr>
        </p15:guide>
        <p15:guide id="33" orient="horz" pos="2160">
          <p15:clr>
            <a:srgbClr val="F26B43"/>
          </p15:clr>
        </p15:guide>
        <p15:guide id="34" pos="347">
          <p15:clr>
            <a:srgbClr val="F26B43"/>
          </p15:clr>
        </p15:guide>
        <p15:guide id="35" pos="7333">
          <p15:clr>
            <a:srgbClr val="F26B43"/>
          </p15:clr>
        </p15:guide>
        <p15:guide id="36" orient="horz" pos="346">
          <p15:clr>
            <a:srgbClr val="F26B43"/>
          </p15:clr>
        </p15:guide>
        <p15:guide id="37" orient="horz" pos="3974">
          <p15:clr>
            <a:srgbClr val="F26B43"/>
          </p15:clr>
        </p15:guide>
        <p15:guide id="38" pos="824">
          <p15:clr>
            <a:srgbClr val="A4A3A4"/>
          </p15:clr>
        </p15:guide>
        <p15:guide id="39" pos="937">
          <p15:clr>
            <a:srgbClr val="A4A3A4"/>
          </p15:clr>
        </p15:guide>
        <p15:guide id="40" pos="1413">
          <p15:clr>
            <a:srgbClr val="A4A3A4"/>
          </p15:clr>
        </p15:guide>
        <p15:guide id="41" pos="1527">
          <p15:clr>
            <a:srgbClr val="A4A3A4"/>
          </p15:clr>
        </p15:guide>
        <p15:guide id="42" pos="2003">
          <p15:clr>
            <a:srgbClr val="A4A3A4"/>
          </p15:clr>
        </p15:guide>
        <p15:guide id="43" pos="2116">
          <p15:clr>
            <a:srgbClr val="A4A3A4"/>
          </p15:clr>
        </p15:guide>
        <p15:guide id="44" pos="2593">
          <p15:clr>
            <a:srgbClr val="A4A3A4"/>
          </p15:clr>
        </p15:guide>
        <p15:guide id="45" pos="2706">
          <p15:clr>
            <a:srgbClr val="A4A3A4"/>
          </p15:clr>
        </p15:guide>
        <p15:guide id="46" pos="3182">
          <p15:clr>
            <a:srgbClr val="A4A3A4"/>
          </p15:clr>
        </p15:guide>
        <p15:guide id="47" pos="3318">
          <p15:clr>
            <a:srgbClr val="A4A3A4"/>
          </p15:clr>
        </p15:guide>
        <p15:guide id="48" pos="3772">
          <p15:clr>
            <a:srgbClr val="A4A3A4"/>
          </p15:clr>
        </p15:guide>
        <p15:guide id="49" pos="3908">
          <p15:clr>
            <a:srgbClr val="A4A3A4"/>
          </p15:clr>
        </p15:guide>
        <p15:guide id="50" pos="4362">
          <p15:clr>
            <a:srgbClr val="A4A3A4"/>
          </p15:clr>
        </p15:guide>
        <p15:guide id="51" pos="4498">
          <p15:clr>
            <a:srgbClr val="A4A3A4"/>
          </p15:clr>
        </p15:guide>
        <p15:guide id="52" pos="4951">
          <p15:clr>
            <a:srgbClr val="A4A3A4"/>
          </p15:clr>
        </p15:guide>
        <p15:guide id="53" pos="5087">
          <p15:clr>
            <a:srgbClr val="A4A3A4"/>
          </p15:clr>
        </p15:guide>
        <p15:guide id="54" pos="5541">
          <p15:clr>
            <a:srgbClr val="A4A3A4"/>
          </p15:clr>
        </p15:guide>
        <p15:guide id="55" pos="5677">
          <p15:clr>
            <a:srgbClr val="A4A3A4"/>
          </p15:clr>
        </p15:guide>
        <p15:guide id="56" pos="6153">
          <p15:clr>
            <a:srgbClr val="A4A3A4"/>
          </p15:clr>
        </p15:guide>
        <p15:guide id="57" pos="6267">
          <p15:clr>
            <a:srgbClr val="A4A3A4"/>
          </p15:clr>
        </p15:guide>
        <p15:guide id="58" pos="6743">
          <p15:clr>
            <a:srgbClr val="A4A3A4"/>
          </p15:clr>
        </p15:guide>
        <p15:guide id="59" pos="6856">
          <p15:clr>
            <a:srgbClr val="A4A3A4"/>
          </p15:clr>
        </p15:guide>
        <p15:guide id="60" orient="horz" pos="3838">
          <p15:clr>
            <a:srgbClr val="A4A3A4"/>
          </p15:clr>
        </p15:guide>
        <p15:guide id="61" orient="horz" pos="2092">
          <p15:clr>
            <a:srgbClr val="A4A3A4"/>
          </p15:clr>
        </p15:guide>
        <p15:guide id="62" orient="horz" pos="2228">
          <p15:clr>
            <a:srgbClr val="A4A3A4"/>
          </p15:clr>
        </p15:guide>
        <p15:guide id="63" orient="horz" pos="845">
          <p15:clr>
            <a:srgbClr val="A4A3A4"/>
          </p15:clr>
        </p15:guide>
        <p15:guide id="64" orient="horz" pos="958">
          <p15:clr>
            <a:srgbClr val="A4A3A4"/>
          </p15:clr>
        </p15:guide>
        <p15:guide id="65" orient="horz" pos="1480">
          <p15:clr>
            <a:srgbClr val="A4A3A4"/>
          </p15:clr>
        </p15:guide>
        <p15:guide id="66" orient="horz" pos="1593">
          <p15:clr>
            <a:srgbClr val="A4A3A4"/>
          </p15:clr>
        </p15:guide>
        <p15:guide id="67" orient="horz" pos="2727">
          <p15:clr>
            <a:srgbClr val="A4A3A4"/>
          </p15:clr>
        </p15:guide>
        <p15:guide id="68" orient="horz" pos="2840">
          <p15:clr>
            <a:srgbClr val="A4A3A4"/>
          </p15:clr>
        </p15:guide>
        <p15:guide id="69" orient="horz" pos="3339">
          <p15:clr>
            <a:srgbClr val="A4A3A4"/>
          </p15:clr>
        </p15:guide>
        <p15:guide id="70" orient="horz" pos="3475">
          <p15:clr>
            <a:srgbClr val="A4A3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hyperlink" Target="mailto:Rupaly.Pande@uhb.nhs.uk" TargetMode="External"/><Relationship Id="rId7"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hyperlink" Target="mailto:Keith.Roberts@uhb.nhs.uk"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4.jfif"/><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4.jfi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E938C-9D94-4B05-979A-D39FFC457291}"/>
              </a:ext>
            </a:extLst>
          </p:cNvPr>
          <p:cNvSpPr>
            <a:spLocks noGrp="1"/>
          </p:cNvSpPr>
          <p:nvPr>
            <p:ph type="ctrTitle"/>
          </p:nvPr>
        </p:nvSpPr>
        <p:spPr>
          <a:xfrm>
            <a:off x="7999414" y="1051551"/>
            <a:ext cx="3565524" cy="2384898"/>
          </a:xfrm>
        </p:spPr>
        <p:txBody>
          <a:bodyPr rtlCol="0" anchor="b" anchorCtr="0">
            <a:normAutofit/>
          </a:bodyPr>
          <a:lstStyle/>
          <a:p>
            <a:pPr rtl="0"/>
            <a:r>
              <a:rPr lang="en-GB" dirty="0"/>
              <a:t>COALESCE STUDY UPDATE </a:t>
            </a:r>
          </a:p>
        </p:txBody>
      </p:sp>
      <p:pic>
        <p:nvPicPr>
          <p:cNvPr id="14" name="Picture Placeholder 13" descr="Data Points Digital background">
            <a:extLst>
              <a:ext uri="{FF2B5EF4-FFF2-40B4-BE49-F238E27FC236}">
                <a16:creationId xmlns:a16="http://schemas.microsoft.com/office/drawing/2014/main" id="{9A8AD548-922D-4E1D-B19C-5F6E808B8160}"/>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val="0"/>
              </a:ext>
            </a:extLst>
          </a:blip>
          <a:srcRect/>
          <a:stretch/>
        </p:blipFill>
        <p:spPr>
          <a:xfrm>
            <a:off x="0" y="0"/>
            <a:ext cx="7452360" cy="6858000"/>
          </a:xfrm>
        </p:spPr>
      </p:pic>
      <p:sp>
        <p:nvSpPr>
          <p:cNvPr id="3" name="Subtitle 2">
            <a:extLst>
              <a:ext uri="{FF2B5EF4-FFF2-40B4-BE49-F238E27FC236}">
                <a16:creationId xmlns:a16="http://schemas.microsoft.com/office/drawing/2014/main" id="{D9A11267-FC52-4990-8D98-010AFABA5544}"/>
              </a:ext>
            </a:extLst>
          </p:cNvPr>
          <p:cNvSpPr>
            <a:spLocks noGrp="1"/>
          </p:cNvSpPr>
          <p:nvPr>
            <p:ph type="body" sz="quarter" idx="14"/>
          </p:nvPr>
        </p:nvSpPr>
        <p:spPr>
          <a:xfrm>
            <a:off x="7999413" y="3568700"/>
            <a:ext cx="3565524" cy="1731963"/>
          </a:xfrm>
        </p:spPr>
        <p:txBody>
          <a:bodyPr rtlCol="0">
            <a:normAutofit/>
          </a:bodyPr>
          <a:lstStyle/>
          <a:p>
            <a:pPr rtl="0"/>
            <a:r>
              <a:rPr lang="en-GB" dirty="0">
                <a:solidFill>
                  <a:srgbClr val="FFFFFF"/>
                </a:solidFill>
              </a:rPr>
              <a:t>Ruth Harding</a:t>
            </a:r>
          </a:p>
          <a:p>
            <a:pPr rtl="0"/>
            <a:r>
              <a:rPr lang="en-GB" dirty="0">
                <a:solidFill>
                  <a:srgbClr val="FFFFFF"/>
                </a:solidFill>
              </a:rPr>
              <a:t>University Hospital Bristol </a:t>
            </a:r>
          </a:p>
          <a:p>
            <a:pPr rtl="0"/>
            <a:r>
              <a:rPr lang="en-GB" dirty="0">
                <a:solidFill>
                  <a:srgbClr val="FFFFFF"/>
                </a:solidFill>
              </a:rPr>
              <a:t>Upper GI CNS </a:t>
            </a:r>
          </a:p>
          <a:p>
            <a:pPr rtl="0"/>
            <a:endParaRPr lang="en-GB" dirty="0"/>
          </a:p>
        </p:txBody>
      </p:sp>
    </p:spTree>
    <p:extLst>
      <p:ext uri="{BB962C8B-B14F-4D97-AF65-F5344CB8AC3E}">
        <p14:creationId xmlns:p14="http://schemas.microsoft.com/office/powerpoint/2010/main" val="7528142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7D76B65-F9A8-A339-6D94-2D3DD4529F3F}"/>
              </a:ext>
            </a:extLst>
          </p:cNvPr>
          <p:cNvSpPr>
            <a:spLocks noGrp="1"/>
          </p:cNvSpPr>
          <p:nvPr>
            <p:ph type="title"/>
          </p:nvPr>
        </p:nvSpPr>
        <p:spPr>
          <a:xfrm>
            <a:off x="112323" y="412361"/>
            <a:ext cx="9652931" cy="1562959"/>
          </a:xfrm>
        </p:spPr>
        <p:txBody>
          <a:bodyPr/>
          <a:lstStyle/>
          <a:p>
            <a:r>
              <a:rPr lang="en-GB" sz="6000" dirty="0"/>
              <a:t>Participation what does it involve?</a:t>
            </a:r>
          </a:p>
        </p:txBody>
      </p:sp>
      <p:sp>
        <p:nvSpPr>
          <p:cNvPr id="11" name="Content Placeholder 10">
            <a:extLst>
              <a:ext uri="{FF2B5EF4-FFF2-40B4-BE49-F238E27FC236}">
                <a16:creationId xmlns:a16="http://schemas.microsoft.com/office/drawing/2014/main" id="{006E749D-5BF1-0F80-3845-EB366E1D4C49}"/>
              </a:ext>
            </a:extLst>
          </p:cNvPr>
          <p:cNvSpPr>
            <a:spLocks noGrp="1"/>
          </p:cNvSpPr>
          <p:nvPr>
            <p:ph sz="quarter" idx="15"/>
          </p:nvPr>
        </p:nvSpPr>
        <p:spPr>
          <a:xfrm>
            <a:off x="202734" y="1851754"/>
            <a:ext cx="4612886" cy="4327123"/>
          </a:xfrm>
        </p:spPr>
        <p:txBody>
          <a:bodyPr/>
          <a:lstStyle/>
          <a:p>
            <a:endParaRPr lang="en-GB" dirty="0">
              <a:solidFill>
                <a:srgbClr val="FFFFFF"/>
              </a:solidFill>
            </a:endParaRPr>
          </a:p>
          <a:p>
            <a:r>
              <a:rPr lang="en-GB" dirty="0">
                <a:solidFill>
                  <a:srgbClr val="FFFFFF"/>
                </a:solidFill>
              </a:rPr>
              <a:t>Audit of initial 5 patients &amp; follow up</a:t>
            </a:r>
          </a:p>
          <a:p>
            <a:r>
              <a:rPr lang="en-GB" dirty="0">
                <a:solidFill>
                  <a:srgbClr val="FFFFFF"/>
                </a:solidFill>
              </a:rPr>
              <a:t>Opportunity to participate in further research and gather data across UK</a:t>
            </a:r>
          </a:p>
          <a:p>
            <a:r>
              <a:rPr lang="en-GB" dirty="0">
                <a:solidFill>
                  <a:srgbClr val="FFFFFF"/>
                </a:solidFill>
              </a:rPr>
              <a:t>Support via webinars and Q&amp;A</a:t>
            </a:r>
          </a:p>
          <a:p>
            <a:r>
              <a:rPr lang="en-GB" dirty="0">
                <a:solidFill>
                  <a:srgbClr val="FFFFFF"/>
                </a:solidFill>
              </a:rPr>
              <a:t>Networking with other CNS teams in other trusts.</a:t>
            </a:r>
          </a:p>
          <a:p>
            <a:r>
              <a:rPr lang="en-GB" dirty="0">
                <a:solidFill>
                  <a:srgbClr val="FFFFFF"/>
                </a:solidFill>
              </a:rPr>
              <a:t>Sharing data, to increase chance of meaningful conclusions  to drive forward best care for our patients. </a:t>
            </a:r>
          </a:p>
          <a:p>
            <a:endParaRPr lang="en-GB" dirty="0">
              <a:solidFill>
                <a:srgbClr val="FFFFFF"/>
              </a:solidFill>
            </a:endParaRPr>
          </a:p>
        </p:txBody>
      </p:sp>
      <p:sp>
        <p:nvSpPr>
          <p:cNvPr id="19" name="Date Placeholder 18">
            <a:extLst>
              <a:ext uri="{FF2B5EF4-FFF2-40B4-BE49-F238E27FC236}">
                <a16:creationId xmlns:a16="http://schemas.microsoft.com/office/drawing/2014/main" id="{386DB667-0553-4FB8-B0E0-776539934AFF}"/>
              </a:ext>
            </a:extLst>
          </p:cNvPr>
          <p:cNvSpPr>
            <a:spLocks noGrp="1"/>
          </p:cNvSpPr>
          <p:nvPr>
            <p:ph type="dt" sz="half" idx="10"/>
          </p:nvPr>
        </p:nvSpPr>
        <p:spPr>
          <a:xfrm>
            <a:off x="202734" y="6368695"/>
            <a:ext cx="2628900" cy="153888"/>
          </a:xfrm>
        </p:spPr>
        <p:txBody>
          <a:bodyPr rtlCol="0"/>
          <a:lstStyle/>
          <a:p>
            <a:pPr rtl="0"/>
            <a:r>
              <a:rPr lang="en-GB" dirty="0"/>
              <a:t>21/02/2024</a:t>
            </a:r>
          </a:p>
        </p:txBody>
      </p:sp>
      <p:sp>
        <p:nvSpPr>
          <p:cNvPr id="20" name="Footer Placeholder 19">
            <a:extLst>
              <a:ext uri="{FF2B5EF4-FFF2-40B4-BE49-F238E27FC236}">
                <a16:creationId xmlns:a16="http://schemas.microsoft.com/office/drawing/2014/main" id="{C77C6228-C5A8-44DC-ABD7-A22A4475D3DF}"/>
              </a:ext>
            </a:extLst>
          </p:cNvPr>
          <p:cNvSpPr>
            <a:spLocks noGrp="1"/>
          </p:cNvSpPr>
          <p:nvPr>
            <p:ph type="ftr" sz="quarter" idx="11"/>
          </p:nvPr>
        </p:nvSpPr>
        <p:spPr>
          <a:xfrm>
            <a:off x="3386045" y="6353324"/>
            <a:ext cx="6379210" cy="153888"/>
          </a:xfrm>
        </p:spPr>
        <p:txBody>
          <a:bodyPr rtlCol="0"/>
          <a:lstStyle/>
          <a:p>
            <a:pPr rtl="0"/>
            <a:r>
              <a:rPr lang="en-GB" sz="1800" dirty="0">
                <a:solidFill>
                  <a:srgbClr val="000000"/>
                </a:solidFill>
                <a:latin typeface="Calibri" panose="020F0502020204030204" pitchFamily="34" charset="0"/>
              </a:rPr>
              <a:t> </a:t>
            </a:r>
            <a:r>
              <a:rPr lang="en-GB" sz="1100" dirty="0">
                <a:solidFill>
                  <a:schemeClr val="tx1"/>
                </a:solidFill>
                <a:latin typeface="Calibri" panose="020F0502020204030204" pitchFamily="34" charset="0"/>
              </a:rPr>
              <a:t>COALESCE UPDATE : R. Harding</a:t>
            </a:r>
            <a:endParaRPr lang="en-GB" sz="1100" dirty="0">
              <a:solidFill>
                <a:schemeClr val="tx1"/>
              </a:solidFill>
            </a:endParaRPr>
          </a:p>
        </p:txBody>
      </p:sp>
      <p:sp>
        <p:nvSpPr>
          <p:cNvPr id="21" name="Slide Number Placeholder 20">
            <a:extLst>
              <a:ext uri="{FF2B5EF4-FFF2-40B4-BE49-F238E27FC236}">
                <a16:creationId xmlns:a16="http://schemas.microsoft.com/office/drawing/2014/main" id="{1C563B34-DD53-4FB1-B8C2-8914E01C6365}"/>
              </a:ext>
            </a:extLst>
          </p:cNvPr>
          <p:cNvSpPr>
            <a:spLocks noGrp="1"/>
          </p:cNvSpPr>
          <p:nvPr>
            <p:ph type="sldNum" sz="quarter" idx="12"/>
          </p:nvPr>
        </p:nvSpPr>
        <p:spPr/>
        <p:txBody>
          <a:bodyPr rtlCol="0"/>
          <a:lstStyle/>
          <a:p>
            <a:pPr rtl="0"/>
            <a:fld id="{DBA1B0FB-D917-4C8C-928F-313BD683BF39}" type="slidenum">
              <a:rPr lang="en-GB" smtClean="0"/>
              <a:pPr rtl="0"/>
              <a:t>10</a:t>
            </a:fld>
            <a:endParaRPr lang="en-GB"/>
          </a:p>
        </p:txBody>
      </p:sp>
      <p:pic>
        <p:nvPicPr>
          <p:cNvPr id="9" name="Picture 8" descr="Doctor using digital tablet in a hospital corridor">
            <a:extLst>
              <a:ext uri="{FF2B5EF4-FFF2-40B4-BE49-F238E27FC236}">
                <a16:creationId xmlns:a16="http://schemas.microsoft.com/office/drawing/2014/main" id="{87D18E29-F72F-9C94-CE4D-D318F936AC39}"/>
              </a:ext>
            </a:extLst>
          </p:cNvPr>
          <p:cNvPicPr>
            <a:picLocks noChangeAspect="1"/>
          </p:cNvPicPr>
          <p:nvPr/>
        </p:nvPicPr>
        <p:blipFill>
          <a:blip r:embed="rId2"/>
          <a:stretch>
            <a:fillRect/>
          </a:stretch>
        </p:blipFill>
        <p:spPr>
          <a:xfrm>
            <a:off x="5673012" y="1607512"/>
            <a:ext cx="6070942" cy="3990855"/>
          </a:xfrm>
          <a:prstGeom prst="rect">
            <a:avLst/>
          </a:prstGeom>
        </p:spPr>
      </p:pic>
    </p:spTree>
    <p:extLst>
      <p:ext uri="{BB962C8B-B14F-4D97-AF65-F5344CB8AC3E}">
        <p14:creationId xmlns:p14="http://schemas.microsoft.com/office/powerpoint/2010/main" val="3955183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581E8936-2270-47FE-94A4-398CB123EF90}"/>
              </a:ext>
            </a:extLst>
          </p:cNvPr>
          <p:cNvSpPr>
            <a:spLocks noGrp="1"/>
          </p:cNvSpPr>
          <p:nvPr>
            <p:ph type="title"/>
          </p:nvPr>
        </p:nvSpPr>
        <p:spPr>
          <a:xfrm>
            <a:off x="550863" y="4508500"/>
            <a:ext cx="4500562" cy="1562959"/>
          </a:xfrm>
        </p:spPr>
        <p:txBody>
          <a:bodyPr rtlCol="0"/>
          <a:lstStyle/>
          <a:p>
            <a:pPr rtl="0"/>
            <a:r>
              <a:rPr lang="en-GB" sz="6000" dirty="0"/>
              <a:t>Summary</a:t>
            </a:r>
          </a:p>
        </p:txBody>
      </p:sp>
      <p:pic>
        <p:nvPicPr>
          <p:cNvPr id="16" name="Picture Placeholder 15" descr="Data Points Digital background">
            <a:extLst>
              <a:ext uri="{FF2B5EF4-FFF2-40B4-BE49-F238E27FC236}">
                <a16:creationId xmlns:a16="http://schemas.microsoft.com/office/drawing/2014/main" id="{361E9ADB-7377-4CF1-9AE4-AEFBDEBEEEEC}"/>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val="0"/>
              </a:ext>
            </a:extLst>
          </a:blip>
          <a:srcRect/>
          <a:stretch/>
        </p:blipFill>
        <p:spPr>
          <a:xfrm>
            <a:off x="0" y="0"/>
            <a:ext cx="12192000" cy="3776472"/>
          </a:xfrm>
        </p:spPr>
      </p:pic>
      <p:sp>
        <p:nvSpPr>
          <p:cNvPr id="13" name="Content Placeholder 12">
            <a:extLst>
              <a:ext uri="{FF2B5EF4-FFF2-40B4-BE49-F238E27FC236}">
                <a16:creationId xmlns:a16="http://schemas.microsoft.com/office/drawing/2014/main" id="{C0287FEC-3826-4868-8D93-52429C6156F5}"/>
              </a:ext>
            </a:extLst>
          </p:cNvPr>
          <p:cNvSpPr>
            <a:spLocks noGrp="1"/>
          </p:cNvSpPr>
          <p:nvPr>
            <p:ph sz="quarter" idx="15"/>
          </p:nvPr>
        </p:nvSpPr>
        <p:spPr>
          <a:xfrm>
            <a:off x="5262411" y="4508500"/>
            <a:ext cx="6221412" cy="1563688"/>
          </a:xfrm>
        </p:spPr>
        <p:txBody>
          <a:bodyPr rtlCol="0">
            <a:normAutofit/>
          </a:bodyPr>
          <a:lstStyle/>
          <a:p>
            <a:r>
              <a:rPr lang="en-GB" dirty="0">
                <a:solidFill>
                  <a:schemeClr val="tx1"/>
                </a:solidFill>
                <a:latin typeface="Aptos" panose="020B0004020202020204" pitchFamily="34" charset="0"/>
                <a:ea typeface="Calibri" panose="020F0502020204030204" pitchFamily="34" charset="0"/>
              </a:rPr>
              <a:t>“COALESCE seeks to bring together CNS that treat pancreatic cancer patients across UK NHS Trusts. The primary purpose is to create a network of CNS that can come together and improve care.”</a:t>
            </a:r>
            <a:endParaRPr lang="en-GB" dirty="0">
              <a:solidFill>
                <a:schemeClr val="tx1"/>
              </a:solidFill>
              <a:latin typeface="Calibri" panose="020F0502020204030204" pitchFamily="34" charset="0"/>
              <a:ea typeface="Calibri" panose="020F0502020204030204" pitchFamily="34" charset="0"/>
            </a:endParaRPr>
          </a:p>
        </p:txBody>
      </p:sp>
      <p:sp>
        <p:nvSpPr>
          <p:cNvPr id="4" name="Date Placeholder 3">
            <a:extLst>
              <a:ext uri="{FF2B5EF4-FFF2-40B4-BE49-F238E27FC236}">
                <a16:creationId xmlns:a16="http://schemas.microsoft.com/office/drawing/2014/main" id="{0C329F70-04F7-4C70-BCF8-D4371F54EF2F}"/>
              </a:ext>
            </a:extLst>
          </p:cNvPr>
          <p:cNvSpPr>
            <a:spLocks noGrp="1"/>
          </p:cNvSpPr>
          <p:nvPr>
            <p:ph type="dt" sz="half" idx="10"/>
          </p:nvPr>
        </p:nvSpPr>
        <p:spPr>
          <a:xfrm>
            <a:off x="550863" y="6507212"/>
            <a:ext cx="2628900" cy="153888"/>
          </a:xfrm>
        </p:spPr>
        <p:txBody>
          <a:bodyPr rtlCol="0"/>
          <a:lstStyle/>
          <a:p>
            <a:pPr rtl="0"/>
            <a:r>
              <a:rPr lang="en-GB" dirty="0"/>
              <a:t>21/02/2024</a:t>
            </a:r>
          </a:p>
        </p:txBody>
      </p:sp>
      <p:sp>
        <p:nvSpPr>
          <p:cNvPr id="5" name="Footer Placeholder 4">
            <a:extLst>
              <a:ext uri="{FF2B5EF4-FFF2-40B4-BE49-F238E27FC236}">
                <a16:creationId xmlns:a16="http://schemas.microsoft.com/office/drawing/2014/main" id="{06A3302E-502D-4151-81C9-5FD6AF9596D6}"/>
              </a:ext>
            </a:extLst>
          </p:cNvPr>
          <p:cNvSpPr>
            <a:spLocks noGrp="1"/>
          </p:cNvSpPr>
          <p:nvPr>
            <p:ph type="ftr" sz="quarter" idx="11"/>
          </p:nvPr>
        </p:nvSpPr>
        <p:spPr>
          <a:xfrm>
            <a:off x="3359150" y="6507212"/>
            <a:ext cx="6379210" cy="153888"/>
          </a:xfrm>
        </p:spPr>
        <p:txBody>
          <a:bodyPr rtlCol="0"/>
          <a:lstStyle/>
          <a:p>
            <a:pPr rtl="0"/>
            <a:r>
              <a:rPr lang="en-GB" dirty="0"/>
              <a:t>COALESCE UPDATE: R. Harding</a:t>
            </a:r>
          </a:p>
        </p:txBody>
      </p:sp>
      <p:sp>
        <p:nvSpPr>
          <p:cNvPr id="6" name="Slide Number Placeholder 5">
            <a:extLst>
              <a:ext uri="{FF2B5EF4-FFF2-40B4-BE49-F238E27FC236}">
                <a16:creationId xmlns:a16="http://schemas.microsoft.com/office/drawing/2014/main" id="{9ED907F8-C614-4D59-A03F-BF9CD5E35703}"/>
              </a:ext>
            </a:extLst>
          </p:cNvPr>
          <p:cNvSpPr>
            <a:spLocks noGrp="1"/>
          </p:cNvSpPr>
          <p:nvPr>
            <p:ph type="sldNum" sz="quarter" idx="12"/>
          </p:nvPr>
        </p:nvSpPr>
        <p:spPr>
          <a:xfrm>
            <a:off x="9948863" y="6507212"/>
            <a:ext cx="1692274" cy="153888"/>
          </a:xfrm>
        </p:spPr>
        <p:txBody>
          <a:bodyPr rtlCol="0"/>
          <a:lstStyle/>
          <a:p>
            <a:pPr rtl="0"/>
            <a:fld id="{DBA1B0FB-D917-4C8C-928F-313BD683BF39}" type="slidenum">
              <a:rPr lang="en-GB" smtClean="0"/>
              <a:pPr rtl="0"/>
              <a:t>11</a:t>
            </a:fld>
            <a:endParaRPr lang="en-GB"/>
          </a:p>
        </p:txBody>
      </p:sp>
      <p:sp>
        <p:nvSpPr>
          <p:cNvPr id="3" name="TextBox 2">
            <a:extLst>
              <a:ext uri="{FF2B5EF4-FFF2-40B4-BE49-F238E27FC236}">
                <a16:creationId xmlns:a16="http://schemas.microsoft.com/office/drawing/2014/main" id="{12F829D5-0E14-4274-DADB-2A65488BBFB8}"/>
              </a:ext>
            </a:extLst>
          </p:cNvPr>
          <p:cNvSpPr txBox="1"/>
          <p:nvPr/>
        </p:nvSpPr>
        <p:spPr>
          <a:xfrm>
            <a:off x="550864" y="785813"/>
            <a:ext cx="5634784" cy="2800767"/>
          </a:xfrm>
          <a:prstGeom prst="rect">
            <a:avLst/>
          </a:prstGeom>
          <a:noFill/>
        </p:spPr>
        <p:txBody>
          <a:bodyPr wrap="square">
            <a:spAutoFit/>
          </a:bodyPr>
          <a:lstStyle/>
          <a:p>
            <a:r>
              <a:rPr lang="en-GB" sz="2800" b="1" i="0" dirty="0">
                <a:solidFill>
                  <a:srgbClr val="FF0000"/>
                </a:solidFill>
                <a:effectLst/>
                <a:latin typeface="Open Sans" panose="020B0606030504020204" pitchFamily="34" charset="0"/>
              </a:rPr>
              <a:t>COALESCE:</a:t>
            </a:r>
          </a:p>
          <a:p>
            <a:endParaRPr lang="en-GB" dirty="0">
              <a:latin typeface="Open Sans" panose="020B0606030504020204" pitchFamily="34" charset="0"/>
            </a:endParaRPr>
          </a:p>
          <a:p>
            <a:endParaRPr lang="en-GB" b="0" i="0" dirty="0">
              <a:effectLst/>
              <a:latin typeface="Open Sans" panose="020B0606030504020204" pitchFamily="34" charset="0"/>
            </a:endParaRPr>
          </a:p>
          <a:p>
            <a:r>
              <a:rPr lang="en-GB" b="0" i="0" dirty="0">
                <a:effectLst/>
                <a:latin typeface="Open Sans" panose="020B0606030504020204" pitchFamily="34" charset="0"/>
              </a:rPr>
              <a:t> </a:t>
            </a:r>
            <a:r>
              <a:rPr lang="en-GB" sz="2800" b="1" i="0" dirty="0">
                <a:solidFill>
                  <a:srgbClr val="FF0000"/>
                </a:solidFill>
                <a:effectLst/>
                <a:latin typeface="Open Sans" panose="020B0606030504020204" pitchFamily="34" charset="0"/>
              </a:rPr>
              <a:t>C</a:t>
            </a:r>
            <a:r>
              <a:rPr lang="en-GB" sz="2800" b="1" i="0" dirty="0">
                <a:effectLst/>
                <a:latin typeface="Open Sans" panose="020B0606030504020204" pitchFamily="34" charset="0"/>
              </a:rPr>
              <a:t>reating a </a:t>
            </a:r>
            <a:r>
              <a:rPr lang="en-GB" sz="2800" b="1" i="0" dirty="0" err="1">
                <a:effectLst/>
                <a:latin typeface="Open Sans" panose="020B0606030504020204" pitchFamily="34" charset="0"/>
              </a:rPr>
              <a:t>nati</a:t>
            </a:r>
            <a:r>
              <a:rPr lang="en-GB" sz="2800" b="1" i="0" dirty="0" err="1">
                <a:solidFill>
                  <a:srgbClr val="FF0000"/>
                </a:solidFill>
                <a:effectLst/>
                <a:latin typeface="Open Sans" panose="020B0606030504020204" pitchFamily="34" charset="0"/>
              </a:rPr>
              <a:t>O</a:t>
            </a:r>
            <a:r>
              <a:rPr lang="en-GB" sz="2800" b="1" i="0" dirty="0" err="1">
                <a:effectLst/>
                <a:latin typeface="Open Sans" panose="020B0606030504020204" pitchFamily="34" charset="0"/>
              </a:rPr>
              <a:t>n</a:t>
            </a:r>
            <a:r>
              <a:rPr lang="en-GB" sz="2800" b="1" i="0" dirty="0" err="1">
                <a:solidFill>
                  <a:srgbClr val="FF0000"/>
                </a:solidFill>
                <a:effectLst/>
                <a:latin typeface="Open Sans" panose="020B0606030504020204" pitchFamily="34" charset="0"/>
              </a:rPr>
              <a:t>AL</a:t>
            </a:r>
            <a:r>
              <a:rPr lang="en-GB" sz="2800" b="1" i="0" dirty="0">
                <a:effectLst/>
                <a:latin typeface="Open Sans" panose="020B0606030504020204" pitchFamily="34" charset="0"/>
              </a:rPr>
              <a:t> CNS </a:t>
            </a:r>
            <a:r>
              <a:rPr lang="en-GB" sz="2800" b="1" i="0" dirty="0" err="1">
                <a:effectLst/>
                <a:latin typeface="Open Sans" panose="020B0606030504020204" pitchFamily="34" charset="0"/>
              </a:rPr>
              <a:t>Pancr</a:t>
            </a:r>
            <a:r>
              <a:rPr lang="en-GB" sz="2800" b="1" i="0" dirty="0" err="1">
                <a:solidFill>
                  <a:srgbClr val="FF0000"/>
                </a:solidFill>
                <a:effectLst/>
                <a:latin typeface="Open Sans" panose="020B0606030504020204" pitchFamily="34" charset="0"/>
              </a:rPr>
              <a:t>E</a:t>
            </a:r>
            <a:r>
              <a:rPr lang="en-GB" sz="2800" b="1" i="0" dirty="0" err="1">
                <a:effectLst/>
                <a:latin typeface="Open Sans" panose="020B0606030504020204" pitchFamily="34" charset="0"/>
              </a:rPr>
              <a:t>atic</a:t>
            </a:r>
            <a:r>
              <a:rPr lang="en-GB" sz="2800" b="1" i="0" dirty="0">
                <a:effectLst/>
                <a:latin typeface="Open Sans" panose="020B0606030504020204" pitchFamily="34" charset="0"/>
              </a:rPr>
              <a:t> Cancer Network to </a:t>
            </a:r>
            <a:r>
              <a:rPr lang="en-GB" sz="2800" b="1" i="0" dirty="0">
                <a:solidFill>
                  <a:srgbClr val="FF0000"/>
                </a:solidFill>
                <a:effectLst/>
                <a:latin typeface="Open Sans" panose="020B0606030504020204" pitchFamily="34" charset="0"/>
              </a:rPr>
              <a:t>S</a:t>
            </a:r>
            <a:r>
              <a:rPr lang="en-GB" sz="2800" b="1" i="0" dirty="0">
                <a:effectLst/>
                <a:latin typeface="Open Sans" panose="020B0606030504020204" pitchFamily="34" charset="0"/>
              </a:rPr>
              <a:t>tandardise and improve </a:t>
            </a:r>
            <a:r>
              <a:rPr lang="en-GB" sz="2800" b="1" i="0" dirty="0" err="1">
                <a:solidFill>
                  <a:srgbClr val="FF0000"/>
                </a:solidFill>
                <a:effectLst/>
                <a:latin typeface="Open Sans" panose="020B0606030504020204" pitchFamily="34" charset="0"/>
              </a:rPr>
              <a:t>C</a:t>
            </a:r>
            <a:r>
              <a:rPr lang="en-GB" sz="2800" b="1" i="0" dirty="0" err="1">
                <a:effectLst/>
                <a:latin typeface="Open Sans" panose="020B0606030504020204" pitchFamily="34" charset="0"/>
              </a:rPr>
              <a:t>ar</a:t>
            </a:r>
            <a:r>
              <a:rPr lang="en-GB" sz="2800" b="1" i="0" dirty="0" err="1">
                <a:solidFill>
                  <a:srgbClr val="FF0000"/>
                </a:solidFill>
                <a:effectLst/>
                <a:latin typeface="Open Sans" panose="020B0606030504020204" pitchFamily="34" charset="0"/>
              </a:rPr>
              <a:t>E</a:t>
            </a:r>
            <a:endParaRPr lang="en-GB" sz="2800" b="1" i="0" dirty="0">
              <a:solidFill>
                <a:srgbClr val="FF0000"/>
              </a:solidFill>
              <a:effectLst/>
              <a:latin typeface="Open Sans" panose="020B0606030504020204" pitchFamily="34" charset="0"/>
            </a:endParaRPr>
          </a:p>
        </p:txBody>
      </p:sp>
    </p:spTree>
    <p:extLst>
      <p:ext uri="{BB962C8B-B14F-4D97-AF65-F5344CB8AC3E}">
        <p14:creationId xmlns:p14="http://schemas.microsoft.com/office/powerpoint/2010/main" val="3521561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afterEffect">
                                  <p:stCondLst>
                                    <p:cond delay="0"/>
                                  </p:stCondLst>
                                  <p:childTnLst>
                                    <p:animEffect transition="out" filter="fade">
                                      <p:cBhvr>
                                        <p:cTn id="6" dur="500" tmFilter="0, 0; .2, .5; .8, .5; 1, 0"/>
                                        <p:tgtEl>
                                          <p:spTgt spid="3">
                                            <p:txEl>
                                              <p:pRg st="0" end="0"/>
                                            </p:txEl>
                                          </p:spTgt>
                                        </p:tgtEl>
                                      </p:cBhvr>
                                    </p:animEffect>
                                    <p:animScale>
                                      <p:cBhvr>
                                        <p:cTn id="7" dur="250" autoRev="1" fill="hold"/>
                                        <p:tgtEl>
                                          <p:spTgt spid="3">
                                            <p:txEl>
                                              <p:pRg st="0" end="0"/>
                                            </p:txEl>
                                          </p:spTgt>
                                        </p:tgtEl>
                                      </p:cBhvr>
                                      <p:by x="105000" y="105000"/>
                                    </p:animScale>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Effect transition="in" filter="fade">
                                      <p:cBhvr>
                                        <p:cTn id="11" dur="1000"/>
                                        <p:tgtEl>
                                          <p:spTgt spid="3">
                                            <p:txEl>
                                              <p:pRg st="3" end="3"/>
                                            </p:txEl>
                                          </p:spTgt>
                                        </p:tgtEl>
                                      </p:cBhvr>
                                    </p:animEffect>
                                    <p:anim calcmode="lin" valueType="num">
                                      <p:cBhvr>
                                        <p:cTn id="1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a:extLst>
              <a:ext uri="{FF2B5EF4-FFF2-40B4-BE49-F238E27FC236}">
                <a16:creationId xmlns:a16="http://schemas.microsoft.com/office/drawing/2014/main" id="{F8FAEED9-1ECD-45F9-87A0-9394BAEABB79}"/>
              </a:ext>
            </a:extLst>
          </p:cNvPr>
          <p:cNvSpPr>
            <a:spLocks noGrp="1"/>
          </p:cNvSpPr>
          <p:nvPr>
            <p:ph type="ctrTitle"/>
          </p:nvPr>
        </p:nvSpPr>
        <p:spPr>
          <a:xfrm>
            <a:off x="550863" y="549275"/>
            <a:ext cx="5437187" cy="1593290"/>
          </a:xfrm>
        </p:spPr>
        <p:txBody>
          <a:bodyPr rtlCol="0"/>
          <a:lstStyle/>
          <a:p>
            <a:pPr rtl="0"/>
            <a:r>
              <a:rPr lang="en-GB" dirty="0"/>
              <a:t>Thank You</a:t>
            </a:r>
          </a:p>
        </p:txBody>
      </p:sp>
      <p:sp>
        <p:nvSpPr>
          <p:cNvPr id="23" name="Subtitle 22">
            <a:extLst>
              <a:ext uri="{FF2B5EF4-FFF2-40B4-BE49-F238E27FC236}">
                <a16:creationId xmlns:a16="http://schemas.microsoft.com/office/drawing/2014/main" id="{8E5E4638-9BCB-4C2E-914F-CC868E2020D5}"/>
              </a:ext>
            </a:extLst>
          </p:cNvPr>
          <p:cNvSpPr>
            <a:spLocks noGrp="1"/>
          </p:cNvSpPr>
          <p:nvPr>
            <p:ph type="subTitle" idx="1"/>
          </p:nvPr>
        </p:nvSpPr>
        <p:spPr>
          <a:xfrm>
            <a:off x="550862" y="3102417"/>
            <a:ext cx="5437187" cy="2265216"/>
          </a:xfrm>
        </p:spPr>
        <p:txBody>
          <a:bodyPr rtlCol="0"/>
          <a:lstStyle/>
          <a:p>
            <a:pPr rtl="0"/>
            <a:r>
              <a:rPr lang="en-GB" dirty="0"/>
              <a:t>Contacts</a:t>
            </a:r>
          </a:p>
          <a:p>
            <a:pPr rtl="0"/>
            <a:r>
              <a:rPr lang="en-GB" dirty="0">
                <a:hlinkClick r:id="rId3"/>
              </a:rPr>
              <a:t>Rupaly.Pande@uhb.nhs.uk</a:t>
            </a:r>
            <a:endParaRPr lang="en-GB" dirty="0"/>
          </a:p>
          <a:p>
            <a:pPr rtl="0"/>
            <a:r>
              <a:rPr lang="en-GB" dirty="0">
                <a:hlinkClick r:id="rId4"/>
              </a:rPr>
              <a:t>Keith.Roberts@uhb.nhs.uk</a:t>
            </a:r>
            <a:endParaRPr lang="en-GB" dirty="0"/>
          </a:p>
          <a:p>
            <a:pPr rtl="0"/>
            <a:endParaRPr lang="en-GB" dirty="0"/>
          </a:p>
          <a:p>
            <a:pPr rtl="0"/>
            <a:endParaRPr lang="en-GB" dirty="0"/>
          </a:p>
        </p:txBody>
      </p:sp>
      <p:pic>
        <p:nvPicPr>
          <p:cNvPr id="27" name="Picture Placeholder 26" descr="Data Points Digital background">
            <a:extLst>
              <a:ext uri="{FF2B5EF4-FFF2-40B4-BE49-F238E27FC236}">
                <a16:creationId xmlns:a16="http://schemas.microsoft.com/office/drawing/2014/main" id="{9E660784-34E2-4CDA-926A-DDD6AAF35046}"/>
              </a:ext>
            </a:extLst>
          </p:cNvPr>
          <p:cNvPicPr>
            <a:picLocks noGrp="1" noChangeAspect="1"/>
          </p:cNvPicPr>
          <p:nvPr>
            <p:ph type="pic" sz="quarter" idx="15"/>
          </p:nvPr>
        </p:nvPicPr>
        <p:blipFill rotWithShape="1">
          <a:blip r:embed="rId5" cstate="screen">
            <a:extLst>
              <a:ext uri="{28A0092B-C50C-407E-A947-70E740481C1C}">
                <a14:useLocalDpi xmlns:a14="http://schemas.microsoft.com/office/drawing/2010/main" val="0"/>
              </a:ext>
            </a:extLst>
          </a:blip>
          <a:srcRect/>
          <a:stretch/>
        </p:blipFill>
        <p:spPr>
          <a:xfrm>
            <a:off x="6556248" y="548640"/>
            <a:ext cx="5084064" cy="2880360"/>
          </a:xfrm>
        </p:spPr>
      </p:pic>
      <p:pic>
        <p:nvPicPr>
          <p:cNvPr id="33" name="Picture Placeholder 32" descr="Data Points Digital background">
            <a:extLst>
              <a:ext uri="{FF2B5EF4-FFF2-40B4-BE49-F238E27FC236}">
                <a16:creationId xmlns:a16="http://schemas.microsoft.com/office/drawing/2014/main" id="{48106962-23C6-4DFE-BB3A-E5FFF03F38CE}"/>
              </a:ext>
            </a:extLst>
          </p:cNvPr>
          <p:cNvPicPr>
            <a:picLocks noGrp="1" noChangeAspect="1"/>
          </p:cNvPicPr>
          <p:nvPr>
            <p:ph type="pic" sz="quarter" idx="16"/>
          </p:nvPr>
        </p:nvPicPr>
        <p:blipFill rotWithShape="1">
          <a:blip r:embed="rId6" cstate="screen">
            <a:extLst>
              <a:ext uri="{28A0092B-C50C-407E-A947-70E740481C1C}">
                <a14:useLocalDpi xmlns:a14="http://schemas.microsoft.com/office/drawing/2010/main" val="0"/>
              </a:ext>
            </a:extLst>
          </a:blip>
          <a:srcRect/>
          <a:stretch/>
        </p:blipFill>
        <p:spPr>
          <a:xfrm>
            <a:off x="6556248" y="3429000"/>
            <a:ext cx="5084064" cy="2880360"/>
          </a:xfrm>
        </p:spPr>
      </p:pic>
      <p:sp>
        <p:nvSpPr>
          <p:cNvPr id="4" name="Date Placeholder 3">
            <a:extLst>
              <a:ext uri="{FF2B5EF4-FFF2-40B4-BE49-F238E27FC236}">
                <a16:creationId xmlns:a16="http://schemas.microsoft.com/office/drawing/2014/main" id="{7823E305-6365-4345-8BD1-4A31C61D96CB}"/>
              </a:ext>
            </a:extLst>
          </p:cNvPr>
          <p:cNvSpPr>
            <a:spLocks noGrp="1"/>
          </p:cNvSpPr>
          <p:nvPr>
            <p:ph type="dt" sz="half" idx="10"/>
          </p:nvPr>
        </p:nvSpPr>
        <p:spPr>
          <a:xfrm>
            <a:off x="550863" y="6507212"/>
            <a:ext cx="2628900" cy="153888"/>
          </a:xfrm>
        </p:spPr>
        <p:txBody>
          <a:bodyPr rtlCol="0"/>
          <a:lstStyle/>
          <a:p>
            <a:pPr rtl="0"/>
            <a:r>
              <a:rPr lang="en-GB" dirty="0"/>
              <a:t>21/02/2024</a:t>
            </a:r>
          </a:p>
        </p:txBody>
      </p:sp>
      <p:sp>
        <p:nvSpPr>
          <p:cNvPr id="5" name="Footer Placeholder 4">
            <a:extLst>
              <a:ext uri="{FF2B5EF4-FFF2-40B4-BE49-F238E27FC236}">
                <a16:creationId xmlns:a16="http://schemas.microsoft.com/office/drawing/2014/main" id="{0B37A3FF-ED32-4C4A-A21F-848A3BF6F896}"/>
              </a:ext>
            </a:extLst>
          </p:cNvPr>
          <p:cNvSpPr>
            <a:spLocks noGrp="1"/>
          </p:cNvSpPr>
          <p:nvPr>
            <p:ph type="ftr" sz="quarter" idx="11"/>
          </p:nvPr>
        </p:nvSpPr>
        <p:spPr>
          <a:xfrm>
            <a:off x="3359150" y="6507212"/>
            <a:ext cx="6379210" cy="153888"/>
          </a:xfrm>
        </p:spPr>
        <p:txBody>
          <a:bodyPr rtlCol="0"/>
          <a:lstStyle/>
          <a:p>
            <a:pPr rtl="0"/>
            <a:r>
              <a:rPr lang="en-GB" dirty="0"/>
              <a:t>COALESCE UPDATE: R. Harding</a:t>
            </a:r>
          </a:p>
        </p:txBody>
      </p:sp>
      <p:sp>
        <p:nvSpPr>
          <p:cNvPr id="6" name="Slide Number Placeholder 5">
            <a:extLst>
              <a:ext uri="{FF2B5EF4-FFF2-40B4-BE49-F238E27FC236}">
                <a16:creationId xmlns:a16="http://schemas.microsoft.com/office/drawing/2014/main" id="{36E60F23-FB58-4EF8-82FD-E86CED25FDD4}"/>
              </a:ext>
            </a:extLst>
          </p:cNvPr>
          <p:cNvSpPr>
            <a:spLocks noGrp="1"/>
          </p:cNvSpPr>
          <p:nvPr>
            <p:ph type="sldNum" sz="quarter" idx="12"/>
          </p:nvPr>
        </p:nvSpPr>
        <p:spPr>
          <a:xfrm>
            <a:off x="9948863" y="6507212"/>
            <a:ext cx="1692274" cy="153888"/>
          </a:xfrm>
        </p:spPr>
        <p:txBody>
          <a:bodyPr rtlCol="0"/>
          <a:lstStyle/>
          <a:p>
            <a:pPr rtl="0"/>
            <a:fld id="{DBA1B0FB-D917-4C8C-928F-313BD683BF39}" type="slidenum">
              <a:rPr lang="en-GB" smtClean="0"/>
              <a:pPr rtl="0"/>
              <a:t>12</a:t>
            </a:fld>
            <a:endParaRPr lang="en-GB"/>
          </a:p>
        </p:txBody>
      </p:sp>
      <p:pic>
        <p:nvPicPr>
          <p:cNvPr id="3" name="Picture 2" descr="A qr code with a few black squares&#10;&#10;Description automatically generated">
            <a:extLst>
              <a:ext uri="{FF2B5EF4-FFF2-40B4-BE49-F238E27FC236}">
                <a16:creationId xmlns:a16="http://schemas.microsoft.com/office/drawing/2014/main" id="{1491EC38-25B3-2BF3-DB02-09752833BDE1}"/>
              </a:ext>
            </a:extLst>
          </p:cNvPr>
          <p:cNvPicPr>
            <a:picLocks noChangeAspect="1"/>
          </p:cNvPicPr>
          <p:nvPr/>
        </p:nvPicPr>
        <p:blipFill>
          <a:blip r:embed="rId7"/>
          <a:stretch>
            <a:fillRect/>
          </a:stretch>
        </p:blipFill>
        <p:spPr>
          <a:xfrm>
            <a:off x="7836051" y="1756650"/>
            <a:ext cx="2880359" cy="2880359"/>
          </a:xfrm>
          <a:prstGeom prst="rect">
            <a:avLst/>
          </a:prstGeom>
        </p:spPr>
      </p:pic>
    </p:spTree>
    <p:extLst>
      <p:ext uri="{BB962C8B-B14F-4D97-AF65-F5344CB8AC3E}">
        <p14:creationId xmlns:p14="http://schemas.microsoft.com/office/powerpoint/2010/main" val="32477988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a:extLst>
              <a:ext uri="{FF2B5EF4-FFF2-40B4-BE49-F238E27FC236}">
                <a16:creationId xmlns:a16="http://schemas.microsoft.com/office/drawing/2014/main" id="{D2D0681F-E073-82EE-A23B-EFB9D6B4A29F}"/>
              </a:ext>
            </a:extLst>
          </p:cNvPr>
          <p:cNvSpPr>
            <a:spLocks noGrp="1"/>
          </p:cNvSpPr>
          <p:nvPr>
            <p:ph type="dt" sz="half" idx="10"/>
          </p:nvPr>
        </p:nvSpPr>
        <p:spPr/>
        <p:txBody>
          <a:bodyPr/>
          <a:lstStyle/>
          <a:p>
            <a:pPr rtl="0"/>
            <a:r>
              <a:rPr lang="en-GB"/>
              <a:t>Tuesday, February 2, 20XX</a:t>
            </a:r>
          </a:p>
        </p:txBody>
      </p:sp>
      <p:sp>
        <p:nvSpPr>
          <p:cNvPr id="7" name="Footer Placeholder 6">
            <a:extLst>
              <a:ext uri="{FF2B5EF4-FFF2-40B4-BE49-F238E27FC236}">
                <a16:creationId xmlns:a16="http://schemas.microsoft.com/office/drawing/2014/main" id="{A6B2C46C-60D1-76A5-E67F-80E9E01FC0CA}"/>
              </a:ext>
            </a:extLst>
          </p:cNvPr>
          <p:cNvSpPr>
            <a:spLocks noGrp="1"/>
          </p:cNvSpPr>
          <p:nvPr>
            <p:ph type="ftr" sz="quarter" idx="11"/>
          </p:nvPr>
        </p:nvSpPr>
        <p:spPr/>
        <p:txBody>
          <a:bodyPr/>
          <a:lstStyle/>
          <a:p>
            <a:pPr rtl="0"/>
            <a:r>
              <a:rPr lang="en-GB"/>
              <a:t>Sample Footer Text</a:t>
            </a:r>
          </a:p>
        </p:txBody>
      </p:sp>
      <p:sp>
        <p:nvSpPr>
          <p:cNvPr id="8" name="Slide Number Placeholder 7">
            <a:extLst>
              <a:ext uri="{FF2B5EF4-FFF2-40B4-BE49-F238E27FC236}">
                <a16:creationId xmlns:a16="http://schemas.microsoft.com/office/drawing/2014/main" id="{85650AE4-85C7-5FAC-F03A-744FC85BC2E7}"/>
              </a:ext>
            </a:extLst>
          </p:cNvPr>
          <p:cNvSpPr>
            <a:spLocks noGrp="1"/>
          </p:cNvSpPr>
          <p:nvPr>
            <p:ph type="sldNum" sz="quarter" idx="12"/>
          </p:nvPr>
        </p:nvSpPr>
        <p:spPr/>
        <p:txBody>
          <a:bodyPr/>
          <a:lstStyle/>
          <a:p>
            <a:pPr rtl="0"/>
            <a:fld id="{DBA1B0FB-D917-4C8C-928F-313BD683BF39}" type="slidenum">
              <a:rPr lang="en-GB" smtClean="0"/>
              <a:t>13</a:t>
            </a:fld>
            <a:endParaRPr lang="en-GB"/>
          </a:p>
        </p:txBody>
      </p:sp>
    </p:spTree>
    <p:extLst>
      <p:ext uri="{BB962C8B-B14F-4D97-AF65-F5344CB8AC3E}">
        <p14:creationId xmlns:p14="http://schemas.microsoft.com/office/powerpoint/2010/main" val="3789722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EECB5D9F-FA1D-51F6-C0F4-C548F59E487F}"/>
              </a:ext>
            </a:extLst>
          </p:cNvPr>
          <p:cNvSpPr>
            <a:spLocks noGrp="1"/>
          </p:cNvSpPr>
          <p:nvPr>
            <p:ph type="pic" sz="quarter" idx="13"/>
          </p:nvPr>
        </p:nvSpPr>
        <p:spPr/>
        <p:txBody>
          <a:bodyPr/>
          <a:lstStyle/>
          <a:p>
            <a:pPr marL="0" indent="0">
              <a:buNone/>
            </a:pPr>
            <a:endParaRPr lang="en-GB" dirty="0"/>
          </a:p>
        </p:txBody>
      </p:sp>
      <p:sp>
        <p:nvSpPr>
          <p:cNvPr id="12" name="Subtitle 11">
            <a:extLst>
              <a:ext uri="{FF2B5EF4-FFF2-40B4-BE49-F238E27FC236}">
                <a16:creationId xmlns:a16="http://schemas.microsoft.com/office/drawing/2014/main" id="{51571E9B-DEAD-2EE0-6310-CF76BB972D13}"/>
              </a:ext>
            </a:extLst>
          </p:cNvPr>
          <p:cNvSpPr>
            <a:spLocks noGrp="1"/>
          </p:cNvSpPr>
          <p:nvPr>
            <p:ph type="subTitle" idx="1"/>
          </p:nvPr>
        </p:nvSpPr>
        <p:spPr>
          <a:xfrm>
            <a:off x="1595534" y="1294136"/>
            <a:ext cx="6640285" cy="3300719"/>
          </a:xfrm>
        </p:spPr>
        <p:txBody>
          <a:bodyPr/>
          <a:lstStyle/>
          <a:p>
            <a:r>
              <a:rPr lang="en-GB" dirty="0">
                <a:solidFill>
                  <a:srgbClr val="FFFFFF"/>
                </a:solidFill>
              </a:rPr>
              <a:t>NICE Guidelines updated in 2018 for pancreatic cancer What impact has this had on patient outcomes</a:t>
            </a:r>
            <a:r>
              <a:rPr lang="en-GB" dirty="0"/>
              <a:t>?</a:t>
            </a:r>
          </a:p>
        </p:txBody>
      </p:sp>
      <p:sp>
        <p:nvSpPr>
          <p:cNvPr id="2" name="Title 1">
            <a:extLst>
              <a:ext uri="{FF2B5EF4-FFF2-40B4-BE49-F238E27FC236}">
                <a16:creationId xmlns:a16="http://schemas.microsoft.com/office/drawing/2014/main" id="{A1F04E61-CBE3-904B-C610-3AAE86775E71}"/>
              </a:ext>
            </a:extLst>
          </p:cNvPr>
          <p:cNvSpPr>
            <a:spLocks noGrp="1"/>
          </p:cNvSpPr>
          <p:nvPr>
            <p:ph type="ctrTitle"/>
          </p:nvPr>
        </p:nvSpPr>
        <p:spPr>
          <a:xfrm>
            <a:off x="2116103" y="196850"/>
            <a:ext cx="6400800" cy="1123191"/>
          </a:xfrm>
        </p:spPr>
        <p:txBody>
          <a:bodyPr/>
          <a:lstStyle/>
          <a:p>
            <a:r>
              <a:rPr lang="en-GB" dirty="0"/>
              <a:t>Background </a:t>
            </a:r>
          </a:p>
        </p:txBody>
      </p:sp>
      <p:sp>
        <p:nvSpPr>
          <p:cNvPr id="7" name="Date Placeholder 6">
            <a:extLst>
              <a:ext uri="{FF2B5EF4-FFF2-40B4-BE49-F238E27FC236}">
                <a16:creationId xmlns:a16="http://schemas.microsoft.com/office/drawing/2014/main" id="{BD06F2B1-9902-C7B3-AEA0-8E035593A1D9}"/>
              </a:ext>
            </a:extLst>
          </p:cNvPr>
          <p:cNvSpPr>
            <a:spLocks noGrp="1"/>
          </p:cNvSpPr>
          <p:nvPr>
            <p:ph type="dt" sz="half" idx="4294967295"/>
          </p:nvPr>
        </p:nvSpPr>
        <p:spPr>
          <a:xfrm>
            <a:off x="0" y="6507163"/>
            <a:ext cx="2628900" cy="153987"/>
          </a:xfrm>
        </p:spPr>
        <p:txBody>
          <a:bodyPr/>
          <a:lstStyle/>
          <a:p>
            <a:pPr rtl="0"/>
            <a:r>
              <a:rPr lang="en-GB" dirty="0"/>
              <a:t>21/02/2024</a:t>
            </a:r>
          </a:p>
        </p:txBody>
      </p:sp>
      <p:sp>
        <p:nvSpPr>
          <p:cNvPr id="8" name="Footer Placeholder 7">
            <a:extLst>
              <a:ext uri="{FF2B5EF4-FFF2-40B4-BE49-F238E27FC236}">
                <a16:creationId xmlns:a16="http://schemas.microsoft.com/office/drawing/2014/main" id="{F656AA2D-4759-1BA0-85A4-BCA6989AD4AE}"/>
              </a:ext>
            </a:extLst>
          </p:cNvPr>
          <p:cNvSpPr>
            <a:spLocks noGrp="1"/>
          </p:cNvSpPr>
          <p:nvPr>
            <p:ph type="ftr" sz="quarter" idx="4294967295"/>
          </p:nvPr>
        </p:nvSpPr>
        <p:spPr>
          <a:xfrm>
            <a:off x="3930836" y="6505950"/>
            <a:ext cx="6378575" cy="153987"/>
          </a:xfrm>
        </p:spPr>
        <p:txBody>
          <a:bodyPr/>
          <a:lstStyle/>
          <a:p>
            <a:pPr rtl="0"/>
            <a:r>
              <a:rPr lang="en-GB" dirty="0"/>
              <a:t>COALESCE UPDATE :</a:t>
            </a:r>
            <a:r>
              <a:rPr lang="en-GB" dirty="0" err="1"/>
              <a:t>R.Harding</a:t>
            </a:r>
            <a:endParaRPr lang="en-GB" dirty="0"/>
          </a:p>
        </p:txBody>
      </p:sp>
      <p:sp>
        <p:nvSpPr>
          <p:cNvPr id="9" name="Slide Number Placeholder 8">
            <a:extLst>
              <a:ext uri="{FF2B5EF4-FFF2-40B4-BE49-F238E27FC236}">
                <a16:creationId xmlns:a16="http://schemas.microsoft.com/office/drawing/2014/main" id="{27114228-8290-7BAA-0779-305D823AFEB2}"/>
              </a:ext>
            </a:extLst>
          </p:cNvPr>
          <p:cNvSpPr>
            <a:spLocks noGrp="1"/>
          </p:cNvSpPr>
          <p:nvPr>
            <p:ph type="sldNum" sz="quarter" idx="4294967295"/>
          </p:nvPr>
        </p:nvSpPr>
        <p:spPr>
          <a:xfrm>
            <a:off x="10499725" y="6507163"/>
            <a:ext cx="1692275" cy="153987"/>
          </a:xfrm>
        </p:spPr>
        <p:txBody>
          <a:bodyPr/>
          <a:lstStyle/>
          <a:p>
            <a:pPr rtl="0"/>
            <a:fld id="{DBA1B0FB-D917-4C8C-928F-313BD683BF39}" type="slidenum">
              <a:rPr lang="en-GB" smtClean="0"/>
              <a:t>2</a:t>
            </a:fld>
            <a:endParaRPr lang="en-GB"/>
          </a:p>
        </p:txBody>
      </p:sp>
      <p:sp>
        <p:nvSpPr>
          <p:cNvPr id="11" name="TextBox 10">
            <a:extLst>
              <a:ext uri="{FF2B5EF4-FFF2-40B4-BE49-F238E27FC236}">
                <a16:creationId xmlns:a16="http://schemas.microsoft.com/office/drawing/2014/main" id="{3CE907E7-1476-BED5-036D-64909D0A7309}"/>
              </a:ext>
            </a:extLst>
          </p:cNvPr>
          <p:cNvSpPr txBox="1"/>
          <p:nvPr/>
        </p:nvSpPr>
        <p:spPr>
          <a:xfrm>
            <a:off x="1314450" y="2944495"/>
            <a:ext cx="9874899" cy="3046988"/>
          </a:xfrm>
          <a:prstGeom prst="rect">
            <a:avLst/>
          </a:prstGeom>
          <a:noFill/>
        </p:spPr>
        <p:txBody>
          <a:bodyPr wrap="square">
            <a:spAutoFit/>
          </a:bodyPr>
          <a:lstStyle/>
          <a:p>
            <a:r>
              <a:rPr lang="en-GB" sz="2400" dirty="0"/>
              <a:t>PET – offer PET to those having cancer surgery</a:t>
            </a:r>
          </a:p>
          <a:p>
            <a:r>
              <a:rPr lang="en-GB" sz="2400" dirty="0">
                <a:solidFill>
                  <a:schemeClr val="accent3">
                    <a:lumMod val="60000"/>
                    <a:lumOff val="40000"/>
                  </a:schemeClr>
                </a:solidFill>
              </a:rPr>
              <a:t>Only 34.2% pts have PET (was 12.6% pre NICE)</a:t>
            </a:r>
          </a:p>
          <a:p>
            <a:endParaRPr lang="en-GB" sz="2400" dirty="0"/>
          </a:p>
          <a:p>
            <a:r>
              <a:rPr lang="en-GB" sz="2400" dirty="0"/>
              <a:t>PERT – offer PERT to those with cancer</a:t>
            </a:r>
          </a:p>
          <a:p>
            <a:r>
              <a:rPr lang="en-GB" sz="2400" dirty="0">
                <a:solidFill>
                  <a:schemeClr val="accent3">
                    <a:lumMod val="60000"/>
                    <a:lumOff val="40000"/>
                  </a:schemeClr>
                </a:solidFill>
              </a:rPr>
              <a:t>Only 40% pts receive pert</a:t>
            </a:r>
          </a:p>
          <a:p>
            <a:endParaRPr lang="en-GB" sz="2400" dirty="0"/>
          </a:p>
          <a:p>
            <a:r>
              <a:rPr lang="en-GB" sz="2400" dirty="0"/>
              <a:t>Biliary drainage – offer </a:t>
            </a:r>
            <a:r>
              <a:rPr lang="en-GB" sz="2400" dirty="0" err="1"/>
              <a:t>resectional</a:t>
            </a:r>
            <a:r>
              <a:rPr lang="en-GB" sz="2400" dirty="0"/>
              <a:t> surgery rather than biliary drainage</a:t>
            </a:r>
          </a:p>
          <a:p>
            <a:r>
              <a:rPr lang="en-GB" sz="2400" dirty="0">
                <a:solidFill>
                  <a:schemeClr val="accent3">
                    <a:lumMod val="60000"/>
                    <a:lumOff val="40000"/>
                  </a:schemeClr>
                </a:solidFill>
              </a:rPr>
              <a:t>Only 11.9% jaundiced pts went to surgery without biliary drainage</a:t>
            </a:r>
          </a:p>
        </p:txBody>
      </p:sp>
    </p:spTree>
    <p:extLst>
      <p:ext uri="{BB962C8B-B14F-4D97-AF65-F5344CB8AC3E}">
        <p14:creationId xmlns:p14="http://schemas.microsoft.com/office/powerpoint/2010/main" val="3391367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anim calcmode="lin" valueType="num">
                                      <p:cBhvr additive="base">
                                        <p:cTn id="7"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1">
                                            <p:txEl>
                                              <p:pRg st="4" end="4"/>
                                            </p:txEl>
                                          </p:spTgt>
                                        </p:tgtEl>
                                        <p:attrNameLst>
                                          <p:attrName>style.visibility</p:attrName>
                                        </p:attrNameLst>
                                      </p:cBhvr>
                                      <p:to>
                                        <p:strVal val="visible"/>
                                      </p:to>
                                    </p:set>
                                    <p:animEffect transition="in" filter="fade">
                                      <p:cBhvr>
                                        <p:cTn id="13" dur="500"/>
                                        <p:tgtEl>
                                          <p:spTgt spid="11">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1">
                                            <p:txEl>
                                              <p:pRg st="7" end="7"/>
                                            </p:txEl>
                                          </p:spTgt>
                                        </p:tgtEl>
                                        <p:attrNameLst>
                                          <p:attrName>style.visibility</p:attrName>
                                        </p:attrNameLst>
                                      </p:cBhvr>
                                      <p:to>
                                        <p:strVal val="visible"/>
                                      </p:to>
                                    </p:set>
                                    <p:animEffect transition="in" filter="fade">
                                      <p:cBhvr>
                                        <p:cTn id="18" dur="500"/>
                                        <p:tgtEl>
                                          <p:spTgt spid="1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67D8E1ED-7ED5-31FC-E433-D2EB4A173651}"/>
              </a:ext>
            </a:extLst>
          </p:cNvPr>
          <p:cNvSpPr>
            <a:spLocks noGrp="1"/>
          </p:cNvSpPr>
          <p:nvPr>
            <p:ph type="pic" sz="quarter" idx="13"/>
          </p:nvPr>
        </p:nvSpPr>
        <p:spPr>
          <a:xfrm>
            <a:off x="475861" y="158621"/>
            <a:ext cx="12192000" cy="6858000"/>
          </a:xfrm>
        </p:spPr>
        <p:txBody>
          <a:bodyPr/>
          <a:lstStyle/>
          <a:p>
            <a:pPr marL="0" indent="0">
              <a:buNone/>
            </a:pPr>
            <a:endParaRPr lang="en-GB" dirty="0"/>
          </a:p>
        </p:txBody>
      </p:sp>
      <p:sp>
        <p:nvSpPr>
          <p:cNvPr id="4" name="Title 3">
            <a:extLst>
              <a:ext uri="{FF2B5EF4-FFF2-40B4-BE49-F238E27FC236}">
                <a16:creationId xmlns:a16="http://schemas.microsoft.com/office/drawing/2014/main" id="{068A1C6D-8BEA-136E-8654-E4BF9C5A66B5}"/>
              </a:ext>
            </a:extLst>
          </p:cNvPr>
          <p:cNvSpPr>
            <a:spLocks noGrp="1"/>
          </p:cNvSpPr>
          <p:nvPr>
            <p:ph type="ctrTitle"/>
          </p:nvPr>
        </p:nvSpPr>
        <p:spPr>
          <a:xfrm>
            <a:off x="561987" y="-1945341"/>
            <a:ext cx="10948878" cy="3690165"/>
          </a:xfrm>
        </p:spPr>
        <p:txBody>
          <a:bodyPr/>
          <a:lstStyle/>
          <a:p>
            <a:r>
              <a:rPr lang="en-GB" dirty="0"/>
              <a:t>What could be a </a:t>
            </a:r>
            <a:r>
              <a:rPr lang="en-GB" dirty="0" err="1"/>
              <a:t>Sollution</a:t>
            </a:r>
            <a:r>
              <a:rPr lang="en-GB" dirty="0"/>
              <a:t> to improve outcomes?</a:t>
            </a:r>
          </a:p>
        </p:txBody>
      </p:sp>
      <p:sp>
        <p:nvSpPr>
          <p:cNvPr id="5" name="Oval 4">
            <a:extLst>
              <a:ext uri="{FF2B5EF4-FFF2-40B4-BE49-F238E27FC236}">
                <a16:creationId xmlns:a16="http://schemas.microsoft.com/office/drawing/2014/main" id="{14BC13D8-0CCE-57BE-AC1E-1D402B922889}"/>
              </a:ext>
            </a:extLst>
          </p:cNvPr>
          <p:cNvSpPr/>
          <p:nvPr/>
        </p:nvSpPr>
        <p:spPr>
          <a:xfrm>
            <a:off x="4607055" y="3187235"/>
            <a:ext cx="2220686" cy="1371600"/>
          </a:xfrm>
          <a:prstGeom prst="ellipse">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GB" sz="4000" dirty="0">
                <a:ln w="0"/>
                <a:solidFill>
                  <a:schemeClr val="tx1"/>
                </a:solidFill>
                <a:effectLst>
                  <a:outerShdw blurRad="38100" dist="19050" dir="2700000" algn="tl" rotWithShape="0">
                    <a:schemeClr val="dk1">
                      <a:alpha val="40000"/>
                    </a:schemeClr>
                  </a:outerShdw>
                </a:effectLst>
              </a:rPr>
              <a:t>CNS</a:t>
            </a:r>
          </a:p>
        </p:txBody>
      </p:sp>
      <p:sp>
        <p:nvSpPr>
          <p:cNvPr id="8" name="Rectangle 7">
            <a:extLst>
              <a:ext uri="{FF2B5EF4-FFF2-40B4-BE49-F238E27FC236}">
                <a16:creationId xmlns:a16="http://schemas.microsoft.com/office/drawing/2014/main" id="{5CBBE7CB-4D30-D6D1-1AC8-DB02C9292202}"/>
              </a:ext>
            </a:extLst>
          </p:cNvPr>
          <p:cNvSpPr/>
          <p:nvPr/>
        </p:nvSpPr>
        <p:spPr>
          <a:xfrm>
            <a:off x="681135" y="1590168"/>
            <a:ext cx="3144416" cy="170353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latin typeface="Calibri Light" panose="020F0302020204030204"/>
              </a:rPr>
              <a:t>CNS central to every patient's journey</a:t>
            </a:r>
          </a:p>
          <a:p>
            <a:pPr algn="ctr"/>
            <a:endParaRPr lang="en-GB" dirty="0"/>
          </a:p>
        </p:txBody>
      </p:sp>
      <p:sp>
        <p:nvSpPr>
          <p:cNvPr id="11" name="Rectangle 10">
            <a:extLst>
              <a:ext uri="{FF2B5EF4-FFF2-40B4-BE49-F238E27FC236}">
                <a16:creationId xmlns:a16="http://schemas.microsoft.com/office/drawing/2014/main" id="{53935053-D40D-B882-2E4F-DD7B473D2B2B}"/>
              </a:ext>
            </a:extLst>
          </p:cNvPr>
          <p:cNvSpPr/>
          <p:nvPr/>
        </p:nvSpPr>
        <p:spPr>
          <a:xfrm>
            <a:off x="7616157" y="1278355"/>
            <a:ext cx="3265714" cy="158849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dirty="0"/>
              <a:t>Involved in all aspects of pathway</a:t>
            </a:r>
          </a:p>
        </p:txBody>
      </p:sp>
      <p:sp>
        <p:nvSpPr>
          <p:cNvPr id="14" name="Rectangle 13">
            <a:extLst>
              <a:ext uri="{FF2B5EF4-FFF2-40B4-BE49-F238E27FC236}">
                <a16:creationId xmlns:a16="http://schemas.microsoft.com/office/drawing/2014/main" id="{BE9F1761-F454-68FE-5B8B-AE6508919865}"/>
              </a:ext>
            </a:extLst>
          </p:cNvPr>
          <p:cNvSpPr/>
          <p:nvPr/>
        </p:nvSpPr>
        <p:spPr>
          <a:xfrm>
            <a:off x="7576457" y="4833257"/>
            <a:ext cx="3200400" cy="155954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dirty="0"/>
              <a:t>Involved regardless of stage/ treatment intent</a:t>
            </a:r>
          </a:p>
        </p:txBody>
      </p:sp>
      <p:sp>
        <p:nvSpPr>
          <p:cNvPr id="17" name="Rectangle 16">
            <a:extLst>
              <a:ext uri="{FF2B5EF4-FFF2-40B4-BE49-F238E27FC236}">
                <a16:creationId xmlns:a16="http://schemas.microsoft.com/office/drawing/2014/main" id="{1A91E002-D056-19E1-E0F8-0FB66A9C5963}"/>
              </a:ext>
            </a:extLst>
          </p:cNvPr>
          <p:cNvSpPr/>
          <p:nvPr/>
        </p:nvSpPr>
        <p:spPr>
          <a:xfrm>
            <a:off x="475861" y="4409301"/>
            <a:ext cx="3200400" cy="179555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dirty="0"/>
              <a:t>Well formed lines of communication between primary, secondary &amp; tertiary care</a:t>
            </a:r>
          </a:p>
        </p:txBody>
      </p:sp>
      <p:sp>
        <p:nvSpPr>
          <p:cNvPr id="21" name="Speech Bubble: Oval 20">
            <a:extLst>
              <a:ext uri="{FF2B5EF4-FFF2-40B4-BE49-F238E27FC236}">
                <a16:creationId xmlns:a16="http://schemas.microsoft.com/office/drawing/2014/main" id="{40B5EDAA-B432-1D29-CA9D-0823680B9525}"/>
              </a:ext>
            </a:extLst>
          </p:cNvPr>
          <p:cNvSpPr/>
          <p:nvPr/>
        </p:nvSpPr>
        <p:spPr>
          <a:xfrm>
            <a:off x="7148098" y="295884"/>
            <a:ext cx="4481915" cy="2832823"/>
          </a:xfrm>
          <a:prstGeom prst="wedgeEllipseCallout">
            <a:avLst>
              <a:gd name="adj1" fmla="val -53503"/>
              <a:gd name="adj2" fmla="val 62981"/>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GB" dirty="0"/>
              <a:t>Example of success with Unstented </a:t>
            </a:r>
            <a:r>
              <a:rPr lang="en-GB" dirty="0" err="1"/>
              <a:t>Whipples</a:t>
            </a:r>
            <a:r>
              <a:rPr lang="en-GB" dirty="0"/>
              <a:t> pathway lead by CNS @UHB</a:t>
            </a:r>
          </a:p>
        </p:txBody>
      </p:sp>
      <p:sp>
        <p:nvSpPr>
          <p:cNvPr id="22" name="Arrow: Right 21">
            <a:extLst>
              <a:ext uri="{FF2B5EF4-FFF2-40B4-BE49-F238E27FC236}">
                <a16:creationId xmlns:a16="http://schemas.microsoft.com/office/drawing/2014/main" id="{1FDC9431-1AD7-7D8E-B46E-97636DABD35F}"/>
              </a:ext>
            </a:extLst>
          </p:cNvPr>
          <p:cNvSpPr/>
          <p:nvPr/>
        </p:nvSpPr>
        <p:spPr>
          <a:xfrm rot="13109936">
            <a:off x="3825551" y="3178659"/>
            <a:ext cx="774441" cy="35764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Arrow: Right 23">
            <a:extLst>
              <a:ext uri="{FF2B5EF4-FFF2-40B4-BE49-F238E27FC236}">
                <a16:creationId xmlns:a16="http://schemas.microsoft.com/office/drawing/2014/main" id="{72AB9458-6609-4D93-20BD-F21D6EA4ED42}"/>
              </a:ext>
            </a:extLst>
          </p:cNvPr>
          <p:cNvSpPr/>
          <p:nvPr/>
        </p:nvSpPr>
        <p:spPr>
          <a:xfrm rot="8289845">
            <a:off x="3900196" y="4550259"/>
            <a:ext cx="828727" cy="41429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Arrow: Left 24">
            <a:extLst>
              <a:ext uri="{FF2B5EF4-FFF2-40B4-BE49-F238E27FC236}">
                <a16:creationId xmlns:a16="http://schemas.microsoft.com/office/drawing/2014/main" id="{948B3A08-70DD-6F7F-9534-BF82D3AD0505}"/>
              </a:ext>
            </a:extLst>
          </p:cNvPr>
          <p:cNvSpPr/>
          <p:nvPr/>
        </p:nvSpPr>
        <p:spPr>
          <a:xfrm rot="13447919">
            <a:off x="6477282" y="4609419"/>
            <a:ext cx="893781" cy="404296"/>
          </a:xfrm>
          <a:prstGeom prst="leftArrow">
            <a:avLst>
              <a:gd name="adj1" fmla="val 50000"/>
              <a:gd name="adj2" fmla="val 52308"/>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Arrow: Left 25">
            <a:extLst>
              <a:ext uri="{FF2B5EF4-FFF2-40B4-BE49-F238E27FC236}">
                <a16:creationId xmlns:a16="http://schemas.microsoft.com/office/drawing/2014/main" id="{19BD30BA-0075-F421-F4A5-4AF1BC4DCB61}"/>
              </a:ext>
            </a:extLst>
          </p:cNvPr>
          <p:cNvSpPr/>
          <p:nvPr/>
        </p:nvSpPr>
        <p:spPr>
          <a:xfrm rot="8806349">
            <a:off x="6714827" y="2947742"/>
            <a:ext cx="783771" cy="382555"/>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9232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grpId="0" nodeType="click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circle(in)">
                                      <p:cBhvr>
                                        <p:cTn id="39"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7" grpId="0" animBg="1"/>
      <p:bldP spid="21" grpId="0" animBg="1"/>
      <p:bldP spid="22" grpId="0" animBg="1"/>
      <p:bldP spid="24" grpId="0" animBg="1"/>
      <p:bldP spid="25" grpId="0" animBg="1"/>
      <p:bldP spid="2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descr="Data Points ">
            <a:extLst>
              <a:ext uri="{FF2B5EF4-FFF2-40B4-BE49-F238E27FC236}">
                <a16:creationId xmlns:a16="http://schemas.microsoft.com/office/drawing/2014/main" id="{71F862F9-0E8A-4DB9-8083-1C3AA6E5D777}"/>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val="0"/>
              </a:ext>
            </a:extLst>
          </a:blip>
          <a:srcRect l="9454" r="9454"/>
          <a:stretch/>
        </p:blipFill>
        <p:spPr/>
      </p:pic>
      <p:pic>
        <p:nvPicPr>
          <p:cNvPr id="12" name="Picture Placeholder 11" descr="Data Background">
            <a:extLst>
              <a:ext uri="{FF2B5EF4-FFF2-40B4-BE49-F238E27FC236}">
                <a16:creationId xmlns:a16="http://schemas.microsoft.com/office/drawing/2014/main" id="{A63F39B9-0715-40B5-8ECB-9B983F99C690}"/>
              </a:ext>
            </a:extLst>
          </p:cNvPr>
          <p:cNvPicPr>
            <a:picLocks noGrp="1" noChangeAspect="1"/>
          </p:cNvPicPr>
          <p:nvPr>
            <p:ph type="pic" sz="quarter" idx="14"/>
          </p:nvPr>
        </p:nvPicPr>
        <p:blipFill rotWithShape="1">
          <a:blip r:embed="rId4" cstate="screen">
            <a:extLst>
              <a:ext uri="{28A0092B-C50C-407E-A947-70E740481C1C}">
                <a14:useLocalDpi xmlns:a14="http://schemas.microsoft.com/office/drawing/2010/main" val="0"/>
              </a:ext>
            </a:extLst>
          </a:blip>
          <a:srcRect l="9563" r="9563"/>
          <a:stretch/>
        </p:blipFill>
        <p:spPr>
          <a:xfrm>
            <a:off x="3054096" y="41507"/>
            <a:ext cx="3054096" cy="3776472"/>
          </a:xfrm>
        </p:spPr>
      </p:pic>
      <p:sp>
        <p:nvSpPr>
          <p:cNvPr id="13" name="Date Placeholder 12">
            <a:extLst>
              <a:ext uri="{FF2B5EF4-FFF2-40B4-BE49-F238E27FC236}">
                <a16:creationId xmlns:a16="http://schemas.microsoft.com/office/drawing/2014/main" id="{915FE2C5-E66A-4405-B19E-2C5C546C98E4}"/>
              </a:ext>
            </a:extLst>
          </p:cNvPr>
          <p:cNvSpPr>
            <a:spLocks noGrp="1"/>
          </p:cNvSpPr>
          <p:nvPr>
            <p:ph type="dt" sz="half" idx="10"/>
          </p:nvPr>
        </p:nvSpPr>
        <p:spPr/>
        <p:txBody>
          <a:bodyPr rtlCol="0"/>
          <a:lstStyle/>
          <a:p>
            <a:pPr rtl="0"/>
            <a:r>
              <a:rPr lang="en-GB" dirty="0"/>
              <a:t>21/02/2024</a:t>
            </a:r>
          </a:p>
        </p:txBody>
      </p:sp>
      <p:sp>
        <p:nvSpPr>
          <p:cNvPr id="14" name="Footer Placeholder 13">
            <a:extLst>
              <a:ext uri="{FF2B5EF4-FFF2-40B4-BE49-F238E27FC236}">
                <a16:creationId xmlns:a16="http://schemas.microsoft.com/office/drawing/2014/main" id="{B01DF4D0-78BC-4C8C-9570-26F0B225433A}"/>
              </a:ext>
            </a:extLst>
          </p:cNvPr>
          <p:cNvSpPr>
            <a:spLocks noGrp="1"/>
          </p:cNvSpPr>
          <p:nvPr>
            <p:ph type="ftr" sz="quarter" idx="11"/>
          </p:nvPr>
        </p:nvSpPr>
        <p:spPr/>
        <p:txBody>
          <a:bodyPr rtlCol="0"/>
          <a:lstStyle/>
          <a:p>
            <a:pPr rtl="0"/>
            <a:r>
              <a:rPr lang="en-GB" dirty="0"/>
              <a:t>COALESCE UPDATE : R. HARDING </a:t>
            </a:r>
          </a:p>
        </p:txBody>
      </p:sp>
      <p:sp>
        <p:nvSpPr>
          <p:cNvPr id="15" name="Slide Number Placeholder 14">
            <a:extLst>
              <a:ext uri="{FF2B5EF4-FFF2-40B4-BE49-F238E27FC236}">
                <a16:creationId xmlns:a16="http://schemas.microsoft.com/office/drawing/2014/main" id="{3B199C97-F175-437D-8311-DB662925C063}"/>
              </a:ext>
            </a:extLst>
          </p:cNvPr>
          <p:cNvSpPr>
            <a:spLocks noGrp="1"/>
          </p:cNvSpPr>
          <p:nvPr>
            <p:ph type="sldNum" sz="quarter" idx="12"/>
          </p:nvPr>
        </p:nvSpPr>
        <p:spPr/>
        <p:txBody>
          <a:bodyPr rtlCol="0"/>
          <a:lstStyle/>
          <a:p>
            <a:pPr rtl="0"/>
            <a:fld id="{DBA1B0FB-D917-4C8C-928F-313BD683BF39}" type="slidenum">
              <a:rPr lang="en-GB" smtClean="0"/>
              <a:pPr rtl="0"/>
              <a:t>4</a:t>
            </a:fld>
            <a:endParaRPr lang="en-GB"/>
          </a:p>
        </p:txBody>
      </p:sp>
      <p:sp>
        <p:nvSpPr>
          <p:cNvPr id="20" name="Content Placeholder 19">
            <a:extLst>
              <a:ext uri="{FF2B5EF4-FFF2-40B4-BE49-F238E27FC236}">
                <a16:creationId xmlns:a16="http://schemas.microsoft.com/office/drawing/2014/main" id="{8AE804D7-2A20-5FE1-84F7-BC1E94FECA1E}"/>
              </a:ext>
            </a:extLst>
          </p:cNvPr>
          <p:cNvSpPr>
            <a:spLocks noGrp="1"/>
          </p:cNvSpPr>
          <p:nvPr>
            <p:ph sz="quarter" idx="15"/>
          </p:nvPr>
        </p:nvSpPr>
        <p:spPr>
          <a:xfrm>
            <a:off x="805964" y="3864425"/>
            <a:ext cx="9745494" cy="1563688"/>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ptos" panose="020B0004020202020204" pitchFamily="34" charset="0"/>
                <a:ea typeface="Calibri" panose="020F0502020204030204" pitchFamily="34" charset="0"/>
                <a:cs typeface="+mn-cs"/>
              </a:rPr>
              <a:t>Professor Annie Topping</a:t>
            </a:r>
            <a:endParaRPr kumimoji="0" lang="en-GB" sz="18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chemeClr val="tx1"/>
                </a:solidFill>
                <a:effectLst/>
                <a:uLnTx/>
                <a:uFillTx/>
                <a:latin typeface="Aptos" panose="020B0004020202020204" pitchFamily="34" charset="0"/>
                <a:ea typeface="Calibri" panose="020F0502020204030204" pitchFamily="34" charset="0"/>
                <a:cs typeface="+mn-cs"/>
              </a:rPr>
              <a:t>Professor of Nursing, University of Birmingham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chemeClr val="tx1"/>
                </a:solidFill>
                <a:effectLst/>
                <a:uLnTx/>
                <a:uFillTx/>
                <a:latin typeface="Aptos" panose="020B0004020202020204" pitchFamily="34" charset="0"/>
                <a:ea typeface="Calibri" panose="020F0502020204030204" pitchFamily="34" charset="0"/>
                <a:cs typeface="+mn-cs"/>
              </a:rPr>
              <a:t> </a:t>
            </a:r>
            <a:endParaRPr kumimoji="0" lang="en-GB" sz="18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ptos" panose="020B0004020202020204" pitchFamily="34" charset="0"/>
                <a:ea typeface="Calibri" panose="020F0502020204030204" pitchFamily="34" charset="0"/>
                <a:cs typeface="+mn-cs"/>
              </a:rPr>
              <a:t>Professor Keith Roberts </a:t>
            </a:r>
            <a:endParaRPr kumimoji="0" lang="en-GB" sz="18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chemeClr val="tx1"/>
                </a:solidFill>
                <a:effectLst/>
                <a:uLnTx/>
                <a:uFillTx/>
                <a:latin typeface="Aptos" panose="020B0004020202020204" pitchFamily="34" charset="0"/>
                <a:ea typeface="Calibri" panose="020F0502020204030204" pitchFamily="34" charset="0"/>
                <a:cs typeface="+mn-cs"/>
              </a:rPr>
              <a:t>Consultant Hepatobiliary, pancreatic and liver transplant surgeon, University Hospitals Birmingham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solidFill>
                <a:schemeClr val="tx1"/>
              </a:solidFill>
              <a:latin typeface="Aptos" panose="020B000402020202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ptos" panose="020B0004020202020204" pitchFamily="34" charset="0"/>
                <a:ea typeface="Calibri" panose="020F0502020204030204" pitchFamily="34" charset="0"/>
                <a:cs typeface="+mn-cs"/>
              </a:rPr>
              <a:t>Miss. </a:t>
            </a:r>
            <a:r>
              <a:rPr kumimoji="0" lang="en-GB" sz="1800" b="1" i="0" u="none" strike="noStrike" kern="1200" cap="none" spc="0" normalizeH="0" baseline="0" noProof="0" dirty="0" err="1">
                <a:ln>
                  <a:noFill/>
                </a:ln>
                <a:solidFill>
                  <a:schemeClr val="tx1"/>
                </a:solidFill>
                <a:effectLst/>
                <a:uLnTx/>
                <a:uFillTx/>
                <a:latin typeface="Aptos" panose="020B0004020202020204" pitchFamily="34" charset="0"/>
                <a:ea typeface="Calibri" panose="020F0502020204030204" pitchFamily="34" charset="0"/>
                <a:cs typeface="+mn-cs"/>
              </a:rPr>
              <a:t>Rupaly</a:t>
            </a:r>
            <a:r>
              <a:rPr kumimoji="0" lang="en-GB" sz="1800" b="1" i="0" u="none" strike="noStrike" kern="1200" cap="none" spc="0" normalizeH="0" baseline="0" noProof="0" dirty="0">
                <a:ln>
                  <a:noFill/>
                </a:ln>
                <a:solidFill>
                  <a:schemeClr val="tx1"/>
                </a:solidFill>
                <a:effectLst/>
                <a:uLnTx/>
                <a:uFillTx/>
                <a:latin typeface="Aptos" panose="020B0004020202020204" pitchFamily="34" charset="0"/>
                <a:ea typeface="Calibri" panose="020F0502020204030204" pitchFamily="34" charset="0"/>
                <a:cs typeface="+mn-cs"/>
              </a:rPr>
              <a:t> Pande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chemeClr val="tx1"/>
                </a:solidFill>
                <a:latin typeface="Aptos" panose="020B0004020202020204" pitchFamily="34" charset="0"/>
                <a:ea typeface="Calibri" panose="020F0502020204030204" pitchFamily="34" charset="0"/>
              </a:rPr>
              <a:t>HPB &amp; Liver Transplant research Fellow, University Hospitals Birmingham</a:t>
            </a:r>
            <a:endParaRPr kumimoji="0" lang="en-GB" sz="18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mn-cs"/>
            </a:endParaRPr>
          </a:p>
          <a:p>
            <a:endParaRPr lang="en-GB" dirty="0"/>
          </a:p>
        </p:txBody>
      </p:sp>
      <p:pic>
        <p:nvPicPr>
          <p:cNvPr id="22" name="Picture 21" descr="A white background with yellow text&#10;&#10;Description automatically generated">
            <a:extLst>
              <a:ext uri="{FF2B5EF4-FFF2-40B4-BE49-F238E27FC236}">
                <a16:creationId xmlns:a16="http://schemas.microsoft.com/office/drawing/2014/main" id="{B1C60A92-B066-1DCE-D92B-B47EEEF03265}"/>
              </a:ext>
            </a:extLst>
          </p:cNvPr>
          <p:cNvPicPr>
            <a:picLocks noChangeAspect="1"/>
          </p:cNvPicPr>
          <p:nvPr/>
        </p:nvPicPr>
        <p:blipFill rotWithShape="1">
          <a:blip r:embed="rId5"/>
          <a:srcRect l="1" r="148" b="31742"/>
          <a:stretch/>
        </p:blipFill>
        <p:spPr>
          <a:xfrm>
            <a:off x="5337228" y="653938"/>
            <a:ext cx="5994160" cy="2131388"/>
          </a:xfrm>
          <a:prstGeom prst="rect">
            <a:avLst/>
          </a:prstGeom>
        </p:spPr>
      </p:pic>
    </p:spTree>
    <p:extLst>
      <p:ext uri="{BB962C8B-B14F-4D97-AF65-F5344CB8AC3E}">
        <p14:creationId xmlns:p14="http://schemas.microsoft.com/office/powerpoint/2010/main" val="23132348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23418ADF-358F-4647-A511-FCFFEDA83429}"/>
              </a:ext>
            </a:extLst>
          </p:cNvPr>
          <p:cNvSpPr>
            <a:spLocks noGrp="1"/>
          </p:cNvSpPr>
          <p:nvPr>
            <p:ph type="title"/>
          </p:nvPr>
        </p:nvSpPr>
        <p:spPr>
          <a:xfrm>
            <a:off x="3456263" y="442722"/>
            <a:ext cx="7592038" cy="681403"/>
          </a:xfrm>
        </p:spPr>
        <p:txBody>
          <a:bodyPr rtlCol="0"/>
          <a:lstStyle/>
          <a:p>
            <a:pPr rtl="0"/>
            <a:r>
              <a:rPr lang="en-GB" sz="6000" dirty="0"/>
              <a:t>What is COALESCE?</a:t>
            </a:r>
          </a:p>
        </p:txBody>
      </p:sp>
      <p:pic>
        <p:nvPicPr>
          <p:cNvPr id="20" name="Picture Placeholder 19" descr="Data Points Digital background">
            <a:extLst>
              <a:ext uri="{FF2B5EF4-FFF2-40B4-BE49-F238E27FC236}">
                <a16:creationId xmlns:a16="http://schemas.microsoft.com/office/drawing/2014/main" id="{528A7D8D-1AB5-46C4-93FA-D92C2FD51692}"/>
              </a:ext>
            </a:extLst>
          </p:cNvPr>
          <p:cNvPicPr>
            <a:picLocks noGrp="1" noChangeAspect="1"/>
          </p:cNvPicPr>
          <p:nvPr>
            <p:ph type="pic" sz="quarter" idx="14"/>
          </p:nvPr>
        </p:nvPicPr>
        <p:blipFill rotWithShape="1">
          <a:blip r:embed="rId3" cstate="screen">
            <a:extLst>
              <a:ext uri="{28A0092B-C50C-407E-A947-70E740481C1C}">
                <a14:useLocalDpi xmlns:a14="http://schemas.microsoft.com/office/drawing/2010/main" val="0"/>
              </a:ext>
            </a:extLst>
          </a:blip>
          <a:srcRect t="42" b="42"/>
          <a:stretch/>
        </p:blipFill>
        <p:spPr>
          <a:xfrm>
            <a:off x="125667" y="117444"/>
            <a:ext cx="3154428" cy="5897461"/>
          </a:xfrm>
        </p:spPr>
      </p:pic>
      <p:sp>
        <p:nvSpPr>
          <p:cNvPr id="4" name="Date Placeholder 3">
            <a:extLst>
              <a:ext uri="{FF2B5EF4-FFF2-40B4-BE49-F238E27FC236}">
                <a16:creationId xmlns:a16="http://schemas.microsoft.com/office/drawing/2014/main" id="{0C329F70-04F7-4C70-BCF8-D4371F54EF2F}"/>
              </a:ext>
            </a:extLst>
          </p:cNvPr>
          <p:cNvSpPr>
            <a:spLocks noGrp="1"/>
          </p:cNvSpPr>
          <p:nvPr>
            <p:ph type="dt" sz="half" idx="10"/>
          </p:nvPr>
        </p:nvSpPr>
        <p:spPr>
          <a:xfrm>
            <a:off x="550863" y="6507212"/>
            <a:ext cx="2628900" cy="153888"/>
          </a:xfrm>
        </p:spPr>
        <p:txBody>
          <a:bodyPr rtlCol="0"/>
          <a:lstStyle/>
          <a:p>
            <a:pPr rtl="0"/>
            <a:r>
              <a:rPr lang="en-GB" dirty="0"/>
              <a:t>21/02/2024 </a:t>
            </a:r>
          </a:p>
        </p:txBody>
      </p:sp>
      <p:sp>
        <p:nvSpPr>
          <p:cNvPr id="5" name="Footer Placeholder 4">
            <a:extLst>
              <a:ext uri="{FF2B5EF4-FFF2-40B4-BE49-F238E27FC236}">
                <a16:creationId xmlns:a16="http://schemas.microsoft.com/office/drawing/2014/main" id="{06A3302E-502D-4151-81C9-5FD6AF9596D6}"/>
              </a:ext>
            </a:extLst>
          </p:cNvPr>
          <p:cNvSpPr>
            <a:spLocks noGrp="1"/>
          </p:cNvSpPr>
          <p:nvPr>
            <p:ph type="ftr" sz="quarter" idx="11"/>
          </p:nvPr>
        </p:nvSpPr>
        <p:spPr>
          <a:xfrm>
            <a:off x="3359150" y="6507212"/>
            <a:ext cx="6379210" cy="153888"/>
          </a:xfrm>
        </p:spPr>
        <p:txBody>
          <a:bodyPr rtlCol="0"/>
          <a:lstStyle/>
          <a:p>
            <a:pPr rtl="0"/>
            <a:r>
              <a:rPr lang="en-GB" dirty="0"/>
              <a:t>COALESCE UPDATE R Harding</a:t>
            </a:r>
          </a:p>
        </p:txBody>
      </p:sp>
      <p:sp>
        <p:nvSpPr>
          <p:cNvPr id="6" name="Slide Number Placeholder 5">
            <a:extLst>
              <a:ext uri="{FF2B5EF4-FFF2-40B4-BE49-F238E27FC236}">
                <a16:creationId xmlns:a16="http://schemas.microsoft.com/office/drawing/2014/main" id="{9ED907F8-C614-4D59-A03F-BF9CD5E35703}"/>
              </a:ext>
            </a:extLst>
          </p:cNvPr>
          <p:cNvSpPr>
            <a:spLocks noGrp="1"/>
          </p:cNvSpPr>
          <p:nvPr>
            <p:ph type="sldNum" sz="quarter" idx="12"/>
          </p:nvPr>
        </p:nvSpPr>
        <p:spPr>
          <a:xfrm>
            <a:off x="9948863" y="6507212"/>
            <a:ext cx="1692274" cy="153888"/>
          </a:xfrm>
        </p:spPr>
        <p:txBody>
          <a:bodyPr rtlCol="0"/>
          <a:lstStyle/>
          <a:p>
            <a:pPr rtl="0"/>
            <a:fld id="{DBA1B0FB-D917-4C8C-928F-313BD683BF39}" type="slidenum">
              <a:rPr lang="en-GB" smtClean="0"/>
              <a:pPr rtl="0"/>
              <a:t>5</a:t>
            </a:fld>
            <a:endParaRPr lang="en-GB"/>
          </a:p>
        </p:txBody>
      </p:sp>
      <p:sp>
        <p:nvSpPr>
          <p:cNvPr id="12" name="Content Placeholder 11">
            <a:extLst>
              <a:ext uri="{FF2B5EF4-FFF2-40B4-BE49-F238E27FC236}">
                <a16:creationId xmlns:a16="http://schemas.microsoft.com/office/drawing/2014/main" id="{E5127060-CDBF-435F-9009-A5451CCE305D}"/>
              </a:ext>
            </a:extLst>
          </p:cNvPr>
          <p:cNvSpPr>
            <a:spLocks noGrp="1"/>
          </p:cNvSpPr>
          <p:nvPr>
            <p:ph sz="quarter" idx="15"/>
          </p:nvPr>
        </p:nvSpPr>
        <p:spPr>
          <a:xfrm>
            <a:off x="3438048" y="1664631"/>
            <a:ext cx="6379209" cy="4182495"/>
          </a:xfrm>
          <a:noFill/>
        </p:spPr>
        <p:txBody>
          <a:bodyPr rtlCol="0">
            <a:normAutofit/>
          </a:bodyPr>
          <a:lstStyle/>
          <a:p>
            <a:r>
              <a:rPr lang="en-GB" dirty="0">
                <a:solidFill>
                  <a:schemeClr val="tx1"/>
                </a:solidFill>
              </a:rPr>
              <a:t>Involves Pancreatic Cancer Clinical Nurse Specialists in UK</a:t>
            </a:r>
          </a:p>
          <a:p>
            <a:r>
              <a:rPr lang="en-GB" dirty="0">
                <a:solidFill>
                  <a:schemeClr val="tx1"/>
                </a:solidFill>
              </a:rPr>
              <a:t>Common goal to improve outcomes for pancreatic cancer patients through collaborative audit &amp; research </a:t>
            </a:r>
          </a:p>
          <a:p>
            <a:r>
              <a:rPr lang="en-GB" dirty="0">
                <a:solidFill>
                  <a:schemeClr val="tx1"/>
                </a:solidFill>
              </a:rPr>
              <a:t>Create a CNS network hoping for similar success to the </a:t>
            </a:r>
            <a:r>
              <a:rPr lang="en-GB" dirty="0" err="1">
                <a:solidFill>
                  <a:schemeClr val="tx1"/>
                </a:solidFill>
              </a:rPr>
              <a:t>Ricchochet</a:t>
            </a:r>
            <a:r>
              <a:rPr lang="en-GB" dirty="0">
                <a:solidFill>
                  <a:schemeClr val="tx1"/>
                </a:solidFill>
              </a:rPr>
              <a:t> Study</a:t>
            </a:r>
          </a:p>
          <a:p>
            <a:r>
              <a:rPr lang="en-GB" dirty="0">
                <a:solidFill>
                  <a:schemeClr val="tx1"/>
                </a:solidFill>
              </a:rPr>
              <a:t>Provide support and infrastructure to do this</a:t>
            </a:r>
          </a:p>
          <a:p>
            <a:r>
              <a:rPr lang="en-GB" dirty="0">
                <a:solidFill>
                  <a:schemeClr val="tx1"/>
                </a:solidFill>
              </a:rPr>
              <a:t>Collate contact details for a representative in each cancer centre in the UK</a:t>
            </a:r>
          </a:p>
        </p:txBody>
      </p:sp>
    </p:spTree>
    <p:extLst>
      <p:ext uri="{BB962C8B-B14F-4D97-AF65-F5344CB8AC3E}">
        <p14:creationId xmlns:p14="http://schemas.microsoft.com/office/powerpoint/2010/main" val="21588865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82184FF4-7029-4ED7-813A-192E606087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12445" y="481888"/>
            <a:ext cx="1080000" cy="1262947"/>
          </a:xfrm>
          <a:custGeom>
            <a:avLst/>
            <a:gdLst/>
            <a:ahLst/>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a:p>
        </p:txBody>
      </p:sp>
      <p:sp>
        <p:nvSpPr>
          <p:cNvPr id="36" name="Oval 35">
            <a:extLst>
              <a:ext uri="{FF2B5EF4-FFF2-40B4-BE49-F238E27FC236}">
                <a16:creationId xmlns:a16="http://schemas.microsoft.com/office/drawing/2014/main" id="{AAA7AB09-557C-41AD-9113-FF9F68FA10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a:p>
        </p:txBody>
      </p:sp>
      <p:sp>
        <p:nvSpPr>
          <p:cNvPr id="38" name="Oval 37">
            <a:extLst>
              <a:ext uri="{FF2B5EF4-FFF2-40B4-BE49-F238E27FC236}">
                <a16:creationId xmlns:a16="http://schemas.microsoft.com/office/drawing/2014/main" id="{EF99ECAA-1F11-4937-BBA6-51935AB44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a:p>
        </p:txBody>
      </p:sp>
      <p:grpSp>
        <p:nvGrpSpPr>
          <p:cNvPr id="40" name="Group 39">
            <a:extLst>
              <a:ext uri="{FF2B5EF4-FFF2-40B4-BE49-F238E27FC236}">
                <a16:creationId xmlns:a16="http://schemas.microsoft.com/office/drawing/2014/main" id="{79DE9FAB-6BBA-4CFE-B67D-77B47F01EC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952" y="4524379"/>
            <a:ext cx="1980001" cy="1363916"/>
            <a:chOff x="4879602" y="3781429"/>
            <a:chExt cx="1980001" cy="1363916"/>
          </a:xfrm>
        </p:grpSpPr>
        <p:sp>
          <p:nvSpPr>
            <p:cNvPr id="41" name="Freeform: Shape 40">
              <a:extLst>
                <a:ext uri="{FF2B5EF4-FFF2-40B4-BE49-F238E27FC236}">
                  <a16:creationId xmlns:a16="http://schemas.microsoft.com/office/drawing/2014/main" id="{79FAC916-D9BB-4794-81B4-7C47C67E850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42" name="Freeform: Shape 41">
              <a:extLst>
                <a:ext uri="{FF2B5EF4-FFF2-40B4-BE49-F238E27FC236}">
                  <a16:creationId xmlns:a16="http://schemas.microsoft.com/office/drawing/2014/main" id="{B5CA2231-7A65-4D16-8400-A210CC41DB7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solidFill>
                  <a:schemeClr val="tx1"/>
                </a:solidFill>
              </a:endParaRPr>
            </a:p>
          </p:txBody>
        </p:sp>
        <p:sp>
          <p:nvSpPr>
            <p:cNvPr id="43" name="Oval 42">
              <a:extLst>
                <a:ext uri="{FF2B5EF4-FFF2-40B4-BE49-F238E27FC236}">
                  <a16:creationId xmlns:a16="http://schemas.microsoft.com/office/drawing/2014/main" id="{4B089C8C-B82B-4704-88E2-E857A5E21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a:p>
          </p:txBody>
        </p:sp>
        <p:sp>
          <p:nvSpPr>
            <p:cNvPr id="44" name="Oval 43">
              <a:extLst>
                <a:ext uri="{FF2B5EF4-FFF2-40B4-BE49-F238E27FC236}">
                  <a16:creationId xmlns:a16="http://schemas.microsoft.com/office/drawing/2014/main" id="{434B90C8-5B4D-456E-AD99-80EF748FDD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a:p>
          </p:txBody>
        </p:sp>
      </p:grpSp>
      <p:sp useBgFill="1">
        <p:nvSpPr>
          <p:cNvPr id="46" name="Rectangle 45">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pic>
        <p:nvPicPr>
          <p:cNvPr id="8" name="Picture Placeholder 7" descr="Data Points Digital background">
            <a:extLst>
              <a:ext uri="{FF2B5EF4-FFF2-40B4-BE49-F238E27FC236}">
                <a16:creationId xmlns:a16="http://schemas.microsoft.com/office/drawing/2014/main" id="{5FED7C55-F545-49A1-90FD-D853A25AB453}"/>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a:fillRect/>
          </a:stretch>
        </p:blipFill>
        <p:spPr/>
      </p:pic>
      <p:sp>
        <p:nvSpPr>
          <p:cNvPr id="48" name="Rectangle 47">
            <a:extLst>
              <a:ext uri="{FF2B5EF4-FFF2-40B4-BE49-F238E27FC236}">
                <a16:creationId xmlns:a16="http://schemas.microsoft.com/office/drawing/2014/main" id="{3C64A91D-E535-4C24-A0E3-96A3810E3F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73729"/>
            <a:ext cx="12192000" cy="1084271"/>
          </a:xfrm>
          <a:prstGeom prst="rect">
            <a:avLst/>
          </a:prstGeom>
          <a:gradFill flip="none" rotWithShape="1">
            <a:gsLst>
              <a:gs pos="90000">
                <a:schemeClr val="bg2">
                  <a:alpha val="60000"/>
                </a:schemeClr>
              </a:gs>
              <a:gs pos="28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50" name="Rectangle 49">
            <a:extLst>
              <a:ext uri="{FF2B5EF4-FFF2-40B4-BE49-F238E27FC236}">
                <a16:creationId xmlns:a16="http://schemas.microsoft.com/office/drawing/2014/main" id="{26FC4867-BA3E-4F8E-AB23-684F34DF3D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3"/>
            <a:ext cx="9000000" cy="6857998"/>
          </a:xfrm>
          <a:prstGeom prst="rect">
            <a:avLst/>
          </a:prstGeom>
          <a:gradFill flip="none" rotWithShape="1">
            <a:gsLst>
              <a:gs pos="50000">
                <a:schemeClr val="bg2">
                  <a:alpha val="60000"/>
                </a:schemeClr>
              </a:gs>
              <a:gs pos="0">
                <a:schemeClr val="bg2">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15" name="Title 14">
            <a:extLst>
              <a:ext uri="{FF2B5EF4-FFF2-40B4-BE49-F238E27FC236}">
                <a16:creationId xmlns:a16="http://schemas.microsoft.com/office/drawing/2014/main" id="{40F1DF5B-353A-4270-8C10-6A1509441174}"/>
              </a:ext>
            </a:extLst>
          </p:cNvPr>
          <p:cNvSpPr>
            <a:spLocks noGrp="1"/>
          </p:cNvSpPr>
          <p:nvPr>
            <p:ph type="ctrTitle"/>
          </p:nvPr>
        </p:nvSpPr>
        <p:spPr>
          <a:xfrm>
            <a:off x="550863" y="549275"/>
            <a:ext cx="10698774" cy="1392444"/>
          </a:xfrm>
        </p:spPr>
        <p:txBody>
          <a:bodyPr vert="horz" wrap="square" lIns="0" tIns="0" rIns="0" bIns="0" rtlCol="0" anchor="b" anchorCtr="0">
            <a:normAutofit/>
          </a:bodyPr>
          <a:lstStyle/>
          <a:p>
            <a:pPr rtl="0">
              <a:lnSpc>
                <a:spcPct val="100000"/>
              </a:lnSpc>
            </a:pPr>
            <a:r>
              <a:rPr lang="en-GB" sz="6400" kern="1200" dirty="0">
                <a:solidFill>
                  <a:schemeClr val="tx1"/>
                </a:solidFill>
                <a:latin typeface="+mj-lt"/>
                <a:ea typeface="+mj-ea"/>
                <a:cs typeface="+mj-cs"/>
              </a:rPr>
              <a:t>First steps</a:t>
            </a:r>
          </a:p>
        </p:txBody>
      </p:sp>
      <p:sp>
        <p:nvSpPr>
          <p:cNvPr id="16" name="Subtitle 15">
            <a:extLst>
              <a:ext uri="{FF2B5EF4-FFF2-40B4-BE49-F238E27FC236}">
                <a16:creationId xmlns:a16="http://schemas.microsoft.com/office/drawing/2014/main" id="{4BDCF583-1D5D-4235-97C2-39272B80A0B1}"/>
              </a:ext>
            </a:extLst>
          </p:cNvPr>
          <p:cNvSpPr>
            <a:spLocks noGrp="1"/>
          </p:cNvSpPr>
          <p:nvPr>
            <p:ph type="subTitle" idx="1"/>
          </p:nvPr>
        </p:nvSpPr>
        <p:spPr>
          <a:xfrm>
            <a:off x="509834" y="2226723"/>
            <a:ext cx="9758291" cy="3835072"/>
          </a:xfrm>
        </p:spPr>
        <p:txBody>
          <a:bodyPr vert="horz" wrap="square" lIns="0" tIns="0" rIns="0" bIns="0" rtlCol="0">
            <a:normAutofit/>
          </a:bodyPr>
          <a:lstStyle/>
          <a:p>
            <a:pPr marL="342900" indent="-342900" rtl="0">
              <a:lnSpc>
                <a:spcPct val="100000"/>
              </a:lnSpc>
              <a:buFont typeface="Wingdings" panose="05000000000000000000" pitchFamily="2" charset="2"/>
              <a:buChar char="ü"/>
            </a:pPr>
            <a:r>
              <a:rPr lang="en-GB" sz="2000" kern="1200" dirty="0">
                <a:solidFill>
                  <a:srgbClr val="FFFFFF"/>
                </a:solidFill>
                <a:latin typeface="+mn-lt"/>
                <a:ea typeface="+mn-ea"/>
                <a:cs typeface="+mn-cs"/>
              </a:rPr>
              <a:t>Initial email contact with centres around UK to establish a CNS contact</a:t>
            </a:r>
          </a:p>
          <a:p>
            <a:pPr marL="342900" indent="-342900" rtl="0">
              <a:lnSpc>
                <a:spcPct val="100000"/>
              </a:lnSpc>
              <a:buFont typeface="Wingdings" panose="05000000000000000000" pitchFamily="2" charset="2"/>
              <a:buChar char="ü"/>
            </a:pPr>
            <a:r>
              <a:rPr lang="en-GB" sz="2000" dirty="0">
                <a:solidFill>
                  <a:srgbClr val="FFFFFF"/>
                </a:solidFill>
              </a:rPr>
              <a:t>Formulate a network map of Pancreas cancer MDT</a:t>
            </a:r>
          </a:p>
          <a:p>
            <a:pPr marL="342900" indent="-342900" rtl="0">
              <a:lnSpc>
                <a:spcPct val="100000"/>
              </a:lnSpc>
              <a:buFont typeface="Wingdings" panose="05000000000000000000" pitchFamily="2" charset="2"/>
              <a:buChar char="ü"/>
            </a:pPr>
            <a:r>
              <a:rPr lang="en-GB" sz="2000" kern="1200" dirty="0">
                <a:solidFill>
                  <a:srgbClr val="FFFFFF"/>
                </a:solidFill>
                <a:latin typeface="+mn-lt"/>
                <a:ea typeface="+mn-ea"/>
                <a:cs typeface="+mn-cs"/>
              </a:rPr>
              <a:t>Invitation to launch day May 23</a:t>
            </a:r>
            <a:r>
              <a:rPr lang="en-GB" sz="2000" kern="1200" baseline="30000" dirty="0">
                <a:solidFill>
                  <a:srgbClr val="FFFFFF"/>
                </a:solidFill>
                <a:latin typeface="+mn-lt"/>
                <a:ea typeface="+mn-ea"/>
                <a:cs typeface="+mn-cs"/>
              </a:rPr>
              <a:t>rd</a:t>
            </a:r>
            <a:r>
              <a:rPr lang="en-GB" sz="2000" kern="1200" dirty="0">
                <a:solidFill>
                  <a:srgbClr val="FFFFFF"/>
                </a:solidFill>
                <a:latin typeface="+mn-lt"/>
                <a:ea typeface="+mn-ea"/>
                <a:cs typeface="+mn-cs"/>
              </a:rPr>
              <a:t> 2023</a:t>
            </a:r>
          </a:p>
          <a:p>
            <a:pPr marL="342900" indent="-342900" rtl="0">
              <a:lnSpc>
                <a:spcPct val="100000"/>
              </a:lnSpc>
              <a:buFont typeface="Arial" panose="020B0604020202020204" pitchFamily="34" charset="0"/>
              <a:buChar char="•"/>
            </a:pPr>
            <a:r>
              <a:rPr lang="en-GB" sz="2000" dirty="0">
                <a:solidFill>
                  <a:srgbClr val="FFFFFF"/>
                </a:solidFill>
              </a:rPr>
              <a:t>Further seminars to be arranged.</a:t>
            </a:r>
          </a:p>
          <a:p>
            <a:pPr marL="342900" indent="-342900" rtl="0">
              <a:lnSpc>
                <a:spcPct val="100000"/>
              </a:lnSpc>
              <a:buFont typeface="Arial" panose="020B0604020202020204" pitchFamily="34" charset="0"/>
              <a:buChar char="•"/>
            </a:pPr>
            <a:r>
              <a:rPr lang="en-GB" sz="2000" kern="1200" dirty="0">
                <a:solidFill>
                  <a:srgbClr val="FFFFFF"/>
                </a:solidFill>
                <a:latin typeface="+mn-lt"/>
                <a:ea typeface="+mn-ea"/>
                <a:cs typeface="+mn-cs"/>
              </a:rPr>
              <a:t>Confirmed Network map &amp; registration</a:t>
            </a:r>
          </a:p>
          <a:p>
            <a:pPr marL="342900" indent="-342900" rtl="0">
              <a:lnSpc>
                <a:spcPct val="100000"/>
              </a:lnSpc>
              <a:buFont typeface="Arial" panose="020B0604020202020204" pitchFamily="34" charset="0"/>
              <a:buChar char="•"/>
            </a:pPr>
            <a:endParaRPr lang="en-GB" kern="1200" dirty="0">
              <a:latin typeface="+mn-lt"/>
              <a:ea typeface="+mn-ea"/>
              <a:cs typeface="+mn-cs"/>
            </a:endParaRPr>
          </a:p>
        </p:txBody>
      </p:sp>
      <p:sp>
        <p:nvSpPr>
          <p:cNvPr id="2" name="Date Placeholder 1">
            <a:extLst>
              <a:ext uri="{FF2B5EF4-FFF2-40B4-BE49-F238E27FC236}">
                <a16:creationId xmlns:a16="http://schemas.microsoft.com/office/drawing/2014/main" id="{2910D835-B454-4270-BB35-86A187307E6F}"/>
              </a:ext>
            </a:extLst>
          </p:cNvPr>
          <p:cNvSpPr>
            <a:spLocks noGrp="1"/>
          </p:cNvSpPr>
          <p:nvPr>
            <p:ph type="dt" sz="half" idx="10"/>
          </p:nvPr>
        </p:nvSpPr>
        <p:spPr/>
        <p:txBody>
          <a:bodyPr rtlCol="0"/>
          <a:lstStyle/>
          <a:p>
            <a:pPr rtl="0"/>
            <a:r>
              <a:rPr lang="en-GB" dirty="0"/>
              <a:t>21/02/2024</a:t>
            </a:r>
          </a:p>
        </p:txBody>
      </p:sp>
      <p:sp>
        <p:nvSpPr>
          <p:cNvPr id="3" name="Footer Placeholder 2">
            <a:extLst>
              <a:ext uri="{FF2B5EF4-FFF2-40B4-BE49-F238E27FC236}">
                <a16:creationId xmlns:a16="http://schemas.microsoft.com/office/drawing/2014/main" id="{7F7F653B-90B5-4F47-A33F-93DCB2EF68C2}"/>
              </a:ext>
            </a:extLst>
          </p:cNvPr>
          <p:cNvSpPr>
            <a:spLocks noGrp="1"/>
          </p:cNvSpPr>
          <p:nvPr>
            <p:ph type="ftr" sz="quarter" idx="11"/>
          </p:nvPr>
        </p:nvSpPr>
        <p:spPr/>
        <p:txBody>
          <a:bodyPr rtlCol="0"/>
          <a:lstStyle/>
          <a:p>
            <a:pPr rtl="0"/>
            <a:r>
              <a:rPr lang="en-GB" dirty="0"/>
              <a:t>COALESCE UPDATE </a:t>
            </a:r>
            <a:r>
              <a:rPr lang="en-GB" dirty="0" err="1"/>
              <a:t>R.Harding</a:t>
            </a:r>
            <a:endParaRPr lang="en-GB" dirty="0"/>
          </a:p>
        </p:txBody>
      </p:sp>
      <p:sp>
        <p:nvSpPr>
          <p:cNvPr id="4" name="Slide Number Placeholder 3">
            <a:extLst>
              <a:ext uri="{FF2B5EF4-FFF2-40B4-BE49-F238E27FC236}">
                <a16:creationId xmlns:a16="http://schemas.microsoft.com/office/drawing/2014/main" id="{E1E7D98D-6710-41D2-B258-E1A1059D29F8}"/>
              </a:ext>
            </a:extLst>
          </p:cNvPr>
          <p:cNvSpPr>
            <a:spLocks noGrp="1"/>
          </p:cNvSpPr>
          <p:nvPr>
            <p:ph type="sldNum" sz="quarter" idx="12"/>
          </p:nvPr>
        </p:nvSpPr>
        <p:spPr/>
        <p:txBody>
          <a:bodyPr rtlCol="0"/>
          <a:lstStyle/>
          <a:p>
            <a:pPr rtl="0"/>
            <a:fld id="{DBA1B0FB-D917-4C8C-928F-313BD683BF39}" type="slidenum">
              <a:rPr lang="en-GB" smtClean="0"/>
              <a:t>6</a:t>
            </a:fld>
            <a:endParaRPr lang="en-GB"/>
          </a:p>
        </p:txBody>
      </p:sp>
      <p:pic>
        <p:nvPicPr>
          <p:cNvPr id="11" name="Picture 10" descr="A white background with yellow text&#10;&#10;Description automatically generated">
            <a:extLst>
              <a:ext uri="{FF2B5EF4-FFF2-40B4-BE49-F238E27FC236}">
                <a16:creationId xmlns:a16="http://schemas.microsoft.com/office/drawing/2014/main" id="{28FECE88-9755-CBA1-6433-1BB921830FF1}"/>
              </a:ext>
            </a:extLst>
          </p:cNvPr>
          <p:cNvPicPr>
            <a:picLocks noChangeAspect="1"/>
          </p:cNvPicPr>
          <p:nvPr/>
        </p:nvPicPr>
        <p:blipFill>
          <a:blip r:embed="rId4"/>
          <a:stretch>
            <a:fillRect/>
          </a:stretch>
        </p:blipFill>
        <p:spPr>
          <a:xfrm>
            <a:off x="5579536" y="3193330"/>
            <a:ext cx="5868393" cy="3122534"/>
          </a:xfrm>
          <a:prstGeom prst="rect">
            <a:avLst/>
          </a:prstGeom>
        </p:spPr>
      </p:pic>
    </p:spTree>
    <p:extLst>
      <p:ext uri="{BB962C8B-B14F-4D97-AF65-F5344CB8AC3E}">
        <p14:creationId xmlns:p14="http://schemas.microsoft.com/office/powerpoint/2010/main" val="5600218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E174092-82D3-44E0-8948-4096232ED0A7}"/>
              </a:ext>
            </a:extLst>
          </p:cNvPr>
          <p:cNvSpPr>
            <a:spLocks noGrp="1"/>
          </p:cNvSpPr>
          <p:nvPr>
            <p:ph type="title"/>
          </p:nvPr>
        </p:nvSpPr>
        <p:spPr>
          <a:xfrm>
            <a:off x="550862" y="549274"/>
            <a:ext cx="11091600" cy="1010809"/>
          </a:xfrm>
        </p:spPr>
        <p:txBody>
          <a:bodyPr rtlCol="0"/>
          <a:lstStyle/>
          <a:p>
            <a:r>
              <a:rPr lang="en-GB" sz="6000" dirty="0"/>
              <a:t>Design</a:t>
            </a:r>
            <a:br>
              <a:rPr lang="en-GB" sz="6000" dirty="0"/>
            </a:br>
            <a:br>
              <a:rPr lang="en-GB" sz="2400" dirty="0">
                <a:effectLst/>
                <a:latin typeface="Calibri" panose="020F0502020204030204" pitchFamily="34" charset="0"/>
                <a:ea typeface="Calibri" panose="020F0502020204030204" pitchFamily="34" charset="0"/>
              </a:rPr>
            </a:br>
            <a:endParaRPr lang="en-GB" sz="2400" dirty="0"/>
          </a:p>
        </p:txBody>
      </p:sp>
      <p:sp>
        <p:nvSpPr>
          <p:cNvPr id="4" name="Date Placeholder 3">
            <a:extLst>
              <a:ext uri="{FF2B5EF4-FFF2-40B4-BE49-F238E27FC236}">
                <a16:creationId xmlns:a16="http://schemas.microsoft.com/office/drawing/2014/main" id="{E39EF484-38C8-4EDC-ACF5-695CFB216839}"/>
              </a:ext>
            </a:extLst>
          </p:cNvPr>
          <p:cNvSpPr>
            <a:spLocks noGrp="1"/>
          </p:cNvSpPr>
          <p:nvPr>
            <p:ph type="dt" sz="half" idx="10"/>
          </p:nvPr>
        </p:nvSpPr>
        <p:spPr>
          <a:xfrm>
            <a:off x="550863" y="6507212"/>
            <a:ext cx="2628900" cy="153888"/>
          </a:xfrm>
        </p:spPr>
        <p:txBody>
          <a:bodyPr rtlCol="0"/>
          <a:lstStyle/>
          <a:p>
            <a:pPr rtl="0"/>
            <a:r>
              <a:rPr lang="en-GB" dirty="0"/>
              <a:t>21/02/2024</a:t>
            </a:r>
          </a:p>
        </p:txBody>
      </p:sp>
      <p:sp>
        <p:nvSpPr>
          <p:cNvPr id="5" name="Footer Placeholder 4">
            <a:extLst>
              <a:ext uri="{FF2B5EF4-FFF2-40B4-BE49-F238E27FC236}">
                <a16:creationId xmlns:a16="http://schemas.microsoft.com/office/drawing/2014/main" id="{AFD183D7-B16E-4A9D-BC4B-D1EC347BF97E}"/>
              </a:ext>
            </a:extLst>
          </p:cNvPr>
          <p:cNvSpPr>
            <a:spLocks noGrp="1"/>
          </p:cNvSpPr>
          <p:nvPr>
            <p:ph type="ftr" sz="quarter" idx="11"/>
          </p:nvPr>
        </p:nvSpPr>
        <p:spPr>
          <a:xfrm>
            <a:off x="3278375" y="6507212"/>
            <a:ext cx="6379210" cy="153888"/>
          </a:xfrm>
        </p:spPr>
        <p:txBody>
          <a:bodyPr rtlCol="0"/>
          <a:lstStyle/>
          <a:p>
            <a:pPr rtl="0"/>
            <a:r>
              <a:rPr lang="en-GB" dirty="0"/>
              <a:t>COALESCE UPDATE: R. Harding</a:t>
            </a:r>
          </a:p>
        </p:txBody>
      </p:sp>
      <p:sp>
        <p:nvSpPr>
          <p:cNvPr id="6" name="Slide Number Placeholder 5">
            <a:extLst>
              <a:ext uri="{FF2B5EF4-FFF2-40B4-BE49-F238E27FC236}">
                <a16:creationId xmlns:a16="http://schemas.microsoft.com/office/drawing/2014/main" id="{705C33DF-36C9-49E9-B48D-A320B179C4D4}"/>
              </a:ext>
            </a:extLst>
          </p:cNvPr>
          <p:cNvSpPr>
            <a:spLocks noGrp="1"/>
          </p:cNvSpPr>
          <p:nvPr>
            <p:ph type="sldNum" sz="quarter" idx="12"/>
          </p:nvPr>
        </p:nvSpPr>
        <p:spPr>
          <a:xfrm>
            <a:off x="9948863" y="6507212"/>
            <a:ext cx="1692274" cy="153888"/>
          </a:xfrm>
        </p:spPr>
        <p:txBody>
          <a:bodyPr rtlCol="0"/>
          <a:lstStyle/>
          <a:p>
            <a:pPr rtl="0"/>
            <a:fld id="{DBA1B0FB-D917-4C8C-928F-313BD683BF39}" type="slidenum">
              <a:rPr lang="en-GB" smtClean="0"/>
              <a:pPr rtl="0"/>
              <a:t>7</a:t>
            </a:fld>
            <a:endParaRPr lang="en-GB"/>
          </a:p>
        </p:txBody>
      </p:sp>
      <p:sp>
        <p:nvSpPr>
          <p:cNvPr id="3" name="Content Placeholder 2">
            <a:extLst>
              <a:ext uri="{FF2B5EF4-FFF2-40B4-BE49-F238E27FC236}">
                <a16:creationId xmlns:a16="http://schemas.microsoft.com/office/drawing/2014/main" id="{44604DD6-4C9D-01C2-AA17-ABD4E9EDCA94}"/>
              </a:ext>
            </a:extLst>
          </p:cNvPr>
          <p:cNvSpPr>
            <a:spLocks noGrp="1"/>
          </p:cNvSpPr>
          <p:nvPr>
            <p:ph idx="1"/>
          </p:nvPr>
        </p:nvSpPr>
        <p:spPr>
          <a:xfrm>
            <a:off x="658439" y="1743635"/>
            <a:ext cx="11090274" cy="3375212"/>
          </a:xfrm>
        </p:spPr>
        <p:txBody>
          <a:bodyPr/>
          <a:lstStyle/>
          <a:p>
            <a:pPr marL="0" indent="0">
              <a:buNone/>
            </a:pPr>
            <a:r>
              <a:rPr lang="en-GB" sz="2000" b="1" dirty="0">
                <a:solidFill>
                  <a:schemeClr val="tx1"/>
                </a:solidFill>
                <a:effectLst/>
                <a:ea typeface="Calibri" panose="020F0502020204030204" pitchFamily="34" charset="0"/>
              </a:rPr>
              <a:t>The study is a prospective audit which comprises three key steps</a:t>
            </a:r>
            <a:endParaRPr lang="en-GB" sz="2000" dirty="0">
              <a:solidFill>
                <a:schemeClr val="tx1"/>
              </a:solidFill>
              <a:effectLst/>
              <a:ea typeface="Calibri" panose="020F0502020204030204" pitchFamily="34" charset="0"/>
            </a:endParaRPr>
          </a:p>
          <a:p>
            <a:pPr marL="342900" lvl="0" indent="-342900">
              <a:buFont typeface="+mj-lt"/>
              <a:buAutoNum type="arabicPeriod"/>
              <a:tabLst>
                <a:tab pos="457200" algn="l"/>
              </a:tabLst>
            </a:pPr>
            <a:r>
              <a:rPr lang="en-GB" sz="2000" dirty="0">
                <a:solidFill>
                  <a:schemeClr val="tx1"/>
                </a:solidFill>
                <a:effectLst/>
                <a:ea typeface="Times New Roman" panose="02020603050405020304" pitchFamily="18" charset="0"/>
              </a:rPr>
              <a:t>audit of 5 consecutive newly diagnosed patients with pancreatic cancer at your MDT/hospital to establish baseline practice and variation</a:t>
            </a:r>
            <a:endParaRPr lang="en-GB" sz="2000" dirty="0">
              <a:solidFill>
                <a:schemeClr val="tx1"/>
              </a:solidFill>
              <a:effectLst/>
              <a:ea typeface="Calibri" panose="020F0502020204030204" pitchFamily="34" charset="0"/>
            </a:endParaRPr>
          </a:p>
          <a:p>
            <a:pPr marL="342900" lvl="0" indent="-342900">
              <a:buFont typeface="+mj-lt"/>
              <a:buAutoNum type="arabicPeriod"/>
              <a:tabLst>
                <a:tab pos="457200" algn="l"/>
              </a:tabLst>
            </a:pPr>
            <a:r>
              <a:rPr lang="en-GB" sz="2000" dirty="0">
                <a:solidFill>
                  <a:schemeClr val="tx1"/>
                </a:solidFill>
                <a:effectLst/>
                <a:ea typeface="Times New Roman" panose="02020603050405020304" pitchFamily="18" charset="0"/>
              </a:rPr>
              <a:t>an education intervention in the form of webinar and information pack to standardise one aspect of care (guided by best practice guidelines)</a:t>
            </a:r>
            <a:endParaRPr lang="en-GB" sz="2000" dirty="0">
              <a:solidFill>
                <a:schemeClr val="tx1"/>
              </a:solidFill>
              <a:effectLst/>
              <a:ea typeface="Calibri" panose="020F0502020204030204" pitchFamily="34" charset="0"/>
            </a:endParaRPr>
          </a:p>
          <a:p>
            <a:pPr marL="342900" lvl="0" indent="-342900">
              <a:buFont typeface="+mj-lt"/>
              <a:buAutoNum type="arabicPeriod"/>
              <a:tabLst>
                <a:tab pos="457200" algn="l"/>
              </a:tabLst>
            </a:pPr>
            <a:r>
              <a:rPr lang="en-GB" sz="2000" dirty="0">
                <a:solidFill>
                  <a:schemeClr val="tx1"/>
                </a:solidFill>
                <a:effectLst/>
                <a:ea typeface="Times New Roman" panose="02020603050405020304" pitchFamily="18" charset="0"/>
              </a:rPr>
              <a:t>repeat audit of an additional 5 newly diagnosed patients with pancreatic cancer to see if care has standardised/improved</a:t>
            </a:r>
          </a:p>
          <a:p>
            <a:pPr marL="0" lvl="0" indent="0">
              <a:buNone/>
              <a:tabLst>
                <a:tab pos="457200" algn="l"/>
              </a:tabLst>
            </a:pPr>
            <a:endParaRPr lang="en-GB" sz="2000" dirty="0">
              <a:solidFill>
                <a:schemeClr val="tx1"/>
              </a:solidFill>
              <a:effectLst/>
              <a:ea typeface="Calibri" panose="020F0502020204030204" pitchFamily="34" charset="0"/>
            </a:endParaRPr>
          </a:p>
          <a:p>
            <a:endParaRPr lang="en-GB" dirty="0"/>
          </a:p>
        </p:txBody>
      </p:sp>
    </p:spTree>
    <p:extLst>
      <p:ext uri="{BB962C8B-B14F-4D97-AF65-F5344CB8AC3E}">
        <p14:creationId xmlns:p14="http://schemas.microsoft.com/office/powerpoint/2010/main" val="37402860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BB53B-7A13-51C4-8584-5261CB420172}"/>
              </a:ext>
            </a:extLst>
          </p:cNvPr>
          <p:cNvSpPr>
            <a:spLocks noGrp="1"/>
          </p:cNvSpPr>
          <p:nvPr>
            <p:ph type="title"/>
          </p:nvPr>
        </p:nvSpPr>
        <p:spPr/>
        <p:txBody>
          <a:bodyPr/>
          <a:lstStyle/>
          <a:p>
            <a:r>
              <a:rPr lang="en-GB" dirty="0"/>
              <a:t>COALESCE Time Line </a:t>
            </a:r>
          </a:p>
        </p:txBody>
      </p:sp>
      <p:pic>
        <p:nvPicPr>
          <p:cNvPr id="7" name="Content Placeholder 6">
            <a:extLst>
              <a:ext uri="{FF2B5EF4-FFF2-40B4-BE49-F238E27FC236}">
                <a16:creationId xmlns:a16="http://schemas.microsoft.com/office/drawing/2014/main" id="{A4E728C3-1706-4589-2E56-13A2EB6DAB6C}"/>
              </a:ext>
            </a:extLst>
          </p:cNvPr>
          <p:cNvPicPr>
            <a:picLocks noGrp="1" noChangeAspect="1"/>
          </p:cNvPicPr>
          <p:nvPr>
            <p:ph idx="1"/>
          </p:nvPr>
        </p:nvPicPr>
        <p:blipFill>
          <a:blip r:embed="rId2"/>
          <a:stretch>
            <a:fillRect/>
          </a:stretch>
        </p:blipFill>
        <p:spPr>
          <a:xfrm>
            <a:off x="549538" y="1676400"/>
            <a:ext cx="10828470" cy="4013753"/>
          </a:xfrm>
          <a:prstGeom prst="rect">
            <a:avLst/>
          </a:prstGeom>
        </p:spPr>
      </p:pic>
      <p:sp>
        <p:nvSpPr>
          <p:cNvPr id="4" name="Date Placeholder 3">
            <a:extLst>
              <a:ext uri="{FF2B5EF4-FFF2-40B4-BE49-F238E27FC236}">
                <a16:creationId xmlns:a16="http://schemas.microsoft.com/office/drawing/2014/main" id="{8FB3492F-8B63-7F2D-FE72-D69A6CA69953}"/>
              </a:ext>
            </a:extLst>
          </p:cNvPr>
          <p:cNvSpPr>
            <a:spLocks noGrp="1"/>
          </p:cNvSpPr>
          <p:nvPr>
            <p:ph type="dt" sz="half" idx="10"/>
          </p:nvPr>
        </p:nvSpPr>
        <p:spPr/>
        <p:txBody>
          <a:bodyPr/>
          <a:lstStyle/>
          <a:p>
            <a:pPr rtl="0"/>
            <a:r>
              <a:rPr lang="en-GB" dirty="0"/>
              <a:t>21/03/2023</a:t>
            </a:r>
          </a:p>
        </p:txBody>
      </p:sp>
      <p:sp>
        <p:nvSpPr>
          <p:cNvPr id="5" name="Footer Placeholder 4">
            <a:extLst>
              <a:ext uri="{FF2B5EF4-FFF2-40B4-BE49-F238E27FC236}">
                <a16:creationId xmlns:a16="http://schemas.microsoft.com/office/drawing/2014/main" id="{9673D718-7F24-0B09-2462-0F20894262C6}"/>
              </a:ext>
            </a:extLst>
          </p:cNvPr>
          <p:cNvSpPr>
            <a:spLocks noGrp="1"/>
          </p:cNvSpPr>
          <p:nvPr>
            <p:ph type="ftr" sz="quarter" idx="11"/>
          </p:nvPr>
        </p:nvSpPr>
        <p:spPr/>
        <p:txBody>
          <a:bodyPr/>
          <a:lstStyle/>
          <a:p>
            <a:pPr rtl="0"/>
            <a:r>
              <a:rPr lang="en-GB" dirty="0"/>
              <a:t>COALESCE UPDATE </a:t>
            </a:r>
            <a:r>
              <a:rPr lang="en-GB" dirty="0" err="1"/>
              <a:t>R.Harding</a:t>
            </a:r>
            <a:endParaRPr lang="en-GB" dirty="0"/>
          </a:p>
        </p:txBody>
      </p:sp>
      <p:sp>
        <p:nvSpPr>
          <p:cNvPr id="6" name="Slide Number Placeholder 5">
            <a:extLst>
              <a:ext uri="{FF2B5EF4-FFF2-40B4-BE49-F238E27FC236}">
                <a16:creationId xmlns:a16="http://schemas.microsoft.com/office/drawing/2014/main" id="{8BD22039-38D4-A6B2-2F2F-86B77640F349}"/>
              </a:ext>
            </a:extLst>
          </p:cNvPr>
          <p:cNvSpPr>
            <a:spLocks noGrp="1"/>
          </p:cNvSpPr>
          <p:nvPr>
            <p:ph type="sldNum" sz="quarter" idx="12"/>
          </p:nvPr>
        </p:nvSpPr>
        <p:spPr/>
        <p:txBody>
          <a:bodyPr/>
          <a:lstStyle/>
          <a:p>
            <a:pPr rtl="0"/>
            <a:fld id="{DBA1B0FB-D917-4C8C-928F-313BD683BF39}" type="slidenum">
              <a:rPr lang="en-GB" smtClean="0"/>
              <a:t>8</a:t>
            </a:fld>
            <a:endParaRPr lang="en-GB"/>
          </a:p>
        </p:txBody>
      </p:sp>
    </p:spTree>
    <p:extLst>
      <p:ext uri="{BB962C8B-B14F-4D97-AF65-F5344CB8AC3E}">
        <p14:creationId xmlns:p14="http://schemas.microsoft.com/office/powerpoint/2010/main" val="42568929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102D8-1D22-4940-AF19-07CF3A0DC5F4}"/>
              </a:ext>
            </a:extLst>
          </p:cNvPr>
          <p:cNvSpPr>
            <a:spLocks noGrp="1"/>
          </p:cNvSpPr>
          <p:nvPr>
            <p:ph type="title"/>
          </p:nvPr>
        </p:nvSpPr>
        <p:spPr>
          <a:xfrm>
            <a:off x="550862" y="549275"/>
            <a:ext cx="11091600" cy="1332000"/>
          </a:xfrm>
        </p:spPr>
        <p:txBody>
          <a:bodyPr rtlCol="0"/>
          <a:lstStyle/>
          <a:p>
            <a:pPr rtl="0"/>
            <a:r>
              <a:rPr lang="en-GB" sz="6000" dirty="0"/>
              <a:t>What’s Next?</a:t>
            </a:r>
          </a:p>
        </p:txBody>
      </p:sp>
      <p:sp>
        <p:nvSpPr>
          <p:cNvPr id="15" name="Footer Placeholder 14">
            <a:extLst>
              <a:ext uri="{FF2B5EF4-FFF2-40B4-BE49-F238E27FC236}">
                <a16:creationId xmlns:a16="http://schemas.microsoft.com/office/drawing/2014/main" id="{CD05A243-8080-4F6D-8538-65CDDF891BA6}"/>
              </a:ext>
            </a:extLst>
          </p:cNvPr>
          <p:cNvSpPr>
            <a:spLocks noGrp="1"/>
          </p:cNvSpPr>
          <p:nvPr>
            <p:ph type="ftr" sz="quarter" idx="11"/>
          </p:nvPr>
        </p:nvSpPr>
        <p:spPr>
          <a:xfrm>
            <a:off x="358588" y="6353324"/>
            <a:ext cx="6589059" cy="230832"/>
          </a:xfrm>
        </p:spPr>
        <p:txBody>
          <a:bodyPr rtlCol="0"/>
          <a:lstStyle/>
          <a:p>
            <a:pPr algn="ctr" rtl="0"/>
            <a:r>
              <a:rPr lang="en-GB" dirty="0"/>
              <a:t>21/02/2024                                                                                        COALESCE UPDATE: R. Harding</a:t>
            </a:r>
          </a:p>
        </p:txBody>
      </p:sp>
      <p:sp>
        <p:nvSpPr>
          <p:cNvPr id="16" name="Slide Number Placeholder 15">
            <a:extLst>
              <a:ext uri="{FF2B5EF4-FFF2-40B4-BE49-F238E27FC236}">
                <a16:creationId xmlns:a16="http://schemas.microsoft.com/office/drawing/2014/main" id="{3F8A62C8-5437-4C47-AC0F-0605F84CBA57}"/>
              </a:ext>
            </a:extLst>
          </p:cNvPr>
          <p:cNvSpPr>
            <a:spLocks noGrp="1"/>
          </p:cNvSpPr>
          <p:nvPr>
            <p:ph type="sldNum" sz="quarter" idx="12"/>
          </p:nvPr>
        </p:nvSpPr>
        <p:spPr>
          <a:xfrm>
            <a:off x="9948863" y="6507212"/>
            <a:ext cx="1692274" cy="153888"/>
          </a:xfrm>
        </p:spPr>
        <p:txBody>
          <a:bodyPr rtlCol="0"/>
          <a:lstStyle/>
          <a:p>
            <a:pPr rtl="0"/>
            <a:fld id="{DBA1B0FB-D917-4C8C-928F-313BD683BF39}" type="slidenum">
              <a:rPr lang="en-GB" smtClean="0"/>
              <a:pPr rtl="0"/>
              <a:t>9</a:t>
            </a:fld>
            <a:endParaRPr lang="en-GB"/>
          </a:p>
        </p:txBody>
      </p:sp>
      <p:sp>
        <p:nvSpPr>
          <p:cNvPr id="4" name="Content Placeholder 3">
            <a:extLst>
              <a:ext uri="{FF2B5EF4-FFF2-40B4-BE49-F238E27FC236}">
                <a16:creationId xmlns:a16="http://schemas.microsoft.com/office/drawing/2014/main" id="{4F0AC153-2932-23FF-340E-C0F36BB69CE3}"/>
              </a:ext>
            </a:extLst>
          </p:cNvPr>
          <p:cNvSpPr>
            <a:spLocks noGrp="1"/>
          </p:cNvSpPr>
          <p:nvPr>
            <p:ph idx="1"/>
          </p:nvPr>
        </p:nvSpPr>
        <p:spPr>
          <a:xfrm>
            <a:off x="550863" y="1577789"/>
            <a:ext cx="11090274" cy="4159623"/>
          </a:xfrm>
        </p:spPr>
        <p:txBody>
          <a:bodyPr/>
          <a:lstStyle/>
          <a:p>
            <a:endParaRPr lang="en-GB" dirty="0"/>
          </a:p>
          <a:p>
            <a:r>
              <a:rPr lang="en-GB" dirty="0">
                <a:solidFill>
                  <a:schemeClr val="tx1"/>
                </a:solidFill>
              </a:rPr>
              <a:t>Initial delay as issues at UH Birmingham collating and accessing database of contacts</a:t>
            </a:r>
          </a:p>
          <a:p>
            <a:r>
              <a:rPr lang="en-GB" dirty="0">
                <a:solidFill>
                  <a:schemeClr val="tx1"/>
                </a:solidFill>
              </a:rPr>
              <a:t>Contacted all main contacts again to update contact lists</a:t>
            </a:r>
          </a:p>
          <a:p>
            <a:r>
              <a:rPr lang="en-GB" dirty="0">
                <a:solidFill>
                  <a:schemeClr val="tx1"/>
                </a:solidFill>
              </a:rPr>
              <a:t>Asked all to confirm participation again</a:t>
            </a:r>
          </a:p>
          <a:p>
            <a:pPr>
              <a:tabLst>
                <a:tab pos="457200" algn="l"/>
              </a:tabLst>
            </a:pPr>
            <a:r>
              <a:rPr lang="en-GB" dirty="0">
                <a:solidFill>
                  <a:schemeClr val="tx1"/>
                </a:solidFill>
                <a:ea typeface="Times New Roman" panose="02020603050405020304" pitchFamily="18" charset="0"/>
              </a:rPr>
              <a:t>W</a:t>
            </a:r>
            <a:r>
              <a:rPr lang="en-GB" sz="2000" dirty="0">
                <a:solidFill>
                  <a:schemeClr val="tx1"/>
                </a:solidFill>
                <a:effectLst/>
                <a:ea typeface="Times New Roman" panose="02020603050405020304" pitchFamily="18" charset="0"/>
              </a:rPr>
              <a:t>ebinars planned at the end of February to explain how to start COALESCE at your site – also running a series of online Q and A sessions </a:t>
            </a:r>
            <a:endParaRPr lang="en-GB" sz="2000" dirty="0">
              <a:solidFill>
                <a:schemeClr val="tx1"/>
              </a:solidFill>
              <a:effectLst/>
              <a:ea typeface="Calibri" panose="020F0502020204030204" pitchFamily="34" charset="0"/>
            </a:endParaRPr>
          </a:p>
          <a:p>
            <a:endParaRPr lang="en-GB" dirty="0"/>
          </a:p>
          <a:p>
            <a:endParaRPr lang="en-GB" dirty="0"/>
          </a:p>
          <a:p>
            <a:endParaRPr lang="en-GB" dirty="0"/>
          </a:p>
        </p:txBody>
      </p:sp>
    </p:spTree>
    <p:extLst>
      <p:ext uri="{BB962C8B-B14F-4D97-AF65-F5344CB8AC3E}">
        <p14:creationId xmlns:p14="http://schemas.microsoft.com/office/powerpoint/2010/main" val="2496947791"/>
      </p:ext>
    </p:extLst>
  </p:cSld>
  <p:clrMapOvr>
    <a:masterClrMapping/>
  </p:clrMapOvr>
</p:sld>
</file>

<file path=ppt/theme/theme1.xml><?xml version="1.0" encoding="utf-8"?>
<a:theme xmlns:a="http://schemas.openxmlformats.org/drawingml/2006/main" name="3DFloatVTI">
  <a:themeElements>
    <a:clrScheme name="Float">
      <a:dk1>
        <a:sysClr val="windowText" lastClr="000000"/>
      </a:dk1>
      <a:lt1>
        <a:sysClr val="window" lastClr="FFFFFF"/>
      </a:lt1>
      <a:dk2>
        <a:srgbClr val="1B192E"/>
      </a:dk2>
      <a:lt2>
        <a:srgbClr val="EAE5EB"/>
      </a:lt2>
      <a:accent1>
        <a:srgbClr val="13BE89"/>
      </a:accent1>
      <a:accent2>
        <a:srgbClr val="12B1BF"/>
      </a:accent2>
      <a:accent3>
        <a:srgbClr val="D40AA8"/>
      </a:accent3>
      <a:accent4>
        <a:srgbClr val="B86E62"/>
      </a:accent4>
      <a:accent5>
        <a:srgbClr val="A3A3C1"/>
      </a:accent5>
      <a:accent6>
        <a:srgbClr val="37335B"/>
      </a:accent6>
      <a:hlink>
        <a:srgbClr val="0066FF"/>
      </a:hlink>
      <a:folHlink>
        <a:srgbClr val="666699"/>
      </a:folHlink>
    </a:clrScheme>
    <a:fontScheme name="Float">
      <a:majorFont>
        <a:latin typeface="Walbaum Display"/>
        <a:ea typeface=""/>
        <a:cs typeface=""/>
      </a:majorFont>
      <a:minorFont>
        <a:latin typeface="Gill Sans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74515124.tgt.Office_50301378_TF33713516_Win32_OJ112196127" id="{EDFFA481-CE53-4409-8D36-2ECF03B6BBD6}" vid="{001D13DB-0C6A-47B8-A3F5-ADC4851DB2E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8" ma:contentTypeDescription="Create a new document." ma:contentTypeScope="" ma:versionID="22a266b9fa9a230c5a512669d8b298c3">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eddc33fff6b14141ee5c74a0d29ea6a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lcf76f155ced4ddcb4097134ff3c332f" ma:index="24" nillable="true" ma:taxonomy="true" ma:internalName="lcf76f155ced4ddcb4097134ff3c332f" ma:taxonomyFieldName="MediaServiceAITags" ma:displayName="Image Tags" ma:readOnly="false" ma:fieldId="{5cf76f15-5ced-4ddc-b409-7134ff3c332f}" ma:taxonomyMulti="true" ma:sspId="e385fb40-52d4-4fae-9c5b-3e8ff8a5878e" ma:termSetId="09814cd3-568e-4e90-9814-8d621ff8fb84"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5"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_ip_UnifiedCompliancePolicyProperties xmlns="http://schemas.microsoft.com/sharepoint/v3" xsi:nil="true"/>
    <lcf76f155ced4ddcb4097134ff3c332f xmlns="71af3243-3dd4-4a8d-8c0d-dd76da1f02a5">
      <Terms xmlns="http://schemas.microsoft.com/office/infopath/2007/PartnerControls"/>
    </lcf76f155ced4ddcb4097134ff3c332f>
    <TaxCatchAll xmlns="230e9df3-be65-4c73-a93b-d1236ebd677e"/>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E4876F9-7AE1-498D-B8FE-1E3AD703D2A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0811A92-D464-4AC4-A396-BA73B10CEEAC}">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3.xml><?xml version="1.0" encoding="utf-8"?>
<ds:datastoreItem xmlns:ds="http://schemas.openxmlformats.org/officeDocument/2006/customXml" ds:itemID="{904751AB-E840-446F-8D49-E697067EC887}">
  <ds:schemaRefs>
    <ds:schemaRef ds:uri="http://schemas.microsoft.com/sharepoint/v3/contenttype/forms"/>
  </ds:schemaRefs>
</ds:datastoreItem>
</file>

<file path=docMetadata/LabelInfo.xml><?xml version="1.0" encoding="utf-8"?>
<clbl:labelList xmlns:clbl="http://schemas.microsoft.com/office/2020/mipLabelMetadata">
  <clbl:label id="{f42aa342-8706-4288-bd11-ebb85995028c}" enabled="1" method="Standard" siteId="{72f988bf-86f1-41af-91ab-2d7cd011db47}" contentBits="0" removed="0"/>
</clbl:labelList>
</file>

<file path=docProps/app.xml><?xml version="1.0" encoding="utf-8"?>
<Properties xmlns="http://schemas.openxmlformats.org/officeDocument/2006/extended-properties" xmlns:vt="http://schemas.openxmlformats.org/officeDocument/2006/docPropsVTypes">
  <Template>{EF0725C0-FEEF-428D-848B-8E037F5A050A}tf33713516_win32</Template>
  <TotalTime>1958</TotalTime>
  <Words>1222</Words>
  <Application>Microsoft Office PowerPoint</Application>
  <PresentationFormat>Widescreen</PresentationFormat>
  <Paragraphs>140</Paragraphs>
  <Slides>13</Slides>
  <Notes>7</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13</vt:i4>
      </vt:variant>
    </vt:vector>
  </HeadingPairs>
  <TitlesOfParts>
    <vt:vector size="24" baseType="lpstr">
      <vt:lpstr>Aptos</vt:lpstr>
      <vt:lpstr>Arial</vt:lpstr>
      <vt:lpstr>Calibri</vt:lpstr>
      <vt:lpstr>Calibri Light</vt:lpstr>
      <vt:lpstr>Gill Sans MT</vt:lpstr>
      <vt:lpstr>Open Sans</vt:lpstr>
      <vt:lpstr>Segoe UI</vt:lpstr>
      <vt:lpstr>Times New Roman</vt:lpstr>
      <vt:lpstr>Walbaum Display</vt:lpstr>
      <vt:lpstr>Wingdings</vt:lpstr>
      <vt:lpstr>3DFloatVTI</vt:lpstr>
      <vt:lpstr>COALESCE STUDY UPDATE </vt:lpstr>
      <vt:lpstr>Background </vt:lpstr>
      <vt:lpstr>What could be a Sollution to improve outcomes?</vt:lpstr>
      <vt:lpstr>PowerPoint Presentation</vt:lpstr>
      <vt:lpstr>What is COALESCE?</vt:lpstr>
      <vt:lpstr>First steps</vt:lpstr>
      <vt:lpstr>Design  </vt:lpstr>
      <vt:lpstr>COALESCE Time Line </vt:lpstr>
      <vt:lpstr>What’s Next?</vt:lpstr>
      <vt:lpstr>Participation what does it involve?</vt:lpstr>
      <vt:lpstr>Summary</vt:lpstr>
      <vt:lpstr>Thank You</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COALESCE STUDY UPDATE</dc:title>
  <dc:creator>Ruth Harding</dc:creator>
  <cp:lastModifiedBy>Helen Dunderdale</cp:lastModifiedBy>
  <cp:revision>3</cp:revision>
  <dcterms:created xsi:type="dcterms:W3CDTF">2024-02-21T12:02:48Z</dcterms:created>
  <dcterms:modified xsi:type="dcterms:W3CDTF">2024-02-22T21:10:07Z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