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0"/>
  </p:notesMasterIdLst>
  <p:sldIdLst>
    <p:sldId id="377" r:id="rId5"/>
    <p:sldId id="380" r:id="rId6"/>
    <p:sldId id="388" r:id="rId7"/>
    <p:sldId id="417" r:id="rId8"/>
    <p:sldId id="389" r:id="rId9"/>
    <p:sldId id="434" r:id="rId10"/>
    <p:sldId id="438" r:id="rId11"/>
    <p:sldId id="440" r:id="rId12"/>
    <p:sldId id="460" r:id="rId13"/>
    <p:sldId id="461" r:id="rId14"/>
    <p:sldId id="464" r:id="rId15"/>
    <p:sldId id="463" r:id="rId16"/>
    <p:sldId id="465" r:id="rId17"/>
    <p:sldId id="394" r:id="rId18"/>
    <p:sldId id="4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77899-309E-4B9E-81A5-EEAF7EBED3EB}" v="11" dt="2023-10-11T09:53:20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9" autoAdjust="0"/>
    <p:restoredTop sz="88227" autoAdjust="0"/>
  </p:normalViewPr>
  <p:slideViewPr>
    <p:cSldViewPr snapToGrid="0">
      <p:cViewPr varScale="1">
        <p:scale>
          <a:sx n="102" d="100"/>
          <a:sy n="102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nie Lo" userId="8b82ab0d-371b-474d-a48c-90efe91310e8" providerId="ADAL" clId="{AB777899-309E-4B9E-81A5-EEAF7EBED3EB}"/>
    <pc:docChg chg="undo custSel delSld modSld sldOrd">
      <pc:chgData name="Winnie Lo" userId="8b82ab0d-371b-474d-a48c-90efe91310e8" providerId="ADAL" clId="{AB777899-309E-4B9E-81A5-EEAF7EBED3EB}" dt="2023-10-11T11:56:48.798" v="2335" actId="2696"/>
      <pc:docMkLst>
        <pc:docMk/>
      </pc:docMkLst>
      <pc:sldChg chg="modSp mod">
        <pc:chgData name="Winnie Lo" userId="8b82ab0d-371b-474d-a48c-90efe91310e8" providerId="ADAL" clId="{AB777899-309E-4B9E-81A5-EEAF7EBED3EB}" dt="2023-10-11T09:12:54.294" v="38" actId="113"/>
        <pc:sldMkLst>
          <pc:docMk/>
          <pc:sldMk cId="855767614" sldId="380"/>
        </pc:sldMkLst>
        <pc:spChg chg="mod">
          <ac:chgData name="Winnie Lo" userId="8b82ab0d-371b-474d-a48c-90efe91310e8" providerId="ADAL" clId="{AB777899-309E-4B9E-81A5-EEAF7EBED3EB}" dt="2023-10-11T09:12:54.294" v="38" actId="113"/>
          <ac:spMkLst>
            <pc:docMk/>
            <pc:sldMk cId="855767614" sldId="380"/>
            <ac:spMk id="13" creationId="{9B8265F7-BBA1-92C8-B7A4-533DF037FA9C}"/>
          </ac:spMkLst>
        </pc:spChg>
      </pc:sldChg>
      <pc:sldChg chg="del">
        <pc:chgData name="Winnie Lo" userId="8b82ab0d-371b-474d-a48c-90efe91310e8" providerId="ADAL" clId="{AB777899-309E-4B9E-81A5-EEAF7EBED3EB}" dt="2023-10-11T09:13:00.940" v="39" actId="2696"/>
        <pc:sldMkLst>
          <pc:docMk/>
          <pc:sldMk cId="1920635545" sldId="387"/>
        </pc:sldMkLst>
      </pc:sldChg>
      <pc:sldChg chg="modSp mod">
        <pc:chgData name="Winnie Lo" userId="8b82ab0d-371b-474d-a48c-90efe91310e8" providerId="ADAL" clId="{AB777899-309E-4B9E-81A5-EEAF7EBED3EB}" dt="2023-10-11T09:20:26.103" v="577" actId="20577"/>
        <pc:sldMkLst>
          <pc:docMk/>
          <pc:sldMk cId="3810965347" sldId="388"/>
        </pc:sldMkLst>
        <pc:spChg chg="mod">
          <ac:chgData name="Winnie Lo" userId="8b82ab0d-371b-474d-a48c-90efe91310e8" providerId="ADAL" clId="{AB777899-309E-4B9E-81A5-EEAF7EBED3EB}" dt="2023-10-11T09:20:26.103" v="577" actId="20577"/>
          <ac:spMkLst>
            <pc:docMk/>
            <pc:sldMk cId="3810965347" sldId="388"/>
            <ac:spMk id="13" creationId="{9B8265F7-BBA1-92C8-B7A4-533DF037FA9C}"/>
          </ac:spMkLst>
        </pc:spChg>
      </pc:sldChg>
      <pc:sldChg chg="addSp modSp mod">
        <pc:chgData name="Winnie Lo" userId="8b82ab0d-371b-474d-a48c-90efe91310e8" providerId="ADAL" clId="{AB777899-309E-4B9E-81A5-EEAF7EBED3EB}" dt="2023-10-11T09:38:44.330" v="1173" actId="1076"/>
        <pc:sldMkLst>
          <pc:docMk/>
          <pc:sldMk cId="2149792509" sldId="389"/>
        </pc:sldMkLst>
        <pc:spChg chg="mod">
          <ac:chgData name="Winnie Lo" userId="8b82ab0d-371b-474d-a48c-90efe91310e8" providerId="ADAL" clId="{AB777899-309E-4B9E-81A5-EEAF7EBED3EB}" dt="2023-10-11T09:38:44.330" v="1173" actId="1076"/>
          <ac:spMkLst>
            <pc:docMk/>
            <pc:sldMk cId="2149792509" sldId="389"/>
            <ac:spMk id="2" creationId="{4798C697-203E-D2AD-AD08-81A28A088FF5}"/>
          </ac:spMkLst>
        </pc:spChg>
        <pc:spChg chg="mod">
          <ac:chgData name="Winnie Lo" userId="8b82ab0d-371b-474d-a48c-90efe91310e8" providerId="ADAL" clId="{AB777899-309E-4B9E-81A5-EEAF7EBED3EB}" dt="2023-10-11T09:38:42.936" v="1172" actId="1076"/>
          <ac:spMkLst>
            <pc:docMk/>
            <pc:sldMk cId="2149792509" sldId="389"/>
            <ac:spMk id="3" creationId="{BC0CFD8B-1C1B-F8C8-F1B4-1A68B7158A03}"/>
          </ac:spMkLst>
        </pc:spChg>
        <pc:spChg chg="add mod">
          <ac:chgData name="Winnie Lo" userId="8b82ab0d-371b-474d-a48c-90efe91310e8" providerId="ADAL" clId="{AB777899-309E-4B9E-81A5-EEAF7EBED3EB}" dt="2023-10-11T09:38:27.215" v="1166" actId="1076"/>
          <ac:spMkLst>
            <pc:docMk/>
            <pc:sldMk cId="2149792509" sldId="389"/>
            <ac:spMk id="6" creationId="{C8EE1934-F171-7B40-5218-AB0BF81BC345}"/>
          </ac:spMkLst>
        </pc:spChg>
        <pc:spChg chg="mod">
          <ac:chgData name="Winnie Lo" userId="8b82ab0d-371b-474d-a48c-90efe91310e8" providerId="ADAL" clId="{AB777899-309E-4B9E-81A5-EEAF7EBED3EB}" dt="2023-10-11T09:37:38.886" v="1128" actId="20577"/>
          <ac:spMkLst>
            <pc:docMk/>
            <pc:sldMk cId="2149792509" sldId="389"/>
            <ac:spMk id="10" creationId="{74489170-66A2-D642-54AB-27792D6FEFAA}"/>
          </ac:spMkLst>
        </pc:spChg>
        <pc:spChg chg="mod">
          <ac:chgData name="Winnie Lo" userId="8b82ab0d-371b-474d-a48c-90efe91310e8" providerId="ADAL" clId="{AB777899-309E-4B9E-81A5-EEAF7EBED3EB}" dt="2023-10-11T09:38:41.008" v="1171" actId="20577"/>
          <ac:spMkLst>
            <pc:docMk/>
            <pc:sldMk cId="2149792509" sldId="389"/>
            <ac:spMk id="13" creationId="{9B8265F7-BBA1-92C8-B7A4-533DF037FA9C}"/>
          </ac:spMkLst>
        </pc:spChg>
        <pc:picChg chg="add mod">
          <ac:chgData name="Winnie Lo" userId="8b82ab0d-371b-474d-a48c-90efe91310e8" providerId="ADAL" clId="{AB777899-309E-4B9E-81A5-EEAF7EBED3EB}" dt="2023-10-11T09:38:30.625" v="1167" actId="1076"/>
          <ac:picMkLst>
            <pc:docMk/>
            <pc:sldMk cId="2149792509" sldId="389"/>
            <ac:picMk id="5" creationId="{8E01B564-E25A-41E4-4BC1-94E7F03611DC}"/>
          </ac:picMkLst>
        </pc:picChg>
      </pc:sldChg>
      <pc:sldChg chg="del">
        <pc:chgData name="Winnie Lo" userId="8b82ab0d-371b-474d-a48c-90efe91310e8" providerId="ADAL" clId="{AB777899-309E-4B9E-81A5-EEAF7EBED3EB}" dt="2023-10-11T09:31:27.299" v="1001" actId="2696"/>
        <pc:sldMkLst>
          <pc:docMk/>
          <pc:sldMk cId="613996773" sldId="390"/>
        </pc:sldMkLst>
      </pc:sldChg>
      <pc:sldChg chg="modSp mod">
        <pc:chgData name="Winnie Lo" userId="8b82ab0d-371b-474d-a48c-90efe91310e8" providerId="ADAL" clId="{AB777899-309E-4B9E-81A5-EEAF7EBED3EB}" dt="2023-10-11T10:07:06.313" v="2295" actId="20577"/>
        <pc:sldMkLst>
          <pc:docMk/>
          <pc:sldMk cId="2634627784" sldId="394"/>
        </pc:sldMkLst>
        <pc:spChg chg="mod">
          <ac:chgData name="Winnie Lo" userId="8b82ab0d-371b-474d-a48c-90efe91310e8" providerId="ADAL" clId="{AB777899-309E-4B9E-81A5-EEAF7EBED3EB}" dt="2023-10-11T10:07:06.313" v="2295" actId="20577"/>
          <ac:spMkLst>
            <pc:docMk/>
            <pc:sldMk cId="2634627784" sldId="394"/>
            <ac:spMk id="13" creationId="{9B8265F7-BBA1-92C8-B7A4-533DF037FA9C}"/>
          </ac:spMkLst>
        </pc:spChg>
      </pc:sldChg>
      <pc:sldChg chg="del">
        <pc:chgData name="Winnie Lo" userId="8b82ab0d-371b-474d-a48c-90efe91310e8" providerId="ADAL" clId="{AB777899-309E-4B9E-81A5-EEAF7EBED3EB}" dt="2023-10-11T09:19:00.149" v="555" actId="2696"/>
        <pc:sldMkLst>
          <pc:docMk/>
          <pc:sldMk cId="3506757781" sldId="415"/>
        </pc:sldMkLst>
      </pc:sldChg>
      <pc:sldChg chg="del">
        <pc:chgData name="Winnie Lo" userId="8b82ab0d-371b-474d-a48c-90efe91310e8" providerId="ADAL" clId="{AB777899-309E-4B9E-81A5-EEAF7EBED3EB}" dt="2023-10-11T09:25:12.182" v="786" actId="2696"/>
        <pc:sldMkLst>
          <pc:docMk/>
          <pc:sldMk cId="58275409" sldId="416"/>
        </pc:sldMkLst>
      </pc:sldChg>
      <pc:sldChg chg="modSp mod">
        <pc:chgData name="Winnie Lo" userId="8b82ab0d-371b-474d-a48c-90efe91310e8" providerId="ADAL" clId="{AB777899-309E-4B9E-81A5-EEAF7EBED3EB}" dt="2023-10-11T09:26:20.868" v="917" actId="20577"/>
        <pc:sldMkLst>
          <pc:docMk/>
          <pc:sldMk cId="2145729959" sldId="417"/>
        </pc:sldMkLst>
        <pc:spChg chg="mod">
          <ac:chgData name="Winnie Lo" userId="8b82ab0d-371b-474d-a48c-90efe91310e8" providerId="ADAL" clId="{AB777899-309E-4B9E-81A5-EEAF7EBED3EB}" dt="2023-10-11T09:20:43.851" v="580" actId="20577"/>
          <ac:spMkLst>
            <pc:docMk/>
            <pc:sldMk cId="2145729959" sldId="417"/>
            <ac:spMk id="10" creationId="{74489170-66A2-D642-54AB-27792D6FEFAA}"/>
          </ac:spMkLst>
        </pc:spChg>
        <pc:spChg chg="mod">
          <ac:chgData name="Winnie Lo" userId="8b82ab0d-371b-474d-a48c-90efe91310e8" providerId="ADAL" clId="{AB777899-309E-4B9E-81A5-EEAF7EBED3EB}" dt="2023-10-11T09:26:20.868" v="917" actId="20577"/>
          <ac:spMkLst>
            <pc:docMk/>
            <pc:sldMk cId="2145729959" sldId="417"/>
            <ac:spMk id="13" creationId="{9B8265F7-BBA1-92C8-B7A4-533DF037FA9C}"/>
          </ac:spMkLst>
        </pc:spChg>
      </pc:sldChg>
      <pc:sldChg chg="del">
        <pc:chgData name="Winnie Lo" userId="8b82ab0d-371b-474d-a48c-90efe91310e8" providerId="ADAL" clId="{AB777899-309E-4B9E-81A5-EEAF7EBED3EB}" dt="2023-10-11T09:26:25.929" v="918" actId="2696"/>
        <pc:sldMkLst>
          <pc:docMk/>
          <pc:sldMk cId="2776359835" sldId="428"/>
        </pc:sldMkLst>
      </pc:sldChg>
      <pc:sldChg chg="del">
        <pc:chgData name="Winnie Lo" userId="8b82ab0d-371b-474d-a48c-90efe91310e8" providerId="ADAL" clId="{AB777899-309E-4B9E-81A5-EEAF7EBED3EB}" dt="2023-10-11T09:26:33.645" v="919" actId="2696"/>
        <pc:sldMkLst>
          <pc:docMk/>
          <pc:sldMk cId="1240586057" sldId="430"/>
        </pc:sldMkLst>
      </pc:sldChg>
      <pc:sldChg chg="del ord">
        <pc:chgData name="Winnie Lo" userId="8b82ab0d-371b-474d-a48c-90efe91310e8" providerId="ADAL" clId="{AB777899-309E-4B9E-81A5-EEAF7EBED3EB}" dt="2023-10-11T11:56:48.798" v="2335" actId="2696"/>
        <pc:sldMkLst>
          <pc:docMk/>
          <pc:sldMk cId="3788947459" sldId="431"/>
        </pc:sldMkLst>
      </pc:sldChg>
      <pc:sldChg chg="modSp del mod">
        <pc:chgData name="Winnie Lo" userId="8b82ab0d-371b-474d-a48c-90efe91310e8" providerId="ADAL" clId="{AB777899-309E-4B9E-81A5-EEAF7EBED3EB}" dt="2023-10-11T09:29:25.298" v="980" actId="2696"/>
        <pc:sldMkLst>
          <pc:docMk/>
          <pc:sldMk cId="1065896531" sldId="433"/>
        </pc:sldMkLst>
        <pc:graphicFrameChg chg="mod modGraphic">
          <ac:chgData name="Winnie Lo" userId="8b82ab0d-371b-474d-a48c-90efe91310e8" providerId="ADAL" clId="{AB777899-309E-4B9E-81A5-EEAF7EBED3EB}" dt="2023-10-11T09:28:10.578" v="945" actId="14100"/>
          <ac:graphicFrameMkLst>
            <pc:docMk/>
            <pc:sldMk cId="1065896531" sldId="433"/>
            <ac:graphicFrameMk id="6" creationId="{B8876F2E-FFEE-455C-5F7B-90F4AB5FA62F}"/>
          </ac:graphicFrameMkLst>
        </pc:graphicFrameChg>
      </pc:sldChg>
      <pc:sldChg chg="addSp delSp modSp mod">
        <pc:chgData name="Winnie Lo" userId="8b82ab0d-371b-474d-a48c-90efe91310e8" providerId="ADAL" clId="{AB777899-309E-4B9E-81A5-EEAF7EBED3EB}" dt="2023-10-11T09:36:59.385" v="1116" actId="14100"/>
        <pc:sldMkLst>
          <pc:docMk/>
          <pc:sldMk cId="2568806259" sldId="434"/>
        </pc:sldMkLst>
        <pc:spChg chg="del mod">
          <ac:chgData name="Winnie Lo" userId="8b82ab0d-371b-474d-a48c-90efe91310e8" providerId="ADAL" clId="{AB777899-309E-4B9E-81A5-EEAF7EBED3EB}" dt="2023-10-11T09:33:15.530" v="1022" actId="478"/>
          <ac:spMkLst>
            <pc:docMk/>
            <pc:sldMk cId="2568806259" sldId="434"/>
            <ac:spMk id="3" creationId="{52095083-24AE-2B47-4916-2D2DAE661C78}"/>
          </ac:spMkLst>
        </pc:spChg>
        <pc:spChg chg="del mod">
          <ac:chgData name="Winnie Lo" userId="8b82ab0d-371b-474d-a48c-90efe91310e8" providerId="ADAL" clId="{AB777899-309E-4B9E-81A5-EEAF7EBED3EB}" dt="2023-10-11T09:34:12.482" v="1030" actId="478"/>
          <ac:spMkLst>
            <pc:docMk/>
            <pc:sldMk cId="2568806259" sldId="434"/>
            <ac:spMk id="5" creationId="{8FA6F039-A6BA-FD77-DCEA-0CCD560C0F6C}"/>
          </ac:spMkLst>
        </pc:spChg>
        <pc:spChg chg="mod">
          <ac:chgData name="Winnie Lo" userId="8b82ab0d-371b-474d-a48c-90efe91310e8" providerId="ADAL" clId="{AB777899-309E-4B9E-81A5-EEAF7EBED3EB}" dt="2023-10-11T09:35:13.153" v="1100" actId="1076"/>
          <ac:spMkLst>
            <pc:docMk/>
            <pc:sldMk cId="2568806259" sldId="434"/>
            <ac:spMk id="6" creationId="{B220271A-79F3-45A0-1EAC-505C625CC3BE}"/>
          </ac:spMkLst>
        </pc:spChg>
        <pc:spChg chg="add mod">
          <ac:chgData name="Winnie Lo" userId="8b82ab0d-371b-474d-a48c-90efe91310e8" providerId="ADAL" clId="{AB777899-309E-4B9E-81A5-EEAF7EBED3EB}" dt="2023-10-11T09:35:46.108" v="1108" actId="1076"/>
          <ac:spMkLst>
            <pc:docMk/>
            <pc:sldMk cId="2568806259" sldId="434"/>
            <ac:spMk id="7" creationId="{D46F826D-A166-F1A0-B79C-867DDBC5D257}"/>
          </ac:spMkLst>
        </pc:spChg>
        <pc:spChg chg="add del mod">
          <ac:chgData name="Winnie Lo" userId="8b82ab0d-371b-474d-a48c-90efe91310e8" providerId="ADAL" clId="{AB777899-309E-4B9E-81A5-EEAF7EBED3EB}" dt="2023-10-11T09:34:01.794" v="1028" actId="478"/>
          <ac:spMkLst>
            <pc:docMk/>
            <pc:sldMk cId="2568806259" sldId="434"/>
            <ac:spMk id="8" creationId="{90BFADA5-1F34-954E-332C-A6E3541D2A17}"/>
          </ac:spMkLst>
        </pc:spChg>
        <pc:spChg chg="add mod">
          <ac:chgData name="Winnie Lo" userId="8b82ab0d-371b-474d-a48c-90efe91310e8" providerId="ADAL" clId="{AB777899-309E-4B9E-81A5-EEAF7EBED3EB}" dt="2023-10-11T09:35:48.522" v="1109" actId="1076"/>
          <ac:spMkLst>
            <pc:docMk/>
            <pc:sldMk cId="2568806259" sldId="434"/>
            <ac:spMk id="11" creationId="{1354FBF5-6EBA-EDEA-DF90-EFB77A7A44E5}"/>
          </ac:spMkLst>
        </pc:spChg>
        <pc:spChg chg="add mod">
          <ac:chgData name="Winnie Lo" userId="8b82ab0d-371b-474d-a48c-90efe91310e8" providerId="ADAL" clId="{AB777899-309E-4B9E-81A5-EEAF7EBED3EB}" dt="2023-10-11T09:36:10.295" v="1114" actId="14100"/>
          <ac:spMkLst>
            <pc:docMk/>
            <pc:sldMk cId="2568806259" sldId="434"/>
            <ac:spMk id="12" creationId="{8BD2854B-1BB5-1AAF-A074-A9244CFE3EF4}"/>
          </ac:spMkLst>
        </pc:spChg>
        <pc:graphicFrameChg chg="mod modGraphic">
          <ac:chgData name="Winnie Lo" userId="8b82ab0d-371b-474d-a48c-90efe91310e8" providerId="ADAL" clId="{AB777899-309E-4B9E-81A5-EEAF7EBED3EB}" dt="2023-10-11T09:35:16.309" v="1101" actId="1076"/>
          <ac:graphicFrameMkLst>
            <pc:docMk/>
            <pc:sldMk cId="2568806259" sldId="434"/>
            <ac:graphicFrameMk id="4" creationId="{4051D974-CB3F-3C6D-C03F-93F65F825F9C}"/>
          </ac:graphicFrameMkLst>
        </pc:graphicFrameChg>
        <pc:picChg chg="add mod">
          <ac:chgData name="Winnie Lo" userId="8b82ab0d-371b-474d-a48c-90efe91310e8" providerId="ADAL" clId="{AB777899-309E-4B9E-81A5-EEAF7EBED3EB}" dt="2023-10-11T09:36:59.385" v="1116" actId="14100"/>
          <ac:picMkLst>
            <pc:docMk/>
            <pc:sldMk cId="2568806259" sldId="434"/>
            <ac:picMk id="2" creationId="{A096197E-53F6-33E4-FDAF-5068C0340065}"/>
          </ac:picMkLst>
        </pc:picChg>
      </pc:sldChg>
      <pc:sldChg chg="del">
        <pc:chgData name="Winnie Lo" userId="8b82ab0d-371b-474d-a48c-90efe91310e8" providerId="ADAL" clId="{AB777899-309E-4B9E-81A5-EEAF7EBED3EB}" dt="2023-10-11T09:37:18.412" v="1117" actId="2696"/>
        <pc:sldMkLst>
          <pc:docMk/>
          <pc:sldMk cId="3268219236" sldId="435"/>
        </pc:sldMkLst>
      </pc:sldChg>
      <pc:sldChg chg="del">
        <pc:chgData name="Winnie Lo" userId="8b82ab0d-371b-474d-a48c-90efe91310e8" providerId="ADAL" clId="{AB777899-309E-4B9E-81A5-EEAF7EBED3EB}" dt="2023-10-11T09:20:30.769" v="578" actId="2696"/>
        <pc:sldMkLst>
          <pc:docMk/>
          <pc:sldMk cId="427129762" sldId="436"/>
        </pc:sldMkLst>
      </pc:sldChg>
      <pc:sldChg chg="del">
        <pc:chgData name="Winnie Lo" userId="8b82ab0d-371b-474d-a48c-90efe91310e8" providerId="ADAL" clId="{AB777899-309E-4B9E-81A5-EEAF7EBED3EB}" dt="2023-10-11T09:36:16.720" v="1115" actId="2696"/>
        <pc:sldMkLst>
          <pc:docMk/>
          <pc:sldMk cId="3325822423" sldId="437"/>
        </pc:sldMkLst>
      </pc:sldChg>
      <pc:sldChg chg="addSp delSp modSp mod">
        <pc:chgData name="Winnie Lo" userId="8b82ab0d-371b-474d-a48c-90efe91310e8" providerId="ADAL" clId="{AB777899-309E-4B9E-81A5-EEAF7EBED3EB}" dt="2023-10-11T10:08:52.669" v="2312" actId="20577"/>
        <pc:sldMkLst>
          <pc:docMk/>
          <pc:sldMk cId="212278419" sldId="438"/>
        </pc:sldMkLst>
        <pc:spChg chg="mod">
          <ac:chgData name="Winnie Lo" userId="8b82ab0d-371b-474d-a48c-90efe91310e8" providerId="ADAL" clId="{AB777899-309E-4B9E-81A5-EEAF7EBED3EB}" dt="2023-10-11T09:51:01.865" v="1411" actId="1076"/>
          <ac:spMkLst>
            <pc:docMk/>
            <pc:sldMk cId="212278419" sldId="438"/>
            <ac:spMk id="2" creationId="{DF8E68C3-8F2C-D01B-68A6-42F0633350BA}"/>
          </ac:spMkLst>
        </pc:spChg>
        <pc:spChg chg="add mod">
          <ac:chgData name="Winnie Lo" userId="8b82ab0d-371b-474d-a48c-90efe91310e8" providerId="ADAL" clId="{AB777899-309E-4B9E-81A5-EEAF7EBED3EB}" dt="2023-10-11T09:46:15.362" v="1336" actId="1076"/>
          <ac:spMkLst>
            <pc:docMk/>
            <pc:sldMk cId="212278419" sldId="438"/>
            <ac:spMk id="6" creationId="{B30791ED-19A1-05B8-3D1C-A54C16310DDC}"/>
          </ac:spMkLst>
        </pc:spChg>
        <pc:spChg chg="mod">
          <ac:chgData name="Winnie Lo" userId="8b82ab0d-371b-474d-a48c-90efe91310e8" providerId="ADAL" clId="{AB777899-309E-4B9E-81A5-EEAF7EBED3EB}" dt="2023-10-11T10:08:52.669" v="2312" actId="20577"/>
          <ac:spMkLst>
            <pc:docMk/>
            <pc:sldMk cId="212278419" sldId="438"/>
            <ac:spMk id="10" creationId="{74489170-66A2-D642-54AB-27792D6FEFAA}"/>
          </ac:spMkLst>
        </pc:spChg>
        <pc:spChg chg="mod">
          <ac:chgData name="Winnie Lo" userId="8b82ab0d-371b-474d-a48c-90efe91310e8" providerId="ADAL" clId="{AB777899-309E-4B9E-81A5-EEAF7EBED3EB}" dt="2023-10-11T09:45:18" v="1324" actId="1076"/>
          <ac:spMkLst>
            <pc:docMk/>
            <pc:sldMk cId="212278419" sldId="438"/>
            <ac:spMk id="13" creationId="{9B8265F7-BBA1-92C8-B7A4-533DF037FA9C}"/>
          </ac:spMkLst>
        </pc:spChg>
        <pc:picChg chg="add del mod">
          <ac:chgData name="Winnie Lo" userId="8b82ab0d-371b-474d-a48c-90efe91310e8" providerId="ADAL" clId="{AB777899-309E-4B9E-81A5-EEAF7EBED3EB}" dt="2023-10-11T09:42:13.383" v="1232" actId="478"/>
          <ac:picMkLst>
            <pc:docMk/>
            <pc:sldMk cId="212278419" sldId="438"/>
            <ac:picMk id="3" creationId="{E3EEE802-E91E-30C0-A302-67771356343A}"/>
          </ac:picMkLst>
        </pc:picChg>
        <pc:picChg chg="add mod">
          <ac:chgData name="Winnie Lo" userId="8b82ab0d-371b-474d-a48c-90efe91310e8" providerId="ADAL" clId="{AB777899-309E-4B9E-81A5-EEAF7EBED3EB}" dt="2023-10-11T09:45:26.811" v="1326" actId="14100"/>
          <ac:picMkLst>
            <pc:docMk/>
            <pc:sldMk cId="212278419" sldId="438"/>
            <ac:picMk id="5" creationId="{EEC5081A-1D49-7DF5-7B99-1D38AE9483DA}"/>
          </ac:picMkLst>
        </pc:picChg>
        <pc:picChg chg="add mod">
          <ac:chgData name="Winnie Lo" userId="8b82ab0d-371b-474d-a48c-90efe91310e8" providerId="ADAL" clId="{AB777899-309E-4B9E-81A5-EEAF7EBED3EB}" dt="2023-10-11T09:46:09.806" v="1335" actId="1076"/>
          <ac:picMkLst>
            <pc:docMk/>
            <pc:sldMk cId="212278419" sldId="438"/>
            <ac:picMk id="7" creationId="{D6430663-BFF8-EFC0-687E-AF9BED0835BA}"/>
          </ac:picMkLst>
        </pc:picChg>
      </pc:sldChg>
      <pc:sldChg chg="modSp del mod">
        <pc:chgData name="Winnie Lo" userId="8b82ab0d-371b-474d-a48c-90efe91310e8" providerId="ADAL" clId="{AB777899-309E-4B9E-81A5-EEAF7EBED3EB}" dt="2023-10-11T09:46:22.271" v="1337" actId="2696"/>
        <pc:sldMkLst>
          <pc:docMk/>
          <pc:sldMk cId="4255052016" sldId="439"/>
        </pc:sldMkLst>
        <pc:spChg chg="mod">
          <ac:chgData name="Winnie Lo" userId="8b82ab0d-371b-474d-a48c-90efe91310e8" providerId="ADAL" clId="{AB777899-309E-4B9E-81A5-EEAF7EBED3EB}" dt="2023-10-11T09:42:22.881" v="1234" actId="1076"/>
          <ac:spMkLst>
            <pc:docMk/>
            <pc:sldMk cId="4255052016" sldId="439"/>
            <ac:spMk id="3" creationId="{2DE14AA6-84B0-9A0F-1975-94F797B1E529}"/>
          </ac:spMkLst>
        </pc:spChg>
        <pc:spChg chg="mod">
          <ac:chgData name="Winnie Lo" userId="8b82ab0d-371b-474d-a48c-90efe91310e8" providerId="ADAL" clId="{AB777899-309E-4B9E-81A5-EEAF7EBED3EB}" dt="2023-10-11T09:40:37.618" v="1189" actId="1076"/>
          <ac:spMkLst>
            <pc:docMk/>
            <pc:sldMk cId="4255052016" sldId="439"/>
            <ac:spMk id="13" creationId="{9B8265F7-BBA1-92C8-B7A4-533DF037FA9C}"/>
          </ac:spMkLst>
        </pc:spChg>
        <pc:picChg chg="mod">
          <ac:chgData name="Winnie Lo" userId="8b82ab0d-371b-474d-a48c-90efe91310e8" providerId="ADAL" clId="{AB777899-309E-4B9E-81A5-EEAF7EBED3EB}" dt="2023-10-11T09:42:19.309" v="1233" actId="14100"/>
          <ac:picMkLst>
            <pc:docMk/>
            <pc:sldMk cId="4255052016" sldId="439"/>
            <ac:picMk id="2" creationId="{B8838D09-37A5-A56C-80DD-4C44120B94C1}"/>
          </ac:picMkLst>
        </pc:picChg>
        <pc:picChg chg="mod">
          <ac:chgData name="Winnie Lo" userId="8b82ab0d-371b-474d-a48c-90efe91310e8" providerId="ADAL" clId="{AB777899-309E-4B9E-81A5-EEAF7EBED3EB}" dt="2023-10-11T09:42:25.303" v="1235" actId="1076"/>
          <ac:picMkLst>
            <pc:docMk/>
            <pc:sldMk cId="4255052016" sldId="439"/>
            <ac:picMk id="6" creationId="{52539BFE-0A90-6FB6-6269-C0CF19D82EF5}"/>
          </ac:picMkLst>
        </pc:picChg>
      </pc:sldChg>
      <pc:sldChg chg="addSp delSp modSp mod">
        <pc:chgData name="Winnie Lo" userId="8b82ab0d-371b-474d-a48c-90efe91310e8" providerId="ADAL" clId="{AB777899-309E-4B9E-81A5-EEAF7EBED3EB}" dt="2023-10-11T10:09:12.144" v="2333" actId="20577"/>
        <pc:sldMkLst>
          <pc:docMk/>
          <pc:sldMk cId="1446794997" sldId="440"/>
        </pc:sldMkLst>
        <pc:spChg chg="mod">
          <ac:chgData name="Winnie Lo" userId="8b82ab0d-371b-474d-a48c-90efe91310e8" providerId="ADAL" clId="{AB777899-309E-4B9E-81A5-EEAF7EBED3EB}" dt="2023-10-11T10:09:12.144" v="2333" actId="20577"/>
          <ac:spMkLst>
            <pc:docMk/>
            <pc:sldMk cId="1446794997" sldId="440"/>
            <ac:spMk id="10" creationId="{74489170-66A2-D642-54AB-27792D6FEFAA}"/>
          </ac:spMkLst>
        </pc:spChg>
        <pc:spChg chg="mod">
          <ac:chgData name="Winnie Lo" userId="8b82ab0d-371b-474d-a48c-90efe91310e8" providerId="ADAL" clId="{AB777899-309E-4B9E-81A5-EEAF7EBED3EB}" dt="2023-10-11T09:52:57.455" v="1436" actId="20577"/>
          <ac:spMkLst>
            <pc:docMk/>
            <pc:sldMk cId="1446794997" sldId="440"/>
            <ac:spMk id="13" creationId="{9B8265F7-BBA1-92C8-B7A4-533DF037FA9C}"/>
          </ac:spMkLst>
        </pc:spChg>
        <pc:spChg chg="add mod">
          <ac:chgData name="Winnie Lo" userId="8b82ab0d-371b-474d-a48c-90efe91310e8" providerId="ADAL" clId="{AB777899-309E-4B9E-81A5-EEAF7EBED3EB}" dt="2023-10-11T09:56:49.975" v="1526" actId="20577"/>
          <ac:spMkLst>
            <pc:docMk/>
            <pc:sldMk cId="1446794997" sldId="440"/>
            <ac:spMk id="14" creationId="{A9BC7BF6-6846-81D6-C3DF-5B20ABDA20B0}"/>
          </ac:spMkLst>
        </pc:spChg>
        <pc:picChg chg="del mod">
          <ac:chgData name="Winnie Lo" userId="8b82ab0d-371b-474d-a48c-90efe91310e8" providerId="ADAL" clId="{AB777899-309E-4B9E-81A5-EEAF7EBED3EB}" dt="2023-10-11T09:50:23.623" v="1357" actId="478"/>
          <ac:picMkLst>
            <pc:docMk/>
            <pc:sldMk cId="1446794997" sldId="440"/>
            <ac:picMk id="2" creationId="{57F70439-BB07-C503-9E8A-A415C0D51014}"/>
          </ac:picMkLst>
        </pc:picChg>
        <pc:picChg chg="add del mod">
          <ac:chgData name="Winnie Lo" userId="8b82ab0d-371b-474d-a48c-90efe91310e8" providerId="ADAL" clId="{AB777899-309E-4B9E-81A5-EEAF7EBED3EB}" dt="2023-10-11T09:51:39.368" v="1414" actId="478"/>
          <ac:picMkLst>
            <pc:docMk/>
            <pc:sldMk cId="1446794997" sldId="440"/>
            <ac:picMk id="3" creationId="{963FF451-8C35-D84F-54BF-2B9D2D9F81A2}"/>
          </ac:picMkLst>
        </pc:picChg>
        <pc:picChg chg="add del mod">
          <ac:chgData name="Winnie Lo" userId="8b82ab0d-371b-474d-a48c-90efe91310e8" providerId="ADAL" clId="{AB777899-309E-4B9E-81A5-EEAF7EBED3EB}" dt="2023-10-11T09:52:04.671" v="1420" actId="478"/>
          <ac:picMkLst>
            <pc:docMk/>
            <pc:sldMk cId="1446794997" sldId="440"/>
            <ac:picMk id="4" creationId="{BF4C5E5F-EF5C-25A3-F33B-316FB8D8AF60}"/>
          </ac:picMkLst>
        </pc:picChg>
        <pc:picChg chg="add mod">
          <ac:chgData name="Winnie Lo" userId="8b82ab0d-371b-474d-a48c-90efe91310e8" providerId="ADAL" clId="{AB777899-309E-4B9E-81A5-EEAF7EBED3EB}" dt="2023-10-11T09:55:47.902" v="1512" actId="1076"/>
          <ac:picMkLst>
            <pc:docMk/>
            <pc:sldMk cId="1446794997" sldId="440"/>
            <ac:picMk id="6" creationId="{E23F3E4F-6A0F-5C14-90DE-04006321C114}"/>
          </ac:picMkLst>
        </pc:picChg>
        <pc:picChg chg="add mod">
          <ac:chgData name="Winnie Lo" userId="8b82ab0d-371b-474d-a48c-90efe91310e8" providerId="ADAL" clId="{AB777899-309E-4B9E-81A5-EEAF7EBED3EB}" dt="2023-10-11T09:55:50.878" v="1513" actId="1076"/>
          <ac:picMkLst>
            <pc:docMk/>
            <pc:sldMk cId="1446794997" sldId="440"/>
            <ac:picMk id="8" creationId="{A5679DEF-9A0E-88F3-EC38-D6AA34FF42F1}"/>
          </ac:picMkLst>
        </pc:picChg>
        <pc:picChg chg="add mod">
          <ac:chgData name="Winnie Lo" userId="8b82ab0d-371b-474d-a48c-90efe91310e8" providerId="ADAL" clId="{AB777899-309E-4B9E-81A5-EEAF7EBED3EB}" dt="2023-10-11T09:55:54.518" v="1514" actId="1076"/>
          <ac:picMkLst>
            <pc:docMk/>
            <pc:sldMk cId="1446794997" sldId="440"/>
            <ac:picMk id="12" creationId="{258E6196-EC00-E987-017A-D14A85A52F4D}"/>
          </ac:picMkLst>
        </pc:picChg>
      </pc:sldChg>
      <pc:sldChg chg="del">
        <pc:chgData name="Winnie Lo" userId="8b82ab0d-371b-474d-a48c-90efe91310e8" providerId="ADAL" clId="{AB777899-309E-4B9E-81A5-EEAF7EBED3EB}" dt="2023-10-11T09:53:03.136" v="1437" actId="2696"/>
        <pc:sldMkLst>
          <pc:docMk/>
          <pc:sldMk cId="1935326649" sldId="441"/>
        </pc:sldMkLst>
      </pc:sldChg>
      <pc:sldChg chg="del">
        <pc:chgData name="Winnie Lo" userId="8b82ab0d-371b-474d-a48c-90efe91310e8" providerId="ADAL" clId="{AB777899-309E-4B9E-81A5-EEAF7EBED3EB}" dt="2023-10-11T09:55:30.217" v="1505" actId="2696"/>
        <pc:sldMkLst>
          <pc:docMk/>
          <pc:sldMk cId="4255408453" sldId="442"/>
        </pc:sldMkLst>
      </pc:sldChg>
      <pc:sldChg chg="del">
        <pc:chgData name="Winnie Lo" userId="8b82ab0d-371b-474d-a48c-90efe91310e8" providerId="ADAL" clId="{AB777899-309E-4B9E-81A5-EEAF7EBED3EB}" dt="2023-10-11T09:57:01.849" v="1527" actId="2696"/>
        <pc:sldMkLst>
          <pc:docMk/>
          <pc:sldMk cId="233675811" sldId="443"/>
        </pc:sldMkLst>
      </pc:sldChg>
      <pc:sldChg chg="del">
        <pc:chgData name="Winnie Lo" userId="8b82ab0d-371b-474d-a48c-90efe91310e8" providerId="ADAL" clId="{AB777899-309E-4B9E-81A5-EEAF7EBED3EB}" dt="2023-10-11T10:04:13.639" v="2127" actId="47"/>
        <pc:sldMkLst>
          <pc:docMk/>
          <pc:sldMk cId="2374575012" sldId="444"/>
        </pc:sldMkLst>
      </pc:sldChg>
      <pc:sldChg chg="modSp del mod">
        <pc:chgData name="Winnie Lo" userId="8b82ab0d-371b-474d-a48c-90efe91310e8" providerId="ADAL" clId="{AB777899-309E-4B9E-81A5-EEAF7EBED3EB}" dt="2023-10-11T10:06:44.904" v="2291" actId="2696"/>
        <pc:sldMkLst>
          <pc:docMk/>
          <pc:sldMk cId="2577810729" sldId="445"/>
        </pc:sldMkLst>
        <pc:spChg chg="mod">
          <ac:chgData name="Winnie Lo" userId="8b82ab0d-371b-474d-a48c-90efe91310e8" providerId="ADAL" clId="{AB777899-309E-4B9E-81A5-EEAF7EBED3EB}" dt="2023-10-11T10:04:19.912" v="2129" actId="15"/>
          <ac:spMkLst>
            <pc:docMk/>
            <pc:sldMk cId="2577810729" sldId="445"/>
            <ac:spMk id="13" creationId="{9B8265F7-BBA1-92C8-B7A4-533DF037FA9C}"/>
          </ac:spMkLst>
        </pc:spChg>
      </pc:sldChg>
      <pc:sldChg chg="del">
        <pc:chgData name="Winnie Lo" userId="8b82ab0d-371b-474d-a48c-90efe91310e8" providerId="ADAL" clId="{AB777899-309E-4B9E-81A5-EEAF7EBED3EB}" dt="2023-10-11T09:59:59.284" v="1592" actId="2696"/>
        <pc:sldMkLst>
          <pc:docMk/>
          <pc:sldMk cId="3020107519" sldId="446"/>
        </pc:sldMkLst>
      </pc:sldChg>
      <pc:sldChg chg="del">
        <pc:chgData name="Winnie Lo" userId="8b82ab0d-371b-474d-a48c-90efe91310e8" providerId="ADAL" clId="{AB777899-309E-4B9E-81A5-EEAF7EBED3EB}" dt="2023-10-11T09:57:11.285" v="1528" actId="2696"/>
        <pc:sldMkLst>
          <pc:docMk/>
          <pc:sldMk cId="4109457114" sldId="447"/>
        </pc:sldMkLst>
      </pc:sldChg>
      <pc:sldChg chg="del">
        <pc:chgData name="Winnie Lo" userId="8b82ab0d-371b-474d-a48c-90efe91310e8" providerId="ADAL" clId="{AB777899-309E-4B9E-81A5-EEAF7EBED3EB}" dt="2023-10-11T10:00:03.697" v="1593" actId="2696"/>
        <pc:sldMkLst>
          <pc:docMk/>
          <pc:sldMk cId="1209008509" sldId="449"/>
        </pc:sldMkLst>
      </pc:sldChg>
      <pc:sldChg chg="del">
        <pc:chgData name="Winnie Lo" userId="8b82ab0d-371b-474d-a48c-90efe91310e8" providerId="ADAL" clId="{AB777899-309E-4B9E-81A5-EEAF7EBED3EB}" dt="2023-10-11T10:00:06.267" v="1594" actId="2696"/>
        <pc:sldMkLst>
          <pc:docMk/>
          <pc:sldMk cId="3306793335" sldId="450"/>
        </pc:sldMkLst>
      </pc:sldChg>
      <pc:sldChg chg="del">
        <pc:chgData name="Winnie Lo" userId="8b82ab0d-371b-474d-a48c-90efe91310e8" providerId="ADAL" clId="{AB777899-309E-4B9E-81A5-EEAF7EBED3EB}" dt="2023-10-11T10:00:09.646" v="1595" actId="2696"/>
        <pc:sldMkLst>
          <pc:docMk/>
          <pc:sldMk cId="1005060804" sldId="451"/>
        </pc:sldMkLst>
      </pc:sldChg>
      <pc:sldChg chg="del">
        <pc:chgData name="Winnie Lo" userId="8b82ab0d-371b-474d-a48c-90efe91310e8" providerId="ADAL" clId="{AB777899-309E-4B9E-81A5-EEAF7EBED3EB}" dt="2023-10-11T10:00:12.746" v="1596" actId="2696"/>
        <pc:sldMkLst>
          <pc:docMk/>
          <pc:sldMk cId="4013226227" sldId="452"/>
        </pc:sldMkLst>
      </pc:sldChg>
      <pc:sldChg chg="addSp delSp modSp del mod">
        <pc:chgData name="Winnie Lo" userId="8b82ab0d-371b-474d-a48c-90efe91310e8" providerId="ADAL" clId="{AB777899-309E-4B9E-81A5-EEAF7EBED3EB}" dt="2023-10-11T11:56:46.202" v="2334" actId="2696"/>
        <pc:sldMkLst>
          <pc:docMk/>
          <pc:sldMk cId="1740271428" sldId="455"/>
        </pc:sldMkLst>
        <pc:spChg chg="del mod">
          <ac:chgData name="Winnie Lo" userId="8b82ab0d-371b-474d-a48c-90efe91310e8" providerId="ADAL" clId="{AB777899-309E-4B9E-81A5-EEAF7EBED3EB}" dt="2023-10-11T09:58:24.168" v="1566" actId="478"/>
          <ac:spMkLst>
            <pc:docMk/>
            <pc:sldMk cId="1740271428" sldId="455"/>
            <ac:spMk id="7" creationId="{89ABFBDF-218A-EDD7-B612-92AD508EE791}"/>
          </ac:spMkLst>
        </pc:spChg>
        <pc:spChg chg="mod">
          <ac:chgData name="Winnie Lo" userId="8b82ab0d-371b-474d-a48c-90efe91310e8" providerId="ADAL" clId="{AB777899-309E-4B9E-81A5-EEAF7EBED3EB}" dt="2023-10-11T09:57:18.313" v="1543" actId="20577"/>
          <ac:spMkLst>
            <pc:docMk/>
            <pc:sldMk cId="1740271428" sldId="455"/>
            <ac:spMk id="10" creationId="{74489170-66A2-D642-54AB-27792D6FEFAA}"/>
          </ac:spMkLst>
        </pc:spChg>
        <pc:picChg chg="del mod">
          <ac:chgData name="Winnie Lo" userId="8b82ab0d-371b-474d-a48c-90efe91310e8" providerId="ADAL" clId="{AB777899-309E-4B9E-81A5-EEAF7EBED3EB}" dt="2023-10-11T09:57:49.184" v="1547" actId="478"/>
          <ac:picMkLst>
            <pc:docMk/>
            <pc:sldMk cId="1740271428" sldId="455"/>
            <ac:picMk id="6" creationId="{EAACAA30-C5CC-0097-BE81-11E32EDDA098}"/>
          </ac:picMkLst>
        </pc:picChg>
        <pc:picChg chg="add mod">
          <ac:chgData name="Winnie Lo" userId="8b82ab0d-371b-474d-a48c-90efe91310e8" providerId="ADAL" clId="{AB777899-309E-4B9E-81A5-EEAF7EBED3EB}" dt="2023-10-11T09:59:48.017" v="1589" actId="1076"/>
          <ac:picMkLst>
            <pc:docMk/>
            <pc:sldMk cId="1740271428" sldId="455"/>
            <ac:picMk id="14" creationId="{FF22DC2B-22DD-DF52-EEA2-A69D88AE65B7}"/>
          </ac:picMkLst>
        </pc:picChg>
        <pc:picChg chg="add mod">
          <ac:chgData name="Winnie Lo" userId="8b82ab0d-371b-474d-a48c-90efe91310e8" providerId="ADAL" clId="{AB777899-309E-4B9E-81A5-EEAF7EBED3EB}" dt="2023-10-11T09:59:51.270" v="1590" actId="1076"/>
          <ac:picMkLst>
            <pc:docMk/>
            <pc:sldMk cId="1740271428" sldId="455"/>
            <ac:picMk id="23" creationId="{D293DF07-B30C-E7AA-03AD-E01DDE8F1AD2}"/>
          </ac:picMkLst>
        </pc:picChg>
        <pc:picChg chg="add mod">
          <ac:chgData name="Winnie Lo" userId="8b82ab0d-371b-474d-a48c-90efe91310e8" providerId="ADAL" clId="{AB777899-309E-4B9E-81A5-EEAF7EBED3EB}" dt="2023-10-11T09:59:55.384" v="1591" actId="14100"/>
          <ac:picMkLst>
            <pc:docMk/>
            <pc:sldMk cId="1740271428" sldId="455"/>
            <ac:picMk id="26" creationId="{F7255F6B-110B-D954-3B5F-E97AAB7AF2F2}"/>
          </ac:picMkLst>
        </pc:picChg>
        <pc:inkChg chg="del">
          <ac:chgData name="Winnie Lo" userId="8b82ab0d-371b-474d-a48c-90efe91310e8" providerId="ADAL" clId="{AB777899-309E-4B9E-81A5-EEAF7EBED3EB}" dt="2023-10-11T09:58:06.819" v="1562" actId="478"/>
          <ac:inkMkLst>
            <pc:docMk/>
            <pc:sldMk cId="1740271428" sldId="455"/>
            <ac:inkMk id="2" creationId="{7A223716-5E02-0253-7731-7E3AA32E6172}"/>
          </ac:inkMkLst>
        </pc:inkChg>
        <pc:inkChg chg="del">
          <ac:chgData name="Winnie Lo" userId="8b82ab0d-371b-474d-a48c-90efe91310e8" providerId="ADAL" clId="{AB777899-309E-4B9E-81A5-EEAF7EBED3EB}" dt="2023-10-11T09:58:06.051" v="1561" actId="478"/>
          <ac:inkMkLst>
            <pc:docMk/>
            <pc:sldMk cId="1740271428" sldId="455"/>
            <ac:inkMk id="3" creationId="{22AC60C7-CB03-A119-E7D5-AB6AB76C9A5A}"/>
          </ac:inkMkLst>
        </pc:inkChg>
        <pc:inkChg chg="del">
          <ac:chgData name="Winnie Lo" userId="8b82ab0d-371b-474d-a48c-90efe91310e8" providerId="ADAL" clId="{AB777899-309E-4B9E-81A5-EEAF7EBED3EB}" dt="2023-10-11T09:58:03.252" v="1558" actId="478"/>
          <ac:inkMkLst>
            <pc:docMk/>
            <pc:sldMk cId="1740271428" sldId="455"/>
            <ac:inkMk id="4" creationId="{A58BBB2E-D7C4-2CD6-6834-92E38787EA1D}"/>
          </ac:inkMkLst>
        </pc:inkChg>
        <pc:inkChg chg="del">
          <ac:chgData name="Winnie Lo" userId="8b82ab0d-371b-474d-a48c-90efe91310e8" providerId="ADAL" clId="{AB777899-309E-4B9E-81A5-EEAF7EBED3EB}" dt="2023-10-11T09:58:01.912" v="1556" actId="478"/>
          <ac:inkMkLst>
            <pc:docMk/>
            <pc:sldMk cId="1740271428" sldId="455"/>
            <ac:inkMk id="5" creationId="{78DC5AF8-860B-AFC4-E7C1-37BC7165F52B}"/>
          </ac:inkMkLst>
        </pc:inkChg>
        <pc:inkChg chg="del">
          <ac:chgData name="Winnie Lo" userId="8b82ab0d-371b-474d-a48c-90efe91310e8" providerId="ADAL" clId="{AB777899-309E-4B9E-81A5-EEAF7EBED3EB}" dt="2023-10-11T09:58:04.479" v="1559" actId="478"/>
          <ac:inkMkLst>
            <pc:docMk/>
            <pc:sldMk cId="1740271428" sldId="455"/>
            <ac:inkMk id="11" creationId="{5B0A5810-5F8B-8A1A-DA89-AFDB62FA0C5A}"/>
          </ac:inkMkLst>
        </pc:inkChg>
        <pc:inkChg chg="del">
          <ac:chgData name="Winnie Lo" userId="8b82ab0d-371b-474d-a48c-90efe91310e8" providerId="ADAL" clId="{AB777899-309E-4B9E-81A5-EEAF7EBED3EB}" dt="2023-10-11T09:58:00.131" v="1554" actId="478"/>
          <ac:inkMkLst>
            <pc:docMk/>
            <pc:sldMk cId="1740271428" sldId="455"/>
            <ac:inkMk id="12" creationId="{581C0386-578A-F704-F8C0-19AC167F8CD2}"/>
          </ac:inkMkLst>
        </pc:inkChg>
        <pc:inkChg chg="del">
          <ac:chgData name="Winnie Lo" userId="8b82ab0d-371b-474d-a48c-90efe91310e8" providerId="ADAL" clId="{AB777899-309E-4B9E-81A5-EEAF7EBED3EB}" dt="2023-10-11T09:58:02.596" v="1557" actId="478"/>
          <ac:inkMkLst>
            <pc:docMk/>
            <pc:sldMk cId="1740271428" sldId="455"/>
            <ac:inkMk id="13" creationId="{2DD81BA6-C824-79C7-D554-C22C141A8F09}"/>
          </ac:inkMkLst>
        </pc:inkChg>
        <pc:inkChg chg="del">
          <ac:chgData name="Winnie Lo" userId="8b82ab0d-371b-474d-a48c-90efe91310e8" providerId="ADAL" clId="{AB777899-309E-4B9E-81A5-EEAF7EBED3EB}" dt="2023-10-11T09:58:00.819" v="1555" actId="478"/>
          <ac:inkMkLst>
            <pc:docMk/>
            <pc:sldMk cId="1740271428" sldId="455"/>
            <ac:inkMk id="16" creationId="{9D5FB047-B10D-F66B-5D51-65D62286AC1C}"/>
          </ac:inkMkLst>
        </pc:inkChg>
        <pc:inkChg chg="del">
          <ac:chgData name="Winnie Lo" userId="8b82ab0d-371b-474d-a48c-90efe91310e8" providerId="ADAL" clId="{AB777899-309E-4B9E-81A5-EEAF7EBED3EB}" dt="2023-10-11T09:57:58.475" v="1552" actId="478"/>
          <ac:inkMkLst>
            <pc:docMk/>
            <pc:sldMk cId="1740271428" sldId="455"/>
            <ac:inkMk id="18" creationId="{307AC8D8-580C-51D3-230E-407CA53EB975}"/>
          </ac:inkMkLst>
        </pc:inkChg>
        <pc:inkChg chg="del">
          <ac:chgData name="Winnie Lo" userId="8b82ab0d-371b-474d-a48c-90efe91310e8" providerId="ADAL" clId="{AB777899-309E-4B9E-81A5-EEAF7EBED3EB}" dt="2023-10-11T09:57:57.382" v="1551" actId="478"/>
          <ac:inkMkLst>
            <pc:docMk/>
            <pc:sldMk cId="1740271428" sldId="455"/>
            <ac:inkMk id="19" creationId="{F7CD9EDB-92F5-6591-11E1-7BA2BCE97202}"/>
          </ac:inkMkLst>
        </pc:inkChg>
        <pc:inkChg chg="del mod">
          <ac:chgData name="Winnie Lo" userId="8b82ab0d-371b-474d-a48c-90efe91310e8" providerId="ADAL" clId="{AB777899-309E-4B9E-81A5-EEAF7EBED3EB}" dt="2023-10-11T09:57:54.868" v="1549" actId="478"/>
          <ac:inkMkLst>
            <pc:docMk/>
            <pc:sldMk cId="1740271428" sldId="455"/>
            <ac:inkMk id="20" creationId="{44279D7A-339C-886D-66FF-254BC9A5BB3E}"/>
          </ac:inkMkLst>
        </pc:inkChg>
        <pc:inkChg chg="del">
          <ac:chgData name="Winnie Lo" userId="8b82ab0d-371b-474d-a48c-90efe91310e8" providerId="ADAL" clId="{AB777899-309E-4B9E-81A5-EEAF7EBED3EB}" dt="2023-10-11T09:58:07.752" v="1563" actId="478"/>
          <ac:inkMkLst>
            <pc:docMk/>
            <pc:sldMk cId="1740271428" sldId="455"/>
            <ac:inkMk id="21" creationId="{18E9AFFC-C4D3-77D7-5DF1-BBFC3FCAAF14}"/>
          </ac:inkMkLst>
        </pc:inkChg>
        <pc:inkChg chg="del">
          <ac:chgData name="Winnie Lo" userId="8b82ab0d-371b-474d-a48c-90efe91310e8" providerId="ADAL" clId="{AB777899-309E-4B9E-81A5-EEAF7EBED3EB}" dt="2023-10-11T09:58:05.215" v="1560" actId="478"/>
          <ac:inkMkLst>
            <pc:docMk/>
            <pc:sldMk cId="1740271428" sldId="455"/>
            <ac:inkMk id="22" creationId="{4B03CB53-50A1-903B-33AE-59A9613594CE}"/>
          </ac:inkMkLst>
        </pc:inkChg>
        <pc:inkChg chg="del">
          <ac:chgData name="Winnie Lo" userId="8b82ab0d-371b-474d-a48c-90efe91310e8" providerId="ADAL" clId="{AB777899-309E-4B9E-81A5-EEAF7EBED3EB}" dt="2023-10-11T09:57:59.388" v="1553" actId="478"/>
          <ac:inkMkLst>
            <pc:docMk/>
            <pc:sldMk cId="1740271428" sldId="455"/>
            <ac:inkMk id="25" creationId="{6EF51785-2025-CB81-ACCC-F22676A93C4C}"/>
          </ac:inkMkLst>
        </pc:inkChg>
      </pc:sldChg>
      <pc:sldChg chg="del">
        <pc:chgData name="Winnie Lo" userId="8b82ab0d-371b-474d-a48c-90efe91310e8" providerId="ADAL" clId="{AB777899-309E-4B9E-81A5-EEAF7EBED3EB}" dt="2023-10-11T09:59:22.600" v="1582" actId="47"/>
        <pc:sldMkLst>
          <pc:docMk/>
          <pc:sldMk cId="2052972975" sldId="456"/>
        </pc:sldMkLst>
      </pc:sldChg>
      <pc:sldChg chg="del">
        <pc:chgData name="Winnie Lo" userId="8b82ab0d-371b-474d-a48c-90efe91310e8" providerId="ADAL" clId="{AB777899-309E-4B9E-81A5-EEAF7EBED3EB}" dt="2023-10-11T09:58:34.115" v="1570" actId="2696"/>
        <pc:sldMkLst>
          <pc:docMk/>
          <pc:sldMk cId="911150500" sldId="457"/>
        </pc:sldMkLst>
      </pc:sldChg>
      <pc:sldChg chg="del">
        <pc:chgData name="Winnie Lo" userId="8b82ab0d-371b-474d-a48c-90efe91310e8" providerId="ADAL" clId="{AB777899-309E-4B9E-81A5-EEAF7EBED3EB}" dt="2023-10-11T09:59:24.051" v="1583" actId="47"/>
        <pc:sldMkLst>
          <pc:docMk/>
          <pc:sldMk cId="2024794801" sldId="458"/>
        </pc:sldMkLst>
      </pc:sldChg>
      <pc:sldChg chg="modSp mod">
        <pc:chgData name="Winnie Lo" userId="8b82ab0d-371b-474d-a48c-90efe91310e8" providerId="ADAL" clId="{AB777899-309E-4B9E-81A5-EEAF7EBED3EB}" dt="2023-10-11T10:07:11.127" v="2296" actId="20577"/>
        <pc:sldMkLst>
          <pc:docMk/>
          <pc:sldMk cId="1976777738" sldId="459"/>
        </pc:sldMkLst>
        <pc:spChg chg="mod">
          <ac:chgData name="Winnie Lo" userId="8b82ab0d-371b-474d-a48c-90efe91310e8" providerId="ADAL" clId="{AB777899-309E-4B9E-81A5-EEAF7EBED3EB}" dt="2023-10-11T10:07:11.127" v="2296" actId="20577"/>
          <ac:spMkLst>
            <pc:docMk/>
            <pc:sldMk cId="1976777738" sldId="459"/>
            <ac:spMk id="13" creationId="{9B8265F7-BBA1-92C8-B7A4-533DF037FA9C}"/>
          </ac:spMkLst>
        </pc:spChg>
      </pc:sldChg>
    </pc:docChg>
  </pc:docChgLst>
  <pc:docChgLst>
    <pc:chgData name="Nicola Kelly" userId="3a389914-9f49-44c7-bcc9-95f197bf5126" providerId="ADAL" clId="{DA82DBF5-D495-47D1-B5EA-51061B8B1D23}"/>
    <pc:docChg chg="addSld">
      <pc:chgData name="Nicola Kelly" userId="3a389914-9f49-44c7-bcc9-95f197bf5126" providerId="ADAL" clId="{DA82DBF5-D495-47D1-B5EA-51061B8B1D23}" dt="2023-08-29T12:16:05.697" v="4" actId="2890"/>
      <pc:docMkLst>
        <pc:docMk/>
      </pc:docMkLst>
      <pc:sldChg chg="add">
        <pc:chgData name="Nicola Kelly" userId="3a389914-9f49-44c7-bcc9-95f197bf5126" providerId="ADAL" clId="{DA82DBF5-D495-47D1-B5EA-51061B8B1D23}" dt="2023-08-29T12:15:53.569" v="0" actId="2890"/>
        <pc:sldMkLst>
          <pc:docMk/>
          <pc:sldMk cId="3810965347" sldId="388"/>
        </pc:sldMkLst>
      </pc:sldChg>
      <pc:sldChg chg="add">
        <pc:chgData name="Nicola Kelly" userId="3a389914-9f49-44c7-bcc9-95f197bf5126" providerId="ADAL" clId="{DA82DBF5-D495-47D1-B5EA-51061B8B1D23}" dt="2023-08-29T12:15:56.154" v="1" actId="2890"/>
        <pc:sldMkLst>
          <pc:docMk/>
          <pc:sldMk cId="2149792509" sldId="389"/>
        </pc:sldMkLst>
      </pc:sldChg>
      <pc:sldChg chg="add">
        <pc:chgData name="Nicola Kelly" userId="3a389914-9f49-44c7-bcc9-95f197bf5126" providerId="ADAL" clId="{DA82DBF5-D495-47D1-B5EA-51061B8B1D23}" dt="2023-08-29T12:16:00.308" v="2" actId="2890"/>
        <pc:sldMkLst>
          <pc:docMk/>
          <pc:sldMk cId="613996773" sldId="390"/>
        </pc:sldMkLst>
      </pc:sldChg>
      <pc:sldChg chg="add">
        <pc:chgData name="Nicola Kelly" userId="3a389914-9f49-44c7-bcc9-95f197bf5126" providerId="ADAL" clId="{DA82DBF5-D495-47D1-B5EA-51061B8B1D23}" dt="2023-08-29T12:16:03.010" v="3" actId="2890"/>
        <pc:sldMkLst>
          <pc:docMk/>
          <pc:sldMk cId="2467071543" sldId="391"/>
        </pc:sldMkLst>
      </pc:sldChg>
      <pc:sldChg chg="add">
        <pc:chgData name="Nicola Kelly" userId="3a389914-9f49-44c7-bcc9-95f197bf5126" providerId="ADAL" clId="{DA82DBF5-D495-47D1-B5EA-51061B8B1D23}" dt="2023-08-29T12:16:05.697" v="4" actId="2890"/>
        <pc:sldMkLst>
          <pc:docMk/>
          <pc:sldMk cId="289623161" sldId="392"/>
        </pc:sldMkLst>
      </pc:sldChg>
    </pc:docChg>
  </pc:docChgLst>
  <pc:docChgLst>
    <pc:chgData name="Winnie Lo" userId="8b82ab0d-371b-474d-a48c-90efe91310e8" providerId="ADAL" clId="{7B37CD12-3D0E-4166-A20C-97022B04C09F}"/>
    <pc:docChg chg="undo redo custSel addSld delSld modSld sldOrd">
      <pc:chgData name="Winnie Lo" userId="8b82ab0d-371b-474d-a48c-90efe91310e8" providerId="ADAL" clId="{7B37CD12-3D0E-4166-A20C-97022B04C09F}" dt="2023-10-05T22:10:45.701" v="12030" actId="1076"/>
      <pc:docMkLst>
        <pc:docMk/>
      </pc:docMkLst>
      <pc:sldChg chg="modSp mod">
        <pc:chgData name="Winnie Lo" userId="8b82ab0d-371b-474d-a48c-90efe91310e8" providerId="ADAL" clId="{7B37CD12-3D0E-4166-A20C-97022B04C09F}" dt="2023-10-02T21:07:40.879" v="10524" actId="20577"/>
        <pc:sldMkLst>
          <pc:docMk/>
          <pc:sldMk cId="2958750660" sldId="377"/>
        </pc:sldMkLst>
        <pc:spChg chg="mod">
          <ac:chgData name="Winnie Lo" userId="8b82ab0d-371b-474d-a48c-90efe91310e8" providerId="ADAL" clId="{7B37CD12-3D0E-4166-A20C-97022B04C09F}" dt="2023-10-02T21:07:40.879" v="10524" actId="20577"/>
          <ac:spMkLst>
            <pc:docMk/>
            <pc:sldMk cId="2958750660" sldId="377"/>
            <ac:spMk id="6" creationId="{E9A5417D-152E-A7F2-FA2F-ED29E3B78E35}"/>
          </ac:spMkLst>
        </pc:spChg>
      </pc:sldChg>
      <pc:sldChg chg="modSp mod">
        <pc:chgData name="Winnie Lo" userId="8b82ab0d-371b-474d-a48c-90efe91310e8" providerId="ADAL" clId="{7B37CD12-3D0E-4166-A20C-97022B04C09F}" dt="2023-10-02T21:08:52.682" v="10534" actId="2711"/>
        <pc:sldMkLst>
          <pc:docMk/>
          <pc:sldMk cId="855767614" sldId="380"/>
        </pc:sldMkLst>
        <pc:spChg chg="mod">
          <ac:chgData name="Winnie Lo" userId="8b82ab0d-371b-474d-a48c-90efe91310e8" providerId="ADAL" clId="{7B37CD12-3D0E-4166-A20C-97022B04C09F}" dt="2023-10-02T21:08:41.116" v="10532" actId="255"/>
          <ac:spMkLst>
            <pc:docMk/>
            <pc:sldMk cId="855767614" sldId="380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08:52.682" v="10534" actId="2711"/>
          <ac:spMkLst>
            <pc:docMk/>
            <pc:sldMk cId="855767614" sldId="380"/>
            <ac:spMk id="13" creationId="{9B8265F7-BBA1-92C8-B7A4-533DF037FA9C}"/>
          </ac:spMkLst>
        </pc:spChg>
      </pc:sldChg>
      <pc:sldChg chg="modSp mod">
        <pc:chgData name="Winnie Lo" userId="8b82ab0d-371b-474d-a48c-90efe91310e8" providerId="ADAL" clId="{7B37CD12-3D0E-4166-A20C-97022B04C09F}" dt="2023-10-02T21:09:15.288" v="10538" actId="2711"/>
        <pc:sldMkLst>
          <pc:docMk/>
          <pc:sldMk cId="1920635545" sldId="387"/>
        </pc:sldMkLst>
        <pc:spChg chg="mod">
          <ac:chgData name="Winnie Lo" userId="8b82ab0d-371b-474d-a48c-90efe91310e8" providerId="ADAL" clId="{7B37CD12-3D0E-4166-A20C-97022B04C09F}" dt="2023-10-02T21:09:08.360" v="10536" actId="255"/>
          <ac:spMkLst>
            <pc:docMk/>
            <pc:sldMk cId="1920635545" sldId="387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09:15.288" v="10538" actId="2711"/>
          <ac:spMkLst>
            <pc:docMk/>
            <pc:sldMk cId="1920635545" sldId="387"/>
            <ac:spMk id="13" creationId="{9B8265F7-BBA1-92C8-B7A4-533DF037FA9C}"/>
          </ac:spMkLst>
        </pc:spChg>
      </pc:sldChg>
      <pc:sldChg chg="modSp mod">
        <pc:chgData name="Winnie Lo" userId="8b82ab0d-371b-474d-a48c-90efe91310e8" providerId="ADAL" clId="{7B37CD12-3D0E-4166-A20C-97022B04C09F}" dt="2023-10-02T21:09:46.368" v="10542" actId="2711"/>
        <pc:sldMkLst>
          <pc:docMk/>
          <pc:sldMk cId="3810965347" sldId="388"/>
        </pc:sldMkLst>
        <pc:spChg chg="mod">
          <ac:chgData name="Winnie Lo" userId="8b82ab0d-371b-474d-a48c-90efe91310e8" providerId="ADAL" clId="{7B37CD12-3D0E-4166-A20C-97022B04C09F}" dt="2023-10-02T21:09:40.119" v="10540" actId="2711"/>
          <ac:spMkLst>
            <pc:docMk/>
            <pc:sldMk cId="3810965347" sldId="388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09:46.368" v="10542" actId="2711"/>
          <ac:spMkLst>
            <pc:docMk/>
            <pc:sldMk cId="3810965347" sldId="388"/>
            <ac:spMk id="13" creationId="{9B8265F7-BBA1-92C8-B7A4-533DF037FA9C}"/>
          </ac:spMkLst>
        </pc:spChg>
      </pc:sldChg>
      <pc:sldChg chg="modSp mod ord">
        <pc:chgData name="Winnie Lo" userId="8b82ab0d-371b-474d-a48c-90efe91310e8" providerId="ADAL" clId="{7B37CD12-3D0E-4166-A20C-97022B04C09F}" dt="2023-10-03T07:50:33.497" v="11192" actId="20577"/>
        <pc:sldMkLst>
          <pc:docMk/>
          <pc:sldMk cId="2149792509" sldId="389"/>
        </pc:sldMkLst>
        <pc:spChg chg="mod">
          <ac:chgData name="Winnie Lo" userId="8b82ab0d-371b-474d-a48c-90efe91310e8" providerId="ADAL" clId="{7B37CD12-3D0E-4166-A20C-97022B04C09F}" dt="2023-10-02T22:04:41.612" v="10657" actId="1076"/>
          <ac:spMkLst>
            <pc:docMk/>
            <pc:sldMk cId="2149792509" sldId="389"/>
            <ac:spMk id="2" creationId="{4798C697-203E-D2AD-AD08-81A28A088FF5}"/>
          </ac:spMkLst>
        </pc:spChg>
        <pc:spChg chg="mod">
          <ac:chgData name="Winnie Lo" userId="8b82ab0d-371b-474d-a48c-90efe91310e8" providerId="ADAL" clId="{7B37CD12-3D0E-4166-A20C-97022B04C09F}" dt="2023-10-02T22:05:01.113" v="10659" actId="1076"/>
          <ac:spMkLst>
            <pc:docMk/>
            <pc:sldMk cId="2149792509" sldId="389"/>
            <ac:spMk id="3" creationId="{BC0CFD8B-1C1B-F8C8-F1B4-1A68B7158A03}"/>
          </ac:spMkLst>
        </pc:spChg>
        <pc:spChg chg="mod">
          <ac:chgData name="Winnie Lo" userId="8b82ab0d-371b-474d-a48c-90efe91310e8" providerId="ADAL" clId="{7B37CD12-3D0E-4166-A20C-97022B04C09F}" dt="2023-10-02T21:37:16.485" v="10574" actId="255"/>
          <ac:spMkLst>
            <pc:docMk/>
            <pc:sldMk cId="2149792509" sldId="389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3T07:50:33.497" v="11192" actId="20577"/>
          <ac:spMkLst>
            <pc:docMk/>
            <pc:sldMk cId="2149792509" sldId="389"/>
            <ac:spMk id="13" creationId="{9B8265F7-BBA1-92C8-B7A4-533DF037FA9C}"/>
          </ac:spMkLst>
        </pc:spChg>
      </pc:sldChg>
      <pc:sldChg chg="delSp modSp mod ord">
        <pc:chgData name="Winnie Lo" userId="8b82ab0d-371b-474d-a48c-90efe91310e8" providerId="ADAL" clId="{7B37CD12-3D0E-4166-A20C-97022B04C09F}" dt="2023-10-02T21:39:41.443" v="10595" actId="2711"/>
        <pc:sldMkLst>
          <pc:docMk/>
          <pc:sldMk cId="613996773" sldId="390"/>
        </pc:sldMkLst>
        <pc:spChg chg="del mod">
          <ac:chgData name="Winnie Lo" userId="8b82ab0d-371b-474d-a48c-90efe91310e8" providerId="ADAL" clId="{7B37CD12-3D0E-4166-A20C-97022B04C09F}" dt="2023-10-02T09:48:45.786" v="1414" actId="478"/>
          <ac:spMkLst>
            <pc:docMk/>
            <pc:sldMk cId="613996773" sldId="390"/>
            <ac:spMk id="3" creationId="{59FC6FEC-D8AB-BEDE-2686-E4030EA42012}"/>
          </ac:spMkLst>
        </pc:spChg>
        <pc:spChg chg="mod">
          <ac:chgData name="Winnie Lo" userId="8b82ab0d-371b-474d-a48c-90efe91310e8" providerId="ADAL" clId="{7B37CD12-3D0E-4166-A20C-97022B04C09F}" dt="2023-10-02T21:39:41.443" v="10595" actId="2711"/>
          <ac:spMkLst>
            <pc:docMk/>
            <pc:sldMk cId="613996773" sldId="390"/>
            <ac:spMk id="10" creationId="{74489170-66A2-D642-54AB-27792D6FEFAA}"/>
          </ac:spMkLst>
        </pc:spChg>
        <pc:picChg chg="mod">
          <ac:chgData name="Winnie Lo" userId="8b82ab0d-371b-474d-a48c-90efe91310e8" providerId="ADAL" clId="{7B37CD12-3D0E-4166-A20C-97022B04C09F}" dt="2023-10-02T21:39:33.709" v="10593" actId="14100"/>
          <ac:picMkLst>
            <pc:docMk/>
            <pc:sldMk cId="613996773" sldId="390"/>
            <ac:picMk id="2" creationId="{D6E0ED4F-AB06-4694-BD0D-C7FBA5C1934E}"/>
          </ac:picMkLst>
        </pc:picChg>
      </pc:sldChg>
      <pc:sldChg chg="del">
        <pc:chgData name="Winnie Lo" userId="8b82ab0d-371b-474d-a48c-90efe91310e8" providerId="ADAL" clId="{7B37CD12-3D0E-4166-A20C-97022B04C09F}" dt="2023-10-02T14:37:18.448" v="3929" actId="2696"/>
        <pc:sldMkLst>
          <pc:docMk/>
          <pc:sldMk cId="2467071543" sldId="391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289623161" sldId="392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808117061" sldId="393"/>
        </pc:sldMkLst>
      </pc:sldChg>
      <pc:sldChg chg="modSp mod ord">
        <pc:chgData name="Winnie Lo" userId="8b82ab0d-371b-474d-a48c-90efe91310e8" providerId="ADAL" clId="{7B37CD12-3D0E-4166-A20C-97022B04C09F}" dt="2023-10-05T22:07:08.571" v="11929" actId="20577"/>
        <pc:sldMkLst>
          <pc:docMk/>
          <pc:sldMk cId="2634627784" sldId="394"/>
        </pc:sldMkLst>
        <pc:spChg chg="mod">
          <ac:chgData name="Winnie Lo" userId="8b82ab0d-371b-474d-a48c-90efe91310e8" providerId="ADAL" clId="{7B37CD12-3D0E-4166-A20C-97022B04C09F}" dt="2023-10-02T22:16:55.757" v="10909" actId="2711"/>
          <ac:spMkLst>
            <pc:docMk/>
            <pc:sldMk cId="2634627784" sldId="394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5T22:07:08.571" v="11929" actId="20577"/>
          <ac:spMkLst>
            <pc:docMk/>
            <pc:sldMk cId="2634627784" sldId="394"/>
            <ac:spMk id="13" creationId="{9B8265F7-BBA1-92C8-B7A4-533DF037FA9C}"/>
          </ac:spMkLst>
        </pc:spChg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2121657088" sldId="395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1978243150" sldId="396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3897556417" sldId="397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2180463065" sldId="398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3517623448" sldId="399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49019771" sldId="400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1551832133" sldId="401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140645757" sldId="402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1649818018" sldId="403"/>
        </pc:sldMkLst>
      </pc:sldChg>
      <pc:sldChg chg="del">
        <pc:chgData name="Winnie Lo" userId="8b82ab0d-371b-474d-a48c-90efe91310e8" providerId="ADAL" clId="{7B37CD12-3D0E-4166-A20C-97022B04C09F}" dt="2023-10-02T19:50:06.682" v="10069" actId="47"/>
        <pc:sldMkLst>
          <pc:docMk/>
          <pc:sldMk cId="159042047" sldId="404"/>
        </pc:sldMkLst>
      </pc:sldChg>
      <pc:sldChg chg="del">
        <pc:chgData name="Winnie Lo" userId="8b82ab0d-371b-474d-a48c-90efe91310e8" providerId="ADAL" clId="{7B37CD12-3D0E-4166-A20C-97022B04C09F}" dt="2023-10-02T10:59:44.258" v="2176" actId="2696"/>
        <pc:sldMkLst>
          <pc:docMk/>
          <pc:sldMk cId="645555332" sldId="405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884440879" sldId="406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2137182779" sldId="407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2296127354" sldId="408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1752819019" sldId="409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4202468135" sldId="411"/>
        </pc:sldMkLst>
      </pc:sldChg>
      <pc:sldChg chg="del">
        <pc:chgData name="Winnie Lo" userId="8b82ab0d-371b-474d-a48c-90efe91310e8" providerId="ADAL" clId="{7B37CD12-3D0E-4166-A20C-97022B04C09F}" dt="2023-10-02T19:50:04.141" v="10068" actId="47"/>
        <pc:sldMkLst>
          <pc:docMk/>
          <pc:sldMk cId="1955855384" sldId="412"/>
        </pc:sldMkLst>
      </pc:sldChg>
      <pc:sldChg chg="modSp mod">
        <pc:chgData name="Winnie Lo" userId="8b82ab0d-371b-474d-a48c-90efe91310e8" providerId="ADAL" clId="{7B37CD12-3D0E-4166-A20C-97022B04C09F}" dt="2023-10-02T21:10:17.853" v="10548" actId="255"/>
        <pc:sldMkLst>
          <pc:docMk/>
          <pc:sldMk cId="3506757781" sldId="415"/>
        </pc:sldMkLst>
        <pc:spChg chg="mod">
          <ac:chgData name="Winnie Lo" userId="8b82ab0d-371b-474d-a48c-90efe91310e8" providerId="ADAL" clId="{7B37CD12-3D0E-4166-A20C-97022B04C09F}" dt="2023-10-02T21:09:58.630" v="10544" actId="2711"/>
          <ac:spMkLst>
            <pc:docMk/>
            <pc:sldMk cId="3506757781" sldId="415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10:17.853" v="10548" actId="255"/>
          <ac:spMkLst>
            <pc:docMk/>
            <pc:sldMk cId="3506757781" sldId="415"/>
            <ac:spMk id="13" creationId="{9B8265F7-BBA1-92C8-B7A4-533DF037FA9C}"/>
          </ac:spMkLst>
        </pc:spChg>
      </pc:sldChg>
      <pc:sldChg chg="modSp mod">
        <pc:chgData name="Winnie Lo" userId="8b82ab0d-371b-474d-a48c-90efe91310e8" providerId="ADAL" clId="{7B37CD12-3D0E-4166-A20C-97022B04C09F}" dt="2023-10-02T21:10:59.754" v="10558" actId="255"/>
        <pc:sldMkLst>
          <pc:docMk/>
          <pc:sldMk cId="58275409" sldId="416"/>
        </pc:sldMkLst>
        <pc:spChg chg="mod">
          <ac:chgData name="Winnie Lo" userId="8b82ab0d-371b-474d-a48c-90efe91310e8" providerId="ADAL" clId="{7B37CD12-3D0E-4166-A20C-97022B04C09F}" dt="2023-10-02T21:10:51.960" v="10556" actId="2711"/>
          <ac:spMkLst>
            <pc:docMk/>
            <pc:sldMk cId="58275409" sldId="416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10:59.754" v="10558" actId="255"/>
          <ac:spMkLst>
            <pc:docMk/>
            <pc:sldMk cId="58275409" sldId="416"/>
            <ac:spMk id="13" creationId="{9B8265F7-BBA1-92C8-B7A4-533DF037FA9C}"/>
          </ac:spMkLst>
        </pc:spChg>
      </pc:sldChg>
      <pc:sldChg chg="modSp mod">
        <pc:chgData name="Winnie Lo" userId="8b82ab0d-371b-474d-a48c-90efe91310e8" providerId="ADAL" clId="{7B37CD12-3D0E-4166-A20C-97022B04C09F}" dt="2023-10-02T21:10:38.646" v="10553" actId="2711"/>
        <pc:sldMkLst>
          <pc:docMk/>
          <pc:sldMk cId="2145729959" sldId="417"/>
        </pc:sldMkLst>
        <pc:spChg chg="mod">
          <ac:chgData name="Winnie Lo" userId="8b82ab0d-371b-474d-a48c-90efe91310e8" providerId="ADAL" clId="{7B37CD12-3D0E-4166-A20C-97022B04C09F}" dt="2023-10-02T21:10:31.545" v="10551" actId="27636"/>
          <ac:spMkLst>
            <pc:docMk/>
            <pc:sldMk cId="2145729959" sldId="417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10:38.646" v="10553" actId="2711"/>
          <ac:spMkLst>
            <pc:docMk/>
            <pc:sldMk cId="2145729959" sldId="417"/>
            <ac:spMk id="13" creationId="{9B8265F7-BBA1-92C8-B7A4-533DF037FA9C}"/>
          </ac:spMkLst>
        </pc:spChg>
      </pc:sldChg>
      <pc:sldChg chg="modSp del mod">
        <pc:chgData name="Winnie Lo" userId="8b82ab0d-371b-474d-a48c-90efe91310e8" providerId="ADAL" clId="{7B37CD12-3D0E-4166-A20C-97022B04C09F}" dt="2023-10-02T09:56:18.904" v="1476" actId="2696"/>
        <pc:sldMkLst>
          <pc:docMk/>
          <pc:sldMk cId="2550293363" sldId="418"/>
        </pc:sldMkLst>
        <pc:spChg chg="mod">
          <ac:chgData name="Winnie Lo" userId="8b82ab0d-371b-474d-a48c-90efe91310e8" providerId="ADAL" clId="{7B37CD12-3D0E-4166-A20C-97022B04C09F}" dt="2023-10-02T09:55:41.519" v="1475" actId="113"/>
          <ac:spMkLst>
            <pc:docMk/>
            <pc:sldMk cId="2550293363" sldId="418"/>
            <ac:spMk id="10" creationId="{74489170-66A2-D642-54AB-27792D6FEFAA}"/>
          </ac:spMkLst>
        </pc:spChg>
        <pc:graphicFrameChg chg="modGraphic">
          <ac:chgData name="Winnie Lo" userId="8b82ab0d-371b-474d-a48c-90efe91310e8" providerId="ADAL" clId="{7B37CD12-3D0E-4166-A20C-97022B04C09F}" dt="2023-10-02T09:47:48.323" v="1411" actId="20577"/>
          <ac:graphicFrameMkLst>
            <pc:docMk/>
            <pc:sldMk cId="2550293363" sldId="418"/>
            <ac:graphicFrameMk id="7" creationId="{924A0387-9C9A-A2B0-79DB-DEF5591DDFA6}"/>
          </ac:graphicFrameMkLst>
        </pc:graphicFrameChg>
      </pc:sldChg>
      <pc:sldChg chg="modSp mod ord">
        <pc:chgData name="Winnie Lo" userId="8b82ab0d-371b-474d-a48c-90efe91310e8" providerId="ADAL" clId="{7B37CD12-3D0E-4166-A20C-97022B04C09F}" dt="2023-10-02T22:01:55.066" v="10605" actId="27636"/>
        <pc:sldMkLst>
          <pc:docMk/>
          <pc:sldMk cId="3351163364" sldId="419"/>
        </pc:sldMkLst>
        <pc:spChg chg="mod">
          <ac:chgData name="Winnie Lo" userId="8b82ab0d-371b-474d-a48c-90efe91310e8" providerId="ADAL" clId="{7B37CD12-3D0E-4166-A20C-97022B04C09F}" dt="2023-10-02T22:01:26.284" v="10597" actId="2711"/>
          <ac:spMkLst>
            <pc:docMk/>
            <pc:sldMk cId="3351163364" sldId="419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1:55.066" v="10605" actId="27636"/>
          <ac:spMkLst>
            <pc:docMk/>
            <pc:sldMk cId="3351163364" sldId="419"/>
            <ac:spMk id="13" creationId="{9B8265F7-BBA1-92C8-B7A4-533DF037FA9C}"/>
          </ac:spMkLst>
        </pc:spChg>
      </pc:sldChg>
      <pc:sldChg chg="del">
        <pc:chgData name="Winnie Lo" userId="8b82ab0d-371b-474d-a48c-90efe91310e8" providerId="ADAL" clId="{7B37CD12-3D0E-4166-A20C-97022B04C09F}" dt="2023-10-02T09:58:11.333" v="1512" actId="2696"/>
        <pc:sldMkLst>
          <pc:docMk/>
          <pc:sldMk cId="2428111543" sldId="420"/>
        </pc:sldMkLst>
      </pc:sldChg>
      <pc:sldChg chg="del">
        <pc:chgData name="Winnie Lo" userId="8b82ab0d-371b-474d-a48c-90efe91310e8" providerId="ADAL" clId="{7B37CD12-3D0E-4166-A20C-97022B04C09F}" dt="2023-10-02T09:58:15.828" v="1513" actId="2696"/>
        <pc:sldMkLst>
          <pc:docMk/>
          <pc:sldMk cId="78641581" sldId="421"/>
        </pc:sldMkLst>
      </pc:sldChg>
      <pc:sldChg chg="del">
        <pc:chgData name="Winnie Lo" userId="8b82ab0d-371b-474d-a48c-90efe91310e8" providerId="ADAL" clId="{7B37CD12-3D0E-4166-A20C-97022B04C09F}" dt="2023-10-02T09:50:58.670" v="1436" actId="2696"/>
        <pc:sldMkLst>
          <pc:docMk/>
          <pc:sldMk cId="116809767" sldId="422"/>
        </pc:sldMkLst>
      </pc:sldChg>
      <pc:sldChg chg="modSp mod">
        <pc:chgData name="Winnie Lo" userId="8b82ab0d-371b-474d-a48c-90efe91310e8" providerId="ADAL" clId="{7B37CD12-3D0E-4166-A20C-97022B04C09F}" dt="2023-10-02T21:36:03.952" v="10563" actId="255"/>
        <pc:sldMkLst>
          <pc:docMk/>
          <pc:sldMk cId="2776359835" sldId="428"/>
        </pc:sldMkLst>
        <pc:spChg chg="mod">
          <ac:chgData name="Winnie Lo" userId="8b82ab0d-371b-474d-a48c-90efe91310e8" providerId="ADAL" clId="{7B37CD12-3D0E-4166-A20C-97022B04C09F}" dt="2023-10-02T21:35:54.720" v="10561" actId="2711"/>
          <ac:spMkLst>
            <pc:docMk/>
            <pc:sldMk cId="2776359835" sldId="428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36:03.952" v="10563" actId="255"/>
          <ac:spMkLst>
            <pc:docMk/>
            <pc:sldMk cId="2776359835" sldId="428"/>
            <ac:spMk id="13" creationId="{9B8265F7-BBA1-92C8-B7A4-533DF037FA9C}"/>
          </ac:spMkLst>
        </pc:spChg>
      </pc:sldChg>
      <pc:sldChg chg="modSp del mod">
        <pc:chgData name="Winnie Lo" userId="8b82ab0d-371b-474d-a48c-90efe91310e8" providerId="ADAL" clId="{7B37CD12-3D0E-4166-A20C-97022B04C09F}" dt="2023-10-02T09:58:03.822" v="1511" actId="2696"/>
        <pc:sldMkLst>
          <pc:docMk/>
          <pc:sldMk cId="1311115922" sldId="429"/>
        </pc:sldMkLst>
        <pc:spChg chg="mod">
          <ac:chgData name="Winnie Lo" userId="8b82ab0d-371b-474d-a48c-90efe91310e8" providerId="ADAL" clId="{7B37CD12-3D0E-4166-A20C-97022B04C09F}" dt="2023-10-02T09:51:32.152" v="1446" actId="20577"/>
          <ac:spMkLst>
            <pc:docMk/>
            <pc:sldMk cId="1311115922" sldId="429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09:51:29.288" v="1438" actId="20577"/>
          <ac:spMkLst>
            <pc:docMk/>
            <pc:sldMk cId="1311115922" sldId="429"/>
            <ac:spMk id="13" creationId="{9B8265F7-BBA1-92C8-B7A4-533DF037FA9C}"/>
          </ac:spMkLst>
        </pc:spChg>
      </pc:sldChg>
      <pc:sldChg chg="modSp mod">
        <pc:chgData name="Winnie Lo" userId="8b82ab0d-371b-474d-a48c-90efe91310e8" providerId="ADAL" clId="{7B37CD12-3D0E-4166-A20C-97022B04C09F}" dt="2023-10-02T21:36:56.020" v="10569" actId="1076"/>
        <pc:sldMkLst>
          <pc:docMk/>
          <pc:sldMk cId="1240586057" sldId="430"/>
        </pc:sldMkLst>
        <pc:spChg chg="mod">
          <ac:chgData name="Winnie Lo" userId="8b82ab0d-371b-474d-a48c-90efe91310e8" providerId="ADAL" clId="{7B37CD12-3D0E-4166-A20C-97022B04C09F}" dt="2023-10-02T21:36:56.020" v="10569" actId="1076"/>
          <ac:spMkLst>
            <pc:docMk/>
            <pc:sldMk cId="1240586057" sldId="430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36:24.034" v="10567" actId="2711"/>
          <ac:spMkLst>
            <pc:docMk/>
            <pc:sldMk cId="1240586057" sldId="430"/>
            <ac:spMk id="13" creationId="{9B8265F7-BBA1-92C8-B7A4-533DF037FA9C}"/>
          </ac:spMkLst>
        </pc:spChg>
      </pc:sldChg>
      <pc:sldChg chg="addSp delSp modSp mod ord">
        <pc:chgData name="Winnie Lo" userId="8b82ab0d-371b-474d-a48c-90efe91310e8" providerId="ADAL" clId="{7B37CD12-3D0E-4166-A20C-97022B04C09F}" dt="2023-10-02T22:05:30.929" v="10664" actId="120"/>
        <pc:sldMkLst>
          <pc:docMk/>
          <pc:sldMk cId="3788947459" sldId="431"/>
        </pc:sldMkLst>
        <pc:spChg chg="mod">
          <ac:chgData name="Winnie Lo" userId="8b82ab0d-371b-474d-a48c-90efe91310e8" providerId="ADAL" clId="{7B37CD12-3D0E-4166-A20C-97022B04C09F}" dt="2023-10-02T22:05:12.779" v="10661" actId="2711"/>
          <ac:spMkLst>
            <pc:docMk/>
            <pc:sldMk cId="3788947459" sldId="431"/>
            <ac:spMk id="10" creationId="{74489170-66A2-D642-54AB-27792D6FEFAA}"/>
          </ac:spMkLst>
        </pc:spChg>
        <pc:spChg chg="del mod">
          <ac:chgData name="Winnie Lo" userId="8b82ab0d-371b-474d-a48c-90efe91310e8" providerId="ADAL" clId="{7B37CD12-3D0E-4166-A20C-97022B04C09F}" dt="2023-10-02T13:34:42.634" v="2947"/>
          <ac:spMkLst>
            <pc:docMk/>
            <pc:sldMk cId="3788947459" sldId="431"/>
            <ac:spMk id="13" creationId="{9B8265F7-BBA1-92C8-B7A4-533DF037FA9C}"/>
          </ac:spMkLst>
        </pc:spChg>
        <pc:graphicFrameChg chg="add del mod modGraphic">
          <ac:chgData name="Winnie Lo" userId="8b82ab0d-371b-474d-a48c-90efe91310e8" providerId="ADAL" clId="{7B37CD12-3D0E-4166-A20C-97022B04C09F}" dt="2023-10-02T13:34:36.848" v="2945" actId="478"/>
          <ac:graphicFrameMkLst>
            <pc:docMk/>
            <pc:sldMk cId="3788947459" sldId="431"/>
            <ac:graphicFrameMk id="2" creationId="{7721B61B-7965-A6CC-3F5E-3FB7C94E01A9}"/>
          </ac:graphicFrameMkLst>
        </pc:graphicFrameChg>
        <pc:graphicFrameChg chg="add mod modGraphic">
          <ac:chgData name="Winnie Lo" userId="8b82ab0d-371b-474d-a48c-90efe91310e8" providerId="ADAL" clId="{7B37CD12-3D0E-4166-A20C-97022B04C09F}" dt="2023-10-02T22:05:30.929" v="10664" actId="120"/>
          <ac:graphicFrameMkLst>
            <pc:docMk/>
            <pc:sldMk cId="3788947459" sldId="431"/>
            <ac:graphicFrameMk id="3" creationId="{30DF9FD8-F595-E850-1B9C-CA50FCB31560}"/>
          </ac:graphicFrameMkLst>
        </pc:graphicFrameChg>
        <pc:picChg chg="mod">
          <ac:chgData name="Winnie Lo" userId="8b82ab0d-371b-474d-a48c-90efe91310e8" providerId="ADAL" clId="{7B37CD12-3D0E-4166-A20C-97022B04C09F}" dt="2023-10-02T13:35:10.802" v="2952" actId="1076"/>
          <ac:picMkLst>
            <pc:docMk/>
            <pc:sldMk cId="3788947459" sldId="431"/>
            <ac:picMk id="15" creationId="{B6515727-1427-F3AE-95FC-A5C4B8F9067C}"/>
          </ac:picMkLst>
        </pc:picChg>
        <pc:cxnChg chg="mod">
          <ac:chgData name="Winnie Lo" userId="8b82ab0d-371b-474d-a48c-90efe91310e8" providerId="ADAL" clId="{7B37CD12-3D0E-4166-A20C-97022B04C09F}" dt="2023-10-02T13:35:10.802" v="2952" actId="1076"/>
          <ac:cxnSpMkLst>
            <pc:docMk/>
            <pc:sldMk cId="3788947459" sldId="431"/>
            <ac:cxnSpMk id="9" creationId="{903B24D4-424C-786E-C60B-BD439175881E}"/>
          </ac:cxnSpMkLst>
        </pc:cxnChg>
      </pc:sldChg>
      <pc:sldChg chg="del ord">
        <pc:chgData name="Winnie Lo" userId="8b82ab0d-371b-474d-a48c-90efe91310e8" providerId="ADAL" clId="{7B37CD12-3D0E-4166-A20C-97022B04C09F}" dt="2023-10-02T20:02:48.194" v="10092" actId="2696"/>
        <pc:sldMkLst>
          <pc:docMk/>
          <pc:sldMk cId="1679588244" sldId="432"/>
        </pc:sldMkLst>
      </pc:sldChg>
      <pc:sldChg chg="addSp delSp modSp mod ord">
        <pc:chgData name="Winnie Lo" userId="8b82ab0d-371b-474d-a48c-90efe91310e8" providerId="ADAL" clId="{7B37CD12-3D0E-4166-A20C-97022B04C09F}" dt="2023-10-02T22:03:50.528" v="10628" actId="122"/>
        <pc:sldMkLst>
          <pc:docMk/>
          <pc:sldMk cId="1065896531" sldId="433"/>
        </pc:sldMkLst>
        <pc:spChg chg="mod">
          <ac:chgData name="Winnie Lo" userId="8b82ab0d-371b-474d-a48c-90efe91310e8" providerId="ADAL" clId="{7B37CD12-3D0E-4166-A20C-97022B04C09F}" dt="2023-10-02T21:37:42.511" v="10576" actId="2711"/>
          <ac:spMkLst>
            <pc:docMk/>
            <pc:sldMk cId="1065896531" sldId="433"/>
            <ac:spMk id="10" creationId="{74489170-66A2-D642-54AB-27792D6FEFAA}"/>
          </ac:spMkLst>
        </pc:spChg>
        <pc:graphicFrameChg chg="add mod modGraphic">
          <ac:chgData name="Winnie Lo" userId="8b82ab0d-371b-474d-a48c-90efe91310e8" providerId="ADAL" clId="{7B37CD12-3D0E-4166-A20C-97022B04C09F}" dt="2023-10-02T22:03:50.528" v="10628" actId="122"/>
          <ac:graphicFrameMkLst>
            <pc:docMk/>
            <pc:sldMk cId="1065896531" sldId="433"/>
            <ac:graphicFrameMk id="6" creationId="{B8876F2E-FFEE-455C-5F7B-90F4AB5FA62F}"/>
          </ac:graphicFrameMkLst>
        </pc:graphicFrameChg>
        <pc:picChg chg="add del mod">
          <ac:chgData name="Winnie Lo" userId="8b82ab0d-371b-474d-a48c-90efe91310e8" providerId="ADAL" clId="{7B37CD12-3D0E-4166-A20C-97022B04C09F}" dt="2023-09-26T17:24:14.179" v="257" actId="478"/>
          <ac:picMkLst>
            <pc:docMk/>
            <pc:sldMk cId="1065896531" sldId="433"/>
            <ac:picMk id="3" creationId="{3C952862-B856-B1B2-F3B1-5B1308D441D9}"/>
          </ac:picMkLst>
        </pc:picChg>
        <pc:picChg chg="add del mod">
          <ac:chgData name="Winnie Lo" userId="8b82ab0d-371b-474d-a48c-90efe91310e8" providerId="ADAL" clId="{7B37CD12-3D0E-4166-A20C-97022B04C09F}" dt="2023-09-26T17:24:36.048" v="260" actId="478"/>
          <ac:picMkLst>
            <pc:docMk/>
            <pc:sldMk cId="1065896531" sldId="433"/>
            <ac:picMk id="5" creationId="{53F80EA9-A26B-6392-23BF-3A914AB02240}"/>
          </ac:picMkLst>
        </pc:picChg>
      </pc:sldChg>
      <pc:sldChg chg="addSp delSp modSp mod ord">
        <pc:chgData name="Winnie Lo" userId="8b82ab0d-371b-474d-a48c-90efe91310e8" providerId="ADAL" clId="{7B37CD12-3D0E-4166-A20C-97022B04C09F}" dt="2023-10-04T16:50:42.819" v="11311" actId="1076"/>
        <pc:sldMkLst>
          <pc:docMk/>
          <pc:sldMk cId="2568806259" sldId="434"/>
        </pc:sldMkLst>
        <pc:spChg chg="add del mod">
          <ac:chgData name="Winnie Lo" userId="8b82ab0d-371b-474d-a48c-90efe91310e8" providerId="ADAL" clId="{7B37CD12-3D0E-4166-A20C-97022B04C09F}" dt="2023-10-02T09:47:17.229" v="1407"/>
          <ac:spMkLst>
            <pc:docMk/>
            <pc:sldMk cId="2568806259" sldId="434"/>
            <ac:spMk id="2" creationId="{D73BCC9F-4F0C-6367-BE6D-276FD2CBE685}"/>
          </ac:spMkLst>
        </pc:spChg>
        <pc:spChg chg="add mod">
          <ac:chgData name="Winnie Lo" userId="8b82ab0d-371b-474d-a48c-90efe91310e8" providerId="ADAL" clId="{7B37CD12-3D0E-4166-A20C-97022B04C09F}" dt="2023-10-02T21:39:14.038" v="10589" actId="1076"/>
          <ac:spMkLst>
            <pc:docMk/>
            <pc:sldMk cId="2568806259" sldId="434"/>
            <ac:spMk id="3" creationId="{52095083-24AE-2B47-4916-2D2DAE661C78}"/>
          </ac:spMkLst>
        </pc:spChg>
        <pc:spChg chg="add del mod">
          <ac:chgData name="Winnie Lo" userId="8b82ab0d-371b-474d-a48c-90efe91310e8" providerId="ADAL" clId="{7B37CD12-3D0E-4166-A20C-97022B04C09F}" dt="2023-09-26T17:18:44.869" v="237" actId="478"/>
          <ac:spMkLst>
            <pc:docMk/>
            <pc:sldMk cId="2568806259" sldId="434"/>
            <ac:spMk id="3" creationId="{DAA431A7-8941-2535-4DD7-01C2A5562AA9}"/>
          </ac:spMkLst>
        </pc:spChg>
        <pc:spChg chg="add mod">
          <ac:chgData name="Winnie Lo" userId="8b82ab0d-371b-474d-a48c-90efe91310e8" providerId="ADAL" clId="{7B37CD12-3D0E-4166-A20C-97022B04C09F}" dt="2023-10-04T16:50:42.819" v="11311" actId="1076"/>
          <ac:spMkLst>
            <pc:docMk/>
            <pc:sldMk cId="2568806259" sldId="434"/>
            <ac:spMk id="5" creationId="{8FA6F039-A6BA-FD77-DCEA-0CCD560C0F6C}"/>
          </ac:spMkLst>
        </pc:spChg>
        <pc:spChg chg="add mod">
          <ac:chgData name="Winnie Lo" userId="8b82ab0d-371b-474d-a48c-90efe91310e8" providerId="ADAL" clId="{7B37CD12-3D0E-4166-A20C-97022B04C09F}" dt="2023-10-02T21:39:23.746" v="10590" actId="1076"/>
          <ac:spMkLst>
            <pc:docMk/>
            <pc:sldMk cId="2568806259" sldId="434"/>
            <ac:spMk id="6" creationId="{B220271A-79F3-45A0-1EAC-505C625CC3BE}"/>
          </ac:spMkLst>
        </pc:spChg>
        <pc:spChg chg="mod">
          <ac:chgData name="Winnie Lo" userId="8b82ab0d-371b-474d-a48c-90efe91310e8" providerId="ADAL" clId="{7B37CD12-3D0E-4166-A20C-97022B04C09F}" dt="2023-10-04T16:50:40.763" v="11310" actId="14100"/>
          <ac:spMkLst>
            <pc:docMk/>
            <pc:sldMk cId="2568806259" sldId="434"/>
            <ac:spMk id="10" creationId="{74489170-66A2-D642-54AB-27792D6FEFAA}"/>
          </ac:spMkLst>
        </pc:spChg>
        <pc:spChg chg="del">
          <ac:chgData name="Winnie Lo" userId="8b82ab0d-371b-474d-a48c-90efe91310e8" providerId="ADAL" clId="{7B37CD12-3D0E-4166-A20C-97022B04C09F}" dt="2023-09-26T17:18:40.196" v="236" actId="478"/>
          <ac:spMkLst>
            <pc:docMk/>
            <pc:sldMk cId="2568806259" sldId="434"/>
            <ac:spMk id="13" creationId="{9B8265F7-BBA1-92C8-B7A4-533DF037FA9C}"/>
          </ac:spMkLst>
        </pc:spChg>
        <pc:graphicFrameChg chg="add mod modGraphic">
          <ac:chgData name="Winnie Lo" userId="8b82ab0d-371b-474d-a48c-90efe91310e8" providerId="ADAL" clId="{7B37CD12-3D0E-4166-A20C-97022B04C09F}" dt="2023-10-02T22:03:42.565" v="10627" actId="14734"/>
          <ac:graphicFrameMkLst>
            <pc:docMk/>
            <pc:sldMk cId="2568806259" sldId="434"/>
            <ac:graphicFrameMk id="4" creationId="{4051D974-CB3F-3C6D-C03F-93F65F825F9C}"/>
          </ac:graphicFrameMkLst>
        </pc:graphicFrameChg>
      </pc:sldChg>
      <pc:sldChg chg="addSp delSp modSp mod ord">
        <pc:chgData name="Winnie Lo" userId="8b82ab0d-371b-474d-a48c-90efe91310e8" providerId="ADAL" clId="{7B37CD12-3D0E-4166-A20C-97022B04C09F}" dt="2023-10-02T22:03:13.152" v="10621" actId="122"/>
        <pc:sldMkLst>
          <pc:docMk/>
          <pc:sldMk cId="3268219236" sldId="435"/>
        </pc:sldMkLst>
        <pc:spChg chg="add del mod">
          <ac:chgData name="Winnie Lo" userId="8b82ab0d-371b-474d-a48c-90efe91310e8" providerId="ADAL" clId="{7B37CD12-3D0E-4166-A20C-97022B04C09F}" dt="2023-09-26T17:36:48.341" v="781" actId="478"/>
          <ac:spMkLst>
            <pc:docMk/>
            <pc:sldMk cId="3268219236" sldId="435"/>
            <ac:spMk id="6" creationId="{1A6518A6-7AFE-E1C2-E35D-633FE29529CB}"/>
          </ac:spMkLst>
        </pc:spChg>
        <pc:spChg chg="add del mod">
          <ac:chgData name="Winnie Lo" userId="8b82ab0d-371b-474d-a48c-90efe91310e8" providerId="ADAL" clId="{7B37CD12-3D0E-4166-A20C-97022B04C09F}" dt="2023-09-26T17:36:48.341" v="781" actId="478"/>
          <ac:spMkLst>
            <pc:docMk/>
            <pc:sldMk cId="3268219236" sldId="435"/>
            <ac:spMk id="8" creationId="{0AAC1AC8-B487-4ABB-5948-FB2FD3C4BB17}"/>
          </ac:spMkLst>
        </pc:spChg>
        <pc:spChg chg="add del mod">
          <ac:chgData name="Winnie Lo" userId="8b82ab0d-371b-474d-a48c-90efe91310e8" providerId="ADAL" clId="{7B37CD12-3D0E-4166-A20C-97022B04C09F}" dt="2023-10-02T22:03:00.964" v="10619" actId="120"/>
          <ac:spMkLst>
            <pc:docMk/>
            <pc:sldMk cId="3268219236" sldId="435"/>
            <ac:spMk id="10" creationId="{74489170-66A2-D642-54AB-27792D6FEFAA}"/>
          </ac:spMkLst>
        </pc:spChg>
        <pc:spChg chg="add del mod">
          <ac:chgData name="Winnie Lo" userId="8b82ab0d-371b-474d-a48c-90efe91310e8" providerId="ADAL" clId="{7B37CD12-3D0E-4166-A20C-97022B04C09F}" dt="2023-09-26T17:36:52.525" v="783" actId="478"/>
          <ac:spMkLst>
            <pc:docMk/>
            <pc:sldMk cId="3268219236" sldId="435"/>
            <ac:spMk id="12" creationId="{501F112F-2B35-69DA-A5FB-60D998EDDEF0}"/>
          </ac:spMkLst>
        </pc:spChg>
        <pc:spChg chg="add del mod">
          <ac:chgData name="Winnie Lo" userId="8b82ab0d-371b-474d-a48c-90efe91310e8" providerId="ADAL" clId="{7B37CD12-3D0E-4166-A20C-97022B04C09F}" dt="2023-10-02T22:03:00.964" v="10619" actId="120"/>
          <ac:spMkLst>
            <pc:docMk/>
            <pc:sldMk cId="3268219236" sldId="435"/>
            <ac:spMk id="13" creationId="{9B8265F7-BBA1-92C8-B7A4-533DF037FA9C}"/>
          </ac:spMkLst>
        </pc:spChg>
        <pc:spChg chg="add del mod">
          <ac:chgData name="Winnie Lo" userId="8b82ab0d-371b-474d-a48c-90efe91310e8" providerId="ADAL" clId="{7B37CD12-3D0E-4166-A20C-97022B04C09F}" dt="2023-09-26T17:36:52.525" v="783" actId="478"/>
          <ac:spMkLst>
            <pc:docMk/>
            <pc:sldMk cId="3268219236" sldId="435"/>
            <ac:spMk id="16" creationId="{88975D77-0EE1-70BE-BE4C-2F8F5838FD7E}"/>
          </ac:spMkLst>
        </pc:spChg>
        <pc:graphicFrameChg chg="add del mod modGraphic">
          <ac:chgData name="Winnie Lo" userId="8b82ab0d-371b-474d-a48c-90efe91310e8" providerId="ADAL" clId="{7B37CD12-3D0E-4166-A20C-97022B04C09F}" dt="2023-10-02T22:03:13.152" v="10621" actId="122"/>
          <ac:graphicFrameMkLst>
            <pc:docMk/>
            <pc:sldMk cId="3268219236" sldId="435"/>
            <ac:graphicFrameMk id="2" creationId="{CD76266D-6CC3-8CFD-EA81-65CC772162BA}"/>
          </ac:graphicFrameMkLst>
        </pc:graphicFrameChg>
        <pc:picChg chg="add del mod">
          <ac:chgData name="Winnie Lo" userId="8b82ab0d-371b-474d-a48c-90efe91310e8" providerId="ADAL" clId="{7B37CD12-3D0E-4166-A20C-97022B04C09F}" dt="2023-09-26T17:36:57.803" v="784" actId="1076"/>
          <ac:picMkLst>
            <pc:docMk/>
            <pc:sldMk cId="3268219236" sldId="435"/>
            <ac:picMk id="15" creationId="{B6515727-1427-F3AE-95FC-A5C4B8F9067C}"/>
          </ac:picMkLst>
        </pc:picChg>
        <pc:cxnChg chg="add del mod">
          <ac:chgData name="Winnie Lo" userId="8b82ab0d-371b-474d-a48c-90efe91310e8" providerId="ADAL" clId="{7B37CD12-3D0E-4166-A20C-97022B04C09F}" dt="2023-09-26T17:36:57.803" v="784" actId="1076"/>
          <ac:cxnSpMkLst>
            <pc:docMk/>
            <pc:sldMk cId="3268219236" sldId="435"/>
            <ac:cxnSpMk id="9" creationId="{903B24D4-424C-786E-C60B-BD439175881E}"/>
          </ac:cxnSpMkLst>
        </pc:cxnChg>
      </pc:sldChg>
      <pc:sldChg chg="modSp add mod ord">
        <pc:chgData name="Winnie Lo" userId="8b82ab0d-371b-474d-a48c-90efe91310e8" providerId="ADAL" clId="{7B37CD12-3D0E-4166-A20C-97022B04C09F}" dt="2023-10-02T21:08:27.451" v="10530" actId="255"/>
        <pc:sldMkLst>
          <pc:docMk/>
          <pc:sldMk cId="427129762" sldId="436"/>
        </pc:sldMkLst>
        <pc:spChg chg="mod">
          <ac:chgData name="Winnie Lo" userId="8b82ab0d-371b-474d-a48c-90efe91310e8" providerId="ADAL" clId="{7B37CD12-3D0E-4166-A20C-97022B04C09F}" dt="2023-10-02T21:08:09.231" v="10528" actId="27636"/>
          <ac:spMkLst>
            <pc:docMk/>
            <pc:sldMk cId="427129762" sldId="436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1:08:27.451" v="10530" actId="255"/>
          <ac:spMkLst>
            <pc:docMk/>
            <pc:sldMk cId="427129762" sldId="436"/>
            <ac:spMk id="13" creationId="{9B8265F7-BBA1-92C8-B7A4-533DF037FA9C}"/>
          </ac:spMkLst>
        </pc:spChg>
      </pc:sldChg>
      <pc:sldChg chg="modSp add mod ord">
        <pc:chgData name="Winnie Lo" userId="8b82ab0d-371b-474d-a48c-90efe91310e8" providerId="ADAL" clId="{7B37CD12-3D0E-4166-A20C-97022B04C09F}" dt="2023-10-02T22:01:46.166" v="10602" actId="2711"/>
        <pc:sldMkLst>
          <pc:docMk/>
          <pc:sldMk cId="3325822423" sldId="437"/>
        </pc:sldMkLst>
        <pc:spChg chg="mod">
          <ac:chgData name="Winnie Lo" userId="8b82ab0d-371b-474d-a48c-90efe91310e8" providerId="ADAL" clId="{7B37CD12-3D0E-4166-A20C-97022B04C09F}" dt="2023-10-02T22:01:40.478" v="10599" actId="255"/>
          <ac:spMkLst>
            <pc:docMk/>
            <pc:sldMk cId="3325822423" sldId="437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1:46.166" v="10602" actId="2711"/>
          <ac:spMkLst>
            <pc:docMk/>
            <pc:sldMk cId="3325822423" sldId="437"/>
            <ac:spMk id="13" creationId="{9B8265F7-BBA1-92C8-B7A4-533DF037FA9C}"/>
          </ac:spMkLst>
        </pc:spChg>
      </pc:sldChg>
      <pc:sldChg chg="addSp modSp add mod">
        <pc:chgData name="Winnie Lo" userId="8b82ab0d-371b-474d-a48c-90efe91310e8" providerId="ADAL" clId="{7B37CD12-3D0E-4166-A20C-97022B04C09F}" dt="2023-10-05T22:10:45.701" v="12030" actId="1076"/>
        <pc:sldMkLst>
          <pc:docMk/>
          <pc:sldMk cId="212278419" sldId="438"/>
        </pc:sldMkLst>
        <pc:spChg chg="add mod">
          <ac:chgData name="Winnie Lo" userId="8b82ab0d-371b-474d-a48c-90efe91310e8" providerId="ADAL" clId="{7B37CD12-3D0E-4166-A20C-97022B04C09F}" dt="2023-10-05T22:10:45.701" v="12030" actId="1076"/>
          <ac:spMkLst>
            <pc:docMk/>
            <pc:sldMk cId="212278419" sldId="438"/>
            <ac:spMk id="2" creationId="{DF8E68C3-8F2C-D01B-68A6-42F0633350BA}"/>
          </ac:spMkLst>
        </pc:spChg>
        <pc:spChg chg="mod">
          <ac:chgData name="Winnie Lo" userId="8b82ab0d-371b-474d-a48c-90efe91310e8" providerId="ADAL" clId="{7B37CD12-3D0E-4166-A20C-97022B04C09F}" dt="2023-10-02T22:05:48.461" v="10668" actId="2711"/>
          <ac:spMkLst>
            <pc:docMk/>
            <pc:sldMk cId="212278419" sldId="438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5:41.630" v="10666" actId="2711"/>
          <ac:spMkLst>
            <pc:docMk/>
            <pc:sldMk cId="212278419" sldId="438"/>
            <ac:spMk id="13" creationId="{9B8265F7-BBA1-92C8-B7A4-533DF037FA9C}"/>
          </ac:spMkLst>
        </pc:spChg>
      </pc:sldChg>
      <pc:sldChg chg="addSp delSp modSp add mod">
        <pc:chgData name="Winnie Lo" userId="8b82ab0d-371b-474d-a48c-90efe91310e8" providerId="ADAL" clId="{7B37CD12-3D0E-4166-A20C-97022B04C09F}" dt="2023-10-02T22:06:45.445" v="10678" actId="14100"/>
        <pc:sldMkLst>
          <pc:docMk/>
          <pc:sldMk cId="4255052016" sldId="439"/>
        </pc:sldMkLst>
        <pc:spChg chg="add mod">
          <ac:chgData name="Winnie Lo" userId="8b82ab0d-371b-474d-a48c-90efe91310e8" providerId="ADAL" clId="{7B37CD12-3D0E-4166-A20C-97022B04C09F}" dt="2023-10-02T22:06:34.461" v="10676" actId="1076"/>
          <ac:spMkLst>
            <pc:docMk/>
            <pc:sldMk cId="4255052016" sldId="439"/>
            <ac:spMk id="3" creationId="{2DE14AA6-84B0-9A0F-1975-94F797B1E529}"/>
          </ac:spMkLst>
        </pc:spChg>
        <pc:spChg chg="mod">
          <ac:chgData name="Winnie Lo" userId="8b82ab0d-371b-474d-a48c-90efe91310e8" providerId="ADAL" clId="{7B37CD12-3D0E-4166-A20C-97022B04C09F}" dt="2023-10-02T22:06:00.789" v="10670" actId="2711"/>
          <ac:spMkLst>
            <pc:docMk/>
            <pc:sldMk cId="4255052016" sldId="439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6:29.562" v="10675" actId="255"/>
          <ac:spMkLst>
            <pc:docMk/>
            <pc:sldMk cId="4255052016" sldId="439"/>
            <ac:spMk id="13" creationId="{9B8265F7-BBA1-92C8-B7A4-533DF037FA9C}"/>
          </ac:spMkLst>
        </pc:spChg>
        <pc:picChg chg="add mod">
          <ac:chgData name="Winnie Lo" userId="8b82ab0d-371b-474d-a48c-90efe91310e8" providerId="ADAL" clId="{7B37CD12-3D0E-4166-A20C-97022B04C09F}" dt="2023-10-02T13:49:25.486" v="3150" actId="14100"/>
          <ac:picMkLst>
            <pc:docMk/>
            <pc:sldMk cId="4255052016" sldId="439"/>
            <ac:picMk id="2" creationId="{B8838D09-37A5-A56C-80DD-4C44120B94C1}"/>
          </ac:picMkLst>
        </pc:picChg>
        <pc:picChg chg="add del mod">
          <ac:chgData name="Winnie Lo" userId="8b82ab0d-371b-474d-a48c-90efe91310e8" providerId="ADAL" clId="{7B37CD12-3D0E-4166-A20C-97022B04C09F}" dt="2023-10-02T13:50:58.287" v="3162" actId="478"/>
          <ac:picMkLst>
            <pc:docMk/>
            <pc:sldMk cId="4255052016" sldId="439"/>
            <ac:picMk id="4" creationId="{C8B4D1B6-C388-37C6-DE12-11D4F65E6478}"/>
          </ac:picMkLst>
        </pc:picChg>
        <pc:picChg chg="add mod">
          <ac:chgData name="Winnie Lo" userId="8b82ab0d-371b-474d-a48c-90efe91310e8" providerId="ADAL" clId="{7B37CD12-3D0E-4166-A20C-97022B04C09F}" dt="2023-10-02T22:06:45.445" v="10678" actId="14100"/>
          <ac:picMkLst>
            <pc:docMk/>
            <pc:sldMk cId="4255052016" sldId="439"/>
            <ac:picMk id="6" creationId="{52539BFE-0A90-6FB6-6269-C0CF19D82EF5}"/>
          </ac:picMkLst>
        </pc:picChg>
      </pc:sldChg>
      <pc:sldChg chg="addSp modSp add mod">
        <pc:chgData name="Winnie Lo" userId="8b82ab0d-371b-474d-a48c-90efe91310e8" providerId="ADAL" clId="{7B37CD12-3D0E-4166-A20C-97022B04C09F}" dt="2023-10-02T22:07:12.396" v="10682" actId="2711"/>
        <pc:sldMkLst>
          <pc:docMk/>
          <pc:sldMk cId="1446794997" sldId="440"/>
        </pc:sldMkLst>
        <pc:spChg chg="mod">
          <ac:chgData name="Winnie Lo" userId="8b82ab0d-371b-474d-a48c-90efe91310e8" providerId="ADAL" clId="{7B37CD12-3D0E-4166-A20C-97022B04C09F}" dt="2023-10-02T22:07:05.227" v="10680" actId="2711"/>
          <ac:spMkLst>
            <pc:docMk/>
            <pc:sldMk cId="1446794997" sldId="440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7:12.396" v="10682" actId="2711"/>
          <ac:spMkLst>
            <pc:docMk/>
            <pc:sldMk cId="1446794997" sldId="440"/>
            <ac:spMk id="13" creationId="{9B8265F7-BBA1-92C8-B7A4-533DF037FA9C}"/>
          </ac:spMkLst>
        </pc:spChg>
        <pc:picChg chg="add mod">
          <ac:chgData name="Winnie Lo" userId="8b82ab0d-371b-474d-a48c-90efe91310e8" providerId="ADAL" clId="{7B37CD12-3D0E-4166-A20C-97022B04C09F}" dt="2023-10-02T14:27:23.902" v="3506" actId="1076"/>
          <ac:picMkLst>
            <pc:docMk/>
            <pc:sldMk cId="1446794997" sldId="440"/>
            <ac:picMk id="2" creationId="{57F70439-BB07-C503-9E8A-A415C0D51014}"/>
          </ac:picMkLst>
        </pc:picChg>
      </pc:sldChg>
      <pc:sldChg chg="addSp delSp modSp add mod">
        <pc:chgData name="Winnie Lo" userId="8b82ab0d-371b-474d-a48c-90efe91310e8" providerId="ADAL" clId="{7B37CD12-3D0E-4166-A20C-97022B04C09F}" dt="2023-10-02T22:07:34.511" v="10687" actId="255"/>
        <pc:sldMkLst>
          <pc:docMk/>
          <pc:sldMk cId="1935326649" sldId="441"/>
        </pc:sldMkLst>
        <pc:spChg chg="mod">
          <ac:chgData name="Winnie Lo" userId="8b82ab0d-371b-474d-a48c-90efe91310e8" providerId="ADAL" clId="{7B37CD12-3D0E-4166-A20C-97022B04C09F}" dt="2023-10-02T22:07:29.230" v="10686" actId="255"/>
          <ac:spMkLst>
            <pc:docMk/>
            <pc:sldMk cId="1935326649" sldId="441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7:34.511" v="10687" actId="255"/>
          <ac:spMkLst>
            <pc:docMk/>
            <pc:sldMk cId="1935326649" sldId="441"/>
            <ac:spMk id="13" creationId="{9B8265F7-BBA1-92C8-B7A4-533DF037FA9C}"/>
          </ac:spMkLst>
        </pc:spChg>
        <pc:picChg chg="del">
          <ac:chgData name="Winnie Lo" userId="8b82ab0d-371b-474d-a48c-90efe91310e8" providerId="ADAL" clId="{7B37CD12-3D0E-4166-A20C-97022B04C09F}" dt="2023-10-02T14:01:36.722" v="3464" actId="478"/>
          <ac:picMkLst>
            <pc:docMk/>
            <pc:sldMk cId="1935326649" sldId="441"/>
            <ac:picMk id="2" creationId="{57F70439-BB07-C503-9E8A-A415C0D51014}"/>
          </ac:picMkLst>
        </pc:picChg>
        <pc:picChg chg="add mod">
          <ac:chgData name="Winnie Lo" userId="8b82ab0d-371b-474d-a48c-90efe91310e8" providerId="ADAL" clId="{7B37CD12-3D0E-4166-A20C-97022B04C09F}" dt="2023-10-02T14:27:41.755" v="3510" actId="1076"/>
          <ac:picMkLst>
            <pc:docMk/>
            <pc:sldMk cId="1935326649" sldId="441"/>
            <ac:picMk id="3" creationId="{8899B1D3-D362-278E-D94A-C0E7959E9005}"/>
          </ac:picMkLst>
        </pc:picChg>
        <pc:picChg chg="add mod">
          <ac:chgData name="Winnie Lo" userId="8b82ab0d-371b-474d-a48c-90efe91310e8" providerId="ADAL" clId="{7B37CD12-3D0E-4166-A20C-97022B04C09F}" dt="2023-10-02T14:27:46.169" v="3511" actId="1076"/>
          <ac:picMkLst>
            <pc:docMk/>
            <pc:sldMk cId="1935326649" sldId="441"/>
            <ac:picMk id="4" creationId="{03BD6559-B78A-6C25-5930-6B285F2C12EA}"/>
          </ac:picMkLst>
        </pc:picChg>
        <pc:picChg chg="add del mod">
          <ac:chgData name="Winnie Lo" userId="8b82ab0d-371b-474d-a48c-90efe91310e8" providerId="ADAL" clId="{7B37CD12-3D0E-4166-A20C-97022B04C09F}" dt="2023-10-02T14:26:36.220" v="3490" actId="478"/>
          <ac:picMkLst>
            <pc:docMk/>
            <pc:sldMk cId="1935326649" sldId="441"/>
            <ac:picMk id="5" creationId="{27EFF98E-AAF8-A88F-1A99-BF6A3CB4CE6A}"/>
          </ac:picMkLst>
        </pc:picChg>
      </pc:sldChg>
      <pc:sldChg chg="addSp delSp modSp add mod">
        <pc:chgData name="Winnie Lo" userId="8b82ab0d-371b-474d-a48c-90efe91310e8" providerId="ADAL" clId="{7B37CD12-3D0E-4166-A20C-97022B04C09F}" dt="2023-10-02T22:07:55.667" v="10691" actId="2711"/>
        <pc:sldMkLst>
          <pc:docMk/>
          <pc:sldMk cId="4255408453" sldId="442"/>
        </pc:sldMkLst>
        <pc:spChg chg="mod">
          <ac:chgData name="Winnie Lo" userId="8b82ab0d-371b-474d-a48c-90efe91310e8" providerId="ADAL" clId="{7B37CD12-3D0E-4166-A20C-97022B04C09F}" dt="2023-10-02T22:07:55.667" v="10691" actId="2711"/>
          <ac:spMkLst>
            <pc:docMk/>
            <pc:sldMk cId="4255408453" sldId="442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7:48.955" v="10689" actId="255"/>
          <ac:spMkLst>
            <pc:docMk/>
            <pc:sldMk cId="4255408453" sldId="442"/>
            <ac:spMk id="13" creationId="{9B8265F7-BBA1-92C8-B7A4-533DF037FA9C}"/>
          </ac:spMkLst>
        </pc:spChg>
        <pc:picChg chg="add mod">
          <ac:chgData name="Winnie Lo" userId="8b82ab0d-371b-474d-a48c-90efe91310e8" providerId="ADAL" clId="{7B37CD12-3D0E-4166-A20C-97022B04C09F}" dt="2023-10-02T14:33:30.535" v="3845" actId="1076"/>
          <ac:picMkLst>
            <pc:docMk/>
            <pc:sldMk cId="4255408453" sldId="442"/>
            <ac:picMk id="2" creationId="{057F81EA-087D-CE52-3B02-55C2B803A5F9}"/>
          </ac:picMkLst>
        </pc:picChg>
        <pc:picChg chg="del">
          <ac:chgData name="Winnie Lo" userId="8b82ab0d-371b-474d-a48c-90efe91310e8" providerId="ADAL" clId="{7B37CD12-3D0E-4166-A20C-97022B04C09F}" dt="2023-10-02T14:27:57.805" v="3513" actId="478"/>
          <ac:picMkLst>
            <pc:docMk/>
            <pc:sldMk cId="4255408453" sldId="442"/>
            <ac:picMk id="3" creationId="{8899B1D3-D362-278E-D94A-C0E7959E9005}"/>
          </ac:picMkLst>
        </pc:picChg>
        <pc:picChg chg="del">
          <ac:chgData name="Winnie Lo" userId="8b82ab0d-371b-474d-a48c-90efe91310e8" providerId="ADAL" clId="{7B37CD12-3D0E-4166-A20C-97022B04C09F}" dt="2023-10-02T14:27:58.520" v="3514" actId="478"/>
          <ac:picMkLst>
            <pc:docMk/>
            <pc:sldMk cId="4255408453" sldId="442"/>
            <ac:picMk id="4" creationId="{03BD6559-B78A-6C25-5930-6B285F2C12EA}"/>
          </ac:picMkLst>
        </pc:picChg>
        <pc:picChg chg="add mod">
          <ac:chgData name="Winnie Lo" userId="8b82ab0d-371b-474d-a48c-90efe91310e8" providerId="ADAL" clId="{7B37CD12-3D0E-4166-A20C-97022B04C09F}" dt="2023-10-02T14:33:38.599" v="3847" actId="14100"/>
          <ac:picMkLst>
            <pc:docMk/>
            <pc:sldMk cId="4255408453" sldId="442"/>
            <ac:picMk id="5" creationId="{62AB103F-E56C-A0D9-CB3E-9F362EDF0E5A}"/>
          </ac:picMkLst>
        </pc:picChg>
        <pc:picChg chg="add del mod">
          <ac:chgData name="Winnie Lo" userId="8b82ab0d-371b-474d-a48c-90efe91310e8" providerId="ADAL" clId="{7B37CD12-3D0E-4166-A20C-97022B04C09F}" dt="2023-10-02T14:33:16.995" v="3841" actId="478"/>
          <ac:picMkLst>
            <pc:docMk/>
            <pc:sldMk cId="4255408453" sldId="442"/>
            <ac:picMk id="6" creationId="{C66372C6-E2E9-42EA-C28C-9FD8DF54B9E5}"/>
          </ac:picMkLst>
        </pc:picChg>
      </pc:sldChg>
      <pc:sldChg chg="addSp delSp modSp add mod">
        <pc:chgData name="Winnie Lo" userId="8b82ab0d-371b-474d-a48c-90efe91310e8" providerId="ADAL" clId="{7B37CD12-3D0E-4166-A20C-97022B04C09F}" dt="2023-10-02T22:08:14.329" v="10695" actId="2711"/>
        <pc:sldMkLst>
          <pc:docMk/>
          <pc:sldMk cId="233675811" sldId="443"/>
        </pc:sldMkLst>
        <pc:spChg chg="add del mod">
          <ac:chgData name="Winnie Lo" userId="8b82ab0d-371b-474d-a48c-90efe91310e8" providerId="ADAL" clId="{7B37CD12-3D0E-4166-A20C-97022B04C09F}" dt="2023-10-02T14:37:02.332" v="3928"/>
          <ac:spMkLst>
            <pc:docMk/>
            <pc:sldMk cId="233675811" sldId="443"/>
            <ac:spMk id="3" creationId="{157B359D-D985-D620-DF24-5D0C26B289C4}"/>
          </ac:spMkLst>
        </pc:spChg>
        <pc:spChg chg="add mod">
          <ac:chgData name="Winnie Lo" userId="8b82ab0d-371b-474d-a48c-90efe91310e8" providerId="ADAL" clId="{7B37CD12-3D0E-4166-A20C-97022B04C09F}" dt="2023-10-02T14:36:58.738" v="3926" actId="1076"/>
          <ac:spMkLst>
            <pc:docMk/>
            <pc:sldMk cId="233675811" sldId="443"/>
            <ac:spMk id="4" creationId="{41995B00-3635-B1E0-2E10-31500DDDC54B}"/>
          </ac:spMkLst>
        </pc:spChg>
        <pc:spChg chg="mod">
          <ac:chgData name="Winnie Lo" userId="8b82ab0d-371b-474d-a48c-90efe91310e8" providerId="ADAL" clId="{7B37CD12-3D0E-4166-A20C-97022B04C09F}" dt="2023-10-02T22:08:06.259" v="10693" actId="255"/>
          <ac:spMkLst>
            <pc:docMk/>
            <pc:sldMk cId="233675811" sldId="443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8:14.329" v="10695" actId="2711"/>
          <ac:spMkLst>
            <pc:docMk/>
            <pc:sldMk cId="233675811" sldId="443"/>
            <ac:spMk id="13" creationId="{9B8265F7-BBA1-92C8-B7A4-533DF037FA9C}"/>
          </ac:spMkLst>
        </pc:spChg>
        <pc:picChg chg="del">
          <ac:chgData name="Winnie Lo" userId="8b82ab0d-371b-474d-a48c-90efe91310e8" providerId="ADAL" clId="{7B37CD12-3D0E-4166-A20C-97022B04C09F}" dt="2023-10-02T14:32:57.276" v="3834" actId="478"/>
          <ac:picMkLst>
            <pc:docMk/>
            <pc:sldMk cId="233675811" sldId="443"/>
            <ac:picMk id="2" creationId="{057F81EA-087D-CE52-3B02-55C2B803A5F9}"/>
          </ac:picMkLst>
        </pc:picChg>
        <pc:picChg chg="del">
          <ac:chgData name="Winnie Lo" userId="8b82ab0d-371b-474d-a48c-90efe91310e8" providerId="ADAL" clId="{7B37CD12-3D0E-4166-A20C-97022B04C09F}" dt="2023-10-02T14:32:55.540" v="3833" actId="478"/>
          <ac:picMkLst>
            <pc:docMk/>
            <pc:sldMk cId="233675811" sldId="443"/>
            <ac:picMk id="5" creationId="{62AB103F-E56C-A0D9-CB3E-9F362EDF0E5A}"/>
          </ac:picMkLst>
        </pc:picChg>
        <pc:picChg chg="mod">
          <ac:chgData name="Winnie Lo" userId="8b82ab0d-371b-474d-a48c-90efe91310e8" providerId="ADAL" clId="{7B37CD12-3D0E-4166-A20C-97022B04C09F}" dt="2023-10-02T14:36:06.900" v="3915" actId="1076"/>
          <ac:picMkLst>
            <pc:docMk/>
            <pc:sldMk cId="233675811" sldId="443"/>
            <ac:picMk id="6" creationId="{C66372C6-E2E9-42EA-C28C-9FD8DF54B9E5}"/>
          </ac:picMkLst>
        </pc:picChg>
      </pc:sldChg>
      <pc:sldChg chg="modSp add mod">
        <pc:chgData name="Winnie Lo" userId="8b82ab0d-371b-474d-a48c-90efe91310e8" providerId="ADAL" clId="{7B37CD12-3D0E-4166-A20C-97022B04C09F}" dt="2023-10-02T22:18:30.938" v="10928" actId="20577"/>
        <pc:sldMkLst>
          <pc:docMk/>
          <pc:sldMk cId="2374575012" sldId="444"/>
        </pc:sldMkLst>
        <pc:spChg chg="mod">
          <ac:chgData name="Winnie Lo" userId="8b82ab0d-371b-474d-a48c-90efe91310e8" providerId="ADAL" clId="{7B37CD12-3D0E-4166-A20C-97022B04C09F}" dt="2023-10-02T22:18:30.938" v="10928" actId="20577"/>
          <ac:spMkLst>
            <pc:docMk/>
            <pc:sldMk cId="2374575012" sldId="444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17:29.238" v="10914" actId="255"/>
          <ac:spMkLst>
            <pc:docMk/>
            <pc:sldMk cId="2374575012" sldId="444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37CD12-3D0E-4166-A20C-97022B04C09F}" dt="2023-10-02T22:18:37.895" v="10940" actId="20577"/>
        <pc:sldMkLst>
          <pc:docMk/>
          <pc:sldMk cId="2577810729" sldId="445"/>
        </pc:sldMkLst>
        <pc:spChg chg="mod">
          <ac:chgData name="Winnie Lo" userId="8b82ab0d-371b-474d-a48c-90efe91310e8" providerId="ADAL" clId="{7B37CD12-3D0E-4166-A20C-97022B04C09F}" dt="2023-10-02T22:18:37.895" v="10940" actId="20577"/>
          <ac:spMkLst>
            <pc:docMk/>
            <pc:sldMk cId="2577810729" sldId="445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17:46.589" v="10916" actId="2711"/>
          <ac:spMkLst>
            <pc:docMk/>
            <pc:sldMk cId="2577810729" sldId="445"/>
            <ac:spMk id="13" creationId="{9B8265F7-BBA1-92C8-B7A4-533DF037FA9C}"/>
          </ac:spMkLst>
        </pc:spChg>
      </pc:sldChg>
      <pc:sldChg chg="addSp delSp modSp add mod">
        <pc:chgData name="Winnie Lo" userId="8b82ab0d-371b-474d-a48c-90efe91310e8" providerId="ADAL" clId="{7B37CD12-3D0E-4166-A20C-97022B04C09F}" dt="2023-10-02T22:22:19.853" v="11039" actId="1076"/>
        <pc:sldMkLst>
          <pc:docMk/>
          <pc:sldMk cId="3020107519" sldId="446"/>
        </pc:sldMkLst>
        <pc:spChg chg="add del mod">
          <ac:chgData name="Winnie Lo" userId="8b82ab0d-371b-474d-a48c-90efe91310e8" providerId="ADAL" clId="{7B37CD12-3D0E-4166-A20C-97022B04C09F}" dt="2023-10-02T20:12:16.181" v="10152" actId="478"/>
          <ac:spMkLst>
            <pc:docMk/>
            <pc:sldMk cId="3020107519" sldId="446"/>
            <ac:spMk id="3" creationId="{06526D4E-D79A-5460-7D66-1EF2ECF65AC3}"/>
          </ac:spMkLst>
        </pc:spChg>
        <pc:spChg chg="add mod">
          <ac:chgData name="Winnie Lo" userId="8b82ab0d-371b-474d-a48c-90efe91310e8" providerId="ADAL" clId="{7B37CD12-3D0E-4166-A20C-97022B04C09F}" dt="2023-10-02T22:22:19.853" v="11039" actId="1076"/>
          <ac:spMkLst>
            <pc:docMk/>
            <pc:sldMk cId="3020107519" sldId="446"/>
            <ac:spMk id="6" creationId="{5591FBA9-64F7-847C-AD6F-762A9BC3FC3B}"/>
          </ac:spMkLst>
        </pc:spChg>
        <pc:spChg chg="mod">
          <ac:chgData name="Winnie Lo" userId="8b82ab0d-371b-474d-a48c-90efe91310e8" providerId="ADAL" clId="{7B37CD12-3D0E-4166-A20C-97022B04C09F}" dt="2023-10-02T22:09:49.787" v="10714" actId="113"/>
          <ac:spMkLst>
            <pc:docMk/>
            <pc:sldMk cId="3020107519" sldId="446"/>
            <ac:spMk id="10" creationId="{74489170-66A2-D642-54AB-27792D6FEFAA}"/>
          </ac:spMkLst>
        </pc:spChg>
        <pc:spChg chg="del mod">
          <ac:chgData name="Winnie Lo" userId="8b82ab0d-371b-474d-a48c-90efe91310e8" providerId="ADAL" clId="{7B37CD12-3D0E-4166-A20C-97022B04C09F}" dt="2023-10-02T20:11:51.647" v="10151" actId="478"/>
          <ac:spMkLst>
            <pc:docMk/>
            <pc:sldMk cId="3020107519" sldId="446"/>
            <ac:spMk id="13" creationId="{9B8265F7-BBA1-92C8-B7A4-533DF037FA9C}"/>
          </ac:spMkLst>
        </pc:spChg>
        <pc:picChg chg="add del mod">
          <ac:chgData name="Winnie Lo" userId="8b82ab0d-371b-474d-a48c-90efe91310e8" providerId="ADAL" clId="{7B37CD12-3D0E-4166-A20C-97022B04C09F}" dt="2023-10-02T22:21:36.153" v="10985" actId="478"/>
          <ac:picMkLst>
            <pc:docMk/>
            <pc:sldMk cId="3020107519" sldId="446"/>
            <ac:picMk id="4" creationId="{A7BDC418-8F4B-EE23-E9A3-4734344287FF}"/>
          </ac:picMkLst>
        </pc:picChg>
        <pc:picChg chg="add mod">
          <ac:chgData name="Winnie Lo" userId="8b82ab0d-371b-474d-a48c-90efe91310e8" providerId="ADAL" clId="{7B37CD12-3D0E-4166-A20C-97022B04C09F}" dt="2023-10-02T22:21:40.648" v="10986" actId="1076"/>
          <ac:picMkLst>
            <pc:docMk/>
            <pc:sldMk cId="3020107519" sldId="446"/>
            <ac:picMk id="5" creationId="{3358AE56-EF2A-E514-35DF-35C893F2DD80}"/>
          </ac:picMkLst>
        </pc:picChg>
      </pc:sldChg>
      <pc:sldChg chg="modSp add mod">
        <pc:chgData name="Winnie Lo" userId="8b82ab0d-371b-474d-a48c-90efe91310e8" providerId="ADAL" clId="{7B37CD12-3D0E-4166-A20C-97022B04C09F}" dt="2023-10-02T22:08:57.526" v="10703" actId="1076"/>
        <pc:sldMkLst>
          <pc:docMk/>
          <pc:sldMk cId="4109457114" sldId="447"/>
        </pc:sldMkLst>
        <pc:spChg chg="mod">
          <ac:chgData name="Winnie Lo" userId="8b82ab0d-371b-474d-a48c-90efe91310e8" providerId="ADAL" clId="{7B37CD12-3D0E-4166-A20C-97022B04C09F}" dt="2023-10-02T22:08:57.526" v="10703" actId="1076"/>
          <ac:spMkLst>
            <pc:docMk/>
            <pc:sldMk cId="4109457114" sldId="447"/>
            <ac:spMk id="4" creationId="{41995B00-3635-B1E0-2E10-31500DDDC54B}"/>
          </ac:spMkLst>
        </pc:spChg>
        <pc:spChg chg="mod">
          <ac:chgData name="Winnie Lo" userId="8b82ab0d-371b-474d-a48c-90efe91310e8" providerId="ADAL" clId="{7B37CD12-3D0E-4166-A20C-97022B04C09F}" dt="2023-10-02T22:08:42.248" v="10699" actId="2711"/>
          <ac:spMkLst>
            <pc:docMk/>
            <pc:sldMk cId="4109457114" sldId="447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08:33.426" v="10697" actId="2711"/>
          <ac:spMkLst>
            <pc:docMk/>
            <pc:sldMk cId="4109457114" sldId="447"/>
            <ac:spMk id="13" creationId="{9B8265F7-BBA1-92C8-B7A4-533DF037FA9C}"/>
          </ac:spMkLst>
        </pc:spChg>
      </pc:sldChg>
      <pc:sldChg chg="delSp modSp add del mod">
        <pc:chgData name="Winnie Lo" userId="8b82ab0d-371b-474d-a48c-90efe91310e8" providerId="ADAL" clId="{7B37CD12-3D0E-4166-A20C-97022B04C09F}" dt="2023-10-02T22:18:13.511" v="10919" actId="2696"/>
        <pc:sldMkLst>
          <pc:docMk/>
          <pc:sldMk cId="3212246192" sldId="448"/>
        </pc:sldMkLst>
        <pc:spChg chg="mod">
          <ac:chgData name="Winnie Lo" userId="8b82ab0d-371b-474d-a48c-90efe91310e8" providerId="ADAL" clId="{7B37CD12-3D0E-4166-A20C-97022B04C09F}" dt="2023-10-02T22:16:46.423" v="10907" actId="2711"/>
          <ac:spMkLst>
            <pc:docMk/>
            <pc:sldMk cId="3212246192" sldId="448"/>
            <ac:spMk id="10" creationId="{74489170-66A2-D642-54AB-27792D6FEFAA}"/>
          </ac:spMkLst>
        </pc:spChg>
        <pc:picChg chg="mod">
          <ac:chgData name="Winnie Lo" userId="8b82ab0d-371b-474d-a48c-90efe91310e8" providerId="ADAL" clId="{7B37CD12-3D0E-4166-A20C-97022B04C09F}" dt="2023-10-02T20:14:39.429" v="10168" actId="1076"/>
          <ac:picMkLst>
            <pc:docMk/>
            <pc:sldMk cId="3212246192" sldId="448"/>
            <ac:picMk id="4" creationId="{A7BDC418-8F4B-EE23-E9A3-4734344287FF}"/>
          </ac:picMkLst>
        </pc:picChg>
        <pc:picChg chg="del">
          <ac:chgData name="Winnie Lo" userId="8b82ab0d-371b-474d-a48c-90efe91310e8" providerId="ADAL" clId="{7B37CD12-3D0E-4166-A20C-97022B04C09F}" dt="2023-10-02T20:13:41.962" v="10160" actId="478"/>
          <ac:picMkLst>
            <pc:docMk/>
            <pc:sldMk cId="3212246192" sldId="448"/>
            <ac:picMk id="5" creationId="{3358AE56-EF2A-E514-35DF-35C893F2DD80}"/>
          </ac:picMkLst>
        </pc:picChg>
      </pc:sldChg>
      <pc:sldChg chg="addSp delSp modSp add mod">
        <pc:chgData name="Winnie Lo" userId="8b82ab0d-371b-474d-a48c-90efe91310e8" providerId="ADAL" clId="{7B37CD12-3D0E-4166-A20C-97022B04C09F}" dt="2023-10-02T22:15:35.340" v="10874" actId="20577"/>
        <pc:sldMkLst>
          <pc:docMk/>
          <pc:sldMk cId="1209008509" sldId="449"/>
        </pc:sldMkLst>
        <pc:spChg chg="del mod">
          <ac:chgData name="Winnie Lo" userId="8b82ab0d-371b-474d-a48c-90efe91310e8" providerId="ADAL" clId="{7B37CD12-3D0E-4166-A20C-97022B04C09F}" dt="2023-10-02T20:14:29.829" v="10167" actId="478"/>
          <ac:spMkLst>
            <pc:docMk/>
            <pc:sldMk cId="1209008509" sldId="449"/>
            <ac:spMk id="4" creationId="{41995B00-3635-B1E0-2E10-31500DDDC54B}"/>
          </ac:spMkLst>
        </pc:spChg>
        <pc:spChg chg="mod">
          <ac:chgData name="Winnie Lo" userId="8b82ab0d-371b-474d-a48c-90efe91310e8" providerId="ADAL" clId="{7B37CD12-3D0E-4166-A20C-97022B04C09F}" dt="2023-10-02T22:09:29.393" v="10710" actId="113"/>
          <ac:spMkLst>
            <pc:docMk/>
            <pc:sldMk cId="1209008509" sldId="449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15:35.340" v="10874" actId="20577"/>
          <ac:spMkLst>
            <pc:docMk/>
            <pc:sldMk cId="1209008509" sldId="449"/>
            <ac:spMk id="13" creationId="{9B8265F7-BBA1-92C8-B7A4-533DF037FA9C}"/>
          </ac:spMkLst>
        </pc:spChg>
        <pc:picChg chg="add del mod">
          <ac:chgData name="Winnie Lo" userId="8b82ab0d-371b-474d-a48c-90efe91310e8" providerId="ADAL" clId="{7B37CD12-3D0E-4166-A20C-97022B04C09F}" dt="2023-10-02T20:53:01.738" v="10484" actId="478"/>
          <ac:picMkLst>
            <pc:docMk/>
            <pc:sldMk cId="1209008509" sldId="449"/>
            <ac:picMk id="2" creationId="{8AE2B402-E741-1534-36C4-6AF5A1B02C31}"/>
          </ac:picMkLst>
        </pc:picChg>
        <pc:picChg chg="del">
          <ac:chgData name="Winnie Lo" userId="8b82ab0d-371b-474d-a48c-90efe91310e8" providerId="ADAL" clId="{7B37CD12-3D0E-4166-A20C-97022B04C09F}" dt="2023-10-02T20:14:25.892" v="10165" actId="478"/>
          <ac:picMkLst>
            <pc:docMk/>
            <pc:sldMk cId="1209008509" sldId="449"/>
            <ac:picMk id="6" creationId="{C66372C6-E2E9-42EA-C28C-9FD8DF54B9E5}"/>
          </ac:picMkLst>
        </pc:picChg>
      </pc:sldChg>
      <pc:sldChg chg="modSp add mod">
        <pc:chgData name="Winnie Lo" userId="8b82ab0d-371b-474d-a48c-90efe91310e8" providerId="ADAL" clId="{7B37CD12-3D0E-4166-A20C-97022B04C09F}" dt="2023-10-02T22:15:53.906" v="10897" actId="20577"/>
        <pc:sldMkLst>
          <pc:docMk/>
          <pc:sldMk cId="3306793335" sldId="450"/>
        </pc:sldMkLst>
        <pc:spChg chg="mod">
          <ac:chgData name="Winnie Lo" userId="8b82ab0d-371b-474d-a48c-90efe91310e8" providerId="ADAL" clId="{7B37CD12-3D0E-4166-A20C-97022B04C09F}" dt="2023-10-02T22:15:02.157" v="10866" actId="27636"/>
          <ac:spMkLst>
            <pc:docMk/>
            <pc:sldMk cId="3306793335" sldId="450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15:53.906" v="10897" actId="20577"/>
          <ac:spMkLst>
            <pc:docMk/>
            <pc:sldMk cId="3306793335" sldId="450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37CD12-3D0E-4166-A20C-97022B04C09F}" dt="2023-10-02T22:14:35.507" v="10862" actId="2711"/>
        <pc:sldMkLst>
          <pc:docMk/>
          <pc:sldMk cId="1005060804" sldId="451"/>
        </pc:sldMkLst>
        <pc:spChg chg="mod">
          <ac:chgData name="Winnie Lo" userId="8b82ab0d-371b-474d-a48c-90efe91310e8" providerId="ADAL" clId="{7B37CD12-3D0E-4166-A20C-97022B04C09F}" dt="2023-10-02T22:14:35.507" v="10862" actId="2711"/>
          <ac:spMkLst>
            <pc:docMk/>
            <pc:sldMk cId="1005060804" sldId="451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14:23.846" v="10860" actId="2711"/>
          <ac:spMkLst>
            <pc:docMk/>
            <pc:sldMk cId="1005060804" sldId="451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37CD12-3D0E-4166-A20C-97022B04C09F}" dt="2023-10-02T22:16:35.717" v="10905" actId="27636"/>
        <pc:sldMkLst>
          <pc:docMk/>
          <pc:sldMk cId="4013226227" sldId="452"/>
        </pc:sldMkLst>
        <pc:spChg chg="mod">
          <ac:chgData name="Winnie Lo" userId="8b82ab0d-371b-474d-a48c-90efe91310e8" providerId="ADAL" clId="{7B37CD12-3D0E-4166-A20C-97022B04C09F}" dt="2023-10-02T22:16:35.717" v="10905" actId="27636"/>
          <ac:spMkLst>
            <pc:docMk/>
            <pc:sldMk cId="4013226227" sldId="452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2T22:16:28.885" v="10903" actId="255"/>
          <ac:spMkLst>
            <pc:docMk/>
            <pc:sldMk cId="4013226227" sldId="452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37CD12-3D0E-4166-A20C-97022B04C09F}" dt="2023-10-05T22:08:27.104" v="12029" actId="20577"/>
        <pc:sldMkLst>
          <pc:docMk/>
          <pc:sldMk cId="3631249276" sldId="453"/>
        </pc:sldMkLst>
        <pc:spChg chg="mod">
          <ac:chgData name="Winnie Lo" userId="8b82ab0d-371b-474d-a48c-90efe91310e8" providerId="ADAL" clId="{7B37CD12-3D0E-4166-A20C-97022B04C09F}" dt="2023-10-02T22:27:23.708" v="11146" actId="27636"/>
          <ac:spMkLst>
            <pc:docMk/>
            <pc:sldMk cId="3631249276" sldId="453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5T22:08:27.104" v="12029" actId="20577"/>
          <ac:spMkLst>
            <pc:docMk/>
            <pc:sldMk cId="3631249276" sldId="453"/>
            <ac:spMk id="13" creationId="{9B8265F7-BBA1-92C8-B7A4-533DF037FA9C}"/>
          </ac:spMkLst>
        </pc:spChg>
      </pc:sldChg>
      <pc:sldChg chg="addSp delSp modSp add del mod ord">
        <pc:chgData name="Winnie Lo" userId="8b82ab0d-371b-474d-a48c-90efe91310e8" providerId="ADAL" clId="{7B37CD12-3D0E-4166-A20C-97022B04C09F}" dt="2023-10-03T10:56:27.483" v="11206" actId="47"/>
        <pc:sldMkLst>
          <pc:docMk/>
          <pc:sldMk cId="1622693742" sldId="454"/>
        </pc:sldMkLst>
        <pc:spChg chg="add mod">
          <ac:chgData name="Winnie Lo" userId="8b82ab0d-371b-474d-a48c-90efe91310e8" providerId="ADAL" clId="{7B37CD12-3D0E-4166-A20C-97022B04C09F}" dt="2023-10-03T08:21:07.539" v="11195" actId="20577"/>
          <ac:spMkLst>
            <pc:docMk/>
            <pc:sldMk cId="1622693742" sldId="454"/>
            <ac:spMk id="3" creationId="{0DA2D669-B295-6A0B-1741-A421603B0021}"/>
          </ac:spMkLst>
        </pc:spChg>
        <pc:spChg chg="mod">
          <ac:chgData name="Winnie Lo" userId="8b82ab0d-371b-474d-a48c-90efe91310e8" providerId="ADAL" clId="{7B37CD12-3D0E-4166-A20C-97022B04C09F}" dt="2023-10-02T22:26:53.139" v="11127" actId="20577"/>
          <ac:spMkLst>
            <pc:docMk/>
            <pc:sldMk cId="1622693742" sldId="454"/>
            <ac:spMk id="10" creationId="{74489170-66A2-D642-54AB-27792D6FEFAA}"/>
          </ac:spMkLst>
        </pc:spChg>
        <pc:picChg chg="del">
          <ac:chgData name="Winnie Lo" userId="8b82ab0d-371b-474d-a48c-90efe91310e8" providerId="ADAL" clId="{7B37CD12-3D0E-4166-A20C-97022B04C09F}" dt="2023-10-02T22:22:32.719" v="11040" actId="478"/>
          <ac:picMkLst>
            <pc:docMk/>
            <pc:sldMk cId="1622693742" sldId="454"/>
            <ac:picMk id="4" creationId="{A7BDC418-8F4B-EE23-E9A3-4734344287FF}"/>
          </ac:picMkLst>
        </pc:picChg>
        <pc:picChg chg="del">
          <ac:chgData name="Winnie Lo" userId="8b82ab0d-371b-474d-a48c-90efe91310e8" providerId="ADAL" clId="{7B37CD12-3D0E-4166-A20C-97022B04C09F}" dt="2023-10-02T22:21:15.652" v="10971" actId="478"/>
          <ac:picMkLst>
            <pc:docMk/>
            <pc:sldMk cId="1622693742" sldId="454"/>
            <ac:picMk id="5" creationId="{3358AE56-EF2A-E514-35DF-35C893F2DD80}"/>
          </ac:picMkLst>
        </pc:picChg>
      </pc:sldChg>
      <pc:sldChg chg="addSp delSp modSp add mod">
        <pc:chgData name="Winnie Lo" userId="8b82ab0d-371b-474d-a48c-90efe91310e8" providerId="ADAL" clId="{7B37CD12-3D0E-4166-A20C-97022B04C09F}" dt="2023-10-05T13:07:08.390" v="11414" actId="1076"/>
        <pc:sldMkLst>
          <pc:docMk/>
          <pc:sldMk cId="1740271428" sldId="455"/>
        </pc:sldMkLst>
        <pc:spChg chg="add del mod">
          <ac:chgData name="Winnie Lo" userId="8b82ab0d-371b-474d-a48c-90efe91310e8" providerId="ADAL" clId="{7B37CD12-3D0E-4166-A20C-97022B04C09F}" dt="2023-10-02T22:22:58.647" v="11047"/>
          <ac:spMkLst>
            <pc:docMk/>
            <pc:sldMk cId="1740271428" sldId="455"/>
            <ac:spMk id="2" creationId="{F88D9412-D1CD-1328-7D53-17088B1B09F4}"/>
          </ac:spMkLst>
        </pc:spChg>
        <pc:spChg chg="add mod">
          <ac:chgData name="Winnie Lo" userId="8b82ab0d-371b-474d-a48c-90efe91310e8" providerId="ADAL" clId="{7B37CD12-3D0E-4166-A20C-97022B04C09F}" dt="2023-10-05T11:46:15.143" v="11314" actId="113"/>
          <ac:spMkLst>
            <pc:docMk/>
            <pc:sldMk cId="1740271428" sldId="455"/>
            <ac:spMk id="7" creationId="{89ABFBDF-218A-EDD7-B612-92AD508EE791}"/>
          </ac:spMkLst>
        </pc:spChg>
        <pc:spChg chg="mod">
          <ac:chgData name="Winnie Lo" userId="8b82ab0d-371b-474d-a48c-90efe91310e8" providerId="ADAL" clId="{7B37CD12-3D0E-4166-A20C-97022B04C09F}" dt="2023-10-02T22:26:44.549" v="11116" actId="20577"/>
          <ac:spMkLst>
            <pc:docMk/>
            <pc:sldMk cId="1740271428" sldId="455"/>
            <ac:spMk id="10" creationId="{74489170-66A2-D642-54AB-27792D6FEFAA}"/>
          </ac:spMkLst>
        </pc:spChg>
        <pc:picChg chg="del mod">
          <ac:chgData name="Winnie Lo" userId="8b82ab0d-371b-474d-a48c-90efe91310e8" providerId="ADAL" clId="{7B37CD12-3D0E-4166-A20C-97022B04C09F}" dt="2023-10-02T22:22:36.301" v="11044" actId="478"/>
          <ac:picMkLst>
            <pc:docMk/>
            <pc:sldMk cId="1740271428" sldId="455"/>
            <ac:picMk id="4" creationId="{A7BDC418-8F4B-EE23-E9A3-4734344287FF}"/>
          </ac:picMkLst>
        </pc:picChg>
        <pc:picChg chg="del">
          <ac:chgData name="Winnie Lo" userId="8b82ab0d-371b-474d-a48c-90efe91310e8" providerId="ADAL" clId="{7B37CD12-3D0E-4166-A20C-97022B04C09F}" dt="2023-10-02T22:22:34.747" v="11042" actId="478"/>
          <ac:picMkLst>
            <pc:docMk/>
            <pc:sldMk cId="1740271428" sldId="455"/>
            <ac:picMk id="5" creationId="{3358AE56-EF2A-E514-35DF-35C893F2DD80}"/>
          </ac:picMkLst>
        </pc:picChg>
        <pc:picChg chg="add mod">
          <ac:chgData name="Winnie Lo" userId="8b82ab0d-371b-474d-a48c-90efe91310e8" providerId="ADAL" clId="{7B37CD12-3D0E-4166-A20C-97022B04C09F}" dt="2023-10-03T11:27:45.415" v="11307" actId="1076"/>
          <ac:picMkLst>
            <pc:docMk/>
            <pc:sldMk cId="1740271428" sldId="455"/>
            <ac:picMk id="6" creationId="{EAACAA30-C5CC-0097-BE81-11E32EDDA098}"/>
          </ac:picMkLst>
        </pc:picChg>
        <pc:inkChg chg="add mod">
          <ac:chgData name="Winnie Lo" userId="8b82ab0d-371b-474d-a48c-90efe91310e8" providerId="ADAL" clId="{7B37CD12-3D0E-4166-A20C-97022B04C09F}" dt="2023-10-05T11:46:39.240" v="11326" actId="1076"/>
          <ac:inkMkLst>
            <pc:docMk/>
            <pc:sldMk cId="1740271428" sldId="455"/>
            <ac:inkMk id="2" creationId="{7A223716-5E02-0253-7731-7E3AA32E6172}"/>
          </ac:inkMkLst>
        </pc:inkChg>
        <pc:inkChg chg="add mod">
          <ac:chgData name="Winnie Lo" userId="8b82ab0d-371b-474d-a48c-90efe91310e8" providerId="ADAL" clId="{7B37CD12-3D0E-4166-A20C-97022B04C09F}" dt="2023-10-05T11:45:13.930" v="11312" actId="1076"/>
          <ac:inkMkLst>
            <pc:docMk/>
            <pc:sldMk cId="1740271428" sldId="455"/>
            <ac:inkMk id="3" creationId="{22AC60C7-CB03-A119-E7D5-AB6AB76C9A5A}"/>
          </ac:inkMkLst>
        </pc:inkChg>
        <pc:inkChg chg="add mod">
          <ac:chgData name="Winnie Lo" userId="8b82ab0d-371b-474d-a48c-90efe91310e8" providerId="ADAL" clId="{7B37CD12-3D0E-4166-A20C-97022B04C09F}" dt="2023-10-05T11:47:43.161" v="11337" actId="14100"/>
          <ac:inkMkLst>
            <pc:docMk/>
            <pc:sldMk cId="1740271428" sldId="455"/>
            <ac:inkMk id="4" creationId="{A58BBB2E-D7C4-2CD6-6834-92E38787EA1D}"/>
          </ac:inkMkLst>
        </pc:inkChg>
        <pc:inkChg chg="add mod">
          <ac:chgData name="Winnie Lo" userId="8b82ab0d-371b-474d-a48c-90efe91310e8" providerId="ADAL" clId="{7B37CD12-3D0E-4166-A20C-97022B04C09F}" dt="2023-10-05T11:47:25.508" v="11333" actId="14100"/>
          <ac:inkMkLst>
            <pc:docMk/>
            <pc:sldMk cId="1740271428" sldId="455"/>
            <ac:inkMk id="5" creationId="{78DC5AF8-860B-AFC4-E7C1-37BC7165F52B}"/>
          </ac:inkMkLst>
        </pc:inkChg>
        <pc:inkChg chg="add del mod">
          <ac:chgData name="Winnie Lo" userId="8b82ab0d-371b-474d-a48c-90efe91310e8" providerId="ADAL" clId="{7B37CD12-3D0E-4166-A20C-97022B04C09F}" dt="2023-10-05T13:07:01.428" v="11412" actId="478"/>
          <ac:inkMkLst>
            <pc:docMk/>
            <pc:sldMk cId="1740271428" sldId="455"/>
            <ac:inkMk id="8" creationId="{243EB442-DFE5-8772-A4E2-781893F630AB}"/>
          </ac:inkMkLst>
        </pc:inkChg>
        <pc:inkChg chg="add mod">
          <ac:chgData name="Winnie Lo" userId="8b82ab0d-371b-474d-a48c-90efe91310e8" providerId="ADAL" clId="{7B37CD12-3D0E-4166-A20C-97022B04C09F}" dt="2023-10-05T11:46:53.975" v="11328" actId="1076"/>
          <ac:inkMkLst>
            <pc:docMk/>
            <pc:sldMk cId="1740271428" sldId="455"/>
            <ac:inkMk id="11" creationId="{5B0A5810-5F8B-8A1A-DA89-AFDB62FA0C5A}"/>
          </ac:inkMkLst>
        </pc:inkChg>
        <pc:inkChg chg="add mod">
          <ac:chgData name="Winnie Lo" userId="8b82ab0d-371b-474d-a48c-90efe91310e8" providerId="ADAL" clId="{7B37CD12-3D0E-4166-A20C-97022B04C09F}" dt="2023-10-05T11:47:35.829" v="11335" actId="14100"/>
          <ac:inkMkLst>
            <pc:docMk/>
            <pc:sldMk cId="1740271428" sldId="455"/>
            <ac:inkMk id="12" creationId="{581C0386-578A-F704-F8C0-19AC167F8CD2}"/>
          </ac:inkMkLst>
        </pc:inkChg>
        <pc:inkChg chg="add mod">
          <ac:chgData name="Winnie Lo" userId="8b82ab0d-371b-474d-a48c-90efe91310e8" providerId="ADAL" clId="{7B37CD12-3D0E-4166-A20C-97022B04C09F}" dt="2023-10-05T11:52:51.707" v="11339" actId="1076"/>
          <ac:inkMkLst>
            <pc:docMk/>
            <pc:sldMk cId="1740271428" sldId="455"/>
            <ac:inkMk id="13" creationId="{2DD81BA6-C824-79C7-D554-C22C141A8F09}"/>
          </ac:inkMkLst>
        </pc:inkChg>
        <pc:inkChg chg="add del mod">
          <ac:chgData name="Winnie Lo" userId="8b82ab0d-371b-474d-a48c-90efe91310e8" providerId="ADAL" clId="{7B37CD12-3D0E-4166-A20C-97022B04C09F}" dt="2023-10-05T13:02:31.699" v="11345" actId="478"/>
          <ac:inkMkLst>
            <pc:docMk/>
            <pc:sldMk cId="1740271428" sldId="455"/>
            <ac:inkMk id="14" creationId="{4BE3EC7D-91CC-64BD-8A38-5D79D59F6FBB}"/>
          </ac:inkMkLst>
        </pc:inkChg>
        <pc:inkChg chg="add mod">
          <ac:chgData name="Winnie Lo" userId="8b82ab0d-371b-474d-a48c-90efe91310e8" providerId="ADAL" clId="{7B37CD12-3D0E-4166-A20C-97022B04C09F}" dt="2023-10-05T13:01:52.232" v="11343" actId="1076"/>
          <ac:inkMkLst>
            <pc:docMk/>
            <pc:sldMk cId="1740271428" sldId="455"/>
            <ac:inkMk id="16" creationId="{9D5FB047-B10D-F66B-5D51-65D62286AC1C}"/>
          </ac:inkMkLst>
        </pc:inkChg>
        <pc:inkChg chg="add del">
          <ac:chgData name="Winnie Lo" userId="8b82ab0d-371b-474d-a48c-90efe91310e8" providerId="ADAL" clId="{7B37CD12-3D0E-4166-A20C-97022B04C09F}" dt="2023-10-05T13:02:52.380" v="11347" actId="9405"/>
          <ac:inkMkLst>
            <pc:docMk/>
            <pc:sldMk cId="1740271428" sldId="455"/>
            <ac:inkMk id="17" creationId="{B08B427E-5BD7-0A43-68EA-355CBB79E449}"/>
          </ac:inkMkLst>
        </pc:inkChg>
        <pc:inkChg chg="add">
          <ac:chgData name="Winnie Lo" userId="8b82ab0d-371b-474d-a48c-90efe91310e8" providerId="ADAL" clId="{7B37CD12-3D0E-4166-A20C-97022B04C09F}" dt="2023-10-05T13:02:57.930" v="11348" actId="9405"/>
          <ac:inkMkLst>
            <pc:docMk/>
            <pc:sldMk cId="1740271428" sldId="455"/>
            <ac:inkMk id="18" creationId="{307AC8D8-580C-51D3-230E-407CA53EB975}"/>
          </ac:inkMkLst>
        </pc:inkChg>
        <pc:inkChg chg="add mod">
          <ac:chgData name="Winnie Lo" userId="8b82ab0d-371b-474d-a48c-90efe91310e8" providerId="ADAL" clId="{7B37CD12-3D0E-4166-A20C-97022B04C09F}" dt="2023-10-05T13:03:24.553" v="11350" actId="1076"/>
          <ac:inkMkLst>
            <pc:docMk/>
            <pc:sldMk cId="1740271428" sldId="455"/>
            <ac:inkMk id="19" creationId="{F7CD9EDB-92F5-6591-11E1-7BA2BCE97202}"/>
          </ac:inkMkLst>
        </pc:inkChg>
        <pc:inkChg chg="add mod">
          <ac:chgData name="Winnie Lo" userId="8b82ab0d-371b-474d-a48c-90efe91310e8" providerId="ADAL" clId="{7B37CD12-3D0E-4166-A20C-97022B04C09F}" dt="2023-10-05T13:03:32.847" v="11352" actId="1076"/>
          <ac:inkMkLst>
            <pc:docMk/>
            <pc:sldMk cId="1740271428" sldId="455"/>
            <ac:inkMk id="20" creationId="{44279D7A-339C-886D-66FF-254BC9A5BB3E}"/>
          </ac:inkMkLst>
        </pc:inkChg>
        <pc:inkChg chg="add mod">
          <ac:chgData name="Winnie Lo" userId="8b82ab0d-371b-474d-a48c-90efe91310e8" providerId="ADAL" clId="{7B37CD12-3D0E-4166-A20C-97022B04C09F}" dt="2023-10-05T13:03:40.881" v="11354" actId="1076"/>
          <ac:inkMkLst>
            <pc:docMk/>
            <pc:sldMk cId="1740271428" sldId="455"/>
            <ac:inkMk id="21" creationId="{18E9AFFC-C4D3-77D7-5DF1-BBFC3FCAAF14}"/>
          </ac:inkMkLst>
        </pc:inkChg>
        <pc:inkChg chg="add mod">
          <ac:chgData name="Winnie Lo" userId="8b82ab0d-371b-474d-a48c-90efe91310e8" providerId="ADAL" clId="{7B37CD12-3D0E-4166-A20C-97022B04C09F}" dt="2023-10-05T13:03:57.433" v="11356" actId="1076"/>
          <ac:inkMkLst>
            <pc:docMk/>
            <pc:sldMk cId="1740271428" sldId="455"/>
            <ac:inkMk id="22" creationId="{4B03CB53-50A1-903B-33AE-59A9613594CE}"/>
          </ac:inkMkLst>
        </pc:inkChg>
        <pc:inkChg chg="add del mod">
          <ac:chgData name="Winnie Lo" userId="8b82ab0d-371b-474d-a48c-90efe91310e8" providerId="ADAL" clId="{7B37CD12-3D0E-4166-A20C-97022B04C09F}" dt="2023-10-05T13:04:40.662" v="11362" actId="478"/>
          <ac:inkMkLst>
            <pc:docMk/>
            <pc:sldMk cId="1740271428" sldId="455"/>
            <ac:inkMk id="23" creationId="{76D13DA4-BB52-33C6-3122-FA7FECDB2C08}"/>
          </ac:inkMkLst>
        </pc:inkChg>
        <pc:inkChg chg="add del mod">
          <ac:chgData name="Winnie Lo" userId="8b82ab0d-371b-474d-a48c-90efe91310e8" providerId="ADAL" clId="{7B37CD12-3D0E-4166-A20C-97022B04C09F}" dt="2023-10-05T13:04:37.571" v="11361" actId="478"/>
          <ac:inkMkLst>
            <pc:docMk/>
            <pc:sldMk cId="1740271428" sldId="455"/>
            <ac:inkMk id="24" creationId="{7D7FD079-7A32-96F2-AB5F-B917D2AE5C0D}"/>
          </ac:inkMkLst>
        </pc:inkChg>
        <pc:inkChg chg="add mod">
          <ac:chgData name="Winnie Lo" userId="8b82ab0d-371b-474d-a48c-90efe91310e8" providerId="ADAL" clId="{7B37CD12-3D0E-4166-A20C-97022B04C09F}" dt="2023-10-05T13:07:08.390" v="11414" actId="1076"/>
          <ac:inkMkLst>
            <pc:docMk/>
            <pc:sldMk cId="1740271428" sldId="455"/>
            <ac:inkMk id="25" creationId="{6EF51785-2025-CB81-ACCC-F22676A93C4C}"/>
          </ac:inkMkLst>
        </pc:inkChg>
      </pc:sldChg>
      <pc:sldChg chg="addSp delSp modSp add mod">
        <pc:chgData name="Winnie Lo" userId="8b82ab0d-371b-474d-a48c-90efe91310e8" providerId="ADAL" clId="{7B37CD12-3D0E-4166-A20C-97022B04C09F}" dt="2023-10-05T21:51:42.886" v="11576" actId="478"/>
        <pc:sldMkLst>
          <pc:docMk/>
          <pc:sldMk cId="2052972975" sldId="456"/>
        </pc:sldMkLst>
        <pc:spChg chg="add del">
          <ac:chgData name="Winnie Lo" userId="8b82ab0d-371b-474d-a48c-90efe91310e8" providerId="ADAL" clId="{7B37CD12-3D0E-4166-A20C-97022B04C09F}" dt="2023-10-05T21:51:42.886" v="11576" actId="478"/>
          <ac:spMkLst>
            <pc:docMk/>
            <pc:sldMk cId="2052972975" sldId="456"/>
            <ac:spMk id="3" creationId="{F5A5A17F-FB1B-2361-337E-BFFF1D201AD8}"/>
          </ac:spMkLst>
        </pc:spChg>
        <pc:spChg chg="mod">
          <ac:chgData name="Winnie Lo" userId="8b82ab0d-371b-474d-a48c-90efe91310e8" providerId="ADAL" clId="{7B37CD12-3D0E-4166-A20C-97022B04C09F}" dt="2023-10-03T11:23:47.015" v="11260" actId="20577"/>
          <ac:spMkLst>
            <pc:docMk/>
            <pc:sldMk cId="2052972975" sldId="456"/>
            <ac:spMk id="7" creationId="{89ABFBDF-218A-EDD7-B612-92AD508EE791}"/>
          </ac:spMkLst>
        </pc:spChg>
        <pc:picChg chg="del">
          <ac:chgData name="Winnie Lo" userId="8b82ab0d-371b-474d-a48c-90efe91310e8" providerId="ADAL" clId="{7B37CD12-3D0E-4166-A20C-97022B04C09F}" dt="2023-10-03T11:22:36.698" v="11208" actId="478"/>
          <ac:picMkLst>
            <pc:docMk/>
            <pc:sldMk cId="2052972975" sldId="456"/>
            <ac:picMk id="6" creationId="{EAACAA30-C5CC-0097-BE81-11E32EDDA098}"/>
          </ac:picMkLst>
        </pc:picChg>
        <pc:picChg chg="add mod">
          <ac:chgData name="Winnie Lo" userId="8b82ab0d-371b-474d-a48c-90efe91310e8" providerId="ADAL" clId="{7B37CD12-3D0E-4166-A20C-97022B04C09F}" dt="2023-10-03T11:23:54.755" v="11263" actId="14100"/>
          <ac:picMkLst>
            <pc:docMk/>
            <pc:sldMk cId="2052972975" sldId="456"/>
            <ac:picMk id="14" creationId="{2160993B-C9FD-96D9-FBA7-149ECFAEE75C}"/>
          </ac:picMkLst>
        </pc:picChg>
        <pc:inkChg chg="del">
          <ac:chgData name="Winnie Lo" userId="8b82ab0d-371b-474d-a48c-90efe91310e8" providerId="ADAL" clId="{7B37CD12-3D0E-4166-A20C-97022B04C09F}" dt="2023-10-03T11:22:44.368" v="11215" actId="478"/>
          <ac:inkMkLst>
            <pc:docMk/>
            <pc:sldMk cId="2052972975" sldId="456"/>
            <ac:inkMk id="2" creationId="{7A223716-5E02-0253-7731-7E3AA32E6172}"/>
          </ac:inkMkLst>
        </pc:inkChg>
        <pc:inkChg chg="del">
          <ac:chgData name="Winnie Lo" userId="8b82ab0d-371b-474d-a48c-90efe91310e8" providerId="ADAL" clId="{7B37CD12-3D0E-4166-A20C-97022B04C09F}" dt="2023-10-03T11:22:43.832" v="11214" actId="478"/>
          <ac:inkMkLst>
            <pc:docMk/>
            <pc:sldMk cId="2052972975" sldId="456"/>
            <ac:inkMk id="3" creationId="{22AC60C7-CB03-A119-E7D5-AB6AB76C9A5A}"/>
          </ac:inkMkLst>
        </pc:inkChg>
        <pc:inkChg chg="del">
          <ac:chgData name="Winnie Lo" userId="8b82ab0d-371b-474d-a48c-90efe91310e8" providerId="ADAL" clId="{7B37CD12-3D0E-4166-A20C-97022B04C09F}" dt="2023-10-03T11:22:42.728" v="11213" actId="478"/>
          <ac:inkMkLst>
            <pc:docMk/>
            <pc:sldMk cId="2052972975" sldId="456"/>
            <ac:inkMk id="4" creationId="{A58BBB2E-D7C4-2CD6-6834-92E38787EA1D}"/>
          </ac:inkMkLst>
        </pc:inkChg>
        <pc:inkChg chg="del">
          <ac:chgData name="Winnie Lo" userId="8b82ab0d-371b-474d-a48c-90efe91310e8" providerId="ADAL" clId="{7B37CD12-3D0E-4166-A20C-97022B04C09F}" dt="2023-10-03T11:22:41.354" v="11211" actId="478"/>
          <ac:inkMkLst>
            <pc:docMk/>
            <pc:sldMk cId="2052972975" sldId="456"/>
            <ac:inkMk id="5" creationId="{78DC5AF8-860B-AFC4-E7C1-37BC7165F52B}"/>
          </ac:inkMkLst>
        </pc:inkChg>
        <pc:inkChg chg="del">
          <ac:chgData name="Winnie Lo" userId="8b82ab0d-371b-474d-a48c-90efe91310e8" providerId="ADAL" clId="{7B37CD12-3D0E-4166-A20C-97022B04C09F}" dt="2023-10-03T11:22:40.670" v="11210" actId="478"/>
          <ac:inkMkLst>
            <pc:docMk/>
            <pc:sldMk cId="2052972975" sldId="456"/>
            <ac:inkMk id="8" creationId="{243EB442-DFE5-8772-A4E2-781893F630AB}"/>
          </ac:inkMkLst>
        </pc:inkChg>
        <pc:inkChg chg="del">
          <ac:chgData name="Winnie Lo" userId="8b82ab0d-371b-474d-a48c-90efe91310e8" providerId="ADAL" clId="{7B37CD12-3D0E-4166-A20C-97022B04C09F}" dt="2023-10-03T11:22:39.665" v="11209" actId="478"/>
          <ac:inkMkLst>
            <pc:docMk/>
            <pc:sldMk cId="2052972975" sldId="456"/>
            <ac:inkMk id="11" creationId="{5B0A5810-5F8B-8A1A-DA89-AFDB62FA0C5A}"/>
          </ac:inkMkLst>
        </pc:inkChg>
        <pc:inkChg chg="del">
          <ac:chgData name="Winnie Lo" userId="8b82ab0d-371b-474d-a48c-90efe91310e8" providerId="ADAL" clId="{7B37CD12-3D0E-4166-A20C-97022B04C09F}" dt="2023-10-03T11:22:42" v="11212" actId="478"/>
          <ac:inkMkLst>
            <pc:docMk/>
            <pc:sldMk cId="2052972975" sldId="456"/>
            <ac:inkMk id="12" creationId="{581C0386-578A-F704-F8C0-19AC167F8CD2}"/>
          </ac:inkMkLst>
        </pc:inkChg>
        <pc:inkChg chg="add">
          <ac:chgData name="Winnie Lo" userId="8b82ab0d-371b-474d-a48c-90efe91310e8" providerId="ADAL" clId="{7B37CD12-3D0E-4166-A20C-97022B04C09F}" dt="2023-10-03T11:24:06.148" v="11264" actId="9405"/>
          <ac:inkMkLst>
            <pc:docMk/>
            <pc:sldMk cId="2052972975" sldId="456"/>
            <ac:inkMk id="16" creationId="{A23EEF5C-A9D0-EB81-FD5E-518B65E0A81C}"/>
          </ac:inkMkLst>
        </pc:inkChg>
        <pc:inkChg chg="add">
          <ac:chgData name="Winnie Lo" userId="8b82ab0d-371b-474d-a48c-90efe91310e8" providerId="ADAL" clId="{7B37CD12-3D0E-4166-A20C-97022B04C09F}" dt="2023-10-03T11:24:10.331" v="11265" actId="9405"/>
          <ac:inkMkLst>
            <pc:docMk/>
            <pc:sldMk cId="2052972975" sldId="456"/>
            <ac:inkMk id="17" creationId="{21D1589C-7915-8DDE-EA6B-ACC06994A52D}"/>
          </ac:inkMkLst>
        </pc:inkChg>
        <pc:inkChg chg="add">
          <ac:chgData name="Winnie Lo" userId="8b82ab0d-371b-474d-a48c-90efe91310e8" providerId="ADAL" clId="{7B37CD12-3D0E-4166-A20C-97022B04C09F}" dt="2023-10-03T11:24:12.685" v="11266" actId="9405"/>
          <ac:inkMkLst>
            <pc:docMk/>
            <pc:sldMk cId="2052972975" sldId="456"/>
            <ac:inkMk id="18" creationId="{F79FE2FB-3DD2-085B-53E2-9FDED06B6466}"/>
          </ac:inkMkLst>
        </pc:inkChg>
        <pc:inkChg chg="add">
          <ac:chgData name="Winnie Lo" userId="8b82ab0d-371b-474d-a48c-90efe91310e8" providerId="ADAL" clId="{7B37CD12-3D0E-4166-A20C-97022B04C09F}" dt="2023-10-03T11:24:15.637" v="11267" actId="9405"/>
          <ac:inkMkLst>
            <pc:docMk/>
            <pc:sldMk cId="2052972975" sldId="456"/>
            <ac:inkMk id="19" creationId="{319A12FC-9A70-DFE5-BC4E-327E28D2A8A9}"/>
          </ac:inkMkLst>
        </pc:inkChg>
        <pc:inkChg chg="add">
          <ac:chgData name="Winnie Lo" userId="8b82ab0d-371b-474d-a48c-90efe91310e8" providerId="ADAL" clId="{7B37CD12-3D0E-4166-A20C-97022B04C09F}" dt="2023-10-03T11:24:23.682" v="11268" actId="9405"/>
          <ac:inkMkLst>
            <pc:docMk/>
            <pc:sldMk cId="2052972975" sldId="456"/>
            <ac:inkMk id="20" creationId="{20890940-924E-104B-BD99-CD914A54F98E}"/>
          </ac:inkMkLst>
        </pc:inkChg>
        <pc:inkChg chg="add">
          <ac:chgData name="Winnie Lo" userId="8b82ab0d-371b-474d-a48c-90efe91310e8" providerId="ADAL" clId="{7B37CD12-3D0E-4166-A20C-97022B04C09F}" dt="2023-10-03T11:24:27.064" v="11269" actId="9405"/>
          <ac:inkMkLst>
            <pc:docMk/>
            <pc:sldMk cId="2052972975" sldId="456"/>
            <ac:inkMk id="21" creationId="{C23224F5-71C8-EDC8-61B0-B1AFE6760AA6}"/>
          </ac:inkMkLst>
        </pc:inkChg>
        <pc:inkChg chg="add">
          <ac:chgData name="Winnie Lo" userId="8b82ab0d-371b-474d-a48c-90efe91310e8" providerId="ADAL" clId="{7B37CD12-3D0E-4166-A20C-97022B04C09F}" dt="2023-10-03T11:24:31.415" v="11270" actId="9405"/>
          <ac:inkMkLst>
            <pc:docMk/>
            <pc:sldMk cId="2052972975" sldId="456"/>
            <ac:inkMk id="22" creationId="{005B1114-AFDD-6411-7C73-3F271D9B7D44}"/>
          </ac:inkMkLst>
        </pc:inkChg>
        <pc:inkChg chg="add">
          <ac:chgData name="Winnie Lo" userId="8b82ab0d-371b-474d-a48c-90efe91310e8" providerId="ADAL" clId="{7B37CD12-3D0E-4166-A20C-97022B04C09F}" dt="2023-10-03T11:24:34.425" v="11271" actId="9405"/>
          <ac:inkMkLst>
            <pc:docMk/>
            <pc:sldMk cId="2052972975" sldId="456"/>
            <ac:inkMk id="23" creationId="{AB9D601B-9F6C-A139-DA3E-E44F823AAE31}"/>
          </ac:inkMkLst>
        </pc:inkChg>
        <pc:inkChg chg="add del">
          <ac:chgData name="Winnie Lo" userId="8b82ab0d-371b-474d-a48c-90efe91310e8" providerId="ADAL" clId="{7B37CD12-3D0E-4166-A20C-97022B04C09F}" dt="2023-10-03T11:24:40.189" v="11273" actId="9405"/>
          <ac:inkMkLst>
            <pc:docMk/>
            <pc:sldMk cId="2052972975" sldId="456"/>
            <ac:inkMk id="24" creationId="{F0E39EC2-9ADC-71A3-89FD-39C249A6B7AC}"/>
          </ac:inkMkLst>
        </pc:inkChg>
        <pc:inkChg chg="add del">
          <ac:chgData name="Winnie Lo" userId="8b82ab0d-371b-474d-a48c-90efe91310e8" providerId="ADAL" clId="{7B37CD12-3D0E-4166-A20C-97022B04C09F}" dt="2023-10-03T11:24:45.503" v="11275" actId="9405"/>
          <ac:inkMkLst>
            <pc:docMk/>
            <pc:sldMk cId="2052972975" sldId="456"/>
            <ac:inkMk id="25" creationId="{6F857F29-2F58-78B6-AA96-9C9F7A8EF3E5}"/>
          </ac:inkMkLst>
        </pc:inkChg>
        <pc:inkChg chg="add">
          <ac:chgData name="Winnie Lo" userId="8b82ab0d-371b-474d-a48c-90efe91310e8" providerId="ADAL" clId="{7B37CD12-3D0E-4166-A20C-97022B04C09F}" dt="2023-10-03T11:24:53.212" v="11276" actId="9405"/>
          <ac:inkMkLst>
            <pc:docMk/>
            <pc:sldMk cId="2052972975" sldId="456"/>
            <ac:inkMk id="26" creationId="{6F4FF69D-29AF-9E61-5A98-0BA3C4DE45EF}"/>
          </ac:inkMkLst>
        </pc:inkChg>
        <pc:inkChg chg="add del">
          <ac:chgData name="Winnie Lo" userId="8b82ab0d-371b-474d-a48c-90efe91310e8" providerId="ADAL" clId="{7B37CD12-3D0E-4166-A20C-97022B04C09F}" dt="2023-10-03T11:25:00.248" v="11278" actId="9405"/>
          <ac:inkMkLst>
            <pc:docMk/>
            <pc:sldMk cId="2052972975" sldId="456"/>
            <ac:inkMk id="27" creationId="{D76FEF34-D3E7-77BA-C068-6303265C2153}"/>
          </ac:inkMkLst>
        </pc:inkChg>
        <pc:inkChg chg="add del">
          <ac:chgData name="Winnie Lo" userId="8b82ab0d-371b-474d-a48c-90efe91310e8" providerId="ADAL" clId="{7B37CD12-3D0E-4166-A20C-97022B04C09F}" dt="2023-10-03T11:25:05.123" v="11280" actId="9405"/>
          <ac:inkMkLst>
            <pc:docMk/>
            <pc:sldMk cId="2052972975" sldId="456"/>
            <ac:inkMk id="28" creationId="{05E4E210-E9B8-B57A-DC8F-0093281EFBF5}"/>
          </ac:inkMkLst>
        </pc:inkChg>
        <pc:inkChg chg="add">
          <ac:chgData name="Winnie Lo" userId="8b82ab0d-371b-474d-a48c-90efe91310e8" providerId="ADAL" clId="{7B37CD12-3D0E-4166-A20C-97022B04C09F}" dt="2023-10-03T11:25:10.546" v="11281" actId="9405"/>
          <ac:inkMkLst>
            <pc:docMk/>
            <pc:sldMk cId="2052972975" sldId="456"/>
            <ac:inkMk id="29" creationId="{97FC1DAA-E108-39C8-3095-56B978BD9995}"/>
          </ac:inkMkLst>
        </pc:inkChg>
        <pc:inkChg chg="add">
          <ac:chgData name="Winnie Lo" userId="8b82ab0d-371b-474d-a48c-90efe91310e8" providerId="ADAL" clId="{7B37CD12-3D0E-4166-A20C-97022B04C09F}" dt="2023-10-03T11:25:15.361" v="11282" actId="9405"/>
          <ac:inkMkLst>
            <pc:docMk/>
            <pc:sldMk cId="2052972975" sldId="456"/>
            <ac:inkMk id="30" creationId="{7D0752A7-3135-BE37-9380-C0FDA46CE2DC}"/>
          </ac:inkMkLst>
        </pc:inkChg>
        <pc:inkChg chg="add">
          <ac:chgData name="Winnie Lo" userId="8b82ab0d-371b-474d-a48c-90efe91310e8" providerId="ADAL" clId="{7B37CD12-3D0E-4166-A20C-97022B04C09F}" dt="2023-10-03T11:25:20.684" v="11283" actId="9405"/>
          <ac:inkMkLst>
            <pc:docMk/>
            <pc:sldMk cId="2052972975" sldId="456"/>
            <ac:inkMk id="31" creationId="{ECB84F82-59E3-260F-C565-8E7FF060FD2C}"/>
          </ac:inkMkLst>
        </pc:inkChg>
        <pc:inkChg chg="add">
          <ac:chgData name="Winnie Lo" userId="8b82ab0d-371b-474d-a48c-90efe91310e8" providerId="ADAL" clId="{7B37CD12-3D0E-4166-A20C-97022B04C09F}" dt="2023-10-03T11:25:26.702" v="11284" actId="9405"/>
          <ac:inkMkLst>
            <pc:docMk/>
            <pc:sldMk cId="2052972975" sldId="456"/>
            <ac:inkMk id="32" creationId="{08DA0997-DDC7-D90E-55E6-9E2186A0B471}"/>
          </ac:inkMkLst>
        </pc:inkChg>
        <pc:inkChg chg="add">
          <ac:chgData name="Winnie Lo" userId="8b82ab0d-371b-474d-a48c-90efe91310e8" providerId="ADAL" clId="{7B37CD12-3D0E-4166-A20C-97022B04C09F}" dt="2023-10-03T11:25:36.598" v="11285" actId="9405"/>
          <ac:inkMkLst>
            <pc:docMk/>
            <pc:sldMk cId="2052972975" sldId="456"/>
            <ac:inkMk id="33" creationId="{EA762476-F86E-AA7C-5E2B-57B044E5C45A}"/>
          </ac:inkMkLst>
        </pc:inkChg>
        <pc:inkChg chg="add">
          <ac:chgData name="Winnie Lo" userId="8b82ab0d-371b-474d-a48c-90efe91310e8" providerId="ADAL" clId="{7B37CD12-3D0E-4166-A20C-97022B04C09F}" dt="2023-10-03T11:25:41.280" v="11286" actId="9405"/>
          <ac:inkMkLst>
            <pc:docMk/>
            <pc:sldMk cId="2052972975" sldId="456"/>
            <ac:inkMk id="34" creationId="{0DDD53ED-9742-4547-A423-7263126CEED8}"/>
          </ac:inkMkLst>
        </pc:inkChg>
        <pc:inkChg chg="add">
          <ac:chgData name="Winnie Lo" userId="8b82ab0d-371b-474d-a48c-90efe91310e8" providerId="ADAL" clId="{7B37CD12-3D0E-4166-A20C-97022B04C09F}" dt="2023-10-03T11:25:45.884" v="11287" actId="9405"/>
          <ac:inkMkLst>
            <pc:docMk/>
            <pc:sldMk cId="2052972975" sldId="456"/>
            <ac:inkMk id="35" creationId="{2CBC8AA4-AE63-C8C1-3A2F-840E58EB0033}"/>
          </ac:inkMkLst>
        </pc:inkChg>
        <pc:inkChg chg="add">
          <ac:chgData name="Winnie Lo" userId="8b82ab0d-371b-474d-a48c-90efe91310e8" providerId="ADAL" clId="{7B37CD12-3D0E-4166-A20C-97022B04C09F}" dt="2023-10-03T11:26:13.914" v="11288" actId="9405"/>
          <ac:inkMkLst>
            <pc:docMk/>
            <pc:sldMk cId="2052972975" sldId="456"/>
            <ac:inkMk id="36" creationId="{F50FDBB6-47FA-2632-A380-0F5B1B92BAB7}"/>
          </ac:inkMkLst>
        </pc:inkChg>
        <pc:inkChg chg="add">
          <ac:chgData name="Winnie Lo" userId="8b82ab0d-371b-474d-a48c-90efe91310e8" providerId="ADAL" clId="{7B37CD12-3D0E-4166-A20C-97022B04C09F}" dt="2023-10-03T11:26:17.882" v="11289" actId="9405"/>
          <ac:inkMkLst>
            <pc:docMk/>
            <pc:sldMk cId="2052972975" sldId="456"/>
            <ac:inkMk id="37" creationId="{24CC58C8-B524-8FA7-F4BE-5B8B9800AD34}"/>
          </ac:inkMkLst>
        </pc:inkChg>
        <pc:inkChg chg="add">
          <ac:chgData name="Winnie Lo" userId="8b82ab0d-371b-474d-a48c-90efe91310e8" providerId="ADAL" clId="{7B37CD12-3D0E-4166-A20C-97022B04C09F}" dt="2023-10-03T11:26:20.730" v="11290" actId="9405"/>
          <ac:inkMkLst>
            <pc:docMk/>
            <pc:sldMk cId="2052972975" sldId="456"/>
            <ac:inkMk id="38" creationId="{ED710960-BA3E-B633-E6A3-1A972A1397F6}"/>
          </ac:inkMkLst>
        </pc:inkChg>
        <pc:inkChg chg="add">
          <ac:chgData name="Winnie Lo" userId="8b82ab0d-371b-474d-a48c-90efe91310e8" providerId="ADAL" clId="{7B37CD12-3D0E-4166-A20C-97022B04C09F}" dt="2023-10-03T11:26:24.742" v="11291" actId="9405"/>
          <ac:inkMkLst>
            <pc:docMk/>
            <pc:sldMk cId="2052972975" sldId="456"/>
            <ac:inkMk id="39" creationId="{630BEE70-EE2C-1946-39BE-39DD51CC7C9C}"/>
          </ac:inkMkLst>
        </pc:inkChg>
        <pc:inkChg chg="add">
          <ac:chgData name="Winnie Lo" userId="8b82ab0d-371b-474d-a48c-90efe91310e8" providerId="ADAL" clId="{7B37CD12-3D0E-4166-A20C-97022B04C09F}" dt="2023-10-03T11:26:27.749" v="11292" actId="9405"/>
          <ac:inkMkLst>
            <pc:docMk/>
            <pc:sldMk cId="2052972975" sldId="456"/>
            <ac:inkMk id="40" creationId="{2CED715B-E021-C671-8C7D-0B95EEDFC26D}"/>
          </ac:inkMkLst>
        </pc:inkChg>
        <pc:inkChg chg="add">
          <ac:chgData name="Winnie Lo" userId="8b82ab0d-371b-474d-a48c-90efe91310e8" providerId="ADAL" clId="{7B37CD12-3D0E-4166-A20C-97022B04C09F}" dt="2023-10-03T11:26:30.280" v="11293" actId="9405"/>
          <ac:inkMkLst>
            <pc:docMk/>
            <pc:sldMk cId="2052972975" sldId="456"/>
            <ac:inkMk id="41" creationId="{80C69C29-6EF4-3C0E-1ACB-C78A0F1CD44C}"/>
          </ac:inkMkLst>
        </pc:inkChg>
        <pc:inkChg chg="add">
          <ac:chgData name="Winnie Lo" userId="8b82ab0d-371b-474d-a48c-90efe91310e8" providerId="ADAL" clId="{7B37CD12-3D0E-4166-A20C-97022B04C09F}" dt="2023-10-03T11:26:33.861" v="11294" actId="9405"/>
          <ac:inkMkLst>
            <pc:docMk/>
            <pc:sldMk cId="2052972975" sldId="456"/>
            <ac:inkMk id="42" creationId="{72EBBC1E-E9D3-30FD-1E40-966D017EB84B}"/>
          </ac:inkMkLst>
        </pc:inkChg>
        <pc:inkChg chg="add">
          <ac:chgData name="Winnie Lo" userId="8b82ab0d-371b-474d-a48c-90efe91310e8" providerId="ADAL" clId="{7B37CD12-3D0E-4166-A20C-97022B04C09F}" dt="2023-10-03T11:26:44.202" v="11295" actId="9405"/>
          <ac:inkMkLst>
            <pc:docMk/>
            <pc:sldMk cId="2052972975" sldId="456"/>
            <ac:inkMk id="43" creationId="{A6C39A4C-5719-985C-1822-9F5F913FACE3}"/>
          </ac:inkMkLst>
        </pc:inkChg>
        <pc:inkChg chg="add">
          <ac:chgData name="Winnie Lo" userId="8b82ab0d-371b-474d-a48c-90efe91310e8" providerId="ADAL" clId="{7B37CD12-3D0E-4166-A20C-97022B04C09F}" dt="2023-10-03T11:26:47.363" v="11296" actId="9405"/>
          <ac:inkMkLst>
            <pc:docMk/>
            <pc:sldMk cId="2052972975" sldId="456"/>
            <ac:inkMk id="44" creationId="{7B1D4904-A4BB-E284-7B7C-C8520298CBAF}"/>
          </ac:inkMkLst>
        </pc:inkChg>
        <pc:inkChg chg="add">
          <ac:chgData name="Winnie Lo" userId="8b82ab0d-371b-474d-a48c-90efe91310e8" providerId="ADAL" clId="{7B37CD12-3D0E-4166-A20C-97022B04C09F}" dt="2023-10-03T11:26:50.117" v="11297" actId="9405"/>
          <ac:inkMkLst>
            <pc:docMk/>
            <pc:sldMk cId="2052972975" sldId="456"/>
            <ac:inkMk id="45" creationId="{0EF1EE0C-D38E-0DB4-0DBB-3B41445A8CD2}"/>
          </ac:inkMkLst>
        </pc:inkChg>
        <pc:inkChg chg="add">
          <ac:chgData name="Winnie Lo" userId="8b82ab0d-371b-474d-a48c-90efe91310e8" providerId="ADAL" clId="{7B37CD12-3D0E-4166-A20C-97022B04C09F}" dt="2023-10-03T11:26:54.947" v="11298" actId="9405"/>
          <ac:inkMkLst>
            <pc:docMk/>
            <pc:sldMk cId="2052972975" sldId="456"/>
            <ac:inkMk id="46" creationId="{FCF56A71-7B98-85B4-BB98-B4EC52FB63A1}"/>
          </ac:inkMkLst>
        </pc:inkChg>
        <pc:inkChg chg="add">
          <ac:chgData name="Winnie Lo" userId="8b82ab0d-371b-474d-a48c-90efe91310e8" providerId="ADAL" clId="{7B37CD12-3D0E-4166-A20C-97022B04C09F}" dt="2023-10-03T11:26:58.164" v="11299" actId="9405"/>
          <ac:inkMkLst>
            <pc:docMk/>
            <pc:sldMk cId="2052972975" sldId="456"/>
            <ac:inkMk id="47" creationId="{8CD5F20C-3315-BC52-37BD-82D9ABBEBC88}"/>
          </ac:inkMkLst>
        </pc:inkChg>
        <pc:inkChg chg="add">
          <ac:chgData name="Winnie Lo" userId="8b82ab0d-371b-474d-a48c-90efe91310e8" providerId="ADAL" clId="{7B37CD12-3D0E-4166-A20C-97022B04C09F}" dt="2023-10-03T11:27:00.996" v="11300" actId="9405"/>
          <ac:inkMkLst>
            <pc:docMk/>
            <pc:sldMk cId="2052972975" sldId="456"/>
            <ac:inkMk id="48" creationId="{0900F926-B126-4199-B06F-71A0448D3E26}"/>
          </ac:inkMkLst>
        </pc:inkChg>
        <pc:inkChg chg="add del">
          <ac:chgData name="Winnie Lo" userId="8b82ab0d-371b-474d-a48c-90efe91310e8" providerId="ADAL" clId="{7B37CD12-3D0E-4166-A20C-97022B04C09F}" dt="2023-10-03T11:27:08.600" v="11302" actId="9405"/>
          <ac:inkMkLst>
            <pc:docMk/>
            <pc:sldMk cId="2052972975" sldId="456"/>
            <ac:inkMk id="49" creationId="{58EDC0E9-4C0B-6C7C-1F48-82BD5BCC4180}"/>
          </ac:inkMkLst>
        </pc:inkChg>
        <pc:inkChg chg="add">
          <ac:chgData name="Winnie Lo" userId="8b82ab0d-371b-474d-a48c-90efe91310e8" providerId="ADAL" clId="{7B37CD12-3D0E-4166-A20C-97022B04C09F}" dt="2023-10-03T11:27:14.513" v="11303" actId="9405"/>
          <ac:inkMkLst>
            <pc:docMk/>
            <pc:sldMk cId="2052972975" sldId="456"/>
            <ac:inkMk id="50" creationId="{214A5840-DA4A-3C8F-45B0-61709C8DC430}"/>
          </ac:inkMkLst>
        </pc:inkChg>
        <pc:inkChg chg="add">
          <ac:chgData name="Winnie Lo" userId="8b82ab0d-371b-474d-a48c-90efe91310e8" providerId="ADAL" clId="{7B37CD12-3D0E-4166-A20C-97022B04C09F}" dt="2023-10-03T11:27:20.029" v="11304" actId="9405"/>
          <ac:inkMkLst>
            <pc:docMk/>
            <pc:sldMk cId="2052972975" sldId="456"/>
            <ac:inkMk id="51" creationId="{0428CDD3-2FAF-E3BF-C14E-E9D4D2B371F7}"/>
          </ac:inkMkLst>
        </pc:inkChg>
        <pc:inkChg chg="add">
          <ac:chgData name="Winnie Lo" userId="8b82ab0d-371b-474d-a48c-90efe91310e8" providerId="ADAL" clId="{7B37CD12-3D0E-4166-A20C-97022B04C09F}" dt="2023-10-03T11:27:23.448" v="11305" actId="9405"/>
          <ac:inkMkLst>
            <pc:docMk/>
            <pc:sldMk cId="2052972975" sldId="456"/>
            <ac:inkMk id="52" creationId="{402AD485-B882-DBDF-5D82-9FAAD7D84978}"/>
          </ac:inkMkLst>
        </pc:inkChg>
      </pc:sldChg>
      <pc:sldChg chg="modSp add mod">
        <pc:chgData name="Winnie Lo" userId="8b82ab0d-371b-474d-a48c-90efe91310e8" providerId="ADAL" clId="{7B37CD12-3D0E-4166-A20C-97022B04C09F}" dt="2023-10-05T21:56:38.334" v="11638" actId="20577"/>
        <pc:sldMkLst>
          <pc:docMk/>
          <pc:sldMk cId="911150500" sldId="457"/>
        </pc:sldMkLst>
        <pc:spChg chg="mod">
          <ac:chgData name="Winnie Lo" userId="8b82ab0d-371b-474d-a48c-90efe91310e8" providerId="ADAL" clId="{7B37CD12-3D0E-4166-A20C-97022B04C09F}" dt="2023-10-05T21:56:38.334" v="11638" actId="20577"/>
          <ac:spMkLst>
            <pc:docMk/>
            <pc:sldMk cId="911150500" sldId="457"/>
            <ac:spMk id="13" creationId="{9B8265F7-BBA1-92C8-B7A4-533DF037FA9C}"/>
          </ac:spMkLst>
        </pc:spChg>
      </pc:sldChg>
      <pc:sldChg chg="addSp delSp modSp add mod">
        <pc:chgData name="Winnie Lo" userId="8b82ab0d-371b-474d-a48c-90efe91310e8" providerId="ADAL" clId="{7B37CD12-3D0E-4166-A20C-97022B04C09F}" dt="2023-10-05T22:05:39.088" v="11841" actId="1076"/>
        <pc:sldMkLst>
          <pc:docMk/>
          <pc:sldMk cId="2024794801" sldId="458"/>
        </pc:sldMkLst>
        <pc:spChg chg="add del mod">
          <ac:chgData name="Winnie Lo" userId="8b82ab0d-371b-474d-a48c-90efe91310e8" providerId="ADAL" clId="{7B37CD12-3D0E-4166-A20C-97022B04C09F}" dt="2023-10-05T22:00:55.076" v="11811"/>
          <ac:spMkLst>
            <pc:docMk/>
            <pc:sldMk cId="2024794801" sldId="458"/>
            <ac:spMk id="2" creationId="{6DE14BB0-5043-7188-E7CA-04331B6A1430}"/>
          </ac:spMkLst>
        </pc:spChg>
        <pc:spChg chg="add mod">
          <ac:chgData name="Winnie Lo" userId="8b82ab0d-371b-474d-a48c-90efe91310e8" providerId="ADAL" clId="{7B37CD12-3D0E-4166-A20C-97022B04C09F}" dt="2023-10-05T22:05:39.088" v="11841" actId="1076"/>
          <ac:spMkLst>
            <pc:docMk/>
            <pc:sldMk cId="2024794801" sldId="458"/>
            <ac:spMk id="3" creationId="{B83BADEF-87E3-1748-1680-0190D551B8F0}"/>
          </ac:spMkLst>
        </pc:spChg>
        <pc:spChg chg="mod">
          <ac:chgData name="Winnie Lo" userId="8b82ab0d-371b-474d-a48c-90efe91310e8" providerId="ADAL" clId="{7B37CD12-3D0E-4166-A20C-97022B04C09F}" dt="2023-10-05T22:05:27.432" v="11840" actId="1076"/>
          <ac:spMkLst>
            <pc:docMk/>
            <pc:sldMk cId="2024794801" sldId="458"/>
            <ac:spMk id="10" creationId="{74489170-66A2-D642-54AB-27792D6FEFAA}"/>
          </ac:spMkLst>
        </pc:spChg>
        <pc:spChg chg="mod">
          <ac:chgData name="Winnie Lo" userId="8b82ab0d-371b-474d-a48c-90efe91310e8" providerId="ADAL" clId="{7B37CD12-3D0E-4166-A20C-97022B04C09F}" dt="2023-10-05T22:05:24.540" v="11839" actId="1076"/>
          <ac:spMkLst>
            <pc:docMk/>
            <pc:sldMk cId="2024794801" sldId="458"/>
            <ac:spMk id="13" creationId="{9B8265F7-BBA1-92C8-B7A4-533DF037FA9C}"/>
          </ac:spMkLst>
        </pc:spChg>
      </pc:sldChg>
    </pc:docChg>
  </pc:docChgLst>
  <pc:docChgLst>
    <pc:chgData name="Winnie Lo" userId="8b82ab0d-371b-474d-a48c-90efe91310e8" providerId="ADAL" clId="{7BF19A18-E2BC-4AD9-A35D-8569ADFF9B4F}"/>
    <pc:docChg chg="undo custSel addSld delSld modSld sldOrd">
      <pc:chgData name="Winnie Lo" userId="8b82ab0d-371b-474d-a48c-90efe91310e8" providerId="ADAL" clId="{7BF19A18-E2BC-4AD9-A35D-8569ADFF9B4F}" dt="2023-09-01T13:41:35.716" v="8013" actId="20577"/>
      <pc:docMkLst>
        <pc:docMk/>
      </pc:docMkLst>
      <pc:sldChg chg="modSp mod">
        <pc:chgData name="Winnie Lo" userId="8b82ab0d-371b-474d-a48c-90efe91310e8" providerId="ADAL" clId="{7BF19A18-E2BC-4AD9-A35D-8569ADFF9B4F}" dt="2023-08-31T09:27:52.596" v="1614" actId="113"/>
        <pc:sldMkLst>
          <pc:docMk/>
          <pc:sldMk cId="855767614" sldId="380"/>
        </pc:sldMkLst>
        <pc:spChg chg="mod">
          <ac:chgData name="Winnie Lo" userId="8b82ab0d-371b-474d-a48c-90efe91310e8" providerId="ADAL" clId="{7BF19A18-E2BC-4AD9-A35D-8569ADFF9B4F}" dt="2023-08-31T09:27:52.596" v="1614" actId="113"/>
          <ac:spMkLst>
            <pc:docMk/>
            <pc:sldMk cId="855767614" sldId="380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09:27:06.202" v="1604" actId="12"/>
          <ac:spMkLst>
            <pc:docMk/>
            <pc:sldMk cId="855767614" sldId="380"/>
            <ac:spMk id="13" creationId="{9B8265F7-BBA1-92C8-B7A4-533DF037FA9C}"/>
          </ac:spMkLst>
        </pc:spChg>
      </pc:sldChg>
      <pc:sldChg chg="modSp mod">
        <pc:chgData name="Winnie Lo" userId="8b82ab0d-371b-474d-a48c-90efe91310e8" providerId="ADAL" clId="{7BF19A18-E2BC-4AD9-A35D-8569ADFF9B4F}" dt="2023-08-31T09:29:19.628" v="1778" actId="20577"/>
        <pc:sldMkLst>
          <pc:docMk/>
          <pc:sldMk cId="1920635545" sldId="387"/>
        </pc:sldMkLst>
        <pc:spChg chg="mod">
          <ac:chgData name="Winnie Lo" userId="8b82ab0d-371b-474d-a48c-90efe91310e8" providerId="ADAL" clId="{7BF19A18-E2BC-4AD9-A35D-8569ADFF9B4F}" dt="2023-08-31T09:27:56.246" v="1615" actId="113"/>
          <ac:spMkLst>
            <pc:docMk/>
            <pc:sldMk cId="1920635545" sldId="387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09:29:19.628" v="1778" actId="20577"/>
          <ac:spMkLst>
            <pc:docMk/>
            <pc:sldMk cId="1920635545" sldId="387"/>
            <ac:spMk id="13" creationId="{9B8265F7-BBA1-92C8-B7A4-533DF037FA9C}"/>
          </ac:spMkLst>
        </pc:spChg>
      </pc:sldChg>
      <pc:sldChg chg="modSp mod">
        <pc:chgData name="Winnie Lo" userId="8b82ab0d-371b-474d-a48c-90efe91310e8" providerId="ADAL" clId="{7BF19A18-E2BC-4AD9-A35D-8569ADFF9B4F}" dt="2023-08-31T09:58:18.170" v="2804" actId="5793"/>
        <pc:sldMkLst>
          <pc:docMk/>
          <pc:sldMk cId="3810965347" sldId="388"/>
        </pc:sldMkLst>
        <pc:spChg chg="mod">
          <ac:chgData name="Winnie Lo" userId="8b82ab0d-371b-474d-a48c-90efe91310e8" providerId="ADAL" clId="{7BF19A18-E2BC-4AD9-A35D-8569ADFF9B4F}" dt="2023-08-31T09:28:04.461" v="1616" actId="113"/>
          <ac:spMkLst>
            <pc:docMk/>
            <pc:sldMk cId="3810965347" sldId="388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09:58:18.170" v="2804" actId="5793"/>
          <ac:spMkLst>
            <pc:docMk/>
            <pc:sldMk cId="3810965347" sldId="388"/>
            <ac:spMk id="13" creationId="{9B8265F7-BBA1-92C8-B7A4-533DF037FA9C}"/>
          </ac:spMkLst>
        </pc:spChg>
      </pc:sldChg>
      <pc:sldChg chg="addSp delSp modSp mod">
        <pc:chgData name="Winnie Lo" userId="8b82ab0d-371b-474d-a48c-90efe91310e8" providerId="ADAL" clId="{7BF19A18-E2BC-4AD9-A35D-8569ADFF9B4F}" dt="2023-08-31T11:00:21.379" v="5491" actId="20577"/>
        <pc:sldMkLst>
          <pc:docMk/>
          <pc:sldMk cId="2149792509" sldId="389"/>
        </pc:sldMkLst>
        <pc:spChg chg="add mod">
          <ac:chgData name="Winnie Lo" userId="8b82ab0d-371b-474d-a48c-90efe91310e8" providerId="ADAL" clId="{7BF19A18-E2BC-4AD9-A35D-8569ADFF9B4F}" dt="2023-08-31T10:58:12.667" v="5440" actId="1076"/>
          <ac:spMkLst>
            <pc:docMk/>
            <pc:sldMk cId="2149792509" sldId="389"/>
            <ac:spMk id="2" creationId="{4798C697-203E-D2AD-AD08-81A28A088FF5}"/>
          </ac:spMkLst>
        </pc:spChg>
        <pc:spChg chg="add mod">
          <ac:chgData name="Winnie Lo" userId="8b82ab0d-371b-474d-a48c-90efe91310e8" providerId="ADAL" clId="{7BF19A18-E2BC-4AD9-A35D-8569ADFF9B4F}" dt="2023-08-31T10:58:14.573" v="5441" actId="1076"/>
          <ac:spMkLst>
            <pc:docMk/>
            <pc:sldMk cId="2149792509" sldId="389"/>
            <ac:spMk id="3" creationId="{BC0CFD8B-1C1B-F8C8-F1B4-1A68B7158A03}"/>
          </ac:spMkLst>
        </pc:spChg>
        <pc:spChg chg="mod">
          <ac:chgData name="Winnie Lo" userId="8b82ab0d-371b-474d-a48c-90efe91310e8" providerId="ADAL" clId="{7BF19A18-E2BC-4AD9-A35D-8569ADFF9B4F}" dt="2023-08-31T11:00:21.379" v="5491" actId="20577"/>
          <ac:spMkLst>
            <pc:docMk/>
            <pc:sldMk cId="2149792509" sldId="389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10:59:53.446" v="5478" actId="20577"/>
          <ac:spMkLst>
            <pc:docMk/>
            <pc:sldMk cId="2149792509" sldId="389"/>
            <ac:spMk id="13" creationId="{9B8265F7-BBA1-92C8-B7A4-533DF037FA9C}"/>
          </ac:spMkLst>
        </pc:spChg>
        <pc:picChg chg="add del mod">
          <ac:chgData name="Winnie Lo" userId="8b82ab0d-371b-474d-a48c-90efe91310e8" providerId="ADAL" clId="{7BF19A18-E2BC-4AD9-A35D-8569ADFF9B4F}" dt="2023-08-31T10:29:23.975" v="5190" actId="478"/>
          <ac:picMkLst>
            <pc:docMk/>
            <pc:sldMk cId="2149792509" sldId="389"/>
            <ac:picMk id="4" creationId="{6911AB20-EE97-E3B5-1B66-431B99E6B494}"/>
          </ac:picMkLst>
        </pc:picChg>
        <pc:picChg chg="add del mod">
          <ac:chgData name="Winnie Lo" userId="8b82ab0d-371b-474d-a48c-90efe91310e8" providerId="ADAL" clId="{7BF19A18-E2BC-4AD9-A35D-8569ADFF9B4F}" dt="2023-08-31T10:59:42.213" v="5472"/>
          <ac:picMkLst>
            <pc:docMk/>
            <pc:sldMk cId="2149792509" sldId="389"/>
            <ac:picMk id="5" creationId="{25AF5D2F-8AA2-5788-4BB4-21990A1BFE45}"/>
          </ac:picMkLst>
        </pc:picChg>
      </pc:sldChg>
      <pc:sldChg chg="addSp delSp modSp mod">
        <pc:chgData name="Winnie Lo" userId="8b82ab0d-371b-474d-a48c-90efe91310e8" providerId="ADAL" clId="{7BF19A18-E2BC-4AD9-A35D-8569ADFF9B4F}" dt="2023-08-31T15:40:05.150" v="7209" actId="255"/>
        <pc:sldMkLst>
          <pc:docMk/>
          <pc:sldMk cId="613996773" sldId="390"/>
        </pc:sldMkLst>
        <pc:spChg chg="add mod">
          <ac:chgData name="Winnie Lo" userId="8b82ab0d-371b-474d-a48c-90efe91310e8" providerId="ADAL" clId="{7BF19A18-E2BC-4AD9-A35D-8569ADFF9B4F}" dt="2023-08-31T15:40:05.150" v="7209" actId="255"/>
          <ac:spMkLst>
            <pc:docMk/>
            <pc:sldMk cId="613996773" sldId="390"/>
            <ac:spMk id="3" creationId="{59FC6FEC-D8AB-BEDE-2686-E4030EA42012}"/>
          </ac:spMkLst>
        </pc:spChg>
        <pc:spChg chg="mod">
          <ac:chgData name="Winnie Lo" userId="8b82ab0d-371b-474d-a48c-90efe91310e8" providerId="ADAL" clId="{7BF19A18-E2BC-4AD9-A35D-8569ADFF9B4F}" dt="2023-08-31T11:00:58.881" v="5512" actId="20577"/>
          <ac:spMkLst>
            <pc:docMk/>
            <pc:sldMk cId="613996773" sldId="390"/>
            <ac:spMk id="10" creationId="{74489170-66A2-D642-54AB-27792D6FEFAA}"/>
          </ac:spMkLst>
        </pc:spChg>
        <pc:spChg chg="del mod">
          <ac:chgData name="Winnie Lo" userId="8b82ab0d-371b-474d-a48c-90efe91310e8" providerId="ADAL" clId="{7BF19A18-E2BC-4AD9-A35D-8569ADFF9B4F}" dt="2023-08-31T11:01:20.214" v="5518"/>
          <ac:spMkLst>
            <pc:docMk/>
            <pc:sldMk cId="613996773" sldId="390"/>
            <ac:spMk id="13" creationId="{9B8265F7-BBA1-92C8-B7A4-533DF037FA9C}"/>
          </ac:spMkLst>
        </pc:spChg>
        <pc:picChg chg="add mod">
          <ac:chgData name="Winnie Lo" userId="8b82ab0d-371b-474d-a48c-90efe91310e8" providerId="ADAL" clId="{7BF19A18-E2BC-4AD9-A35D-8569ADFF9B4F}" dt="2023-08-31T15:39:53.392" v="7207" actId="14100"/>
          <ac:picMkLst>
            <pc:docMk/>
            <pc:sldMk cId="613996773" sldId="390"/>
            <ac:picMk id="2" creationId="{D6E0ED4F-AB06-4694-BD0D-C7FBA5C1934E}"/>
          </ac:picMkLst>
        </pc:picChg>
      </pc:sldChg>
      <pc:sldChg chg="modSp mod">
        <pc:chgData name="Winnie Lo" userId="8b82ab0d-371b-474d-a48c-90efe91310e8" providerId="ADAL" clId="{7BF19A18-E2BC-4AD9-A35D-8569ADFF9B4F}" dt="2023-08-30T11:58:09.528" v="302" actId="20577"/>
        <pc:sldMkLst>
          <pc:docMk/>
          <pc:sldMk cId="2467071543" sldId="391"/>
        </pc:sldMkLst>
        <pc:spChg chg="mod">
          <ac:chgData name="Winnie Lo" userId="8b82ab0d-371b-474d-a48c-90efe91310e8" providerId="ADAL" clId="{7BF19A18-E2BC-4AD9-A35D-8569ADFF9B4F}" dt="2023-08-30T11:58:09.528" v="302" actId="20577"/>
          <ac:spMkLst>
            <pc:docMk/>
            <pc:sldMk cId="2467071543" sldId="391"/>
            <ac:spMk id="10" creationId="{74489170-66A2-D642-54AB-27792D6FEFAA}"/>
          </ac:spMkLst>
        </pc:spChg>
      </pc:sldChg>
      <pc:sldChg chg="addSp modSp mod">
        <pc:chgData name="Winnie Lo" userId="8b82ab0d-371b-474d-a48c-90efe91310e8" providerId="ADAL" clId="{7BF19A18-E2BC-4AD9-A35D-8569ADFF9B4F}" dt="2023-08-30T12:06:19.005" v="673" actId="1076"/>
        <pc:sldMkLst>
          <pc:docMk/>
          <pc:sldMk cId="289623161" sldId="392"/>
        </pc:sldMkLst>
        <pc:spChg chg="add mod">
          <ac:chgData name="Winnie Lo" userId="8b82ab0d-371b-474d-a48c-90efe91310e8" providerId="ADAL" clId="{7BF19A18-E2BC-4AD9-A35D-8569ADFF9B4F}" dt="2023-08-30T12:06:19.005" v="673" actId="1076"/>
          <ac:spMkLst>
            <pc:docMk/>
            <pc:sldMk cId="289623161" sldId="392"/>
            <ac:spMk id="2" creationId="{C5F17EF8-B03B-27AD-9265-0C1D9BCA9446}"/>
          </ac:spMkLst>
        </pc:spChg>
        <pc:spChg chg="mod">
          <ac:chgData name="Winnie Lo" userId="8b82ab0d-371b-474d-a48c-90efe91310e8" providerId="ADAL" clId="{7BF19A18-E2BC-4AD9-A35D-8569ADFF9B4F}" dt="2023-08-30T12:02:59.431" v="556" actId="20577"/>
          <ac:spMkLst>
            <pc:docMk/>
            <pc:sldMk cId="289623161" sldId="392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0T12:03:16.920" v="584" actId="20577"/>
          <ac:spMkLst>
            <pc:docMk/>
            <pc:sldMk cId="289623161" sldId="392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F19A18-E2BC-4AD9-A35D-8569ADFF9B4F}" dt="2023-08-30T13:04:01.544" v="834" actId="20577"/>
        <pc:sldMkLst>
          <pc:docMk/>
          <pc:sldMk cId="808117061" sldId="393"/>
        </pc:sldMkLst>
        <pc:spChg chg="mod">
          <ac:chgData name="Winnie Lo" userId="8b82ab0d-371b-474d-a48c-90efe91310e8" providerId="ADAL" clId="{7BF19A18-E2BC-4AD9-A35D-8569ADFF9B4F}" dt="2023-08-30T13:04:01.544" v="834" actId="20577"/>
          <ac:spMkLst>
            <pc:docMk/>
            <pc:sldMk cId="808117061" sldId="393"/>
            <ac:spMk id="10" creationId="{74489170-66A2-D642-54AB-27792D6FEFAA}"/>
          </ac:spMkLst>
        </pc:spChg>
      </pc:sldChg>
      <pc:sldChg chg="modSp add mod">
        <pc:chgData name="Winnie Lo" userId="8b82ab0d-371b-474d-a48c-90efe91310e8" providerId="ADAL" clId="{7BF19A18-E2BC-4AD9-A35D-8569ADFF9B4F}" dt="2023-08-30T13:04:17.915" v="846" actId="20577"/>
        <pc:sldMkLst>
          <pc:docMk/>
          <pc:sldMk cId="2634627784" sldId="394"/>
        </pc:sldMkLst>
        <pc:spChg chg="mod">
          <ac:chgData name="Winnie Lo" userId="8b82ab0d-371b-474d-a48c-90efe91310e8" providerId="ADAL" clId="{7BF19A18-E2BC-4AD9-A35D-8569ADFF9B4F}" dt="2023-08-30T13:04:17.915" v="846" actId="20577"/>
          <ac:spMkLst>
            <pc:docMk/>
            <pc:sldMk cId="2634627784" sldId="394"/>
            <ac:spMk id="10" creationId="{74489170-66A2-D642-54AB-27792D6FEFAA}"/>
          </ac:spMkLst>
        </pc:spChg>
      </pc:sldChg>
      <pc:sldChg chg="add">
        <pc:chgData name="Winnie Lo" userId="8b82ab0d-371b-474d-a48c-90efe91310e8" providerId="ADAL" clId="{7BF19A18-E2BC-4AD9-A35D-8569ADFF9B4F}" dt="2023-08-30T11:58:38.532" v="305"/>
        <pc:sldMkLst>
          <pc:docMk/>
          <pc:sldMk cId="2121657088" sldId="395"/>
        </pc:sldMkLst>
      </pc:sldChg>
      <pc:sldChg chg="add">
        <pc:chgData name="Winnie Lo" userId="8b82ab0d-371b-474d-a48c-90efe91310e8" providerId="ADAL" clId="{7BF19A18-E2BC-4AD9-A35D-8569ADFF9B4F}" dt="2023-08-30T11:58:38.979" v="306"/>
        <pc:sldMkLst>
          <pc:docMk/>
          <pc:sldMk cId="1978243150" sldId="396"/>
        </pc:sldMkLst>
      </pc:sldChg>
      <pc:sldChg chg="add">
        <pc:chgData name="Winnie Lo" userId="8b82ab0d-371b-474d-a48c-90efe91310e8" providerId="ADAL" clId="{7BF19A18-E2BC-4AD9-A35D-8569ADFF9B4F}" dt="2023-08-30T11:58:39.293" v="307"/>
        <pc:sldMkLst>
          <pc:docMk/>
          <pc:sldMk cId="3897556417" sldId="397"/>
        </pc:sldMkLst>
      </pc:sldChg>
      <pc:sldChg chg="add">
        <pc:chgData name="Winnie Lo" userId="8b82ab0d-371b-474d-a48c-90efe91310e8" providerId="ADAL" clId="{7BF19A18-E2BC-4AD9-A35D-8569ADFF9B4F}" dt="2023-08-30T11:58:39.588" v="308"/>
        <pc:sldMkLst>
          <pc:docMk/>
          <pc:sldMk cId="2180463065" sldId="398"/>
        </pc:sldMkLst>
      </pc:sldChg>
      <pc:sldChg chg="add">
        <pc:chgData name="Winnie Lo" userId="8b82ab0d-371b-474d-a48c-90efe91310e8" providerId="ADAL" clId="{7BF19A18-E2BC-4AD9-A35D-8569ADFF9B4F}" dt="2023-08-30T11:58:39.808" v="309"/>
        <pc:sldMkLst>
          <pc:docMk/>
          <pc:sldMk cId="3517623448" sldId="399"/>
        </pc:sldMkLst>
      </pc:sldChg>
      <pc:sldChg chg="add">
        <pc:chgData name="Winnie Lo" userId="8b82ab0d-371b-474d-a48c-90efe91310e8" providerId="ADAL" clId="{7BF19A18-E2BC-4AD9-A35D-8569ADFF9B4F}" dt="2023-08-30T11:58:40.029" v="310"/>
        <pc:sldMkLst>
          <pc:docMk/>
          <pc:sldMk cId="49019771" sldId="400"/>
        </pc:sldMkLst>
      </pc:sldChg>
      <pc:sldChg chg="add">
        <pc:chgData name="Winnie Lo" userId="8b82ab0d-371b-474d-a48c-90efe91310e8" providerId="ADAL" clId="{7BF19A18-E2BC-4AD9-A35D-8569ADFF9B4F}" dt="2023-08-30T11:58:40.218" v="311"/>
        <pc:sldMkLst>
          <pc:docMk/>
          <pc:sldMk cId="1551832133" sldId="401"/>
        </pc:sldMkLst>
      </pc:sldChg>
      <pc:sldChg chg="add">
        <pc:chgData name="Winnie Lo" userId="8b82ab0d-371b-474d-a48c-90efe91310e8" providerId="ADAL" clId="{7BF19A18-E2BC-4AD9-A35D-8569ADFF9B4F}" dt="2023-08-30T11:58:40.431" v="312"/>
        <pc:sldMkLst>
          <pc:docMk/>
          <pc:sldMk cId="140645757" sldId="402"/>
        </pc:sldMkLst>
      </pc:sldChg>
      <pc:sldChg chg="add">
        <pc:chgData name="Winnie Lo" userId="8b82ab0d-371b-474d-a48c-90efe91310e8" providerId="ADAL" clId="{7BF19A18-E2BC-4AD9-A35D-8569ADFF9B4F}" dt="2023-08-30T11:58:40.645" v="313"/>
        <pc:sldMkLst>
          <pc:docMk/>
          <pc:sldMk cId="1649818018" sldId="403"/>
        </pc:sldMkLst>
      </pc:sldChg>
      <pc:sldChg chg="add">
        <pc:chgData name="Winnie Lo" userId="8b82ab0d-371b-474d-a48c-90efe91310e8" providerId="ADAL" clId="{7BF19A18-E2BC-4AD9-A35D-8569ADFF9B4F}" dt="2023-08-30T11:58:40.834" v="314"/>
        <pc:sldMkLst>
          <pc:docMk/>
          <pc:sldMk cId="159042047" sldId="404"/>
        </pc:sldMkLst>
      </pc:sldChg>
      <pc:sldChg chg="addSp delSp modSp add mod ord">
        <pc:chgData name="Winnie Lo" userId="8b82ab0d-371b-474d-a48c-90efe91310e8" providerId="ADAL" clId="{7BF19A18-E2BC-4AD9-A35D-8569ADFF9B4F}" dt="2023-08-30T13:05:54.957" v="850" actId="478"/>
        <pc:sldMkLst>
          <pc:docMk/>
          <pc:sldMk cId="645555332" sldId="405"/>
        </pc:sldMkLst>
        <pc:spChg chg="add del mod">
          <ac:chgData name="Winnie Lo" userId="8b82ab0d-371b-474d-a48c-90efe91310e8" providerId="ADAL" clId="{7BF19A18-E2BC-4AD9-A35D-8569ADFF9B4F}" dt="2023-08-30T13:05:49.277" v="848" actId="478"/>
          <ac:spMkLst>
            <pc:docMk/>
            <pc:sldMk cId="645555332" sldId="405"/>
            <ac:spMk id="2" creationId="{104DDAB2-6BE7-AD80-6AD4-C635D46F0B97}"/>
          </ac:spMkLst>
        </pc:spChg>
        <pc:spChg chg="add del mod">
          <ac:chgData name="Winnie Lo" userId="8b82ab0d-371b-474d-a48c-90efe91310e8" providerId="ADAL" clId="{7BF19A18-E2BC-4AD9-A35D-8569ADFF9B4F}" dt="2023-08-30T13:05:54.957" v="850" actId="478"/>
          <ac:spMkLst>
            <pc:docMk/>
            <pc:sldMk cId="645555332" sldId="405"/>
            <ac:spMk id="3" creationId="{ED000A4F-8D0A-4F8F-3B56-11388E7CB540}"/>
          </ac:spMkLst>
        </pc:spChg>
        <pc:spChg chg="mod">
          <ac:chgData name="Winnie Lo" userId="8b82ab0d-371b-474d-a48c-90efe91310e8" providerId="ADAL" clId="{7BF19A18-E2BC-4AD9-A35D-8569ADFF9B4F}" dt="2023-08-30T12:01:00.613" v="348" actId="20577"/>
          <ac:spMkLst>
            <pc:docMk/>
            <pc:sldMk cId="645555332" sldId="405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0T12:01:45.015" v="477" actId="20577"/>
          <ac:spMkLst>
            <pc:docMk/>
            <pc:sldMk cId="645555332" sldId="405"/>
            <ac:spMk id="13" creationId="{9B8265F7-BBA1-92C8-B7A4-533DF037FA9C}"/>
          </ac:spMkLst>
        </pc:spChg>
      </pc:sldChg>
      <pc:sldChg chg="addSp modSp add mod">
        <pc:chgData name="Winnie Lo" userId="8b82ab0d-371b-474d-a48c-90efe91310e8" providerId="ADAL" clId="{7BF19A18-E2BC-4AD9-A35D-8569ADFF9B4F}" dt="2023-08-30T12:06:23.021" v="674"/>
        <pc:sldMkLst>
          <pc:docMk/>
          <pc:sldMk cId="884440879" sldId="406"/>
        </pc:sldMkLst>
        <pc:spChg chg="add mod">
          <ac:chgData name="Winnie Lo" userId="8b82ab0d-371b-474d-a48c-90efe91310e8" providerId="ADAL" clId="{7BF19A18-E2BC-4AD9-A35D-8569ADFF9B4F}" dt="2023-08-30T12:06:23.021" v="674"/>
          <ac:spMkLst>
            <pc:docMk/>
            <pc:sldMk cId="884440879" sldId="406"/>
            <ac:spMk id="2" creationId="{0D11E57C-351A-5046-BBE5-055016893CC8}"/>
          </ac:spMkLst>
        </pc:spChg>
        <pc:spChg chg="mod">
          <ac:chgData name="Winnie Lo" userId="8b82ab0d-371b-474d-a48c-90efe91310e8" providerId="ADAL" clId="{7BF19A18-E2BC-4AD9-A35D-8569ADFF9B4F}" dt="2023-08-30T12:05:08.582" v="603" actId="20577"/>
          <ac:spMkLst>
            <pc:docMk/>
            <pc:sldMk cId="884440879" sldId="406"/>
            <ac:spMk id="13" creationId="{9B8265F7-BBA1-92C8-B7A4-533DF037FA9C}"/>
          </ac:spMkLst>
        </pc:spChg>
      </pc:sldChg>
      <pc:sldChg chg="addSp modSp add mod">
        <pc:chgData name="Winnie Lo" userId="8b82ab0d-371b-474d-a48c-90efe91310e8" providerId="ADAL" clId="{7BF19A18-E2BC-4AD9-A35D-8569ADFF9B4F}" dt="2023-08-30T12:06:25.918" v="675"/>
        <pc:sldMkLst>
          <pc:docMk/>
          <pc:sldMk cId="2137182779" sldId="407"/>
        </pc:sldMkLst>
        <pc:spChg chg="add mod">
          <ac:chgData name="Winnie Lo" userId="8b82ab0d-371b-474d-a48c-90efe91310e8" providerId="ADAL" clId="{7BF19A18-E2BC-4AD9-A35D-8569ADFF9B4F}" dt="2023-08-30T12:06:25.918" v="675"/>
          <ac:spMkLst>
            <pc:docMk/>
            <pc:sldMk cId="2137182779" sldId="407"/>
            <ac:spMk id="2" creationId="{B741B309-35E6-6322-2165-BB84054EE8F8}"/>
          </ac:spMkLst>
        </pc:spChg>
        <pc:spChg chg="mod">
          <ac:chgData name="Winnie Lo" userId="8b82ab0d-371b-474d-a48c-90efe91310e8" providerId="ADAL" clId="{7BF19A18-E2BC-4AD9-A35D-8569ADFF9B4F}" dt="2023-08-30T12:05:24.230" v="629" actId="20577"/>
          <ac:spMkLst>
            <pc:docMk/>
            <pc:sldMk cId="2137182779" sldId="407"/>
            <ac:spMk id="13" creationId="{9B8265F7-BBA1-92C8-B7A4-533DF037FA9C}"/>
          </ac:spMkLst>
        </pc:spChg>
      </pc:sldChg>
      <pc:sldChg chg="addSp modSp add mod">
        <pc:chgData name="Winnie Lo" userId="8b82ab0d-371b-474d-a48c-90efe91310e8" providerId="ADAL" clId="{7BF19A18-E2BC-4AD9-A35D-8569ADFF9B4F}" dt="2023-08-30T12:06:28.272" v="676"/>
        <pc:sldMkLst>
          <pc:docMk/>
          <pc:sldMk cId="2296127354" sldId="408"/>
        </pc:sldMkLst>
        <pc:spChg chg="add mod">
          <ac:chgData name="Winnie Lo" userId="8b82ab0d-371b-474d-a48c-90efe91310e8" providerId="ADAL" clId="{7BF19A18-E2BC-4AD9-A35D-8569ADFF9B4F}" dt="2023-08-30T12:06:28.272" v="676"/>
          <ac:spMkLst>
            <pc:docMk/>
            <pc:sldMk cId="2296127354" sldId="408"/>
            <ac:spMk id="2" creationId="{998EF96C-DB8C-6093-F485-2950D199A98A}"/>
          </ac:spMkLst>
        </pc:spChg>
        <pc:spChg chg="mod">
          <ac:chgData name="Winnie Lo" userId="8b82ab0d-371b-474d-a48c-90efe91310e8" providerId="ADAL" clId="{7BF19A18-E2BC-4AD9-A35D-8569ADFF9B4F}" dt="2023-08-30T12:05:38.710" v="671" actId="20577"/>
          <ac:spMkLst>
            <pc:docMk/>
            <pc:sldMk cId="2296127354" sldId="408"/>
            <ac:spMk id="13" creationId="{9B8265F7-BBA1-92C8-B7A4-533DF037FA9C}"/>
          </ac:spMkLst>
        </pc:spChg>
      </pc:sldChg>
      <pc:sldChg chg="addSp modSp add mod">
        <pc:chgData name="Winnie Lo" userId="8b82ab0d-371b-474d-a48c-90efe91310e8" providerId="ADAL" clId="{7BF19A18-E2BC-4AD9-A35D-8569ADFF9B4F}" dt="2023-08-30T13:02:29.772" v="737" actId="20577"/>
        <pc:sldMkLst>
          <pc:docMk/>
          <pc:sldMk cId="1752819019" sldId="409"/>
        </pc:sldMkLst>
        <pc:spChg chg="add mod">
          <ac:chgData name="Winnie Lo" userId="8b82ab0d-371b-474d-a48c-90efe91310e8" providerId="ADAL" clId="{7BF19A18-E2BC-4AD9-A35D-8569ADFF9B4F}" dt="2023-08-30T13:01:35.845" v="678" actId="1076"/>
          <ac:spMkLst>
            <pc:docMk/>
            <pc:sldMk cId="1752819019" sldId="409"/>
            <ac:spMk id="2" creationId="{CD1B62FE-C798-1AB8-8F22-605DD4FEC23D}"/>
          </ac:spMkLst>
        </pc:spChg>
        <pc:spChg chg="mod">
          <ac:chgData name="Winnie Lo" userId="8b82ab0d-371b-474d-a48c-90efe91310e8" providerId="ADAL" clId="{7BF19A18-E2BC-4AD9-A35D-8569ADFF9B4F}" dt="2023-08-30T13:02:29.772" v="737" actId="20577"/>
          <ac:spMkLst>
            <pc:docMk/>
            <pc:sldMk cId="1752819019" sldId="409"/>
            <ac:spMk id="13" creationId="{9B8265F7-BBA1-92C8-B7A4-533DF037FA9C}"/>
          </ac:spMkLst>
        </pc:spChg>
      </pc:sldChg>
      <pc:sldChg chg="add del">
        <pc:chgData name="Winnie Lo" userId="8b82ab0d-371b-474d-a48c-90efe91310e8" providerId="ADAL" clId="{7BF19A18-E2BC-4AD9-A35D-8569ADFF9B4F}" dt="2023-08-30T13:03:36.724" v="810" actId="47"/>
        <pc:sldMkLst>
          <pc:docMk/>
          <pc:sldMk cId="3704448929" sldId="410"/>
        </pc:sldMkLst>
      </pc:sldChg>
      <pc:sldChg chg="modSp add mod">
        <pc:chgData name="Winnie Lo" userId="8b82ab0d-371b-474d-a48c-90efe91310e8" providerId="ADAL" clId="{7BF19A18-E2BC-4AD9-A35D-8569ADFF9B4F}" dt="2023-08-30T13:02:39.965" v="768" actId="20577"/>
        <pc:sldMkLst>
          <pc:docMk/>
          <pc:sldMk cId="4202468135" sldId="411"/>
        </pc:sldMkLst>
        <pc:spChg chg="mod">
          <ac:chgData name="Winnie Lo" userId="8b82ab0d-371b-474d-a48c-90efe91310e8" providerId="ADAL" clId="{7BF19A18-E2BC-4AD9-A35D-8569ADFF9B4F}" dt="2023-08-30T13:02:39.965" v="768" actId="20577"/>
          <ac:spMkLst>
            <pc:docMk/>
            <pc:sldMk cId="4202468135" sldId="411"/>
            <ac:spMk id="13" creationId="{9B8265F7-BBA1-92C8-B7A4-533DF037FA9C}"/>
          </ac:spMkLst>
        </pc:spChg>
      </pc:sldChg>
      <pc:sldChg chg="addSp delSp modSp add mod">
        <pc:chgData name="Winnie Lo" userId="8b82ab0d-371b-474d-a48c-90efe91310e8" providerId="ADAL" clId="{7BF19A18-E2BC-4AD9-A35D-8569ADFF9B4F}" dt="2023-08-30T13:03:27.803" v="808" actId="20577"/>
        <pc:sldMkLst>
          <pc:docMk/>
          <pc:sldMk cId="1955855384" sldId="412"/>
        </pc:sldMkLst>
        <pc:spChg chg="del">
          <ac:chgData name="Winnie Lo" userId="8b82ab0d-371b-474d-a48c-90efe91310e8" providerId="ADAL" clId="{7BF19A18-E2BC-4AD9-A35D-8569ADFF9B4F}" dt="2023-08-30T13:03:07.027" v="769" actId="478"/>
          <ac:spMkLst>
            <pc:docMk/>
            <pc:sldMk cId="1955855384" sldId="412"/>
            <ac:spMk id="2" creationId="{CD1B62FE-C798-1AB8-8F22-605DD4FEC23D}"/>
          </ac:spMkLst>
        </pc:spChg>
        <pc:spChg chg="add mod">
          <ac:chgData name="Winnie Lo" userId="8b82ab0d-371b-474d-a48c-90efe91310e8" providerId="ADAL" clId="{7BF19A18-E2BC-4AD9-A35D-8569ADFF9B4F}" dt="2023-08-30T13:03:17.958" v="770"/>
          <ac:spMkLst>
            <pc:docMk/>
            <pc:sldMk cId="1955855384" sldId="412"/>
            <ac:spMk id="3" creationId="{AD893BCE-C830-9F87-0A2C-5EE11F5DAEF6}"/>
          </ac:spMkLst>
        </pc:spChg>
        <pc:spChg chg="mod">
          <ac:chgData name="Winnie Lo" userId="8b82ab0d-371b-474d-a48c-90efe91310e8" providerId="ADAL" clId="{7BF19A18-E2BC-4AD9-A35D-8569ADFF9B4F}" dt="2023-08-30T13:03:27.803" v="808" actId="20577"/>
          <ac:spMkLst>
            <pc:docMk/>
            <pc:sldMk cId="1955855384" sldId="412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F19A18-E2BC-4AD9-A35D-8569ADFF9B4F}" dt="2023-08-30T13:06:09.415" v="858" actId="20577"/>
        <pc:sldMkLst>
          <pc:docMk/>
          <pc:sldMk cId="3776208282" sldId="413"/>
        </pc:sldMkLst>
        <pc:spChg chg="mod">
          <ac:chgData name="Winnie Lo" userId="8b82ab0d-371b-474d-a48c-90efe91310e8" providerId="ADAL" clId="{7BF19A18-E2BC-4AD9-A35D-8569ADFF9B4F}" dt="2023-08-30T13:06:09.415" v="858" actId="20577"/>
          <ac:spMkLst>
            <pc:docMk/>
            <pc:sldMk cId="3776208282" sldId="413"/>
            <ac:spMk id="10" creationId="{74489170-66A2-D642-54AB-27792D6FEFAA}"/>
          </ac:spMkLst>
        </pc:spChg>
      </pc:sldChg>
      <pc:sldChg chg="add del">
        <pc:chgData name="Winnie Lo" userId="8b82ab0d-371b-474d-a48c-90efe91310e8" providerId="ADAL" clId="{7BF19A18-E2BC-4AD9-A35D-8569ADFF9B4F}" dt="2023-08-30T13:03:32.075" v="809" actId="47"/>
        <pc:sldMkLst>
          <pc:docMk/>
          <pc:sldMk cId="3996576125" sldId="413"/>
        </pc:sldMkLst>
      </pc:sldChg>
      <pc:sldChg chg="add del">
        <pc:chgData name="Winnie Lo" userId="8b82ab0d-371b-474d-a48c-90efe91310e8" providerId="ADAL" clId="{7BF19A18-E2BC-4AD9-A35D-8569ADFF9B4F}" dt="2023-08-30T13:03:38.443" v="811" actId="47"/>
        <pc:sldMkLst>
          <pc:docMk/>
          <pc:sldMk cId="222315117" sldId="414"/>
        </pc:sldMkLst>
      </pc:sldChg>
      <pc:sldChg chg="modSp add mod">
        <pc:chgData name="Winnie Lo" userId="8b82ab0d-371b-474d-a48c-90efe91310e8" providerId="ADAL" clId="{7BF19A18-E2BC-4AD9-A35D-8569ADFF9B4F}" dt="2023-08-30T13:06:27.727" v="893" actId="27636"/>
        <pc:sldMkLst>
          <pc:docMk/>
          <pc:sldMk cId="700263086" sldId="414"/>
        </pc:sldMkLst>
        <pc:spChg chg="mod">
          <ac:chgData name="Winnie Lo" userId="8b82ab0d-371b-474d-a48c-90efe91310e8" providerId="ADAL" clId="{7BF19A18-E2BC-4AD9-A35D-8569ADFF9B4F}" dt="2023-08-30T13:06:27.727" v="893" actId="27636"/>
          <ac:spMkLst>
            <pc:docMk/>
            <pc:sldMk cId="700263086" sldId="414"/>
            <ac:spMk id="10" creationId="{74489170-66A2-D642-54AB-27792D6FEFAA}"/>
          </ac:spMkLst>
        </pc:spChg>
      </pc:sldChg>
      <pc:sldChg chg="modSp add mod">
        <pc:chgData name="Winnie Lo" userId="8b82ab0d-371b-474d-a48c-90efe91310e8" providerId="ADAL" clId="{7BF19A18-E2BC-4AD9-A35D-8569ADFF9B4F}" dt="2023-08-31T09:58:59.534" v="2865" actId="20577"/>
        <pc:sldMkLst>
          <pc:docMk/>
          <pc:sldMk cId="3506757781" sldId="415"/>
        </pc:sldMkLst>
        <pc:spChg chg="mod">
          <ac:chgData name="Winnie Lo" userId="8b82ab0d-371b-474d-a48c-90efe91310e8" providerId="ADAL" clId="{7BF19A18-E2BC-4AD9-A35D-8569ADFF9B4F}" dt="2023-08-31T09:58:59.534" v="2865" actId="20577"/>
          <ac:spMkLst>
            <pc:docMk/>
            <pc:sldMk cId="3506757781" sldId="415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09:58:47.451" v="2853" actId="5793"/>
          <ac:spMkLst>
            <pc:docMk/>
            <pc:sldMk cId="3506757781" sldId="415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F19A18-E2BC-4AD9-A35D-8569ADFF9B4F}" dt="2023-08-31T11:32:18.326" v="6813" actId="20577"/>
        <pc:sldMkLst>
          <pc:docMk/>
          <pc:sldMk cId="58275409" sldId="416"/>
        </pc:sldMkLst>
        <pc:spChg chg="mod">
          <ac:chgData name="Winnie Lo" userId="8b82ab0d-371b-474d-a48c-90efe91310e8" providerId="ADAL" clId="{7BF19A18-E2BC-4AD9-A35D-8569ADFF9B4F}" dt="2023-08-31T10:00:02.717" v="2892" actId="20577"/>
          <ac:spMkLst>
            <pc:docMk/>
            <pc:sldMk cId="58275409" sldId="416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11:32:18.326" v="6813" actId="20577"/>
          <ac:spMkLst>
            <pc:docMk/>
            <pc:sldMk cId="58275409" sldId="416"/>
            <ac:spMk id="13" creationId="{9B8265F7-BBA1-92C8-B7A4-533DF037FA9C}"/>
          </ac:spMkLst>
        </pc:spChg>
      </pc:sldChg>
      <pc:sldChg chg="modSp add mod ord">
        <pc:chgData name="Winnie Lo" userId="8b82ab0d-371b-474d-a48c-90efe91310e8" providerId="ADAL" clId="{7BF19A18-E2BC-4AD9-A35D-8569ADFF9B4F}" dt="2023-08-31T11:31:29.672" v="6783"/>
        <pc:sldMkLst>
          <pc:docMk/>
          <pc:sldMk cId="2145729959" sldId="417"/>
        </pc:sldMkLst>
        <pc:spChg chg="mod">
          <ac:chgData name="Winnie Lo" userId="8b82ab0d-371b-474d-a48c-90efe91310e8" providerId="ADAL" clId="{7BF19A18-E2BC-4AD9-A35D-8569ADFF9B4F}" dt="2023-08-31T10:09:13.679" v="4148" actId="27636"/>
          <ac:spMkLst>
            <pc:docMk/>
            <pc:sldMk cId="2145729959" sldId="417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11:31:17.688" v="6779" actId="27636"/>
          <ac:spMkLst>
            <pc:docMk/>
            <pc:sldMk cId="2145729959" sldId="417"/>
            <ac:spMk id="13" creationId="{9B8265F7-BBA1-92C8-B7A4-533DF037FA9C}"/>
          </ac:spMkLst>
        </pc:spChg>
      </pc:sldChg>
      <pc:sldChg chg="addSp delSp modSp add mod">
        <pc:chgData name="Winnie Lo" userId="8b82ab0d-371b-474d-a48c-90efe91310e8" providerId="ADAL" clId="{7BF19A18-E2BC-4AD9-A35D-8569ADFF9B4F}" dt="2023-08-31T11:00:10.019" v="5479" actId="113"/>
        <pc:sldMkLst>
          <pc:docMk/>
          <pc:sldMk cId="2550293363" sldId="418"/>
        </pc:sldMkLst>
        <pc:spChg chg="add mod">
          <ac:chgData name="Winnie Lo" userId="8b82ab0d-371b-474d-a48c-90efe91310e8" providerId="ADAL" clId="{7BF19A18-E2BC-4AD9-A35D-8569ADFF9B4F}" dt="2023-08-31T10:56:47.599" v="5388" actId="255"/>
          <ac:spMkLst>
            <pc:docMk/>
            <pc:sldMk cId="2550293363" sldId="418"/>
            <ac:spMk id="4" creationId="{1868E3B6-9BCD-279A-65A1-D448AE103860}"/>
          </ac:spMkLst>
        </pc:spChg>
        <pc:spChg chg="add mod">
          <ac:chgData name="Winnie Lo" userId="8b82ab0d-371b-474d-a48c-90efe91310e8" providerId="ADAL" clId="{7BF19A18-E2BC-4AD9-A35D-8569ADFF9B4F}" dt="2023-08-31T10:56:37.983" v="5386" actId="255"/>
          <ac:spMkLst>
            <pc:docMk/>
            <pc:sldMk cId="2550293363" sldId="418"/>
            <ac:spMk id="5" creationId="{6B808AD2-980B-7128-E7CC-F101EC308F34}"/>
          </ac:spMkLst>
        </pc:spChg>
        <pc:spChg chg="mod">
          <ac:chgData name="Winnie Lo" userId="8b82ab0d-371b-474d-a48c-90efe91310e8" providerId="ADAL" clId="{7BF19A18-E2BC-4AD9-A35D-8569ADFF9B4F}" dt="2023-08-31T11:00:10.019" v="5479" actId="113"/>
          <ac:spMkLst>
            <pc:docMk/>
            <pc:sldMk cId="2550293363" sldId="418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10:30:21.232" v="5209" actId="5793"/>
          <ac:spMkLst>
            <pc:docMk/>
            <pc:sldMk cId="2550293363" sldId="418"/>
            <ac:spMk id="13" creationId="{9B8265F7-BBA1-92C8-B7A4-533DF037FA9C}"/>
          </ac:spMkLst>
        </pc:spChg>
        <pc:graphicFrameChg chg="add del mod">
          <ac:chgData name="Winnie Lo" userId="8b82ab0d-371b-474d-a48c-90efe91310e8" providerId="ADAL" clId="{7BF19A18-E2BC-4AD9-A35D-8569ADFF9B4F}" dt="2023-08-31T10:50:35.977" v="5217" actId="478"/>
          <ac:graphicFrameMkLst>
            <pc:docMk/>
            <pc:sldMk cId="2550293363" sldId="418"/>
            <ac:graphicFrameMk id="6" creationId="{BD8F1578-D77E-FE28-45E4-03EA8B0438D9}"/>
          </ac:graphicFrameMkLst>
        </pc:graphicFrameChg>
        <pc:graphicFrameChg chg="add mod modGraphic">
          <ac:chgData name="Winnie Lo" userId="8b82ab0d-371b-474d-a48c-90efe91310e8" providerId="ADAL" clId="{7BF19A18-E2BC-4AD9-A35D-8569ADFF9B4F}" dt="2023-08-31T10:56:12.072" v="5383" actId="1076"/>
          <ac:graphicFrameMkLst>
            <pc:docMk/>
            <pc:sldMk cId="2550293363" sldId="418"/>
            <ac:graphicFrameMk id="7" creationId="{924A0387-9C9A-A2B0-79DB-DEF5591DDFA6}"/>
          </ac:graphicFrameMkLst>
        </pc:graphicFrameChg>
        <pc:picChg chg="add mod">
          <ac:chgData name="Winnie Lo" userId="8b82ab0d-371b-474d-a48c-90efe91310e8" providerId="ADAL" clId="{7BF19A18-E2BC-4AD9-A35D-8569ADFF9B4F}" dt="2023-08-31T10:56:17.132" v="5384" actId="1076"/>
          <ac:picMkLst>
            <pc:docMk/>
            <pc:sldMk cId="2550293363" sldId="418"/>
            <ac:picMk id="2" creationId="{AA4F1CD0-A16F-EABF-D3EB-721678A0AF9D}"/>
          </ac:picMkLst>
        </pc:picChg>
        <pc:picChg chg="add del mod">
          <ac:chgData name="Winnie Lo" userId="8b82ab0d-371b-474d-a48c-90efe91310e8" providerId="ADAL" clId="{7BF19A18-E2BC-4AD9-A35D-8569ADFF9B4F}" dt="2023-08-31T10:50:25.720" v="5215" actId="478"/>
          <ac:picMkLst>
            <pc:docMk/>
            <pc:sldMk cId="2550293363" sldId="418"/>
            <ac:picMk id="3" creationId="{BAFE71F5-522D-2902-1598-D1555E3DD2DB}"/>
          </ac:picMkLst>
        </pc:picChg>
      </pc:sldChg>
      <pc:sldChg chg="addSp delSp modSp add mod">
        <pc:chgData name="Winnie Lo" userId="8b82ab0d-371b-474d-a48c-90efe91310e8" providerId="ADAL" clId="{7BF19A18-E2BC-4AD9-A35D-8569ADFF9B4F}" dt="2023-08-31T15:43:46.075" v="7214" actId="478"/>
        <pc:sldMkLst>
          <pc:docMk/>
          <pc:sldMk cId="3351163364" sldId="419"/>
        </pc:sldMkLst>
        <pc:spChg chg="add del">
          <ac:chgData name="Winnie Lo" userId="8b82ab0d-371b-474d-a48c-90efe91310e8" providerId="ADAL" clId="{7BF19A18-E2BC-4AD9-A35D-8569ADFF9B4F}" dt="2023-08-31T15:43:46.075" v="7214" actId="478"/>
          <ac:spMkLst>
            <pc:docMk/>
            <pc:sldMk cId="3351163364" sldId="419"/>
            <ac:spMk id="3" creationId="{9BE1B9FC-9553-A696-6E26-EBC8F0390F57}"/>
          </ac:spMkLst>
        </pc:spChg>
        <pc:spChg chg="mod">
          <ac:chgData name="Winnie Lo" userId="8b82ab0d-371b-474d-a48c-90efe91310e8" providerId="ADAL" clId="{7BF19A18-E2BC-4AD9-A35D-8569ADFF9B4F}" dt="2023-08-31T15:38:20.168" v="7150" actId="20577"/>
          <ac:spMkLst>
            <pc:docMk/>
            <pc:sldMk cId="3351163364" sldId="419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15:43:36.728" v="7212" actId="20577"/>
          <ac:spMkLst>
            <pc:docMk/>
            <pc:sldMk cId="3351163364" sldId="419"/>
            <ac:spMk id="13" creationId="{9B8265F7-BBA1-92C8-B7A4-533DF037FA9C}"/>
          </ac:spMkLst>
        </pc:spChg>
      </pc:sldChg>
      <pc:sldChg chg="add">
        <pc:chgData name="Winnie Lo" userId="8b82ab0d-371b-474d-a48c-90efe91310e8" providerId="ADAL" clId="{7BF19A18-E2BC-4AD9-A35D-8569ADFF9B4F}" dt="2023-08-31T11:00:46.163" v="5493"/>
        <pc:sldMkLst>
          <pc:docMk/>
          <pc:sldMk cId="2428111543" sldId="420"/>
        </pc:sldMkLst>
      </pc:sldChg>
      <pc:sldChg chg="add">
        <pc:chgData name="Winnie Lo" userId="8b82ab0d-371b-474d-a48c-90efe91310e8" providerId="ADAL" clId="{7BF19A18-E2BC-4AD9-A35D-8569ADFF9B4F}" dt="2023-08-31T11:00:47.647" v="5494"/>
        <pc:sldMkLst>
          <pc:docMk/>
          <pc:sldMk cId="78641581" sldId="421"/>
        </pc:sldMkLst>
      </pc:sldChg>
      <pc:sldChg chg="addSp delSp modSp add mod">
        <pc:chgData name="Winnie Lo" userId="8b82ab0d-371b-474d-a48c-90efe91310e8" providerId="ADAL" clId="{7BF19A18-E2BC-4AD9-A35D-8569ADFF9B4F}" dt="2023-08-31T15:40:15.378" v="7210" actId="1076"/>
        <pc:sldMkLst>
          <pc:docMk/>
          <pc:sldMk cId="116809767" sldId="422"/>
        </pc:sldMkLst>
        <pc:spChg chg="add del mod">
          <ac:chgData name="Winnie Lo" userId="8b82ab0d-371b-474d-a48c-90efe91310e8" providerId="ADAL" clId="{7BF19A18-E2BC-4AD9-A35D-8569ADFF9B4F}" dt="2023-08-31T11:41:56.445" v="7138" actId="478"/>
          <ac:spMkLst>
            <pc:docMk/>
            <pc:sldMk cId="116809767" sldId="422"/>
            <ac:spMk id="4" creationId="{8098C65E-0BE0-9946-F762-781954F5B83C}"/>
          </ac:spMkLst>
        </pc:spChg>
        <pc:spChg chg="mod">
          <ac:chgData name="Winnie Lo" userId="8b82ab0d-371b-474d-a48c-90efe91310e8" providerId="ADAL" clId="{7BF19A18-E2BC-4AD9-A35D-8569ADFF9B4F}" dt="2023-08-31T11:41:41.785" v="7136" actId="20577"/>
          <ac:spMkLst>
            <pc:docMk/>
            <pc:sldMk cId="116809767" sldId="422"/>
            <ac:spMk id="10" creationId="{74489170-66A2-D642-54AB-27792D6FEFAA}"/>
          </ac:spMkLst>
        </pc:spChg>
        <pc:spChg chg="del mod">
          <ac:chgData name="Winnie Lo" userId="8b82ab0d-371b-474d-a48c-90efe91310e8" providerId="ADAL" clId="{7BF19A18-E2BC-4AD9-A35D-8569ADFF9B4F}" dt="2023-08-31T11:01:10.945" v="5515"/>
          <ac:spMkLst>
            <pc:docMk/>
            <pc:sldMk cId="116809767" sldId="422"/>
            <ac:spMk id="13" creationId="{9B8265F7-BBA1-92C8-B7A4-533DF037FA9C}"/>
          </ac:spMkLst>
        </pc:spChg>
        <pc:picChg chg="add del mod">
          <ac:chgData name="Winnie Lo" userId="8b82ab0d-371b-474d-a48c-90efe91310e8" providerId="ADAL" clId="{7BF19A18-E2BC-4AD9-A35D-8569ADFF9B4F}" dt="2023-08-31T11:01:24.176" v="5519" actId="478"/>
          <ac:picMkLst>
            <pc:docMk/>
            <pc:sldMk cId="116809767" sldId="422"/>
            <ac:picMk id="2" creationId="{70EC9DCC-9A5F-60E3-F3D4-1137B5CD708E}"/>
          </ac:picMkLst>
        </pc:picChg>
        <pc:picChg chg="add mod">
          <ac:chgData name="Winnie Lo" userId="8b82ab0d-371b-474d-a48c-90efe91310e8" providerId="ADAL" clId="{7BF19A18-E2BC-4AD9-A35D-8569ADFF9B4F}" dt="2023-08-31T15:40:15.378" v="7210" actId="1076"/>
          <ac:picMkLst>
            <pc:docMk/>
            <pc:sldMk cId="116809767" sldId="422"/>
            <ac:picMk id="6" creationId="{108F6C9E-1007-03A0-20F2-370993C054D7}"/>
          </ac:picMkLst>
        </pc:picChg>
      </pc:sldChg>
      <pc:sldChg chg="addSp delSp modSp add del mod">
        <pc:chgData name="Winnie Lo" userId="8b82ab0d-371b-474d-a48c-90efe91310e8" providerId="ADAL" clId="{7BF19A18-E2BC-4AD9-A35D-8569ADFF9B4F}" dt="2023-08-31T11:41:08.920" v="7114" actId="2696"/>
        <pc:sldMkLst>
          <pc:docMk/>
          <pc:sldMk cId="3048750754" sldId="423"/>
        </pc:sldMkLst>
        <pc:spChg chg="add del">
          <ac:chgData name="Winnie Lo" userId="8b82ab0d-371b-474d-a48c-90efe91310e8" providerId="ADAL" clId="{7BF19A18-E2BC-4AD9-A35D-8569ADFF9B4F}" dt="2023-08-31T11:38:25.845" v="7088" actId="22"/>
          <ac:spMkLst>
            <pc:docMk/>
            <pc:sldMk cId="3048750754" sldId="423"/>
            <ac:spMk id="3" creationId="{4B58C4B1-1294-3915-B197-CD82D28F68D8}"/>
          </ac:spMkLst>
        </pc:spChg>
        <pc:spChg chg="mod">
          <ac:chgData name="Winnie Lo" userId="8b82ab0d-371b-474d-a48c-90efe91310e8" providerId="ADAL" clId="{7BF19A18-E2BC-4AD9-A35D-8569ADFF9B4F}" dt="2023-08-31T11:38:49.562" v="7096" actId="27636"/>
          <ac:spMkLst>
            <pc:docMk/>
            <pc:sldMk cId="3048750754" sldId="423"/>
            <ac:spMk id="13" creationId="{9B8265F7-BBA1-92C8-B7A4-533DF037FA9C}"/>
          </ac:spMkLst>
        </pc:spChg>
      </pc:sldChg>
      <pc:sldChg chg="modSp add del mod">
        <pc:chgData name="Winnie Lo" userId="8b82ab0d-371b-474d-a48c-90efe91310e8" providerId="ADAL" clId="{7BF19A18-E2BC-4AD9-A35D-8569ADFF9B4F}" dt="2023-08-31T11:41:10.168" v="7115" actId="47"/>
        <pc:sldMkLst>
          <pc:docMk/>
          <pc:sldMk cId="468758733" sldId="424"/>
        </pc:sldMkLst>
        <pc:spChg chg="mod">
          <ac:chgData name="Winnie Lo" userId="8b82ab0d-371b-474d-a48c-90efe91310e8" providerId="ADAL" clId="{7BF19A18-E2BC-4AD9-A35D-8569ADFF9B4F}" dt="2023-08-31T11:38:55.301" v="7098" actId="27636"/>
          <ac:spMkLst>
            <pc:docMk/>
            <pc:sldMk cId="468758733" sldId="424"/>
            <ac:spMk id="13" creationId="{9B8265F7-BBA1-92C8-B7A4-533DF037FA9C}"/>
          </ac:spMkLst>
        </pc:spChg>
      </pc:sldChg>
      <pc:sldChg chg="modSp add del mod">
        <pc:chgData name="Winnie Lo" userId="8b82ab0d-371b-474d-a48c-90efe91310e8" providerId="ADAL" clId="{7BF19A18-E2BC-4AD9-A35D-8569ADFF9B4F}" dt="2023-08-31T11:41:10.190" v="7116" actId="47"/>
        <pc:sldMkLst>
          <pc:docMk/>
          <pc:sldMk cId="2543181187" sldId="425"/>
        </pc:sldMkLst>
        <pc:spChg chg="mod">
          <ac:chgData name="Winnie Lo" userId="8b82ab0d-371b-474d-a48c-90efe91310e8" providerId="ADAL" clId="{7BF19A18-E2BC-4AD9-A35D-8569ADFF9B4F}" dt="2023-08-31T11:38:59.816" v="7100" actId="27636"/>
          <ac:spMkLst>
            <pc:docMk/>
            <pc:sldMk cId="2543181187" sldId="425"/>
            <ac:spMk id="13" creationId="{9B8265F7-BBA1-92C8-B7A4-533DF037FA9C}"/>
          </ac:spMkLst>
        </pc:spChg>
      </pc:sldChg>
      <pc:sldChg chg="modSp add del mod">
        <pc:chgData name="Winnie Lo" userId="8b82ab0d-371b-474d-a48c-90efe91310e8" providerId="ADAL" clId="{7BF19A18-E2BC-4AD9-A35D-8569ADFF9B4F}" dt="2023-08-31T11:41:11.166" v="7117" actId="47"/>
        <pc:sldMkLst>
          <pc:docMk/>
          <pc:sldMk cId="1963005754" sldId="426"/>
        </pc:sldMkLst>
        <pc:spChg chg="mod">
          <ac:chgData name="Winnie Lo" userId="8b82ab0d-371b-474d-a48c-90efe91310e8" providerId="ADAL" clId="{7BF19A18-E2BC-4AD9-A35D-8569ADFF9B4F}" dt="2023-08-31T11:39:07.751" v="7103" actId="20577"/>
          <ac:spMkLst>
            <pc:docMk/>
            <pc:sldMk cId="1963005754" sldId="426"/>
            <ac:spMk id="13" creationId="{9B8265F7-BBA1-92C8-B7A4-533DF037FA9C}"/>
          </ac:spMkLst>
        </pc:spChg>
      </pc:sldChg>
      <pc:sldChg chg="modSp add del mod">
        <pc:chgData name="Winnie Lo" userId="8b82ab0d-371b-474d-a48c-90efe91310e8" providerId="ADAL" clId="{7BF19A18-E2BC-4AD9-A35D-8569ADFF9B4F}" dt="2023-08-31T11:41:12.017" v="7118" actId="47"/>
        <pc:sldMkLst>
          <pc:docMk/>
          <pc:sldMk cId="2446984452" sldId="427"/>
        </pc:sldMkLst>
        <pc:spChg chg="mod">
          <ac:chgData name="Winnie Lo" userId="8b82ab0d-371b-474d-a48c-90efe91310e8" providerId="ADAL" clId="{7BF19A18-E2BC-4AD9-A35D-8569ADFF9B4F}" dt="2023-08-31T11:39:12.025" v="7105" actId="27636"/>
          <ac:spMkLst>
            <pc:docMk/>
            <pc:sldMk cId="2446984452" sldId="427"/>
            <ac:spMk id="13" creationId="{9B8265F7-BBA1-92C8-B7A4-533DF037FA9C}"/>
          </ac:spMkLst>
        </pc:spChg>
      </pc:sldChg>
      <pc:sldChg chg="modSp add mod ord">
        <pc:chgData name="Winnie Lo" userId="8b82ab0d-371b-474d-a48c-90efe91310e8" providerId="ADAL" clId="{7BF19A18-E2BC-4AD9-A35D-8569ADFF9B4F}" dt="2023-08-31T11:41:03.521" v="7113"/>
        <pc:sldMkLst>
          <pc:docMk/>
          <pc:sldMk cId="2776359835" sldId="428"/>
        </pc:sldMkLst>
        <pc:spChg chg="mod">
          <ac:chgData name="Winnie Lo" userId="8b82ab0d-371b-474d-a48c-90efe91310e8" providerId="ADAL" clId="{7BF19A18-E2BC-4AD9-A35D-8569ADFF9B4F}" dt="2023-08-31T11:40:44.410" v="7111" actId="20577"/>
          <ac:spMkLst>
            <pc:docMk/>
            <pc:sldMk cId="2776359835" sldId="428"/>
            <ac:spMk id="13" creationId="{9B8265F7-BBA1-92C8-B7A4-533DF037FA9C}"/>
          </ac:spMkLst>
        </pc:spChg>
      </pc:sldChg>
      <pc:sldChg chg="modSp add del mod">
        <pc:chgData name="Winnie Lo" userId="8b82ab0d-371b-474d-a48c-90efe91310e8" providerId="ADAL" clId="{7BF19A18-E2BC-4AD9-A35D-8569ADFF9B4F}" dt="2023-08-31T11:41:16.940" v="7119" actId="47"/>
        <pc:sldMkLst>
          <pc:docMk/>
          <pc:sldMk cId="406925230" sldId="429"/>
        </pc:sldMkLst>
        <pc:spChg chg="mod">
          <ac:chgData name="Winnie Lo" userId="8b82ab0d-371b-474d-a48c-90efe91310e8" providerId="ADAL" clId="{7BF19A18-E2BC-4AD9-A35D-8569ADFF9B4F}" dt="2023-08-31T11:40:42.659" v="7110" actId="20577"/>
          <ac:spMkLst>
            <pc:docMk/>
            <pc:sldMk cId="406925230" sldId="429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F19A18-E2BC-4AD9-A35D-8569ADFF9B4F}" dt="2023-08-31T15:44:00.817" v="7225" actId="20577"/>
        <pc:sldMkLst>
          <pc:docMk/>
          <pc:sldMk cId="1311115922" sldId="429"/>
        </pc:sldMkLst>
        <pc:spChg chg="mod">
          <ac:chgData name="Winnie Lo" userId="8b82ab0d-371b-474d-a48c-90efe91310e8" providerId="ADAL" clId="{7BF19A18-E2BC-4AD9-A35D-8569ADFF9B4F}" dt="2023-08-31T15:44:00.817" v="7225" actId="20577"/>
          <ac:spMkLst>
            <pc:docMk/>
            <pc:sldMk cId="1311115922" sldId="429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8-31T15:43:57.204" v="7216" actId="20577"/>
          <ac:spMkLst>
            <pc:docMk/>
            <pc:sldMk cId="1311115922" sldId="429"/>
            <ac:spMk id="13" creationId="{9B8265F7-BBA1-92C8-B7A4-533DF037FA9C}"/>
          </ac:spMkLst>
        </pc:spChg>
      </pc:sldChg>
      <pc:sldChg chg="modSp add mod">
        <pc:chgData name="Winnie Lo" userId="8b82ab0d-371b-474d-a48c-90efe91310e8" providerId="ADAL" clId="{7BF19A18-E2BC-4AD9-A35D-8569ADFF9B4F}" dt="2023-09-01T13:41:35.716" v="8013" actId="20577"/>
        <pc:sldMkLst>
          <pc:docMk/>
          <pc:sldMk cId="1240586057" sldId="430"/>
        </pc:sldMkLst>
        <pc:spChg chg="mod">
          <ac:chgData name="Winnie Lo" userId="8b82ab0d-371b-474d-a48c-90efe91310e8" providerId="ADAL" clId="{7BF19A18-E2BC-4AD9-A35D-8569ADFF9B4F}" dt="2023-09-01T13:38:53.506" v="7264" actId="20577"/>
          <ac:spMkLst>
            <pc:docMk/>
            <pc:sldMk cId="1240586057" sldId="430"/>
            <ac:spMk id="10" creationId="{74489170-66A2-D642-54AB-27792D6FEFAA}"/>
          </ac:spMkLst>
        </pc:spChg>
        <pc:spChg chg="mod">
          <ac:chgData name="Winnie Lo" userId="8b82ab0d-371b-474d-a48c-90efe91310e8" providerId="ADAL" clId="{7BF19A18-E2BC-4AD9-A35D-8569ADFF9B4F}" dt="2023-09-01T13:41:35.716" v="8013" actId="20577"/>
          <ac:spMkLst>
            <pc:docMk/>
            <pc:sldMk cId="1240586057" sldId="430"/>
            <ac:spMk id="13" creationId="{9B8265F7-BBA1-92C8-B7A4-533DF037FA9C}"/>
          </ac:spMkLst>
        </pc:spChg>
      </pc:sldChg>
      <pc:sldChg chg="new del">
        <pc:chgData name="Winnie Lo" userId="8b82ab0d-371b-474d-a48c-90efe91310e8" providerId="ADAL" clId="{7BF19A18-E2BC-4AD9-A35D-8569ADFF9B4F}" dt="2023-09-01T13:38:20.042" v="7227" actId="2696"/>
        <pc:sldMkLst>
          <pc:docMk/>
          <pc:sldMk cId="3798443030" sldId="430"/>
        </pc:sldMkLst>
      </pc:sldChg>
      <pc:sldChg chg="add">
        <pc:chgData name="Winnie Lo" userId="8b82ab0d-371b-474d-a48c-90efe91310e8" providerId="ADAL" clId="{7BF19A18-E2BC-4AD9-A35D-8569ADFF9B4F}" dt="2023-09-01T13:38:41.484" v="7237"/>
        <pc:sldMkLst>
          <pc:docMk/>
          <pc:sldMk cId="3788947459" sldId="431"/>
        </pc:sldMkLst>
      </pc:sldChg>
      <pc:sldChg chg="add">
        <pc:chgData name="Winnie Lo" userId="8b82ab0d-371b-474d-a48c-90efe91310e8" providerId="ADAL" clId="{7BF19A18-E2BC-4AD9-A35D-8569ADFF9B4F}" dt="2023-09-01T13:38:42.347" v="7238"/>
        <pc:sldMkLst>
          <pc:docMk/>
          <pc:sldMk cId="1679588244" sldId="432"/>
        </pc:sldMkLst>
      </pc:sldChg>
      <pc:sldChg chg="add">
        <pc:chgData name="Winnie Lo" userId="8b82ab0d-371b-474d-a48c-90efe91310e8" providerId="ADAL" clId="{7BF19A18-E2BC-4AD9-A35D-8569ADFF9B4F}" dt="2023-09-01T13:38:42.992" v="7239"/>
        <pc:sldMkLst>
          <pc:docMk/>
          <pc:sldMk cId="1065896531" sldId="433"/>
        </pc:sldMkLst>
      </pc:sldChg>
      <pc:sldChg chg="add">
        <pc:chgData name="Winnie Lo" userId="8b82ab0d-371b-474d-a48c-90efe91310e8" providerId="ADAL" clId="{7BF19A18-E2BC-4AD9-A35D-8569ADFF9B4F}" dt="2023-09-01T13:38:43.520" v="7240"/>
        <pc:sldMkLst>
          <pc:docMk/>
          <pc:sldMk cId="2568806259" sldId="434"/>
        </pc:sldMkLst>
      </pc:sldChg>
      <pc:sldChg chg="add">
        <pc:chgData name="Winnie Lo" userId="8b82ab0d-371b-474d-a48c-90efe91310e8" providerId="ADAL" clId="{7BF19A18-E2BC-4AD9-A35D-8569ADFF9B4F}" dt="2023-09-01T13:38:43.980" v="7241"/>
        <pc:sldMkLst>
          <pc:docMk/>
          <pc:sldMk cId="3268219236" sldId="435"/>
        </pc:sldMkLst>
      </pc:sldChg>
    </pc:docChg>
  </pc:docChgLst>
  <pc:docChgLst>
    <pc:chgData name="Winnie Lo" userId="8b82ab0d-371b-474d-a48c-90efe91310e8" providerId="ADAL" clId="{C9E954CC-ADC4-415E-929A-04C2F0568F2D}"/>
    <pc:docChg chg="custSel addSld delSld modSld sldOrd">
      <pc:chgData name="Winnie Lo" userId="8b82ab0d-371b-474d-a48c-90efe91310e8" providerId="ADAL" clId="{C9E954CC-ADC4-415E-929A-04C2F0568F2D}" dt="2023-10-06T13:16:01.250" v="210" actId="14100"/>
      <pc:docMkLst>
        <pc:docMk/>
      </pc:docMkLst>
      <pc:sldChg chg="modSp mod">
        <pc:chgData name="Winnie Lo" userId="8b82ab0d-371b-474d-a48c-90efe91310e8" providerId="ADAL" clId="{C9E954CC-ADC4-415E-929A-04C2F0568F2D}" dt="2023-10-06T11:05:21.608" v="93" actId="255"/>
        <pc:sldMkLst>
          <pc:docMk/>
          <pc:sldMk cId="2958750660" sldId="377"/>
        </pc:sldMkLst>
        <pc:spChg chg="mod">
          <ac:chgData name="Winnie Lo" userId="8b82ab0d-371b-474d-a48c-90efe91310e8" providerId="ADAL" clId="{C9E954CC-ADC4-415E-929A-04C2F0568F2D}" dt="2023-10-06T11:05:21.608" v="93" actId="255"/>
          <ac:spMkLst>
            <pc:docMk/>
            <pc:sldMk cId="2958750660" sldId="377"/>
            <ac:spMk id="6" creationId="{E9A5417D-152E-A7F2-FA2F-ED29E3B78E35}"/>
          </ac:spMkLst>
        </pc:spChg>
      </pc:sldChg>
      <pc:sldChg chg="del">
        <pc:chgData name="Winnie Lo" userId="8b82ab0d-371b-474d-a48c-90efe91310e8" providerId="ADAL" clId="{C9E954CC-ADC4-415E-929A-04C2F0568F2D}" dt="2023-10-06T11:20:55.231" v="152" actId="47"/>
        <pc:sldMkLst>
          <pc:docMk/>
          <pc:sldMk cId="3776208282" sldId="413"/>
        </pc:sldMkLst>
      </pc:sldChg>
      <pc:sldChg chg="del">
        <pc:chgData name="Winnie Lo" userId="8b82ab0d-371b-474d-a48c-90efe91310e8" providerId="ADAL" clId="{C9E954CC-ADC4-415E-929A-04C2F0568F2D}" dt="2023-10-06T11:20:56.181" v="153" actId="47"/>
        <pc:sldMkLst>
          <pc:docMk/>
          <pc:sldMk cId="700263086" sldId="414"/>
        </pc:sldMkLst>
      </pc:sldChg>
      <pc:sldChg chg="del">
        <pc:chgData name="Winnie Lo" userId="8b82ab0d-371b-474d-a48c-90efe91310e8" providerId="ADAL" clId="{C9E954CC-ADC4-415E-929A-04C2F0568F2D}" dt="2023-10-06T11:11:26.743" v="96" actId="2696"/>
        <pc:sldMkLst>
          <pc:docMk/>
          <pc:sldMk cId="3351163364" sldId="419"/>
        </pc:sldMkLst>
      </pc:sldChg>
      <pc:sldChg chg="modSp mod">
        <pc:chgData name="Winnie Lo" userId="8b82ab0d-371b-474d-a48c-90efe91310e8" providerId="ADAL" clId="{C9E954CC-ADC4-415E-929A-04C2F0568F2D}" dt="2023-10-06T11:06:52.562" v="95" actId="20577"/>
        <pc:sldMkLst>
          <pc:docMk/>
          <pc:sldMk cId="427129762" sldId="436"/>
        </pc:sldMkLst>
        <pc:spChg chg="mod">
          <ac:chgData name="Winnie Lo" userId="8b82ab0d-371b-474d-a48c-90efe91310e8" providerId="ADAL" clId="{C9E954CC-ADC4-415E-929A-04C2F0568F2D}" dt="2023-10-06T11:06:52.562" v="95" actId="20577"/>
          <ac:spMkLst>
            <pc:docMk/>
            <pc:sldMk cId="427129762" sldId="436"/>
            <ac:spMk id="10" creationId="{74489170-66A2-D642-54AB-27792D6FEFAA}"/>
          </ac:spMkLst>
        </pc:spChg>
      </pc:sldChg>
      <pc:sldChg chg="addSp modSp mod">
        <pc:chgData name="Winnie Lo" userId="8b82ab0d-371b-474d-a48c-90efe91310e8" providerId="ADAL" clId="{C9E954CC-ADC4-415E-929A-04C2F0568F2D}" dt="2023-10-06T11:12:35.843" v="123" actId="1076"/>
        <pc:sldMkLst>
          <pc:docMk/>
          <pc:sldMk cId="3325822423" sldId="437"/>
        </pc:sldMkLst>
        <pc:spChg chg="add mod">
          <ac:chgData name="Winnie Lo" userId="8b82ab0d-371b-474d-a48c-90efe91310e8" providerId="ADAL" clId="{C9E954CC-ADC4-415E-929A-04C2F0568F2D}" dt="2023-10-06T11:12:07.220" v="104" actId="14100"/>
          <ac:spMkLst>
            <pc:docMk/>
            <pc:sldMk cId="3325822423" sldId="437"/>
            <ac:spMk id="2" creationId="{9D568D58-6E41-CA5E-0B0E-141B6E12D210}"/>
          </ac:spMkLst>
        </pc:spChg>
        <pc:spChg chg="add mod">
          <ac:chgData name="Winnie Lo" userId="8b82ab0d-371b-474d-a48c-90efe91310e8" providerId="ADAL" clId="{C9E954CC-ADC4-415E-929A-04C2F0568F2D}" dt="2023-10-06T11:12:35.843" v="123" actId="1076"/>
          <ac:spMkLst>
            <pc:docMk/>
            <pc:sldMk cId="3325822423" sldId="437"/>
            <ac:spMk id="3" creationId="{45E6AC69-3B6F-6704-B424-9C984C2DD3A5}"/>
          </ac:spMkLst>
        </pc:spChg>
      </pc:sldChg>
      <pc:sldChg chg="modSp mod">
        <pc:chgData name="Winnie Lo" userId="8b82ab0d-371b-474d-a48c-90efe91310e8" providerId="ADAL" clId="{C9E954CC-ADC4-415E-929A-04C2F0568F2D}" dt="2023-10-06T11:20:08.948" v="150" actId="20577"/>
        <pc:sldMkLst>
          <pc:docMk/>
          <pc:sldMk cId="3020107519" sldId="446"/>
        </pc:sldMkLst>
        <pc:spChg chg="mod">
          <ac:chgData name="Winnie Lo" userId="8b82ab0d-371b-474d-a48c-90efe91310e8" providerId="ADAL" clId="{C9E954CC-ADC4-415E-929A-04C2F0568F2D}" dt="2023-10-06T11:20:08.948" v="150" actId="20577"/>
          <ac:spMkLst>
            <pc:docMk/>
            <pc:sldMk cId="3020107519" sldId="446"/>
            <ac:spMk id="10" creationId="{74489170-66A2-D642-54AB-27792D6FEFAA}"/>
          </ac:spMkLst>
        </pc:spChg>
      </pc:sldChg>
      <pc:sldChg chg="del">
        <pc:chgData name="Winnie Lo" userId="8b82ab0d-371b-474d-a48c-90efe91310e8" providerId="ADAL" clId="{C9E954CC-ADC4-415E-929A-04C2F0568F2D}" dt="2023-10-06T11:20:26.488" v="151" actId="2696"/>
        <pc:sldMkLst>
          <pc:docMk/>
          <pc:sldMk cId="3631249276" sldId="453"/>
        </pc:sldMkLst>
      </pc:sldChg>
      <pc:sldChg chg="modSp mod ord">
        <pc:chgData name="Winnie Lo" userId="8b82ab0d-371b-474d-a48c-90efe91310e8" providerId="ADAL" clId="{C9E954CC-ADC4-415E-929A-04C2F0568F2D}" dt="2023-10-06T11:19:00.272" v="129" actId="20577"/>
        <pc:sldMkLst>
          <pc:docMk/>
          <pc:sldMk cId="1740271428" sldId="455"/>
        </pc:sldMkLst>
        <pc:spChg chg="mod">
          <ac:chgData name="Winnie Lo" userId="8b82ab0d-371b-474d-a48c-90efe91310e8" providerId="ADAL" clId="{C9E954CC-ADC4-415E-929A-04C2F0568F2D}" dt="2023-10-06T11:19:00.272" v="129" actId="20577"/>
          <ac:spMkLst>
            <pc:docMk/>
            <pc:sldMk cId="1740271428" sldId="455"/>
            <ac:spMk id="10" creationId="{74489170-66A2-D642-54AB-27792D6FEFAA}"/>
          </ac:spMkLst>
        </pc:spChg>
      </pc:sldChg>
      <pc:sldChg chg="ord">
        <pc:chgData name="Winnie Lo" userId="8b82ab0d-371b-474d-a48c-90efe91310e8" providerId="ADAL" clId="{C9E954CC-ADC4-415E-929A-04C2F0568F2D}" dt="2023-10-06T11:19:28.745" v="135"/>
        <pc:sldMkLst>
          <pc:docMk/>
          <pc:sldMk cId="2052972975" sldId="456"/>
        </pc:sldMkLst>
      </pc:sldChg>
      <pc:sldChg chg="modSp mod ord">
        <pc:chgData name="Winnie Lo" userId="8b82ab0d-371b-474d-a48c-90efe91310e8" providerId="ADAL" clId="{C9E954CC-ADC4-415E-929A-04C2F0568F2D}" dt="2023-10-06T13:16:01.250" v="210" actId="14100"/>
        <pc:sldMkLst>
          <pc:docMk/>
          <pc:sldMk cId="911150500" sldId="457"/>
        </pc:sldMkLst>
        <pc:spChg chg="mod">
          <ac:chgData name="Winnie Lo" userId="8b82ab0d-371b-474d-a48c-90efe91310e8" providerId="ADAL" clId="{C9E954CC-ADC4-415E-929A-04C2F0568F2D}" dt="2023-10-06T13:16:01.250" v="210" actId="14100"/>
          <ac:spMkLst>
            <pc:docMk/>
            <pc:sldMk cId="911150500" sldId="457"/>
            <ac:spMk id="13" creationId="{9B8265F7-BBA1-92C8-B7A4-533DF037FA9C}"/>
          </ac:spMkLst>
        </pc:spChg>
      </pc:sldChg>
      <pc:sldChg chg="modSp mod ord">
        <pc:chgData name="Winnie Lo" userId="8b82ab0d-371b-474d-a48c-90efe91310e8" providerId="ADAL" clId="{C9E954CC-ADC4-415E-929A-04C2F0568F2D}" dt="2023-10-06T12:38:55.419" v="196" actId="113"/>
        <pc:sldMkLst>
          <pc:docMk/>
          <pc:sldMk cId="2024794801" sldId="458"/>
        </pc:sldMkLst>
        <pc:spChg chg="mod">
          <ac:chgData name="Winnie Lo" userId="8b82ab0d-371b-474d-a48c-90efe91310e8" providerId="ADAL" clId="{C9E954CC-ADC4-415E-929A-04C2F0568F2D}" dt="2023-10-06T12:38:55.419" v="196" actId="113"/>
          <ac:spMkLst>
            <pc:docMk/>
            <pc:sldMk cId="2024794801" sldId="458"/>
            <ac:spMk id="13" creationId="{9B8265F7-BBA1-92C8-B7A4-533DF037FA9C}"/>
          </ac:spMkLst>
        </pc:spChg>
      </pc:sldChg>
      <pc:sldChg chg="delSp modSp add mod">
        <pc:chgData name="Winnie Lo" userId="8b82ab0d-371b-474d-a48c-90efe91310e8" providerId="ADAL" clId="{C9E954CC-ADC4-415E-929A-04C2F0568F2D}" dt="2023-10-06T11:21:50.622" v="186" actId="478"/>
        <pc:sldMkLst>
          <pc:docMk/>
          <pc:sldMk cId="1976777738" sldId="459"/>
        </pc:sldMkLst>
        <pc:spChg chg="del mod">
          <ac:chgData name="Winnie Lo" userId="8b82ab0d-371b-474d-a48c-90efe91310e8" providerId="ADAL" clId="{C9E954CC-ADC4-415E-929A-04C2F0568F2D}" dt="2023-10-06T11:21:50.622" v="186" actId="478"/>
          <ac:spMkLst>
            <pc:docMk/>
            <pc:sldMk cId="1976777738" sldId="459"/>
            <ac:spMk id="10" creationId="{74489170-66A2-D642-54AB-27792D6FEFAA}"/>
          </ac:spMkLst>
        </pc:spChg>
        <pc:spChg chg="mod">
          <ac:chgData name="Winnie Lo" userId="8b82ab0d-371b-474d-a48c-90efe91310e8" providerId="ADAL" clId="{C9E954CC-ADC4-415E-929A-04C2F0568F2D}" dt="2023-10-06T11:21:46.278" v="185" actId="255"/>
          <ac:spMkLst>
            <pc:docMk/>
            <pc:sldMk cId="1976777738" sldId="459"/>
            <ac:spMk id="13" creationId="{9B8265F7-BBA1-92C8-B7A4-533DF037FA9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53746-3D8A-48AA-8A0D-8A902F8807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F0B20F3-70B6-4071-9E38-0DC9458B20CA}" type="pres">
      <dgm:prSet presAssocID="{7AF53746-3D8A-48AA-8A0D-8A902F880719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030AC8DD-7AC8-424D-8296-53894E72CCDA}" type="presOf" srcId="{7AF53746-3D8A-48AA-8A0D-8A902F880719}" destId="{CF0B20F3-70B6-4071-9E38-0DC9458B20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2671-0152-4967-A972-C502F6154438}" type="datetimeFigureOut"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0E1BB-3A7E-4575-BEEA-7DD177B1DA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DBE2-2745-8358-FE5F-82886255A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9D8A7-783B-8066-979C-F3EA9F9A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1E25C-C181-F273-2CAD-4966F400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2319-9969-4AB6-C5E8-8A8D5B58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6E1B-2C48-C5BB-C38E-8AFE224B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4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D4C8-7BA1-F219-157D-6E56B20C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9EFD1-AB29-D274-2214-C660BF893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EF0DC-9441-D14C-C5C9-D7A1B068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6DE8-B2E3-B5F8-0401-5F4E7126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4008-8688-2A51-A238-A90D98C8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97C0F-82E8-E338-D3A2-1BB2BD695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F9CF5-D871-495B-0439-5E7C40609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D23F-C10F-4C5A-1B02-735F77D9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F70C-1CB6-1A93-CAA4-6805605F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13B55-0118-BAFD-0C34-19AA86EC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9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040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52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9228-4C2E-8209-8369-1EB25D73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31F29-EE4A-3F91-0C4F-0F2FE4B1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BE419-D996-ADF7-9935-2A92CB1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7C17-96FF-580E-E9B2-628275D5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C15E7-691E-D91A-0991-E034BC8D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A381-68B4-0CE5-1E2A-BCDF2B446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FE274-9449-A4FF-D27E-FFB83865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D1F78-D411-75A8-B6BF-FD5706E7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69566-18EE-AE61-A041-BC13B1E7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2F402-5EBB-B8C3-D6D2-650BDAAA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5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9301-B726-091D-F443-6D6D874B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255BA-CFD4-8A6E-DD47-65FFC416C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DDBD2-461A-C5E0-8752-A71C2C8A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1E4CE-A38E-FC7D-7079-E4BE50F5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D00B-3FC0-57BF-BD1B-653ED26C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D44F-D494-5DFE-07CD-BA2B093C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EBCB-4FBD-DAEA-B191-3F7913D5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C4D3A-2693-893B-F1F2-D11E1D95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330A6-5BC0-213C-AD51-4EC07FAFE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A0635-049E-F2CE-C2E0-FEFB9520B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87720-BCF0-8FB3-7203-7511C532E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73078-EF0B-3A9D-4C64-AB928DA2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E78A7-898F-D253-49D5-B344E384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98EFA-3503-41FE-8BF3-EE4F4192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5B4F-B485-AE18-1694-1E31C1ED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383E5-49D4-9640-66B6-AC3BE48B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468FE-F39C-6E15-F9D6-7AB857C6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CA0CB-01AB-645A-0095-B3943144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ED61C-D0FE-A034-003C-E04FA01B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ECE55-99EB-CFA9-AB1D-0F92FD33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E7435-4475-D2B8-C3A1-F97BEC2E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5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4E58-947C-0542-1B4F-9190DAA2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6161A-B656-43CB-5025-041A4B32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7CFAE-0EDA-651C-B298-A16BD6BFB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CB59-EFB6-CC76-D00B-267D9F0B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03F44-B1C7-7A2D-F9F2-31215657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E7228-4FDF-9B3C-B622-05B573BF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4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5EB3-3EF7-8AC4-2E15-E51ACAA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C6427-8829-F660-2E69-DF1A2F2D4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C6FBB-D81F-6A16-8DC1-82B087831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817A0-9BC6-5477-347A-38908D0D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DB4AC-CBC3-3E83-0E95-DB5E5278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39EE3-6972-1F5C-26B5-FEF699EF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C205D-80A2-D46A-46B7-CED6FA80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C6612-A6FA-D364-4ABE-407445774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C1A1A-61CC-46C3-148D-B6157B3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C361-DC0B-4E14-A454-0DF92C97806E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83CF7-7E43-20A6-B0C9-BE63F47DA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8D853-0D01-F52F-B0C4-838484EE3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3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436880" y="1150745"/>
            <a:ext cx="1131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46C579-6E2D-9D5F-6F2F-E625B16FF06A}"/>
              </a:ext>
            </a:extLst>
          </p:cNvPr>
          <p:cNvSpPr txBox="1"/>
          <p:nvPr/>
        </p:nvSpPr>
        <p:spPr>
          <a:xfrm>
            <a:off x="436880" y="1178084"/>
            <a:ext cx="11557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7B864-96A3-6648-C7E9-53F24FC6295E}"/>
              </a:ext>
            </a:extLst>
          </p:cNvPr>
          <p:cNvSpPr txBox="1"/>
          <p:nvPr/>
        </p:nvSpPr>
        <p:spPr>
          <a:xfrm>
            <a:off x="197224" y="1297756"/>
            <a:ext cx="113182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A5417D-152E-A7F2-FA2F-ED29E3B78E35}"/>
              </a:ext>
            </a:extLst>
          </p:cNvPr>
          <p:cNvSpPr/>
          <p:nvPr/>
        </p:nvSpPr>
        <p:spPr>
          <a:xfrm>
            <a:off x="0" y="1035044"/>
            <a:ext cx="12192000" cy="416638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SWAG Cancer Patient Experience</a:t>
            </a:r>
          </a:p>
          <a:p>
            <a:pPr algn="ctr"/>
            <a:r>
              <a:rPr lang="en-GB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NCPES Result 2022</a:t>
            </a:r>
          </a:p>
          <a:p>
            <a:pPr algn="ctr"/>
            <a:endParaRPr lang="en-GB" sz="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LCNs and SWAG Transformation Project Manager</a:t>
            </a:r>
          </a:p>
          <a:p>
            <a:pPr algn="ctr"/>
            <a:endParaRPr lang="en-GB" sz="3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SWAG Delivery Group Meeting 13 Oct 2023</a:t>
            </a:r>
          </a:p>
          <a:p>
            <a:pPr algn="ctr"/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Winnie Lo</a:t>
            </a:r>
          </a:p>
          <a:p>
            <a:pPr algn="ctr"/>
            <a:endParaRPr lang="en-GB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2D478C-EEDC-ABFB-49AE-70D3F7377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49" y="5560244"/>
            <a:ext cx="1744816" cy="8503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F66AD2-0210-50DF-F0C0-0212E2758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531" y="5574437"/>
            <a:ext cx="1403289" cy="7757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6CE166-8371-9386-7C58-6932BA7B0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9550"/>
            <a:ext cx="1616699" cy="7354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FC920E7-40EB-0D38-CB6D-A12E5A87A7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74075"/>
            <a:ext cx="2415391" cy="7760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88973C2-D25F-A1FE-911E-68A7815D6C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8567" y="5574436"/>
            <a:ext cx="1300069" cy="7757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D0B7D4-911D-14DF-B9B0-643CF022E8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6996" y="5574075"/>
            <a:ext cx="1744816" cy="85147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CF758E7-C9F9-73F9-B1CF-E73642E946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85093" y="5629377"/>
            <a:ext cx="2104275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5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SWAG</a:t>
            </a:r>
            <a:r>
              <a:rPr lang="en-GB" sz="4000" b="1" dirty="0" smtClean="0"/>
              <a:t> Gynaecology Highest Scores &gt; 90%</a:t>
            </a:r>
            <a:endParaRPr lang="en-GB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4"/>
            <a:ext cx="9917624" cy="46991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242" y="365125"/>
            <a:ext cx="2347163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8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25033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SWAG Gynaecology lowest scores &lt; 60%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508762"/>
              </p:ext>
            </p:extLst>
          </p:nvPr>
        </p:nvGraphicFramePr>
        <p:xfrm>
          <a:off x="838200" y="1825625"/>
          <a:ext cx="105156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87">
                  <a:extLst>
                    <a:ext uri="{9D8B030D-6E8A-4147-A177-3AD203B41FA5}">
                      <a16:colId xmlns:a16="http://schemas.microsoft.com/office/drawing/2014/main" val="3504766135"/>
                    </a:ext>
                  </a:extLst>
                </a:gridCol>
                <a:gridCol w="7946795">
                  <a:extLst>
                    <a:ext uri="{9D8B030D-6E8A-4147-A177-3AD203B41FA5}">
                      <a16:colId xmlns:a16="http://schemas.microsoft.com/office/drawing/2014/main" val="3117385127"/>
                    </a:ext>
                  </a:extLst>
                </a:gridCol>
                <a:gridCol w="669304">
                  <a:extLst>
                    <a:ext uri="{9D8B030D-6E8A-4147-A177-3AD203B41FA5}">
                      <a16:colId xmlns:a16="http://schemas.microsoft.com/office/drawing/2014/main" val="3738747104"/>
                    </a:ext>
                  </a:extLst>
                </a:gridCol>
                <a:gridCol w="659876">
                  <a:extLst>
                    <a:ext uri="{9D8B030D-6E8A-4147-A177-3AD203B41FA5}">
                      <a16:colId xmlns:a16="http://schemas.microsoft.com/office/drawing/2014/main" val="617980956"/>
                    </a:ext>
                  </a:extLst>
                </a:gridCol>
                <a:gridCol w="710938">
                  <a:extLst>
                    <a:ext uri="{9D8B030D-6E8A-4147-A177-3AD203B41FA5}">
                      <a16:colId xmlns:a16="http://schemas.microsoft.com/office/drawing/2014/main" val="3038082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Gynae</a:t>
                      </a:r>
                      <a:r>
                        <a:rPr lang="en-GB" sz="1100" dirty="0" smtClean="0"/>
                        <a:t> Swag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SWAG average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National</a:t>
                      </a:r>
                    </a:p>
                    <a:p>
                      <a:r>
                        <a:rPr lang="en-GB" sz="1100" dirty="0" smtClean="0"/>
                        <a:t>average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22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Patient was always able to discuss fears and anxiety with hospital staff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939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Beforehand patient always had understandable information about immunotherapy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80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Patient felt long term possible side effects were definitely explained in a way they could understand before treatment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184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Patients were definitely able to discuss options for managing the impact of any of their long term side effects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97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Care team gave family or someone close all the information needed to help care for the patient at home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1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During treatment, the patient definitely got enough care and support at home from voluntary or community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603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Patient definitely received the right amount of support from their GP practice during treatment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Patient had a cancer care review from their GP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13962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249" y="365125"/>
            <a:ext cx="2353260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4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712" y="132889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SWAG Gynaecology lowest scores &lt; 60%</a:t>
            </a:r>
            <a:endParaRPr lang="en-GB" sz="40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2468" y="1770483"/>
            <a:ext cx="10515600" cy="221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0367" y="482266"/>
            <a:ext cx="2353260" cy="1091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08076" cy="1325563"/>
          </a:xfrm>
        </p:spPr>
        <p:txBody>
          <a:bodyPr/>
          <a:lstStyle/>
          <a:p>
            <a:r>
              <a:rPr lang="en-GB" dirty="0" smtClean="0"/>
              <a:t>Suggested themes for Collaborative working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524842"/>
              </p:ext>
            </p:extLst>
          </p:nvPr>
        </p:nvGraphicFramePr>
        <p:xfrm>
          <a:off x="650449" y="1825625"/>
          <a:ext cx="1070335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60749" y="2062063"/>
            <a:ext cx="9738674" cy="1074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Celebrate what is going well</a:t>
            </a:r>
          </a:p>
          <a:p>
            <a:pPr algn="ctr"/>
            <a:r>
              <a:rPr lang="en-GB" dirty="0" smtClean="0"/>
              <a:t>CNS teams and support/advice given (Q17,19,25,26)</a:t>
            </a:r>
          </a:p>
          <a:p>
            <a:pPr algn="ctr"/>
            <a:r>
              <a:rPr lang="en-GB" dirty="0" smtClean="0"/>
              <a:t>Team working (Q56)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65096" y="3874416"/>
            <a:ext cx="7729979" cy="1564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Recognise </a:t>
            </a:r>
            <a:r>
              <a:rPr lang="en-GB" sz="2400" dirty="0" smtClean="0"/>
              <a:t>opportunities </a:t>
            </a:r>
            <a:r>
              <a:rPr lang="en-GB" sz="2400" dirty="0"/>
              <a:t>for </a:t>
            </a:r>
            <a:r>
              <a:rPr lang="en-GB" sz="2400" dirty="0" smtClean="0"/>
              <a:t>improvement</a:t>
            </a:r>
          </a:p>
          <a:p>
            <a:pPr algn="ctr"/>
            <a:r>
              <a:rPr lang="en-GB" dirty="0"/>
              <a:t>Side effect </a:t>
            </a:r>
            <a:r>
              <a:rPr lang="en-GB" dirty="0" smtClean="0"/>
              <a:t>management(Q47, 48)</a:t>
            </a:r>
            <a:endParaRPr lang="en-GB" dirty="0"/>
          </a:p>
          <a:p>
            <a:pPr algn="ctr"/>
            <a:r>
              <a:rPr lang="en-GB" dirty="0"/>
              <a:t>Cancer research </a:t>
            </a:r>
            <a:r>
              <a:rPr lang="en-GB" dirty="0" smtClean="0"/>
              <a:t>opportunities (Q58)</a:t>
            </a:r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312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Next Steps: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7" y="1960098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Share and disseminate NCPES 2022 findings to Board, CAGs, Delivery groups and various forums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Continue to develop a SWAG CPES dashboard to enable further data analysis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Gain insights into patient experiences at more granular level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Highlight areas of challenges associated with health inequalities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Identify common themes of challenges and good practices across SWAG, trusts and primary care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Agree recommendation for improvement plans and opportunity for collaboration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Further embed and expand access to PCS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Triangulation with ongoing QoL survey results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Consider various strategies for increasing survey uptake for the next NCEPS in 2023 </a:t>
            </a: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2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1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0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algn="ctr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7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NCPES Introduction: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Annual survey, 12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iteration of the survey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First undertaken in 2010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Commissioned and managed by NHS England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Picker is responsible for the technical design, implementation and survey analysis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Aim and Objectives: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monitor national progress on experience of cancer care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provide information to drive local quality improvements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assist commissioners and providers of cancer care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inform the work of the various charities and stakeholder groups supporting patients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questionnaire was reviewed in 2021 to reflect changes to cancer services and commitment to cancer care.  (NHS Long Term Plan) 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6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Methodology: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Mixed methods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Who were included?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NHS patients with cancer diagnosis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adult (aged 16 or over)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Discharged from an NHS trust after an inpatient episode or day case attendance for cancer related treatment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Experience of cancer related treatment in the months of April, May and June 2022</a:t>
            </a: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Questionnaires: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by post, online option or phone (interpreters)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Comparability: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2021 and 2022</a:t>
            </a:r>
          </a:p>
          <a:p>
            <a:pPr marL="457200" lvl="1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6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the 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30"/>
            <a:ext cx="10515600" cy="48436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Case-mix adjustment: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Adjusted scores: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understand how an Alliance is performing given their patient population (Factors: gender, age, ethnicity, deprivation, cancer type)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Unadjusted data: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show the actual patients' responses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Case-mix adjusted data and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expected ranges: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understand whether the results are significantly higher or lower than national results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Scoring methodology: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61 questions were scored - directly to patient experience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Q59 was scored based rating on a scale of 0 to 10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Suppression rules: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Data is suppressed for two reasons: rid of unreliable results based on very small number, preventing individuals from being identifiable. 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2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Response Rate: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National:  53% (133 Trusts| 61,268 responses)	     55% in 2021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SWAG:  58% (6 Trusts| 3,417 responses)	        59% in 2021		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Trusts: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Gloucester: 61%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North Bristol: 61%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Salisbury: 63%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Somerset: 64%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Royal United Bath: 61%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United Hospital Bristol &amp; Weston: 51%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4798C697-203E-D2AD-AD08-81A28A088FF5}"/>
              </a:ext>
            </a:extLst>
          </p:cNvPr>
          <p:cNvSpPr/>
          <p:nvPr/>
        </p:nvSpPr>
        <p:spPr>
          <a:xfrm>
            <a:off x="6096000" y="2046947"/>
            <a:ext cx="486917" cy="36110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BC0CFD8B-1C1B-F8C8-F1B4-1A68B7158A03}"/>
              </a:ext>
            </a:extLst>
          </p:cNvPr>
          <p:cNvSpPr/>
          <p:nvPr/>
        </p:nvSpPr>
        <p:spPr>
          <a:xfrm>
            <a:off x="5440296" y="2408050"/>
            <a:ext cx="484632" cy="3601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01B564-E25A-41E4-4BC1-94E7F0361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572" y="3972155"/>
            <a:ext cx="6136654" cy="20434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EE1934-F171-7B40-5218-AB0BF81BC345}"/>
              </a:ext>
            </a:extLst>
          </p:cNvPr>
          <p:cNvSpPr txBox="1"/>
          <p:nvPr/>
        </p:nvSpPr>
        <p:spPr>
          <a:xfrm>
            <a:off x="7371044" y="3418361"/>
            <a:ext cx="318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Mode of response:</a:t>
            </a:r>
          </a:p>
        </p:txBody>
      </p:sp>
    </p:spTree>
    <p:extLst>
      <p:ext uri="{BB962C8B-B14F-4D97-AF65-F5344CB8AC3E}">
        <p14:creationId xmlns:p14="http://schemas.microsoft.com/office/powerpoint/2010/main" val="214979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84" y="365125"/>
            <a:ext cx="8502514" cy="915035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Responses by Patient characteristics: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51D974-CB3F-3C6D-C03F-93F65F825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20807"/>
              </p:ext>
            </p:extLst>
          </p:nvPr>
        </p:nvGraphicFramePr>
        <p:xfrm>
          <a:off x="445859" y="2042848"/>
          <a:ext cx="5299532" cy="2159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167">
                  <a:extLst>
                    <a:ext uri="{9D8B030D-6E8A-4147-A177-3AD203B41FA5}">
                      <a16:colId xmlns:a16="http://schemas.microsoft.com/office/drawing/2014/main" val="2035265137"/>
                    </a:ext>
                  </a:extLst>
                </a:gridCol>
                <a:gridCol w="1169818">
                  <a:extLst>
                    <a:ext uri="{9D8B030D-6E8A-4147-A177-3AD203B41FA5}">
                      <a16:colId xmlns:a16="http://schemas.microsoft.com/office/drawing/2014/main" val="1540732263"/>
                    </a:ext>
                  </a:extLst>
                </a:gridCol>
                <a:gridCol w="1012747">
                  <a:extLst>
                    <a:ext uri="{9D8B030D-6E8A-4147-A177-3AD203B41FA5}">
                      <a16:colId xmlns:a16="http://schemas.microsoft.com/office/drawing/2014/main" val="3279911755"/>
                    </a:ext>
                  </a:extLst>
                </a:gridCol>
                <a:gridCol w="1170285">
                  <a:extLst>
                    <a:ext uri="{9D8B030D-6E8A-4147-A177-3AD203B41FA5}">
                      <a16:colId xmlns:a16="http://schemas.microsoft.com/office/drawing/2014/main" val="198272644"/>
                    </a:ext>
                  </a:extLst>
                </a:gridCol>
                <a:gridCol w="1054515">
                  <a:extLst>
                    <a:ext uri="{9D8B030D-6E8A-4147-A177-3AD203B41FA5}">
                      <a16:colId xmlns:a16="http://schemas.microsoft.com/office/drawing/2014/main" val="1986042067"/>
                    </a:ext>
                  </a:extLst>
                </a:gridCol>
              </a:tblGrid>
              <a:tr h="228547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SWAG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26860"/>
                  </a:ext>
                </a:extLst>
              </a:tr>
              <a:tr h="22600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Ethnicity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respondents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responses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respondents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responses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00398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53,849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87.9%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3,135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91.8%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03584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1,618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0473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1,009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42616"/>
                  </a:ext>
                </a:extLst>
              </a:tr>
              <a:tr h="260346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539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85017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50785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given 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3,915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9282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61,268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3,417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181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20271A-79F3-45A0-1EAC-505C625CC3BE}"/>
              </a:ext>
            </a:extLst>
          </p:cNvPr>
          <p:cNvSpPr txBox="1"/>
          <p:nvPr/>
        </p:nvSpPr>
        <p:spPr>
          <a:xfrm>
            <a:off x="403860" y="1735071"/>
            <a:ext cx="10324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Responses by Ethnicity: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Content Placeholder 1" descr="A screenshot of a computer">
            <a:extLst>
              <a:ext uri="{FF2B5EF4-FFF2-40B4-BE49-F238E27FC236}">
                <a16:creationId xmlns:a16="http://schemas.microsoft.com/office/drawing/2014/main" id="{A096197E-53F6-33E4-FDAF-5068C0340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88609" y="1960096"/>
            <a:ext cx="5048365" cy="4234963"/>
          </a:xfrm>
          <a:prstGeom prst="rect">
            <a:avLst/>
          </a:prstGeom>
        </p:spPr>
      </p:pic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D46F826D-A166-F1A0-B79C-867DDBC5D257}"/>
              </a:ext>
            </a:extLst>
          </p:cNvPr>
          <p:cNvSpPr txBox="1">
            <a:spLocks/>
          </p:cNvSpPr>
          <p:nvPr/>
        </p:nvSpPr>
        <p:spPr>
          <a:xfrm>
            <a:off x="1214947" y="4494132"/>
            <a:ext cx="4728210" cy="17856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Patient Characteristics: 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By Gender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IMD quintile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long term conditions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different tumour groups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cancer types were reported.</a:t>
            </a:r>
            <a:endParaRPr lang="en-GB" sz="48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By other characteristics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354FBF5-6EBA-EDEA-DF90-EFB77A7A44E5}"/>
              </a:ext>
            </a:extLst>
          </p:cNvPr>
          <p:cNvSpPr/>
          <p:nvPr/>
        </p:nvSpPr>
        <p:spPr>
          <a:xfrm rot="16200000">
            <a:off x="3816803" y="5149222"/>
            <a:ext cx="532777" cy="1008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D2854B-1BB5-1AAF-A074-A9244CFE3EF4}"/>
              </a:ext>
            </a:extLst>
          </p:cNvPr>
          <p:cNvSpPr txBox="1"/>
          <p:nvPr/>
        </p:nvSpPr>
        <p:spPr>
          <a:xfrm>
            <a:off x="4924641" y="5468695"/>
            <a:ext cx="1476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Further analysis </a:t>
            </a:r>
          </a:p>
        </p:txBody>
      </p:sp>
    </p:spTree>
    <p:extLst>
      <p:ext uri="{BB962C8B-B14F-4D97-AF65-F5344CB8AC3E}">
        <p14:creationId xmlns:p14="http://schemas.microsoft.com/office/powerpoint/2010/main" val="256880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10" y="1785309"/>
            <a:ext cx="10515600" cy="14204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Overall Experience within SWAG: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Captured by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Q59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using scale 0-10 from very poor to very good.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SWAG Cancer Alliance scored at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8.9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(same as the England score)             from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9.0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in 2021 </a:t>
            </a:r>
          </a:p>
          <a:p>
            <a:pPr marL="0" indent="0">
              <a:buNone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Questions Above and Below Expected Range: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DF8E68C3-8F2C-D01B-68A6-42F0633350BA}"/>
              </a:ext>
            </a:extLst>
          </p:cNvPr>
          <p:cNvSpPr/>
          <p:nvPr/>
        </p:nvSpPr>
        <p:spPr>
          <a:xfrm>
            <a:off x="6096000" y="2259717"/>
            <a:ext cx="484632" cy="3950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C5081A-1D49-7DF5-7B99-1D38AE948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" y="3159924"/>
            <a:ext cx="7856220" cy="34510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0791ED-19A1-05B8-3D1C-A54C16310DDC}"/>
              </a:ext>
            </a:extLst>
          </p:cNvPr>
          <p:cNvSpPr txBox="1"/>
          <p:nvPr/>
        </p:nvSpPr>
        <p:spPr>
          <a:xfrm>
            <a:off x="8262424" y="3393843"/>
            <a:ext cx="32698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No question scored below Expected range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Q58 showed that SWAG is within the lower of the range.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finding is consistent with last year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30663-BFF8-EFC0-687E-AF9BED083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6724" y="4456458"/>
            <a:ext cx="3815276" cy="4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results (cont.):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8259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Questions that scored </a:t>
            </a: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than previous year: Diagnostic, Care Planning, Hospital Care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3F3E4F-6A0F-5C14-90DE-04006321C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77" y="2240782"/>
            <a:ext cx="8545747" cy="8112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679DEF-9A0E-88F3-EC38-D6AA34FF42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77" y="3206278"/>
            <a:ext cx="8362867" cy="4454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8E6196-EC00-E987-017A-D14A85A52F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377" y="3840826"/>
            <a:ext cx="8277757" cy="362503"/>
          </a:xfrm>
          <a:prstGeom prst="rect">
            <a:avLst/>
          </a:prstGeom>
        </p:spPr>
      </p:pic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A9BC7BF6-6846-81D6-C3DF-5B20ABDA20B0}"/>
              </a:ext>
            </a:extLst>
          </p:cNvPr>
          <p:cNvSpPr txBox="1">
            <a:spLocks/>
          </p:cNvSpPr>
          <p:nvPr/>
        </p:nvSpPr>
        <p:spPr>
          <a:xfrm>
            <a:off x="438150" y="4784678"/>
            <a:ext cx="11315700" cy="81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Questions that scored </a:t>
            </a: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than previous year: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Q12 (finding out that you had cancer), Q22 (Deciding on the best treatment), Q52 (Patient has had a review of cancer care by GP practice)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The scores in the comparability tables, offered an indication of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direction of changes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, year on year, provide a signal in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areas for continuous improvement</a:t>
            </a: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and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evidence for assurance</a:t>
            </a: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in progress.  </a:t>
            </a:r>
            <a:endParaRPr lang="en-GB" sz="16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9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6637" y="599409"/>
            <a:ext cx="2347163" cy="1091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Gynaecology Responses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Total SWAG Gynaecology responses= 172</a:t>
            </a:r>
            <a:endParaRPr lang="en-GB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3007" y="2162676"/>
            <a:ext cx="8169348" cy="36152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06638" y="2324746"/>
            <a:ext cx="2601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SWAG Gynaecology overall rating of care = 8.8/10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SWAG overall rating of care = 8.9/10 (national average)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1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de9c1acf-a809-461f-a820-ffa12d6c8ca7">
      <Terms xmlns="http://schemas.microsoft.com/office/infopath/2007/PartnerControls"/>
    </lcf76f155ced4ddcb4097134ff3c332f>
    <_ip_UnifiedCompliancePolicyProperties xmlns="http://schemas.microsoft.com/sharepoint/v3" xsi:nil="true"/>
    <TaxCatchAll xmlns="cccaf3ac-2de9-44d4-aa31-54302fceb5f7" xsi:nil="true"/>
    <Review_x0020_Date xmlns="de9c1acf-a809-461f-a820-ffa12d6c8ca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C5549054A24E853A5FE6B5876D1C" ma:contentTypeVersion="22" ma:contentTypeDescription="Create a new document." ma:contentTypeScope="" ma:versionID="3baffa30d114ba34d0458b20d3aa8f68">
  <xsd:schema xmlns:xsd="http://www.w3.org/2001/XMLSchema" xmlns:xs="http://www.w3.org/2001/XMLSchema" xmlns:p="http://schemas.microsoft.com/office/2006/metadata/properties" xmlns:ns1="http://schemas.microsoft.com/sharepoint/v3" xmlns:ns2="de9c1acf-a809-461f-a820-ffa12d6c8ca7" xmlns:ns3="a909cabd-1bdc-40e1-8c11-8e584d807db3" xmlns:ns4="cccaf3ac-2de9-44d4-aa31-54302fceb5f7" targetNamespace="http://schemas.microsoft.com/office/2006/metadata/properties" ma:root="true" ma:fieldsID="b49e016e3ab7a0fe3f35774011eb4b4f" ns1:_="" ns2:_="" ns3:_="" ns4:_="">
    <xsd:import namespace="http://schemas.microsoft.com/sharepoint/v3"/>
    <xsd:import namespace="de9c1acf-a809-461f-a820-ffa12d6c8ca7"/>
    <xsd:import namespace="a909cabd-1bdc-40e1-8c11-8e584d807db3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2:Review_x0020_Dat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9c1acf-a809-461f-a820-ffa12d6c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Review_x0020_Date" ma:index="20" nillable="true" ma:displayName="Review date" ma:indexed="true" ma:internalName="Review_x0020_Dat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9cabd-1bdc-40e1-8c11-8e584d807db3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8b1e65c-b3a1-4f81-b473-d641a903dc4d}" ma:internalName="TaxCatchAll" ma:showField="CatchAllData" ma:web="51bfcd92-eb3e-40f4-8778-2bbfb88a8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0E463D-F96C-4F3F-A3D4-D492D7D112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5DB53A-3B9E-4924-A99B-E9231FEBBB61}">
  <ds:schemaRefs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a909cabd-1bdc-40e1-8c11-8e584d807db3"/>
    <ds:schemaRef ds:uri="cccaf3ac-2de9-44d4-aa31-54302fceb5f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e9c1acf-a809-461f-a820-ffa12d6c8c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543F35F-2F58-48C7-94F9-1DAC04AE7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e9c1acf-a809-461f-a820-ffa12d6c8ca7"/>
    <ds:schemaRef ds:uri="a909cabd-1bdc-40e1-8c11-8e584d807db3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4110</TotalTime>
  <Words>994</Words>
  <Application>Microsoft Office PowerPoint</Application>
  <PresentationFormat>Widescreen</PresentationFormat>
  <Paragraphs>214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Unicode MS</vt:lpstr>
      <vt:lpstr>Calibri</vt:lpstr>
      <vt:lpstr>Calibri Light</vt:lpstr>
      <vt:lpstr>Helvetica Neue</vt:lpstr>
      <vt:lpstr>Times New Roman</vt:lpstr>
      <vt:lpstr>Wingdings</vt:lpstr>
      <vt:lpstr>Office Theme</vt:lpstr>
      <vt:lpstr>PowerPoint Presentation</vt:lpstr>
      <vt:lpstr>NCPES Introduction:</vt:lpstr>
      <vt:lpstr>Methodology:</vt:lpstr>
      <vt:lpstr>Understanding the results:</vt:lpstr>
      <vt:lpstr>Results:</vt:lpstr>
      <vt:lpstr>Responses by Patient characteristics:</vt:lpstr>
      <vt:lpstr>SWAG results:</vt:lpstr>
      <vt:lpstr>SWAG results (cont.):</vt:lpstr>
      <vt:lpstr>Gynaecology Responses Total SWAG Gynaecology responses= 172</vt:lpstr>
      <vt:lpstr>SWAG Gynaecology Highest Scores &gt; 90%</vt:lpstr>
      <vt:lpstr>SWAG Gynaecology lowest scores &lt; 60%</vt:lpstr>
      <vt:lpstr>SWAG Gynaecology lowest scores &lt; 60%</vt:lpstr>
      <vt:lpstr>Suggested themes for Collaborative working</vt:lpstr>
      <vt:lpstr>Next Steps: 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Cancer Alliance   Patient and Public Voice Partners Forum  9 May 2023</dc:title>
  <dc:creator>Winnie Lo</dc:creator>
  <cp:lastModifiedBy>Helps, Rosalie</cp:lastModifiedBy>
  <cp:revision>55</cp:revision>
  <dcterms:created xsi:type="dcterms:W3CDTF">2023-04-17T08:46:46Z</dcterms:created>
  <dcterms:modified xsi:type="dcterms:W3CDTF">2023-11-01T16:17:42Z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0x01010055C6C5549054A24E853A5FE6B5876D1C</vt:lpwstr>
  </property>
  <property fmtid="{D5CDD505-2E9C-101B-9397-08002B2CF9AE}" pid="3" name="MediaServiceImageTags">
    <vt:lpwstr/>
  </property>
</Properties>
</file>