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media/image7.jpg" ContentType="image/unknown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6" r:id="rId5"/>
    <p:sldId id="311" r:id="rId6"/>
    <p:sldId id="312" r:id="rId7"/>
    <p:sldId id="313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5" r:id="rId17"/>
    <p:sldId id="323" r:id="rId18"/>
    <p:sldId id="324" r:id="rId19"/>
    <p:sldId id="326" r:id="rId2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D2F49B-C2C8-4522-8DA5-381E460EC786}">
          <p14:sldIdLst>
            <p14:sldId id="266"/>
            <p14:sldId id="311"/>
            <p14:sldId id="312"/>
            <p14:sldId id="313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5"/>
            <p14:sldId id="323"/>
            <p14:sldId id="324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ividya sundararajan" userId="459f0330c60c0126" providerId="LiveId" clId="{4274EACD-8A55-4D7E-B1E6-43A20B8E95D9}"/>
    <pc:docChg chg="custSel addSld delSld modSld sldOrd addSection delSection modSection">
      <pc:chgData name="srividya sundararajan" userId="459f0330c60c0126" providerId="LiveId" clId="{4274EACD-8A55-4D7E-B1E6-43A20B8E95D9}" dt="2023-11-02T15:07:27.421" v="3193" actId="20577"/>
      <pc:docMkLst>
        <pc:docMk/>
      </pc:docMkLst>
      <pc:sldChg chg="modSp del mod">
        <pc:chgData name="srividya sundararajan" userId="459f0330c60c0126" providerId="LiveId" clId="{4274EACD-8A55-4D7E-B1E6-43A20B8E95D9}" dt="2023-10-30T22:23:38.928" v="2031" actId="2696"/>
        <pc:sldMkLst>
          <pc:docMk/>
          <pc:sldMk cId="70561978" sldId="309"/>
        </pc:sldMkLst>
        <pc:spChg chg="mod">
          <ac:chgData name="srividya sundararajan" userId="459f0330c60c0126" providerId="LiveId" clId="{4274EACD-8A55-4D7E-B1E6-43A20B8E95D9}" dt="2023-10-28T21:07:15.964" v="2030" actId="20577"/>
          <ac:spMkLst>
            <pc:docMk/>
            <pc:sldMk cId="70561978" sldId="309"/>
            <ac:spMk id="3" creationId="{3966EB13-1C36-FEA4-A24D-A895546D63D4}"/>
          </ac:spMkLst>
        </pc:spChg>
      </pc:sldChg>
      <pc:sldChg chg="del">
        <pc:chgData name="srividya sundararajan" userId="459f0330c60c0126" providerId="LiveId" clId="{4274EACD-8A55-4D7E-B1E6-43A20B8E95D9}" dt="2023-10-30T22:23:42.194" v="2032" actId="2696"/>
        <pc:sldMkLst>
          <pc:docMk/>
          <pc:sldMk cId="1855548167" sldId="310"/>
        </pc:sldMkLst>
      </pc:sldChg>
      <pc:sldChg chg="addSp delSp modSp mod modAnim">
        <pc:chgData name="srividya sundararajan" userId="459f0330c60c0126" providerId="LiveId" clId="{4274EACD-8A55-4D7E-B1E6-43A20B8E95D9}" dt="2023-10-27T20:27:07.111" v="214"/>
        <pc:sldMkLst>
          <pc:docMk/>
          <pc:sldMk cId="908126904" sldId="311"/>
        </pc:sldMkLst>
        <pc:spChg chg="mod">
          <ac:chgData name="srividya sundararajan" userId="459f0330c60c0126" providerId="LiveId" clId="{4274EACD-8A55-4D7E-B1E6-43A20B8E95D9}" dt="2023-10-27T19:59:28.644" v="175" actId="20577"/>
          <ac:spMkLst>
            <pc:docMk/>
            <pc:sldMk cId="908126904" sldId="311"/>
            <ac:spMk id="2" creationId="{40529F0D-FD50-4CA5-08A4-E6F3D94E34A4}"/>
          </ac:spMkLst>
        </pc:spChg>
        <pc:spChg chg="del mod">
          <ac:chgData name="srividya sundararajan" userId="459f0330c60c0126" providerId="LiveId" clId="{4274EACD-8A55-4D7E-B1E6-43A20B8E95D9}" dt="2023-10-27T20:12:20.986" v="176" actId="931"/>
          <ac:spMkLst>
            <pc:docMk/>
            <pc:sldMk cId="908126904" sldId="311"/>
            <ac:spMk id="3" creationId="{57985030-F15A-2DF2-16CB-83439B1AA259}"/>
          </ac:spMkLst>
        </pc:spChg>
        <pc:picChg chg="add mod">
          <ac:chgData name="srividya sundararajan" userId="459f0330c60c0126" providerId="LiveId" clId="{4274EACD-8A55-4D7E-B1E6-43A20B8E95D9}" dt="2023-10-27T20:12:47.312" v="181" actId="1076"/>
          <ac:picMkLst>
            <pc:docMk/>
            <pc:sldMk cId="908126904" sldId="311"/>
            <ac:picMk id="5" creationId="{D514B5B6-BE12-379B-6861-EF82D2B0B76B}"/>
          </ac:picMkLst>
        </pc:picChg>
        <pc:picChg chg="add mod">
          <ac:chgData name="srividya sundararajan" userId="459f0330c60c0126" providerId="LiveId" clId="{4274EACD-8A55-4D7E-B1E6-43A20B8E95D9}" dt="2023-10-27T20:19:16.921" v="186" actId="14100"/>
          <ac:picMkLst>
            <pc:docMk/>
            <pc:sldMk cId="908126904" sldId="311"/>
            <ac:picMk id="9" creationId="{6CC3B365-EFFB-B1BB-84AB-288E0FE4202D}"/>
          </ac:picMkLst>
        </pc:picChg>
        <pc:picChg chg="add del mod">
          <ac:chgData name="srividya sundararajan" userId="459f0330c60c0126" providerId="LiveId" clId="{4274EACD-8A55-4D7E-B1E6-43A20B8E95D9}" dt="2023-10-27T20:20:41.030" v="192" actId="21"/>
          <ac:picMkLst>
            <pc:docMk/>
            <pc:sldMk cId="908126904" sldId="311"/>
            <ac:picMk id="13" creationId="{C3FF0868-8E80-F055-30F0-803428EC6481}"/>
          </ac:picMkLst>
        </pc:picChg>
        <pc:picChg chg="add mod">
          <ac:chgData name="srividya sundararajan" userId="459f0330c60c0126" providerId="LiveId" clId="{4274EACD-8A55-4D7E-B1E6-43A20B8E95D9}" dt="2023-10-27T20:21:15.564" v="200" actId="14100"/>
          <ac:picMkLst>
            <pc:docMk/>
            <pc:sldMk cId="908126904" sldId="311"/>
            <ac:picMk id="15" creationId="{B1D34B57-1A1E-4D88-9A11-3A42EEFF4F65}"/>
          </ac:picMkLst>
        </pc:picChg>
        <pc:picChg chg="add mod">
          <ac:chgData name="srividya sundararajan" userId="459f0330c60c0126" providerId="LiveId" clId="{4274EACD-8A55-4D7E-B1E6-43A20B8E95D9}" dt="2023-10-27T20:25:52.388" v="204" actId="1076"/>
          <ac:picMkLst>
            <pc:docMk/>
            <pc:sldMk cId="908126904" sldId="311"/>
            <ac:picMk id="17" creationId="{30C14041-EAD3-A9CA-12C4-6BAB0B62BFBD}"/>
          </ac:picMkLst>
        </pc:picChg>
        <pc:cxnChg chg="add">
          <ac:chgData name="srividya sundararajan" userId="459f0330c60c0126" providerId="LiveId" clId="{4274EACD-8A55-4D7E-B1E6-43A20B8E95D9}" dt="2023-10-27T20:13:06.780" v="182" actId="11529"/>
          <ac:cxnSpMkLst>
            <pc:docMk/>
            <pc:sldMk cId="908126904" sldId="311"/>
            <ac:cxnSpMk id="7" creationId="{2E5F722D-603C-5263-3401-4BBAFFAFB734}"/>
          </ac:cxnSpMkLst>
        </pc:cxnChg>
        <pc:cxnChg chg="add">
          <ac:chgData name="srividya sundararajan" userId="459f0330c60c0126" providerId="LiveId" clId="{4274EACD-8A55-4D7E-B1E6-43A20B8E95D9}" dt="2023-10-27T20:19:37.792" v="187" actId="11529"/>
          <ac:cxnSpMkLst>
            <pc:docMk/>
            <pc:sldMk cId="908126904" sldId="311"/>
            <ac:cxnSpMk id="11" creationId="{D91F2F5A-79F1-F10D-C7C3-5753411F413D}"/>
          </ac:cxnSpMkLst>
        </pc:cxnChg>
        <pc:cxnChg chg="add">
          <ac:chgData name="srividya sundararajan" userId="459f0330c60c0126" providerId="LiveId" clId="{4274EACD-8A55-4D7E-B1E6-43A20B8E95D9}" dt="2023-10-27T20:26:10.648" v="205" actId="11529"/>
          <ac:cxnSpMkLst>
            <pc:docMk/>
            <pc:sldMk cId="908126904" sldId="311"/>
            <ac:cxnSpMk id="19" creationId="{CCA7F02C-84FF-3550-AB77-CE8BF0C65027}"/>
          </ac:cxnSpMkLst>
        </pc:cxnChg>
      </pc:sldChg>
      <pc:sldChg chg="modSp new mod">
        <pc:chgData name="srividya sundararajan" userId="459f0330c60c0126" providerId="LiveId" clId="{4274EACD-8A55-4D7E-B1E6-43A20B8E95D9}" dt="2023-10-27T20:30:03.930" v="359" actId="20577"/>
        <pc:sldMkLst>
          <pc:docMk/>
          <pc:sldMk cId="3257155854" sldId="312"/>
        </pc:sldMkLst>
        <pc:spChg chg="mod">
          <ac:chgData name="srividya sundararajan" userId="459f0330c60c0126" providerId="LiveId" clId="{4274EACD-8A55-4D7E-B1E6-43A20B8E95D9}" dt="2023-10-27T20:29:00.682" v="251" actId="20577"/>
          <ac:spMkLst>
            <pc:docMk/>
            <pc:sldMk cId="3257155854" sldId="312"/>
            <ac:spMk id="2" creationId="{702B395D-3296-28E5-F4B8-E019E7A97D05}"/>
          </ac:spMkLst>
        </pc:spChg>
        <pc:spChg chg="mod">
          <ac:chgData name="srividya sundararajan" userId="459f0330c60c0126" providerId="LiveId" clId="{4274EACD-8A55-4D7E-B1E6-43A20B8E95D9}" dt="2023-10-27T20:30:03.930" v="359" actId="20577"/>
          <ac:spMkLst>
            <pc:docMk/>
            <pc:sldMk cId="3257155854" sldId="312"/>
            <ac:spMk id="3" creationId="{4722B636-4CD6-EAC5-5BB9-61A521195E69}"/>
          </ac:spMkLst>
        </pc:spChg>
      </pc:sldChg>
      <pc:sldChg chg="modSp new mod">
        <pc:chgData name="srividya sundararajan" userId="459f0330c60c0126" providerId="LiveId" clId="{4274EACD-8A55-4D7E-B1E6-43A20B8E95D9}" dt="2023-10-27T20:50:44.693" v="774" actId="20577"/>
        <pc:sldMkLst>
          <pc:docMk/>
          <pc:sldMk cId="2657304752" sldId="313"/>
        </pc:sldMkLst>
        <pc:spChg chg="mod">
          <ac:chgData name="srividya sundararajan" userId="459f0330c60c0126" providerId="LiveId" clId="{4274EACD-8A55-4D7E-B1E6-43A20B8E95D9}" dt="2023-10-27T20:30:23.327" v="371" actId="20577"/>
          <ac:spMkLst>
            <pc:docMk/>
            <pc:sldMk cId="2657304752" sldId="313"/>
            <ac:spMk id="2" creationId="{569FE1BE-40B7-A404-B3FE-FF6E5FD65FA5}"/>
          </ac:spMkLst>
        </pc:spChg>
        <pc:spChg chg="mod">
          <ac:chgData name="srividya sundararajan" userId="459f0330c60c0126" providerId="LiveId" clId="{4274EACD-8A55-4D7E-B1E6-43A20B8E95D9}" dt="2023-10-27T20:50:44.693" v="774" actId="20577"/>
          <ac:spMkLst>
            <pc:docMk/>
            <pc:sldMk cId="2657304752" sldId="313"/>
            <ac:spMk id="3" creationId="{B70169BB-BDB3-DC94-F68F-E36D8851E8E6}"/>
          </ac:spMkLst>
        </pc:spChg>
      </pc:sldChg>
      <pc:sldChg chg="modSp new del mod">
        <pc:chgData name="srividya sundararajan" userId="459f0330c60c0126" providerId="LiveId" clId="{4274EACD-8A55-4D7E-B1E6-43A20B8E95D9}" dt="2023-10-27T20:57:26.282" v="908" actId="2696"/>
        <pc:sldMkLst>
          <pc:docMk/>
          <pc:sldMk cId="2333642782" sldId="314"/>
        </pc:sldMkLst>
        <pc:spChg chg="mod">
          <ac:chgData name="srividya sundararajan" userId="459f0330c60c0126" providerId="LiveId" clId="{4274EACD-8A55-4D7E-B1E6-43A20B8E95D9}" dt="2023-10-27T20:54:35.886" v="815" actId="21"/>
          <ac:spMkLst>
            <pc:docMk/>
            <pc:sldMk cId="2333642782" sldId="314"/>
            <ac:spMk id="2" creationId="{D2E1AE1A-D734-9199-A54B-B419553434E1}"/>
          </ac:spMkLst>
        </pc:spChg>
        <pc:spChg chg="mod">
          <ac:chgData name="srividya sundararajan" userId="459f0330c60c0126" providerId="LiveId" clId="{4274EACD-8A55-4D7E-B1E6-43A20B8E95D9}" dt="2023-10-27T20:54:54.409" v="819" actId="21"/>
          <ac:spMkLst>
            <pc:docMk/>
            <pc:sldMk cId="2333642782" sldId="314"/>
            <ac:spMk id="3" creationId="{14564148-216E-AABA-1F6A-3AF543593AFD}"/>
          </ac:spMkLst>
        </pc:spChg>
      </pc:sldChg>
      <pc:sldChg chg="modSp new mod">
        <pc:chgData name="srividya sundararajan" userId="459f0330c60c0126" providerId="LiveId" clId="{4274EACD-8A55-4D7E-B1E6-43A20B8E95D9}" dt="2023-10-27T20:57:12.112" v="907" actId="20577"/>
        <pc:sldMkLst>
          <pc:docMk/>
          <pc:sldMk cId="2639236997" sldId="315"/>
        </pc:sldMkLst>
        <pc:spChg chg="mod">
          <ac:chgData name="srividya sundararajan" userId="459f0330c60c0126" providerId="LiveId" clId="{4274EACD-8A55-4D7E-B1E6-43A20B8E95D9}" dt="2023-10-27T20:54:39.046" v="816"/>
          <ac:spMkLst>
            <pc:docMk/>
            <pc:sldMk cId="2639236997" sldId="315"/>
            <ac:spMk id="2" creationId="{908A3422-5762-571D-9E55-3561D3316667}"/>
          </ac:spMkLst>
        </pc:spChg>
        <pc:spChg chg="mod">
          <ac:chgData name="srividya sundararajan" userId="459f0330c60c0126" providerId="LiveId" clId="{4274EACD-8A55-4D7E-B1E6-43A20B8E95D9}" dt="2023-10-27T20:55:13.607" v="824" actId="12"/>
          <ac:spMkLst>
            <pc:docMk/>
            <pc:sldMk cId="2639236997" sldId="315"/>
            <ac:spMk id="3" creationId="{0840484C-C97A-AD71-FA54-03F3F4E52479}"/>
          </ac:spMkLst>
        </pc:spChg>
        <pc:spChg chg="mod">
          <ac:chgData name="srividya sundararajan" userId="459f0330c60c0126" providerId="LiveId" clId="{4274EACD-8A55-4D7E-B1E6-43A20B8E95D9}" dt="2023-10-27T20:57:12.112" v="907" actId="20577"/>
          <ac:spMkLst>
            <pc:docMk/>
            <pc:sldMk cId="2639236997" sldId="315"/>
            <ac:spMk id="4" creationId="{46D1911D-3FDA-524A-C805-FCFE1BE7B9C8}"/>
          </ac:spMkLst>
        </pc:spChg>
      </pc:sldChg>
      <pc:sldChg chg="addSp delSp modSp new mod">
        <pc:chgData name="srividya sundararajan" userId="459f0330c60c0126" providerId="LiveId" clId="{4274EACD-8A55-4D7E-B1E6-43A20B8E95D9}" dt="2023-10-27T20:58:29.347" v="923" actId="14100"/>
        <pc:sldMkLst>
          <pc:docMk/>
          <pc:sldMk cId="3951640133" sldId="316"/>
        </pc:sldMkLst>
        <pc:spChg chg="mod">
          <ac:chgData name="srividya sundararajan" userId="459f0330c60c0126" providerId="LiveId" clId="{4274EACD-8A55-4D7E-B1E6-43A20B8E95D9}" dt="2023-10-27T20:57:40.024" v="918" actId="20577"/>
          <ac:spMkLst>
            <pc:docMk/>
            <pc:sldMk cId="3951640133" sldId="316"/>
            <ac:spMk id="2" creationId="{93557E15-13D4-03A4-C8FA-A155EABCDBA3}"/>
          </ac:spMkLst>
        </pc:spChg>
        <pc:spChg chg="del">
          <ac:chgData name="srividya sundararajan" userId="459f0330c60c0126" providerId="LiveId" clId="{4274EACD-8A55-4D7E-B1E6-43A20B8E95D9}" dt="2023-10-27T20:58:13.651" v="919"/>
          <ac:spMkLst>
            <pc:docMk/>
            <pc:sldMk cId="3951640133" sldId="316"/>
            <ac:spMk id="3" creationId="{1A42040E-2702-3E5E-B091-3B989B32CADC}"/>
          </ac:spMkLst>
        </pc:spChg>
        <pc:graphicFrameChg chg="add mod modGraphic">
          <ac:chgData name="srividya sundararajan" userId="459f0330c60c0126" providerId="LiveId" clId="{4274EACD-8A55-4D7E-B1E6-43A20B8E95D9}" dt="2023-10-27T20:58:29.347" v="923" actId="14100"/>
          <ac:graphicFrameMkLst>
            <pc:docMk/>
            <pc:sldMk cId="3951640133" sldId="316"/>
            <ac:graphicFrameMk id="4" creationId="{9EB4AAF0-ABCE-9894-C65C-BCB34F080D70}"/>
          </ac:graphicFrameMkLst>
        </pc:graphicFrameChg>
      </pc:sldChg>
      <pc:sldChg chg="addSp delSp modSp new mod">
        <pc:chgData name="srividya sundararajan" userId="459f0330c60c0126" providerId="LiveId" clId="{4274EACD-8A55-4D7E-B1E6-43A20B8E95D9}" dt="2023-10-27T20:59:26.809" v="948" actId="14100"/>
        <pc:sldMkLst>
          <pc:docMk/>
          <pc:sldMk cId="1858935161" sldId="317"/>
        </pc:sldMkLst>
        <pc:spChg chg="mod">
          <ac:chgData name="srividya sundararajan" userId="459f0330c60c0126" providerId="LiveId" clId="{4274EACD-8A55-4D7E-B1E6-43A20B8E95D9}" dt="2023-10-27T20:59:15.557" v="944" actId="20577"/>
          <ac:spMkLst>
            <pc:docMk/>
            <pc:sldMk cId="1858935161" sldId="317"/>
            <ac:spMk id="2" creationId="{82169105-592A-BED5-F850-D676DAB1A4FE}"/>
          </ac:spMkLst>
        </pc:spChg>
        <pc:spChg chg="del">
          <ac:chgData name="srividya sundararajan" userId="459f0330c60c0126" providerId="LiveId" clId="{4274EACD-8A55-4D7E-B1E6-43A20B8E95D9}" dt="2023-10-27T20:59:17.990" v="945"/>
          <ac:spMkLst>
            <pc:docMk/>
            <pc:sldMk cId="1858935161" sldId="317"/>
            <ac:spMk id="3" creationId="{038FED0A-4285-1D52-ABD4-66D667B55A90}"/>
          </ac:spMkLst>
        </pc:spChg>
        <pc:graphicFrameChg chg="add mod modGraphic">
          <ac:chgData name="srividya sundararajan" userId="459f0330c60c0126" providerId="LiveId" clId="{4274EACD-8A55-4D7E-B1E6-43A20B8E95D9}" dt="2023-10-27T20:59:26.809" v="948" actId="14100"/>
          <ac:graphicFrameMkLst>
            <pc:docMk/>
            <pc:sldMk cId="1858935161" sldId="317"/>
            <ac:graphicFrameMk id="4" creationId="{8D7AB7AC-DCFE-73BE-169B-A2FEF079F46C}"/>
          </ac:graphicFrameMkLst>
        </pc:graphicFrameChg>
      </pc:sldChg>
      <pc:sldChg chg="addSp delSp modSp new mod modClrScheme modAnim chgLayout">
        <pc:chgData name="srividya sundararajan" userId="459f0330c60c0126" providerId="LiveId" clId="{4274EACD-8A55-4D7E-B1E6-43A20B8E95D9}" dt="2023-10-27T21:18:39.580" v="1074" actId="700"/>
        <pc:sldMkLst>
          <pc:docMk/>
          <pc:sldMk cId="137298963" sldId="318"/>
        </pc:sldMkLst>
        <pc:spChg chg="mod ord">
          <ac:chgData name="srividya sundararajan" userId="459f0330c60c0126" providerId="LiveId" clId="{4274EACD-8A55-4D7E-B1E6-43A20B8E95D9}" dt="2023-10-27T21:18:39.580" v="1074" actId="700"/>
          <ac:spMkLst>
            <pc:docMk/>
            <pc:sldMk cId="137298963" sldId="318"/>
            <ac:spMk id="2" creationId="{D91F4106-CEE0-7E59-807A-0EB0295F5EAF}"/>
          </ac:spMkLst>
        </pc:spChg>
        <pc:spChg chg="del">
          <ac:chgData name="srividya sundararajan" userId="459f0330c60c0126" providerId="LiveId" clId="{4274EACD-8A55-4D7E-B1E6-43A20B8E95D9}" dt="2023-10-27T21:00:15.939" v="983"/>
          <ac:spMkLst>
            <pc:docMk/>
            <pc:sldMk cId="137298963" sldId="318"/>
            <ac:spMk id="3" creationId="{419BFA7B-ADC6-E0AF-3574-816EFC9B1DF3}"/>
          </ac:spMkLst>
        </pc:spChg>
        <pc:spChg chg="add del mod">
          <ac:chgData name="srividya sundararajan" userId="459f0330c60c0126" providerId="LiveId" clId="{4274EACD-8A55-4D7E-B1E6-43A20B8E95D9}" dt="2023-10-27T21:03:16.492" v="988" actId="931"/>
          <ac:spMkLst>
            <pc:docMk/>
            <pc:sldMk cId="137298963" sldId="318"/>
            <ac:spMk id="6" creationId="{6A6B7FE7-AF0E-7322-506C-9197EE0B7A2A}"/>
          </ac:spMkLst>
        </pc:spChg>
        <pc:spChg chg="add del mod">
          <ac:chgData name="srividya sundararajan" userId="459f0330c60c0126" providerId="LiveId" clId="{4274EACD-8A55-4D7E-B1E6-43A20B8E95D9}" dt="2023-10-27T21:05:07.023" v="996" actId="931"/>
          <ac:spMkLst>
            <pc:docMk/>
            <pc:sldMk cId="137298963" sldId="318"/>
            <ac:spMk id="10" creationId="{D1895DE9-3D12-5EF7-615D-0B3420381D3B}"/>
          </ac:spMkLst>
        </pc:spChg>
        <pc:spChg chg="add mod">
          <ac:chgData name="srividya sundararajan" userId="459f0330c60c0126" providerId="LiveId" clId="{4274EACD-8A55-4D7E-B1E6-43A20B8E95D9}" dt="2023-10-27T21:17:12.348" v="1067" actId="1076"/>
          <ac:spMkLst>
            <pc:docMk/>
            <pc:sldMk cId="137298963" sldId="318"/>
            <ac:spMk id="17" creationId="{6A319DAF-9447-7837-FE94-8E68B95E04D2}"/>
          </ac:spMkLst>
        </pc:spChg>
        <pc:graphicFrameChg chg="add del mod modGraphic">
          <ac:chgData name="srividya sundararajan" userId="459f0330c60c0126" providerId="LiveId" clId="{4274EACD-8A55-4D7E-B1E6-43A20B8E95D9}" dt="2023-10-27T21:00:56.894" v="987" actId="21"/>
          <ac:graphicFrameMkLst>
            <pc:docMk/>
            <pc:sldMk cId="137298963" sldId="318"/>
            <ac:graphicFrameMk id="4" creationId="{06F8DB12-1633-FB1C-7428-17064A704B73}"/>
          </ac:graphicFrameMkLst>
        </pc:graphicFrameChg>
        <pc:picChg chg="add del mod modCrop">
          <ac:chgData name="srividya sundararajan" userId="459f0330c60c0126" providerId="LiveId" clId="{4274EACD-8A55-4D7E-B1E6-43A20B8E95D9}" dt="2023-10-27T21:04:31.610" v="995" actId="21"/>
          <ac:picMkLst>
            <pc:docMk/>
            <pc:sldMk cId="137298963" sldId="318"/>
            <ac:picMk id="8" creationId="{9BFCC01F-5C80-78B9-464E-95F5A3F3A0ED}"/>
          </ac:picMkLst>
        </pc:picChg>
        <pc:picChg chg="add mod ord">
          <ac:chgData name="srividya sundararajan" userId="459f0330c60c0126" providerId="LiveId" clId="{4274EACD-8A55-4D7E-B1E6-43A20B8E95D9}" dt="2023-10-27T21:18:39.580" v="1074" actId="700"/>
          <ac:picMkLst>
            <pc:docMk/>
            <pc:sldMk cId="137298963" sldId="318"/>
            <ac:picMk id="12" creationId="{5320DA90-C61A-2949-98DF-DF1730291E9D}"/>
          </ac:picMkLst>
        </pc:picChg>
        <pc:picChg chg="add mod">
          <ac:chgData name="srividya sundararajan" userId="459f0330c60c0126" providerId="LiveId" clId="{4274EACD-8A55-4D7E-B1E6-43A20B8E95D9}" dt="2023-10-27T21:07:14.259" v="1010" actId="14100"/>
          <ac:picMkLst>
            <pc:docMk/>
            <pc:sldMk cId="137298963" sldId="318"/>
            <ac:picMk id="14" creationId="{567F4670-F554-CCF0-34B6-427614419213}"/>
          </ac:picMkLst>
        </pc:picChg>
        <pc:picChg chg="add del mod">
          <ac:chgData name="srividya sundararajan" userId="459f0330c60c0126" providerId="LiveId" clId="{4274EACD-8A55-4D7E-B1E6-43A20B8E95D9}" dt="2023-10-27T21:09:12.068" v="1013" actId="21"/>
          <ac:picMkLst>
            <pc:docMk/>
            <pc:sldMk cId="137298963" sldId="318"/>
            <ac:picMk id="16" creationId="{60CFD545-BCB9-EB58-6689-36DE29C2FBB9}"/>
          </ac:picMkLst>
        </pc:picChg>
        <pc:picChg chg="add mod">
          <ac:chgData name="srividya sundararajan" userId="459f0330c60c0126" providerId="LiveId" clId="{4274EACD-8A55-4D7E-B1E6-43A20B8E95D9}" dt="2023-10-27T21:11:17.260" v="1047" actId="1076"/>
          <ac:picMkLst>
            <pc:docMk/>
            <pc:sldMk cId="137298963" sldId="318"/>
            <ac:picMk id="19" creationId="{3BB9CFBA-9237-A74D-7E3A-103482D5BEA3}"/>
          </ac:picMkLst>
        </pc:picChg>
        <pc:picChg chg="add mod">
          <ac:chgData name="srividya sundararajan" userId="459f0330c60c0126" providerId="LiveId" clId="{4274EACD-8A55-4D7E-B1E6-43A20B8E95D9}" dt="2023-10-27T21:13:04.761" v="1053" actId="14100"/>
          <ac:picMkLst>
            <pc:docMk/>
            <pc:sldMk cId="137298963" sldId="318"/>
            <ac:picMk id="21" creationId="{D2887777-6205-5745-9FF3-B453FDFAB433}"/>
          </ac:picMkLst>
        </pc:picChg>
        <pc:picChg chg="add mod">
          <ac:chgData name="srividya sundararajan" userId="459f0330c60c0126" providerId="LiveId" clId="{4274EACD-8A55-4D7E-B1E6-43A20B8E95D9}" dt="2023-10-27T21:15:15.586" v="1057" actId="14100"/>
          <ac:picMkLst>
            <pc:docMk/>
            <pc:sldMk cId="137298963" sldId="318"/>
            <ac:picMk id="23" creationId="{4225472C-060D-B469-6E60-A55D41E0B6F4}"/>
          </ac:picMkLst>
        </pc:picChg>
        <pc:picChg chg="add mod">
          <ac:chgData name="srividya sundararajan" userId="459f0330c60c0126" providerId="LiveId" clId="{4274EACD-8A55-4D7E-B1E6-43A20B8E95D9}" dt="2023-10-27T21:16:37.371" v="1064" actId="14100"/>
          <ac:picMkLst>
            <pc:docMk/>
            <pc:sldMk cId="137298963" sldId="318"/>
            <ac:picMk id="25" creationId="{368F6F0B-929B-074A-3DAB-1F41CD13453B}"/>
          </ac:picMkLst>
        </pc:picChg>
      </pc:sldChg>
      <pc:sldChg chg="addSp modSp new mod">
        <pc:chgData name="srividya sundararajan" userId="459f0330c60c0126" providerId="LiveId" clId="{4274EACD-8A55-4D7E-B1E6-43A20B8E95D9}" dt="2023-10-27T21:29:32.717" v="1281" actId="14100"/>
        <pc:sldMkLst>
          <pc:docMk/>
          <pc:sldMk cId="2495266717" sldId="319"/>
        </pc:sldMkLst>
        <pc:spChg chg="mod">
          <ac:chgData name="srividya sundararajan" userId="459f0330c60c0126" providerId="LiveId" clId="{4274EACD-8A55-4D7E-B1E6-43A20B8E95D9}" dt="2023-10-27T21:19:58.539" v="1101" actId="20577"/>
          <ac:spMkLst>
            <pc:docMk/>
            <pc:sldMk cId="2495266717" sldId="319"/>
            <ac:spMk id="2" creationId="{FAE570D9-C1A7-4060-BB0F-6353EA8A479C}"/>
          </ac:spMkLst>
        </pc:spChg>
        <pc:spChg chg="mod">
          <ac:chgData name="srividya sundararajan" userId="459f0330c60c0126" providerId="LiveId" clId="{4274EACD-8A55-4D7E-B1E6-43A20B8E95D9}" dt="2023-10-27T21:27:10.304" v="1246" actId="5793"/>
          <ac:spMkLst>
            <pc:docMk/>
            <pc:sldMk cId="2495266717" sldId="319"/>
            <ac:spMk id="3" creationId="{B3E6ACA1-D9CA-3CBB-981A-286510A490B3}"/>
          </ac:spMkLst>
        </pc:spChg>
        <pc:graphicFrameChg chg="add mod modGraphic">
          <ac:chgData name="srividya sundararajan" userId="459f0330c60c0126" providerId="LiveId" clId="{4274EACD-8A55-4D7E-B1E6-43A20B8E95D9}" dt="2023-10-27T21:29:32.717" v="1281" actId="14100"/>
          <ac:graphicFrameMkLst>
            <pc:docMk/>
            <pc:sldMk cId="2495266717" sldId="319"/>
            <ac:graphicFrameMk id="4" creationId="{B6A5AA80-96C9-6BBA-E4BA-22A0641DB197}"/>
          </ac:graphicFrameMkLst>
        </pc:graphicFrameChg>
      </pc:sldChg>
      <pc:sldChg chg="addSp delSp modSp new mod modClrScheme chgLayout">
        <pc:chgData name="srividya sundararajan" userId="459f0330c60c0126" providerId="LiveId" clId="{4274EACD-8A55-4D7E-B1E6-43A20B8E95D9}" dt="2023-10-27T21:30:16.016" v="1288" actId="14100"/>
        <pc:sldMkLst>
          <pc:docMk/>
          <pc:sldMk cId="4052204558" sldId="320"/>
        </pc:sldMkLst>
        <pc:spChg chg="del">
          <ac:chgData name="srividya sundararajan" userId="459f0330c60c0126" providerId="LiveId" clId="{4274EACD-8A55-4D7E-B1E6-43A20B8E95D9}" dt="2023-10-27T21:30:02.399" v="1283" actId="700"/>
          <ac:spMkLst>
            <pc:docMk/>
            <pc:sldMk cId="4052204558" sldId="320"/>
            <ac:spMk id="2" creationId="{93141037-E3F6-4313-A272-8723C2D48DBD}"/>
          </ac:spMkLst>
        </pc:spChg>
        <pc:spChg chg="del">
          <ac:chgData name="srividya sundararajan" userId="459f0330c60c0126" providerId="LiveId" clId="{4274EACD-8A55-4D7E-B1E6-43A20B8E95D9}" dt="2023-10-27T21:30:02.399" v="1283" actId="700"/>
          <ac:spMkLst>
            <pc:docMk/>
            <pc:sldMk cId="4052204558" sldId="320"/>
            <ac:spMk id="3" creationId="{2C3E0690-C25F-5E0A-04EE-E675F1F454AB}"/>
          </ac:spMkLst>
        </pc:spChg>
        <pc:picChg chg="add mod">
          <ac:chgData name="srividya sundararajan" userId="459f0330c60c0126" providerId="LiveId" clId="{4274EACD-8A55-4D7E-B1E6-43A20B8E95D9}" dt="2023-10-27T21:30:16.016" v="1288" actId="14100"/>
          <ac:picMkLst>
            <pc:docMk/>
            <pc:sldMk cId="4052204558" sldId="320"/>
            <ac:picMk id="4" creationId="{A7BCF8DC-F67A-97A6-096D-CC2EF3B2675B}"/>
          </ac:picMkLst>
        </pc:picChg>
      </pc:sldChg>
      <pc:sldChg chg="addSp delSp modSp new mod ord modAnim">
        <pc:chgData name="srividya sundararajan" userId="459f0330c60c0126" providerId="LiveId" clId="{4274EACD-8A55-4D7E-B1E6-43A20B8E95D9}" dt="2023-11-02T15:00:49.004" v="3052"/>
        <pc:sldMkLst>
          <pc:docMk/>
          <pc:sldMk cId="2175855509" sldId="321"/>
        </pc:sldMkLst>
        <pc:spChg chg="mod">
          <ac:chgData name="srividya sundararajan" userId="459f0330c60c0126" providerId="LiveId" clId="{4274EACD-8A55-4D7E-B1E6-43A20B8E95D9}" dt="2023-10-27T21:31:19.027" v="1325" actId="20577"/>
          <ac:spMkLst>
            <pc:docMk/>
            <pc:sldMk cId="2175855509" sldId="321"/>
            <ac:spMk id="2" creationId="{0A54F061-FC94-8848-998D-45DD758F3B3C}"/>
          </ac:spMkLst>
        </pc:spChg>
        <pc:spChg chg="del">
          <ac:chgData name="srividya sundararajan" userId="459f0330c60c0126" providerId="LiveId" clId="{4274EACD-8A55-4D7E-B1E6-43A20B8E95D9}" dt="2023-10-27T21:30:58.470" v="1290"/>
          <ac:spMkLst>
            <pc:docMk/>
            <pc:sldMk cId="2175855509" sldId="321"/>
            <ac:spMk id="3" creationId="{FCBB4162-0A9C-F6FC-2617-21B9E7066A30}"/>
          </ac:spMkLst>
        </pc:spChg>
        <pc:spChg chg="add del mod">
          <ac:chgData name="srividya sundararajan" userId="459f0330c60c0126" providerId="LiveId" clId="{4274EACD-8A55-4D7E-B1E6-43A20B8E95D9}" dt="2023-10-27T21:32:20.844" v="1328" actId="931"/>
          <ac:spMkLst>
            <pc:docMk/>
            <pc:sldMk cId="2175855509" sldId="321"/>
            <ac:spMk id="6" creationId="{ADBD7411-6E50-F8D8-6427-F3474968BC06}"/>
          </ac:spMkLst>
        </pc:spChg>
        <pc:spChg chg="add mod">
          <ac:chgData name="srividya sundararajan" userId="459f0330c60c0126" providerId="LiveId" clId="{4274EACD-8A55-4D7E-B1E6-43A20B8E95D9}" dt="2023-10-27T21:36:09.454" v="1368" actId="20577"/>
          <ac:spMkLst>
            <pc:docMk/>
            <pc:sldMk cId="2175855509" sldId="321"/>
            <ac:spMk id="9" creationId="{702B912A-98FF-FD25-DE01-338C53205721}"/>
          </ac:spMkLst>
        </pc:spChg>
        <pc:spChg chg="add mod">
          <ac:chgData name="srividya sundararajan" userId="459f0330c60c0126" providerId="LiveId" clId="{4274EACD-8A55-4D7E-B1E6-43A20B8E95D9}" dt="2023-10-27T21:36:57.615" v="1375" actId="20577"/>
          <ac:spMkLst>
            <pc:docMk/>
            <pc:sldMk cId="2175855509" sldId="321"/>
            <ac:spMk id="10" creationId="{B1B8381E-62F6-2056-4C5C-9595958B2181}"/>
          </ac:spMkLst>
        </pc:spChg>
        <pc:spChg chg="add mod">
          <ac:chgData name="srividya sundararajan" userId="459f0330c60c0126" providerId="LiveId" clId="{4274EACD-8A55-4D7E-B1E6-43A20B8E95D9}" dt="2023-10-27T21:38:30.098" v="1394" actId="20577"/>
          <ac:spMkLst>
            <pc:docMk/>
            <pc:sldMk cId="2175855509" sldId="321"/>
            <ac:spMk id="13" creationId="{78BF7FDA-9477-99CE-DD43-A055CDF17B5C}"/>
          </ac:spMkLst>
        </pc:spChg>
        <pc:spChg chg="add mod">
          <ac:chgData name="srividya sundararajan" userId="459f0330c60c0126" providerId="LiveId" clId="{4274EACD-8A55-4D7E-B1E6-43A20B8E95D9}" dt="2023-10-27T21:39:18.408" v="1400" actId="207"/>
          <ac:spMkLst>
            <pc:docMk/>
            <pc:sldMk cId="2175855509" sldId="321"/>
            <ac:spMk id="14" creationId="{C671F3B3-4205-14D1-15CD-ED55D6CD0A64}"/>
          </ac:spMkLst>
        </pc:spChg>
        <pc:spChg chg="add mod">
          <ac:chgData name="srividya sundararajan" userId="459f0330c60c0126" providerId="LiveId" clId="{4274EACD-8A55-4D7E-B1E6-43A20B8E95D9}" dt="2023-10-27T21:40:49.526" v="1421" actId="20577"/>
          <ac:spMkLst>
            <pc:docMk/>
            <pc:sldMk cId="2175855509" sldId="321"/>
            <ac:spMk id="17" creationId="{2052476B-E228-42BA-D22F-B2C724D88639}"/>
          </ac:spMkLst>
        </pc:spChg>
        <pc:spChg chg="add mod">
          <ac:chgData name="srividya sundararajan" userId="459f0330c60c0126" providerId="LiveId" clId="{4274EACD-8A55-4D7E-B1E6-43A20B8E95D9}" dt="2023-10-27T21:44:19.766" v="1444" actId="255"/>
          <ac:spMkLst>
            <pc:docMk/>
            <pc:sldMk cId="2175855509" sldId="321"/>
            <ac:spMk id="18" creationId="{B0105EDC-E10B-4469-2058-CEC6848A0041}"/>
          </ac:spMkLst>
        </pc:spChg>
        <pc:graphicFrameChg chg="add del mod modGraphic">
          <ac:chgData name="srividya sundararajan" userId="459f0330c60c0126" providerId="LiveId" clId="{4274EACD-8A55-4D7E-B1E6-43A20B8E95D9}" dt="2023-10-27T21:32:04.900" v="1327" actId="21"/>
          <ac:graphicFrameMkLst>
            <pc:docMk/>
            <pc:sldMk cId="2175855509" sldId="321"/>
            <ac:graphicFrameMk id="4" creationId="{DCFF17A2-7791-1CDC-274F-A0CFEBB9D4AC}"/>
          </ac:graphicFrameMkLst>
        </pc:graphicFrameChg>
        <pc:picChg chg="add mod">
          <ac:chgData name="srividya sundararajan" userId="459f0330c60c0126" providerId="LiveId" clId="{4274EACD-8A55-4D7E-B1E6-43A20B8E95D9}" dt="2023-10-27T21:32:42.016" v="1331" actId="1440"/>
          <ac:picMkLst>
            <pc:docMk/>
            <pc:sldMk cId="2175855509" sldId="321"/>
            <ac:picMk id="8" creationId="{4B4D2E55-6A43-E3FE-D410-36362F74889D}"/>
          </ac:picMkLst>
        </pc:picChg>
        <pc:picChg chg="add mod">
          <ac:chgData name="srividya sundararajan" userId="459f0330c60c0126" providerId="LiveId" clId="{4274EACD-8A55-4D7E-B1E6-43A20B8E95D9}" dt="2023-10-27T21:37:39.943" v="1380" actId="1076"/>
          <ac:picMkLst>
            <pc:docMk/>
            <pc:sldMk cId="2175855509" sldId="321"/>
            <ac:picMk id="12" creationId="{F28DE464-051C-A0BF-A34B-780CF6C5B405}"/>
          </ac:picMkLst>
        </pc:picChg>
        <pc:picChg chg="add mod">
          <ac:chgData name="srividya sundararajan" userId="459f0330c60c0126" providerId="LiveId" clId="{4274EACD-8A55-4D7E-B1E6-43A20B8E95D9}" dt="2023-10-27T21:40:04.145" v="1407" actId="14100"/>
          <ac:picMkLst>
            <pc:docMk/>
            <pc:sldMk cId="2175855509" sldId="321"/>
            <ac:picMk id="16" creationId="{AF273DBC-75B5-910E-8D10-A7CC384D1ABD}"/>
          </ac:picMkLst>
        </pc:picChg>
      </pc:sldChg>
      <pc:sldChg chg="addSp modSp new mod">
        <pc:chgData name="srividya sundararajan" userId="459f0330c60c0126" providerId="LiveId" clId="{4274EACD-8A55-4D7E-B1E6-43A20B8E95D9}" dt="2023-10-27T21:47:09.566" v="1478" actId="14100"/>
        <pc:sldMkLst>
          <pc:docMk/>
          <pc:sldMk cId="3277817908" sldId="322"/>
        </pc:sldMkLst>
        <pc:spChg chg="mod">
          <ac:chgData name="srividya sundararajan" userId="459f0330c60c0126" providerId="LiveId" clId="{4274EACD-8A55-4D7E-B1E6-43A20B8E95D9}" dt="2023-10-27T21:46:11.406" v="1472" actId="20577"/>
          <ac:spMkLst>
            <pc:docMk/>
            <pc:sldMk cId="3277817908" sldId="322"/>
            <ac:spMk id="2" creationId="{223488E7-5439-0786-4956-AEC217DABE1E}"/>
          </ac:spMkLst>
        </pc:spChg>
        <pc:spChg chg="mod">
          <ac:chgData name="srividya sundararajan" userId="459f0330c60c0126" providerId="LiveId" clId="{4274EACD-8A55-4D7E-B1E6-43A20B8E95D9}" dt="2023-10-27T21:46:39.360" v="1474" actId="20577"/>
          <ac:spMkLst>
            <pc:docMk/>
            <pc:sldMk cId="3277817908" sldId="322"/>
            <ac:spMk id="3" creationId="{14F23A21-AE83-B8D6-652A-D94740BEAA9F}"/>
          </ac:spMkLst>
        </pc:spChg>
        <pc:picChg chg="add mod">
          <ac:chgData name="srividya sundararajan" userId="459f0330c60c0126" providerId="LiveId" clId="{4274EACD-8A55-4D7E-B1E6-43A20B8E95D9}" dt="2023-10-27T21:47:09.566" v="1478" actId="14100"/>
          <ac:picMkLst>
            <pc:docMk/>
            <pc:sldMk cId="3277817908" sldId="322"/>
            <ac:picMk id="4" creationId="{1B93CA44-5E25-5286-F89D-779499255B1D}"/>
          </ac:picMkLst>
        </pc:picChg>
      </pc:sldChg>
      <pc:sldChg chg="addSp modSp new mod">
        <pc:chgData name="srividya sundararajan" userId="459f0330c60c0126" providerId="LiveId" clId="{4274EACD-8A55-4D7E-B1E6-43A20B8E95D9}" dt="2023-10-27T21:47:47.374" v="1482" actId="14100"/>
        <pc:sldMkLst>
          <pc:docMk/>
          <pc:sldMk cId="3248666169" sldId="323"/>
        </pc:sldMkLst>
        <pc:picChg chg="add mod">
          <ac:chgData name="srividya sundararajan" userId="459f0330c60c0126" providerId="LiveId" clId="{4274EACD-8A55-4D7E-B1E6-43A20B8E95D9}" dt="2023-10-27T21:47:47.374" v="1482" actId="14100"/>
          <ac:picMkLst>
            <pc:docMk/>
            <pc:sldMk cId="3248666169" sldId="323"/>
            <ac:picMk id="2" creationId="{60959938-4D9A-3382-A94D-4D7185141DFD}"/>
          </ac:picMkLst>
        </pc:picChg>
      </pc:sldChg>
      <pc:sldChg chg="modSp new mod">
        <pc:chgData name="srividya sundararajan" userId="459f0330c60c0126" providerId="LiveId" clId="{4274EACD-8A55-4D7E-B1E6-43A20B8E95D9}" dt="2023-10-30T22:34:50.028" v="2551" actId="20577"/>
        <pc:sldMkLst>
          <pc:docMk/>
          <pc:sldMk cId="3639644403" sldId="324"/>
        </pc:sldMkLst>
        <pc:spChg chg="mod">
          <ac:chgData name="srividya sundararajan" userId="459f0330c60c0126" providerId="LiveId" clId="{4274EACD-8A55-4D7E-B1E6-43A20B8E95D9}" dt="2023-10-30T22:34:50.028" v="2551" actId="20577"/>
          <ac:spMkLst>
            <pc:docMk/>
            <pc:sldMk cId="3639644403" sldId="324"/>
            <ac:spMk id="2" creationId="{C7B24D1F-CF99-5942-AD1F-6266C52F15BB}"/>
          </ac:spMkLst>
        </pc:spChg>
        <pc:spChg chg="mod">
          <ac:chgData name="srividya sundararajan" userId="459f0330c60c0126" providerId="LiveId" clId="{4274EACD-8A55-4D7E-B1E6-43A20B8E95D9}" dt="2023-10-30T22:33:31.264" v="2531" actId="20577"/>
          <ac:spMkLst>
            <pc:docMk/>
            <pc:sldMk cId="3639644403" sldId="324"/>
            <ac:spMk id="3" creationId="{76A8F1C1-FAB0-8D35-3340-1EDCD2B2EF13}"/>
          </ac:spMkLst>
        </pc:spChg>
      </pc:sldChg>
      <pc:sldChg chg="addSp delSp modSp new mod">
        <pc:chgData name="srividya sundararajan" userId="459f0330c60c0126" providerId="LiveId" clId="{4274EACD-8A55-4D7E-B1E6-43A20B8E95D9}" dt="2023-10-28T20:54:43.827" v="1916" actId="1076"/>
        <pc:sldMkLst>
          <pc:docMk/>
          <pc:sldMk cId="13073371" sldId="325"/>
        </pc:sldMkLst>
        <pc:spChg chg="mod">
          <ac:chgData name="srividya sundararajan" userId="459f0330c60c0126" providerId="LiveId" clId="{4274EACD-8A55-4D7E-B1E6-43A20B8E95D9}" dt="2023-10-28T20:26:58.033" v="1519" actId="20577"/>
          <ac:spMkLst>
            <pc:docMk/>
            <pc:sldMk cId="13073371" sldId="325"/>
            <ac:spMk id="2" creationId="{A4ECC257-2A0B-33FC-8CC6-C2F6E315DFE1}"/>
          </ac:spMkLst>
        </pc:spChg>
        <pc:spChg chg="del">
          <ac:chgData name="srividya sundararajan" userId="459f0330c60c0126" providerId="LiveId" clId="{4274EACD-8A55-4D7E-B1E6-43A20B8E95D9}" dt="2023-10-28T20:30:24.878" v="1520" actId="3680"/>
          <ac:spMkLst>
            <pc:docMk/>
            <pc:sldMk cId="13073371" sldId="325"/>
            <ac:spMk id="3" creationId="{0BE0152E-667D-8E89-547E-DEB299125C82}"/>
          </ac:spMkLst>
        </pc:spChg>
        <pc:spChg chg="add del mod">
          <ac:chgData name="srividya sundararajan" userId="459f0330c60c0126" providerId="LiveId" clId="{4274EACD-8A55-4D7E-B1E6-43A20B8E95D9}" dt="2023-10-28T20:32:08.071" v="1529" actId="3680"/>
          <ac:spMkLst>
            <pc:docMk/>
            <pc:sldMk cId="13073371" sldId="325"/>
            <ac:spMk id="7" creationId="{D1050494-D9D9-EA92-4338-8BDC35162A3C}"/>
          </ac:spMkLst>
        </pc:spChg>
        <pc:graphicFrameChg chg="add del mod ord modGraphic">
          <ac:chgData name="srividya sundararajan" userId="459f0330c60c0126" providerId="LiveId" clId="{4274EACD-8A55-4D7E-B1E6-43A20B8E95D9}" dt="2023-10-28T20:31:49.593" v="1528" actId="21"/>
          <ac:graphicFrameMkLst>
            <pc:docMk/>
            <pc:sldMk cId="13073371" sldId="325"/>
            <ac:graphicFrameMk id="4" creationId="{6976843F-19F7-99B0-5C99-C8EECA820C69}"/>
          </ac:graphicFrameMkLst>
        </pc:graphicFrameChg>
        <pc:graphicFrameChg chg="add del mod modGraphic">
          <ac:chgData name="srividya sundararajan" userId="459f0330c60c0126" providerId="LiveId" clId="{4274EACD-8A55-4D7E-B1E6-43A20B8E95D9}" dt="2023-10-28T20:30:48.860" v="1525" actId="478"/>
          <ac:graphicFrameMkLst>
            <pc:docMk/>
            <pc:sldMk cId="13073371" sldId="325"/>
            <ac:graphicFrameMk id="5" creationId="{2318E65A-B88E-7CE5-FCD3-EB710D0B0167}"/>
          </ac:graphicFrameMkLst>
        </pc:graphicFrameChg>
        <pc:graphicFrameChg chg="add mod ord modGraphic">
          <ac:chgData name="srividya sundararajan" userId="459f0330c60c0126" providerId="LiveId" clId="{4274EACD-8A55-4D7E-B1E6-43A20B8E95D9}" dt="2023-10-28T20:54:43.827" v="1916" actId="1076"/>
          <ac:graphicFrameMkLst>
            <pc:docMk/>
            <pc:sldMk cId="13073371" sldId="325"/>
            <ac:graphicFrameMk id="8" creationId="{75B2AFD7-BB4A-9305-ADDF-FD8CE810DA94}"/>
          </ac:graphicFrameMkLst>
        </pc:graphicFrameChg>
      </pc:sldChg>
      <pc:sldChg chg="new del">
        <pc:chgData name="srividya sundararajan" userId="459f0330c60c0126" providerId="LiveId" clId="{4274EACD-8A55-4D7E-B1E6-43A20B8E95D9}" dt="2023-10-28T20:25:11.239" v="1495" actId="2696"/>
        <pc:sldMkLst>
          <pc:docMk/>
          <pc:sldMk cId="680852414" sldId="325"/>
        </pc:sldMkLst>
      </pc:sldChg>
      <pc:sldChg chg="modSp new mod">
        <pc:chgData name="srividya sundararajan" userId="459f0330c60c0126" providerId="LiveId" clId="{4274EACD-8A55-4D7E-B1E6-43A20B8E95D9}" dt="2023-11-02T15:07:27.421" v="3193" actId="20577"/>
        <pc:sldMkLst>
          <pc:docMk/>
          <pc:sldMk cId="909264952" sldId="326"/>
        </pc:sldMkLst>
        <pc:spChg chg="mod">
          <ac:chgData name="srividya sundararajan" userId="459f0330c60c0126" providerId="LiveId" clId="{4274EACD-8A55-4D7E-B1E6-43A20B8E95D9}" dt="2023-10-30T22:34:58.828" v="2562" actId="20577"/>
          <ac:spMkLst>
            <pc:docMk/>
            <pc:sldMk cId="909264952" sldId="326"/>
            <ac:spMk id="2" creationId="{C12CD6E8-F8E3-E5F5-4174-0D89A1ED83A5}"/>
          </ac:spMkLst>
        </pc:spChg>
        <pc:spChg chg="mod">
          <ac:chgData name="srividya sundararajan" userId="459f0330c60c0126" providerId="LiveId" clId="{4274EACD-8A55-4D7E-B1E6-43A20B8E95D9}" dt="2023-11-02T15:07:27.421" v="3193" actId="20577"/>
          <ac:spMkLst>
            <pc:docMk/>
            <pc:sldMk cId="909264952" sldId="326"/>
            <ac:spMk id="3" creationId="{25D537B2-90E6-C17B-66FD-3CAE931A571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F403F-EF76-48B2-A4D1-6B210FA59651}" type="datetime1">
              <a:rPr lang="en-GB" smtClean="0"/>
              <a:t>03/11/2023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84F72-582E-4200-86D7-FCF118B086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960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DBB4B-0CB0-4B61-A9E2-D423B87EB3A6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5391D-6E4B-4763-9987-23963628882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442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5391D-6E4B-4763-9987-23963628882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10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2704E5-4F39-456D-BCC2-3682AA110EE4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DBDAB5-6689-49C0-A541-77DA88E44363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A9E1E1-8203-4C9F-ACF1-E800B4AF1CA2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1D606-4029-4057-B007-9BD66F056C02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B0A61-F1AF-460B-AD9B-4F654C4E2DCE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DCD03-2D2D-4108-BBD8-260B692F6DE1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3E5A1-1118-4E35-9279-999A703D3551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1EA276F-12C1-47B9-B184-AB6F99175BF6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BDE5F93-D253-439D-93F3-F4428422EC03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Quarter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047F37C8-3C73-45A6-8FAF-1E0E1F929AF7}" type="datetime1">
              <a:rPr lang="en-GB" noProof="0" smtClean="0"/>
              <a:t>03/11/2023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/>
          </a:bodyPr>
          <a:lstStyle/>
          <a:p>
            <a:pPr rtl="0"/>
            <a:r>
              <a:rPr lang="en-GB" sz="4800" dirty="0"/>
              <a:t>PIFU in management of out-patient care in Cancer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Dr Sundararajan</a:t>
            </a:r>
          </a:p>
          <a:p>
            <a:pPr rtl="0"/>
            <a:r>
              <a:rPr lang="en-GB" dirty="0"/>
              <a:t>Dr newton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BCF8DC-F67A-97A6-096D-CC2EF3B2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88" y="781235"/>
            <a:ext cx="9197267" cy="53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0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F061-FC94-8848-998D-45DD758F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BREAKDOWN OF CONTACT INFORMATION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4D2E55-6A43-E3FE-D410-36362F748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467" y="1880609"/>
            <a:ext cx="1780696" cy="217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702B912A-98FF-FD25-DE01-338C53205721}"/>
              </a:ext>
            </a:extLst>
          </p:cNvPr>
          <p:cNvSpPr/>
          <p:nvPr/>
        </p:nvSpPr>
        <p:spPr>
          <a:xfrm>
            <a:off x="3133817" y="2175029"/>
            <a:ext cx="1358284" cy="577049"/>
          </a:xfrm>
          <a:prstGeom prst="borderCallout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74 PATIENTS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1B8381E-62F6-2056-4C5C-9595958B2181}"/>
              </a:ext>
            </a:extLst>
          </p:cNvPr>
          <p:cNvSpPr/>
          <p:nvPr/>
        </p:nvSpPr>
        <p:spPr>
          <a:xfrm>
            <a:off x="3133817" y="2759749"/>
            <a:ext cx="941033" cy="7190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8DE464-051C-A0BF-A34B-780CF6C5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002" y="1737360"/>
            <a:ext cx="2493818" cy="3338077"/>
          </a:xfrm>
          <a:prstGeom prst="rect">
            <a:avLst/>
          </a:prstGeom>
        </p:spPr>
      </p:pic>
      <p:sp>
        <p:nvSpPr>
          <p:cNvPr id="13" name="Callout: Line 12">
            <a:extLst>
              <a:ext uri="{FF2B5EF4-FFF2-40B4-BE49-F238E27FC236}">
                <a16:creationId xmlns:a16="http://schemas.microsoft.com/office/drawing/2014/main" id="{78BF7FDA-9477-99CE-DD43-A055CDF17B5C}"/>
              </a:ext>
            </a:extLst>
          </p:cNvPr>
          <p:cNvSpPr/>
          <p:nvPr/>
        </p:nvSpPr>
        <p:spPr>
          <a:xfrm>
            <a:off x="8658688" y="1988598"/>
            <a:ext cx="1358284" cy="648070"/>
          </a:xfrm>
          <a:prstGeom prst="borderCallout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21 patients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671F3B3-4205-14D1-15CD-ED55D6CD0A64}"/>
              </a:ext>
            </a:extLst>
          </p:cNvPr>
          <p:cNvSpPr/>
          <p:nvPr/>
        </p:nvSpPr>
        <p:spPr>
          <a:xfrm>
            <a:off x="8399809" y="2774680"/>
            <a:ext cx="877356" cy="7675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273DBC-75B5-910E-8D10-A7CC384D1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467" y="4336742"/>
            <a:ext cx="1603143" cy="2172448"/>
          </a:xfrm>
          <a:prstGeom prst="rect">
            <a:avLst/>
          </a:prstGeom>
        </p:spPr>
      </p:pic>
      <p:sp>
        <p:nvSpPr>
          <p:cNvPr id="17" name="Callout: Line 16">
            <a:extLst>
              <a:ext uri="{FF2B5EF4-FFF2-40B4-BE49-F238E27FC236}">
                <a16:creationId xmlns:a16="http://schemas.microsoft.com/office/drawing/2014/main" id="{2052476B-E228-42BA-D22F-B2C724D88639}"/>
              </a:ext>
            </a:extLst>
          </p:cNvPr>
          <p:cNvSpPr/>
          <p:nvPr/>
        </p:nvSpPr>
        <p:spPr>
          <a:xfrm>
            <a:off x="3089429" y="4196307"/>
            <a:ext cx="1447060" cy="650901"/>
          </a:xfrm>
          <a:prstGeom prst="borderCallout1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46 patients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B0105EDC-E10B-4469-2058-CEC6848A0041}"/>
              </a:ext>
            </a:extLst>
          </p:cNvPr>
          <p:cNvSpPr/>
          <p:nvPr/>
        </p:nvSpPr>
        <p:spPr>
          <a:xfrm>
            <a:off x="3089429" y="5005715"/>
            <a:ext cx="1031694" cy="105773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758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88E7-5439-0786-4956-AEC217DA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3A21-AE83-B8D6-652A-D94740BE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(4.01%) patients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3CA44-5E25-5286-F89D-77949925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8" y="2523171"/>
            <a:ext cx="9320350" cy="3247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81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C257-2A0B-33FC-8CC6-C2F6E315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 of recurrence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5B2AFD7-BB4A-9305-ADDF-FD8CE810D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13655"/>
              </p:ext>
            </p:extLst>
          </p:nvPr>
        </p:nvGraphicFramePr>
        <p:xfrm>
          <a:off x="946042" y="1939525"/>
          <a:ext cx="100584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72431847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465111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Site of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1598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r>
                        <a:rPr lang="en-GB" dirty="0"/>
                        <a:t>ENDOMETRIAL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PV bleeding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89366"/>
                  </a:ext>
                </a:extLst>
              </a:tr>
              <a:tr h="2915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b/l</a:t>
                      </a:r>
                      <a:r>
                        <a:rPr lang="en-GB" dirty="0"/>
                        <a:t> leg swelling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3342"/>
                  </a:ext>
                </a:extLst>
              </a:tr>
              <a:tr h="2174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Supraclavicular lymph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981228"/>
                  </a:ext>
                </a:extLst>
              </a:tr>
              <a:tr h="1432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Pelvic pain, PR Bleeding, </a:t>
                      </a:r>
                      <a:r>
                        <a:rPr lang="en-GB" dirty="0" err="1"/>
                        <a:t>abdo</a:t>
                      </a:r>
                      <a:r>
                        <a:rPr lang="en-GB" dirty="0"/>
                        <a:t> distension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209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Rt. Scapula pain, weight loss, SOB after knee replacement , cough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72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CERVICAL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Axillary LN, Abdo pain- para-aortic 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4821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en-GB" dirty="0"/>
                        <a:t>OVARIAN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Abdo pain and haematuria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46374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RIF pain, LIF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499975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SOB, Cough,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05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959938-4D9A-3382-A94D-4D718514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19" y="1390649"/>
            <a:ext cx="6815239" cy="44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6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4D1F-CF99-5942-AD1F-6266C52F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F1C1-FAB0-8D35-3340-1EDCD2B2E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413 out of 573 patients (72%) not contacted our services- confident with management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Women of all ethnic group have contacted our service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The role of CNS is pivotal in implementing PIFU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64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D6E8-F8E3-E5F5-4174-0D89A1E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537B2-90E6-C17B-66FD-3CAE931A5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Evidence re: patients with different needs and from lower socio economic background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Recurrence analysis – diagnostic and management challenges in unusual sites of recurrence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future research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26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9F0D-FD50-4CA5-08A4-E6F3D94E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contact after PIFU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14B5B6-BE12-379B-6861-EF82D2B0B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037" y="3022601"/>
            <a:ext cx="2312748" cy="1638177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5F722D-603C-5263-3401-4BBAFFAFB734}"/>
              </a:ext>
            </a:extLst>
          </p:cNvPr>
          <p:cNvCxnSpPr/>
          <p:nvPr/>
        </p:nvCxnSpPr>
        <p:spPr>
          <a:xfrm flipH="1">
            <a:off x="3080551" y="3622089"/>
            <a:ext cx="1340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CC3B365-EFFB-B1BB-84AB-288E0FE42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655" y="2945628"/>
            <a:ext cx="1420242" cy="177728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1F2F5A-79F1-F10D-C7C3-5753411F413D}"/>
              </a:ext>
            </a:extLst>
          </p:cNvPr>
          <p:cNvCxnSpPr/>
          <p:nvPr/>
        </p:nvCxnSpPr>
        <p:spPr>
          <a:xfrm>
            <a:off x="6764785" y="3622089"/>
            <a:ext cx="16068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1D34B57-1A1E-4D88-9A11-3A42EEFF4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643" y="2910929"/>
            <a:ext cx="2312747" cy="1811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C14041-EAD3-A9CA-12C4-6BAB0B62B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080" y="4901668"/>
            <a:ext cx="2492325" cy="195633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A7F02C-84FF-3550-AB77-CE8BF0C65027}"/>
              </a:ext>
            </a:extLst>
          </p:cNvPr>
          <p:cNvCxnSpPr/>
          <p:nvPr/>
        </p:nvCxnSpPr>
        <p:spPr>
          <a:xfrm>
            <a:off x="5459767" y="4660778"/>
            <a:ext cx="0" cy="284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395D-3296-28E5-F4B8-E019E7A9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PIFU Study-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B636-4CD6-EAC5-5BB9-61A521195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Reasons for contact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Recurrence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Management of recurrence</a:t>
            </a:r>
          </a:p>
        </p:txBody>
      </p:sp>
    </p:spTree>
    <p:extLst>
      <p:ext uri="{BB962C8B-B14F-4D97-AF65-F5344CB8AC3E}">
        <p14:creationId xmlns:p14="http://schemas.microsoft.com/office/powerpoint/2010/main" val="325715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E1BE-40B7-A404-B3FE-FF6E5FD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69BB-BDB3-DC94-F68F-E36D8851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Retrospective observational study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Cervix, Endometrial , ovarian (</a:t>
            </a:r>
            <a:r>
              <a:rPr lang="en-GB" dirty="0" err="1"/>
              <a:t>incl</a:t>
            </a:r>
            <a:r>
              <a:rPr lang="en-GB" dirty="0"/>
              <a:t> of borderline tumours) , vulval and vaginal cancer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Excluded- palliative PIFU, lost to F-U, Benign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Somerset cancer registry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Electronic patient records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1/1/2017 to 30/10/2022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0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3422-5762-571D-9E55-3561D331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0484C-C97A-AD71-FA54-03F3F4E524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573 patients on PIFU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160(27.92%) contacted our service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1911D-3FDA-524A-C805-FCFE1BE7B9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DEMOGRAPHICS</a:t>
            </a:r>
          </a:p>
          <a:p>
            <a:pPr marL="0" indent="0">
              <a:buNone/>
            </a:pPr>
            <a:r>
              <a:rPr lang="en-GB" dirty="0"/>
              <a:t>Age </a:t>
            </a:r>
          </a:p>
          <a:p>
            <a:pPr marL="0" indent="0">
              <a:buNone/>
            </a:pPr>
            <a:r>
              <a:rPr lang="en-GB" dirty="0"/>
              <a:t>Range - 23-97 years</a:t>
            </a:r>
          </a:p>
          <a:p>
            <a:pPr marL="0" indent="0">
              <a:buNone/>
            </a:pPr>
            <a:r>
              <a:rPr lang="en-GB" dirty="0"/>
              <a:t>Mean+_ SD-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57.5(+_10.606) </a:t>
            </a:r>
          </a:p>
          <a:p>
            <a:pPr marL="0" indent="0">
              <a:buNone/>
            </a:pPr>
            <a:r>
              <a:rPr lang="en-GB" sz="1800" dirty="0">
                <a:cs typeface="Times New Roman" panose="02020603050405020304" pitchFamily="18" charset="0"/>
              </a:rPr>
              <a:t>Median -68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3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7E15-13D4-03A4-C8FA-A155EABC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ETHNICITY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B4AAF0-ABCE-9894-C65C-BCB34F080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693805"/>
              </p:ext>
            </p:extLst>
          </p:nvPr>
        </p:nvGraphicFramePr>
        <p:xfrm>
          <a:off x="1953087" y="2328066"/>
          <a:ext cx="8194090" cy="3611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6838">
                  <a:extLst>
                    <a:ext uri="{9D8B030D-6E8A-4147-A177-3AD203B41FA5}">
                      <a16:colId xmlns:a16="http://schemas.microsoft.com/office/drawing/2014/main" val="3382225960"/>
                    </a:ext>
                  </a:extLst>
                </a:gridCol>
                <a:gridCol w="2706341">
                  <a:extLst>
                    <a:ext uri="{9D8B030D-6E8A-4147-A177-3AD203B41FA5}">
                      <a16:colId xmlns:a16="http://schemas.microsoft.com/office/drawing/2014/main" val="1483119349"/>
                    </a:ext>
                  </a:extLst>
                </a:gridCol>
                <a:gridCol w="2740911">
                  <a:extLst>
                    <a:ext uri="{9D8B030D-6E8A-4147-A177-3AD203B41FA5}">
                      <a16:colId xmlns:a16="http://schemas.microsoft.com/office/drawing/2014/main" val="215455532"/>
                    </a:ext>
                  </a:extLst>
                </a:gridCol>
              </a:tblGrid>
              <a:tr h="2997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Ethnic group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Number of patients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Percentage of patients (%)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962341"/>
                  </a:ext>
                </a:extLst>
              </a:tr>
              <a:tr h="2997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White British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492/573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85.8%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278889"/>
                  </a:ext>
                </a:extLst>
              </a:tr>
              <a:tr h="2997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Unknown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37/573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6.45%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2536040"/>
                  </a:ext>
                </a:extLst>
              </a:tr>
              <a:tr h="61341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 dirty="0">
                          <a:effectLst/>
                        </a:rPr>
                        <a:t>Asian- British, Indian, Pakistani, other Asian background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15/573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2.61%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339688"/>
                  </a:ext>
                </a:extLst>
              </a:tr>
              <a:tr h="2997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Any other White background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 dirty="0">
                          <a:effectLst/>
                        </a:rPr>
                        <a:t>12/573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2.09%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045483"/>
                  </a:ext>
                </a:extLst>
              </a:tr>
              <a:tr h="2997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Black- British, African, Caribbean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8/573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1.39%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12433"/>
                  </a:ext>
                </a:extLst>
              </a:tr>
              <a:tr h="2997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White Irish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4/573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0.69%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273793"/>
                  </a:ext>
                </a:extLst>
              </a:tr>
              <a:tr h="2997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Any other ethnic group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2/573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0.34%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7593816"/>
                  </a:ext>
                </a:extLst>
              </a:tr>
              <a:tr h="2997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Asian Chinese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1/573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0.17%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0192391"/>
                  </a:ext>
                </a:extLst>
              </a:tr>
              <a:tr h="2997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Any other mixed background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1/573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0.17%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906599"/>
                  </a:ext>
                </a:extLst>
              </a:tr>
              <a:tr h="2997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Eastern European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en-GB" sz="1100" kern="100">
                          <a:effectLst/>
                        </a:rPr>
                        <a:t>1/573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0.17%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39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64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9105-592A-BED5-F850-D676DAB1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DISEASE DISTRIBUTION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7AB7AC-DCFE-73BE-169B-A2FEF079F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446163"/>
              </p:ext>
            </p:extLst>
          </p:nvPr>
        </p:nvGraphicFramePr>
        <p:xfrm>
          <a:off x="1979720" y="2192784"/>
          <a:ext cx="7537142" cy="346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2102">
                  <a:extLst>
                    <a:ext uri="{9D8B030D-6E8A-4147-A177-3AD203B41FA5}">
                      <a16:colId xmlns:a16="http://schemas.microsoft.com/office/drawing/2014/main" val="2282503459"/>
                    </a:ext>
                  </a:extLst>
                </a:gridCol>
                <a:gridCol w="2512102">
                  <a:extLst>
                    <a:ext uri="{9D8B030D-6E8A-4147-A177-3AD203B41FA5}">
                      <a16:colId xmlns:a16="http://schemas.microsoft.com/office/drawing/2014/main" val="3386493447"/>
                    </a:ext>
                  </a:extLst>
                </a:gridCol>
                <a:gridCol w="2512938">
                  <a:extLst>
                    <a:ext uri="{9D8B030D-6E8A-4147-A177-3AD203B41FA5}">
                      <a16:colId xmlns:a16="http://schemas.microsoft.com/office/drawing/2014/main" val="256795984"/>
                    </a:ext>
                  </a:extLst>
                </a:gridCol>
              </a:tblGrid>
              <a:tr h="35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Primary site of cancer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Number of patients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Percentage of patients (%)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6324155"/>
                  </a:ext>
                </a:extLst>
              </a:tr>
              <a:tr h="942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Uterus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347/573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60.5%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493091"/>
                  </a:ext>
                </a:extLst>
              </a:tr>
              <a:tr h="35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Cervix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108/573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18.8%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071991"/>
                  </a:ext>
                </a:extLst>
              </a:tr>
              <a:tr h="731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Ovary/Fallopian tube/ Peritoneum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56/573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9.77%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483524"/>
                  </a:ext>
                </a:extLst>
              </a:tr>
              <a:tr h="35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Borderline ovarian tumours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31/573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5.41%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958169"/>
                  </a:ext>
                </a:extLst>
              </a:tr>
              <a:tr h="35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Vulval and vaginal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18/573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3.14%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8492043"/>
                  </a:ext>
                </a:extLst>
              </a:tr>
              <a:tr h="35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Mixed pathological site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13/573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2.26%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752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93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4106-CEE0-7E59-807A-0EB0295F5E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/>
          <a:lstStyle/>
          <a:p>
            <a:r>
              <a:rPr lang="en-GB" dirty="0"/>
              <a:t>REASON OF CONTACT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320DA90-C61A-2949-98DF-DF1730291E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922463"/>
            <a:ext cx="2978150" cy="241935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7F4670-F554-CCF0-34B6-427614419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334" y="1922779"/>
            <a:ext cx="1768674" cy="2915551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6A319DAF-9447-7837-FE94-8E68B95E04D2}"/>
              </a:ext>
            </a:extLst>
          </p:cNvPr>
          <p:cNvSpPr/>
          <p:nvPr/>
        </p:nvSpPr>
        <p:spPr>
          <a:xfrm>
            <a:off x="7488427" y="1945715"/>
            <a:ext cx="1908699" cy="164236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 I need a smear?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B9CFBA-9237-A74D-7E3A-103482D5B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216" y="286603"/>
            <a:ext cx="2561948" cy="2176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887777-6205-5745-9FF3-B453FDFAB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42" y="4625266"/>
            <a:ext cx="4123477" cy="15447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25472C-060D-B469-6E60-A55D41E0B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030" y="4163627"/>
            <a:ext cx="1596747" cy="21661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8F6F0B-929B-074A-3DAB-1F41CD134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7131" y="4261281"/>
            <a:ext cx="2561947" cy="19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70D9-C1A7-4060-BB0F-6353EA8A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ETHNIC VARIATION IN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ACA1-D9CA-3CBB-981A-286510A49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A5AA80-96C9-6BBA-E4BA-22A0641DB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18206"/>
              </p:ext>
            </p:extLst>
          </p:nvPr>
        </p:nvGraphicFramePr>
        <p:xfrm>
          <a:off x="1097279" y="1737360"/>
          <a:ext cx="1022175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250">
                  <a:extLst>
                    <a:ext uri="{9D8B030D-6E8A-4147-A177-3AD203B41FA5}">
                      <a16:colId xmlns:a16="http://schemas.microsoft.com/office/drawing/2014/main" val="2264860075"/>
                    </a:ext>
                  </a:extLst>
                </a:gridCol>
                <a:gridCol w="3407250">
                  <a:extLst>
                    <a:ext uri="{9D8B030D-6E8A-4147-A177-3AD203B41FA5}">
                      <a16:colId xmlns:a16="http://schemas.microsoft.com/office/drawing/2014/main" val="2478277220"/>
                    </a:ext>
                  </a:extLst>
                </a:gridCol>
                <a:gridCol w="3407250">
                  <a:extLst>
                    <a:ext uri="{9D8B030D-6E8A-4147-A177-3AD203B41FA5}">
                      <a16:colId xmlns:a16="http://schemas.microsoft.com/office/drawing/2014/main" val="311062853"/>
                    </a:ext>
                  </a:extLst>
                </a:gridCol>
              </a:tblGrid>
              <a:tr h="610016">
                <a:tc>
                  <a:txBody>
                    <a:bodyPr/>
                    <a:lstStyle/>
                    <a:p>
                      <a:r>
                        <a:rPr lang="en-GB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Number of patients contacted our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973985"/>
                  </a:ext>
                </a:extLst>
              </a:tr>
              <a:tr h="348581">
                <a:tc>
                  <a:txBody>
                    <a:bodyPr/>
                    <a:lstStyle/>
                    <a:p>
                      <a:r>
                        <a:rPr lang="en-GB" dirty="0"/>
                        <a:t>WB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 out of 492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27.84%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610409"/>
                  </a:ext>
                </a:extLst>
              </a:tr>
              <a:tr h="348581">
                <a:tc>
                  <a:txBody>
                    <a:bodyPr/>
                    <a:lstStyle/>
                    <a:p>
                      <a:r>
                        <a:rPr lang="en-GB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out of 37 patients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52911"/>
                  </a:ext>
                </a:extLst>
              </a:tr>
              <a:tr h="871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effectLst/>
                        </a:rPr>
                        <a:t>Asian- British, Indian, Pakistani, other Asian background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out of 15 patients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146598"/>
                  </a:ext>
                </a:extLst>
              </a:tr>
              <a:tr h="34858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Afro-Caribbean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out of 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20713"/>
                  </a:ext>
                </a:extLst>
              </a:tr>
              <a:tr h="34858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White background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out of 12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948021"/>
                  </a:ext>
                </a:extLst>
              </a:tr>
              <a:tr h="610016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Ethnic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out of 2 patients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850672"/>
                  </a:ext>
                </a:extLst>
              </a:tr>
              <a:tr h="34858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Eastern European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out of 1 patient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40836"/>
                  </a:ext>
                </a:extLst>
              </a:tr>
              <a:tr h="610016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Mixed ethnic background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out of 1 patient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100%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102002"/>
                  </a:ext>
                </a:extLst>
              </a:tr>
              <a:tr h="574142">
                <a:tc>
                  <a:txBody>
                    <a:bodyPr/>
                    <a:lstStyle/>
                    <a:p>
                      <a:r>
                        <a:rPr lang="en-GB" dirty="0"/>
                        <a:t>Asian Chinese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out of 1 patient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100%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78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2667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96_TF11437505.potx" id="{4572CED6-D00F-436A-9834-2268BF9FC2BD}" vid="{2652C404-73AB-4259-9066-4903527560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{51977781-8C99-4083-8201-FF2CC59A263C}tf11437505_win32</Template>
  <TotalTime>2405</TotalTime>
  <Words>483</Words>
  <Application>Microsoft Office PowerPoint</Application>
  <PresentationFormat>Widescreen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 Pro Cond Light</vt:lpstr>
      <vt:lpstr>Speak Pro</vt:lpstr>
      <vt:lpstr>Wingdings</vt:lpstr>
      <vt:lpstr>RetrospectVTI</vt:lpstr>
      <vt:lpstr>PIFU in management of out-patient care in Cancer Unit</vt:lpstr>
      <vt:lpstr>Patient contact after PIFU</vt:lpstr>
      <vt:lpstr>PIFU Study- Aim</vt:lpstr>
      <vt:lpstr>methodology</vt:lpstr>
      <vt:lpstr>RESULTS</vt:lpstr>
      <vt:lpstr>ETHNICITY</vt:lpstr>
      <vt:lpstr>DISEASE DISTRIBUTION</vt:lpstr>
      <vt:lpstr>REASON OF CONTACT</vt:lpstr>
      <vt:lpstr>ETHNIC VARIATION IN CONTACT</vt:lpstr>
      <vt:lpstr>PowerPoint Presentation</vt:lpstr>
      <vt:lpstr>BREAKDOWN OF CONTACT INFORMATION</vt:lpstr>
      <vt:lpstr>RECURRENCE</vt:lpstr>
      <vt:lpstr>Symptoms of recurrence</vt:lpstr>
      <vt:lpstr>PowerPoint Presentation</vt:lpstr>
      <vt:lpstr>CONCLUSION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PIFU in management of out-patient care in Cancer Unit</dc:title>
  <dc:creator>srividya sundararajan</dc:creator>
  <cp:lastModifiedBy>Helen Dunderdale</cp:lastModifiedBy>
  <cp:revision>3</cp:revision>
  <dcterms:created xsi:type="dcterms:W3CDTF">2023-10-25T14:23:12Z</dcterms:created>
  <dcterms:modified xsi:type="dcterms:W3CDTF">2023-11-03T14:31:54Z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