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8" r:id="rId4"/>
    <p:sldId id="269" r:id="rId5"/>
    <p:sldId id="262" r:id="rId6"/>
    <p:sldId id="266" r:id="rId7"/>
    <p:sldId id="267" r:id="rId8"/>
    <p:sldId id="2145706619" r:id="rId9"/>
    <p:sldId id="2145706620" r:id="rId10"/>
    <p:sldId id="26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8692"/>
    <a:srgbClr val="005EB8"/>
    <a:srgbClr val="01A9CE"/>
    <a:srgbClr val="0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11" autoAdjust="0"/>
  </p:normalViewPr>
  <p:slideViewPr>
    <p:cSldViewPr>
      <p:cViewPr varScale="1">
        <p:scale>
          <a:sx n="86" d="100"/>
          <a:sy n="86" d="100"/>
        </p:scale>
        <p:origin x="7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3D0B8-BEFD-4E8E-8792-C4697D159C9D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8C5AE-DFB9-425E-89E7-F16A0777E0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5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8C5AE-DFB9-425E-89E7-F16A0777E0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4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8C5AE-DFB9-425E-89E7-F16A0777E0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82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6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4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7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5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0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13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8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9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9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C196-E959-4D11-8A96-B6C5273E0881}" type="datetimeFigureOut">
              <a:rPr lang="en-GB" smtClean="0"/>
              <a:t>03/11/2023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D27C-34DE-436E-8895-52ACADC97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1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iobhan.john@nhs.net" TargetMode="External"/><Relationship Id="rId4" Type="http://schemas.openxmlformats.org/officeDocument/2006/relationships/hyperlink" Target="mailto:f.mcdermott@nhs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duh.lynch-polyposis@nhs.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563638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SWAGGER Meeting Update</a:t>
            </a:r>
          </a:p>
          <a:p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McDermott</a:t>
            </a:r>
          </a:p>
          <a:p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Siobhan John</a:t>
            </a:r>
          </a:p>
        </p:txBody>
      </p:sp>
    </p:spTree>
    <p:extLst>
      <p:ext uri="{BB962C8B-B14F-4D97-AF65-F5344CB8AC3E}">
        <p14:creationId xmlns:p14="http://schemas.microsoft.com/office/powerpoint/2010/main" val="82990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90945"/>
            <a:ext cx="675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061" y="845309"/>
            <a:ext cx="55538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McDermott</a:t>
            </a:r>
          </a:p>
          <a:p>
            <a:r>
              <a:rPr lang="en-GB" sz="24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f.mcdermott@nhs.net</a:t>
            </a:r>
            <a:endParaRPr lang="en-GB" sz="24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Chambers</a:t>
            </a:r>
          </a:p>
          <a:p>
            <a:r>
              <a:rPr lang="en-GB" sz="2400" u="sng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adam.chambers@bristol.ac.uk</a:t>
            </a:r>
          </a:p>
          <a:p>
            <a:r>
              <a:rPr lang="en-GB" sz="24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Siobhan John</a:t>
            </a:r>
          </a:p>
          <a:p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siobhan.john@nhs.net</a:t>
            </a:r>
            <a:endParaRPr lang="en-GB" sz="24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Tracie Miles</a:t>
            </a:r>
          </a:p>
          <a:p>
            <a:r>
              <a:rPr lang="en-GB" sz="24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tracie.miles@nhs.net</a:t>
            </a:r>
          </a:p>
          <a:p>
            <a:r>
              <a:rPr lang="en-GB" sz="2400" dirty="0">
                <a:solidFill>
                  <a:srgbClr val="7686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 Wilkie</a:t>
            </a:r>
          </a:p>
          <a:p>
            <a:r>
              <a:rPr lang="en-GB" sz="2400" u="sng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megan.wilkie@nhs.net</a:t>
            </a:r>
          </a:p>
          <a:p>
            <a:endParaRPr lang="en-GB" sz="2400" u="sng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4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67CD-B865-44D9-8431-B31FCC44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National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030F0-76DA-4946-A22C-F5522816C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Funding transformation project</a:t>
            </a:r>
          </a:p>
          <a:p>
            <a:r>
              <a:rPr lang="en-GB" dirty="0"/>
              <a:t>BCSP / registration</a:t>
            </a:r>
          </a:p>
          <a:p>
            <a:r>
              <a:rPr lang="en-GB" dirty="0"/>
              <a:t>Mainstreaming</a:t>
            </a:r>
          </a:p>
          <a:p>
            <a:r>
              <a:rPr lang="en-GB" dirty="0"/>
              <a:t>Mysunrise app</a:t>
            </a:r>
          </a:p>
          <a:p>
            <a:r>
              <a:rPr lang="en-GB" dirty="0"/>
              <a:t>MSI plus</a:t>
            </a:r>
          </a:p>
          <a:p>
            <a:r>
              <a:rPr lang="en-GB" dirty="0"/>
              <a:t>Strategy for managing Lynch patients in trust/ Ca Alliance/ Region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23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3355E-396E-4E3F-B19B-9A4EAC26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E151-A967-4CEF-A823-B91B1E9C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About</a:t>
            </a:r>
          </a:p>
          <a:p>
            <a:r>
              <a:rPr lang="en-GB" dirty="0"/>
              <a:t>Mainstreaming event</a:t>
            </a:r>
          </a:p>
          <a:p>
            <a:r>
              <a:rPr lang="en-GB" dirty="0"/>
              <a:t>Identifying members of the team</a:t>
            </a:r>
          </a:p>
        </p:txBody>
      </p:sp>
    </p:spTree>
    <p:extLst>
      <p:ext uri="{BB962C8B-B14F-4D97-AF65-F5344CB8AC3E}">
        <p14:creationId xmlns:p14="http://schemas.microsoft.com/office/powerpoint/2010/main" val="406385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D16E8-68BB-444A-9DB7-4CFDE3E0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Mysunrise 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F56D9-BCCC-432B-B560-69453ACF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62652"/>
            <a:ext cx="6516216" cy="35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44451FB-27B6-5888-5316-D3C2A9203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77" y="188315"/>
            <a:ext cx="6190740" cy="47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8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AB5-B748-4770-A410-2747281C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Expert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CD2F4-74CB-445E-8B8F-88FBA94E2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Monthly, first Monday at 1230 - 1330</a:t>
            </a:r>
          </a:p>
          <a:p>
            <a:r>
              <a:rPr lang="en-GB" dirty="0"/>
              <a:t>Lynch and Polyposis</a:t>
            </a:r>
          </a:p>
          <a:p>
            <a:r>
              <a:rPr lang="en-GB" dirty="0"/>
              <a:t>Educational part</a:t>
            </a:r>
          </a:p>
          <a:p>
            <a:r>
              <a:rPr lang="en-GB" dirty="0"/>
              <a:t>MDT proforma</a:t>
            </a:r>
          </a:p>
          <a:p>
            <a:r>
              <a:rPr lang="en-GB" dirty="0"/>
              <a:t>Email: </a:t>
            </a:r>
            <a:r>
              <a:rPr lang="en-GB" dirty="0">
                <a:hlinkClick r:id="rId2"/>
              </a:rPr>
              <a:t>rduh.lynch-polyposis@nhs.net</a:t>
            </a:r>
            <a:endParaRPr lang="en-GB" dirty="0"/>
          </a:p>
          <a:p>
            <a:r>
              <a:rPr lang="en-GB" dirty="0"/>
              <a:t>Next 6/11/2023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30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4042-DBFF-4C71-BF59-3F5C69D4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Patients discussed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E2582-3F15-4AA2-B193-F81D31EA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Mosaic lynch syndrome</a:t>
            </a:r>
          </a:p>
          <a:p>
            <a:r>
              <a:rPr lang="en-GB" dirty="0" err="1"/>
              <a:t>dMMR</a:t>
            </a:r>
            <a:r>
              <a:rPr lang="en-GB" dirty="0"/>
              <a:t> in a rectal cancer needed CRT</a:t>
            </a:r>
          </a:p>
          <a:p>
            <a:r>
              <a:rPr lang="en-GB" dirty="0"/>
              <a:t>FAP ? Surgical timing</a:t>
            </a:r>
          </a:p>
          <a:p>
            <a:r>
              <a:rPr lang="en-GB" dirty="0"/>
              <a:t>Devon polyposis</a:t>
            </a:r>
          </a:p>
          <a:p>
            <a:r>
              <a:rPr lang="en-GB" dirty="0"/>
              <a:t>Education on unexplained </a:t>
            </a:r>
            <a:r>
              <a:rPr lang="en-GB" dirty="0" err="1"/>
              <a:t>dMMR</a:t>
            </a:r>
            <a:r>
              <a:rPr lang="en-GB" dirty="0"/>
              <a:t> (Lynch-like)</a:t>
            </a:r>
          </a:p>
        </p:txBody>
      </p:sp>
    </p:spTree>
    <p:extLst>
      <p:ext uri="{BB962C8B-B14F-4D97-AF65-F5344CB8AC3E}">
        <p14:creationId xmlns:p14="http://schemas.microsoft.com/office/powerpoint/2010/main" val="237307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62B3D06-707F-AB2F-6D76-BB19CD36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552450"/>
            <a:ext cx="6623345" cy="3347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D73175-F624-7B2E-B4A6-63D4131F2B1A}"/>
              </a:ext>
            </a:extLst>
          </p:cNvPr>
          <p:cNvSpPr txBox="1"/>
          <p:nvPr/>
        </p:nvSpPr>
        <p:spPr>
          <a:xfrm>
            <a:off x="576261" y="4314052"/>
            <a:ext cx="811053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700" b="1" dirty="0"/>
              <a:t>https://www.genomicseducation.hee.nhs.uk/genotes/</a:t>
            </a:r>
          </a:p>
        </p:txBody>
      </p:sp>
      <p:pic>
        <p:nvPicPr>
          <p:cNvPr id="2" name="Picture 6" descr="NHS SW Genomic Medicine Service Alliance (@SWGenomics) / Twitter">
            <a:extLst>
              <a:ext uri="{FF2B5EF4-FFF2-40B4-BE49-F238E27FC236}">
                <a16:creationId xmlns:a16="http://schemas.microsoft.com/office/drawing/2014/main" id="{7E5EC064-B18D-55BB-9FCC-3FE05CB5E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31356"/>
          <a:stretch/>
        </p:blipFill>
        <p:spPr bwMode="auto">
          <a:xfrm>
            <a:off x="7325374" y="75805"/>
            <a:ext cx="1818626" cy="7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69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BDDCE-CC4C-4B51-93E1-9C5E5ECE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in December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7452-FCD2-4421-A7BE-44EA9ABD7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Sustainability meetings </a:t>
            </a:r>
          </a:p>
          <a:p>
            <a:r>
              <a:rPr lang="en-GB" dirty="0"/>
              <a:t>Workforce</a:t>
            </a:r>
          </a:p>
          <a:p>
            <a:r>
              <a:rPr lang="en-GB" dirty="0"/>
              <a:t>Job planning </a:t>
            </a:r>
          </a:p>
        </p:txBody>
      </p:sp>
    </p:spTree>
    <p:extLst>
      <p:ext uri="{BB962C8B-B14F-4D97-AF65-F5344CB8AC3E}">
        <p14:creationId xmlns:p14="http://schemas.microsoft.com/office/powerpoint/2010/main" val="424203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173</Words>
  <Application>Microsoft Office PowerPoint</Application>
  <PresentationFormat>On-screen Show (16:9)</PresentationFormat>
  <Paragraphs>46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National Update</vt:lpstr>
      <vt:lpstr>Mainstreaming</vt:lpstr>
      <vt:lpstr>Mysunrise app</vt:lpstr>
      <vt:lpstr>PowerPoint Presentation</vt:lpstr>
      <vt:lpstr>Regional Expert Network</vt:lpstr>
      <vt:lpstr>Patients discussed so far…</vt:lpstr>
      <vt:lpstr>PowerPoint Presentation</vt:lpstr>
      <vt:lpstr>Meeting in December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Allen-Prewett, Hannah</dc:creator>
  <cp:lastModifiedBy>Helen Dunderdale</cp:lastModifiedBy>
  <cp:revision>22</cp:revision>
  <dcterms:created xsi:type="dcterms:W3CDTF">2021-11-01T14:11:46Z</dcterms:created>
  <dcterms:modified xsi:type="dcterms:W3CDTF">2023-11-03T14:45:08Z</dcterms:modified>
</cp:coreProperties>
</file>