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1" r:id="rId4"/>
    <p:sldMasterId id="2147483687" r:id="rId5"/>
    <p:sldMasterId id="2147483701" r:id="rId6"/>
    <p:sldMasterId id="2147483716" r:id="rId7"/>
  </p:sldMasterIdLst>
  <p:notesMasterIdLst>
    <p:notesMasterId r:id="rId30"/>
  </p:notesMasterIdLst>
  <p:handoutMasterIdLst>
    <p:handoutMasterId r:id="rId31"/>
  </p:handoutMasterIdLst>
  <p:sldIdLst>
    <p:sldId id="256" r:id="rId8"/>
    <p:sldId id="258" r:id="rId9"/>
    <p:sldId id="259" r:id="rId10"/>
    <p:sldId id="260" r:id="rId11"/>
    <p:sldId id="261" r:id="rId12"/>
    <p:sldId id="282" r:id="rId13"/>
    <p:sldId id="283" r:id="rId14"/>
    <p:sldId id="262" r:id="rId15"/>
    <p:sldId id="265" r:id="rId16"/>
    <p:sldId id="264" r:id="rId17"/>
    <p:sldId id="270" r:id="rId18"/>
    <p:sldId id="272" r:id="rId19"/>
    <p:sldId id="269" r:id="rId20"/>
    <p:sldId id="274" r:id="rId21"/>
    <p:sldId id="276" r:id="rId22"/>
    <p:sldId id="275" r:id="rId23"/>
    <p:sldId id="280" r:id="rId24"/>
    <p:sldId id="277" r:id="rId25"/>
    <p:sldId id="278" r:id="rId26"/>
    <p:sldId id="279" r:id="rId27"/>
    <p:sldId id="267" r:id="rId28"/>
    <p:sldId id="281" r:id="rId29"/>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Frutiger Lt Std" panose="020B060402020202020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15"/>
    <p:restoredTop sz="96405"/>
  </p:normalViewPr>
  <p:slideViewPr>
    <p:cSldViewPr snapToGrid="0" snapToObjects="1">
      <p:cViewPr varScale="1">
        <p:scale>
          <a:sx n="75" d="100"/>
          <a:sy n="75" d="100"/>
        </p:scale>
        <p:origin x="564" y="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8.fntdata"/><Relationship Id="rId21" Type="http://schemas.openxmlformats.org/officeDocument/2006/relationships/slide" Target="slides/slide14.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5.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2.fntdata"/><Relationship Id="rId38" Type="http://schemas.openxmlformats.org/officeDocument/2006/relationships/font" Target="fonts/font7.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grade 1</c:v>
                </c:pt>
              </c:strCache>
            </c:strRef>
          </c:tx>
          <c:spPr>
            <a:solidFill>
              <a:schemeClr val="accent1"/>
            </a:solidFill>
            <a:ln>
              <a:noFill/>
            </a:ln>
            <a:effectLst/>
          </c:spPr>
          <c:invertIfNegative val="0"/>
          <c:cat>
            <c:strRef>
              <c:f>Sheet1!$A$2:$A$5</c:f>
              <c:strCache>
                <c:ptCount val="4"/>
                <c:pt idx="0">
                  <c:v>p53m</c:v>
                </c:pt>
                <c:pt idx="1">
                  <c:v>p53wt</c:v>
                </c:pt>
                <c:pt idx="2">
                  <c:v>MMRp</c:v>
                </c:pt>
                <c:pt idx="3">
                  <c:v>MMRd</c:v>
                </c:pt>
              </c:strCache>
            </c:strRef>
          </c:cat>
          <c:val>
            <c:numRef>
              <c:f>Sheet1!$B$2:$B$5</c:f>
              <c:numCache>
                <c:formatCode>General</c:formatCode>
                <c:ptCount val="4"/>
                <c:pt idx="0">
                  <c:v>0</c:v>
                </c:pt>
                <c:pt idx="1">
                  <c:v>33</c:v>
                </c:pt>
                <c:pt idx="2">
                  <c:v>23</c:v>
                </c:pt>
                <c:pt idx="3">
                  <c:v>10</c:v>
                </c:pt>
              </c:numCache>
            </c:numRef>
          </c:val>
          <c:extLst>
            <c:ext xmlns:c16="http://schemas.microsoft.com/office/drawing/2014/chart" uri="{C3380CC4-5D6E-409C-BE32-E72D297353CC}">
              <c16:uniqueId val="{00000000-CAAE-4374-95E5-4363F8486255}"/>
            </c:ext>
          </c:extLst>
        </c:ser>
        <c:ser>
          <c:idx val="1"/>
          <c:order val="1"/>
          <c:tx>
            <c:strRef>
              <c:f>Sheet1!$C$1</c:f>
              <c:strCache>
                <c:ptCount val="1"/>
                <c:pt idx="0">
                  <c:v>grade 2</c:v>
                </c:pt>
              </c:strCache>
            </c:strRef>
          </c:tx>
          <c:spPr>
            <a:solidFill>
              <a:schemeClr val="accent2"/>
            </a:solidFill>
            <a:ln>
              <a:noFill/>
            </a:ln>
            <a:effectLst/>
          </c:spPr>
          <c:invertIfNegative val="0"/>
          <c:cat>
            <c:strRef>
              <c:f>Sheet1!$A$2:$A$5</c:f>
              <c:strCache>
                <c:ptCount val="4"/>
                <c:pt idx="0">
                  <c:v>p53m</c:v>
                </c:pt>
                <c:pt idx="1">
                  <c:v>p53wt</c:v>
                </c:pt>
                <c:pt idx="2">
                  <c:v>MMRp</c:v>
                </c:pt>
                <c:pt idx="3">
                  <c:v>MMRd</c:v>
                </c:pt>
              </c:strCache>
            </c:strRef>
          </c:cat>
          <c:val>
            <c:numRef>
              <c:f>Sheet1!$C$2:$C$5</c:f>
              <c:numCache>
                <c:formatCode>General</c:formatCode>
                <c:ptCount val="4"/>
                <c:pt idx="0">
                  <c:v>2</c:v>
                </c:pt>
                <c:pt idx="1">
                  <c:v>13</c:v>
                </c:pt>
                <c:pt idx="2">
                  <c:v>9</c:v>
                </c:pt>
                <c:pt idx="3">
                  <c:v>6</c:v>
                </c:pt>
              </c:numCache>
            </c:numRef>
          </c:val>
          <c:extLst>
            <c:ext xmlns:c16="http://schemas.microsoft.com/office/drawing/2014/chart" uri="{C3380CC4-5D6E-409C-BE32-E72D297353CC}">
              <c16:uniqueId val="{00000001-CAAE-4374-95E5-4363F8486255}"/>
            </c:ext>
          </c:extLst>
        </c:ser>
        <c:ser>
          <c:idx val="2"/>
          <c:order val="2"/>
          <c:tx>
            <c:strRef>
              <c:f>Sheet1!$D$1</c:f>
              <c:strCache>
                <c:ptCount val="1"/>
                <c:pt idx="0">
                  <c:v>grade 3</c:v>
                </c:pt>
              </c:strCache>
            </c:strRef>
          </c:tx>
          <c:spPr>
            <a:solidFill>
              <a:schemeClr val="accent3"/>
            </a:solidFill>
            <a:ln>
              <a:noFill/>
            </a:ln>
            <a:effectLst/>
          </c:spPr>
          <c:invertIfNegative val="0"/>
          <c:cat>
            <c:strRef>
              <c:f>Sheet1!$A$2:$A$5</c:f>
              <c:strCache>
                <c:ptCount val="4"/>
                <c:pt idx="0">
                  <c:v>p53m</c:v>
                </c:pt>
                <c:pt idx="1">
                  <c:v>p53wt</c:v>
                </c:pt>
                <c:pt idx="2">
                  <c:v>MMRp</c:v>
                </c:pt>
                <c:pt idx="3">
                  <c:v>MMRd</c:v>
                </c:pt>
              </c:strCache>
            </c:strRef>
          </c:cat>
          <c:val>
            <c:numRef>
              <c:f>Sheet1!$D$2:$D$5</c:f>
              <c:numCache>
                <c:formatCode>General</c:formatCode>
                <c:ptCount val="4"/>
                <c:pt idx="0">
                  <c:v>13</c:v>
                </c:pt>
                <c:pt idx="1">
                  <c:v>9</c:v>
                </c:pt>
                <c:pt idx="2">
                  <c:v>19</c:v>
                </c:pt>
                <c:pt idx="3">
                  <c:v>3</c:v>
                </c:pt>
              </c:numCache>
            </c:numRef>
          </c:val>
          <c:extLst>
            <c:ext xmlns:c16="http://schemas.microsoft.com/office/drawing/2014/chart" uri="{C3380CC4-5D6E-409C-BE32-E72D297353CC}">
              <c16:uniqueId val="{00000002-CAAE-4374-95E5-4363F8486255}"/>
            </c:ext>
          </c:extLst>
        </c:ser>
        <c:dLbls>
          <c:showLegendKey val="0"/>
          <c:showVal val="0"/>
          <c:showCatName val="0"/>
          <c:showSerName val="0"/>
          <c:showPercent val="0"/>
          <c:showBubbleSize val="0"/>
        </c:dLbls>
        <c:gapWidth val="150"/>
        <c:overlap val="100"/>
        <c:axId val="139291935"/>
        <c:axId val="140468111"/>
      </c:barChart>
      <c:catAx>
        <c:axId val="139291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40468111"/>
        <c:crosses val="autoZero"/>
        <c:auto val="1"/>
        <c:lblAlgn val="ctr"/>
        <c:lblOffset val="100"/>
        <c:noMultiLvlLbl val="0"/>
      </c:catAx>
      <c:valAx>
        <c:axId val="1404681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9291935"/>
        <c:crosses val="autoZero"/>
        <c:crossBetween val="between"/>
      </c:valAx>
      <c:spPr>
        <a:noFill/>
        <a:ln>
          <a:noFill/>
        </a:ln>
        <a:effectLst/>
      </c:spPr>
    </c:plotArea>
    <c:legend>
      <c:legendPos val="b"/>
      <c:layout>
        <c:manualLayout>
          <c:xMode val="edge"/>
          <c:yMode val="edge"/>
          <c:x val="0.73855471870364042"/>
          <c:y val="6.4680335106121312E-2"/>
          <c:w val="0.22699684278595611"/>
          <c:h val="0.1093438386078029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77372E-A957-C447-AD7F-E000375494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5713B560-722B-9142-8F21-C37E3B376EE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FE5E36F-29F2-C14F-A271-8B5DF5FC87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EF77C5-8AA1-204D-B8B3-EB702FA48354}" type="slidenum">
              <a:rPr lang="en-US" smtClean="0"/>
              <a:t>‹#›</a:t>
            </a:fld>
            <a:endParaRPr lang="en-US"/>
          </a:p>
        </p:txBody>
      </p:sp>
      <p:sp>
        <p:nvSpPr>
          <p:cNvPr id="6" name="Date Placeholder 5">
            <a:extLst>
              <a:ext uri="{FF2B5EF4-FFF2-40B4-BE49-F238E27FC236}">
                <a16:creationId xmlns:a16="http://schemas.microsoft.com/office/drawing/2014/main" id="{44CC6C9B-A013-1E44-97C8-F7394190C1A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F095DA-148E-F64E-9CCE-39D72816AA21}" type="datetimeFigureOut">
              <a:rPr lang="en-US" smtClean="0"/>
              <a:t>11/3/2023</a:t>
            </a:fld>
            <a:endParaRPr lang="en-US"/>
          </a:p>
        </p:txBody>
      </p:sp>
    </p:spTree>
    <p:extLst>
      <p:ext uri="{BB962C8B-B14F-4D97-AF65-F5344CB8AC3E}">
        <p14:creationId xmlns:p14="http://schemas.microsoft.com/office/powerpoint/2010/main" val="916587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8CEFEB-426F-A745-84B7-5A8607CE4D77}" type="datetimeFigureOut">
              <a:rPr lang="en-GB" smtClean="0"/>
              <a:t>03/11/2023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B49D00-44B4-F64B-B513-F19297B26974}" type="slidenum">
              <a:rPr lang="en-GB" smtClean="0"/>
              <a:t>‹#›</a:t>
            </a:fld>
            <a:endParaRPr lang="en-GB"/>
          </a:p>
        </p:txBody>
      </p:sp>
    </p:spTree>
    <p:extLst>
      <p:ext uri="{BB962C8B-B14F-4D97-AF65-F5344CB8AC3E}">
        <p14:creationId xmlns:p14="http://schemas.microsoft.com/office/powerpoint/2010/main" val="1423039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inclusion criteria, , which importantly include more than 20 days from study entry to surgery date</a:t>
            </a:r>
          </a:p>
        </p:txBody>
      </p:sp>
      <p:sp>
        <p:nvSpPr>
          <p:cNvPr id="4" name="Slide Number Placeholder 3"/>
          <p:cNvSpPr>
            <a:spLocks noGrp="1"/>
          </p:cNvSpPr>
          <p:nvPr>
            <p:ph type="sldNum" sz="quarter" idx="5"/>
          </p:nvPr>
        </p:nvSpPr>
        <p:spPr/>
        <p:txBody>
          <a:bodyPr/>
          <a:lstStyle/>
          <a:p>
            <a:fld id="{85B49D00-44B4-F64B-B513-F19297B26974}" type="slidenum">
              <a:rPr lang="en-GB" smtClean="0"/>
              <a:t>6</a:t>
            </a:fld>
            <a:endParaRPr lang="en-GB"/>
          </a:p>
        </p:txBody>
      </p:sp>
    </p:spTree>
    <p:extLst>
      <p:ext uri="{BB962C8B-B14F-4D97-AF65-F5344CB8AC3E}">
        <p14:creationId xmlns:p14="http://schemas.microsoft.com/office/powerpoint/2010/main" val="882533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Diagnosis to treatment is very fast: this is the part of the service that the gynae </a:t>
            </a:r>
            <a:r>
              <a:rPr lang="en-GB" dirty="0" err="1"/>
              <a:t>onc</a:t>
            </a:r>
            <a:r>
              <a:rPr lang="en-GB" dirty="0"/>
              <a:t> team have more control over and pro-actively manage.  The median time was only 22 days.</a:t>
            </a:r>
          </a:p>
        </p:txBody>
      </p:sp>
      <p:sp>
        <p:nvSpPr>
          <p:cNvPr id="4" name="Slide Number Placeholder 3"/>
          <p:cNvSpPr>
            <a:spLocks noGrp="1"/>
          </p:cNvSpPr>
          <p:nvPr>
            <p:ph type="sldNum" sz="quarter" idx="5"/>
          </p:nvPr>
        </p:nvSpPr>
        <p:spPr/>
        <p:txBody>
          <a:bodyPr/>
          <a:lstStyle/>
          <a:p>
            <a:fld id="{85B49D00-44B4-F64B-B513-F19297B26974}" type="slidenum">
              <a:rPr lang="en-GB" smtClean="0"/>
              <a:t>19</a:t>
            </a:fld>
            <a:endParaRPr lang="en-GB"/>
          </a:p>
        </p:txBody>
      </p:sp>
    </p:spTree>
    <p:extLst>
      <p:ext uri="{BB962C8B-B14F-4D97-AF65-F5344CB8AC3E}">
        <p14:creationId xmlns:p14="http://schemas.microsoft.com/office/powerpoint/2010/main" val="1677270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issue for the study, as we need 20 days from seeing the patient in clinic to m make a plan to treatment to their surgery date.  Currently the median time is only 12 days.  We therefore need to actively manage the diagnostic pathway in order to improve overall wait times, as well as give us more breathing room to plan surgery and allow time for patients to be on this study.  Currently only 30% have a DTT to treatment  wait of more than 20 days.</a:t>
            </a:r>
          </a:p>
        </p:txBody>
      </p:sp>
      <p:sp>
        <p:nvSpPr>
          <p:cNvPr id="4" name="Slide Number Placeholder 3"/>
          <p:cNvSpPr>
            <a:spLocks noGrp="1"/>
          </p:cNvSpPr>
          <p:nvPr>
            <p:ph type="sldNum" sz="quarter" idx="5"/>
          </p:nvPr>
        </p:nvSpPr>
        <p:spPr/>
        <p:txBody>
          <a:bodyPr/>
          <a:lstStyle/>
          <a:p>
            <a:fld id="{85B49D00-44B4-F64B-B513-F19297B26974}" type="slidenum">
              <a:rPr lang="en-GB" smtClean="0"/>
              <a:t>20</a:t>
            </a:fld>
            <a:endParaRPr lang="en-GB"/>
          </a:p>
        </p:txBody>
      </p:sp>
    </p:spTree>
    <p:extLst>
      <p:ext uri="{BB962C8B-B14F-4D97-AF65-F5344CB8AC3E}">
        <p14:creationId xmlns:p14="http://schemas.microsoft.com/office/powerpoint/2010/main" val="1205844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of our patients would be eligible for the study, but delays in the diagnostic pathway leave us little ‘room and opportunity’ for weight loss management pre-op.</a:t>
            </a:r>
          </a:p>
          <a:p>
            <a:endParaRPr lang="en-GB" dirty="0"/>
          </a:p>
          <a:p>
            <a:r>
              <a:rPr lang="en-GB" dirty="0"/>
              <a:t>We hope changes to the diagnostic pathway will improve things and take pressure off the gynae </a:t>
            </a:r>
            <a:r>
              <a:rPr lang="en-GB" dirty="0" err="1"/>
              <a:t>onc</a:t>
            </a:r>
            <a:r>
              <a:rPr lang="en-GB" dirty="0"/>
              <a:t> team, giving time for this study participation too.</a:t>
            </a:r>
          </a:p>
        </p:txBody>
      </p:sp>
      <p:sp>
        <p:nvSpPr>
          <p:cNvPr id="4" name="Slide Number Placeholder 3"/>
          <p:cNvSpPr>
            <a:spLocks noGrp="1"/>
          </p:cNvSpPr>
          <p:nvPr>
            <p:ph type="sldNum" sz="quarter" idx="5"/>
          </p:nvPr>
        </p:nvSpPr>
        <p:spPr/>
        <p:txBody>
          <a:bodyPr/>
          <a:lstStyle/>
          <a:p>
            <a:fld id="{85B49D00-44B4-F64B-B513-F19297B26974}" type="slidenum">
              <a:rPr lang="en-GB" smtClean="0"/>
              <a:t>22</a:t>
            </a:fld>
            <a:endParaRPr lang="en-GB"/>
          </a:p>
        </p:txBody>
      </p:sp>
    </p:spTree>
    <p:extLst>
      <p:ext uri="{BB962C8B-B14F-4D97-AF65-F5344CB8AC3E}">
        <p14:creationId xmlns:p14="http://schemas.microsoft.com/office/powerpoint/2010/main" val="818922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exclusion criteria</a:t>
            </a:r>
          </a:p>
        </p:txBody>
      </p:sp>
      <p:sp>
        <p:nvSpPr>
          <p:cNvPr id="4" name="Slide Number Placeholder 3"/>
          <p:cNvSpPr>
            <a:spLocks noGrp="1"/>
          </p:cNvSpPr>
          <p:nvPr>
            <p:ph type="sldNum" sz="quarter" idx="5"/>
          </p:nvPr>
        </p:nvSpPr>
        <p:spPr/>
        <p:txBody>
          <a:bodyPr/>
          <a:lstStyle/>
          <a:p>
            <a:fld id="{85B49D00-44B4-F64B-B513-F19297B26974}" type="slidenum">
              <a:rPr lang="en-GB" smtClean="0"/>
              <a:t>7</a:t>
            </a:fld>
            <a:endParaRPr lang="en-GB"/>
          </a:p>
        </p:txBody>
      </p:sp>
    </p:spTree>
    <p:extLst>
      <p:ext uri="{BB962C8B-B14F-4D97-AF65-F5344CB8AC3E}">
        <p14:creationId xmlns:p14="http://schemas.microsoft.com/office/powerpoint/2010/main" val="504959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majority of our patients are overweight, many morbidly obese.  Three quarters meet the entry criteria for BMI</a:t>
            </a:r>
          </a:p>
        </p:txBody>
      </p:sp>
      <p:sp>
        <p:nvSpPr>
          <p:cNvPr id="4" name="Slide Number Placeholder 3"/>
          <p:cNvSpPr>
            <a:spLocks noGrp="1"/>
          </p:cNvSpPr>
          <p:nvPr>
            <p:ph type="sldNum" sz="quarter" idx="5"/>
          </p:nvPr>
        </p:nvSpPr>
        <p:spPr/>
        <p:txBody>
          <a:bodyPr/>
          <a:lstStyle/>
          <a:p>
            <a:fld id="{85B49D00-44B4-F64B-B513-F19297B26974}" type="slidenum">
              <a:rPr lang="en-GB" smtClean="0"/>
              <a:t>10</a:t>
            </a:fld>
            <a:endParaRPr lang="en-GB"/>
          </a:p>
        </p:txBody>
      </p:sp>
    </p:spTree>
    <p:extLst>
      <p:ext uri="{BB962C8B-B14F-4D97-AF65-F5344CB8AC3E}">
        <p14:creationId xmlns:p14="http://schemas.microsoft.com/office/powerpoint/2010/main" val="3515538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sought to understand the flow through the diagnostic and treatment pathway for these 70 patient. Median wait times are shown in red.  </a:t>
            </a:r>
          </a:p>
        </p:txBody>
      </p:sp>
      <p:sp>
        <p:nvSpPr>
          <p:cNvPr id="4" name="Slide Number Placeholder 3"/>
          <p:cNvSpPr>
            <a:spLocks noGrp="1"/>
          </p:cNvSpPr>
          <p:nvPr>
            <p:ph type="sldNum" sz="quarter" idx="5"/>
          </p:nvPr>
        </p:nvSpPr>
        <p:spPr/>
        <p:txBody>
          <a:bodyPr/>
          <a:lstStyle/>
          <a:p>
            <a:fld id="{85B49D00-44B4-F64B-B513-F19297B26974}" type="slidenum">
              <a:rPr lang="en-GB" smtClean="0"/>
              <a:t>13</a:t>
            </a:fld>
            <a:endParaRPr lang="en-GB"/>
          </a:p>
        </p:txBody>
      </p:sp>
    </p:spTree>
    <p:extLst>
      <p:ext uri="{BB962C8B-B14F-4D97-AF65-F5344CB8AC3E}">
        <p14:creationId xmlns:p14="http://schemas.microsoft.com/office/powerpoint/2010/main" val="666727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Waiting times to first appointment were generally good.</a:t>
            </a:r>
          </a:p>
        </p:txBody>
      </p:sp>
      <p:sp>
        <p:nvSpPr>
          <p:cNvPr id="4" name="Slide Number Placeholder 3"/>
          <p:cNvSpPr>
            <a:spLocks noGrp="1"/>
          </p:cNvSpPr>
          <p:nvPr>
            <p:ph type="sldNum" sz="quarter" idx="5"/>
          </p:nvPr>
        </p:nvSpPr>
        <p:spPr/>
        <p:txBody>
          <a:bodyPr/>
          <a:lstStyle/>
          <a:p>
            <a:fld id="{85B49D00-44B4-F64B-B513-F19297B26974}" type="slidenum">
              <a:rPr lang="en-GB" smtClean="0"/>
              <a:t>14</a:t>
            </a:fld>
            <a:endParaRPr lang="en-GB"/>
          </a:p>
        </p:txBody>
      </p:sp>
    </p:spTree>
    <p:extLst>
      <p:ext uri="{BB962C8B-B14F-4D97-AF65-F5344CB8AC3E}">
        <p14:creationId xmlns:p14="http://schemas.microsoft.com/office/powerpoint/2010/main" val="235633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currently failing the 28-day diagnosis target with a median of 44.5 days for a diagnosis.  This is likely a few days before the patient-informed date. This is the area where we need to make most improvement.</a:t>
            </a:r>
          </a:p>
        </p:txBody>
      </p:sp>
      <p:sp>
        <p:nvSpPr>
          <p:cNvPr id="4" name="Slide Number Placeholder 3"/>
          <p:cNvSpPr>
            <a:spLocks noGrp="1"/>
          </p:cNvSpPr>
          <p:nvPr>
            <p:ph type="sldNum" sz="quarter" idx="5"/>
          </p:nvPr>
        </p:nvSpPr>
        <p:spPr/>
        <p:txBody>
          <a:bodyPr/>
          <a:lstStyle/>
          <a:p>
            <a:fld id="{85B49D00-44B4-F64B-B513-F19297B26974}" type="slidenum">
              <a:rPr lang="en-GB" smtClean="0"/>
              <a:t>15</a:t>
            </a:fld>
            <a:endParaRPr lang="en-GB"/>
          </a:p>
        </p:txBody>
      </p:sp>
    </p:spTree>
    <p:extLst>
      <p:ext uri="{BB962C8B-B14F-4D97-AF65-F5344CB8AC3E}">
        <p14:creationId xmlns:p14="http://schemas.microsoft.com/office/powerpoint/2010/main" val="282776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main problem is how long it takes to take a biopsy, following TVS. The median wait was over 28 days. This has been compounded by introduction of our OP hysteroscopy service and telephone clinics prior to this appointment to ensure suitability and offer patients a choice between OP and GA hysteroscopy. </a:t>
            </a:r>
          </a:p>
          <a:p>
            <a:endParaRPr lang="en-GB" dirty="0"/>
          </a:p>
          <a:p>
            <a:r>
              <a:rPr lang="en-GB" dirty="0"/>
              <a:t>This is one of the reasons for us introducing the self-referral pathway and changing local guidelines, so patients who have not got a thickened ET are no longer seen in clinic, as we have made it clear that this is the responsibility of the referring GP. We hope these figures will improve.</a:t>
            </a:r>
          </a:p>
        </p:txBody>
      </p:sp>
      <p:sp>
        <p:nvSpPr>
          <p:cNvPr id="4" name="Slide Number Placeholder 3"/>
          <p:cNvSpPr>
            <a:spLocks noGrp="1"/>
          </p:cNvSpPr>
          <p:nvPr>
            <p:ph type="sldNum" sz="quarter" idx="5"/>
          </p:nvPr>
        </p:nvSpPr>
        <p:spPr/>
        <p:txBody>
          <a:bodyPr/>
          <a:lstStyle/>
          <a:p>
            <a:fld id="{85B49D00-44B4-F64B-B513-F19297B26974}" type="slidenum">
              <a:rPr lang="en-GB" smtClean="0"/>
              <a:t>16</a:t>
            </a:fld>
            <a:endParaRPr lang="en-GB"/>
          </a:p>
        </p:txBody>
      </p:sp>
    </p:spTree>
    <p:extLst>
      <p:ext uri="{BB962C8B-B14F-4D97-AF65-F5344CB8AC3E}">
        <p14:creationId xmlns:p14="http://schemas.microsoft.com/office/powerpoint/2010/main" val="96537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Although we are not meeting the 62-day target for treatment, with a median of 72 days, this is much better than the referral to diagnosis waits.  </a:t>
            </a:r>
          </a:p>
          <a:p>
            <a:endParaRPr lang="en-GB" dirty="0"/>
          </a:p>
          <a:p>
            <a:r>
              <a:rPr lang="en-GB" dirty="0"/>
              <a:t>Some outliers are likely to have been started on hormonal treatment and/or referral to the bariatric service, but not accurately recorded as first treatment.  We do, however, have a theatre capacity issue.</a:t>
            </a:r>
          </a:p>
        </p:txBody>
      </p:sp>
      <p:sp>
        <p:nvSpPr>
          <p:cNvPr id="4" name="Slide Number Placeholder 3"/>
          <p:cNvSpPr>
            <a:spLocks noGrp="1"/>
          </p:cNvSpPr>
          <p:nvPr>
            <p:ph type="sldNum" sz="quarter" idx="5"/>
          </p:nvPr>
        </p:nvSpPr>
        <p:spPr/>
        <p:txBody>
          <a:bodyPr/>
          <a:lstStyle/>
          <a:p>
            <a:fld id="{85B49D00-44B4-F64B-B513-F19297B26974}" type="slidenum">
              <a:rPr lang="en-GB" smtClean="0"/>
              <a:t>17</a:t>
            </a:fld>
            <a:endParaRPr lang="en-GB"/>
          </a:p>
        </p:txBody>
      </p:sp>
    </p:spTree>
    <p:extLst>
      <p:ext uri="{BB962C8B-B14F-4D97-AF65-F5344CB8AC3E}">
        <p14:creationId xmlns:p14="http://schemas.microsoft.com/office/powerpoint/2010/main" val="1226622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B49D00-44B4-F64B-B513-F19297B26974}" type="slidenum">
              <a:rPr lang="en-GB" smtClean="0"/>
              <a:t>18</a:t>
            </a:fld>
            <a:endParaRPr lang="en-GB"/>
          </a:p>
        </p:txBody>
      </p:sp>
    </p:spTree>
    <p:extLst>
      <p:ext uri="{BB962C8B-B14F-4D97-AF65-F5344CB8AC3E}">
        <p14:creationId xmlns:p14="http://schemas.microsoft.com/office/powerpoint/2010/main" val="2037042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Master" Target="../slideMasters/slideMaster4.xml"/><Relationship Id="rId5" Type="http://schemas.openxmlformats.org/officeDocument/2006/relationships/image" Target="../media/image17.emf"/><Relationship Id="rId4" Type="http://schemas.openxmlformats.org/officeDocument/2006/relationships/image" Target="../media/image2.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17.emf"/><Relationship Id="rId4" Type="http://schemas.openxmlformats.org/officeDocument/2006/relationships/image" Target="../media/image8.emf"/></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7.svg"/><Relationship Id="rId7"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5.emf"/><Relationship Id="rId5" Type="http://schemas.openxmlformats.org/officeDocument/2006/relationships/image" Target="../media/image18.sv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White">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2FF976A0-BE90-5B48-A3DB-55BCE80C79CC}"/>
              </a:ext>
            </a:extLst>
          </p:cNvPr>
          <p:cNvGrpSpPr/>
          <p:nvPr userDrawn="1"/>
        </p:nvGrpSpPr>
        <p:grpSpPr>
          <a:xfrm>
            <a:off x="0" y="4954044"/>
            <a:ext cx="11831999" cy="828001"/>
            <a:chOff x="-902400" y="4954045"/>
            <a:chExt cx="11831999" cy="828001"/>
          </a:xfrm>
          <a:solidFill>
            <a:srgbClr val="003087"/>
          </a:solidFill>
        </p:grpSpPr>
        <p:sp>
          <p:nvSpPr>
            <p:cNvPr id="23" name="Rectangle 22">
              <a:extLst>
                <a:ext uri="{FF2B5EF4-FFF2-40B4-BE49-F238E27FC236}">
                  <a16:creationId xmlns:a16="http://schemas.microsoft.com/office/drawing/2014/main" id="{B8499806-29CC-6145-BC97-9BDFDEAFB7FB}"/>
                </a:ext>
              </a:extLst>
            </p:cNvPr>
            <p:cNvSpPr/>
            <p:nvPr userDrawn="1"/>
          </p:nvSpPr>
          <p:spPr>
            <a:xfrm>
              <a:off x="-902400" y="4954046"/>
              <a:ext cx="11418000" cy="82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087"/>
                </a:solidFill>
                <a:highlight>
                  <a:srgbClr val="FFFF00"/>
                </a:highlight>
              </a:endParaRPr>
            </a:p>
          </p:txBody>
        </p:sp>
        <p:sp>
          <p:nvSpPr>
            <p:cNvPr id="24" name="Oval 23">
              <a:extLst>
                <a:ext uri="{FF2B5EF4-FFF2-40B4-BE49-F238E27FC236}">
                  <a16:creationId xmlns:a16="http://schemas.microsoft.com/office/drawing/2014/main" id="{04E29D29-9E64-F54B-9C06-C2DB580E8C5A}"/>
                </a:ext>
              </a:extLst>
            </p:cNvPr>
            <p:cNvSpPr/>
            <p:nvPr userDrawn="1"/>
          </p:nvSpPr>
          <p:spPr>
            <a:xfrm>
              <a:off x="10101598" y="4954045"/>
              <a:ext cx="828001" cy="8280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087"/>
                </a:solidFill>
                <a:highlight>
                  <a:srgbClr val="FFFF00"/>
                </a:highlight>
              </a:endParaRPr>
            </a:p>
          </p:txBody>
        </p:sp>
      </p:grpSp>
      <p:pic>
        <p:nvPicPr>
          <p:cNvPr id="21" name="Graphic 20">
            <a:extLst>
              <a:ext uri="{FF2B5EF4-FFF2-40B4-BE49-F238E27FC236}">
                <a16:creationId xmlns:a16="http://schemas.microsoft.com/office/drawing/2014/main" id="{1E68338D-102A-A94D-8A08-8A7F6A3044E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14875" y="350469"/>
            <a:ext cx="1515600" cy="917703"/>
          </a:xfrm>
          <a:prstGeom prst="rect">
            <a:avLst/>
          </a:prstGeom>
        </p:spPr>
      </p:pic>
      <p:pic>
        <p:nvPicPr>
          <p:cNvPr id="25" name="Graphic 24">
            <a:extLst>
              <a:ext uri="{FF2B5EF4-FFF2-40B4-BE49-F238E27FC236}">
                <a16:creationId xmlns:a16="http://schemas.microsoft.com/office/drawing/2014/main" id="{53B1030D-0CA4-AA4A-A3A8-1DD542E38A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1525" y="0"/>
            <a:ext cx="4818463" cy="6883518"/>
          </a:xfrm>
          <a:prstGeom prst="rect">
            <a:avLst/>
          </a:prstGeom>
        </p:spPr>
      </p:pic>
      <p:sp>
        <p:nvSpPr>
          <p:cNvPr id="26" name="Rectangle 25">
            <a:extLst>
              <a:ext uri="{FF2B5EF4-FFF2-40B4-BE49-F238E27FC236}">
                <a16:creationId xmlns:a16="http://schemas.microsoft.com/office/drawing/2014/main" id="{E5C92C3B-F000-2249-8069-1E2135BD5CC2}"/>
              </a:ext>
            </a:extLst>
          </p:cNvPr>
          <p:cNvSpPr/>
          <p:nvPr userDrawn="1"/>
        </p:nvSpPr>
        <p:spPr>
          <a:xfrm>
            <a:off x="0" y="4954044"/>
            <a:ext cx="2649071" cy="82800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20D69AC-2194-D34A-9462-0AC629BE233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0000" y="5125044"/>
            <a:ext cx="1513544" cy="486000"/>
          </a:xfrm>
          <a:prstGeom prst="rect">
            <a:avLst/>
          </a:prstGeom>
        </p:spPr>
      </p:pic>
      <p:sp>
        <p:nvSpPr>
          <p:cNvPr id="35" name="Text Placeholder 27">
            <a:extLst>
              <a:ext uri="{FF2B5EF4-FFF2-40B4-BE49-F238E27FC236}">
                <a16:creationId xmlns:a16="http://schemas.microsoft.com/office/drawing/2014/main" id="{FFDC4A49-70F5-E242-AB70-6F7F004C3395}"/>
              </a:ext>
            </a:extLst>
          </p:cNvPr>
          <p:cNvSpPr>
            <a:spLocks noGrp="1"/>
          </p:cNvSpPr>
          <p:nvPr>
            <p:ph type="body" sz="quarter" idx="10" hasCustomPrompt="1"/>
          </p:nvPr>
        </p:nvSpPr>
        <p:spPr>
          <a:xfrm>
            <a:off x="5781029" y="4951575"/>
            <a:ext cx="5502667" cy="416066"/>
          </a:xfrm>
          <a:prstGeom prst="rect">
            <a:avLst/>
          </a:prstGeom>
        </p:spPr>
        <p:txBody>
          <a:bodyPr lIns="0" tIns="360000" rIns="0" bIns="0" anchor="b"/>
          <a:lstStyle>
            <a:lvl1pPr marL="0" indent="0">
              <a:spcBef>
                <a:spcPts val="400"/>
              </a:spcBef>
              <a:buNone/>
              <a:defRPr sz="1800">
                <a:solidFill>
                  <a:schemeClr val="bg1"/>
                </a:solidFill>
              </a:defRPr>
            </a:lvl1pPr>
          </a:lstStyle>
          <a:p>
            <a:pPr lvl="0"/>
            <a:r>
              <a:rPr lang="en-US" dirty="0"/>
              <a:t>Click to add presenter name</a:t>
            </a:r>
          </a:p>
        </p:txBody>
      </p:sp>
      <p:sp>
        <p:nvSpPr>
          <p:cNvPr id="39" name="Text Placeholder 38">
            <a:extLst>
              <a:ext uri="{FF2B5EF4-FFF2-40B4-BE49-F238E27FC236}">
                <a16:creationId xmlns:a16="http://schemas.microsoft.com/office/drawing/2014/main" id="{F9D68321-6C05-4242-BEB2-20F6A8FD0F2D}"/>
              </a:ext>
            </a:extLst>
          </p:cNvPr>
          <p:cNvSpPr>
            <a:spLocks noGrp="1"/>
          </p:cNvSpPr>
          <p:nvPr>
            <p:ph type="body" sz="quarter" idx="12" hasCustomPrompt="1"/>
          </p:nvPr>
        </p:nvSpPr>
        <p:spPr>
          <a:xfrm>
            <a:off x="5781029" y="3664237"/>
            <a:ext cx="5502667" cy="1070771"/>
          </a:xfrm>
          <a:prstGeom prst="rect">
            <a:avLst/>
          </a:prstGeom>
        </p:spPr>
        <p:txBody>
          <a:bodyPr lIns="0" tIns="0" rIns="0" bIns="0"/>
          <a:lstStyle>
            <a:lvl1pPr marL="0" indent="0">
              <a:buNone/>
              <a:defRPr sz="4000" spc="-150">
                <a:solidFill>
                  <a:srgbClr val="005EB8"/>
                </a:solidFill>
              </a:defRPr>
            </a:lvl1pPr>
          </a:lstStyle>
          <a:p>
            <a:pPr lvl="0"/>
            <a:r>
              <a:rPr lang="en-GB" dirty="0"/>
              <a:t>Click to add </a:t>
            </a:r>
            <a:br>
              <a:rPr lang="en-GB" dirty="0"/>
            </a:br>
            <a:r>
              <a:rPr lang="en-GB" dirty="0"/>
              <a:t>Presentation Title</a:t>
            </a:r>
            <a:endParaRPr lang="en-US" dirty="0"/>
          </a:p>
        </p:txBody>
      </p:sp>
      <p:sp>
        <p:nvSpPr>
          <p:cNvPr id="14" name="Date Placeholder 3">
            <a:extLst>
              <a:ext uri="{FF2B5EF4-FFF2-40B4-BE49-F238E27FC236}">
                <a16:creationId xmlns:a16="http://schemas.microsoft.com/office/drawing/2014/main" id="{3A5CBA05-51C0-C140-81EE-465F518E0916}"/>
              </a:ext>
            </a:extLst>
          </p:cNvPr>
          <p:cNvSpPr>
            <a:spLocks noGrp="1"/>
          </p:cNvSpPr>
          <p:nvPr>
            <p:ph type="dt" sz="half" idx="2"/>
          </p:nvPr>
        </p:nvSpPr>
        <p:spPr>
          <a:xfrm>
            <a:off x="5781029" y="5388959"/>
            <a:ext cx="1672453" cy="346786"/>
          </a:xfrm>
          <a:prstGeom prst="rect">
            <a:avLst/>
          </a:prstGeom>
        </p:spPr>
        <p:txBody>
          <a:bodyPr vert="horz" lIns="0" tIns="0" rIns="0" bIns="45720" rtlCol="0" anchor="ctr"/>
          <a:lstStyle>
            <a:lvl1pPr algn="l">
              <a:defRPr sz="1800">
                <a:solidFill>
                  <a:schemeClr val="bg1"/>
                </a:solidFill>
              </a:defRPr>
            </a:lvl1pPr>
          </a:lstStyle>
          <a:p>
            <a:endParaRPr lang="en-GB" dirty="0"/>
          </a:p>
        </p:txBody>
      </p:sp>
    </p:spTree>
    <p:extLst>
      <p:ext uri="{BB962C8B-B14F-4D97-AF65-F5344CB8AC3E}">
        <p14:creationId xmlns:p14="http://schemas.microsoft.com/office/powerpoint/2010/main" val="2492949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image (large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159DB9B-C6E9-F44C-A3F0-4AAB26A4892E}"/>
              </a:ext>
            </a:extLst>
          </p:cNvPr>
          <p:cNvSpPr>
            <a:spLocks noGrp="1"/>
          </p:cNvSpPr>
          <p:nvPr>
            <p:ph type="pic" sz="quarter" idx="18"/>
          </p:nvPr>
        </p:nvSpPr>
        <p:spPr>
          <a:xfrm>
            <a:off x="360363" y="2260600"/>
            <a:ext cx="7559856" cy="3167063"/>
          </a:xfrm>
        </p:spPr>
        <p:txBody>
          <a:bodyPr/>
          <a:lstStyle/>
          <a:p>
            <a:endParaRPr lang="en-US" dirty="0"/>
          </a:p>
        </p:txBody>
      </p:sp>
      <p:sp>
        <p:nvSpPr>
          <p:cNvPr id="2" name="Title 1">
            <a:extLst>
              <a:ext uri="{FF2B5EF4-FFF2-40B4-BE49-F238E27FC236}">
                <a16:creationId xmlns:a16="http://schemas.microsoft.com/office/drawing/2014/main" id="{ED9E69D9-4293-B84F-91D0-BC791F2FB7F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03D68D4-9238-1244-B1AC-E502AF28783A}"/>
              </a:ext>
            </a:extLst>
          </p:cNvPr>
          <p:cNvSpPr>
            <a:spLocks noGrp="1"/>
          </p:cNvSpPr>
          <p:nvPr>
            <p:ph type="dt" sz="half" idx="10"/>
          </p:nvPr>
        </p:nvSpPr>
        <p:spPr>
          <a:xfrm>
            <a:off x="9958487" y="6235519"/>
            <a:ext cx="1035313" cy="452056"/>
          </a:xfrm>
          <a:prstGeom prst="rect">
            <a:avLst/>
          </a:prstGeom>
        </p:spPr>
        <p:txBody>
          <a:bodyPr/>
          <a:lstStyle/>
          <a:p>
            <a:endParaRPr lang="en-GB" dirty="0"/>
          </a:p>
        </p:txBody>
      </p:sp>
      <p:sp>
        <p:nvSpPr>
          <p:cNvPr id="4" name="Content Placeholder 18">
            <a:extLst>
              <a:ext uri="{FF2B5EF4-FFF2-40B4-BE49-F238E27FC236}">
                <a16:creationId xmlns:a16="http://schemas.microsoft.com/office/drawing/2014/main" id="{87FE0DEB-9617-3740-B2D6-9BD7D638BD4E}"/>
              </a:ext>
            </a:extLst>
          </p:cNvPr>
          <p:cNvSpPr>
            <a:spLocks noGrp="1"/>
          </p:cNvSpPr>
          <p:nvPr>
            <p:ph sz="quarter" idx="12" hasCustomPrompt="1"/>
          </p:nvPr>
        </p:nvSpPr>
        <p:spPr>
          <a:xfrm>
            <a:off x="360363" y="1615445"/>
            <a:ext cx="9848508" cy="301057"/>
          </a:xfrm>
          <a:prstGeom prst="rect">
            <a:avLst/>
          </a:prstGeom>
        </p:spPr>
        <p:txBody>
          <a:bodyPr lIns="0" tIns="0" rIns="0" bIns="0" anchor="ctr"/>
          <a:lstStyle>
            <a:lvl1pPr marL="0" indent="0">
              <a:buNone/>
              <a:defRPr sz="2000">
                <a:solidFill>
                  <a:srgbClr val="003087"/>
                </a:solidFill>
              </a:defRPr>
            </a:lvl1pPr>
          </a:lstStyle>
          <a:p>
            <a:pPr lvl="0"/>
            <a:r>
              <a:rPr lang="en-US" dirty="0"/>
              <a:t>Click to edit sub title</a:t>
            </a:r>
          </a:p>
        </p:txBody>
      </p:sp>
      <p:sp>
        <p:nvSpPr>
          <p:cNvPr id="5" name="Text Placeholder 2">
            <a:extLst>
              <a:ext uri="{FF2B5EF4-FFF2-40B4-BE49-F238E27FC236}">
                <a16:creationId xmlns:a16="http://schemas.microsoft.com/office/drawing/2014/main" id="{4E392917-323C-D642-9B8D-BC4DDFFE772E}"/>
              </a:ext>
            </a:extLst>
          </p:cNvPr>
          <p:cNvSpPr>
            <a:spLocks noGrp="1"/>
          </p:cNvSpPr>
          <p:nvPr>
            <p:ph type="body" sz="quarter" idx="13" hasCustomPrompt="1"/>
          </p:nvPr>
        </p:nvSpPr>
        <p:spPr>
          <a:xfrm>
            <a:off x="5981249" y="6235519"/>
            <a:ext cx="3904235" cy="452056"/>
          </a:xfrm>
          <a:prstGeom prst="rect">
            <a:avLst/>
          </a:prstGeom>
        </p:spPr>
        <p:txBody>
          <a:bodyPr anchor="ctr"/>
          <a:lstStyle>
            <a:lvl1pPr marL="0" indent="0" algn="r">
              <a:buNone/>
              <a:defRPr sz="1300">
                <a:solidFill>
                  <a:srgbClr val="003087"/>
                </a:solidFill>
              </a:defRPr>
            </a:lvl1pPr>
          </a:lstStyle>
          <a:p>
            <a:pPr lvl="0"/>
            <a:r>
              <a:rPr lang="en-US" dirty="0"/>
              <a:t>Presenter name</a:t>
            </a:r>
          </a:p>
        </p:txBody>
      </p:sp>
      <p:sp>
        <p:nvSpPr>
          <p:cNvPr id="19" name="Text Placeholder 7">
            <a:extLst>
              <a:ext uri="{FF2B5EF4-FFF2-40B4-BE49-F238E27FC236}">
                <a16:creationId xmlns:a16="http://schemas.microsoft.com/office/drawing/2014/main" id="{C9C561E0-698C-694A-8B70-5F4ED49E492B}"/>
              </a:ext>
            </a:extLst>
          </p:cNvPr>
          <p:cNvSpPr>
            <a:spLocks noGrp="1"/>
          </p:cNvSpPr>
          <p:nvPr>
            <p:ph type="body" sz="quarter" idx="17"/>
          </p:nvPr>
        </p:nvSpPr>
        <p:spPr>
          <a:xfrm>
            <a:off x="8174400" y="2260600"/>
            <a:ext cx="3657600" cy="3167063"/>
          </a:xfrm>
          <a:noFill/>
        </p:spPr>
        <p:txBody>
          <a:bodyPr numCol="1"/>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2" name="Slide Number Placeholder 31">
            <a:extLst>
              <a:ext uri="{FF2B5EF4-FFF2-40B4-BE49-F238E27FC236}">
                <a16:creationId xmlns:a16="http://schemas.microsoft.com/office/drawing/2014/main" id="{FBD62F4E-3AF0-A946-8D08-B53B47789954}"/>
              </a:ext>
            </a:extLst>
          </p:cNvPr>
          <p:cNvSpPr>
            <a:spLocks noGrp="1"/>
          </p:cNvSpPr>
          <p:nvPr>
            <p:ph type="sldNum" sz="quarter" idx="4"/>
          </p:nvPr>
        </p:nvSpPr>
        <p:spPr>
          <a:xfrm>
            <a:off x="10993800" y="6235518"/>
            <a:ext cx="621396" cy="452057"/>
          </a:xfrm>
          <a:prstGeom prst="rect">
            <a:avLst/>
          </a:prstGeom>
        </p:spPr>
        <p:txBody>
          <a:bodyPr vert="horz" lIns="0" tIns="0" rIns="0" bIns="0" rtlCol="0" anchor="ctr"/>
          <a:lstStyle>
            <a:lvl1pPr algn="r">
              <a:defRPr sz="1300">
                <a:solidFill>
                  <a:srgbClr val="003087"/>
                </a:solidFill>
                <a:latin typeface="+mn-lt"/>
              </a:defRPr>
            </a:lvl1pPr>
          </a:lstStyle>
          <a:p>
            <a:fld id="{48C91D3C-AA5C-7440-8489-158FBC20DC87}" type="slidenum">
              <a:rPr lang="en-US" smtClean="0"/>
              <a:pPr/>
              <a:t>‹#›</a:t>
            </a:fld>
            <a:endParaRPr lang="en-US" dirty="0"/>
          </a:p>
        </p:txBody>
      </p:sp>
    </p:spTree>
    <p:extLst>
      <p:ext uri="{BB962C8B-B14F-4D97-AF65-F5344CB8AC3E}">
        <p14:creationId xmlns:p14="http://schemas.microsoft.com/office/powerpoint/2010/main" val="1528265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image (large image reversed)">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8DAFF198-53F8-7946-81BC-B8B1D0F7B86F}"/>
              </a:ext>
            </a:extLst>
          </p:cNvPr>
          <p:cNvSpPr>
            <a:spLocks noGrp="1"/>
          </p:cNvSpPr>
          <p:nvPr>
            <p:ph type="pic" sz="quarter" idx="18"/>
          </p:nvPr>
        </p:nvSpPr>
        <p:spPr>
          <a:xfrm>
            <a:off x="4262619" y="2260600"/>
            <a:ext cx="7559856" cy="3167063"/>
          </a:xfrm>
        </p:spPr>
        <p:txBody>
          <a:bodyPr/>
          <a:lstStyle/>
          <a:p>
            <a:endParaRPr lang="en-US" dirty="0"/>
          </a:p>
        </p:txBody>
      </p:sp>
      <p:sp>
        <p:nvSpPr>
          <p:cNvPr id="2" name="Title 1">
            <a:extLst>
              <a:ext uri="{FF2B5EF4-FFF2-40B4-BE49-F238E27FC236}">
                <a16:creationId xmlns:a16="http://schemas.microsoft.com/office/drawing/2014/main" id="{ED9E69D9-4293-B84F-91D0-BC791F2FB7F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03D68D4-9238-1244-B1AC-E502AF28783A}"/>
              </a:ext>
            </a:extLst>
          </p:cNvPr>
          <p:cNvSpPr>
            <a:spLocks noGrp="1"/>
          </p:cNvSpPr>
          <p:nvPr>
            <p:ph type="dt" sz="half" idx="10"/>
          </p:nvPr>
        </p:nvSpPr>
        <p:spPr>
          <a:xfrm>
            <a:off x="9958487" y="6235519"/>
            <a:ext cx="1035313" cy="452056"/>
          </a:xfrm>
          <a:prstGeom prst="rect">
            <a:avLst/>
          </a:prstGeom>
        </p:spPr>
        <p:txBody>
          <a:bodyPr/>
          <a:lstStyle/>
          <a:p>
            <a:endParaRPr lang="en-GB" dirty="0"/>
          </a:p>
        </p:txBody>
      </p:sp>
      <p:sp>
        <p:nvSpPr>
          <p:cNvPr id="4" name="Content Placeholder 18">
            <a:extLst>
              <a:ext uri="{FF2B5EF4-FFF2-40B4-BE49-F238E27FC236}">
                <a16:creationId xmlns:a16="http://schemas.microsoft.com/office/drawing/2014/main" id="{87FE0DEB-9617-3740-B2D6-9BD7D638BD4E}"/>
              </a:ext>
            </a:extLst>
          </p:cNvPr>
          <p:cNvSpPr>
            <a:spLocks noGrp="1"/>
          </p:cNvSpPr>
          <p:nvPr>
            <p:ph sz="quarter" idx="12" hasCustomPrompt="1"/>
          </p:nvPr>
        </p:nvSpPr>
        <p:spPr>
          <a:xfrm>
            <a:off x="360363" y="1615445"/>
            <a:ext cx="9848508" cy="301057"/>
          </a:xfrm>
          <a:prstGeom prst="rect">
            <a:avLst/>
          </a:prstGeom>
        </p:spPr>
        <p:txBody>
          <a:bodyPr lIns="0" tIns="0" rIns="0" bIns="0" anchor="ctr"/>
          <a:lstStyle>
            <a:lvl1pPr marL="0" indent="0">
              <a:buNone/>
              <a:defRPr sz="2000">
                <a:solidFill>
                  <a:srgbClr val="003087"/>
                </a:solidFill>
              </a:defRPr>
            </a:lvl1pPr>
          </a:lstStyle>
          <a:p>
            <a:pPr lvl="0"/>
            <a:r>
              <a:rPr lang="en-US" dirty="0"/>
              <a:t>Click to edit sub title</a:t>
            </a:r>
          </a:p>
        </p:txBody>
      </p:sp>
      <p:sp>
        <p:nvSpPr>
          <p:cNvPr id="5" name="Text Placeholder 2">
            <a:extLst>
              <a:ext uri="{FF2B5EF4-FFF2-40B4-BE49-F238E27FC236}">
                <a16:creationId xmlns:a16="http://schemas.microsoft.com/office/drawing/2014/main" id="{4E392917-323C-D642-9B8D-BC4DDFFE772E}"/>
              </a:ext>
            </a:extLst>
          </p:cNvPr>
          <p:cNvSpPr>
            <a:spLocks noGrp="1"/>
          </p:cNvSpPr>
          <p:nvPr>
            <p:ph type="body" sz="quarter" idx="13" hasCustomPrompt="1"/>
          </p:nvPr>
        </p:nvSpPr>
        <p:spPr>
          <a:xfrm>
            <a:off x="5981249" y="6235519"/>
            <a:ext cx="3904235" cy="452056"/>
          </a:xfrm>
          <a:prstGeom prst="rect">
            <a:avLst/>
          </a:prstGeom>
        </p:spPr>
        <p:txBody>
          <a:bodyPr anchor="ctr"/>
          <a:lstStyle>
            <a:lvl1pPr marL="0" indent="0" algn="r">
              <a:buNone/>
              <a:defRPr sz="1300">
                <a:solidFill>
                  <a:srgbClr val="003087"/>
                </a:solidFill>
              </a:defRPr>
            </a:lvl1pPr>
          </a:lstStyle>
          <a:p>
            <a:pPr lvl="0"/>
            <a:r>
              <a:rPr lang="en-US" dirty="0"/>
              <a:t>Presenter name</a:t>
            </a:r>
          </a:p>
        </p:txBody>
      </p:sp>
      <p:sp>
        <p:nvSpPr>
          <p:cNvPr id="7" name="Text Placeholder 7">
            <a:extLst>
              <a:ext uri="{FF2B5EF4-FFF2-40B4-BE49-F238E27FC236}">
                <a16:creationId xmlns:a16="http://schemas.microsoft.com/office/drawing/2014/main" id="{4EC44D35-B7FF-F049-A3A6-6AA9C252B13F}"/>
              </a:ext>
            </a:extLst>
          </p:cNvPr>
          <p:cNvSpPr>
            <a:spLocks noGrp="1"/>
          </p:cNvSpPr>
          <p:nvPr>
            <p:ph type="body" sz="quarter" idx="15"/>
          </p:nvPr>
        </p:nvSpPr>
        <p:spPr>
          <a:xfrm>
            <a:off x="350839" y="2260600"/>
            <a:ext cx="3657600" cy="3167063"/>
          </a:xfrm>
          <a:noFill/>
        </p:spPr>
        <p:txBody>
          <a:bodyPr numCol="1"/>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0" name="Slide Number Placeholder 31">
            <a:extLst>
              <a:ext uri="{FF2B5EF4-FFF2-40B4-BE49-F238E27FC236}">
                <a16:creationId xmlns:a16="http://schemas.microsoft.com/office/drawing/2014/main" id="{E5F010CE-AFE1-1843-808B-6610A50F2A51}"/>
              </a:ext>
            </a:extLst>
          </p:cNvPr>
          <p:cNvSpPr>
            <a:spLocks noGrp="1"/>
          </p:cNvSpPr>
          <p:nvPr>
            <p:ph type="sldNum" sz="quarter" idx="4"/>
          </p:nvPr>
        </p:nvSpPr>
        <p:spPr>
          <a:xfrm>
            <a:off x="10993800" y="6235518"/>
            <a:ext cx="621396" cy="452057"/>
          </a:xfrm>
          <a:prstGeom prst="rect">
            <a:avLst/>
          </a:prstGeom>
        </p:spPr>
        <p:txBody>
          <a:bodyPr vert="horz" lIns="0" tIns="0" rIns="0" bIns="0" rtlCol="0" anchor="ctr"/>
          <a:lstStyle>
            <a:lvl1pPr algn="r">
              <a:defRPr sz="1300">
                <a:solidFill>
                  <a:srgbClr val="003087"/>
                </a:solidFill>
                <a:latin typeface="+mn-lt"/>
              </a:defRPr>
            </a:lvl1pPr>
          </a:lstStyle>
          <a:p>
            <a:fld id="{48C91D3C-AA5C-7440-8489-158FBC20DC87}" type="slidenum">
              <a:rPr lang="en-US" smtClean="0"/>
              <a:pPr/>
              <a:t>‹#›</a:t>
            </a:fld>
            <a:endParaRPr lang="en-US" dirty="0"/>
          </a:p>
        </p:txBody>
      </p:sp>
    </p:spTree>
    <p:extLst>
      <p:ext uri="{BB962C8B-B14F-4D97-AF65-F5344CB8AC3E}">
        <p14:creationId xmlns:p14="http://schemas.microsoft.com/office/powerpoint/2010/main" val="47702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small image)">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8DAFF198-53F8-7946-81BC-B8B1D0F7B86F}"/>
              </a:ext>
            </a:extLst>
          </p:cNvPr>
          <p:cNvSpPr>
            <a:spLocks noGrp="1"/>
          </p:cNvSpPr>
          <p:nvPr>
            <p:ph type="pic" sz="quarter" idx="18"/>
          </p:nvPr>
        </p:nvSpPr>
        <p:spPr>
          <a:xfrm>
            <a:off x="8174399" y="2260600"/>
            <a:ext cx="3648075" cy="3167063"/>
          </a:xfrm>
        </p:spPr>
        <p:txBody>
          <a:bodyPr/>
          <a:lstStyle/>
          <a:p>
            <a:endParaRPr lang="en-US" dirty="0"/>
          </a:p>
        </p:txBody>
      </p:sp>
      <p:sp>
        <p:nvSpPr>
          <p:cNvPr id="2" name="Title 1">
            <a:extLst>
              <a:ext uri="{FF2B5EF4-FFF2-40B4-BE49-F238E27FC236}">
                <a16:creationId xmlns:a16="http://schemas.microsoft.com/office/drawing/2014/main" id="{ED9E69D9-4293-B84F-91D0-BC791F2FB7F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03D68D4-9238-1244-B1AC-E502AF28783A}"/>
              </a:ext>
            </a:extLst>
          </p:cNvPr>
          <p:cNvSpPr>
            <a:spLocks noGrp="1"/>
          </p:cNvSpPr>
          <p:nvPr>
            <p:ph type="dt" sz="half" idx="10"/>
          </p:nvPr>
        </p:nvSpPr>
        <p:spPr>
          <a:xfrm>
            <a:off x="9958487" y="6235519"/>
            <a:ext cx="1035313" cy="452056"/>
          </a:xfrm>
          <a:prstGeom prst="rect">
            <a:avLst/>
          </a:prstGeom>
        </p:spPr>
        <p:txBody>
          <a:bodyPr/>
          <a:lstStyle/>
          <a:p>
            <a:endParaRPr lang="en-GB" dirty="0"/>
          </a:p>
        </p:txBody>
      </p:sp>
      <p:sp>
        <p:nvSpPr>
          <p:cNvPr id="4" name="Content Placeholder 18">
            <a:extLst>
              <a:ext uri="{FF2B5EF4-FFF2-40B4-BE49-F238E27FC236}">
                <a16:creationId xmlns:a16="http://schemas.microsoft.com/office/drawing/2014/main" id="{87FE0DEB-9617-3740-B2D6-9BD7D638BD4E}"/>
              </a:ext>
            </a:extLst>
          </p:cNvPr>
          <p:cNvSpPr>
            <a:spLocks noGrp="1"/>
          </p:cNvSpPr>
          <p:nvPr>
            <p:ph sz="quarter" idx="12" hasCustomPrompt="1"/>
          </p:nvPr>
        </p:nvSpPr>
        <p:spPr>
          <a:xfrm>
            <a:off x="360363" y="1615445"/>
            <a:ext cx="9848508" cy="301057"/>
          </a:xfrm>
          <a:prstGeom prst="rect">
            <a:avLst/>
          </a:prstGeom>
        </p:spPr>
        <p:txBody>
          <a:bodyPr lIns="0" tIns="0" rIns="0" bIns="0" anchor="ctr"/>
          <a:lstStyle>
            <a:lvl1pPr marL="0" indent="0">
              <a:buNone/>
              <a:defRPr sz="2000">
                <a:solidFill>
                  <a:srgbClr val="003087"/>
                </a:solidFill>
              </a:defRPr>
            </a:lvl1pPr>
          </a:lstStyle>
          <a:p>
            <a:pPr lvl="0"/>
            <a:r>
              <a:rPr lang="en-US" dirty="0"/>
              <a:t>Click to edit sub title</a:t>
            </a:r>
          </a:p>
        </p:txBody>
      </p:sp>
      <p:sp>
        <p:nvSpPr>
          <p:cNvPr id="5" name="Text Placeholder 2">
            <a:extLst>
              <a:ext uri="{FF2B5EF4-FFF2-40B4-BE49-F238E27FC236}">
                <a16:creationId xmlns:a16="http://schemas.microsoft.com/office/drawing/2014/main" id="{4E392917-323C-D642-9B8D-BC4DDFFE772E}"/>
              </a:ext>
            </a:extLst>
          </p:cNvPr>
          <p:cNvSpPr>
            <a:spLocks noGrp="1"/>
          </p:cNvSpPr>
          <p:nvPr>
            <p:ph type="body" sz="quarter" idx="13" hasCustomPrompt="1"/>
          </p:nvPr>
        </p:nvSpPr>
        <p:spPr>
          <a:xfrm>
            <a:off x="5981249" y="6235519"/>
            <a:ext cx="3904235" cy="452056"/>
          </a:xfrm>
          <a:prstGeom prst="rect">
            <a:avLst/>
          </a:prstGeom>
        </p:spPr>
        <p:txBody>
          <a:bodyPr anchor="ctr"/>
          <a:lstStyle>
            <a:lvl1pPr marL="0" indent="0" algn="r">
              <a:buNone/>
              <a:defRPr sz="1300">
                <a:solidFill>
                  <a:srgbClr val="003087"/>
                </a:solidFill>
              </a:defRPr>
            </a:lvl1pPr>
          </a:lstStyle>
          <a:p>
            <a:pPr lvl="0"/>
            <a:r>
              <a:rPr lang="en-US" dirty="0"/>
              <a:t>Presenter name</a:t>
            </a:r>
          </a:p>
        </p:txBody>
      </p:sp>
      <p:sp>
        <p:nvSpPr>
          <p:cNvPr id="7" name="Text Placeholder 7">
            <a:extLst>
              <a:ext uri="{FF2B5EF4-FFF2-40B4-BE49-F238E27FC236}">
                <a16:creationId xmlns:a16="http://schemas.microsoft.com/office/drawing/2014/main" id="{4EC44D35-B7FF-F049-A3A6-6AA9C252B13F}"/>
              </a:ext>
            </a:extLst>
          </p:cNvPr>
          <p:cNvSpPr>
            <a:spLocks noGrp="1"/>
          </p:cNvSpPr>
          <p:nvPr>
            <p:ph type="body" sz="quarter" idx="15"/>
          </p:nvPr>
        </p:nvSpPr>
        <p:spPr>
          <a:xfrm>
            <a:off x="350838" y="2260600"/>
            <a:ext cx="7582528" cy="3167063"/>
          </a:xfrm>
          <a:noFill/>
        </p:spPr>
        <p:txBody>
          <a:bodyPr numCol="2" spcCol="97200"/>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0" name="Slide Number Placeholder 31">
            <a:extLst>
              <a:ext uri="{FF2B5EF4-FFF2-40B4-BE49-F238E27FC236}">
                <a16:creationId xmlns:a16="http://schemas.microsoft.com/office/drawing/2014/main" id="{A642CF2E-C572-3E46-9163-E14D4DFE9ADF}"/>
              </a:ext>
            </a:extLst>
          </p:cNvPr>
          <p:cNvSpPr>
            <a:spLocks noGrp="1"/>
          </p:cNvSpPr>
          <p:nvPr>
            <p:ph type="sldNum" sz="quarter" idx="4"/>
          </p:nvPr>
        </p:nvSpPr>
        <p:spPr>
          <a:xfrm>
            <a:off x="10993800" y="6235518"/>
            <a:ext cx="621396" cy="452057"/>
          </a:xfrm>
          <a:prstGeom prst="rect">
            <a:avLst/>
          </a:prstGeom>
        </p:spPr>
        <p:txBody>
          <a:bodyPr vert="horz" lIns="0" tIns="0" rIns="0" bIns="0" rtlCol="0" anchor="ctr"/>
          <a:lstStyle>
            <a:lvl1pPr algn="r">
              <a:defRPr sz="1300">
                <a:solidFill>
                  <a:srgbClr val="003087"/>
                </a:solidFill>
                <a:latin typeface="+mn-lt"/>
              </a:defRPr>
            </a:lvl1pPr>
          </a:lstStyle>
          <a:p>
            <a:fld id="{48C91D3C-AA5C-7440-8489-158FBC20DC87}" type="slidenum">
              <a:rPr lang="en-US" smtClean="0"/>
              <a:pPr/>
              <a:t>‹#›</a:t>
            </a:fld>
            <a:endParaRPr lang="en-US" dirty="0"/>
          </a:p>
        </p:txBody>
      </p:sp>
    </p:spTree>
    <p:extLst>
      <p:ext uri="{BB962C8B-B14F-4D97-AF65-F5344CB8AC3E}">
        <p14:creationId xmlns:p14="http://schemas.microsoft.com/office/powerpoint/2010/main" val="2883367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small image reversed)">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8DAFF198-53F8-7946-81BC-B8B1D0F7B86F}"/>
              </a:ext>
            </a:extLst>
          </p:cNvPr>
          <p:cNvSpPr>
            <a:spLocks noGrp="1"/>
          </p:cNvSpPr>
          <p:nvPr>
            <p:ph type="pic" sz="quarter" idx="18"/>
          </p:nvPr>
        </p:nvSpPr>
        <p:spPr>
          <a:xfrm>
            <a:off x="360363" y="2260600"/>
            <a:ext cx="3648075" cy="3167063"/>
          </a:xfrm>
        </p:spPr>
        <p:txBody>
          <a:bodyPr/>
          <a:lstStyle/>
          <a:p>
            <a:endParaRPr lang="en-US" dirty="0"/>
          </a:p>
        </p:txBody>
      </p:sp>
      <p:sp>
        <p:nvSpPr>
          <p:cNvPr id="2" name="Title 1">
            <a:extLst>
              <a:ext uri="{FF2B5EF4-FFF2-40B4-BE49-F238E27FC236}">
                <a16:creationId xmlns:a16="http://schemas.microsoft.com/office/drawing/2014/main" id="{ED9E69D9-4293-B84F-91D0-BC791F2FB7F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03D68D4-9238-1244-B1AC-E502AF28783A}"/>
              </a:ext>
            </a:extLst>
          </p:cNvPr>
          <p:cNvSpPr>
            <a:spLocks noGrp="1"/>
          </p:cNvSpPr>
          <p:nvPr>
            <p:ph type="dt" sz="half" idx="10"/>
          </p:nvPr>
        </p:nvSpPr>
        <p:spPr>
          <a:xfrm>
            <a:off x="9958487" y="6235519"/>
            <a:ext cx="1035313" cy="452056"/>
          </a:xfrm>
          <a:prstGeom prst="rect">
            <a:avLst/>
          </a:prstGeom>
        </p:spPr>
        <p:txBody>
          <a:bodyPr/>
          <a:lstStyle/>
          <a:p>
            <a:endParaRPr lang="en-GB" dirty="0"/>
          </a:p>
        </p:txBody>
      </p:sp>
      <p:sp>
        <p:nvSpPr>
          <p:cNvPr id="4" name="Content Placeholder 18">
            <a:extLst>
              <a:ext uri="{FF2B5EF4-FFF2-40B4-BE49-F238E27FC236}">
                <a16:creationId xmlns:a16="http://schemas.microsoft.com/office/drawing/2014/main" id="{87FE0DEB-9617-3740-B2D6-9BD7D638BD4E}"/>
              </a:ext>
            </a:extLst>
          </p:cNvPr>
          <p:cNvSpPr>
            <a:spLocks noGrp="1"/>
          </p:cNvSpPr>
          <p:nvPr>
            <p:ph sz="quarter" idx="12" hasCustomPrompt="1"/>
          </p:nvPr>
        </p:nvSpPr>
        <p:spPr>
          <a:xfrm>
            <a:off x="360363" y="1615445"/>
            <a:ext cx="9848508" cy="301057"/>
          </a:xfrm>
          <a:prstGeom prst="rect">
            <a:avLst/>
          </a:prstGeom>
        </p:spPr>
        <p:txBody>
          <a:bodyPr lIns="0" tIns="0" rIns="0" bIns="0" anchor="ctr"/>
          <a:lstStyle>
            <a:lvl1pPr marL="0" indent="0">
              <a:buNone/>
              <a:defRPr sz="2000">
                <a:solidFill>
                  <a:srgbClr val="003087"/>
                </a:solidFill>
              </a:defRPr>
            </a:lvl1pPr>
          </a:lstStyle>
          <a:p>
            <a:pPr lvl="0"/>
            <a:r>
              <a:rPr lang="en-US" dirty="0"/>
              <a:t>Click to edit sub title</a:t>
            </a:r>
          </a:p>
        </p:txBody>
      </p:sp>
      <p:sp>
        <p:nvSpPr>
          <p:cNvPr id="5" name="Text Placeholder 2">
            <a:extLst>
              <a:ext uri="{FF2B5EF4-FFF2-40B4-BE49-F238E27FC236}">
                <a16:creationId xmlns:a16="http://schemas.microsoft.com/office/drawing/2014/main" id="{4E392917-323C-D642-9B8D-BC4DDFFE772E}"/>
              </a:ext>
            </a:extLst>
          </p:cNvPr>
          <p:cNvSpPr>
            <a:spLocks noGrp="1"/>
          </p:cNvSpPr>
          <p:nvPr>
            <p:ph type="body" sz="quarter" idx="13" hasCustomPrompt="1"/>
          </p:nvPr>
        </p:nvSpPr>
        <p:spPr>
          <a:xfrm>
            <a:off x="5981249" y="6235519"/>
            <a:ext cx="3904235" cy="452056"/>
          </a:xfrm>
          <a:prstGeom prst="rect">
            <a:avLst/>
          </a:prstGeom>
        </p:spPr>
        <p:txBody>
          <a:bodyPr anchor="ctr"/>
          <a:lstStyle>
            <a:lvl1pPr marL="0" indent="0" algn="r">
              <a:buNone/>
              <a:defRPr sz="1300">
                <a:solidFill>
                  <a:srgbClr val="003087"/>
                </a:solidFill>
              </a:defRPr>
            </a:lvl1pPr>
          </a:lstStyle>
          <a:p>
            <a:pPr lvl="0"/>
            <a:r>
              <a:rPr lang="en-US" dirty="0"/>
              <a:t>Presenter name</a:t>
            </a:r>
          </a:p>
        </p:txBody>
      </p:sp>
      <p:sp>
        <p:nvSpPr>
          <p:cNvPr id="7" name="Text Placeholder 7">
            <a:extLst>
              <a:ext uri="{FF2B5EF4-FFF2-40B4-BE49-F238E27FC236}">
                <a16:creationId xmlns:a16="http://schemas.microsoft.com/office/drawing/2014/main" id="{4EC44D35-B7FF-F049-A3A6-6AA9C252B13F}"/>
              </a:ext>
            </a:extLst>
          </p:cNvPr>
          <p:cNvSpPr>
            <a:spLocks noGrp="1"/>
          </p:cNvSpPr>
          <p:nvPr>
            <p:ph type="body" sz="quarter" idx="15"/>
          </p:nvPr>
        </p:nvSpPr>
        <p:spPr>
          <a:xfrm>
            <a:off x="4249109" y="2260600"/>
            <a:ext cx="7582528" cy="3167063"/>
          </a:xfrm>
          <a:noFill/>
        </p:spPr>
        <p:txBody>
          <a:bodyPr numCol="2" spcCol="97200"/>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8" name="Slide Number Placeholder 31">
            <a:extLst>
              <a:ext uri="{FF2B5EF4-FFF2-40B4-BE49-F238E27FC236}">
                <a16:creationId xmlns:a16="http://schemas.microsoft.com/office/drawing/2014/main" id="{BBDAFF6F-5F54-0D4E-AEF1-1BF9C4FB6A02}"/>
              </a:ext>
            </a:extLst>
          </p:cNvPr>
          <p:cNvSpPr>
            <a:spLocks noGrp="1"/>
          </p:cNvSpPr>
          <p:nvPr>
            <p:ph type="sldNum" sz="quarter" idx="4"/>
          </p:nvPr>
        </p:nvSpPr>
        <p:spPr>
          <a:xfrm>
            <a:off x="10993800" y="6235518"/>
            <a:ext cx="621396" cy="452057"/>
          </a:xfrm>
          <a:prstGeom prst="rect">
            <a:avLst/>
          </a:prstGeom>
        </p:spPr>
        <p:txBody>
          <a:bodyPr vert="horz" lIns="0" tIns="0" rIns="0" bIns="0" rtlCol="0" anchor="ctr"/>
          <a:lstStyle>
            <a:lvl1pPr algn="r">
              <a:defRPr sz="1300">
                <a:solidFill>
                  <a:srgbClr val="003087"/>
                </a:solidFill>
                <a:latin typeface="+mn-lt"/>
              </a:defRPr>
            </a:lvl1pPr>
          </a:lstStyle>
          <a:p>
            <a:fld id="{48C91D3C-AA5C-7440-8489-158FBC20DC87}" type="slidenum">
              <a:rPr lang="en-US" smtClean="0"/>
              <a:pPr/>
              <a:t>‹#›</a:t>
            </a:fld>
            <a:endParaRPr lang="en-US" dirty="0"/>
          </a:p>
        </p:txBody>
      </p:sp>
    </p:spTree>
    <p:extLst>
      <p:ext uri="{BB962C8B-B14F-4D97-AF65-F5344CB8AC3E}">
        <p14:creationId xmlns:p14="http://schemas.microsoft.com/office/powerpoint/2010/main" val="1057523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image (2x image)">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8DAFF198-53F8-7946-81BC-B8B1D0F7B86F}"/>
              </a:ext>
            </a:extLst>
          </p:cNvPr>
          <p:cNvSpPr>
            <a:spLocks noGrp="1"/>
          </p:cNvSpPr>
          <p:nvPr>
            <p:ph type="pic" sz="quarter" idx="18"/>
          </p:nvPr>
        </p:nvSpPr>
        <p:spPr>
          <a:xfrm>
            <a:off x="360363" y="2260600"/>
            <a:ext cx="3648075" cy="3167063"/>
          </a:xfrm>
        </p:spPr>
        <p:txBody>
          <a:bodyPr/>
          <a:lstStyle/>
          <a:p>
            <a:endParaRPr lang="en-US" dirty="0"/>
          </a:p>
        </p:txBody>
      </p:sp>
      <p:sp>
        <p:nvSpPr>
          <p:cNvPr id="2" name="Title 1">
            <a:extLst>
              <a:ext uri="{FF2B5EF4-FFF2-40B4-BE49-F238E27FC236}">
                <a16:creationId xmlns:a16="http://schemas.microsoft.com/office/drawing/2014/main" id="{ED9E69D9-4293-B84F-91D0-BC791F2FB7F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03D68D4-9238-1244-B1AC-E502AF28783A}"/>
              </a:ext>
            </a:extLst>
          </p:cNvPr>
          <p:cNvSpPr>
            <a:spLocks noGrp="1"/>
          </p:cNvSpPr>
          <p:nvPr>
            <p:ph type="dt" sz="half" idx="10"/>
          </p:nvPr>
        </p:nvSpPr>
        <p:spPr>
          <a:xfrm>
            <a:off x="9958487" y="6235519"/>
            <a:ext cx="1035313" cy="452056"/>
          </a:xfrm>
          <a:prstGeom prst="rect">
            <a:avLst/>
          </a:prstGeom>
        </p:spPr>
        <p:txBody>
          <a:bodyPr/>
          <a:lstStyle/>
          <a:p>
            <a:endParaRPr lang="en-GB" dirty="0"/>
          </a:p>
        </p:txBody>
      </p:sp>
      <p:sp>
        <p:nvSpPr>
          <p:cNvPr id="4" name="Content Placeholder 18">
            <a:extLst>
              <a:ext uri="{FF2B5EF4-FFF2-40B4-BE49-F238E27FC236}">
                <a16:creationId xmlns:a16="http://schemas.microsoft.com/office/drawing/2014/main" id="{87FE0DEB-9617-3740-B2D6-9BD7D638BD4E}"/>
              </a:ext>
            </a:extLst>
          </p:cNvPr>
          <p:cNvSpPr>
            <a:spLocks noGrp="1"/>
          </p:cNvSpPr>
          <p:nvPr>
            <p:ph sz="quarter" idx="12" hasCustomPrompt="1"/>
          </p:nvPr>
        </p:nvSpPr>
        <p:spPr>
          <a:xfrm>
            <a:off x="360363" y="1615445"/>
            <a:ext cx="9848508" cy="301057"/>
          </a:xfrm>
          <a:prstGeom prst="rect">
            <a:avLst/>
          </a:prstGeom>
        </p:spPr>
        <p:txBody>
          <a:bodyPr lIns="0" tIns="0" rIns="0" bIns="0" anchor="ctr"/>
          <a:lstStyle>
            <a:lvl1pPr marL="0" indent="0">
              <a:buNone/>
              <a:defRPr sz="2000">
                <a:solidFill>
                  <a:srgbClr val="003087"/>
                </a:solidFill>
              </a:defRPr>
            </a:lvl1pPr>
          </a:lstStyle>
          <a:p>
            <a:pPr lvl="0"/>
            <a:r>
              <a:rPr lang="en-US" dirty="0"/>
              <a:t>Click to edit sub title</a:t>
            </a:r>
          </a:p>
        </p:txBody>
      </p:sp>
      <p:sp>
        <p:nvSpPr>
          <p:cNvPr id="5" name="Text Placeholder 2">
            <a:extLst>
              <a:ext uri="{FF2B5EF4-FFF2-40B4-BE49-F238E27FC236}">
                <a16:creationId xmlns:a16="http://schemas.microsoft.com/office/drawing/2014/main" id="{4E392917-323C-D642-9B8D-BC4DDFFE772E}"/>
              </a:ext>
            </a:extLst>
          </p:cNvPr>
          <p:cNvSpPr>
            <a:spLocks noGrp="1"/>
          </p:cNvSpPr>
          <p:nvPr>
            <p:ph type="body" sz="quarter" idx="13" hasCustomPrompt="1"/>
          </p:nvPr>
        </p:nvSpPr>
        <p:spPr>
          <a:xfrm>
            <a:off x="5981249" y="6235519"/>
            <a:ext cx="3904235" cy="452056"/>
          </a:xfrm>
          <a:prstGeom prst="rect">
            <a:avLst/>
          </a:prstGeom>
        </p:spPr>
        <p:txBody>
          <a:bodyPr anchor="ctr"/>
          <a:lstStyle>
            <a:lvl1pPr marL="0" indent="0" algn="r">
              <a:buNone/>
              <a:defRPr sz="1300">
                <a:solidFill>
                  <a:srgbClr val="003087"/>
                </a:solidFill>
              </a:defRPr>
            </a:lvl1pPr>
          </a:lstStyle>
          <a:p>
            <a:pPr lvl="0"/>
            <a:r>
              <a:rPr lang="en-US" dirty="0"/>
              <a:t>Presenter name</a:t>
            </a:r>
          </a:p>
        </p:txBody>
      </p:sp>
      <p:sp>
        <p:nvSpPr>
          <p:cNvPr id="8" name="Text Placeholder 7">
            <a:extLst>
              <a:ext uri="{FF2B5EF4-FFF2-40B4-BE49-F238E27FC236}">
                <a16:creationId xmlns:a16="http://schemas.microsoft.com/office/drawing/2014/main" id="{869153D4-F09B-AD4E-84F8-877B3F8FD157}"/>
              </a:ext>
            </a:extLst>
          </p:cNvPr>
          <p:cNvSpPr>
            <a:spLocks noGrp="1"/>
          </p:cNvSpPr>
          <p:nvPr>
            <p:ph type="body" sz="quarter" idx="17"/>
          </p:nvPr>
        </p:nvSpPr>
        <p:spPr>
          <a:xfrm>
            <a:off x="8174400" y="2260600"/>
            <a:ext cx="3657600" cy="3167063"/>
          </a:xfrm>
          <a:noFill/>
        </p:spPr>
        <p:txBody>
          <a:bodyPr numCol="1"/>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0" name="Picture Placeholder 7">
            <a:extLst>
              <a:ext uri="{FF2B5EF4-FFF2-40B4-BE49-F238E27FC236}">
                <a16:creationId xmlns:a16="http://schemas.microsoft.com/office/drawing/2014/main" id="{07B26798-855F-2C4F-ABBD-18D08B215103}"/>
              </a:ext>
            </a:extLst>
          </p:cNvPr>
          <p:cNvSpPr>
            <a:spLocks noGrp="1"/>
          </p:cNvSpPr>
          <p:nvPr>
            <p:ph type="pic" sz="quarter" idx="19"/>
          </p:nvPr>
        </p:nvSpPr>
        <p:spPr>
          <a:xfrm>
            <a:off x="4267381" y="2260600"/>
            <a:ext cx="3648075" cy="3167063"/>
          </a:xfrm>
        </p:spPr>
        <p:txBody>
          <a:bodyPr/>
          <a:lstStyle/>
          <a:p>
            <a:endParaRPr lang="en-US" dirty="0"/>
          </a:p>
        </p:txBody>
      </p:sp>
      <p:sp>
        <p:nvSpPr>
          <p:cNvPr id="11" name="Slide Number Placeholder 31">
            <a:extLst>
              <a:ext uri="{FF2B5EF4-FFF2-40B4-BE49-F238E27FC236}">
                <a16:creationId xmlns:a16="http://schemas.microsoft.com/office/drawing/2014/main" id="{6DB06BA9-188B-764F-A549-3406C12626A4}"/>
              </a:ext>
            </a:extLst>
          </p:cNvPr>
          <p:cNvSpPr>
            <a:spLocks noGrp="1"/>
          </p:cNvSpPr>
          <p:nvPr>
            <p:ph type="sldNum" sz="quarter" idx="4"/>
          </p:nvPr>
        </p:nvSpPr>
        <p:spPr>
          <a:xfrm>
            <a:off x="10993800" y="6235518"/>
            <a:ext cx="621396" cy="452057"/>
          </a:xfrm>
          <a:prstGeom prst="rect">
            <a:avLst/>
          </a:prstGeom>
        </p:spPr>
        <p:txBody>
          <a:bodyPr vert="horz" lIns="0" tIns="0" rIns="0" bIns="0" rtlCol="0" anchor="ctr"/>
          <a:lstStyle>
            <a:lvl1pPr algn="r">
              <a:defRPr sz="1300">
                <a:solidFill>
                  <a:srgbClr val="003087"/>
                </a:solidFill>
                <a:latin typeface="+mn-lt"/>
              </a:defRPr>
            </a:lvl1pPr>
          </a:lstStyle>
          <a:p>
            <a:fld id="{48C91D3C-AA5C-7440-8489-158FBC20DC87}" type="slidenum">
              <a:rPr lang="en-US" smtClean="0"/>
              <a:pPr/>
              <a:t>‹#›</a:t>
            </a:fld>
            <a:endParaRPr lang="en-US" dirty="0"/>
          </a:p>
        </p:txBody>
      </p:sp>
    </p:spTree>
    <p:extLst>
      <p:ext uri="{BB962C8B-B14F-4D97-AF65-F5344CB8AC3E}">
        <p14:creationId xmlns:p14="http://schemas.microsoft.com/office/powerpoint/2010/main" val="2429163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image (2x image reversed)">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8DAFF198-53F8-7946-81BC-B8B1D0F7B86F}"/>
              </a:ext>
            </a:extLst>
          </p:cNvPr>
          <p:cNvSpPr>
            <a:spLocks noGrp="1"/>
          </p:cNvSpPr>
          <p:nvPr>
            <p:ph type="pic" sz="quarter" idx="18"/>
          </p:nvPr>
        </p:nvSpPr>
        <p:spPr>
          <a:xfrm>
            <a:off x="8183562" y="2260600"/>
            <a:ext cx="3648075" cy="3167063"/>
          </a:xfrm>
        </p:spPr>
        <p:txBody>
          <a:bodyPr/>
          <a:lstStyle/>
          <a:p>
            <a:endParaRPr lang="en-US" dirty="0"/>
          </a:p>
        </p:txBody>
      </p:sp>
      <p:sp>
        <p:nvSpPr>
          <p:cNvPr id="2" name="Title 1">
            <a:extLst>
              <a:ext uri="{FF2B5EF4-FFF2-40B4-BE49-F238E27FC236}">
                <a16:creationId xmlns:a16="http://schemas.microsoft.com/office/drawing/2014/main" id="{ED9E69D9-4293-B84F-91D0-BC791F2FB7F9}"/>
              </a:ext>
            </a:extLst>
          </p:cNvPr>
          <p:cNvSpPr>
            <a:spLocks noGrp="1"/>
          </p:cNvSpPr>
          <p:nvPr>
            <p:ph type="title"/>
          </p:nvPr>
        </p:nvSpPr>
        <p:spPr/>
        <p:txBody>
          <a:bodyPr/>
          <a:lstStyle/>
          <a:p>
            <a:r>
              <a:rPr lang="en-GB" dirty="0"/>
              <a:t>Click to edit Master title style</a:t>
            </a:r>
            <a:endParaRPr lang="en-US" dirty="0"/>
          </a:p>
        </p:txBody>
      </p:sp>
      <p:sp>
        <p:nvSpPr>
          <p:cNvPr id="3" name="Date Placeholder 2">
            <a:extLst>
              <a:ext uri="{FF2B5EF4-FFF2-40B4-BE49-F238E27FC236}">
                <a16:creationId xmlns:a16="http://schemas.microsoft.com/office/drawing/2014/main" id="{603D68D4-9238-1244-B1AC-E502AF28783A}"/>
              </a:ext>
            </a:extLst>
          </p:cNvPr>
          <p:cNvSpPr>
            <a:spLocks noGrp="1"/>
          </p:cNvSpPr>
          <p:nvPr>
            <p:ph type="dt" sz="half" idx="10"/>
          </p:nvPr>
        </p:nvSpPr>
        <p:spPr>
          <a:xfrm>
            <a:off x="9958487" y="6235519"/>
            <a:ext cx="1035313" cy="452056"/>
          </a:xfrm>
          <a:prstGeom prst="rect">
            <a:avLst/>
          </a:prstGeom>
        </p:spPr>
        <p:txBody>
          <a:bodyPr/>
          <a:lstStyle/>
          <a:p>
            <a:endParaRPr lang="en-GB" dirty="0"/>
          </a:p>
        </p:txBody>
      </p:sp>
      <p:sp>
        <p:nvSpPr>
          <p:cNvPr id="4" name="Content Placeholder 18">
            <a:extLst>
              <a:ext uri="{FF2B5EF4-FFF2-40B4-BE49-F238E27FC236}">
                <a16:creationId xmlns:a16="http://schemas.microsoft.com/office/drawing/2014/main" id="{87FE0DEB-9617-3740-B2D6-9BD7D638BD4E}"/>
              </a:ext>
            </a:extLst>
          </p:cNvPr>
          <p:cNvSpPr>
            <a:spLocks noGrp="1"/>
          </p:cNvSpPr>
          <p:nvPr>
            <p:ph sz="quarter" idx="12" hasCustomPrompt="1"/>
          </p:nvPr>
        </p:nvSpPr>
        <p:spPr>
          <a:xfrm>
            <a:off x="360363" y="1615445"/>
            <a:ext cx="9848508" cy="301057"/>
          </a:xfrm>
          <a:prstGeom prst="rect">
            <a:avLst/>
          </a:prstGeom>
        </p:spPr>
        <p:txBody>
          <a:bodyPr lIns="0" tIns="0" rIns="0" bIns="0" anchor="ctr"/>
          <a:lstStyle>
            <a:lvl1pPr marL="0" indent="0">
              <a:buNone/>
              <a:defRPr sz="2000">
                <a:solidFill>
                  <a:srgbClr val="003087"/>
                </a:solidFill>
              </a:defRPr>
            </a:lvl1pPr>
          </a:lstStyle>
          <a:p>
            <a:pPr lvl="0"/>
            <a:r>
              <a:rPr lang="en-US" dirty="0"/>
              <a:t>Click to edit sub title</a:t>
            </a:r>
          </a:p>
        </p:txBody>
      </p:sp>
      <p:sp>
        <p:nvSpPr>
          <p:cNvPr id="5" name="Text Placeholder 2">
            <a:extLst>
              <a:ext uri="{FF2B5EF4-FFF2-40B4-BE49-F238E27FC236}">
                <a16:creationId xmlns:a16="http://schemas.microsoft.com/office/drawing/2014/main" id="{4E392917-323C-D642-9B8D-BC4DDFFE772E}"/>
              </a:ext>
            </a:extLst>
          </p:cNvPr>
          <p:cNvSpPr>
            <a:spLocks noGrp="1"/>
          </p:cNvSpPr>
          <p:nvPr>
            <p:ph type="body" sz="quarter" idx="13" hasCustomPrompt="1"/>
          </p:nvPr>
        </p:nvSpPr>
        <p:spPr>
          <a:xfrm>
            <a:off x="5981249" y="6235519"/>
            <a:ext cx="3904235" cy="452056"/>
          </a:xfrm>
          <a:prstGeom prst="rect">
            <a:avLst/>
          </a:prstGeom>
        </p:spPr>
        <p:txBody>
          <a:bodyPr anchor="ctr"/>
          <a:lstStyle>
            <a:lvl1pPr marL="0" indent="0" algn="r">
              <a:buNone/>
              <a:defRPr sz="1300">
                <a:solidFill>
                  <a:srgbClr val="003087"/>
                </a:solidFill>
              </a:defRPr>
            </a:lvl1pPr>
          </a:lstStyle>
          <a:p>
            <a:pPr lvl="0"/>
            <a:r>
              <a:rPr lang="en-US" dirty="0"/>
              <a:t>Presenter name</a:t>
            </a:r>
          </a:p>
        </p:txBody>
      </p:sp>
      <p:sp>
        <p:nvSpPr>
          <p:cNvPr id="8" name="Text Placeholder 7">
            <a:extLst>
              <a:ext uri="{FF2B5EF4-FFF2-40B4-BE49-F238E27FC236}">
                <a16:creationId xmlns:a16="http://schemas.microsoft.com/office/drawing/2014/main" id="{869153D4-F09B-AD4E-84F8-877B3F8FD157}"/>
              </a:ext>
            </a:extLst>
          </p:cNvPr>
          <p:cNvSpPr>
            <a:spLocks noGrp="1"/>
          </p:cNvSpPr>
          <p:nvPr>
            <p:ph type="body" sz="quarter" idx="17"/>
          </p:nvPr>
        </p:nvSpPr>
        <p:spPr>
          <a:xfrm>
            <a:off x="360363" y="2260600"/>
            <a:ext cx="3657600" cy="3167063"/>
          </a:xfrm>
          <a:noFill/>
        </p:spPr>
        <p:txBody>
          <a:bodyPr numCol="1"/>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0" name="Picture Placeholder 7">
            <a:extLst>
              <a:ext uri="{FF2B5EF4-FFF2-40B4-BE49-F238E27FC236}">
                <a16:creationId xmlns:a16="http://schemas.microsoft.com/office/drawing/2014/main" id="{07B26798-855F-2C4F-ABBD-18D08B215103}"/>
              </a:ext>
            </a:extLst>
          </p:cNvPr>
          <p:cNvSpPr>
            <a:spLocks noGrp="1"/>
          </p:cNvSpPr>
          <p:nvPr>
            <p:ph type="pic" sz="quarter" idx="19"/>
          </p:nvPr>
        </p:nvSpPr>
        <p:spPr>
          <a:xfrm>
            <a:off x="4267381" y="2260600"/>
            <a:ext cx="3648075" cy="3167063"/>
          </a:xfrm>
        </p:spPr>
        <p:txBody>
          <a:bodyPr/>
          <a:lstStyle/>
          <a:p>
            <a:endParaRPr lang="en-US" dirty="0"/>
          </a:p>
        </p:txBody>
      </p:sp>
      <p:sp>
        <p:nvSpPr>
          <p:cNvPr id="11" name="Slide Number Placeholder 31">
            <a:extLst>
              <a:ext uri="{FF2B5EF4-FFF2-40B4-BE49-F238E27FC236}">
                <a16:creationId xmlns:a16="http://schemas.microsoft.com/office/drawing/2014/main" id="{6570BFFE-E919-9B4C-9412-2017224C7DD0}"/>
              </a:ext>
            </a:extLst>
          </p:cNvPr>
          <p:cNvSpPr>
            <a:spLocks noGrp="1"/>
          </p:cNvSpPr>
          <p:nvPr>
            <p:ph type="sldNum" sz="quarter" idx="4"/>
          </p:nvPr>
        </p:nvSpPr>
        <p:spPr>
          <a:xfrm>
            <a:off x="10993800" y="6235518"/>
            <a:ext cx="621396" cy="452057"/>
          </a:xfrm>
          <a:prstGeom prst="rect">
            <a:avLst/>
          </a:prstGeom>
        </p:spPr>
        <p:txBody>
          <a:bodyPr vert="horz" lIns="0" tIns="0" rIns="0" bIns="0" rtlCol="0" anchor="ctr"/>
          <a:lstStyle>
            <a:lvl1pPr algn="r">
              <a:defRPr sz="1300">
                <a:solidFill>
                  <a:srgbClr val="003087"/>
                </a:solidFill>
                <a:latin typeface="+mn-lt"/>
              </a:defRPr>
            </a:lvl1pPr>
          </a:lstStyle>
          <a:p>
            <a:fld id="{48C91D3C-AA5C-7440-8489-158FBC20DC87}" type="slidenum">
              <a:rPr lang="en-US" smtClean="0"/>
              <a:pPr/>
              <a:t>‹#›</a:t>
            </a:fld>
            <a:endParaRPr lang="en-US" dirty="0"/>
          </a:p>
        </p:txBody>
      </p:sp>
    </p:spTree>
    <p:extLst>
      <p:ext uri="{BB962C8B-B14F-4D97-AF65-F5344CB8AC3E}">
        <p14:creationId xmlns:p14="http://schemas.microsoft.com/office/powerpoint/2010/main" val="3046223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5902F-C010-994A-9A26-DA5C00972B31}"/>
              </a:ext>
            </a:extLst>
          </p:cNvPr>
          <p:cNvSpPr>
            <a:spLocks noGrp="1"/>
          </p:cNvSpPr>
          <p:nvPr>
            <p:ph type="title"/>
          </p:nvPr>
        </p:nvSpPr>
        <p:spPr/>
        <p:txBody>
          <a:bodyPr/>
          <a:lstStyle/>
          <a:p>
            <a:r>
              <a:rPr lang="en-GB" dirty="0"/>
              <a:t>Click to edit Master title style</a:t>
            </a:r>
            <a:endParaRPr lang="en-US" dirty="0"/>
          </a:p>
        </p:txBody>
      </p:sp>
      <p:sp>
        <p:nvSpPr>
          <p:cNvPr id="3" name="Date Placeholder 2">
            <a:extLst>
              <a:ext uri="{FF2B5EF4-FFF2-40B4-BE49-F238E27FC236}">
                <a16:creationId xmlns:a16="http://schemas.microsoft.com/office/drawing/2014/main" id="{C18B7B82-624E-004B-91BC-2110A4F5E3AF}"/>
              </a:ext>
            </a:extLst>
          </p:cNvPr>
          <p:cNvSpPr>
            <a:spLocks noGrp="1"/>
          </p:cNvSpPr>
          <p:nvPr>
            <p:ph type="dt" sz="half" idx="10"/>
          </p:nvPr>
        </p:nvSpPr>
        <p:spPr>
          <a:xfrm>
            <a:off x="9958487" y="6235519"/>
            <a:ext cx="1035313" cy="452056"/>
          </a:xfrm>
          <a:prstGeom prst="rect">
            <a:avLst/>
          </a:prstGeom>
        </p:spPr>
        <p:txBody>
          <a:bodyPr/>
          <a:lstStyle/>
          <a:p>
            <a:endParaRPr lang="en-GB" dirty="0"/>
          </a:p>
        </p:txBody>
      </p:sp>
      <p:sp>
        <p:nvSpPr>
          <p:cNvPr id="4" name="Text Placeholder 2">
            <a:extLst>
              <a:ext uri="{FF2B5EF4-FFF2-40B4-BE49-F238E27FC236}">
                <a16:creationId xmlns:a16="http://schemas.microsoft.com/office/drawing/2014/main" id="{EF5031D0-52F6-EC46-8F7A-B21AA57FED9D}"/>
              </a:ext>
            </a:extLst>
          </p:cNvPr>
          <p:cNvSpPr>
            <a:spLocks noGrp="1"/>
          </p:cNvSpPr>
          <p:nvPr>
            <p:ph type="body" sz="quarter" idx="13" hasCustomPrompt="1"/>
          </p:nvPr>
        </p:nvSpPr>
        <p:spPr>
          <a:xfrm>
            <a:off x="5981249" y="6235519"/>
            <a:ext cx="3904235" cy="452056"/>
          </a:xfrm>
          <a:prstGeom prst="rect">
            <a:avLst/>
          </a:prstGeom>
        </p:spPr>
        <p:txBody>
          <a:bodyPr anchor="ctr"/>
          <a:lstStyle>
            <a:lvl1pPr marL="0" indent="0" algn="r">
              <a:buNone/>
              <a:defRPr sz="1300">
                <a:solidFill>
                  <a:srgbClr val="003087"/>
                </a:solidFill>
              </a:defRPr>
            </a:lvl1pPr>
          </a:lstStyle>
          <a:p>
            <a:pPr lvl="0"/>
            <a:r>
              <a:rPr lang="en-US" dirty="0"/>
              <a:t>Presenter name</a:t>
            </a:r>
          </a:p>
        </p:txBody>
      </p:sp>
      <p:sp>
        <p:nvSpPr>
          <p:cNvPr id="5" name="Content Placeholder 18">
            <a:extLst>
              <a:ext uri="{FF2B5EF4-FFF2-40B4-BE49-F238E27FC236}">
                <a16:creationId xmlns:a16="http://schemas.microsoft.com/office/drawing/2014/main" id="{7B2E4A7A-1AD7-CB45-8BEC-CD939B823958}"/>
              </a:ext>
            </a:extLst>
          </p:cNvPr>
          <p:cNvSpPr>
            <a:spLocks noGrp="1"/>
          </p:cNvSpPr>
          <p:nvPr>
            <p:ph sz="quarter" idx="12" hasCustomPrompt="1"/>
          </p:nvPr>
        </p:nvSpPr>
        <p:spPr>
          <a:xfrm>
            <a:off x="360363" y="1615445"/>
            <a:ext cx="9848508" cy="301057"/>
          </a:xfrm>
          <a:prstGeom prst="rect">
            <a:avLst/>
          </a:prstGeom>
        </p:spPr>
        <p:txBody>
          <a:bodyPr lIns="0" tIns="0" rIns="0" bIns="0" anchor="ctr"/>
          <a:lstStyle>
            <a:lvl1pPr marL="0" indent="0">
              <a:buNone/>
              <a:defRPr sz="2000">
                <a:solidFill>
                  <a:srgbClr val="003087"/>
                </a:solidFill>
              </a:defRPr>
            </a:lvl1pPr>
          </a:lstStyle>
          <a:p>
            <a:pPr lvl="0"/>
            <a:r>
              <a:rPr lang="en-US" dirty="0"/>
              <a:t>Click to edit sub title</a:t>
            </a:r>
          </a:p>
        </p:txBody>
      </p:sp>
      <p:sp>
        <p:nvSpPr>
          <p:cNvPr id="11" name="Picture Placeholder 9">
            <a:extLst>
              <a:ext uri="{FF2B5EF4-FFF2-40B4-BE49-F238E27FC236}">
                <a16:creationId xmlns:a16="http://schemas.microsoft.com/office/drawing/2014/main" id="{06D85D03-82D9-CA4A-B318-FEDF5EA9EEA1}"/>
              </a:ext>
            </a:extLst>
          </p:cNvPr>
          <p:cNvSpPr>
            <a:spLocks noGrp="1"/>
          </p:cNvSpPr>
          <p:nvPr>
            <p:ph type="pic" sz="quarter" idx="19"/>
          </p:nvPr>
        </p:nvSpPr>
        <p:spPr>
          <a:xfrm>
            <a:off x="363961" y="2109738"/>
            <a:ext cx="2768400" cy="1713600"/>
          </a:xfrm>
        </p:spPr>
        <p:txBody>
          <a:bodyPr numCol="1" spcCol="0"/>
          <a:lstStyle/>
          <a:p>
            <a:endParaRPr lang="en-US" dirty="0"/>
          </a:p>
        </p:txBody>
      </p:sp>
      <p:sp>
        <p:nvSpPr>
          <p:cNvPr id="12" name="Picture Placeholder 9">
            <a:extLst>
              <a:ext uri="{FF2B5EF4-FFF2-40B4-BE49-F238E27FC236}">
                <a16:creationId xmlns:a16="http://schemas.microsoft.com/office/drawing/2014/main" id="{8FEE4A94-827D-7A44-8D27-ABE5987F974F}"/>
              </a:ext>
            </a:extLst>
          </p:cNvPr>
          <p:cNvSpPr>
            <a:spLocks noGrp="1"/>
          </p:cNvSpPr>
          <p:nvPr>
            <p:ph type="pic" sz="quarter" idx="20"/>
          </p:nvPr>
        </p:nvSpPr>
        <p:spPr>
          <a:xfrm>
            <a:off x="3269207" y="2109738"/>
            <a:ext cx="2768400" cy="1713600"/>
          </a:xfrm>
        </p:spPr>
        <p:txBody>
          <a:bodyPr numCol="1" spcCol="0"/>
          <a:lstStyle/>
          <a:p>
            <a:endParaRPr lang="en-US" dirty="0"/>
          </a:p>
        </p:txBody>
      </p:sp>
      <p:sp>
        <p:nvSpPr>
          <p:cNvPr id="13" name="Picture Placeholder 9">
            <a:extLst>
              <a:ext uri="{FF2B5EF4-FFF2-40B4-BE49-F238E27FC236}">
                <a16:creationId xmlns:a16="http://schemas.microsoft.com/office/drawing/2014/main" id="{FEA4FFDD-9EB5-BC44-983E-6FCDB0BBD019}"/>
              </a:ext>
            </a:extLst>
          </p:cNvPr>
          <p:cNvSpPr>
            <a:spLocks noGrp="1"/>
          </p:cNvSpPr>
          <p:nvPr>
            <p:ph type="pic" sz="quarter" idx="21"/>
          </p:nvPr>
        </p:nvSpPr>
        <p:spPr>
          <a:xfrm>
            <a:off x="6174453" y="2109738"/>
            <a:ext cx="2768400" cy="1713600"/>
          </a:xfrm>
        </p:spPr>
        <p:txBody>
          <a:bodyPr numCol="1" spcCol="0"/>
          <a:lstStyle/>
          <a:p>
            <a:endParaRPr lang="en-US" dirty="0"/>
          </a:p>
        </p:txBody>
      </p:sp>
      <p:sp>
        <p:nvSpPr>
          <p:cNvPr id="14" name="Picture Placeholder 9">
            <a:extLst>
              <a:ext uri="{FF2B5EF4-FFF2-40B4-BE49-F238E27FC236}">
                <a16:creationId xmlns:a16="http://schemas.microsoft.com/office/drawing/2014/main" id="{6DF993D5-8B2B-7C42-8FE3-87116EEF2FA8}"/>
              </a:ext>
            </a:extLst>
          </p:cNvPr>
          <p:cNvSpPr>
            <a:spLocks noGrp="1"/>
          </p:cNvSpPr>
          <p:nvPr>
            <p:ph type="pic" sz="quarter" idx="22"/>
          </p:nvPr>
        </p:nvSpPr>
        <p:spPr>
          <a:xfrm>
            <a:off x="9079699" y="2109738"/>
            <a:ext cx="2768400" cy="1713600"/>
          </a:xfrm>
        </p:spPr>
        <p:txBody>
          <a:bodyPr numCol="1" spcCol="0"/>
          <a:lstStyle/>
          <a:p>
            <a:endParaRPr lang="en-US" dirty="0"/>
          </a:p>
        </p:txBody>
      </p:sp>
      <p:sp>
        <p:nvSpPr>
          <p:cNvPr id="15" name="Picture Placeholder 9">
            <a:extLst>
              <a:ext uri="{FF2B5EF4-FFF2-40B4-BE49-F238E27FC236}">
                <a16:creationId xmlns:a16="http://schemas.microsoft.com/office/drawing/2014/main" id="{D9E81A53-E551-0947-9ADF-B552255FF487}"/>
              </a:ext>
            </a:extLst>
          </p:cNvPr>
          <p:cNvSpPr>
            <a:spLocks noGrp="1"/>
          </p:cNvSpPr>
          <p:nvPr>
            <p:ph type="pic" sz="quarter" idx="23"/>
          </p:nvPr>
        </p:nvSpPr>
        <p:spPr>
          <a:xfrm>
            <a:off x="363961" y="3961687"/>
            <a:ext cx="2768400" cy="1713600"/>
          </a:xfrm>
        </p:spPr>
        <p:txBody>
          <a:bodyPr numCol="1" spcCol="0"/>
          <a:lstStyle/>
          <a:p>
            <a:endParaRPr lang="en-US" dirty="0"/>
          </a:p>
        </p:txBody>
      </p:sp>
      <p:sp>
        <p:nvSpPr>
          <p:cNvPr id="16" name="Picture Placeholder 9">
            <a:extLst>
              <a:ext uri="{FF2B5EF4-FFF2-40B4-BE49-F238E27FC236}">
                <a16:creationId xmlns:a16="http://schemas.microsoft.com/office/drawing/2014/main" id="{C9BEA0F2-6549-AB44-803B-1F0DEF42D8FF}"/>
              </a:ext>
            </a:extLst>
          </p:cNvPr>
          <p:cNvSpPr>
            <a:spLocks noGrp="1"/>
          </p:cNvSpPr>
          <p:nvPr>
            <p:ph type="pic" sz="quarter" idx="24"/>
          </p:nvPr>
        </p:nvSpPr>
        <p:spPr>
          <a:xfrm>
            <a:off x="3269207" y="3961687"/>
            <a:ext cx="2768400" cy="1713600"/>
          </a:xfrm>
        </p:spPr>
        <p:txBody>
          <a:bodyPr numCol="1" spcCol="0"/>
          <a:lstStyle/>
          <a:p>
            <a:endParaRPr lang="en-US" dirty="0"/>
          </a:p>
        </p:txBody>
      </p:sp>
      <p:sp>
        <p:nvSpPr>
          <p:cNvPr id="17" name="Picture Placeholder 9">
            <a:extLst>
              <a:ext uri="{FF2B5EF4-FFF2-40B4-BE49-F238E27FC236}">
                <a16:creationId xmlns:a16="http://schemas.microsoft.com/office/drawing/2014/main" id="{8A2FF4F0-19C3-DE44-B175-96FBB61D0A86}"/>
              </a:ext>
            </a:extLst>
          </p:cNvPr>
          <p:cNvSpPr>
            <a:spLocks noGrp="1"/>
          </p:cNvSpPr>
          <p:nvPr>
            <p:ph type="pic" sz="quarter" idx="25"/>
          </p:nvPr>
        </p:nvSpPr>
        <p:spPr>
          <a:xfrm>
            <a:off x="6174453" y="3961687"/>
            <a:ext cx="2768400" cy="1713600"/>
          </a:xfrm>
        </p:spPr>
        <p:txBody>
          <a:bodyPr numCol="1" spcCol="0"/>
          <a:lstStyle/>
          <a:p>
            <a:endParaRPr lang="en-US" dirty="0"/>
          </a:p>
        </p:txBody>
      </p:sp>
      <p:sp>
        <p:nvSpPr>
          <p:cNvPr id="18" name="Picture Placeholder 9">
            <a:extLst>
              <a:ext uri="{FF2B5EF4-FFF2-40B4-BE49-F238E27FC236}">
                <a16:creationId xmlns:a16="http://schemas.microsoft.com/office/drawing/2014/main" id="{9DA3709F-5DFB-454F-973F-AC4A25C185BE}"/>
              </a:ext>
            </a:extLst>
          </p:cNvPr>
          <p:cNvSpPr>
            <a:spLocks noGrp="1"/>
          </p:cNvSpPr>
          <p:nvPr>
            <p:ph type="pic" sz="quarter" idx="26"/>
          </p:nvPr>
        </p:nvSpPr>
        <p:spPr>
          <a:xfrm>
            <a:off x="9079699" y="3961687"/>
            <a:ext cx="2768400" cy="1713600"/>
          </a:xfrm>
        </p:spPr>
        <p:txBody>
          <a:bodyPr numCol="1" spcCol="0"/>
          <a:lstStyle/>
          <a:p>
            <a:endParaRPr lang="en-US" dirty="0"/>
          </a:p>
        </p:txBody>
      </p:sp>
      <p:sp>
        <p:nvSpPr>
          <p:cNvPr id="19" name="Slide Number Placeholder 31">
            <a:extLst>
              <a:ext uri="{FF2B5EF4-FFF2-40B4-BE49-F238E27FC236}">
                <a16:creationId xmlns:a16="http://schemas.microsoft.com/office/drawing/2014/main" id="{43847737-BBC8-6846-BF97-7F82347A5110}"/>
              </a:ext>
            </a:extLst>
          </p:cNvPr>
          <p:cNvSpPr>
            <a:spLocks noGrp="1"/>
          </p:cNvSpPr>
          <p:nvPr>
            <p:ph type="sldNum" sz="quarter" idx="4"/>
          </p:nvPr>
        </p:nvSpPr>
        <p:spPr>
          <a:xfrm>
            <a:off x="10993800" y="6235518"/>
            <a:ext cx="621396" cy="452057"/>
          </a:xfrm>
          <a:prstGeom prst="rect">
            <a:avLst/>
          </a:prstGeom>
        </p:spPr>
        <p:txBody>
          <a:bodyPr vert="horz" lIns="0" tIns="0" rIns="0" bIns="0" rtlCol="0" anchor="ctr"/>
          <a:lstStyle>
            <a:lvl1pPr algn="r">
              <a:defRPr sz="1300">
                <a:solidFill>
                  <a:srgbClr val="003087"/>
                </a:solidFill>
                <a:latin typeface="+mn-lt"/>
              </a:defRPr>
            </a:lvl1pPr>
          </a:lstStyle>
          <a:p>
            <a:fld id="{48C91D3C-AA5C-7440-8489-158FBC20DC87}" type="slidenum">
              <a:rPr lang="en-US" smtClean="0"/>
              <a:pPr/>
              <a:t>‹#›</a:t>
            </a:fld>
            <a:endParaRPr lang="en-US" dirty="0"/>
          </a:p>
        </p:txBody>
      </p:sp>
    </p:spTree>
    <p:extLst>
      <p:ext uri="{BB962C8B-B14F-4D97-AF65-F5344CB8AC3E}">
        <p14:creationId xmlns:p14="http://schemas.microsoft.com/office/powerpoint/2010/main" val="3984978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E69D9-4293-B84F-91D0-BC791F2FB7F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03D68D4-9238-1244-B1AC-E502AF28783A}"/>
              </a:ext>
            </a:extLst>
          </p:cNvPr>
          <p:cNvSpPr>
            <a:spLocks noGrp="1"/>
          </p:cNvSpPr>
          <p:nvPr>
            <p:ph type="dt" sz="half" idx="10"/>
          </p:nvPr>
        </p:nvSpPr>
        <p:spPr>
          <a:xfrm>
            <a:off x="9958487" y="6235519"/>
            <a:ext cx="1035313" cy="452056"/>
          </a:xfrm>
          <a:prstGeom prst="rect">
            <a:avLst/>
          </a:prstGeom>
        </p:spPr>
        <p:txBody>
          <a:bodyPr/>
          <a:lstStyle/>
          <a:p>
            <a:endParaRPr lang="en-GB" dirty="0"/>
          </a:p>
        </p:txBody>
      </p:sp>
      <p:sp>
        <p:nvSpPr>
          <p:cNvPr id="4" name="Content Placeholder 18">
            <a:extLst>
              <a:ext uri="{FF2B5EF4-FFF2-40B4-BE49-F238E27FC236}">
                <a16:creationId xmlns:a16="http://schemas.microsoft.com/office/drawing/2014/main" id="{87FE0DEB-9617-3740-B2D6-9BD7D638BD4E}"/>
              </a:ext>
            </a:extLst>
          </p:cNvPr>
          <p:cNvSpPr>
            <a:spLocks noGrp="1"/>
          </p:cNvSpPr>
          <p:nvPr>
            <p:ph sz="quarter" idx="12" hasCustomPrompt="1"/>
          </p:nvPr>
        </p:nvSpPr>
        <p:spPr>
          <a:xfrm>
            <a:off x="360363" y="1615445"/>
            <a:ext cx="9848508" cy="301057"/>
          </a:xfrm>
          <a:prstGeom prst="rect">
            <a:avLst/>
          </a:prstGeom>
        </p:spPr>
        <p:txBody>
          <a:bodyPr lIns="0" tIns="0" rIns="0" bIns="0" anchor="ctr"/>
          <a:lstStyle>
            <a:lvl1pPr marL="0" indent="0">
              <a:buNone/>
              <a:defRPr sz="2000">
                <a:solidFill>
                  <a:srgbClr val="003087"/>
                </a:solidFill>
              </a:defRPr>
            </a:lvl1pPr>
          </a:lstStyle>
          <a:p>
            <a:pPr lvl="0"/>
            <a:r>
              <a:rPr lang="en-US" dirty="0"/>
              <a:t>Click to edit sub title</a:t>
            </a:r>
          </a:p>
        </p:txBody>
      </p:sp>
      <p:sp>
        <p:nvSpPr>
          <p:cNvPr id="5" name="Text Placeholder 2">
            <a:extLst>
              <a:ext uri="{FF2B5EF4-FFF2-40B4-BE49-F238E27FC236}">
                <a16:creationId xmlns:a16="http://schemas.microsoft.com/office/drawing/2014/main" id="{4E392917-323C-D642-9B8D-BC4DDFFE772E}"/>
              </a:ext>
            </a:extLst>
          </p:cNvPr>
          <p:cNvSpPr>
            <a:spLocks noGrp="1"/>
          </p:cNvSpPr>
          <p:nvPr>
            <p:ph type="body" sz="quarter" idx="13" hasCustomPrompt="1"/>
          </p:nvPr>
        </p:nvSpPr>
        <p:spPr>
          <a:xfrm>
            <a:off x="5981249" y="6235519"/>
            <a:ext cx="3904235" cy="452056"/>
          </a:xfrm>
          <a:prstGeom prst="rect">
            <a:avLst/>
          </a:prstGeom>
        </p:spPr>
        <p:txBody>
          <a:bodyPr anchor="ctr"/>
          <a:lstStyle>
            <a:lvl1pPr marL="0" indent="0" algn="r">
              <a:buNone/>
              <a:defRPr sz="1300">
                <a:solidFill>
                  <a:srgbClr val="003087"/>
                </a:solidFill>
              </a:defRPr>
            </a:lvl1pPr>
          </a:lstStyle>
          <a:p>
            <a:pPr lvl="0"/>
            <a:r>
              <a:rPr lang="en-US" dirty="0"/>
              <a:t>Presenter name</a:t>
            </a:r>
          </a:p>
        </p:txBody>
      </p:sp>
      <p:sp>
        <p:nvSpPr>
          <p:cNvPr id="7" name="Text Placeholder 7">
            <a:extLst>
              <a:ext uri="{FF2B5EF4-FFF2-40B4-BE49-F238E27FC236}">
                <a16:creationId xmlns:a16="http://schemas.microsoft.com/office/drawing/2014/main" id="{4EC44D35-B7FF-F049-A3A6-6AA9C252B13F}"/>
              </a:ext>
            </a:extLst>
          </p:cNvPr>
          <p:cNvSpPr>
            <a:spLocks noGrp="1"/>
          </p:cNvSpPr>
          <p:nvPr>
            <p:ph type="body" sz="quarter" idx="15"/>
          </p:nvPr>
        </p:nvSpPr>
        <p:spPr>
          <a:xfrm>
            <a:off x="2381700" y="2604304"/>
            <a:ext cx="7428600" cy="2937600"/>
          </a:xfrm>
          <a:noFill/>
        </p:spPr>
        <p:txBody>
          <a:bodyPr lIns="622800" tIns="622800" rIns="622800" bIns="622800" numCol="1" spcCol="0">
            <a:normAutofit/>
          </a:bodyPr>
          <a:lstStyle>
            <a:lvl1pPr algn="ctr">
              <a:lnSpc>
                <a:spcPct val="150000"/>
              </a:lnSpc>
              <a:spcBef>
                <a:spcPts val="900"/>
              </a:spcBef>
              <a:defRPr sz="2400">
                <a:solidFill>
                  <a:srgbClr val="005EB8"/>
                </a:solidFill>
              </a:defRPr>
            </a:lvl1pPr>
            <a:lvl2pPr algn="ctr">
              <a:defRPr sz="2400"/>
            </a:lvl2pPr>
            <a:lvl3pPr algn="ctr">
              <a:defRPr sz="2400"/>
            </a:lvl3pPr>
            <a:lvl4pPr algn="ctr">
              <a:defRPr sz="2400"/>
            </a:lvl4pPr>
          </a:lstStyle>
          <a:p>
            <a:pPr lvl="0"/>
            <a:r>
              <a:rPr lang="en-GB" dirty="0"/>
              <a:t>Click to edit Master text styles</a:t>
            </a:r>
          </a:p>
        </p:txBody>
      </p:sp>
      <p:sp>
        <p:nvSpPr>
          <p:cNvPr id="6" name="Rectangle 5">
            <a:extLst>
              <a:ext uri="{FF2B5EF4-FFF2-40B4-BE49-F238E27FC236}">
                <a16:creationId xmlns:a16="http://schemas.microsoft.com/office/drawing/2014/main" id="{02B89A04-163E-D84D-9244-A58345569EEB}"/>
              </a:ext>
            </a:extLst>
          </p:cNvPr>
          <p:cNvSpPr/>
          <p:nvPr userDrawn="1"/>
        </p:nvSpPr>
        <p:spPr>
          <a:xfrm>
            <a:off x="2381700" y="2604304"/>
            <a:ext cx="7428600" cy="2943412"/>
          </a:xfrm>
          <a:prstGeom prst="rect">
            <a:avLst/>
          </a:prstGeom>
          <a:noFill/>
          <a:ln>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5B92F770-F539-944D-8FB8-72343C471A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37896" y="2171966"/>
            <a:ext cx="876300" cy="876300"/>
          </a:xfrm>
          <a:prstGeom prst="rect">
            <a:avLst/>
          </a:prstGeom>
        </p:spPr>
      </p:pic>
      <p:pic>
        <p:nvPicPr>
          <p:cNvPr id="11" name="Graphic 10">
            <a:extLst>
              <a:ext uri="{FF2B5EF4-FFF2-40B4-BE49-F238E27FC236}">
                <a16:creationId xmlns:a16="http://schemas.microsoft.com/office/drawing/2014/main" id="{A01B9F2C-8E30-684E-B5E6-3AB4988A49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9377804" y="5097942"/>
            <a:ext cx="876300" cy="876300"/>
          </a:xfrm>
          <a:prstGeom prst="rect">
            <a:avLst/>
          </a:prstGeom>
        </p:spPr>
      </p:pic>
      <p:sp>
        <p:nvSpPr>
          <p:cNvPr id="20" name="Slide Number Placeholder 31">
            <a:extLst>
              <a:ext uri="{FF2B5EF4-FFF2-40B4-BE49-F238E27FC236}">
                <a16:creationId xmlns:a16="http://schemas.microsoft.com/office/drawing/2014/main" id="{7F7D0CEE-F7A2-BF49-AE5E-A1B18FC75103}"/>
              </a:ext>
            </a:extLst>
          </p:cNvPr>
          <p:cNvSpPr>
            <a:spLocks noGrp="1"/>
          </p:cNvSpPr>
          <p:nvPr>
            <p:ph type="sldNum" sz="quarter" idx="4"/>
          </p:nvPr>
        </p:nvSpPr>
        <p:spPr>
          <a:xfrm>
            <a:off x="10993800" y="6235518"/>
            <a:ext cx="621396" cy="452057"/>
          </a:xfrm>
          <a:prstGeom prst="rect">
            <a:avLst/>
          </a:prstGeom>
        </p:spPr>
        <p:txBody>
          <a:bodyPr vert="horz" lIns="0" tIns="0" rIns="0" bIns="0" rtlCol="0" anchor="ctr"/>
          <a:lstStyle>
            <a:lvl1pPr algn="r">
              <a:defRPr sz="1300">
                <a:solidFill>
                  <a:srgbClr val="003087"/>
                </a:solidFill>
                <a:latin typeface="+mn-lt"/>
              </a:defRPr>
            </a:lvl1pPr>
          </a:lstStyle>
          <a:p>
            <a:fld id="{48C91D3C-AA5C-7440-8489-158FBC20DC87}" type="slidenum">
              <a:rPr lang="en-US" smtClean="0"/>
              <a:pPr/>
              <a:t>‹#›</a:t>
            </a:fld>
            <a:endParaRPr lang="en-US" dirty="0"/>
          </a:p>
        </p:txBody>
      </p:sp>
    </p:spTree>
    <p:extLst>
      <p:ext uri="{BB962C8B-B14F-4D97-AF65-F5344CB8AC3E}">
        <p14:creationId xmlns:p14="http://schemas.microsoft.com/office/powerpoint/2010/main" val="2195663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resentation Title Slide White">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2FF976A0-BE90-5B48-A3DB-55BCE80C79CC}"/>
              </a:ext>
            </a:extLst>
          </p:cNvPr>
          <p:cNvGrpSpPr/>
          <p:nvPr userDrawn="1"/>
        </p:nvGrpSpPr>
        <p:grpSpPr>
          <a:xfrm>
            <a:off x="0" y="4954044"/>
            <a:ext cx="11831999" cy="828001"/>
            <a:chOff x="-902400" y="4954045"/>
            <a:chExt cx="11831999" cy="828001"/>
          </a:xfrm>
          <a:solidFill>
            <a:srgbClr val="003087"/>
          </a:solidFill>
        </p:grpSpPr>
        <p:sp>
          <p:nvSpPr>
            <p:cNvPr id="23" name="Rectangle 22">
              <a:extLst>
                <a:ext uri="{FF2B5EF4-FFF2-40B4-BE49-F238E27FC236}">
                  <a16:creationId xmlns:a16="http://schemas.microsoft.com/office/drawing/2014/main" id="{B8499806-29CC-6145-BC97-9BDFDEAFB7FB}"/>
                </a:ext>
              </a:extLst>
            </p:cNvPr>
            <p:cNvSpPr/>
            <p:nvPr userDrawn="1"/>
          </p:nvSpPr>
          <p:spPr>
            <a:xfrm>
              <a:off x="-902400" y="4954046"/>
              <a:ext cx="11418000" cy="82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087"/>
                </a:solidFill>
                <a:highlight>
                  <a:srgbClr val="FFFF00"/>
                </a:highlight>
              </a:endParaRPr>
            </a:p>
          </p:txBody>
        </p:sp>
        <p:sp>
          <p:nvSpPr>
            <p:cNvPr id="24" name="Oval 23">
              <a:extLst>
                <a:ext uri="{FF2B5EF4-FFF2-40B4-BE49-F238E27FC236}">
                  <a16:creationId xmlns:a16="http://schemas.microsoft.com/office/drawing/2014/main" id="{04E29D29-9E64-F54B-9C06-C2DB580E8C5A}"/>
                </a:ext>
              </a:extLst>
            </p:cNvPr>
            <p:cNvSpPr/>
            <p:nvPr userDrawn="1"/>
          </p:nvSpPr>
          <p:spPr>
            <a:xfrm>
              <a:off x="10101598" y="4954045"/>
              <a:ext cx="828001" cy="8280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087"/>
                </a:solidFill>
                <a:highlight>
                  <a:srgbClr val="FFFF00"/>
                </a:highlight>
              </a:endParaRPr>
            </a:p>
          </p:txBody>
        </p:sp>
      </p:grpSp>
      <p:pic>
        <p:nvPicPr>
          <p:cNvPr id="21" name="Graphic 20">
            <a:extLst>
              <a:ext uri="{FF2B5EF4-FFF2-40B4-BE49-F238E27FC236}">
                <a16:creationId xmlns:a16="http://schemas.microsoft.com/office/drawing/2014/main" id="{1E68338D-102A-A94D-8A08-8A7F6A3044E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14875" y="350469"/>
            <a:ext cx="1515600" cy="917703"/>
          </a:xfrm>
          <a:prstGeom prst="rect">
            <a:avLst/>
          </a:prstGeom>
        </p:spPr>
      </p:pic>
      <p:pic>
        <p:nvPicPr>
          <p:cNvPr id="25" name="Graphic 24">
            <a:extLst>
              <a:ext uri="{FF2B5EF4-FFF2-40B4-BE49-F238E27FC236}">
                <a16:creationId xmlns:a16="http://schemas.microsoft.com/office/drawing/2014/main" id="{53B1030D-0CA4-AA4A-A3A8-1DD542E38A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1525" y="0"/>
            <a:ext cx="4818463" cy="6883518"/>
          </a:xfrm>
          <a:prstGeom prst="rect">
            <a:avLst/>
          </a:prstGeom>
        </p:spPr>
      </p:pic>
      <p:sp>
        <p:nvSpPr>
          <p:cNvPr id="26" name="Rectangle 25">
            <a:extLst>
              <a:ext uri="{FF2B5EF4-FFF2-40B4-BE49-F238E27FC236}">
                <a16:creationId xmlns:a16="http://schemas.microsoft.com/office/drawing/2014/main" id="{E5C92C3B-F000-2249-8069-1E2135BD5CC2}"/>
              </a:ext>
            </a:extLst>
          </p:cNvPr>
          <p:cNvSpPr/>
          <p:nvPr userDrawn="1"/>
        </p:nvSpPr>
        <p:spPr>
          <a:xfrm>
            <a:off x="0" y="4954044"/>
            <a:ext cx="2649071" cy="82800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20D69AC-2194-D34A-9462-0AC629BE233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0000" y="5125044"/>
            <a:ext cx="1513544" cy="486000"/>
          </a:xfrm>
          <a:prstGeom prst="rect">
            <a:avLst/>
          </a:prstGeom>
        </p:spPr>
      </p:pic>
      <p:sp>
        <p:nvSpPr>
          <p:cNvPr id="35" name="Text Placeholder 27">
            <a:extLst>
              <a:ext uri="{FF2B5EF4-FFF2-40B4-BE49-F238E27FC236}">
                <a16:creationId xmlns:a16="http://schemas.microsoft.com/office/drawing/2014/main" id="{FFDC4A49-70F5-E242-AB70-6F7F004C3395}"/>
              </a:ext>
            </a:extLst>
          </p:cNvPr>
          <p:cNvSpPr>
            <a:spLocks noGrp="1"/>
          </p:cNvSpPr>
          <p:nvPr>
            <p:ph type="body" sz="quarter" idx="10" hasCustomPrompt="1"/>
          </p:nvPr>
        </p:nvSpPr>
        <p:spPr>
          <a:xfrm>
            <a:off x="5781029" y="4951575"/>
            <a:ext cx="5502667" cy="416066"/>
          </a:xfrm>
          <a:prstGeom prst="rect">
            <a:avLst/>
          </a:prstGeom>
        </p:spPr>
        <p:txBody>
          <a:bodyPr lIns="0" tIns="360000" rIns="0" bIns="0" anchor="b"/>
          <a:lstStyle>
            <a:lvl1pPr marL="0" indent="0">
              <a:spcBef>
                <a:spcPts val="400"/>
              </a:spcBef>
              <a:buNone/>
              <a:defRPr sz="1800">
                <a:solidFill>
                  <a:schemeClr val="bg1"/>
                </a:solidFill>
              </a:defRPr>
            </a:lvl1pPr>
          </a:lstStyle>
          <a:p>
            <a:pPr lvl="0"/>
            <a:r>
              <a:rPr lang="en-US" dirty="0"/>
              <a:t>Click to add presenter name</a:t>
            </a:r>
          </a:p>
        </p:txBody>
      </p:sp>
      <p:sp>
        <p:nvSpPr>
          <p:cNvPr id="39" name="Text Placeholder 38">
            <a:extLst>
              <a:ext uri="{FF2B5EF4-FFF2-40B4-BE49-F238E27FC236}">
                <a16:creationId xmlns:a16="http://schemas.microsoft.com/office/drawing/2014/main" id="{F9D68321-6C05-4242-BEB2-20F6A8FD0F2D}"/>
              </a:ext>
            </a:extLst>
          </p:cNvPr>
          <p:cNvSpPr>
            <a:spLocks noGrp="1"/>
          </p:cNvSpPr>
          <p:nvPr>
            <p:ph type="body" sz="quarter" idx="12" hasCustomPrompt="1"/>
          </p:nvPr>
        </p:nvSpPr>
        <p:spPr>
          <a:xfrm>
            <a:off x="5781029" y="3664237"/>
            <a:ext cx="5502667" cy="1070771"/>
          </a:xfrm>
          <a:prstGeom prst="rect">
            <a:avLst/>
          </a:prstGeom>
        </p:spPr>
        <p:txBody>
          <a:bodyPr lIns="0" tIns="0" rIns="0" bIns="0"/>
          <a:lstStyle>
            <a:lvl1pPr marL="0" indent="0">
              <a:buNone/>
              <a:defRPr sz="4000" spc="-150">
                <a:solidFill>
                  <a:srgbClr val="005EB8"/>
                </a:solidFill>
              </a:defRPr>
            </a:lvl1pPr>
          </a:lstStyle>
          <a:p>
            <a:pPr lvl="0"/>
            <a:r>
              <a:rPr lang="en-GB" dirty="0"/>
              <a:t>Click to add </a:t>
            </a:r>
            <a:br>
              <a:rPr lang="en-GB" dirty="0"/>
            </a:br>
            <a:r>
              <a:rPr lang="en-GB" dirty="0"/>
              <a:t>Presentation Title</a:t>
            </a:r>
            <a:endParaRPr lang="en-US" dirty="0"/>
          </a:p>
        </p:txBody>
      </p:sp>
      <p:sp>
        <p:nvSpPr>
          <p:cNvPr id="14" name="Date Placeholder 3">
            <a:extLst>
              <a:ext uri="{FF2B5EF4-FFF2-40B4-BE49-F238E27FC236}">
                <a16:creationId xmlns:a16="http://schemas.microsoft.com/office/drawing/2014/main" id="{3A5CBA05-51C0-C140-81EE-465F518E0916}"/>
              </a:ext>
            </a:extLst>
          </p:cNvPr>
          <p:cNvSpPr>
            <a:spLocks noGrp="1"/>
          </p:cNvSpPr>
          <p:nvPr>
            <p:ph type="dt" sz="half" idx="2"/>
          </p:nvPr>
        </p:nvSpPr>
        <p:spPr>
          <a:xfrm>
            <a:off x="5781029" y="5388959"/>
            <a:ext cx="1672453" cy="346786"/>
          </a:xfrm>
          <a:prstGeom prst="rect">
            <a:avLst/>
          </a:prstGeom>
        </p:spPr>
        <p:txBody>
          <a:bodyPr vert="horz" lIns="0" tIns="0" rIns="0" bIns="45720" rtlCol="0" anchor="ctr"/>
          <a:lstStyle>
            <a:lvl1pPr algn="l">
              <a:defRPr sz="1800">
                <a:solidFill>
                  <a:schemeClr val="bg1"/>
                </a:solidFill>
              </a:defRPr>
            </a:lvl1pPr>
          </a:lstStyle>
          <a:p>
            <a:endParaRPr lang="en-GB" dirty="0"/>
          </a:p>
        </p:txBody>
      </p:sp>
    </p:spTree>
    <p:extLst>
      <p:ext uri="{BB962C8B-B14F-4D97-AF65-F5344CB8AC3E}">
        <p14:creationId xmlns:p14="http://schemas.microsoft.com/office/powerpoint/2010/main" val="518815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C23D5-0A2C-6F30-025D-E61A1680E2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B41B386-CA4D-5AD7-C4A1-709B7AEC35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3F4426F-13E2-E83E-F8CA-55BD76EFAD74}"/>
              </a:ext>
            </a:extLst>
          </p:cNvPr>
          <p:cNvSpPr>
            <a:spLocks noGrp="1"/>
          </p:cNvSpPr>
          <p:nvPr>
            <p:ph type="dt" sz="half" idx="10"/>
          </p:nvPr>
        </p:nvSpPr>
        <p:spPr/>
        <p:txBody>
          <a:bodyPr/>
          <a:lstStyle/>
          <a:p>
            <a:fld id="{6D73ABDA-1A8A-4B56-9CFF-9A389F614007}" type="datetimeFigureOut">
              <a:rPr lang="en-GB" smtClean="0"/>
              <a:t>03/11/2023</a:t>
            </a:fld>
            <a:endParaRPr lang="en-GB"/>
          </a:p>
        </p:txBody>
      </p:sp>
      <p:sp>
        <p:nvSpPr>
          <p:cNvPr id="5" name="Footer Placeholder 4">
            <a:extLst>
              <a:ext uri="{FF2B5EF4-FFF2-40B4-BE49-F238E27FC236}">
                <a16:creationId xmlns:a16="http://schemas.microsoft.com/office/drawing/2014/main" id="{4F7465DA-AC9A-0712-9386-C750E8B01D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1726C6-9C11-A2CD-45DF-4F8A73CC2264}"/>
              </a:ext>
            </a:extLst>
          </p:cNvPr>
          <p:cNvSpPr>
            <a:spLocks noGrp="1"/>
          </p:cNvSpPr>
          <p:nvPr>
            <p:ph type="sldNum" sz="quarter" idx="12"/>
          </p:nvPr>
        </p:nvSpPr>
        <p:spPr/>
        <p:txBody>
          <a:bodyPr/>
          <a:lstStyle/>
          <a:p>
            <a:fld id="{C77079E5-0629-48D1-B0AA-6629AF656A4A}" type="slidenum">
              <a:rPr lang="en-GB" smtClean="0"/>
              <a:t>‹#›</a:t>
            </a:fld>
            <a:endParaRPr lang="en-GB"/>
          </a:p>
        </p:txBody>
      </p:sp>
    </p:spTree>
    <p:extLst>
      <p:ext uri="{BB962C8B-B14F-4D97-AF65-F5344CB8AC3E}">
        <p14:creationId xmlns:p14="http://schemas.microsoft.com/office/powerpoint/2010/main" val="609570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Slide Blue">
    <p:bg>
      <p:bgPr>
        <a:pattFill prst="pct5">
          <a:fgClr>
            <a:schemeClr val="tx1"/>
          </a:fgClr>
          <a:bgClr>
            <a:schemeClr val="tx1"/>
          </a:bgClr>
        </a:patt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464D49C-074E-E546-8F3D-FB34E002587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14387" y="350468"/>
            <a:ext cx="1516089" cy="917999"/>
          </a:xfrm>
          <a:prstGeom prst="rect">
            <a:avLst/>
          </a:prstGeom>
        </p:spPr>
      </p:pic>
      <p:grpSp>
        <p:nvGrpSpPr>
          <p:cNvPr id="22" name="Group 21">
            <a:extLst>
              <a:ext uri="{FF2B5EF4-FFF2-40B4-BE49-F238E27FC236}">
                <a16:creationId xmlns:a16="http://schemas.microsoft.com/office/drawing/2014/main" id="{2FF976A0-BE90-5B48-A3DB-55BCE80C79CC}"/>
              </a:ext>
            </a:extLst>
          </p:cNvPr>
          <p:cNvGrpSpPr/>
          <p:nvPr userDrawn="1"/>
        </p:nvGrpSpPr>
        <p:grpSpPr>
          <a:xfrm>
            <a:off x="0" y="4954044"/>
            <a:ext cx="11831999" cy="828001"/>
            <a:chOff x="-902400" y="4954045"/>
            <a:chExt cx="11831999" cy="828001"/>
          </a:xfrm>
          <a:solidFill>
            <a:schemeClr val="bg1"/>
          </a:solidFill>
        </p:grpSpPr>
        <p:sp>
          <p:nvSpPr>
            <p:cNvPr id="23" name="Rectangle 22">
              <a:extLst>
                <a:ext uri="{FF2B5EF4-FFF2-40B4-BE49-F238E27FC236}">
                  <a16:creationId xmlns:a16="http://schemas.microsoft.com/office/drawing/2014/main" id="{B8499806-29CC-6145-BC97-9BDFDEAFB7FB}"/>
                </a:ext>
              </a:extLst>
            </p:cNvPr>
            <p:cNvSpPr/>
            <p:nvPr userDrawn="1"/>
          </p:nvSpPr>
          <p:spPr>
            <a:xfrm>
              <a:off x="-902400" y="4954046"/>
              <a:ext cx="11418000" cy="82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087"/>
                </a:solidFill>
                <a:highlight>
                  <a:srgbClr val="FFFF00"/>
                </a:highlight>
              </a:endParaRPr>
            </a:p>
          </p:txBody>
        </p:sp>
        <p:sp>
          <p:nvSpPr>
            <p:cNvPr id="24" name="Oval 23">
              <a:extLst>
                <a:ext uri="{FF2B5EF4-FFF2-40B4-BE49-F238E27FC236}">
                  <a16:creationId xmlns:a16="http://schemas.microsoft.com/office/drawing/2014/main" id="{04E29D29-9E64-F54B-9C06-C2DB580E8C5A}"/>
                </a:ext>
              </a:extLst>
            </p:cNvPr>
            <p:cNvSpPr/>
            <p:nvPr userDrawn="1"/>
          </p:nvSpPr>
          <p:spPr>
            <a:xfrm>
              <a:off x="10101598" y="4954045"/>
              <a:ext cx="828001" cy="8280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087"/>
                </a:solidFill>
                <a:highlight>
                  <a:srgbClr val="FFFF00"/>
                </a:highlight>
              </a:endParaRPr>
            </a:p>
          </p:txBody>
        </p:sp>
      </p:grpSp>
      <p:pic>
        <p:nvPicPr>
          <p:cNvPr id="25" name="Graphic 24">
            <a:extLst>
              <a:ext uri="{FF2B5EF4-FFF2-40B4-BE49-F238E27FC236}">
                <a16:creationId xmlns:a16="http://schemas.microsoft.com/office/drawing/2014/main" id="{53B1030D-0CA4-AA4A-A3A8-1DD542E38A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1525" y="0"/>
            <a:ext cx="4818463" cy="6883518"/>
          </a:xfrm>
          <a:prstGeom prst="rect">
            <a:avLst/>
          </a:prstGeom>
        </p:spPr>
      </p:pic>
      <p:sp>
        <p:nvSpPr>
          <p:cNvPr id="26" name="Rectangle 25">
            <a:extLst>
              <a:ext uri="{FF2B5EF4-FFF2-40B4-BE49-F238E27FC236}">
                <a16:creationId xmlns:a16="http://schemas.microsoft.com/office/drawing/2014/main" id="{E5C92C3B-F000-2249-8069-1E2135BD5CC2}"/>
              </a:ext>
            </a:extLst>
          </p:cNvPr>
          <p:cNvSpPr/>
          <p:nvPr userDrawn="1"/>
        </p:nvSpPr>
        <p:spPr>
          <a:xfrm>
            <a:off x="0" y="4954044"/>
            <a:ext cx="2649071" cy="82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3891686-1553-934E-B967-BBF9A98940F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78757" y="5125044"/>
            <a:ext cx="1513543" cy="486000"/>
          </a:xfrm>
          <a:prstGeom prst="rect">
            <a:avLst/>
          </a:prstGeom>
        </p:spPr>
      </p:pic>
      <p:sp>
        <p:nvSpPr>
          <p:cNvPr id="30" name="Text Placeholder 38">
            <a:extLst>
              <a:ext uri="{FF2B5EF4-FFF2-40B4-BE49-F238E27FC236}">
                <a16:creationId xmlns:a16="http://schemas.microsoft.com/office/drawing/2014/main" id="{36903A37-3244-2643-B749-B199118E4F7E}"/>
              </a:ext>
            </a:extLst>
          </p:cNvPr>
          <p:cNvSpPr>
            <a:spLocks noGrp="1"/>
          </p:cNvSpPr>
          <p:nvPr>
            <p:ph type="body" sz="quarter" idx="12" hasCustomPrompt="1"/>
          </p:nvPr>
        </p:nvSpPr>
        <p:spPr>
          <a:xfrm>
            <a:off x="5781029" y="3664237"/>
            <a:ext cx="5502667" cy="1070771"/>
          </a:xfrm>
          <a:prstGeom prst="rect">
            <a:avLst/>
          </a:prstGeom>
        </p:spPr>
        <p:txBody>
          <a:bodyPr lIns="0" tIns="0" rIns="0" bIns="0"/>
          <a:lstStyle>
            <a:lvl1pPr marL="0" indent="0">
              <a:buNone/>
              <a:defRPr sz="4000" spc="-150">
                <a:solidFill>
                  <a:schemeClr val="bg1"/>
                </a:solidFill>
              </a:defRPr>
            </a:lvl1pPr>
          </a:lstStyle>
          <a:p>
            <a:pPr lvl="0"/>
            <a:r>
              <a:rPr lang="en-GB" dirty="0"/>
              <a:t>Click to add </a:t>
            </a:r>
            <a:br>
              <a:rPr lang="en-GB" dirty="0"/>
            </a:br>
            <a:r>
              <a:rPr lang="en-GB" dirty="0"/>
              <a:t>Presentation Title</a:t>
            </a:r>
            <a:endParaRPr lang="en-US" dirty="0"/>
          </a:p>
        </p:txBody>
      </p:sp>
      <p:sp>
        <p:nvSpPr>
          <p:cNvPr id="32" name="Text Placeholder 27">
            <a:extLst>
              <a:ext uri="{FF2B5EF4-FFF2-40B4-BE49-F238E27FC236}">
                <a16:creationId xmlns:a16="http://schemas.microsoft.com/office/drawing/2014/main" id="{81B173F2-7E2C-5845-8D23-D392FFB02E35}"/>
              </a:ext>
            </a:extLst>
          </p:cNvPr>
          <p:cNvSpPr>
            <a:spLocks noGrp="1"/>
          </p:cNvSpPr>
          <p:nvPr>
            <p:ph type="body" sz="quarter" idx="10" hasCustomPrompt="1"/>
          </p:nvPr>
        </p:nvSpPr>
        <p:spPr>
          <a:xfrm>
            <a:off x="5781029" y="4951575"/>
            <a:ext cx="5502667" cy="416066"/>
          </a:xfrm>
          <a:prstGeom prst="rect">
            <a:avLst/>
          </a:prstGeom>
        </p:spPr>
        <p:txBody>
          <a:bodyPr lIns="0" tIns="360000" rIns="0" bIns="0" anchor="b"/>
          <a:lstStyle>
            <a:lvl1pPr marL="0" indent="0">
              <a:spcBef>
                <a:spcPts val="400"/>
              </a:spcBef>
              <a:buNone/>
              <a:defRPr sz="1800">
                <a:solidFill>
                  <a:srgbClr val="005EB8"/>
                </a:solidFill>
              </a:defRPr>
            </a:lvl1pPr>
          </a:lstStyle>
          <a:p>
            <a:pPr lvl="0"/>
            <a:r>
              <a:rPr lang="en-US" dirty="0"/>
              <a:t>Click to add presenter name</a:t>
            </a:r>
          </a:p>
        </p:txBody>
      </p:sp>
      <p:sp>
        <p:nvSpPr>
          <p:cNvPr id="13" name="Date Placeholder 3">
            <a:extLst>
              <a:ext uri="{FF2B5EF4-FFF2-40B4-BE49-F238E27FC236}">
                <a16:creationId xmlns:a16="http://schemas.microsoft.com/office/drawing/2014/main" id="{1CFD804D-9BD4-4949-B41D-BDC76DC7B2FA}"/>
              </a:ext>
            </a:extLst>
          </p:cNvPr>
          <p:cNvSpPr>
            <a:spLocks noGrp="1"/>
          </p:cNvSpPr>
          <p:nvPr>
            <p:ph type="dt" sz="half" idx="2"/>
          </p:nvPr>
        </p:nvSpPr>
        <p:spPr>
          <a:xfrm>
            <a:off x="5781029" y="5388959"/>
            <a:ext cx="1672453" cy="346786"/>
          </a:xfrm>
          <a:prstGeom prst="rect">
            <a:avLst/>
          </a:prstGeom>
        </p:spPr>
        <p:txBody>
          <a:bodyPr vert="horz" lIns="0" tIns="0" rIns="0" bIns="45720" rtlCol="0" anchor="ctr"/>
          <a:lstStyle>
            <a:lvl1pPr algn="l">
              <a:defRPr sz="1800">
                <a:solidFill>
                  <a:srgbClr val="005EB8"/>
                </a:solidFill>
              </a:defRPr>
            </a:lvl1pPr>
          </a:lstStyle>
          <a:p>
            <a:endParaRPr lang="en-GB" dirty="0"/>
          </a:p>
        </p:txBody>
      </p:sp>
    </p:spTree>
    <p:extLst>
      <p:ext uri="{BB962C8B-B14F-4D97-AF65-F5344CB8AC3E}">
        <p14:creationId xmlns:p14="http://schemas.microsoft.com/office/powerpoint/2010/main" val="789141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DDDED-78B7-1B0B-5087-E636A2CA37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10A136-9CC3-3C49-1DEB-661DC52624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84F0F5-408F-CDD9-D749-1467352A7E26}"/>
              </a:ext>
            </a:extLst>
          </p:cNvPr>
          <p:cNvSpPr>
            <a:spLocks noGrp="1"/>
          </p:cNvSpPr>
          <p:nvPr>
            <p:ph type="dt" sz="half" idx="10"/>
          </p:nvPr>
        </p:nvSpPr>
        <p:spPr/>
        <p:txBody>
          <a:bodyPr/>
          <a:lstStyle/>
          <a:p>
            <a:fld id="{6D73ABDA-1A8A-4B56-9CFF-9A389F614007}" type="datetimeFigureOut">
              <a:rPr lang="en-GB" smtClean="0"/>
              <a:t>03/11/2023</a:t>
            </a:fld>
            <a:endParaRPr lang="en-GB"/>
          </a:p>
        </p:txBody>
      </p:sp>
      <p:sp>
        <p:nvSpPr>
          <p:cNvPr id="5" name="Footer Placeholder 4">
            <a:extLst>
              <a:ext uri="{FF2B5EF4-FFF2-40B4-BE49-F238E27FC236}">
                <a16:creationId xmlns:a16="http://schemas.microsoft.com/office/drawing/2014/main" id="{A30E0429-7F92-94B4-BC3C-24C3FA7CF6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2C1869-D157-AD6F-8914-61F0966959FA}"/>
              </a:ext>
            </a:extLst>
          </p:cNvPr>
          <p:cNvSpPr>
            <a:spLocks noGrp="1"/>
          </p:cNvSpPr>
          <p:nvPr>
            <p:ph type="sldNum" sz="quarter" idx="12"/>
          </p:nvPr>
        </p:nvSpPr>
        <p:spPr/>
        <p:txBody>
          <a:bodyPr/>
          <a:lstStyle/>
          <a:p>
            <a:fld id="{C77079E5-0629-48D1-B0AA-6629AF656A4A}" type="slidenum">
              <a:rPr lang="en-GB" smtClean="0"/>
              <a:t>‹#›</a:t>
            </a:fld>
            <a:endParaRPr lang="en-GB"/>
          </a:p>
        </p:txBody>
      </p:sp>
    </p:spTree>
    <p:extLst>
      <p:ext uri="{BB962C8B-B14F-4D97-AF65-F5344CB8AC3E}">
        <p14:creationId xmlns:p14="http://schemas.microsoft.com/office/powerpoint/2010/main" val="691923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E69D9-4293-B84F-91D0-BC791F2FB7F9}"/>
              </a:ext>
            </a:extLst>
          </p:cNvPr>
          <p:cNvSpPr>
            <a:spLocks noGrp="1"/>
          </p:cNvSpPr>
          <p:nvPr>
            <p:ph type="title"/>
          </p:nvPr>
        </p:nvSpPr>
        <p:spPr/>
        <p:txBody>
          <a:bodyPr/>
          <a:lstStyle/>
          <a:p>
            <a:r>
              <a:rPr lang="en-GB" dirty="0"/>
              <a:t>Click to edit Master title style</a:t>
            </a:r>
            <a:endParaRPr lang="en-US" dirty="0"/>
          </a:p>
        </p:txBody>
      </p:sp>
      <p:sp>
        <p:nvSpPr>
          <p:cNvPr id="3" name="Date Placeholder 2">
            <a:extLst>
              <a:ext uri="{FF2B5EF4-FFF2-40B4-BE49-F238E27FC236}">
                <a16:creationId xmlns:a16="http://schemas.microsoft.com/office/drawing/2014/main" id="{603D68D4-9238-1244-B1AC-E502AF28783A}"/>
              </a:ext>
            </a:extLst>
          </p:cNvPr>
          <p:cNvSpPr>
            <a:spLocks noGrp="1"/>
          </p:cNvSpPr>
          <p:nvPr>
            <p:ph type="dt" sz="half" idx="10"/>
          </p:nvPr>
        </p:nvSpPr>
        <p:spPr/>
        <p:txBody>
          <a:bodyPr/>
          <a:lstStyle/>
          <a:p>
            <a:endParaRPr lang="en-GB" dirty="0"/>
          </a:p>
        </p:txBody>
      </p:sp>
      <p:sp>
        <p:nvSpPr>
          <p:cNvPr id="4" name="Content Placeholder 18">
            <a:extLst>
              <a:ext uri="{FF2B5EF4-FFF2-40B4-BE49-F238E27FC236}">
                <a16:creationId xmlns:a16="http://schemas.microsoft.com/office/drawing/2014/main" id="{87FE0DEB-9617-3740-B2D6-9BD7D638BD4E}"/>
              </a:ext>
            </a:extLst>
          </p:cNvPr>
          <p:cNvSpPr>
            <a:spLocks noGrp="1"/>
          </p:cNvSpPr>
          <p:nvPr>
            <p:ph sz="quarter" idx="12" hasCustomPrompt="1"/>
          </p:nvPr>
        </p:nvSpPr>
        <p:spPr>
          <a:xfrm>
            <a:off x="360363" y="1615445"/>
            <a:ext cx="9848508" cy="301057"/>
          </a:xfrm>
          <a:prstGeom prst="rect">
            <a:avLst/>
          </a:prstGeom>
        </p:spPr>
        <p:txBody>
          <a:bodyPr lIns="0" tIns="0" rIns="0" bIns="0" anchor="ctr"/>
          <a:lstStyle>
            <a:lvl1pPr marL="0" indent="0">
              <a:buNone/>
              <a:defRPr sz="2000">
                <a:solidFill>
                  <a:schemeClr val="bg1"/>
                </a:solidFill>
              </a:defRPr>
            </a:lvl1pPr>
          </a:lstStyle>
          <a:p>
            <a:pPr lvl="0"/>
            <a:r>
              <a:rPr lang="en-US" dirty="0"/>
              <a:t>Click to edit sub title</a:t>
            </a:r>
          </a:p>
        </p:txBody>
      </p:sp>
      <p:sp>
        <p:nvSpPr>
          <p:cNvPr id="5" name="Text Placeholder 2">
            <a:extLst>
              <a:ext uri="{FF2B5EF4-FFF2-40B4-BE49-F238E27FC236}">
                <a16:creationId xmlns:a16="http://schemas.microsoft.com/office/drawing/2014/main" id="{4E392917-323C-D642-9B8D-BC4DDFFE772E}"/>
              </a:ext>
            </a:extLst>
          </p:cNvPr>
          <p:cNvSpPr>
            <a:spLocks noGrp="1"/>
          </p:cNvSpPr>
          <p:nvPr>
            <p:ph type="body" sz="quarter" idx="13" hasCustomPrompt="1"/>
          </p:nvPr>
        </p:nvSpPr>
        <p:spPr>
          <a:xfrm>
            <a:off x="5981249" y="6235519"/>
            <a:ext cx="3904235" cy="452056"/>
          </a:xfrm>
          <a:prstGeom prst="rect">
            <a:avLst/>
          </a:prstGeom>
        </p:spPr>
        <p:txBody>
          <a:bodyPr anchor="ctr"/>
          <a:lstStyle>
            <a:lvl1pPr marL="0" indent="0" algn="r">
              <a:buNone/>
              <a:defRPr sz="1300">
                <a:solidFill>
                  <a:schemeClr val="bg1"/>
                </a:solidFill>
              </a:defRPr>
            </a:lvl1pPr>
          </a:lstStyle>
          <a:p>
            <a:pPr lvl="0"/>
            <a:r>
              <a:rPr lang="en-US" dirty="0"/>
              <a:t>Presenter name</a:t>
            </a:r>
          </a:p>
        </p:txBody>
      </p:sp>
      <p:sp>
        <p:nvSpPr>
          <p:cNvPr id="7" name="Text Placeholder 7">
            <a:extLst>
              <a:ext uri="{FF2B5EF4-FFF2-40B4-BE49-F238E27FC236}">
                <a16:creationId xmlns:a16="http://schemas.microsoft.com/office/drawing/2014/main" id="{4EC44D35-B7FF-F049-A3A6-6AA9C252B13F}"/>
              </a:ext>
            </a:extLst>
          </p:cNvPr>
          <p:cNvSpPr>
            <a:spLocks noGrp="1"/>
          </p:cNvSpPr>
          <p:nvPr>
            <p:ph type="body" sz="quarter" idx="15"/>
          </p:nvPr>
        </p:nvSpPr>
        <p:spPr>
          <a:xfrm>
            <a:off x="2381700" y="2604304"/>
            <a:ext cx="7428600" cy="2937600"/>
          </a:xfrm>
          <a:noFill/>
        </p:spPr>
        <p:txBody>
          <a:bodyPr lIns="622800" tIns="622800" rIns="622800" bIns="622800" numCol="1" spcCol="0">
            <a:normAutofit/>
          </a:bodyPr>
          <a:lstStyle>
            <a:lvl1pPr algn="ctr">
              <a:lnSpc>
                <a:spcPct val="150000"/>
              </a:lnSpc>
              <a:spcBef>
                <a:spcPts val="900"/>
              </a:spcBef>
              <a:defRPr sz="2400">
                <a:solidFill>
                  <a:schemeClr val="bg1"/>
                </a:solidFill>
              </a:defRPr>
            </a:lvl1pPr>
            <a:lvl2pPr algn="ctr">
              <a:defRPr sz="2400"/>
            </a:lvl2pPr>
            <a:lvl3pPr algn="ctr">
              <a:defRPr sz="2400"/>
            </a:lvl3pPr>
            <a:lvl4pPr algn="ctr">
              <a:defRPr sz="2400"/>
            </a:lvl4pPr>
          </a:lstStyle>
          <a:p>
            <a:pPr lvl="0"/>
            <a:r>
              <a:rPr lang="en-GB" dirty="0"/>
              <a:t>Click to edit Master text styles</a:t>
            </a:r>
          </a:p>
        </p:txBody>
      </p:sp>
      <p:sp>
        <p:nvSpPr>
          <p:cNvPr id="6" name="Rectangle 5">
            <a:extLst>
              <a:ext uri="{FF2B5EF4-FFF2-40B4-BE49-F238E27FC236}">
                <a16:creationId xmlns:a16="http://schemas.microsoft.com/office/drawing/2014/main" id="{02B89A04-163E-D84D-9244-A58345569EEB}"/>
              </a:ext>
            </a:extLst>
          </p:cNvPr>
          <p:cNvSpPr/>
          <p:nvPr userDrawn="1"/>
        </p:nvSpPr>
        <p:spPr>
          <a:xfrm>
            <a:off x="2381700" y="2604304"/>
            <a:ext cx="7428600" cy="2943412"/>
          </a:xfrm>
          <a:prstGeom prst="rect">
            <a:avLst/>
          </a:prstGeom>
          <a:noFill/>
          <a:ln>
            <a:solidFill>
              <a:srgbClr val="41B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95ED14E-454E-BB45-99DE-BCFAB8F2A886}"/>
              </a:ext>
            </a:extLst>
          </p:cNvPr>
          <p:cNvSpPr/>
          <p:nvPr userDrawn="1"/>
        </p:nvSpPr>
        <p:spPr>
          <a:xfrm>
            <a:off x="2068239" y="2348840"/>
            <a:ext cx="745957" cy="6741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84BB380-361A-AE43-8B3B-D66FB93927A8}"/>
              </a:ext>
            </a:extLst>
          </p:cNvPr>
          <p:cNvSpPr/>
          <p:nvPr userDrawn="1"/>
        </p:nvSpPr>
        <p:spPr>
          <a:xfrm>
            <a:off x="9377804" y="5092040"/>
            <a:ext cx="745957" cy="6741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a:extLst>
              <a:ext uri="{FF2B5EF4-FFF2-40B4-BE49-F238E27FC236}">
                <a16:creationId xmlns:a16="http://schemas.microsoft.com/office/drawing/2014/main" id="{AD831C56-2E25-9648-BCB4-A0D7FF28BB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63675" y="2367117"/>
            <a:ext cx="622300" cy="495300"/>
          </a:xfrm>
          <a:prstGeom prst="rect">
            <a:avLst/>
          </a:prstGeom>
        </p:spPr>
      </p:pic>
      <p:pic>
        <p:nvPicPr>
          <p:cNvPr id="24" name="Graphic 23">
            <a:extLst>
              <a:ext uri="{FF2B5EF4-FFF2-40B4-BE49-F238E27FC236}">
                <a16:creationId xmlns:a16="http://schemas.microsoft.com/office/drawing/2014/main" id="{B86AB5AE-1332-2C4F-8C40-2497B8055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9499150" y="5288442"/>
            <a:ext cx="622300" cy="495300"/>
          </a:xfrm>
          <a:prstGeom prst="rect">
            <a:avLst/>
          </a:prstGeom>
        </p:spPr>
      </p:pic>
      <p:sp>
        <p:nvSpPr>
          <p:cNvPr id="25" name="Slide Number Placeholder 31">
            <a:extLst>
              <a:ext uri="{FF2B5EF4-FFF2-40B4-BE49-F238E27FC236}">
                <a16:creationId xmlns:a16="http://schemas.microsoft.com/office/drawing/2014/main" id="{FC884C93-4758-3D4A-BF44-FDCA2AA259ED}"/>
              </a:ext>
            </a:extLst>
          </p:cNvPr>
          <p:cNvSpPr>
            <a:spLocks noGrp="1"/>
          </p:cNvSpPr>
          <p:nvPr>
            <p:ph type="sldNum" sz="quarter" idx="4"/>
          </p:nvPr>
        </p:nvSpPr>
        <p:spPr>
          <a:xfrm>
            <a:off x="10993800" y="6235518"/>
            <a:ext cx="621396" cy="452057"/>
          </a:xfrm>
          <a:prstGeom prst="rect">
            <a:avLst/>
          </a:prstGeom>
        </p:spPr>
        <p:txBody>
          <a:bodyPr vert="horz" lIns="0" tIns="0" rIns="0" bIns="0" rtlCol="0" anchor="ctr"/>
          <a:lstStyle>
            <a:lvl1pPr algn="r">
              <a:defRPr sz="1300">
                <a:solidFill>
                  <a:schemeClr val="bg1"/>
                </a:solidFill>
                <a:latin typeface="+mn-lt"/>
              </a:defRPr>
            </a:lvl1pPr>
          </a:lstStyle>
          <a:p>
            <a:fld id="{48C91D3C-AA5C-7440-8489-158FBC20DC87}" type="slidenum">
              <a:rPr lang="en-US" smtClean="0"/>
              <a:pPr/>
              <a:t>‹#›</a:t>
            </a:fld>
            <a:endParaRPr lang="en-US" dirty="0"/>
          </a:p>
        </p:txBody>
      </p:sp>
    </p:spTree>
    <p:extLst>
      <p:ext uri="{BB962C8B-B14F-4D97-AF65-F5344CB8AC3E}">
        <p14:creationId xmlns:p14="http://schemas.microsoft.com/office/powerpoint/2010/main" val="1977853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full image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7D0A88E-A125-1144-BA2F-6F88758DDA75}"/>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icture Placeholder 6">
            <a:extLst>
              <a:ext uri="{FF2B5EF4-FFF2-40B4-BE49-F238E27FC236}">
                <a16:creationId xmlns:a16="http://schemas.microsoft.com/office/drawing/2014/main" id="{BA21FD29-5C62-9A47-84F0-5541B0907225}"/>
              </a:ext>
            </a:extLst>
          </p:cNvPr>
          <p:cNvSpPr>
            <a:spLocks noGrp="1"/>
          </p:cNvSpPr>
          <p:nvPr>
            <p:ph type="pic" sz="quarter" idx="14"/>
          </p:nvPr>
        </p:nvSpPr>
        <p:spPr>
          <a:xfrm>
            <a:off x="0" y="1268467"/>
            <a:ext cx="12192000" cy="4530448"/>
          </a:xfrm>
          <a:prstGeom prst="rect">
            <a:avLst/>
          </a:prstGeom>
          <a:solidFill>
            <a:srgbClr val="005EB8"/>
          </a:solidFill>
        </p:spPr>
        <p:txBody>
          <a:bodyPr/>
          <a:lstStyle/>
          <a:p>
            <a:endParaRPr lang="en-US" dirty="0"/>
          </a:p>
        </p:txBody>
      </p:sp>
      <p:pic>
        <p:nvPicPr>
          <p:cNvPr id="30" name="Picture 29">
            <a:extLst>
              <a:ext uri="{FF2B5EF4-FFF2-40B4-BE49-F238E27FC236}">
                <a16:creationId xmlns:a16="http://schemas.microsoft.com/office/drawing/2014/main" id="{D48FE7F7-EB39-0C46-8743-30D8121E10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325" y="6070973"/>
            <a:ext cx="1513544" cy="486000"/>
          </a:xfrm>
          <a:prstGeom prst="rect">
            <a:avLst/>
          </a:prstGeom>
        </p:spPr>
      </p:pic>
      <p:sp>
        <p:nvSpPr>
          <p:cNvPr id="31" name="Date Placeholder 3">
            <a:extLst>
              <a:ext uri="{FF2B5EF4-FFF2-40B4-BE49-F238E27FC236}">
                <a16:creationId xmlns:a16="http://schemas.microsoft.com/office/drawing/2014/main" id="{DDB22452-92AD-6B4F-A824-D72C41577E2E}"/>
              </a:ext>
            </a:extLst>
          </p:cNvPr>
          <p:cNvSpPr>
            <a:spLocks noGrp="1"/>
          </p:cNvSpPr>
          <p:nvPr>
            <p:ph type="dt" sz="half" idx="2"/>
          </p:nvPr>
        </p:nvSpPr>
        <p:spPr>
          <a:xfrm>
            <a:off x="9958487" y="6235519"/>
            <a:ext cx="1035313" cy="452056"/>
          </a:xfrm>
          <a:prstGeom prst="rect">
            <a:avLst/>
          </a:prstGeom>
        </p:spPr>
        <p:txBody>
          <a:bodyPr vert="horz" lIns="91440" tIns="45720" rIns="91440" bIns="45720" rtlCol="0" anchor="ctr"/>
          <a:lstStyle>
            <a:lvl1pPr algn="l">
              <a:defRPr sz="1300">
                <a:solidFill>
                  <a:schemeClr val="bg1"/>
                </a:solidFill>
              </a:defRPr>
            </a:lvl1pPr>
          </a:lstStyle>
          <a:p>
            <a:endParaRPr lang="en-GB" dirty="0"/>
          </a:p>
        </p:txBody>
      </p:sp>
      <p:sp>
        <p:nvSpPr>
          <p:cNvPr id="32" name="Slide Number Placeholder 31">
            <a:extLst>
              <a:ext uri="{FF2B5EF4-FFF2-40B4-BE49-F238E27FC236}">
                <a16:creationId xmlns:a16="http://schemas.microsoft.com/office/drawing/2014/main" id="{01A2CEBF-3310-FB4A-A18E-6B79A20E021B}"/>
              </a:ext>
            </a:extLst>
          </p:cNvPr>
          <p:cNvSpPr>
            <a:spLocks noGrp="1"/>
          </p:cNvSpPr>
          <p:nvPr>
            <p:ph type="sldNum" sz="quarter" idx="4"/>
          </p:nvPr>
        </p:nvSpPr>
        <p:spPr>
          <a:xfrm>
            <a:off x="10993800" y="6235518"/>
            <a:ext cx="621396" cy="452057"/>
          </a:xfrm>
          <a:prstGeom prst="rect">
            <a:avLst/>
          </a:prstGeom>
        </p:spPr>
        <p:txBody>
          <a:bodyPr vert="horz" lIns="0" tIns="0" rIns="0" bIns="0" rtlCol="0" anchor="ctr"/>
          <a:lstStyle>
            <a:lvl1pPr algn="r">
              <a:defRPr sz="1300">
                <a:solidFill>
                  <a:schemeClr val="bg1"/>
                </a:solidFill>
                <a:latin typeface="+mn-lt"/>
              </a:defRPr>
            </a:lvl1pPr>
          </a:lstStyle>
          <a:p>
            <a:fld id="{48C91D3C-AA5C-7440-8489-158FBC20DC87}" type="slidenum">
              <a:rPr lang="en-US" smtClean="0"/>
              <a:pPr/>
              <a:t>‹#›</a:t>
            </a:fld>
            <a:endParaRPr lang="en-US" dirty="0"/>
          </a:p>
        </p:txBody>
      </p:sp>
      <p:sp>
        <p:nvSpPr>
          <p:cNvPr id="33" name="Text Placeholder 2">
            <a:extLst>
              <a:ext uri="{FF2B5EF4-FFF2-40B4-BE49-F238E27FC236}">
                <a16:creationId xmlns:a16="http://schemas.microsoft.com/office/drawing/2014/main" id="{B0F6F69D-F44D-7C44-83CB-9E08F4110221}"/>
              </a:ext>
            </a:extLst>
          </p:cNvPr>
          <p:cNvSpPr>
            <a:spLocks noGrp="1"/>
          </p:cNvSpPr>
          <p:nvPr>
            <p:ph type="body" sz="quarter" idx="13" hasCustomPrompt="1"/>
          </p:nvPr>
        </p:nvSpPr>
        <p:spPr>
          <a:xfrm>
            <a:off x="5981249" y="6235519"/>
            <a:ext cx="3904235" cy="452056"/>
          </a:xfrm>
          <a:prstGeom prst="rect">
            <a:avLst/>
          </a:prstGeom>
        </p:spPr>
        <p:txBody>
          <a:bodyPr anchor="ctr"/>
          <a:lstStyle>
            <a:lvl1pPr marL="0" indent="0" algn="r">
              <a:buNone/>
              <a:defRPr sz="1300">
                <a:solidFill>
                  <a:schemeClr val="bg1"/>
                </a:solidFill>
              </a:defRPr>
            </a:lvl1pPr>
          </a:lstStyle>
          <a:p>
            <a:pPr lvl="0"/>
            <a:r>
              <a:rPr lang="en-US" dirty="0"/>
              <a:t>Presenter name</a:t>
            </a:r>
          </a:p>
        </p:txBody>
      </p:sp>
      <p:pic>
        <p:nvPicPr>
          <p:cNvPr id="38" name="Graphic 37">
            <a:extLst>
              <a:ext uri="{FF2B5EF4-FFF2-40B4-BE49-F238E27FC236}">
                <a16:creationId xmlns:a16="http://schemas.microsoft.com/office/drawing/2014/main" id="{DDE5F93F-B9EB-7B47-A84E-F3649410554D}"/>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12307" b="73368"/>
          <a:stretch/>
        </p:blipFill>
        <p:spPr>
          <a:xfrm>
            <a:off x="3911599" y="3265502"/>
            <a:ext cx="8280401" cy="3592498"/>
          </a:xfrm>
          <a:prstGeom prst="rect">
            <a:avLst/>
          </a:prstGeom>
        </p:spPr>
      </p:pic>
      <p:pic>
        <p:nvPicPr>
          <p:cNvPr id="36" name="Graphic 35">
            <a:extLst>
              <a:ext uri="{FF2B5EF4-FFF2-40B4-BE49-F238E27FC236}">
                <a16:creationId xmlns:a16="http://schemas.microsoft.com/office/drawing/2014/main" id="{2AD2BA29-D1C6-8044-93BA-1F2578BA218A}"/>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414387" y="350468"/>
            <a:ext cx="1516089" cy="917999"/>
          </a:xfrm>
          <a:prstGeom prst="rect">
            <a:avLst/>
          </a:prstGeom>
        </p:spPr>
      </p:pic>
      <p:sp>
        <p:nvSpPr>
          <p:cNvPr id="39" name="Title 1">
            <a:extLst>
              <a:ext uri="{FF2B5EF4-FFF2-40B4-BE49-F238E27FC236}">
                <a16:creationId xmlns:a16="http://schemas.microsoft.com/office/drawing/2014/main" id="{66DB706D-44E7-A349-8D6C-6E28789811E7}"/>
              </a:ext>
            </a:extLst>
          </p:cNvPr>
          <p:cNvSpPr>
            <a:spLocks noGrp="1"/>
          </p:cNvSpPr>
          <p:nvPr>
            <p:ph type="title" hasCustomPrompt="1"/>
          </p:nvPr>
        </p:nvSpPr>
        <p:spPr>
          <a:xfrm>
            <a:off x="351325" y="1746388"/>
            <a:ext cx="9857546" cy="1082510"/>
          </a:xfrm>
          <a:prstGeom prst="rect">
            <a:avLst/>
          </a:prstGeom>
        </p:spPr>
        <p:txBody>
          <a:bodyPr lIns="0" tIns="0" rIns="0" bIns="0"/>
          <a:lstStyle>
            <a:lvl1pPr>
              <a:defRPr>
                <a:solidFill>
                  <a:schemeClr val="bg1"/>
                </a:solidFill>
              </a:defRPr>
            </a:lvl1pPr>
          </a:lstStyle>
          <a:p>
            <a:r>
              <a:rPr lang="en-GB" dirty="0"/>
              <a:t>Click to edit </a:t>
            </a:r>
            <a:br>
              <a:rPr lang="en-GB" dirty="0"/>
            </a:br>
            <a:r>
              <a:rPr lang="en-GB" dirty="0"/>
              <a:t>Master title style</a:t>
            </a:r>
            <a:endParaRPr lang="en-US" dirty="0"/>
          </a:p>
        </p:txBody>
      </p:sp>
      <p:sp>
        <p:nvSpPr>
          <p:cNvPr id="40" name="Content Placeholder 18">
            <a:extLst>
              <a:ext uri="{FF2B5EF4-FFF2-40B4-BE49-F238E27FC236}">
                <a16:creationId xmlns:a16="http://schemas.microsoft.com/office/drawing/2014/main" id="{4C319145-9F0A-AB41-98C5-D50F0759E2F3}"/>
              </a:ext>
            </a:extLst>
          </p:cNvPr>
          <p:cNvSpPr>
            <a:spLocks noGrp="1"/>
          </p:cNvSpPr>
          <p:nvPr>
            <p:ph sz="quarter" idx="12" hasCustomPrompt="1"/>
          </p:nvPr>
        </p:nvSpPr>
        <p:spPr>
          <a:xfrm>
            <a:off x="360363" y="2950427"/>
            <a:ext cx="9848508" cy="301057"/>
          </a:xfrm>
          <a:prstGeom prst="rect">
            <a:avLst/>
          </a:prstGeom>
        </p:spPr>
        <p:txBody>
          <a:bodyPr lIns="0" tIns="0" rIns="0" bIns="0" anchor="ctr"/>
          <a:lstStyle>
            <a:lvl1pPr marL="0" indent="0">
              <a:buNone/>
              <a:defRPr sz="2000">
                <a:solidFill>
                  <a:schemeClr val="bg1"/>
                </a:solidFill>
              </a:defRPr>
            </a:lvl1pPr>
          </a:lstStyle>
          <a:p>
            <a:pPr lvl="0"/>
            <a:r>
              <a:rPr lang="en-US" dirty="0"/>
              <a:t>Click to edit sub title</a:t>
            </a:r>
          </a:p>
        </p:txBody>
      </p:sp>
    </p:spTree>
    <p:extLst>
      <p:ext uri="{BB962C8B-B14F-4D97-AF65-F5344CB8AC3E}">
        <p14:creationId xmlns:p14="http://schemas.microsoft.com/office/powerpoint/2010/main" val="1883039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image page">
    <p:spTree>
      <p:nvGrpSpPr>
        <p:cNvPr id="1" name=""/>
        <p:cNvGrpSpPr/>
        <p:nvPr/>
      </p:nvGrpSpPr>
      <p:grpSpPr>
        <a:xfrm>
          <a:off x="0" y="0"/>
          <a:ext cx="0" cy="0"/>
          <a:chOff x="0" y="0"/>
          <a:chExt cx="0" cy="0"/>
        </a:xfrm>
      </p:grpSpPr>
      <p:sp>
        <p:nvSpPr>
          <p:cNvPr id="32" name="Picture Placeholder 6">
            <a:extLst>
              <a:ext uri="{FF2B5EF4-FFF2-40B4-BE49-F238E27FC236}">
                <a16:creationId xmlns:a16="http://schemas.microsoft.com/office/drawing/2014/main" id="{C0900229-F23C-E948-A196-B84ADBEECA78}"/>
              </a:ext>
            </a:extLst>
          </p:cNvPr>
          <p:cNvSpPr>
            <a:spLocks noGrp="1"/>
          </p:cNvSpPr>
          <p:nvPr>
            <p:ph type="pic" sz="quarter" idx="14"/>
          </p:nvPr>
        </p:nvSpPr>
        <p:spPr>
          <a:xfrm>
            <a:off x="0" y="1268467"/>
            <a:ext cx="12192000" cy="4530448"/>
          </a:xfrm>
          <a:prstGeom prst="rect">
            <a:avLst/>
          </a:prstGeom>
          <a:solidFill>
            <a:schemeClr val="bg2"/>
          </a:solidFill>
        </p:spPr>
        <p:txBody>
          <a:bodyPr/>
          <a:lstStyle/>
          <a:p>
            <a:endParaRPr lang="en-US" dirty="0"/>
          </a:p>
        </p:txBody>
      </p:sp>
      <p:sp>
        <p:nvSpPr>
          <p:cNvPr id="16" name="Title 1">
            <a:extLst>
              <a:ext uri="{FF2B5EF4-FFF2-40B4-BE49-F238E27FC236}">
                <a16:creationId xmlns:a16="http://schemas.microsoft.com/office/drawing/2014/main" id="{B53D3D76-82CD-8A46-9929-2BA419808999}"/>
              </a:ext>
            </a:extLst>
          </p:cNvPr>
          <p:cNvSpPr>
            <a:spLocks noGrp="1"/>
          </p:cNvSpPr>
          <p:nvPr>
            <p:ph type="title" hasCustomPrompt="1"/>
          </p:nvPr>
        </p:nvSpPr>
        <p:spPr>
          <a:xfrm>
            <a:off x="351325" y="1746388"/>
            <a:ext cx="9857546" cy="1082510"/>
          </a:xfrm>
          <a:prstGeom prst="rect">
            <a:avLst/>
          </a:prstGeom>
        </p:spPr>
        <p:txBody>
          <a:bodyPr lIns="0" tIns="0" rIns="0" bIns="0"/>
          <a:lstStyle>
            <a:lvl1pPr>
              <a:defRPr>
                <a:solidFill>
                  <a:schemeClr val="tx1"/>
                </a:solidFill>
              </a:defRPr>
            </a:lvl1pPr>
          </a:lstStyle>
          <a:p>
            <a:r>
              <a:rPr lang="en-GB" dirty="0"/>
              <a:t>Click to edit </a:t>
            </a:r>
            <a:br>
              <a:rPr lang="en-GB" dirty="0"/>
            </a:br>
            <a:r>
              <a:rPr lang="en-GB" dirty="0"/>
              <a:t>Master title style</a:t>
            </a:r>
            <a:endParaRPr lang="en-US" dirty="0"/>
          </a:p>
        </p:txBody>
      </p:sp>
      <p:sp>
        <p:nvSpPr>
          <p:cNvPr id="17" name="Content Placeholder 18">
            <a:extLst>
              <a:ext uri="{FF2B5EF4-FFF2-40B4-BE49-F238E27FC236}">
                <a16:creationId xmlns:a16="http://schemas.microsoft.com/office/drawing/2014/main" id="{985100FA-1357-1E41-A339-E3BFCB6CC2AE}"/>
              </a:ext>
            </a:extLst>
          </p:cNvPr>
          <p:cNvSpPr>
            <a:spLocks noGrp="1"/>
          </p:cNvSpPr>
          <p:nvPr>
            <p:ph sz="quarter" idx="12" hasCustomPrompt="1"/>
          </p:nvPr>
        </p:nvSpPr>
        <p:spPr>
          <a:xfrm>
            <a:off x="360363" y="2950427"/>
            <a:ext cx="9848508" cy="301057"/>
          </a:xfrm>
          <a:prstGeom prst="rect">
            <a:avLst/>
          </a:prstGeom>
        </p:spPr>
        <p:txBody>
          <a:bodyPr lIns="0" tIns="0" rIns="0" bIns="0" anchor="ctr"/>
          <a:lstStyle>
            <a:lvl1pPr marL="0" indent="0">
              <a:buNone/>
              <a:defRPr sz="2000">
                <a:solidFill>
                  <a:schemeClr val="tx1"/>
                </a:solidFill>
              </a:defRPr>
            </a:lvl1pPr>
          </a:lstStyle>
          <a:p>
            <a:pPr lvl="0"/>
            <a:r>
              <a:rPr lang="en-US" dirty="0"/>
              <a:t>Click to edit sub title</a:t>
            </a:r>
          </a:p>
        </p:txBody>
      </p:sp>
      <p:pic>
        <p:nvPicPr>
          <p:cNvPr id="19" name="Picture 18">
            <a:extLst>
              <a:ext uri="{FF2B5EF4-FFF2-40B4-BE49-F238E27FC236}">
                <a16:creationId xmlns:a16="http://schemas.microsoft.com/office/drawing/2014/main" id="{C60CCAD8-8ED0-604A-B0D8-4EE98E8EC2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1325" y="6070973"/>
            <a:ext cx="1513543" cy="486000"/>
          </a:xfrm>
          <a:prstGeom prst="rect">
            <a:avLst/>
          </a:prstGeom>
        </p:spPr>
      </p:pic>
      <p:sp>
        <p:nvSpPr>
          <p:cNvPr id="22" name="Date Placeholder 2">
            <a:extLst>
              <a:ext uri="{FF2B5EF4-FFF2-40B4-BE49-F238E27FC236}">
                <a16:creationId xmlns:a16="http://schemas.microsoft.com/office/drawing/2014/main" id="{8C96D14B-64B9-784C-902F-4468F9EF9731}"/>
              </a:ext>
            </a:extLst>
          </p:cNvPr>
          <p:cNvSpPr>
            <a:spLocks noGrp="1"/>
          </p:cNvSpPr>
          <p:nvPr>
            <p:ph type="dt" sz="half" idx="10"/>
          </p:nvPr>
        </p:nvSpPr>
        <p:spPr>
          <a:xfrm>
            <a:off x="9958487" y="6235519"/>
            <a:ext cx="1035313" cy="452056"/>
          </a:xfrm>
          <a:prstGeom prst="rect">
            <a:avLst/>
          </a:prstGeom>
        </p:spPr>
        <p:txBody>
          <a:bodyPr anchor="ctr"/>
          <a:lstStyle>
            <a:lvl1pPr>
              <a:defRPr sz="1300"/>
            </a:lvl1pPr>
          </a:lstStyle>
          <a:p>
            <a:endParaRPr lang="en-GB" dirty="0"/>
          </a:p>
        </p:txBody>
      </p:sp>
      <p:sp>
        <p:nvSpPr>
          <p:cNvPr id="26" name="Text Placeholder 2">
            <a:extLst>
              <a:ext uri="{FF2B5EF4-FFF2-40B4-BE49-F238E27FC236}">
                <a16:creationId xmlns:a16="http://schemas.microsoft.com/office/drawing/2014/main" id="{1085C1E9-1CA7-DD49-AA03-6AF3F9CA17EC}"/>
              </a:ext>
            </a:extLst>
          </p:cNvPr>
          <p:cNvSpPr>
            <a:spLocks noGrp="1"/>
          </p:cNvSpPr>
          <p:nvPr>
            <p:ph type="body" sz="quarter" idx="13" hasCustomPrompt="1"/>
          </p:nvPr>
        </p:nvSpPr>
        <p:spPr>
          <a:xfrm>
            <a:off x="5981249" y="6235519"/>
            <a:ext cx="3904235" cy="452056"/>
          </a:xfrm>
          <a:prstGeom prst="rect">
            <a:avLst/>
          </a:prstGeom>
        </p:spPr>
        <p:txBody>
          <a:bodyPr anchor="ctr"/>
          <a:lstStyle>
            <a:lvl1pPr marL="0" indent="0" algn="r">
              <a:buNone/>
              <a:defRPr sz="1300">
                <a:solidFill>
                  <a:srgbClr val="003087"/>
                </a:solidFill>
              </a:defRPr>
            </a:lvl1pPr>
          </a:lstStyle>
          <a:p>
            <a:pPr lvl="0"/>
            <a:r>
              <a:rPr lang="en-US" dirty="0"/>
              <a:t>Presenter name</a:t>
            </a:r>
          </a:p>
        </p:txBody>
      </p:sp>
      <p:sp>
        <p:nvSpPr>
          <p:cNvPr id="27" name="Slide Number Placeholder 31">
            <a:extLst>
              <a:ext uri="{FF2B5EF4-FFF2-40B4-BE49-F238E27FC236}">
                <a16:creationId xmlns:a16="http://schemas.microsoft.com/office/drawing/2014/main" id="{BDA36B97-B39E-F345-9ACC-BD7A8659F0E1}"/>
              </a:ext>
            </a:extLst>
          </p:cNvPr>
          <p:cNvSpPr>
            <a:spLocks noGrp="1"/>
          </p:cNvSpPr>
          <p:nvPr>
            <p:ph type="sldNum" sz="quarter" idx="4"/>
          </p:nvPr>
        </p:nvSpPr>
        <p:spPr>
          <a:xfrm>
            <a:off x="10993800" y="6235518"/>
            <a:ext cx="621396" cy="452057"/>
          </a:xfrm>
          <a:prstGeom prst="rect">
            <a:avLst/>
          </a:prstGeom>
        </p:spPr>
        <p:txBody>
          <a:bodyPr vert="horz" lIns="0" tIns="0" rIns="0" bIns="0" rtlCol="0" anchor="ctr"/>
          <a:lstStyle>
            <a:lvl1pPr algn="r">
              <a:defRPr sz="1300">
                <a:solidFill>
                  <a:srgbClr val="003087"/>
                </a:solidFill>
                <a:latin typeface="+mn-lt"/>
              </a:defRPr>
            </a:lvl1pPr>
          </a:lstStyle>
          <a:p>
            <a:fld id="{48C91D3C-AA5C-7440-8489-158FBC20DC87}" type="slidenum">
              <a:rPr lang="en-US" smtClean="0"/>
              <a:pPr/>
              <a:t>‹#›</a:t>
            </a:fld>
            <a:endParaRPr lang="en-US" dirty="0"/>
          </a:p>
        </p:txBody>
      </p:sp>
      <p:pic>
        <p:nvPicPr>
          <p:cNvPr id="30" name="Graphic 29">
            <a:extLst>
              <a:ext uri="{FF2B5EF4-FFF2-40B4-BE49-F238E27FC236}">
                <a16:creationId xmlns:a16="http://schemas.microsoft.com/office/drawing/2014/main" id="{FBA3C990-B5D7-5845-A21B-7C111EA9EC0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79247" y="350469"/>
            <a:ext cx="1515600" cy="917703"/>
          </a:xfrm>
          <a:prstGeom prst="rect">
            <a:avLst/>
          </a:prstGeom>
        </p:spPr>
      </p:pic>
      <p:pic>
        <p:nvPicPr>
          <p:cNvPr id="28" name="Picture 27">
            <a:extLst>
              <a:ext uri="{FF2B5EF4-FFF2-40B4-BE49-F238E27FC236}">
                <a16:creationId xmlns:a16="http://schemas.microsoft.com/office/drawing/2014/main" id="{A1B7EF79-9C24-3F4F-9B2F-440E4E90C4B7}"/>
              </a:ext>
            </a:extLst>
          </p:cNvPr>
          <p:cNvPicPr>
            <a:picLocks noChangeAspect="1"/>
          </p:cNvPicPr>
          <p:nvPr userDrawn="1"/>
        </p:nvPicPr>
        <p:blipFill rotWithShape="1">
          <a:blip r:embed="rId5"/>
          <a:srcRect r="13006" b="73368"/>
          <a:stretch/>
        </p:blipFill>
        <p:spPr>
          <a:xfrm>
            <a:off x="3911599" y="3265503"/>
            <a:ext cx="8280401" cy="3592498"/>
          </a:xfrm>
          <a:prstGeom prst="rect">
            <a:avLst/>
          </a:prstGeom>
        </p:spPr>
      </p:pic>
    </p:spTree>
    <p:extLst>
      <p:ext uri="{BB962C8B-B14F-4D97-AF65-F5344CB8AC3E}">
        <p14:creationId xmlns:p14="http://schemas.microsoft.com/office/powerpoint/2010/main" val="4226807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and image with bird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8C69E5F-FA57-EB41-9622-1611710233E5}"/>
              </a:ext>
            </a:extLst>
          </p:cNvPr>
          <p:cNvSpPr>
            <a:spLocks noGrp="1"/>
          </p:cNvSpPr>
          <p:nvPr>
            <p:ph type="pic" sz="quarter" idx="17"/>
          </p:nvPr>
        </p:nvSpPr>
        <p:spPr>
          <a:xfrm>
            <a:off x="6232524" y="2260600"/>
            <a:ext cx="5608638" cy="3167063"/>
          </a:xfrm>
          <a:prstGeom prst="rect">
            <a:avLst/>
          </a:prstGeom>
        </p:spPr>
        <p:txBody>
          <a:bodyPr/>
          <a:lstStyle/>
          <a:p>
            <a:endParaRPr lang="en-US" dirty="0"/>
          </a:p>
        </p:txBody>
      </p:sp>
      <p:sp>
        <p:nvSpPr>
          <p:cNvPr id="8" name="Text Placeholder 7">
            <a:extLst>
              <a:ext uri="{FF2B5EF4-FFF2-40B4-BE49-F238E27FC236}">
                <a16:creationId xmlns:a16="http://schemas.microsoft.com/office/drawing/2014/main" id="{40A5A561-BD52-2A4E-B6E8-89A93094201A}"/>
              </a:ext>
            </a:extLst>
          </p:cNvPr>
          <p:cNvSpPr>
            <a:spLocks noGrp="1"/>
          </p:cNvSpPr>
          <p:nvPr>
            <p:ph type="body" sz="quarter" idx="15"/>
          </p:nvPr>
        </p:nvSpPr>
        <p:spPr>
          <a:xfrm>
            <a:off x="350838" y="2260600"/>
            <a:ext cx="5608365" cy="3167063"/>
          </a:xfrm>
          <a:prstGeom prst="rect">
            <a:avLst/>
          </a:prstGeom>
          <a:noFill/>
        </p:spPr>
        <p:txBody>
          <a:bodyPr numCol="1"/>
          <a:lstStyle>
            <a:lvl1pPr>
              <a:lnSpc>
                <a:spcPct val="100000"/>
              </a:lnSpc>
              <a:spcBef>
                <a:spcPts val="1200"/>
              </a:spcBef>
              <a:defRPr>
                <a:solidFill>
                  <a:srgbClr val="000000"/>
                </a:solidFill>
              </a:defRPr>
            </a:lvl1pPr>
            <a:lvl2pPr>
              <a:lnSpc>
                <a:spcPct val="100000"/>
              </a:lnSpc>
              <a:spcBef>
                <a:spcPts val="1200"/>
              </a:spcBef>
              <a:defRPr/>
            </a:lvl2pPr>
            <a:lvl3pPr>
              <a:lnSpc>
                <a:spcPct val="100000"/>
              </a:lnSpc>
              <a:spcBef>
                <a:spcPts val="1200"/>
              </a:spcBef>
              <a:defRPr/>
            </a:lvl3pPr>
            <a:lvl4pPr>
              <a:lnSpc>
                <a:spcPct val="100000"/>
              </a:lnSpc>
              <a:spcBef>
                <a:spcPts val="1200"/>
              </a:spcBef>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pic>
        <p:nvPicPr>
          <p:cNvPr id="11" name="Graphic 10">
            <a:extLst>
              <a:ext uri="{FF2B5EF4-FFF2-40B4-BE49-F238E27FC236}">
                <a16:creationId xmlns:a16="http://schemas.microsoft.com/office/drawing/2014/main" id="{E1DD0040-8D8C-CA41-AABF-8C513AE15C1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9247" y="350469"/>
            <a:ext cx="1515600" cy="917703"/>
          </a:xfrm>
          <a:prstGeom prst="rect">
            <a:avLst/>
          </a:prstGeom>
        </p:spPr>
      </p:pic>
      <p:pic>
        <p:nvPicPr>
          <p:cNvPr id="12" name="Picture 11">
            <a:extLst>
              <a:ext uri="{FF2B5EF4-FFF2-40B4-BE49-F238E27FC236}">
                <a16:creationId xmlns:a16="http://schemas.microsoft.com/office/drawing/2014/main" id="{E49356B0-A846-5E45-978F-95D3A0F2D23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1325" y="6070973"/>
            <a:ext cx="1513543" cy="486000"/>
          </a:xfrm>
          <a:prstGeom prst="rect">
            <a:avLst/>
          </a:prstGeom>
        </p:spPr>
      </p:pic>
      <p:sp>
        <p:nvSpPr>
          <p:cNvPr id="16" name="Date Placeholder 16">
            <a:extLst>
              <a:ext uri="{FF2B5EF4-FFF2-40B4-BE49-F238E27FC236}">
                <a16:creationId xmlns:a16="http://schemas.microsoft.com/office/drawing/2014/main" id="{A44B8864-69D4-9C41-9369-A061E85EABE8}"/>
              </a:ext>
            </a:extLst>
          </p:cNvPr>
          <p:cNvSpPr>
            <a:spLocks noGrp="1"/>
          </p:cNvSpPr>
          <p:nvPr>
            <p:ph type="dt" sz="half" idx="10"/>
          </p:nvPr>
        </p:nvSpPr>
        <p:spPr>
          <a:xfrm>
            <a:off x="9958487" y="6235519"/>
            <a:ext cx="1035313" cy="452056"/>
          </a:xfrm>
          <a:prstGeom prst="rect">
            <a:avLst/>
          </a:prstGeom>
        </p:spPr>
        <p:txBody>
          <a:bodyPr anchor="ctr"/>
          <a:lstStyle>
            <a:lvl1pPr>
              <a:defRPr sz="1300"/>
            </a:lvl1pPr>
          </a:lstStyle>
          <a:p>
            <a:endParaRPr lang="en-GB" dirty="0"/>
          </a:p>
        </p:txBody>
      </p:sp>
      <p:sp>
        <p:nvSpPr>
          <p:cNvPr id="17" name="Text Placeholder 2">
            <a:extLst>
              <a:ext uri="{FF2B5EF4-FFF2-40B4-BE49-F238E27FC236}">
                <a16:creationId xmlns:a16="http://schemas.microsoft.com/office/drawing/2014/main" id="{A399AB1D-370F-2C4B-AF29-1173DA3ECCB9}"/>
              </a:ext>
            </a:extLst>
          </p:cNvPr>
          <p:cNvSpPr>
            <a:spLocks noGrp="1"/>
          </p:cNvSpPr>
          <p:nvPr>
            <p:ph type="body" sz="quarter" idx="13" hasCustomPrompt="1"/>
          </p:nvPr>
        </p:nvSpPr>
        <p:spPr>
          <a:xfrm>
            <a:off x="5981249" y="6235519"/>
            <a:ext cx="3904235" cy="452056"/>
          </a:xfrm>
          <a:prstGeom prst="rect">
            <a:avLst/>
          </a:prstGeom>
        </p:spPr>
        <p:txBody>
          <a:bodyPr anchor="ctr"/>
          <a:lstStyle>
            <a:lvl1pPr marL="0" indent="0" algn="r">
              <a:buNone/>
              <a:defRPr sz="1300">
                <a:solidFill>
                  <a:srgbClr val="003087"/>
                </a:solidFill>
              </a:defRPr>
            </a:lvl1pPr>
          </a:lstStyle>
          <a:p>
            <a:pPr lvl="0"/>
            <a:r>
              <a:rPr lang="en-US" dirty="0"/>
              <a:t>Presenter name</a:t>
            </a:r>
          </a:p>
        </p:txBody>
      </p:sp>
      <p:sp>
        <p:nvSpPr>
          <p:cNvPr id="18" name="Slide Number Placeholder 31">
            <a:extLst>
              <a:ext uri="{FF2B5EF4-FFF2-40B4-BE49-F238E27FC236}">
                <a16:creationId xmlns:a16="http://schemas.microsoft.com/office/drawing/2014/main" id="{7A792F03-B257-624B-B574-4634F78E6203}"/>
              </a:ext>
            </a:extLst>
          </p:cNvPr>
          <p:cNvSpPr>
            <a:spLocks noGrp="1"/>
          </p:cNvSpPr>
          <p:nvPr>
            <p:ph type="sldNum" sz="quarter" idx="4"/>
          </p:nvPr>
        </p:nvSpPr>
        <p:spPr>
          <a:xfrm>
            <a:off x="10993800" y="6235518"/>
            <a:ext cx="621396" cy="452057"/>
          </a:xfrm>
          <a:prstGeom prst="rect">
            <a:avLst/>
          </a:prstGeom>
        </p:spPr>
        <p:txBody>
          <a:bodyPr vert="horz" lIns="0" tIns="0" rIns="0" bIns="0" rtlCol="0" anchor="ctr"/>
          <a:lstStyle>
            <a:lvl1pPr algn="r">
              <a:defRPr sz="1300">
                <a:solidFill>
                  <a:srgbClr val="003087"/>
                </a:solidFill>
                <a:latin typeface="+mn-lt"/>
              </a:defRPr>
            </a:lvl1pPr>
          </a:lstStyle>
          <a:p>
            <a:fld id="{48C91D3C-AA5C-7440-8489-158FBC20DC87}" type="slidenum">
              <a:rPr lang="en-US" smtClean="0"/>
              <a:pPr/>
              <a:t>‹#›</a:t>
            </a:fld>
            <a:endParaRPr lang="en-US" dirty="0"/>
          </a:p>
        </p:txBody>
      </p:sp>
      <p:pic>
        <p:nvPicPr>
          <p:cNvPr id="19" name="Picture 18">
            <a:extLst>
              <a:ext uri="{FF2B5EF4-FFF2-40B4-BE49-F238E27FC236}">
                <a16:creationId xmlns:a16="http://schemas.microsoft.com/office/drawing/2014/main" id="{CD90A55C-E320-214B-869F-A6E729FC900C}"/>
              </a:ext>
            </a:extLst>
          </p:cNvPr>
          <p:cNvPicPr>
            <a:picLocks noChangeAspect="1"/>
          </p:cNvPicPr>
          <p:nvPr userDrawn="1"/>
        </p:nvPicPr>
        <p:blipFill rotWithShape="1">
          <a:blip r:embed="rId5"/>
          <a:srcRect r="13006" b="73368"/>
          <a:stretch/>
        </p:blipFill>
        <p:spPr>
          <a:xfrm>
            <a:off x="3911599" y="3265503"/>
            <a:ext cx="8280401" cy="3592498"/>
          </a:xfrm>
          <a:prstGeom prst="rect">
            <a:avLst/>
          </a:prstGeom>
        </p:spPr>
      </p:pic>
      <p:sp>
        <p:nvSpPr>
          <p:cNvPr id="20" name="Title Placeholder 1">
            <a:extLst>
              <a:ext uri="{FF2B5EF4-FFF2-40B4-BE49-F238E27FC236}">
                <a16:creationId xmlns:a16="http://schemas.microsoft.com/office/drawing/2014/main" id="{88F543AF-B656-5E41-A567-DB0FB4738282}"/>
              </a:ext>
            </a:extLst>
          </p:cNvPr>
          <p:cNvSpPr>
            <a:spLocks noGrp="1"/>
          </p:cNvSpPr>
          <p:nvPr>
            <p:ph type="title"/>
          </p:nvPr>
        </p:nvSpPr>
        <p:spPr>
          <a:xfrm>
            <a:off x="351325" y="1062617"/>
            <a:ext cx="9857546" cy="485993"/>
          </a:xfrm>
          <a:prstGeom prst="rect">
            <a:avLst/>
          </a:prstGeom>
        </p:spPr>
        <p:txBody>
          <a:bodyPr vert="horz" lIns="0" tIns="0" rIns="0" bIns="0" rtlCol="0" anchor="ctr">
            <a:normAutofit/>
          </a:bodyPr>
          <a:lstStyle>
            <a:lvl1pPr>
              <a:defRPr>
                <a:solidFill>
                  <a:srgbClr val="005EB8"/>
                </a:solidFill>
              </a:defRPr>
            </a:lvl1pPr>
          </a:lstStyle>
          <a:p>
            <a:pPr lvl="0"/>
            <a:r>
              <a:rPr lang="en-US" dirty="0"/>
              <a:t>Click to add title</a:t>
            </a:r>
          </a:p>
        </p:txBody>
      </p:sp>
      <p:sp>
        <p:nvSpPr>
          <p:cNvPr id="21" name="Content Placeholder 18">
            <a:extLst>
              <a:ext uri="{FF2B5EF4-FFF2-40B4-BE49-F238E27FC236}">
                <a16:creationId xmlns:a16="http://schemas.microsoft.com/office/drawing/2014/main" id="{F478B406-20E6-9B4B-8299-7F9851738E98}"/>
              </a:ext>
            </a:extLst>
          </p:cNvPr>
          <p:cNvSpPr>
            <a:spLocks noGrp="1"/>
          </p:cNvSpPr>
          <p:nvPr>
            <p:ph sz="quarter" idx="12" hasCustomPrompt="1"/>
          </p:nvPr>
        </p:nvSpPr>
        <p:spPr>
          <a:xfrm>
            <a:off x="360363" y="1615445"/>
            <a:ext cx="9848508" cy="301057"/>
          </a:xfrm>
          <a:prstGeom prst="rect">
            <a:avLst/>
          </a:prstGeom>
        </p:spPr>
        <p:txBody>
          <a:bodyPr lIns="0" tIns="0" rIns="0" bIns="0" anchor="ctr"/>
          <a:lstStyle>
            <a:lvl1pPr marL="0" indent="0">
              <a:buNone/>
              <a:defRPr sz="2000">
                <a:solidFill>
                  <a:srgbClr val="003087"/>
                </a:solidFill>
              </a:defRPr>
            </a:lvl1pPr>
          </a:lstStyle>
          <a:p>
            <a:pPr lvl="0"/>
            <a:r>
              <a:rPr lang="en-US" dirty="0"/>
              <a:t>Click to edit sub title</a:t>
            </a:r>
          </a:p>
        </p:txBody>
      </p:sp>
    </p:spTree>
    <p:extLst>
      <p:ext uri="{BB962C8B-B14F-4D97-AF65-F5344CB8AC3E}">
        <p14:creationId xmlns:p14="http://schemas.microsoft.com/office/powerpoint/2010/main" val="2282432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blue">
    <p:bg>
      <p:bgPr>
        <a:pattFill prst="pct5">
          <a:fgClr>
            <a:schemeClr val="tx1"/>
          </a:fgClr>
          <a:bgClr>
            <a:schemeClr val="tx1"/>
          </a:bgClr>
        </a:patt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464D49C-074E-E546-8F3D-FB34E002587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14387" y="350468"/>
            <a:ext cx="1516089" cy="917999"/>
          </a:xfrm>
          <a:prstGeom prst="rect">
            <a:avLst/>
          </a:prstGeom>
        </p:spPr>
      </p:pic>
      <p:grpSp>
        <p:nvGrpSpPr>
          <p:cNvPr id="22" name="Group 21">
            <a:extLst>
              <a:ext uri="{FF2B5EF4-FFF2-40B4-BE49-F238E27FC236}">
                <a16:creationId xmlns:a16="http://schemas.microsoft.com/office/drawing/2014/main" id="{2FF976A0-BE90-5B48-A3DB-55BCE80C79CC}"/>
              </a:ext>
            </a:extLst>
          </p:cNvPr>
          <p:cNvGrpSpPr/>
          <p:nvPr userDrawn="1"/>
        </p:nvGrpSpPr>
        <p:grpSpPr>
          <a:xfrm>
            <a:off x="-1" y="4246669"/>
            <a:ext cx="11768992" cy="1188001"/>
            <a:chOff x="-659392" y="4954045"/>
            <a:chExt cx="11768992" cy="1188001"/>
          </a:xfrm>
          <a:solidFill>
            <a:schemeClr val="bg1"/>
          </a:solidFill>
        </p:grpSpPr>
        <p:sp>
          <p:nvSpPr>
            <p:cNvPr id="23" name="Rectangle 22">
              <a:extLst>
                <a:ext uri="{FF2B5EF4-FFF2-40B4-BE49-F238E27FC236}">
                  <a16:creationId xmlns:a16="http://schemas.microsoft.com/office/drawing/2014/main" id="{B8499806-29CC-6145-BC97-9BDFDEAFB7FB}"/>
                </a:ext>
              </a:extLst>
            </p:cNvPr>
            <p:cNvSpPr/>
            <p:nvPr userDrawn="1"/>
          </p:nvSpPr>
          <p:spPr>
            <a:xfrm>
              <a:off x="-659392" y="4954046"/>
              <a:ext cx="11174991" cy="11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087"/>
                </a:solidFill>
                <a:highlight>
                  <a:srgbClr val="FFFF00"/>
                </a:highlight>
              </a:endParaRPr>
            </a:p>
          </p:txBody>
        </p:sp>
        <p:sp>
          <p:nvSpPr>
            <p:cNvPr id="24" name="Oval 23">
              <a:extLst>
                <a:ext uri="{FF2B5EF4-FFF2-40B4-BE49-F238E27FC236}">
                  <a16:creationId xmlns:a16="http://schemas.microsoft.com/office/drawing/2014/main" id="{04E29D29-9E64-F54B-9C06-C2DB580E8C5A}"/>
                </a:ext>
              </a:extLst>
            </p:cNvPr>
            <p:cNvSpPr/>
            <p:nvPr userDrawn="1"/>
          </p:nvSpPr>
          <p:spPr>
            <a:xfrm>
              <a:off x="9921600" y="4954045"/>
              <a:ext cx="1188000" cy="118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087"/>
                </a:solidFill>
                <a:highlight>
                  <a:srgbClr val="FFFF00"/>
                </a:highlight>
              </a:endParaRPr>
            </a:p>
          </p:txBody>
        </p:sp>
      </p:grpSp>
      <p:sp>
        <p:nvSpPr>
          <p:cNvPr id="32" name="Text Placeholder 27">
            <a:extLst>
              <a:ext uri="{FF2B5EF4-FFF2-40B4-BE49-F238E27FC236}">
                <a16:creationId xmlns:a16="http://schemas.microsoft.com/office/drawing/2014/main" id="{81B173F2-7E2C-5845-8D23-D392FFB02E35}"/>
              </a:ext>
            </a:extLst>
          </p:cNvPr>
          <p:cNvSpPr>
            <a:spLocks noGrp="1"/>
          </p:cNvSpPr>
          <p:nvPr>
            <p:ph type="body" sz="quarter" idx="10" hasCustomPrompt="1"/>
          </p:nvPr>
        </p:nvSpPr>
        <p:spPr>
          <a:xfrm>
            <a:off x="5762991" y="4350842"/>
            <a:ext cx="4927509" cy="646139"/>
          </a:xfrm>
          <a:prstGeom prst="rect">
            <a:avLst/>
          </a:prstGeom>
        </p:spPr>
        <p:txBody>
          <a:bodyPr lIns="0" tIns="360000" rIns="0" bIns="0" anchor="b"/>
          <a:lstStyle>
            <a:lvl1pPr marL="0" indent="0">
              <a:spcBef>
                <a:spcPts val="400"/>
              </a:spcBef>
              <a:buNone/>
              <a:defRPr sz="4000" spc="-150">
                <a:solidFill>
                  <a:schemeClr val="tx1"/>
                </a:solidFill>
              </a:defRPr>
            </a:lvl1pPr>
          </a:lstStyle>
          <a:p>
            <a:pPr lvl="0"/>
            <a:r>
              <a:rPr lang="en-US" dirty="0"/>
              <a:t>Divider page</a:t>
            </a:r>
          </a:p>
        </p:txBody>
      </p:sp>
      <p:sp>
        <p:nvSpPr>
          <p:cNvPr id="12" name="Date Placeholder 3">
            <a:extLst>
              <a:ext uri="{FF2B5EF4-FFF2-40B4-BE49-F238E27FC236}">
                <a16:creationId xmlns:a16="http://schemas.microsoft.com/office/drawing/2014/main" id="{E35B9807-1465-F543-953B-047EA37C34DB}"/>
              </a:ext>
            </a:extLst>
          </p:cNvPr>
          <p:cNvSpPr>
            <a:spLocks noGrp="1"/>
          </p:cNvSpPr>
          <p:nvPr>
            <p:ph type="dt" sz="half" idx="2"/>
          </p:nvPr>
        </p:nvSpPr>
        <p:spPr>
          <a:xfrm>
            <a:off x="9958487" y="6235519"/>
            <a:ext cx="1035313" cy="452056"/>
          </a:xfrm>
          <a:prstGeom prst="rect">
            <a:avLst/>
          </a:prstGeom>
        </p:spPr>
        <p:txBody>
          <a:bodyPr vert="horz" lIns="91440" tIns="45720" rIns="91440" bIns="45720" rtlCol="0" anchor="ctr"/>
          <a:lstStyle>
            <a:lvl1pPr algn="l">
              <a:defRPr sz="1300">
                <a:solidFill>
                  <a:schemeClr val="bg1"/>
                </a:solidFill>
              </a:defRPr>
            </a:lvl1pPr>
          </a:lstStyle>
          <a:p>
            <a:endParaRPr lang="en-GB" dirty="0"/>
          </a:p>
        </p:txBody>
      </p:sp>
      <p:pic>
        <p:nvPicPr>
          <p:cNvPr id="13" name="Graphic 12">
            <a:extLst>
              <a:ext uri="{FF2B5EF4-FFF2-40B4-BE49-F238E27FC236}">
                <a16:creationId xmlns:a16="http://schemas.microsoft.com/office/drawing/2014/main" id="{7EF387BD-A043-EB4C-B39F-7DC2BBD1CCE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993800" y="5955081"/>
            <a:ext cx="838200" cy="571500"/>
          </a:xfrm>
          <a:prstGeom prst="rect">
            <a:avLst/>
          </a:prstGeom>
        </p:spPr>
      </p:pic>
      <p:sp>
        <p:nvSpPr>
          <p:cNvPr id="14" name="Slide Number Placeholder 31">
            <a:extLst>
              <a:ext uri="{FF2B5EF4-FFF2-40B4-BE49-F238E27FC236}">
                <a16:creationId xmlns:a16="http://schemas.microsoft.com/office/drawing/2014/main" id="{BE47B022-1D77-4B48-8254-A7514B88A8DF}"/>
              </a:ext>
            </a:extLst>
          </p:cNvPr>
          <p:cNvSpPr>
            <a:spLocks noGrp="1"/>
          </p:cNvSpPr>
          <p:nvPr>
            <p:ph type="sldNum" sz="quarter" idx="4"/>
          </p:nvPr>
        </p:nvSpPr>
        <p:spPr>
          <a:xfrm>
            <a:off x="10993800" y="6235518"/>
            <a:ext cx="621396" cy="452057"/>
          </a:xfrm>
          <a:prstGeom prst="rect">
            <a:avLst/>
          </a:prstGeom>
        </p:spPr>
        <p:txBody>
          <a:bodyPr vert="horz" lIns="0" tIns="0" rIns="0" bIns="0" rtlCol="0" anchor="ctr"/>
          <a:lstStyle>
            <a:lvl1pPr algn="r">
              <a:defRPr sz="1300">
                <a:solidFill>
                  <a:schemeClr val="bg1"/>
                </a:solidFill>
                <a:latin typeface="+mn-lt"/>
              </a:defRPr>
            </a:lvl1pPr>
          </a:lstStyle>
          <a:p>
            <a:fld id="{48C91D3C-AA5C-7440-8489-158FBC20DC87}" type="slidenum">
              <a:rPr lang="en-US" smtClean="0"/>
              <a:pPr/>
              <a:t>‹#›</a:t>
            </a:fld>
            <a:endParaRPr lang="en-US" dirty="0"/>
          </a:p>
        </p:txBody>
      </p:sp>
      <p:pic>
        <p:nvPicPr>
          <p:cNvPr id="17" name="Picture 16">
            <a:extLst>
              <a:ext uri="{FF2B5EF4-FFF2-40B4-BE49-F238E27FC236}">
                <a16:creationId xmlns:a16="http://schemas.microsoft.com/office/drawing/2014/main" id="{3DACC554-D0E1-884E-9C5A-6D1F99B5259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51325" y="6070973"/>
            <a:ext cx="1513544" cy="486000"/>
          </a:xfrm>
          <a:prstGeom prst="rect">
            <a:avLst/>
          </a:prstGeom>
        </p:spPr>
      </p:pic>
      <p:pic>
        <p:nvPicPr>
          <p:cNvPr id="7" name="Graphic 6">
            <a:extLst>
              <a:ext uri="{FF2B5EF4-FFF2-40B4-BE49-F238E27FC236}">
                <a16:creationId xmlns:a16="http://schemas.microsoft.com/office/drawing/2014/main" id="{18A1AF4C-2350-9543-A579-292AD863A129}"/>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0545046" y="-116472"/>
            <a:ext cx="38658529" cy="7917807"/>
          </a:xfrm>
          <a:prstGeom prst="rect">
            <a:avLst/>
          </a:prstGeom>
        </p:spPr>
      </p:pic>
      <p:sp>
        <p:nvSpPr>
          <p:cNvPr id="27" name="Text Placeholder 2">
            <a:extLst>
              <a:ext uri="{FF2B5EF4-FFF2-40B4-BE49-F238E27FC236}">
                <a16:creationId xmlns:a16="http://schemas.microsoft.com/office/drawing/2014/main" id="{333F3F0A-0916-8245-B9A1-1F0F3BC87E43}"/>
              </a:ext>
            </a:extLst>
          </p:cNvPr>
          <p:cNvSpPr>
            <a:spLocks noGrp="1"/>
          </p:cNvSpPr>
          <p:nvPr>
            <p:ph type="body" sz="quarter" idx="13" hasCustomPrompt="1"/>
          </p:nvPr>
        </p:nvSpPr>
        <p:spPr>
          <a:xfrm>
            <a:off x="5981249" y="6235519"/>
            <a:ext cx="3904235" cy="452056"/>
          </a:xfrm>
          <a:prstGeom prst="rect">
            <a:avLst/>
          </a:prstGeom>
        </p:spPr>
        <p:txBody>
          <a:bodyPr anchor="ctr"/>
          <a:lstStyle>
            <a:lvl1pPr marL="0" indent="0" algn="r">
              <a:buNone/>
              <a:defRPr sz="1300">
                <a:solidFill>
                  <a:schemeClr val="bg1"/>
                </a:solidFill>
              </a:defRPr>
            </a:lvl1pPr>
          </a:lstStyle>
          <a:p>
            <a:pPr lvl="0"/>
            <a:r>
              <a:rPr lang="en-US" dirty="0"/>
              <a:t>Presenter name</a:t>
            </a:r>
          </a:p>
        </p:txBody>
      </p:sp>
      <p:sp>
        <p:nvSpPr>
          <p:cNvPr id="10" name="Text Placeholder 9">
            <a:extLst>
              <a:ext uri="{FF2B5EF4-FFF2-40B4-BE49-F238E27FC236}">
                <a16:creationId xmlns:a16="http://schemas.microsoft.com/office/drawing/2014/main" id="{FBA45A57-753D-DF40-B50D-4EEF08B19ECB}"/>
              </a:ext>
            </a:extLst>
          </p:cNvPr>
          <p:cNvSpPr>
            <a:spLocks noGrp="1"/>
          </p:cNvSpPr>
          <p:nvPr>
            <p:ph type="body" sz="quarter" idx="14"/>
          </p:nvPr>
        </p:nvSpPr>
        <p:spPr>
          <a:xfrm>
            <a:off x="5762991" y="5012925"/>
            <a:ext cx="4927509" cy="301625"/>
          </a:xfrm>
          <a:prstGeom prst="rect">
            <a:avLst/>
          </a:prstGeom>
        </p:spPr>
        <p:txBody>
          <a:bodyPr lIns="0" tIns="0" rIns="0" bIns="0"/>
          <a:lstStyle>
            <a:lvl1pPr>
              <a:defRPr sz="2000">
                <a:solidFill>
                  <a:srgbClr val="00A9CE"/>
                </a:solidFill>
                <a:latin typeface="+mn-lt"/>
              </a:defRPr>
            </a:lvl1pPr>
          </a:lstStyle>
          <a:p>
            <a:pPr lvl="0"/>
            <a:endParaRPr lang="en-US" dirty="0"/>
          </a:p>
        </p:txBody>
      </p:sp>
    </p:spTree>
    <p:extLst>
      <p:ext uri="{BB962C8B-B14F-4D97-AF65-F5344CB8AC3E}">
        <p14:creationId xmlns:p14="http://schemas.microsoft.com/office/powerpoint/2010/main" val="23788888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p:bg>
      <p:bgPr>
        <a:pattFill prst="pct5">
          <a:fgClr>
            <a:schemeClr val="bg1"/>
          </a:fgClr>
          <a:bgClr>
            <a:schemeClr val="bg1"/>
          </a:bgClr>
        </a:patt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2FF976A0-BE90-5B48-A3DB-55BCE80C79CC}"/>
              </a:ext>
            </a:extLst>
          </p:cNvPr>
          <p:cNvGrpSpPr/>
          <p:nvPr userDrawn="1"/>
        </p:nvGrpSpPr>
        <p:grpSpPr>
          <a:xfrm>
            <a:off x="-1" y="4246669"/>
            <a:ext cx="11768992" cy="1188001"/>
            <a:chOff x="-659392" y="4954045"/>
            <a:chExt cx="11768992" cy="1188001"/>
          </a:xfrm>
          <a:solidFill>
            <a:srgbClr val="003087"/>
          </a:solidFill>
        </p:grpSpPr>
        <p:sp>
          <p:nvSpPr>
            <p:cNvPr id="23" name="Rectangle 22">
              <a:extLst>
                <a:ext uri="{FF2B5EF4-FFF2-40B4-BE49-F238E27FC236}">
                  <a16:creationId xmlns:a16="http://schemas.microsoft.com/office/drawing/2014/main" id="{B8499806-29CC-6145-BC97-9BDFDEAFB7FB}"/>
                </a:ext>
              </a:extLst>
            </p:cNvPr>
            <p:cNvSpPr/>
            <p:nvPr userDrawn="1"/>
          </p:nvSpPr>
          <p:spPr>
            <a:xfrm>
              <a:off x="-659392" y="4954046"/>
              <a:ext cx="11174991" cy="118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087"/>
                </a:solidFill>
                <a:highlight>
                  <a:srgbClr val="FFFF00"/>
                </a:highlight>
              </a:endParaRPr>
            </a:p>
          </p:txBody>
        </p:sp>
        <p:sp>
          <p:nvSpPr>
            <p:cNvPr id="24" name="Oval 23">
              <a:extLst>
                <a:ext uri="{FF2B5EF4-FFF2-40B4-BE49-F238E27FC236}">
                  <a16:creationId xmlns:a16="http://schemas.microsoft.com/office/drawing/2014/main" id="{04E29D29-9E64-F54B-9C06-C2DB580E8C5A}"/>
                </a:ext>
              </a:extLst>
            </p:cNvPr>
            <p:cNvSpPr/>
            <p:nvPr userDrawn="1"/>
          </p:nvSpPr>
          <p:spPr>
            <a:xfrm>
              <a:off x="9921600" y="4954045"/>
              <a:ext cx="1188000" cy="118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087"/>
                </a:solidFill>
                <a:highlight>
                  <a:srgbClr val="FFFF00"/>
                </a:highlight>
              </a:endParaRPr>
            </a:p>
          </p:txBody>
        </p:sp>
      </p:grpSp>
      <p:sp>
        <p:nvSpPr>
          <p:cNvPr id="12" name="Date Placeholder 3">
            <a:extLst>
              <a:ext uri="{FF2B5EF4-FFF2-40B4-BE49-F238E27FC236}">
                <a16:creationId xmlns:a16="http://schemas.microsoft.com/office/drawing/2014/main" id="{E35B9807-1465-F543-953B-047EA37C34DB}"/>
              </a:ext>
            </a:extLst>
          </p:cNvPr>
          <p:cNvSpPr>
            <a:spLocks noGrp="1"/>
          </p:cNvSpPr>
          <p:nvPr>
            <p:ph type="dt" sz="half" idx="2"/>
          </p:nvPr>
        </p:nvSpPr>
        <p:spPr>
          <a:xfrm>
            <a:off x="9958487" y="6235519"/>
            <a:ext cx="1035313" cy="452056"/>
          </a:xfrm>
          <a:prstGeom prst="rect">
            <a:avLst/>
          </a:prstGeom>
        </p:spPr>
        <p:txBody>
          <a:bodyPr vert="horz" lIns="91440" tIns="45720" rIns="91440" bIns="45720" rtlCol="0" anchor="ctr"/>
          <a:lstStyle>
            <a:lvl1pPr algn="l">
              <a:defRPr sz="1300">
                <a:solidFill>
                  <a:schemeClr val="tx1"/>
                </a:solidFill>
              </a:defRPr>
            </a:lvl1pPr>
          </a:lstStyle>
          <a:p>
            <a:endParaRPr lang="en-GB" dirty="0"/>
          </a:p>
        </p:txBody>
      </p:sp>
      <p:sp>
        <p:nvSpPr>
          <p:cNvPr id="14" name="Slide Number Placeholder 31">
            <a:extLst>
              <a:ext uri="{FF2B5EF4-FFF2-40B4-BE49-F238E27FC236}">
                <a16:creationId xmlns:a16="http://schemas.microsoft.com/office/drawing/2014/main" id="{BE47B022-1D77-4B48-8254-A7514B88A8DF}"/>
              </a:ext>
            </a:extLst>
          </p:cNvPr>
          <p:cNvSpPr>
            <a:spLocks noGrp="1"/>
          </p:cNvSpPr>
          <p:nvPr>
            <p:ph type="sldNum" sz="quarter" idx="4"/>
          </p:nvPr>
        </p:nvSpPr>
        <p:spPr>
          <a:xfrm>
            <a:off x="10993800" y="6235518"/>
            <a:ext cx="621396" cy="452057"/>
          </a:xfrm>
          <a:prstGeom prst="rect">
            <a:avLst/>
          </a:prstGeom>
        </p:spPr>
        <p:txBody>
          <a:bodyPr vert="horz" lIns="0" tIns="0" rIns="0" bIns="0" rtlCol="0" anchor="ctr"/>
          <a:lstStyle>
            <a:lvl1pPr algn="r">
              <a:defRPr sz="1300">
                <a:solidFill>
                  <a:schemeClr val="tx1"/>
                </a:solidFill>
                <a:latin typeface="+mn-lt"/>
              </a:defRPr>
            </a:lvl1pPr>
          </a:lstStyle>
          <a:p>
            <a:fld id="{48C91D3C-AA5C-7440-8489-158FBC20DC87}" type="slidenum">
              <a:rPr lang="en-US" smtClean="0"/>
              <a:pPr/>
              <a:t>‹#›</a:t>
            </a:fld>
            <a:endParaRPr lang="en-US" dirty="0"/>
          </a:p>
        </p:txBody>
      </p:sp>
      <p:sp>
        <p:nvSpPr>
          <p:cNvPr id="27" name="Text Placeholder 2">
            <a:extLst>
              <a:ext uri="{FF2B5EF4-FFF2-40B4-BE49-F238E27FC236}">
                <a16:creationId xmlns:a16="http://schemas.microsoft.com/office/drawing/2014/main" id="{333F3F0A-0916-8245-B9A1-1F0F3BC87E43}"/>
              </a:ext>
            </a:extLst>
          </p:cNvPr>
          <p:cNvSpPr>
            <a:spLocks noGrp="1"/>
          </p:cNvSpPr>
          <p:nvPr>
            <p:ph type="body" sz="quarter" idx="13" hasCustomPrompt="1"/>
          </p:nvPr>
        </p:nvSpPr>
        <p:spPr>
          <a:xfrm>
            <a:off x="5981249" y="6235519"/>
            <a:ext cx="3904235" cy="452056"/>
          </a:xfrm>
          <a:prstGeom prst="rect">
            <a:avLst/>
          </a:prstGeom>
        </p:spPr>
        <p:txBody>
          <a:bodyPr anchor="ctr"/>
          <a:lstStyle>
            <a:lvl1pPr marL="0" indent="0" algn="r">
              <a:buNone/>
              <a:defRPr sz="1300">
                <a:solidFill>
                  <a:schemeClr val="tx1"/>
                </a:solidFill>
              </a:defRPr>
            </a:lvl1pPr>
          </a:lstStyle>
          <a:p>
            <a:pPr lvl="0"/>
            <a:r>
              <a:rPr lang="en-US" dirty="0"/>
              <a:t>Presenter name</a:t>
            </a:r>
          </a:p>
        </p:txBody>
      </p:sp>
      <p:pic>
        <p:nvPicPr>
          <p:cNvPr id="15" name="Graphic 14">
            <a:extLst>
              <a:ext uri="{FF2B5EF4-FFF2-40B4-BE49-F238E27FC236}">
                <a16:creationId xmlns:a16="http://schemas.microsoft.com/office/drawing/2014/main" id="{535E14CD-F9B6-DA4B-B90E-48755425D17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9247" y="350469"/>
            <a:ext cx="1515600" cy="917703"/>
          </a:xfrm>
          <a:prstGeom prst="rect">
            <a:avLst/>
          </a:prstGeom>
        </p:spPr>
      </p:pic>
      <p:pic>
        <p:nvPicPr>
          <p:cNvPr id="16" name="Picture 15">
            <a:extLst>
              <a:ext uri="{FF2B5EF4-FFF2-40B4-BE49-F238E27FC236}">
                <a16:creationId xmlns:a16="http://schemas.microsoft.com/office/drawing/2014/main" id="{5DEFE63D-75BF-B147-B5B0-84945304991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1325" y="6070973"/>
            <a:ext cx="1513543" cy="486000"/>
          </a:xfrm>
          <a:prstGeom prst="rect">
            <a:avLst/>
          </a:prstGeom>
        </p:spPr>
      </p:pic>
      <p:pic>
        <p:nvPicPr>
          <p:cNvPr id="18" name="Graphic 17">
            <a:extLst>
              <a:ext uri="{FF2B5EF4-FFF2-40B4-BE49-F238E27FC236}">
                <a16:creationId xmlns:a16="http://schemas.microsoft.com/office/drawing/2014/main" id="{10972EFC-9835-C943-96FA-9FEBBC1CC27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3134" y="637735"/>
            <a:ext cx="7798774" cy="5317346"/>
          </a:xfrm>
          <a:prstGeom prst="rect">
            <a:avLst/>
          </a:prstGeom>
        </p:spPr>
      </p:pic>
      <p:pic>
        <p:nvPicPr>
          <p:cNvPr id="19" name="Graphic 18">
            <a:extLst>
              <a:ext uri="{FF2B5EF4-FFF2-40B4-BE49-F238E27FC236}">
                <a16:creationId xmlns:a16="http://schemas.microsoft.com/office/drawing/2014/main" id="{AD433C17-E105-8240-A4B9-7F0DE943282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993800" y="5955081"/>
            <a:ext cx="838200" cy="571500"/>
          </a:xfrm>
          <a:prstGeom prst="rect">
            <a:avLst/>
          </a:prstGeom>
        </p:spPr>
      </p:pic>
      <p:sp>
        <p:nvSpPr>
          <p:cNvPr id="25" name="Text Placeholder 27">
            <a:extLst>
              <a:ext uri="{FF2B5EF4-FFF2-40B4-BE49-F238E27FC236}">
                <a16:creationId xmlns:a16="http://schemas.microsoft.com/office/drawing/2014/main" id="{2DCD3A96-40DB-C946-9F6C-1DF2B590F785}"/>
              </a:ext>
            </a:extLst>
          </p:cNvPr>
          <p:cNvSpPr>
            <a:spLocks noGrp="1"/>
          </p:cNvSpPr>
          <p:nvPr>
            <p:ph type="body" sz="quarter" idx="10" hasCustomPrompt="1"/>
          </p:nvPr>
        </p:nvSpPr>
        <p:spPr>
          <a:xfrm>
            <a:off x="5762991" y="4350842"/>
            <a:ext cx="4927509" cy="646139"/>
          </a:xfrm>
          <a:prstGeom prst="rect">
            <a:avLst/>
          </a:prstGeom>
        </p:spPr>
        <p:txBody>
          <a:bodyPr lIns="0" tIns="360000" rIns="0" bIns="0" anchor="b"/>
          <a:lstStyle>
            <a:lvl1pPr marL="0" indent="0">
              <a:spcBef>
                <a:spcPts val="400"/>
              </a:spcBef>
              <a:buNone/>
              <a:defRPr sz="4000" spc="-150">
                <a:solidFill>
                  <a:schemeClr val="bg1"/>
                </a:solidFill>
              </a:defRPr>
            </a:lvl1pPr>
          </a:lstStyle>
          <a:p>
            <a:pPr lvl="0"/>
            <a:r>
              <a:rPr lang="en-US" dirty="0"/>
              <a:t>Divider page</a:t>
            </a:r>
          </a:p>
        </p:txBody>
      </p:sp>
      <p:sp>
        <p:nvSpPr>
          <p:cNvPr id="26" name="Text Placeholder 9">
            <a:extLst>
              <a:ext uri="{FF2B5EF4-FFF2-40B4-BE49-F238E27FC236}">
                <a16:creationId xmlns:a16="http://schemas.microsoft.com/office/drawing/2014/main" id="{B2066418-50E1-C44E-ADA4-875DBDD857EB}"/>
              </a:ext>
            </a:extLst>
          </p:cNvPr>
          <p:cNvSpPr>
            <a:spLocks noGrp="1"/>
          </p:cNvSpPr>
          <p:nvPr>
            <p:ph type="body" sz="quarter" idx="14"/>
          </p:nvPr>
        </p:nvSpPr>
        <p:spPr>
          <a:xfrm>
            <a:off x="5762991" y="5012925"/>
            <a:ext cx="4927509" cy="301625"/>
          </a:xfrm>
          <a:prstGeom prst="rect">
            <a:avLst/>
          </a:prstGeom>
        </p:spPr>
        <p:txBody>
          <a:bodyPr lIns="0" tIns="0" rIns="0" bIns="0"/>
          <a:lstStyle>
            <a:lvl1pPr>
              <a:defRPr sz="2000">
                <a:solidFill>
                  <a:srgbClr val="00A9CE"/>
                </a:solidFill>
                <a:latin typeface="+mn-lt"/>
              </a:defRPr>
            </a:lvl1pPr>
          </a:lstStyle>
          <a:p>
            <a:pPr lvl="0"/>
            <a:endParaRPr lang="en-US" dirty="0"/>
          </a:p>
        </p:txBody>
      </p:sp>
    </p:spTree>
    <p:extLst>
      <p:ext uri="{BB962C8B-B14F-4D97-AF65-F5344CB8AC3E}">
        <p14:creationId xmlns:p14="http://schemas.microsoft.com/office/powerpoint/2010/main" val="234088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C23D5-0A2C-6F30-025D-E61A1680E2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B41B386-CA4D-5AD7-C4A1-709B7AEC35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3F4426F-13E2-E83E-F8CA-55BD76EFAD74}"/>
              </a:ext>
            </a:extLst>
          </p:cNvPr>
          <p:cNvSpPr>
            <a:spLocks noGrp="1"/>
          </p:cNvSpPr>
          <p:nvPr>
            <p:ph type="dt" sz="half" idx="10"/>
          </p:nvPr>
        </p:nvSpPr>
        <p:spPr/>
        <p:txBody>
          <a:bodyPr/>
          <a:lstStyle/>
          <a:p>
            <a:fld id="{6D73ABDA-1A8A-4B56-9CFF-9A389F614007}" type="datetimeFigureOut">
              <a:rPr lang="en-GB" smtClean="0"/>
              <a:t>03/11/2023</a:t>
            </a:fld>
            <a:endParaRPr lang="en-GB"/>
          </a:p>
        </p:txBody>
      </p:sp>
      <p:sp>
        <p:nvSpPr>
          <p:cNvPr id="5" name="Footer Placeholder 4">
            <a:extLst>
              <a:ext uri="{FF2B5EF4-FFF2-40B4-BE49-F238E27FC236}">
                <a16:creationId xmlns:a16="http://schemas.microsoft.com/office/drawing/2014/main" id="{4F7465DA-AC9A-0712-9386-C750E8B01D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1726C6-9C11-A2CD-45DF-4F8A73CC2264}"/>
              </a:ext>
            </a:extLst>
          </p:cNvPr>
          <p:cNvSpPr>
            <a:spLocks noGrp="1"/>
          </p:cNvSpPr>
          <p:nvPr>
            <p:ph type="sldNum" sz="quarter" idx="12"/>
          </p:nvPr>
        </p:nvSpPr>
        <p:spPr/>
        <p:txBody>
          <a:bodyPr/>
          <a:lstStyle/>
          <a:p>
            <a:fld id="{C77079E5-0629-48D1-B0AA-6629AF656A4A}" type="slidenum">
              <a:rPr lang="en-GB" smtClean="0"/>
              <a:t>‹#›</a:t>
            </a:fld>
            <a:endParaRPr lang="en-GB"/>
          </a:p>
        </p:txBody>
      </p:sp>
    </p:spTree>
    <p:extLst>
      <p:ext uri="{BB962C8B-B14F-4D97-AF65-F5344CB8AC3E}">
        <p14:creationId xmlns:p14="http://schemas.microsoft.com/office/powerpoint/2010/main" val="380200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DDDED-78B7-1B0B-5087-E636A2CA37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10A136-9CC3-3C49-1DEB-661DC52624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84F0F5-408F-CDD9-D749-1467352A7E26}"/>
              </a:ext>
            </a:extLst>
          </p:cNvPr>
          <p:cNvSpPr>
            <a:spLocks noGrp="1"/>
          </p:cNvSpPr>
          <p:nvPr>
            <p:ph type="dt" sz="half" idx="10"/>
          </p:nvPr>
        </p:nvSpPr>
        <p:spPr/>
        <p:txBody>
          <a:bodyPr/>
          <a:lstStyle/>
          <a:p>
            <a:fld id="{6D73ABDA-1A8A-4B56-9CFF-9A389F614007}" type="datetimeFigureOut">
              <a:rPr lang="en-GB" smtClean="0"/>
              <a:t>03/11/2023</a:t>
            </a:fld>
            <a:endParaRPr lang="en-GB"/>
          </a:p>
        </p:txBody>
      </p:sp>
      <p:sp>
        <p:nvSpPr>
          <p:cNvPr id="5" name="Footer Placeholder 4">
            <a:extLst>
              <a:ext uri="{FF2B5EF4-FFF2-40B4-BE49-F238E27FC236}">
                <a16:creationId xmlns:a16="http://schemas.microsoft.com/office/drawing/2014/main" id="{A30E0429-7F92-94B4-BC3C-24C3FA7CF6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2C1869-D157-AD6F-8914-61F0966959FA}"/>
              </a:ext>
            </a:extLst>
          </p:cNvPr>
          <p:cNvSpPr>
            <a:spLocks noGrp="1"/>
          </p:cNvSpPr>
          <p:nvPr>
            <p:ph type="sldNum" sz="quarter" idx="12"/>
          </p:nvPr>
        </p:nvSpPr>
        <p:spPr/>
        <p:txBody>
          <a:bodyPr/>
          <a:lstStyle/>
          <a:p>
            <a:fld id="{C77079E5-0629-48D1-B0AA-6629AF656A4A}" type="slidenum">
              <a:rPr lang="en-GB" smtClean="0"/>
              <a:t>‹#›</a:t>
            </a:fld>
            <a:endParaRPr lang="en-GB"/>
          </a:p>
        </p:txBody>
      </p:sp>
    </p:spTree>
    <p:extLst>
      <p:ext uri="{BB962C8B-B14F-4D97-AF65-F5344CB8AC3E}">
        <p14:creationId xmlns:p14="http://schemas.microsoft.com/office/powerpoint/2010/main" val="3097472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 column)">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683BC35E-D585-024A-8D2B-D1816098DD48}"/>
              </a:ext>
            </a:extLst>
          </p:cNvPr>
          <p:cNvSpPr>
            <a:spLocks noGrp="1"/>
          </p:cNvSpPr>
          <p:nvPr>
            <p:ph type="title"/>
          </p:nvPr>
        </p:nvSpPr>
        <p:spPr/>
        <p:txBody>
          <a:bodyPr/>
          <a:lstStyle/>
          <a:p>
            <a:r>
              <a:rPr lang="en-GB" dirty="0"/>
              <a:t>Click to edit Master title style</a:t>
            </a:r>
            <a:endParaRPr lang="en-US" dirty="0"/>
          </a:p>
        </p:txBody>
      </p:sp>
      <p:sp>
        <p:nvSpPr>
          <p:cNvPr id="20" name="Content Placeholder 18">
            <a:extLst>
              <a:ext uri="{FF2B5EF4-FFF2-40B4-BE49-F238E27FC236}">
                <a16:creationId xmlns:a16="http://schemas.microsoft.com/office/drawing/2014/main" id="{ECE4DB37-93FC-3B4F-95B1-D43909830620}"/>
              </a:ext>
            </a:extLst>
          </p:cNvPr>
          <p:cNvSpPr>
            <a:spLocks noGrp="1"/>
          </p:cNvSpPr>
          <p:nvPr>
            <p:ph sz="quarter" idx="12" hasCustomPrompt="1"/>
          </p:nvPr>
        </p:nvSpPr>
        <p:spPr>
          <a:xfrm>
            <a:off x="360363" y="1615445"/>
            <a:ext cx="9848508" cy="301057"/>
          </a:xfrm>
          <a:prstGeom prst="rect">
            <a:avLst/>
          </a:prstGeom>
        </p:spPr>
        <p:txBody>
          <a:bodyPr lIns="0" tIns="0" rIns="0" bIns="0" anchor="ctr"/>
          <a:lstStyle>
            <a:lvl1pPr marL="0" indent="0">
              <a:buNone/>
              <a:defRPr sz="2000">
                <a:solidFill>
                  <a:srgbClr val="003087"/>
                </a:solidFill>
              </a:defRPr>
            </a:lvl1pPr>
          </a:lstStyle>
          <a:p>
            <a:pPr lvl="0"/>
            <a:r>
              <a:rPr lang="en-US" dirty="0"/>
              <a:t>Click to edit sub title</a:t>
            </a:r>
          </a:p>
        </p:txBody>
      </p:sp>
      <p:sp>
        <p:nvSpPr>
          <p:cNvPr id="22" name="Text Placeholder 21">
            <a:extLst>
              <a:ext uri="{FF2B5EF4-FFF2-40B4-BE49-F238E27FC236}">
                <a16:creationId xmlns:a16="http://schemas.microsoft.com/office/drawing/2014/main" id="{9D2ECF42-66A6-6541-B15D-91AF8751A1D8}"/>
              </a:ext>
            </a:extLst>
          </p:cNvPr>
          <p:cNvSpPr>
            <a:spLocks noGrp="1"/>
          </p:cNvSpPr>
          <p:nvPr>
            <p:ph type="body" sz="quarter" idx="14"/>
          </p:nvPr>
        </p:nvSpPr>
        <p:spPr>
          <a:xfrm>
            <a:off x="350838" y="2260601"/>
            <a:ext cx="11495087" cy="3167778"/>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23" name="Slide Number Placeholder 31">
            <a:extLst>
              <a:ext uri="{FF2B5EF4-FFF2-40B4-BE49-F238E27FC236}">
                <a16:creationId xmlns:a16="http://schemas.microsoft.com/office/drawing/2014/main" id="{E6F793B1-4EE7-624D-8430-071B158FE84B}"/>
              </a:ext>
            </a:extLst>
          </p:cNvPr>
          <p:cNvSpPr>
            <a:spLocks noGrp="1"/>
          </p:cNvSpPr>
          <p:nvPr>
            <p:ph type="sldNum" sz="quarter" idx="4"/>
          </p:nvPr>
        </p:nvSpPr>
        <p:spPr>
          <a:xfrm>
            <a:off x="10993800" y="6235518"/>
            <a:ext cx="621396" cy="452057"/>
          </a:xfrm>
          <a:prstGeom prst="rect">
            <a:avLst/>
          </a:prstGeom>
        </p:spPr>
        <p:txBody>
          <a:bodyPr vert="horz" lIns="0" tIns="0" rIns="0" bIns="0" rtlCol="0" anchor="ctr"/>
          <a:lstStyle>
            <a:lvl1pPr algn="r">
              <a:defRPr sz="1300">
                <a:solidFill>
                  <a:srgbClr val="003087"/>
                </a:solidFill>
                <a:latin typeface="+mn-lt"/>
              </a:defRPr>
            </a:lvl1pPr>
          </a:lstStyle>
          <a:p>
            <a:fld id="{48C91D3C-AA5C-7440-8489-158FBC20DC87}" type="slidenum">
              <a:rPr lang="en-US" smtClean="0"/>
              <a:pPr/>
              <a:t>‹#›</a:t>
            </a:fld>
            <a:endParaRPr lang="en-US" dirty="0"/>
          </a:p>
        </p:txBody>
      </p:sp>
    </p:spTree>
    <p:extLst>
      <p:ext uri="{BB962C8B-B14F-4D97-AF65-F5344CB8AC3E}">
        <p14:creationId xmlns:p14="http://schemas.microsoft.com/office/powerpoint/2010/main" val="2577902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5902F-C010-994A-9A26-DA5C00972B31}"/>
              </a:ext>
            </a:extLst>
          </p:cNvPr>
          <p:cNvSpPr>
            <a:spLocks noGrp="1"/>
          </p:cNvSpPr>
          <p:nvPr>
            <p:ph type="title"/>
          </p:nvPr>
        </p:nvSpPr>
        <p:spPr/>
        <p:txBody>
          <a:bodyPr/>
          <a:lstStyle/>
          <a:p>
            <a:r>
              <a:rPr lang="en-GB" dirty="0"/>
              <a:t>Click to edit Master title style</a:t>
            </a:r>
            <a:endParaRPr lang="en-US" dirty="0"/>
          </a:p>
        </p:txBody>
      </p:sp>
      <p:sp>
        <p:nvSpPr>
          <p:cNvPr id="5" name="Content Placeholder 18">
            <a:extLst>
              <a:ext uri="{FF2B5EF4-FFF2-40B4-BE49-F238E27FC236}">
                <a16:creationId xmlns:a16="http://schemas.microsoft.com/office/drawing/2014/main" id="{7B2E4A7A-1AD7-CB45-8BEC-CD939B823958}"/>
              </a:ext>
            </a:extLst>
          </p:cNvPr>
          <p:cNvSpPr>
            <a:spLocks noGrp="1"/>
          </p:cNvSpPr>
          <p:nvPr>
            <p:ph sz="quarter" idx="12" hasCustomPrompt="1"/>
          </p:nvPr>
        </p:nvSpPr>
        <p:spPr>
          <a:xfrm>
            <a:off x="360363" y="1615445"/>
            <a:ext cx="9848508" cy="301057"/>
          </a:xfrm>
          <a:prstGeom prst="rect">
            <a:avLst/>
          </a:prstGeom>
        </p:spPr>
        <p:txBody>
          <a:bodyPr lIns="0" tIns="0" rIns="0" bIns="0" anchor="ctr"/>
          <a:lstStyle>
            <a:lvl1pPr marL="0" indent="0">
              <a:buNone/>
              <a:defRPr sz="2000">
                <a:solidFill>
                  <a:srgbClr val="003087"/>
                </a:solidFill>
              </a:defRPr>
            </a:lvl1pPr>
          </a:lstStyle>
          <a:p>
            <a:pPr lvl="0"/>
            <a:r>
              <a:rPr lang="en-US" dirty="0"/>
              <a:t>Click to edit sub title</a:t>
            </a:r>
          </a:p>
        </p:txBody>
      </p:sp>
      <p:sp>
        <p:nvSpPr>
          <p:cNvPr id="8" name="Text Placeholder 7">
            <a:extLst>
              <a:ext uri="{FF2B5EF4-FFF2-40B4-BE49-F238E27FC236}">
                <a16:creationId xmlns:a16="http://schemas.microsoft.com/office/drawing/2014/main" id="{40A5A561-BD52-2A4E-B6E8-89A93094201A}"/>
              </a:ext>
            </a:extLst>
          </p:cNvPr>
          <p:cNvSpPr>
            <a:spLocks noGrp="1"/>
          </p:cNvSpPr>
          <p:nvPr>
            <p:ph type="body" sz="quarter" idx="15"/>
          </p:nvPr>
        </p:nvSpPr>
        <p:spPr>
          <a:xfrm>
            <a:off x="350838" y="2260600"/>
            <a:ext cx="11491005" cy="3167063"/>
          </a:xfrm>
          <a:noFill/>
        </p:spPr>
        <p:txBody>
          <a:bodyPr numCol="2" spcCol="97200"/>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4" name="Slide Number Placeholder 31">
            <a:extLst>
              <a:ext uri="{FF2B5EF4-FFF2-40B4-BE49-F238E27FC236}">
                <a16:creationId xmlns:a16="http://schemas.microsoft.com/office/drawing/2014/main" id="{EA764D85-C99D-DD42-ACA0-1B0ABDD568E0}"/>
              </a:ext>
            </a:extLst>
          </p:cNvPr>
          <p:cNvSpPr>
            <a:spLocks noGrp="1"/>
          </p:cNvSpPr>
          <p:nvPr>
            <p:ph type="sldNum" sz="quarter" idx="4"/>
          </p:nvPr>
        </p:nvSpPr>
        <p:spPr>
          <a:xfrm>
            <a:off x="10993800" y="6235518"/>
            <a:ext cx="621396" cy="452057"/>
          </a:xfrm>
          <a:prstGeom prst="rect">
            <a:avLst/>
          </a:prstGeom>
        </p:spPr>
        <p:txBody>
          <a:bodyPr vert="horz" lIns="0" tIns="0" rIns="0" bIns="0" rtlCol="0" anchor="ctr"/>
          <a:lstStyle>
            <a:lvl1pPr algn="r">
              <a:defRPr sz="1300">
                <a:solidFill>
                  <a:srgbClr val="003087"/>
                </a:solidFill>
                <a:latin typeface="+mn-lt"/>
              </a:defRPr>
            </a:lvl1pPr>
          </a:lstStyle>
          <a:p>
            <a:fld id="{48C91D3C-AA5C-7440-8489-158FBC20DC87}" type="slidenum">
              <a:rPr lang="en-US" smtClean="0"/>
              <a:pPr/>
              <a:t>‹#›</a:t>
            </a:fld>
            <a:endParaRPr lang="en-US" dirty="0"/>
          </a:p>
        </p:txBody>
      </p:sp>
    </p:spTree>
    <p:extLst>
      <p:ext uri="{BB962C8B-B14F-4D97-AF65-F5344CB8AC3E}">
        <p14:creationId xmlns:p14="http://schemas.microsoft.com/office/powerpoint/2010/main" val="4014838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E69D9-4293-B84F-91D0-BC791F2FB7F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03D68D4-9238-1244-B1AC-E502AF28783A}"/>
              </a:ext>
            </a:extLst>
          </p:cNvPr>
          <p:cNvSpPr>
            <a:spLocks noGrp="1"/>
          </p:cNvSpPr>
          <p:nvPr>
            <p:ph type="dt" sz="half" idx="10"/>
          </p:nvPr>
        </p:nvSpPr>
        <p:spPr>
          <a:xfrm>
            <a:off x="9958487" y="6235519"/>
            <a:ext cx="1035313" cy="452056"/>
          </a:xfrm>
          <a:prstGeom prst="rect">
            <a:avLst/>
          </a:prstGeom>
        </p:spPr>
        <p:txBody>
          <a:bodyPr/>
          <a:lstStyle/>
          <a:p>
            <a:endParaRPr lang="en-GB" dirty="0"/>
          </a:p>
        </p:txBody>
      </p:sp>
      <p:sp>
        <p:nvSpPr>
          <p:cNvPr id="4" name="Content Placeholder 18">
            <a:extLst>
              <a:ext uri="{FF2B5EF4-FFF2-40B4-BE49-F238E27FC236}">
                <a16:creationId xmlns:a16="http://schemas.microsoft.com/office/drawing/2014/main" id="{87FE0DEB-9617-3740-B2D6-9BD7D638BD4E}"/>
              </a:ext>
            </a:extLst>
          </p:cNvPr>
          <p:cNvSpPr>
            <a:spLocks noGrp="1"/>
          </p:cNvSpPr>
          <p:nvPr>
            <p:ph sz="quarter" idx="12" hasCustomPrompt="1"/>
          </p:nvPr>
        </p:nvSpPr>
        <p:spPr>
          <a:xfrm>
            <a:off x="360363" y="1615445"/>
            <a:ext cx="9848508" cy="301057"/>
          </a:xfrm>
          <a:prstGeom prst="rect">
            <a:avLst/>
          </a:prstGeom>
        </p:spPr>
        <p:txBody>
          <a:bodyPr lIns="0" tIns="0" rIns="0" bIns="0" anchor="ctr"/>
          <a:lstStyle>
            <a:lvl1pPr marL="0" indent="0">
              <a:buNone/>
              <a:defRPr sz="2000">
                <a:solidFill>
                  <a:srgbClr val="003087"/>
                </a:solidFill>
              </a:defRPr>
            </a:lvl1pPr>
          </a:lstStyle>
          <a:p>
            <a:pPr lvl="0"/>
            <a:r>
              <a:rPr lang="en-US" dirty="0"/>
              <a:t>Click to edit sub title</a:t>
            </a:r>
          </a:p>
        </p:txBody>
      </p:sp>
      <p:sp>
        <p:nvSpPr>
          <p:cNvPr id="5" name="Text Placeholder 2">
            <a:extLst>
              <a:ext uri="{FF2B5EF4-FFF2-40B4-BE49-F238E27FC236}">
                <a16:creationId xmlns:a16="http://schemas.microsoft.com/office/drawing/2014/main" id="{4E392917-323C-D642-9B8D-BC4DDFFE772E}"/>
              </a:ext>
            </a:extLst>
          </p:cNvPr>
          <p:cNvSpPr>
            <a:spLocks noGrp="1"/>
          </p:cNvSpPr>
          <p:nvPr>
            <p:ph type="body" sz="quarter" idx="13" hasCustomPrompt="1"/>
          </p:nvPr>
        </p:nvSpPr>
        <p:spPr>
          <a:xfrm>
            <a:off x="5981249" y="6235519"/>
            <a:ext cx="3904235" cy="452056"/>
          </a:xfrm>
          <a:prstGeom prst="rect">
            <a:avLst/>
          </a:prstGeom>
        </p:spPr>
        <p:txBody>
          <a:bodyPr anchor="ctr"/>
          <a:lstStyle>
            <a:lvl1pPr marL="0" indent="0" algn="r">
              <a:buNone/>
              <a:defRPr sz="1300">
                <a:solidFill>
                  <a:srgbClr val="003087"/>
                </a:solidFill>
              </a:defRPr>
            </a:lvl1pPr>
          </a:lstStyle>
          <a:p>
            <a:pPr lvl="0"/>
            <a:r>
              <a:rPr lang="en-US" dirty="0"/>
              <a:t>Presenter name</a:t>
            </a:r>
          </a:p>
        </p:txBody>
      </p:sp>
      <p:sp>
        <p:nvSpPr>
          <p:cNvPr id="7" name="Text Placeholder 7">
            <a:extLst>
              <a:ext uri="{FF2B5EF4-FFF2-40B4-BE49-F238E27FC236}">
                <a16:creationId xmlns:a16="http://schemas.microsoft.com/office/drawing/2014/main" id="{4EC44D35-B7FF-F049-A3A6-6AA9C252B13F}"/>
              </a:ext>
            </a:extLst>
          </p:cNvPr>
          <p:cNvSpPr>
            <a:spLocks noGrp="1"/>
          </p:cNvSpPr>
          <p:nvPr>
            <p:ph type="body" sz="quarter" idx="15"/>
          </p:nvPr>
        </p:nvSpPr>
        <p:spPr>
          <a:xfrm>
            <a:off x="350838" y="2260800"/>
            <a:ext cx="11481161" cy="3167063"/>
          </a:xfrm>
          <a:noFill/>
        </p:spPr>
        <p:txBody>
          <a:bodyPr wrap="none" numCol="3" spcCol="97200"/>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21" name="Slide Number Placeholder 31">
            <a:extLst>
              <a:ext uri="{FF2B5EF4-FFF2-40B4-BE49-F238E27FC236}">
                <a16:creationId xmlns:a16="http://schemas.microsoft.com/office/drawing/2014/main" id="{F57FCFEA-DF4B-4245-AD20-1E09E7D6035B}"/>
              </a:ext>
            </a:extLst>
          </p:cNvPr>
          <p:cNvSpPr>
            <a:spLocks noGrp="1"/>
          </p:cNvSpPr>
          <p:nvPr>
            <p:ph type="sldNum" sz="quarter" idx="4"/>
          </p:nvPr>
        </p:nvSpPr>
        <p:spPr>
          <a:xfrm>
            <a:off x="10993800" y="6235518"/>
            <a:ext cx="621396" cy="452057"/>
          </a:xfrm>
          <a:prstGeom prst="rect">
            <a:avLst/>
          </a:prstGeom>
        </p:spPr>
        <p:txBody>
          <a:bodyPr vert="horz" lIns="0" tIns="0" rIns="0" bIns="0" rtlCol="0" anchor="ctr"/>
          <a:lstStyle>
            <a:lvl1pPr algn="r">
              <a:defRPr sz="1300">
                <a:solidFill>
                  <a:srgbClr val="003087"/>
                </a:solidFill>
                <a:latin typeface="+mn-lt"/>
              </a:defRPr>
            </a:lvl1pPr>
          </a:lstStyle>
          <a:p>
            <a:fld id="{48C91D3C-AA5C-7440-8489-158FBC20DC87}" type="slidenum">
              <a:rPr lang="en-US" smtClean="0"/>
              <a:pPr/>
              <a:t>‹#›</a:t>
            </a:fld>
            <a:endParaRPr lang="en-US" dirty="0"/>
          </a:p>
        </p:txBody>
      </p:sp>
    </p:spTree>
    <p:extLst>
      <p:ext uri="{BB962C8B-B14F-4D97-AF65-F5344CB8AC3E}">
        <p14:creationId xmlns:p14="http://schemas.microsoft.com/office/powerpoint/2010/main" val="4134243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image (side by s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8C69E5F-FA57-EB41-9622-1611710233E5}"/>
              </a:ext>
            </a:extLst>
          </p:cNvPr>
          <p:cNvSpPr>
            <a:spLocks noGrp="1"/>
          </p:cNvSpPr>
          <p:nvPr>
            <p:ph type="pic" sz="quarter" idx="17"/>
          </p:nvPr>
        </p:nvSpPr>
        <p:spPr>
          <a:xfrm>
            <a:off x="6232524" y="2260600"/>
            <a:ext cx="5608638" cy="3167063"/>
          </a:xfrm>
        </p:spPr>
        <p:txBody>
          <a:bodyPr/>
          <a:lstStyle/>
          <a:p>
            <a:endParaRPr lang="en-US" dirty="0"/>
          </a:p>
        </p:txBody>
      </p:sp>
      <p:sp>
        <p:nvSpPr>
          <p:cNvPr id="2" name="Title 1">
            <a:extLst>
              <a:ext uri="{FF2B5EF4-FFF2-40B4-BE49-F238E27FC236}">
                <a16:creationId xmlns:a16="http://schemas.microsoft.com/office/drawing/2014/main" id="{0845902F-C010-994A-9A26-DA5C00972B31}"/>
              </a:ext>
            </a:extLst>
          </p:cNvPr>
          <p:cNvSpPr>
            <a:spLocks noGrp="1"/>
          </p:cNvSpPr>
          <p:nvPr>
            <p:ph type="title"/>
          </p:nvPr>
        </p:nvSpPr>
        <p:spPr/>
        <p:txBody>
          <a:bodyPr/>
          <a:lstStyle/>
          <a:p>
            <a:r>
              <a:rPr lang="en-GB" dirty="0"/>
              <a:t>Click to edit Master title style</a:t>
            </a:r>
            <a:endParaRPr lang="en-US" dirty="0"/>
          </a:p>
        </p:txBody>
      </p:sp>
      <p:sp>
        <p:nvSpPr>
          <p:cNvPr id="3" name="Date Placeholder 2">
            <a:extLst>
              <a:ext uri="{FF2B5EF4-FFF2-40B4-BE49-F238E27FC236}">
                <a16:creationId xmlns:a16="http://schemas.microsoft.com/office/drawing/2014/main" id="{C18B7B82-624E-004B-91BC-2110A4F5E3AF}"/>
              </a:ext>
            </a:extLst>
          </p:cNvPr>
          <p:cNvSpPr>
            <a:spLocks noGrp="1"/>
          </p:cNvSpPr>
          <p:nvPr>
            <p:ph type="dt" sz="half" idx="10"/>
          </p:nvPr>
        </p:nvSpPr>
        <p:spPr>
          <a:xfrm>
            <a:off x="9958487" y="6235519"/>
            <a:ext cx="1035313" cy="452056"/>
          </a:xfrm>
          <a:prstGeom prst="rect">
            <a:avLst/>
          </a:prstGeom>
        </p:spPr>
        <p:txBody>
          <a:bodyPr/>
          <a:lstStyle/>
          <a:p>
            <a:endParaRPr lang="en-GB" dirty="0"/>
          </a:p>
        </p:txBody>
      </p:sp>
      <p:sp>
        <p:nvSpPr>
          <p:cNvPr id="4" name="Text Placeholder 2">
            <a:extLst>
              <a:ext uri="{FF2B5EF4-FFF2-40B4-BE49-F238E27FC236}">
                <a16:creationId xmlns:a16="http://schemas.microsoft.com/office/drawing/2014/main" id="{EF5031D0-52F6-EC46-8F7A-B21AA57FED9D}"/>
              </a:ext>
            </a:extLst>
          </p:cNvPr>
          <p:cNvSpPr>
            <a:spLocks noGrp="1"/>
          </p:cNvSpPr>
          <p:nvPr>
            <p:ph type="body" sz="quarter" idx="13" hasCustomPrompt="1"/>
          </p:nvPr>
        </p:nvSpPr>
        <p:spPr>
          <a:xfrm>
            <a:off x="5981249" y="6235519"/>
            <a:ext cx="3904235" cy="452056"/>
          </a:xfrm>
          <a:prstGeom prst="rect">
            <a:avLst/>
          </a:prstGeom>
        </p:spPr>
        <p:txBody>
          <a:bodyPr anchor="ctr"/>
          <a:lstStyle>
            <a:lvl1pPr marL="0" indent="0" algn="r">
              <a:buNone/>
              <a:defRPr sz="1300">
                <a:solidFill>
                  <a:srgbClr val="003087"/>
                </a:solidFill>
              </a:defRPr>
            </a:lvl1pPr>
          </a:lstStyle>
          <a:p>
            <a:pPr lvl="0"/>
            <a:r>
              <a:rPr lang="en-US" dirty="0"/>
              <a:t>Presenter name</a:t>
            </a:r>
          </a:p>
        </p:txBody>
      </p:sp>
      <p:sp>
        <p:nvSpPr>
          <p:cNvPr id="5" name="Content Placeholder 18">
            <a:extLst>
              <a:ext uri="{FF2B5EF4-FFF2-40B4-BE49-F238E27FC236}">
                <a16:creationId xmlns:a16="http://schemas.microsoft.com/office/drawing/2014/main" id="{7B2E4A7A-1AD7-CB45-8BEC-CD939B823958}"/>
              </a:ext>
            </a:extLst>
          </p:cNvPr>
          <p:cNvSpPr>
            <a:spLocks noGrp="1"/>
          </p:cNvSpPr>
          <p:nvPr>
            <p:ph sz="quarter" idx="12" hasCustomPrompt="1"/>
          </p:nvPr>
        </p:nvSpPr>
        <p:spPr>
          <a:xfrm>
            <a:off x="360363" y="1615445"/>
            <a:ext cx="9848508" cy="301057"/>
          </a:xfrm>
          <a:prstGeom prst="rect">
            <a:avLst/>
          </a:prstGeom>
        </p:spPr>
        <p:txBody>
          <a:bodyPr lIns="0" tIns="0" rIns="0" bIns="0" anchor="ctr"/>
          <a:lstStyle>
            <a:lvl1pPr marL="0" indent="0">
              <a:buNone/>
              <a:defRPr sz="2000">
                <a:solidFill>
                  <a:srgbClr val="003087"/>
                </a:solidFill>
              </a:defRPr>
            </a:lvl1pPr>
          </a:lstStyle>
          <a:p>
            <a:pPr lvl="0"/>
            <a:r>
              <a:rPr lang="en-US" dirty="0"/>
              <a:t>Click to edit sub title</a:t>
            </a:r>
          </a:p>
        </p:txBody>
      </p:sp>
      <p:sp>
        <p:nvSpPr>
          <p:cNvPr id="8" name="Text Placeholder 7">
            <a:extLst>
              <a:ext uri="{FF2B5EF4-FFF2-40B4-BE49-F238E27FC236}">
                <a16:creationId xmlns:a16="http://schemas.microsoft.com/office/drawing/2014/main" id="{40A5A561-BD52-2A4E-B6E8-89A93094201A}"/>
              </a:ext>
            </a:extLst>
          </p:cNvPr>
          <p:cNvSpPr>
            <a:spLocks noGrp="1"/>
          </p:cNvSpPr>
          <p:nvPr>
            <p:ph type="body" sz="quarter" idx="15"/>
          </p:nvPr>
        </p:nvSpPr>
        <p:spPr>
          <a:xfrm>
            <a:off x="350838" y="2260600"/>
            <a:ext cx="5608365" cy="3167063"/>
          </a:xfrm>
          <a:noFill/>
        </p:spPr>
        <p:txBody>
          <a:bodyPr numCol="1"/>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2" name="Slide Number Placeholder 31">
            <a:extLst>
              <a:ext uri="{FF2B5EF4-FFF2-40B4-BE49-F238E27FC236}">
                <a16:creationId xmlns:a16="http://schemas.microsoft.com/office/drawing/2014/main" id="{09FA0A96-785E-9040-9ABF-1B3028EF64B7}"/>
              </a:ext>
            </a:extLst>
          </p:cNvPr>
          <p:cNvSpPr>
            <a:spLocks noGrp="1"/>
          </p:cNvSpPr>
          <p:nvPr>
            <p:ph type="sldNum" sz="quarter" idx="4"/>
          </p:nvPr>
        </p:nvSpPr>
        <p:spPr>
          <a:xfrm>
            <a:off x="10993800" y="6235518"/>
            <a:ext cx="621396" cy="452057"/>
          </a:xfrm>
          <a:prstGeom prst="rect">
            <a:avLst/>
          </a:prstGeom>
        </p:spPr>
        <p:txBody>
          <a:bodyPr vert="horz" lIns="0" tIns="0" rIns="0" bIns="0" rtlCol="0" anchor="ctr"/>
          <a:lstStyle>
            <a:lvl1pPr algn="r">
              <a:defRPr sz="1300">
                <a:solidFill>
                  <a:srgbClr val="003087"/>
                </a:solidFill>
                <a:latin typeface="+mn-lt"/>
              </a:defRPr>
            </a:lvl1pPr>
          </a:lstStyle>
          <a:p>
            <a:fld id="{48C91D3C-AA5C-7440-8489-158FBC20DC87}" type="slidenum">
              <a:rPr lang="en-US" smtClean="0"/>
              <a:pPr/>
              <a:t>‹#›</a:t>
            </a:fld>
            <a:endParaRPr lang="en-US" dirty="0"/>
          </a:p>
        </p:txBody>
      </p:sp>
    </p:spTree>
    <p:extLst>
      <p:ext uri="{BB962C8B-B14F-4D97-AF65-F5344CB8AC3E}">
        <p14:creationId xmlns:p14="http://schemas.microsoft.com/office/powerpoint/2010/main" val="3691925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and image (side by side revers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5902F-C010-994A-9A26-DA5C00972B31}"/>
              </a:ext>
            </a:extLst>
          </p:cNvPr>
          <p:cNvSpPr>
            <a:spLocks noGrp="1"/>
          </p:cNvSpPr>
          <p:nvPr>
            <p:ph type="title"/>
          </p:nvPr>
        </p:nvSpPr>
        <p:spPr/>
        <p:txBody>
          <a:bodyPr/>
          <a:lstStyle/>
          <a:p>
            <a:r>
              <a:rPr lang="en-GB" dirty="0"/>
              <a:t>Click to edit Master title style</a:t>
            </a:r>
            <a:endParaRPr lang="en-US" dirty="0"/>
          </a:p>
        </p:txBody>
      </p:sp>
      <p:sp>
        <p:nvSpPr>
          <p:cNvPr id="3" name="Date Placeholder 2">
            <a:extLst>
              <a:ext uri="{FF2B5EF4-FFF2-40B4-BE49-F238E27FC236}">
                <a16:creationId xmlns:a16="http://schemas.microsoft.com/office/drawing/2014/main" id="{C18B7B82-624E-004B-91BC-2110A4F5E3AF}"/>
              </a:ext>
            </a:extLst>
          </p:cNvPr>
          <p:cNvSpPr>
            <a:spLocks noGrp="1"/>
          </p:cNvSpPr>
          <p:nvPr>
            <p:ph type="dt" sz="half" idx="10"/>
          </p:nvPr>
        </p:nvSpPr>
        <p:spPr>
          <a:xfrm>
            <a:off x="9958487" y="6235519"/>
            <a:ext cx="1035313" cy="452056"/>
          </a:xfrm>
          <a:prstGeom prst="rect">
            <a:avLst/>
          </a:prstGeom>
        </p:spPr>
        <p:txBody>
          <a:bodyPr/>
          <a:lstStyle/>
          <a:p>
            <a:endParaRPr lang="en-GB" dirty="0"/>
          </a:p>
        </p:txBody>
      </p:sp>
      <p:sp>
        <p:nvSpPr>
          <p:cNvPr id="4" name="Text Placeholder 2">
            <a:extLst>
              <a:ext uri="{FF2B5EF4-FFF2-40B4-BE49-F238E27FC236}">
                <a16:creationId xmlns:a16="http://schemas.microsoft.com/office/drawing/2014/main" id="{EF5031D0-52F6-EC46-8F7A-B21AA57FED9D}"/>
              </a:ext>
            </a:extLst>
          </p:cNvPr>
          <p:cNvSpPr>
            <a:spLocks noGrp="1"/>
          </p:cNvSpPr>
          <p:nvPr>
            <p:ph type="body" sz="quarter" idx="13" hasCustomPrompt="1"/>
          </p:nvPr>
        </p:nvSpPr>
        <p:spPr>
          <a:xfrm>
            <a:off x="5981249" y="6235519"/>
            <a:ext cx="3904235" cy="452056"/>
          </a:xfrm>
          <a:prstGeom prst="rect">
            <a:avLst/>
          </a:prstGeom>
        </p:spPr>
        <p:txBody>
          <a:bodyPr anchor="ctr"/>
          <a:lstStyle>
            <a:lvl1pPr marL="0" indent="0" algn="r">
              <a:buNone/>
              <a:defRPr sz="1300">
                <a:solidFill>
                  <a:srgbClr val="003087"/>
                </a:solidFill>
              </a:defRPr>
            </a:lvl1pPr>
          </a:lstStyle>
          <a:p>
            <a:pPr lvl="0"/>
            <a:r>
              <a:rPr lang="en-US" dirty="0"/>
              <a:t>Presenter name</a:t>
            </a:r>
          </a:p>
        </p:txBody>
      </p:sp>
      <p:sp>
        <p:nvSpPr>
          <p:cNvPr id="5" name="Content Placeholder 18">
            <a:extLst>
              <a:ext uri="{FF2B5EF4-FFF2-40B4-BE49-F238E27FC236}">
                <a16:creationId xmlns:a16="http://schemas.microsoft.com/office/drawing/2014/main" id="{7B2E4A7A-1AD7-CB45-8BEC-CD939B823958}"/>
              </a:ext>
            </a:extLst>
          </p:cNvPr>
          <p:cNvSpPr>
            <a:spLocks noGrp="1"/>
          </p:cNvSpPr>
          <p:nvPr>
            <p:ph sz="quarter" idx="12" hasCustomPrompt="1"/>
          </p:nvPr>
        </p:nvSpPr>
        <p:spPr>
          <a:xfrm>
            <a:off x="360363" y="1615445"/>
            <a:ext cx="9848508" cy="301057"/>
          </a:xfrm>
          <a:prstGeom prst="rect">
            <a:avLst/>
          </a:prstGeom>
        </p:spPr>
        <p:txBody>
          <a:bodyPr lIns="0" tIns="0" rIns="0" bIns="0" anchor="ctr"/>
          <a:lstStyle>
            <a:lvl1pPr marL="0" indent="0">
              <a:buNone/>
              <a:defRPr sz="2000">
                <a:solidFill>
                  <a:srgbClr val="003087"/>
                </a:solidFill>
              </a:defRPr>
            </a:lvl1pPr>
          </a:lstStyle>
          <a:p>
            <a:pPr lvl="0"/>
            <a:r>
              <a:rPr lang="en-US" dirty="0"/>
              <a:t>Click to edit sub title</a:t>
            </a:r>
          </a:p>
        </p:txBody>
      </p:sp>
      <p:sp>
        <p:nvSpPr>
          <p:cNvPr id="8" name="Text Placeholder 7">
            <a:extLst>
              <a:ext uri="{FF2B5EF4-FFF2-40B4-BE49-F238E27FC236}">
                <a16:creationId xmlns:a16="http://schemas.microsoft.com/office/drawing/2014/main" id="{40A5A561-BD52-2A4E-B6E8-89A93094201A}"/>
              </a:ext>
            </a:extLst>
          </p:cNvPr>
          <p:cNvSpPr>
            <a:spLocks noGrp="1"/>
          </p:cNvSpPr>
          <p:nvPr>
            <p:ph type="body" sz="quarter" idx="15"/>
          </p:nvPr>
        </p:nvSpPr>
        <p:spPr>
          <a:xfrm>
            <a:off x="6232524" y="2260600"/>
            <a:ext cx="5608365" cy="3167063"/>
          </a:xfrm>
          <a:noFill/>
        </p:spPr>
        <p:txBody>
          <a:bodyPr numCol="1"/>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2" name="Slide Number Placeholder 31">
            <a:extLst>
              <a:ext uri="{FF2B5EF4-FFF2-40B4-BE49-F238E27FC236}">
                <a16:creationId xmlns:a16="http://schemas.microsoft.com/office/drawing/2014/main" id="{09FA0A96-785E-9040-9ABF-1B3028EF64B7}"/>
              </a:ext>
            </a:extLst>
          </p:cNvPr>
          <p:cNvSpPr>
            <a:spLocks noGrp="1"/>
          </p:cNvSpPr>
          <p:nvPr>
            <p:ph type="sldNum" sz="quarter" idx="4"/>
          </p:nvPr>
        </p:nvSpPr>
        <p:spPr>
          <a:xfrm>
            <a:off x="10993800" y="6235518"/>
            <a:ext cx="621396" cy="452057"/>
          </a:xfrm>
          <a:prstGeom prst="rect">
            <a:avLst/>
          </a:prstGeom>
        </p:spPr>
        <p:txBody>
          <a:bodyPr vert="horz" lIns="0" tIns="0" rIns="0" bIns="0" rtlCol="0" anchor="ctr"/>
          <a:lstStyle>
            <a:lvl1pPr algn="r">
              <a:defRPr sz="1300">
                <a:solidFill>
                  <a:srgbClr val="003087"/>
                </a:solidFill>
                <a:latin typeface="+mn-lt"/>
              </a:defRPr>
            </a:lvl1pPr>
          </a:lstStyle>
          <a:p>
            <a:fld id="{48C91D3C-AA5C-7440-8489-158FBC20DC87}" type="slidenum">
              <a:rPr lang="en-US" smtClean="0"/>
              <a:pPr/>
              <a:t>‹#›</a:t>
            </a:fld>
            <a:endParaRPr lang="en-US" dirty="0"/>
          </a:p>
        </p:txBody>
      </p:sp>
      <p:sp>
        <p:nvSpPr>
          <p:cNvPr id="9" name="Picture Placeholder 9">
            <a:extLst>
              <a:ext uri="{FF2B5EF4-FFF2-40B4-BE49-F238E27FC236}">
                <a16:creationId xmlns:a16="http://schemas.microsoft.com/office/drawing/2014/main" id="{84C35799-9EC9-EB4B-9D24-2893A07D913E}"/>
              </a:ext>
            </a:extLst>
          </p:cNvPr>
          <p:cNvSpPr>
            <a:spLocks noGrp="1"/>
          </p:cNvSpPr>
          <p:nvPr>
            <p:ph type="pic" sz="quarter" idx="18"/>
          </p:nvPr>
        </p:nvSpPr>
        <p:spPr>
          <a:xfrm>
            <a:off x="350839" y="2260600"/>
            <a:ext cx="5608638" cy="3167063"/>
          </a:xfrm>
        </p:spPr>
        <p:txBody>
          <a:bodyPr/>
          <a:lstStyle/>
          <a:p>
            <a:endParaRPr lang="en-US" dirty="0"/>
          </a:p>
        </p:txBody>
      </p:sp>
    </p:spTree>
    <p:extLst>
      <p:ext uri="{BB962C8B-B14F-4D97-AF65-F5344CB8AC3E}">
        <p14:creationId xmlns:p14="http://schemas.microsoft.com/office/powerpoint/2010/main" val="18069423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image" Target="../media/image8.emf"/><Relationship Id="rId3" Type="http://schemas.openxmlformats.org/officeDocument/2006/relationships/slideLayout" Target="../slideLayouts/slideLayout7.xml"/><Relationship Id="rId21" Type="http://schemas.openxmlformats.org/officeDocument/2006/relationships/image" Target="../media/image9.png"/><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theme" Target="../theme/theme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image" Target="../media/image2.sv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image" Target="../media/image1.png"/><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image" Target="../media/image10.sv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7.svg"/><Relationship Id="rId2"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14.sv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20166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722" r:id="rId3"/>
    <p:sldLayoutId id="2147483723" r:id="rId4"/>
  </p:sldLayoutIdLst>
  <p:hf hdr="0" ftr="0" dt="0"/>
  <p:txStyles>
    <p:titleStyle>
      <a:lvl1pPr algn="l" defTabSz="914400" rtl="0" eaLnBrk="1" latinLnBrk="0" hangingPunct="1">
        <a:lnSpc>
          <a:spcPct val="90000"/>
        </a:lnSpc>
        <a:spcBef>
          <a:spcPct val="0"/>
        </a:spcBef>
        <a:buNone/>
        <a:defRPr sz="4000" b="0" kern="1200" spc="-150">
          <a:solidFill>
            <a:srgbClr val="005EB8"/>
          </a:solidFill>
          <a:latin typeface="Frutiger LT Std 55 Roman" panose="020B0602020204020204" pitchFamily="34" charset="0"/>
          <a:ea typeface="Frutiger LT Std 55 Roman" panose="020B0602020204020204" pitchFamily="34" charset="0"/>
          <a:cs typeface="Frutiger LT Std 55 Roman" panose="020B0602020204020204" pitchFamily="34" charset="0"/>
        </a:defRPr>
      </a:lvl1pPr>
    </p:titleStyle>
    <p:bodyStyle>
      <a:lvl1pPr marL="228600" indent="-228600" algn="l" defTabSz="914400" rtl="0" eaLnBrk="1" latinLnBrk="0" hangingPunct="1">
        <a:lnSpc>
          <a:spcPct val="90000"/>
        </a:lnSpc>
        <a:spcBef>
          <a:spcPts val="1000"/>
        </a:spcBef>
        <a:buFont typeface="Arial"/>
        <a:buChar char="•"/>
        <a:defRPr sz="1600" kern="1200">
          <a:solidFill>
            <a:srgbClr val="425563"/>
          </a:solidFill>
          <a:latin typeface="Frutiger LT Std 55 Roman" panose="020B0602020204020204" pitchFamily="34" charset="0"/>
          <a:ea typeface="Frutiger LT Std 55 Roman" panose="020B0602020204020204" pitchFamily="34" charset="0"/>
          <a:cs typeface="Frutiger LT Std 55 Roman" panose="020B0602020204020204" pitchFamily="34" charset="0"/>
        </a:defRPr>
      </a:lvl1pPr>
      <a:lvl2pPr marL="685800" indent="-228600" algn="l" defTabSz="914400" rtl="0" eaLnBrk="1" latinLnBrk="0" hangingPunct="1">
        <a:lnSpc>
          <a:spcPct val="90000"/>
        </a:lnSpc>
        <a:spcBef>
          <a:spcPts val="500"/>
        </a:spcBef>
        <a:buFont typeface="Arial"/>
        <a:buChar char="•"/>
        <a:defRPr sz="1400" kern="1200">
          <a:solidFill>
            <a:srgbClr val="425563"/>
          </a:solidFill>
          <a:latin typeface="Frutiger LT Std 55 Roman" panose="020B0602020204020204" pitchFamily="34" charset="0"/>
          <a:ea typeface="Frutiger LT Std 55 Roman" panose="020B0602020204020204" pitchFamily="34" charset="0"/>
          <a:cs typeface="Frutiger LT Std 55 Roman" panose="020B0602020204020204" pitchFamily="34" charset="0"/>
        </a:defRPr>
      </a:lvl2pPr>
      <a:lvl3pPr marL="1143000" indent="-228600" algn="l" defTabSz="914400" rtl="0" eaLnBrk="1" latinLnBrk="0" hangingPunct="1">
        <a:lnSpc>
          <a:spcPct val="90000"/>
        </a:lnSpc>
        <a:spcBef>
          <a:spcPts val="500"/>
        </a:spcBef>
        <a:buFont typeface="Arial"/>
        <a:buChar char="•"/>
        <a:defRPr sz="1200" kern="1200">
          <a:solidFill>
            <a:srgbClr val="425563"/>
          </a:solidFill>
          <a:latin typeface="Frutiger LT Std 55 Roman" panose="020B0602020204020204" pitchFamily="34" charset="0"/>
          <a:ea typeface="Frutiger LT Std 55 Roman" panose="020B0602020204020204" pitchFamily="34" charset="0"/>
          <a:cs typeface="Frutiger LT Std 55 Roman" panose="020B0602020204020204" pitchFamily="34" charset="0"/>
        </a:defRPr>
      </a:lvl3pPr>
      <a:lvl4pPr marL="1600200" indent="-228600" algn="l" defTabSz="914400" rtl="0" eaLnBrk="1" latinLnBrk="0" hangingPunct="1">
        <a:lnSpc>
          <a:spcPct val="90000"/>
        </a:lnSpc>
        <a:spcBef>
          <a:spcPts val="500"/>
        </a:spcBef>
        <a:buFont typeface="Arial"/>
        <a:buChar char="•"/>
        <a:defRPr sz="1800" kern="1200">
          <a:solidFill>
            <a:srgbClr val="425563"/>
          </a:solidFill>
          <a:latin typeface="Frutiger LT Std 55 Roman" panose="020B0602020204020204" pitchFamily="34" charset="0"/>
          <a:ea typeface="Frutiger LT Std 55 Roman" panose="020B0602020204020204" pitchFamily="34" charset="0"/>
          <a:cs typeface="Frutiger LT Std 55 Roman" panose="020B0602020204020204" pitchFamily="34" charset="0"/>
        </a:defRPr>
      </a:lvl4pPr>
      <a:lvl5pPr marL="2057400" indent="-228600" algn="l" defTabSz="914400" rtl="0" eaLnBrk="1" latinLnBrk="0" hangingPunct="1">
        <a:lnSpc>
          <a:spcPct val="90000"/>
        </a:lnSpc>
        <a:spcBef>
          <a:spcPts val="500"/>
        </a:spcBef>
        <a:buFont typeface="Arial"/>
        <a:buChar char="•"/>
        <a:defRPr sz="1800" kern="1200">
          <a:solidFill>
            <a:srgbClr val="425563"/>
          </a:solidFill>
          <a:latin typeface="Frutiger LT Std 55 Roman" panose="020B0602020204020204" pitchFamily="34" charset="0"/>
          <a:ea typeface="Frutiger LT Std 55 Roman" panose="020B0602020204020204" pitchFamily="34" charset="0"/>
          <a:cs typeface="Frutiger LT Std 55 Roman" panose="020B0602020204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1325" y="1062617"/>
            <a:ext cx="9857546" cy="485993"/>
          </a:xfrm>
          <a:prstGeom prst="rect">
            <a:avLst/>
          </a:prstGeom>
        </p:spPr>
        <p:txBody>
          <a:bodyPr vert="horz" lIns="0" tIns="0" rIns="0" bIns="0" rtlCol="0" anchor="ctr">
            <a:normAutofit/>
          </a:bodyPr>
          <a:lstStyle/>
          <a:p>
            <a:pPr lvl="0"/>
            <a:r>
              <a:rPr lang="en-US" dirty="0"/>
              <a:t>Click to add title</a:t>
            </a:r>
          </a:p>
        </p:txBody>
      </p:sp>
      <p:pic>
        <p:nvPicPr>
          <p:cNvPr id="7" name="Picture 6">
            <a:extLst>
              <a:ext uri="{FF2B5EF4-FFF2-40B4-BE49-F238E27FC236}">
                <a16:creationId xmlns:a16="http://schemas.microsoft.com/office/drawing/2014/main" id="{532AD0B8-51F3-1042-BCD7-E5C7E826BB40}"/>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351325" y="6070973"/>
            <a:ext cx="1513543" cy="486000"/>
          </a:xfrm>
          <a:prstGeom prst="rect">
            <a:avLst/>
          </a:prstGeom>
        </p:spPr>
      </p:pic>
      <p:pic>
        <p:nvPicPr>
          <p:cNvPr id="8" name="Graphic 7">
            <a:extLst>
              <a:ext uri="{FF2B5EF4-FFF2-40B4-BE49-F238E27FC236}">
                <a16:creationId xmlns:a16="http://schemas.microsoft.com/office/drawing/2014/main" id="{5883AF41-8ECA-B141-B967-E3F8C1183328}"/>
              </a:ext>
            </a:extLst>
          </p:cNvPr>
          <p:cNvPicPr>
            <a:picLocks noChangeAspect="1"/>
          </p:cNvPicPr>
          <p:nvPr userDrawn="1"/>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0379247" y="350469"/>
            <a:ext cx="1515600" cy="917703"/>
          </a:xfrm>
          <a:prstGeom prst="rect">
            <a:avLst/>
          </a:prstGeom>
        </p:spPr>
      </p:pic>
      <p:pic>
        <p:nvPicPr>
          <p:cNvPr id="9" name="Graphic 8">
            <a:extLst>
              <a:ext uri="{FF2B5EF4-FFF2-40B4-BE49-F238E27FC236}">
                <a16:creationId xmlns:a16="http://schemas.microsoft.com/office/drawing/2014/main" id="{ED4E65A0-9030-1A41-AEDC-CEA64A23F13E}"/>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10993800" y="5955081"/>
            <a:ext cx="838200" cy="571500"/>
          </a:xfrm>
          <a:prstGeom prst="rect">
            <a:avLst/>
          </a:prstGeom>
        </p:spPr>
      </p:pic>
      <p:sp>
        <p:nvSpPr>
          <p:cNvPr id="26" name="Text Placeholder 25">
            <a:extLst>
              <a:ext uri="{FF2B5EF4-FFF2-40B4-BE49-F238E27FC236}">
                <a16:creationId xmlns:a16="http://schemas.microsoft.com/office/drawing/2014/main" id="{A9D1D6B4-99A5-9846-9360-1F438DF860C9}"/>
              </a:ext>
            </a:extLst>
          </p:cNvPr>
          <p:cNvSpPr>
            <a:spLocks noGrp="1"/>
          </p:cNvSpPr>
          <p:nvPr>
            <p:ph type="body" idx="1"/>
          </p:nvPr>
        </p:nvSpPr>
        <p:spPr>
          <a:xfrm>
            <a:off x="351325" y="2260757"/>
            <a:ext cx="11480675" cy="3167621"/>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marL="1600200" marR="0" lvl="3" indent="-228600" algn="l" defTabSz="914400" rtl="0" eaLnBrk="1" fontAlgn="auto" latinLnBrk="0" hangingPunct="1">
              <a:lnSpc>
                <a:spcPct val="90000"/>
              </a:lnSpc>
              <a:spcBef>
                <a:spcPts val="900"/>
              </a:spcBef>
              <a:spcAft>
                <a:spcPts val="0"/>
              </a:spcAft>
              <a:buClrTx/>
              <a:buSzTx/>
              <a:buFont typeface="Arial"/>
              <a:buChar char="•"/>
              <a:tabLst/>
              <a:defRPr/>
            </a:pPr>
            <a:r>
              <a:rPr lang="en-GB" dirty="0"/>
              <a:t>Fourth level</a:t>
            </a:r>
          </a:p>
          <a:p>
            <a:pPr marL="2057400" marR="0" lvl="4" indent="-228600" algn="l" defTabSz="914400" rtl="0" eaLnBrk="1" fontAlgn="auto" latinLnBrk="0" hangingPunct="1">
              <a:lnSpc>
                <a:spcPct val="90000"/>
              </a:lnSpc>
              <a:spcBef>
                <a:spcPts val="900"/>
              </a:spcBef>
              <a:spcAft>
                <a:spcPts val="0"/>
              </a:spcAft>
              <a:buClrTx/>
              <a:buSzTx/>
              <a:buFont typeface="Arial"/>
              <a:buChar char="•"/>
              <a:tabLst/>
              <a:defRPr/>
            </a:pPr>
            <a:r>
              <a:rPr lang="en-GB" dirty="0"/>
              <a:t>Fifth level</a:t>
            </a:r>
          </a:p>
          <a:p>
            <a:pPr lvl="3"/>
            <a:endParaRPr lang="en-GB" dirty="0"/>
          </a:p>
        </p:txBody>
      </p:sp>
      <p:sp>
        <p:nvSpPr>
          <p:cNvPr id="32" name="Slide Number Placeholder 31">
            <a:extLst>
              <a:ext uri="{FF2B5EF4-FFF2-40B4-BE49-F238E27FC236}">
                <a16:creationId xmlns:a16="http://schemas.microsoft.com/office/drawing/2014/main" id="{280BD5CA-AD23-5B47-AE98-0113C41E56F5}"/>
              </a:ext>
            </a:extLst>
          </p:cNvPr>
          <p:cNvSpPr>
            <a:spLocks noGrp="1"/>
          </p:cNvSpPr>
          <p:nvPr>
            <p:ph type="sldNum" sz="quarter" idx="4"/>
          </p:nvPr>
        </p:nvSpPr>
        <p:spPr>
          <a:xfrm>
            <a:off x="10993800" y="6235518"/>
            <a:ext cx="621396" cy="452057"/>
          </a:xfrm>
          <a:prstGeom prst="rect">
            <a:avLst/>
          </a:prstGeom>
        </p:spPr>
        <p:txBody>
          <a:bodyPr vert="horz" lIns="0" tIns="0" rIns="0" bIns="0" rtlCol="0" anchor="ctr"/>
          <a:lstStyle>
            <a:lvl1pPr algn="r">
              <a:defRPr sz="1300">
                <a:solidFill>
                  <a:srgbClr val="003087"/>
                </a:solidFill>
                <a:latin typeface="+mn-lt"/>
              </a:defRPr>
            </a:lvl1pPr>
          </a:lstStyle>
          <a:p>
            <a:fld id="{48C91D3C-AA5C-7440-8489-158FBC20DC87}" type="slidenum">
              <a:rPr lang="en-US" smtClean="0"/>
              <a:pPr/>
              <a:t>‹#›</a:t>
            </a:fld>
            <a:endParaRPr lang="en-US" dirty="0"/>
          </a:p>
        </p:txBody>
      </p:sp>
    </p:spTree>
    <p:extLst>
      <p:ext uri="{BB962C8B-B14F-4D97-AF65-F5344CB8AC3E}">
        <p14:creationId xmlns:p14="http://schemas.microsoft.com/office/powerpoint/2010/main" val="267753515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721" r:id="rId5"/>
    <p:sldLayoutId id="2147483692" r:id="rId6"/>
    <p:sldLayoutId id="2147483693" r:id="rId7"/>
    <p:sldLayoutId id="2147483694" r:id="rId8"/>
    <p:sldLayoutId id="2147483695" r:id="rId9"/>
    <p:sldLayoutId id="2147483696" r:id="rId10"/>
    <p:sldLayoutId id="2147483697" r:id="rId11"/>
    <p:sldLayoutId id="2147483699" r:id="rId12"/>
    <p:sldLayoutId id="2147483700" r:id="rId13"/>
    <p:sldLayoutId id="2147483724" r:id="rId14"/>
    <p:sldLayoutId id="2147483725" r:id="rId15"/>
    <p:sldLayoutId id="2147483726" r:id="rId16"/>
  </p:sldLayoutIdLst>
  <p:hf hdr="0" ftr="0" dt="0"/>
  <p:txStyles>
    <p:titleStyle>
      <a:lvl1pPr algn="l" defTabSz="914400" rtl="0" eaLnBrk="1" latinLnBrk="0" hangingPunct="1">
        <a:lnSpc>
          <a:spcPct val="90000"/>
        </a:lnSpc>
        <a:spcBef>
          <a:spcPct val="0"/>
        </a:spcBef>
        <a:buNone/>
        <a:defRPr sz="4400" kern="1200" spc="-150">
          <a:solidFill>
            <a:srgbClr val="005EB8"/>
          </a:solidFill>
          <a:latin typeface="Frutiger LT Std 55 Roman" panose="020B0602020204020204" pitchFamily="34" charset="0"/>
          <a:ea typeface="Frutiger LT Std 55 Roman" panose="020B0602020204020204" pitchFamily="34" charset="0"/>
          <a:cs typeface="Frutiger LT Std 55 Roman" panose="020B0602020204020204" pitchFamily="34" charset="0"/>
        </a:defRPr>
      </a:lvl1pPr>
    </p:titleStyle>
    <p:bodyStyle>
      <a:lvl1pPr marL="0" indent="0" algn="l" defTabSz="914400" rtl="0" eaLnBrk="1" latinLnBrk="0" hangingPunct="1">
        <a:lnSpc>
          <a:spcPct val="100000"/>
        </a:lnSpc>
        <a:spcBef>
          <a:spcPts val="1200"/>
        </a:spcBef>
        <a:buFont typeface="Arial"/>
        <a:buNone/>
        <a:defRPr sz="1600" kern="1200">
          <a:solidFill>
            <a:srgbClr val="000000"/>
          </a:solidFill>
          <a:latin typeface="Frutiger LT Std 55 Roman" panose="020B0602020204020204" pitchFamily="34" charset="0"/>
          <a:ea typeface="Frutiger LT Std 55 Roman" panose="020B0602020204020204" pitchFamily="34" charset="0"/>
          <a:cs typeface="Frutiger LT Std 55 Roman" panose="020B0602020204020204" pitchFamily="34" charset="0"/>
        </a:defRPr>
      </a:lvl1pPr>
      <a:lvl2pPr marL="685800" indent="-228600" algn="l" defTabSz="914400" rtl="0" eaLnBrk="1" latinLnBrk="0" hangingPunct="1">
        <a:lnSpc>
          <a:spcPct val="100000"/>
        </a:lnSpc>
        <a:spcBef>
          <a:spcPts val="1200"/>
        </a:spcBef>
        <a:buFont typeface="Arial"/>
        <a:buChar char="•"/>
        <a:defRPr sz="1600" kern="1200">
          <a:solidFill>
            <a:srgbClr val="000000"/>
          </a:solidFill>
          <a:latin typeface="Frutiger LT Std 55 Roman" panose="020B0602020204020204" pitchFamily="34" charset="0"/>
          <a:ea typeface="Frutiger LT Std 55 Roman" panose="020B0602020204020204" pitchFamily="34" charset="0"/>
          <a:cs typeface="Frutiger LT Std 55 Roman" panose="020B0602020204020204" pitchFamily="34" charset="0"/>
        </a:defRPr>
      </a:lvl2pPr>
      <a:lvl3pPr marL="1143000" indent="-228600" algn="l" defTabSz="914400" rtl="0" eaLnBrk="1" latinLnBrk="0" hangingPunct="1">
        <a:lnSpc>
          <a:spcPct val="100000"/>
        </a:lnSpc>
        <a:spcBef>
          <a:spcPts val="1200"/>
        </a:spcBef>
        <a:buFont typeface="Arial"/>
        <a:buChar char="•"/>
        <a:defRPr sz="1400" kern="1200">
          <a:solidFill>
            <a:srgbClr val="000000"/>
          </a:solidFill>
          <a:latin typeface="Frutiger LT Std 55 Roman" panose="020B0602020204020204" pitchFamily="34" charset="0"/>
          <a:ea typeface="Frutiger LT Std 55 Roman" panose="020B0602020204020204" pitchFamily="34" charset="0"/>
          <a:cs typeface="Frutiger LT Std 55 Roman" panose="020B0602020204020204" pitchFamily="34" charset="0"/>
        </a:defRPr>
      </a:lvl3pPr>
      <a:lvl4pPr marL="1600200" marR="0" indent="-228600" algn="l" defTabSz="914400" rtl="0" eaLnBrk="1" fontAlgn="auto" latinLnBrk="0" hangingPunct="1">
        <a:lnSpc>
          <a:spcPct val="100000"/>
        </a:lnSpc>
        <a:spcBef>
          <a:spcPts val="1200"/>
        </a:spcBef>
        <a:spcAft>
          <a:spcPts val="0"/>
        </a:spcAft>
        <a:buClrTx/>
        <a:buSzTx/>
        <a:buFont typeface="Arial"/>
        <a:buChar char="•"/>
        <a:tabLst/>
        <a:defRPr sz="1200" kern="1200">
          <a:solidFill>
            <a:srgbClr val="000000"/>
          </a:solidFill>
          <a:latin typeface="Frutiger LT Std 55 Roman" panose="020B0602020204020204" pitchFamily="34" charset="0"/>
          <a:ea typeface="Frutiger LT Std 55 Roman" panose="020B0602020204020204" pitchFamily="34" charset="0"/>
          <a:cs typeface="Frutiger LT Std 55 Roman" panose="020B0602020204020204" pitchFamily="34" charset="0"/>
        </a:defRPr>
      </a:lvl4pPr>
      <a:lvl5pPr marL="2057400" indent="-228600" algn="l" defTabSz="914400" rtl="0" eaLnBrk="1" latinLnBrk="0" hangingPunct="1">
        <a:lnSpc>
          <a:spcPct val="100000"/>
        </a:lnSpc>
        <a:spcBef>
          <a:spcPts val="1200"/>
        </a:spcBef>
        <a:buFont typeface="Arial"/>
        <a:buChar char="•"/>
        <a:defRPr sz="1000" kern="1200">
          <a:solidFill>
            <a:srgbClr val="000000"/>
          </a:solidFill>
          <a:latin typeface="Frutiger LT Std 55 Roman" panose="020B0602020204020204" pitchFamily="34" charset="0"/>
          <a:ea typeface="Frutiger LT Std 55 Roman" panose="020B0602020204020204" pitchFamily="34" charset="0"/>
          <a:cs typeface="Frutiger LT Std 55 Roman" panose="020B0602020204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pattFill prst="pct5">
          <a:fgClr>
            <a:srgbClr val="003087"/>
          </a:fgClr>
          <a:bgClr>
            <a:srgbClr val="003087"/>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1325" y="1062617"/>
            <a:ext cx="9857546" cy="485993"/>
          </a:xfrm>
          <a:prstGeom prst="rect">
            <a:avLst/>
          </a:prstGeom>
        </p:spPr>
        <p:txBody>
          <a:bodyPr vert="horz" lIns="0" tIns="0" rIns="0" bIns="0" rtlCol="0" anchor="ctr">
            <a:normAutofit/>
          </a:bodyPr>
          <a:lstStyle/>
          <a:p>
            <a:pPr lvl="0"/>
            <a:r>
              <a:rPr lang="en-US" dirty="0"/>
              <a:t>Click to add title</a:t>
            </a:r>
          </a:p>
        </p:txBody>
      </p:sp>
      <p:sp>
        <p:nvSpPr>
          <p:cNvPr id="4" name="Date Placeholder 3"/>
          <p:cNvSpPr>
            <a:spLocks noGrp="1"/>
          </p:cNvSpPr>
          <p:nvPr>
            <p:ph type="dt" sz="half" idx="2"/>
          </p:nvPr>
        </p:nvSpPr>
        <p:spPr>
          <a:xfrm>
            <a:off x="9958487" y="6235519"/>
            <a:ext cx="1035313" cy="452056"/>
          </a:xfrm>
          <a:prstGeom prst="rect">
            <a:avLst/>
          </a:prstGeom>
        </p:spPr>
        <p:txBody>
          <a:bodyPr vert="horz" lIns="91440" tIns="45720" rIns="91440" bIns="45720" rtlCol="0" anchor="ctr"/>
          <a:lstStyle>
            <a:lvl1pPr algn="l">
              <a:defRPr sz="1300">
                <a:solidFill>
                  <a:schemeClr val="bg1"/>
                </a:solidFill>
              </a:defRPr>
            </a:lvl1pPr>
          </a:lstStyle>
          <a:p>
            <a:endParaRPr lang="en-GB" dirty="0"/>
          </a:p>
        </p:txBody>
      </p:sp>
      <p:pic>
        <p:nvPicPr>
          <p:cNvPr id="9" name="Graphic 8">
            <a:extLst>
              <a:ext uri="{FF2B5EF4-FFF2-40B4-BE49-F238E27FC236}">
                <a16:creationId xmlns:a16="http://schemas.microsoft.com/office/drawing/2014/main" id="{ED4E65A0-9030-1A41-AEDC-CEA64A23F13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93800" y="5955081"/>
            <a:ext cx="838200" cy="571500"/>
          </a:xfrm>
          <a:prstGeom prst="rect">
            <a:avLst/>
          </a:prstGeom>
        </p:spPr>
      </p:pic>
      <p:sp>
        <p:nvSpPr>
          <p:cNvPr id="26" name="Text Placeholder 25">
            <a:extLst>
              <a:ext uri="{FF2B5EF4-FFF2-40B4-BE49-F238E27FC236}">
                <a16:creationId xmlns:a16="http://schemas.microsoft.com/office/drawing/2014/main" id="{A9D1D6B4-99A5-9846-9360-1F438DF860C9}"/>
              </a:ext>
            </a:extLst>
          </p:cNvPr>
          <p:cNvSpPr>
            <a:spLocks noGrp="1"/>
          </p:cNvSpPr>
          <p:nvPr>
            <p:ph type="body" idx="1"/>
          </p:nvPr>
        </p:nvSpPr>
        <p:spPr>
          <a:xfrm>
            <a:off x="351325" y="2260757"/>
            <a:ext cx="11480675" cy="3167621"/>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marL="1600200" marR="0" lvl="3" indent="-228600" algn="l" defTabSz="914400" rtl="0" eaLnBrk="1" fontAlgn="auto" latinLnBrk="0" hangingPunct="1">
              <a:lnSpc>
                <a:spcPct val="90000"/>
              </a:lnSpc>
              <a:spcBef>
                <a:spcPts val="900"/>
              </a:spcBef>
              <a:spcAft>
                <a:spcPts val="0"/>
              </a:spcAft>
              <a:buClrTx/>
              <a:buSzTx/>
              <a:buFont typeface="Arial"/>
              <a:buChar char="•"/>
              <a:tabLst/>
              <a:defRPr/>
            </a:pPr>
            <a:r>
              <a:rPr lang="en-GB" dirty="0"/>
              <a:t>Fourth level</a:t>
            </a:r>
          </a:p>
          <a:p>
            <a:pPr marL="2057400" marR="0" lvl="4" indent="-228600" algn="l" defTabSz="914400" rtl="0" eaLnBrk="1" fontAlgn="auto" latinLnBrk="0" hangingPunct="1">
              <a:lnSpc>
                <a:spcPct val="90000"/>
              </a:lnSpc>
              <a:spcBef>
                <a:spcPts val="900"/>
              </a:spcBef>
              <a:spcAft>
                <a:spcPts val="0"/>
              </a:spcAft>
              <a:buClrTx/>
              <a:buSzTx/>
              <a:buFont typeface="Arial"/>
              <a:buChar char="•"/>
              <a:tabLst/>
              <a:defRPr/>
            </a:pPr>
            <a:r>
              <a:rPr lang="en-GB" dirty="0"/>
              <a:t>Fifth level</a:t>
            </a:r>
          </a:p>
          <a:p>
            <a:pPr lvl="3"/>
            <a:endParaRPr lang="en-GB" dirty="0"/>
          </a:p>
        </p:txBody>
      </p:sp>
      <p:sp>
        <p:nvSpPr>
          <p:cNvPr id="32" name="Slide Number Placeholder 31">
            <a:extLst>
              <a:ext uri="{FF2B5EF4-FFF2-40B4-BE49-F238E27FC236}">
                <a16:creationId xmlns:a16="http://schemas.microsoft.com/office/drawing/2014/main" id="{280BD5CA-AD23-5B47-AE98-0113C41E56F5}"/>
              </a:ext>
            </a:extLst>
          </p:cNvPr>
          <p:cNvSpPr>
            <a:spLocks noGrp="1"/>
          </p:cNvSpPr>
          <p:nvPr>
            <p:ph type="sldNum" sz="quarter" idx="4"/>
          </p:nvPr>
        </p:nvSpPr>
        <p:spPr>
          <a:xfrm>
            <a:off x="10993800" y="6235518"/>
            <a:ext cx="621396" cy="452057"/>
          </a:xfrm>
          <a:prstGeom prst="rect">
            <a:avLst/>
          </a:prstGeom>
        </p:spPr>
        <p:txBody>
          <a:bodyPr vert="horz" lIns="0" tIns="0" rIns="0" bIns="0" rtlCol="0" anchor="ctr"/>
          <a:lstStyle>
            <a:lvl1pPr algn="r">
              <a:defRPr sz="1300">
                <a:solidFill>
                  <a:schemeClr val="bg1"/>
                </a:solidFill>
                <a:latin typeface="+mn-lt"/>
              </a:defRPr>
            </a:lvl1pPr>
          </a:lstStyle>
          <a:p>
            <a:fld id="{48C91D3C-AA5C-7440-8489-158FBC20DC87}" type="slidenum">
              <a:rPr lang="en-US" smtClean="0"/>
              <a:pPr/>
              <a:t>‹#›</a:t>
            </a:fld>
            <a:endParaRPr lang="en-US" dirty="0"/>
          </a:p>
        </p:txBody>
      </p:sp>
      <p:pic>
        <p:nvPicPr>
          <p:cNvPr id="11" name="Picture 10">
            <a:extLst>
              <a:ext uri="{FF2B5EF4-FFF2-40B4-BE49-F238E27FC236}">
                <a16:creationId xmlns:a16="http://schemas.microsoft.com/office/drawing/2014/main" id="{AC9CF31C-4E64-EF4D-810C-07C3FC247CF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51325" y="6070973"/>
            <a:ext cx="1513544" cy="486000"/>
          </a:xfrm>
          <a:prstGeom prst="rect">
            <a:avLst/>
          </a:prstGeom>
        </p:spPr>
      </p:pic>
      <p:pic>
        <p:nvPicPr>
          <p:cNvPr id="10" name="Graphic 9">
            <a:extLst>
              <a:ext uri="{FF2B5EF4-FFF2-40B4-BE49-F238E27FC236}">
                <a16:creationId xmlns:a16="http://schemas.microsoft.com/office/drawing/2014/main" id="{8D1201C3-4DD2-C04A-8E44-659CE51C2952}"/>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14387" y="350468"/>
            <a:ext cx="1516089" cy="917999"/>
          </a:xfrm>
          <a:prstGeom prst="rect">
            <a:avLst/>
          </a:prstGeom>
        </p:spPr>
      </p:pic>
    </p:spTree>
    <p:extLst>
      <p:ext uri="{BB962C8B-B14F-4D97-AF65-F5344CB8AC3E}">
        <p14:creationId xmlns:p14="http://schemas.microsoft.com/office/powerpoint/2010/main" val="2854835372"/>
      </p:ext>
    </p:extLst>
  </p:cSld>
  <p:clrMap bg1="lt1" tx1="dk1" bg2="lt2" tx2="dk2" accent1="accent1" accent2="accent2" accent3="accent3" accent4="accent4" accent5="accent5" accent6="accent6" hlink="hlink" folHlink="folHlink"/>
  <p:sldLayoutIdLst>
    <p:sldLayoutId id="2147483714" r:id="rId1"/>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Frutiger LT Std 55 Roman" panose="020B0602020204020204" pitchFamily="34" charset="0"/>
          <a:ea typeface="Frutiger LT Std 55 Roman" panose="020B0602020204020204" pitchFamily="34" charset="0"/>
          <a:cs typeface="Frutiger LT Std 55 Roman" panose="020B0602020204020204" pitchFamily="34" charset="0"/>
        </a:defRPr>
      </a:lvl1pPr>
    </p:titleStyle>
    <p:bodyStyle>
      <a:lvl1pPr marL="0" indent="0" algn="l" defTabSz="914400" rtl="0" eaLnBrk="1" latinLnBrk="0" hangingPunct="1">
        <a:lnSpc>
          <a:spcPct val="100000"/>
        </a:lnSpc>
        <a:spcBef>
          <a:spcPts val="1200"/>
        </a:spcBef>
        <a:buFont typeface="Arial"/>
        <a:buNone/>
        <a:defRPr sz="1600" kern="1200">
          <a:solidFill>
            <a:schemeClr val="bg1"/>
          </a:solidFill>
          <a:latin typeface="Frutiger LT Std 55 Roman" panose="020B0602020204020204" pitchFamily="34" charset="0"/>
          <a:ea typeface="Frutiger LT Std 55 Roman" panose="020B0602020204020204" pitchFamily="34" charset="0"/>
          <a:cs typeface="Frutiger LT Std 55 Roman" panose="020B0602020204020204" pitchFamily="34" charset="0"/>
        </a:defRPr>
      </a:lvl1pPr>
      <a:lvl2pPr marL="685800" indent="-228600" algn="l" defTabSz="914400" rtl="0" eaLnBrk="1" latinLnBrk="0" hangingPunct="1">
        <a:lnSpc>
          <a:spcPct val="100000"/>
        </a:lnSpc>
        <a:spcBef>
          <a:spcPts val="1100"/>
        </a:spcBef>
        <a:buFont typeface="Arial"/>
        <a:buChar char="•"/>
        <a:defRPr sz="1600" kern="1200">
          <a:solidFill>
            <a:schemeClr val="bg1"/>
          </a:solidFill>
          <a:latin typeface="Frutiger LT Std 55 Roman" panose="020B0602020204020204" pitchFamily="34" charset="0"/>
          <a:ea typeface="Frutiger LT Std 55 Roman" panose="020B0602020204020204" pitchFamily="34" charset="0"/>
          <a:cs typeface="Frutiger LT Std 55 Roman" panose="020B0602020204020204" pitchFamily="34" charset="0"/>
        </a:defRPr>
      </a:lvl2pPr>
      <a:lvl3pPr marL="1143000" indent="-228600" algn="l" defTabSz="914400" rtl="0" eaLnBrk="1" latinLnBrk="0" hangingPunct="1">
        <a:lnSpc>
          <a:spcPct val="100000"/>
        </a:lnSpc>
        <a:spcBef>
          <a:spcPts val="1100"/>
        </a:spcBef>
        <a:buFont typeface="Arial"/>
        <a:buChar char="•"/>
        <a:defRPr sz="1400" kern="1200">
          <a:solidFill>
            <a:schemeClr val="bg1"/>
          </a:solidFill>
          <a:latin typeface="Frutiger LT Std 55 Roman" panose="020B0602020204020204" pitchFamily="34" charset="0"/>
          <a:ea typeface="Frutiger LT Std 55 Roman" panose="020B0602020204020204" pitchFamily="34" charset="0"/>
          <a:cs typeface="Frutiger LT Std 55 Roman" panose="020B0602020204020204" pitchFamily="34" charset="0"/>
        </a:defRPr>
      </a:lvl3pPr>
      <a:lvl4pPr marL="1600200" marR="0" indent="-228600" algn="l" defTabSz="914400" rtl="0" eaLnBrk="1" fontAlgn="auto" latinLnBrk="0" hangingPunct="1">
        <a:lnSpc>
          <a:spcPct val="100000"/>
        </a:lnSpc>
        <a:spcBef>
          <a:spcPts val="1100"/>
        </a:spcBef>
        <a:spcAft>
          <a:spcPts val="0"/>
        </a:spcAft>
        <a:buClrTx/>
        <a:buSzTx/>
        <a:buFont typeface="Arial"/>
        <a:buChar char="•"/>
        <a:tabLst/>
        <a:defRPr sz="1200" kern="1200">
          <a:solidFill>
            <a:schemeClr val="bg1"/>
          </a:solidFill>
          <a:latin typeface="Frutiger LT Std 55 Roman" panose="020B0602020204020204" pitchFamily="34" charset="0"/>
          <a:ea typeface="Frutiger LT Std 55 Roman" panose="020B0602020204020204" pitchFamily="34" charset="0"/>
          <a:cs typeface="Frutiger LT Std 55 Roman" panose="020B0602020204020204" pitchFamily="34" charset="0"/>
        </a:defRPr>
      </a:lvl4pPr>
      <a:lvl5pPr marL="2057400" indent="-228600" algn="l" defTabSz="914400" rtl="0" eaLnBrk="1" latinLnBrk="0" hangingPunct="1">
        <a:lnSpc>
          <a:spcPct val="100000"/>
        </a:lnSpc>
        <a:spcBef>
          <a:spcPts val="1100"/>
        </a:spcBef>
        <a:buFont typeface="Arial"/>
        <a:buChar char="•"/>
        <a:defRPr sz="1000" kern="1200">
          <a:solidFill>
            <a:schemeClr val="bg1"/>
          </a:solidFill>
          <a:latin typeface="Frutiger LT Std 55 Roman" panose="020B0602020204020204" pitchFamily="34" charset="0"/>
          <a:ea typeface="Frutiger LT Std 55 Roman" panose="020B0602020204020204" pitchFamily="34" charset="0"/>
          <a:cs typeface="Frutiger LT Std 55 Roman" panose="020B0602020204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8235913"/>
      </p:ext>
    </p:extLst>
  </p:cSld>
  <p:clrMap bg1="lt1" tx1="dk1" bg2="lt2" tx2="dk2" accent1="accent1" accent2="accent2" accent3="accent3" accent4="accent4" accent5="accent5" accent6="accent6" hlink="hlink" folHlink="folHlink"/>
  <p:sldLayoutIdLst>
    <p:sldLayoutId id="2147483718" r:id="rId1"/>
    <p:sldLayoutId id="2147483717" r:id="rId2"/>
    <p:sldLayoutId id="2147483698" r:id="rId3"/>
    <p:sldLayoutId id="2147483719" r:id="rId4"/>
    <p:sldLayoutId id="2147483720" r:id="rId5"/>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Frutiger LT Std 55 Roman" panose="020B0602020204020204" pitchFamily="34" charset="0"/>
          <a:ea typeface="Frutiger LT Std 55 Roman" panose="020B0602020204020204" pitchFamily="34" charset="0"/>
          <a:cs typeface="Frutiger LT Std 55 Roman" panose="020B0602020204020204" pitchFamily="34" charset="0"/>
        </a:defRPr>
      </a:lvl1pPr>
    </p:titleStyle>
    <p:bodyStyle>
      <a:lvl1pPr marL="0" indent="0" algn="l" defTabSz="914400" rtl="0" eaLnBrk="1" latinLnBrk="0" hangingPunct="1">
        <a:lnSpc>
          <a:spcPct val="90000"/>
        </a:lnSpc>
        <a:spcBef>
          <a:spcPts val="900"/>
        </a:spcBef>
        <a:buFont typeface="Arial"/>
        <a:buNone/>
        <a:defRPr sz="1600" kern="1200">
          <a:solidFill>
            <a:schemeClr val="bg1"/>
          </a:solidFill>
          <a:latin typeface="Frutiger LT Std 55 Roman" panose="020B0602020204020204" pitchFamily="34" charset="0"/>
          <a:ea typeface="Frutiger LT Std 55 Roman" panose="020B0602020204020204" pitchFamily="34" charset="0"/>
          <a:cs typeface="Frutiger LT Std 55 Roman" panose="020B0602020204020204" pitchFamily="34" charset="0"/>
        </a:defRPr>
      </a:lvl1pPr>
      <a:lvl2pPr marL="685800" indent="-228600" algn="l" defTabSz="914400" rtl="0" eaLnBrk="1" latinLnBrk="0" hangingPunct="1">
        <a:lnSpc>
          <a:spcPct val="90000"/>
        </a:lnSpc>
        <a:spcBef>
          <a:spcPts val="900"/>
        </a:spcBef>
        <a:buFont typeface="Arial"/>
        <a:buChar char="•"/>
        <a:defRPr sz="1600" kern="1200">
          <a:solidFill>
            <a:schemeClr val="bg1"/>
          </a:solidFill>
          <a:latin typeface="Frutiger LT Std 55 Roman" panose="020B0602020204020204" pitchFamily="34" charset="0"/>
          <a:ea typeface="Frutiger LT Std 55 Roman" panose="020B0602020204020204" pitchFamily="34" charset="0"/>
          <a:cs typeface="Frutiger LT Std 55 Roman" panose="020B0602020204020204" pitchFamily="34" charset="0"/>
        </a:defRPr>
      </a:lvl2pPr>
      <a:lvl3pPr marL="1143000" indent="-228600" algn="l" defTabSz="914400" rtl="0" eaLnBrk="1" latinLnBrk="0" hangingPunct="1">
        <a:lnSpc>
          <a:spcPct val="90000"/>
        </a:lnSpc>
        <a:spcBef>
          <a:spcPts val="900"/>
        </a:spcBef>
        <a:buFont typeface="Arial"/>
        <a:buChar char="•"/>
        <a:defRPr sz="1400" kern="1200">
          <a:solidFill>
            <a:schemeClr val="bg1"/>
          </a:solidFill>
          <a:latin typeface="Frutiger LT Std 55 Roman" panose="020B0602020204020204" pitchFamily="34" charset="0"/>
          <a:ea typeface="Frutiger LT Std 55 Roman" panose="020B0602020204020204" pitchFamily="34" charset="0"/>
          <a:cs typeface="Frutiger LT Std 55 Roman" panose="020B0602020204020204" pitchFamily="34" charset="0"/>
        </a:defRPr>
      </a:lvl3pPr>
      <a:lvl4pPr marL="1600200" marR="0" indent="-228600" algn="l" defTabSz="914400" rtl="0" eaLnBrk="1" fontAlgn="auto" latinLnBrk="0" hangingPunct="1">
        <a:lnSpc>
          <a:spcPct val="90000"/>
        </a:lnSpc>
        <a:spcBef>
          <a:spcPts val="900"/>
        </a:spcBef>
        <a:spcAft>
          <a:spcPts val="0"/>
        </a:spcAft>
        <a:buClrTx/>
        <a:buSzTx/>
        <a:buFont typeface="Arial"/>
        <a:buChar char="•"/>
        <a:tabLst/>
        <a:defRPr sz="1200" kern="1200">
          <a:solidFill>
            <a:schemeClr val="bg1"/>
          </a:solidFill>
          <a:latin typeface="Frutiger LT Std 55 Roman" panose="020B0602020204020204" pitchFamily="34" charset="0"/>
          <a:ea typeface="Frutiger LT Std 55 Roman" panose="020B0602020204020204" pitchFamily="34" charset="0"/>
          <a:cs typeface="Frutiger LT Std 55 Roman" panose="020B0602020204020204" pitchFamily="34" charset="0"/>
        </a:defRPr>
      </a:lvl4pPr>
      <a:lvl5pPr marL="2057400" indent="-228600" algn="l" defTabSz="914400" rtl="0" eaLnBrk="1" latinLnBrk="0" hangingPunct="1">
        <a:lnSpc>
          <a:spcPct val="90000"/>
        </a:lnSpc>
        <a:spcBef>
          <a:spcPts val="500"/>
        </a:spcBef>
        <a:buFont typeface="Arial"/>
        <a:buChar char="•"/>
        <a:defRPr sz="1000" kern="1200">
          <a:solidFill>
            <a:schemeClr val="bg1"/>
          </a:solidFill>
          <a:latin typeface="Frutiger LT Std 55 Roman" panose="020B0602020204020204" pitchFamily="34" charset="0"/>
          <a:ea typeface="Frutiger LT Std 55 Roman" panose="020B0602020204020204" pitchFamily="34" charset="0"/>
          <a:cs typeface="Frutiger LT Std 55 Roman" panose="020B0602020204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EBAECD-C159-9046-9416-DC28A507964D}"/>
              </a:ext>
            </a:extLst>
          </p:cNvPr>
          <p:cNvSpPr>
            <a:spLocks noGrp="1"/>
          </p:cNvSpPr>
          <p:nvPr>
            <p:ph type="body" sz="quarter" idx="10"/>
          </p:nvPr>
        </p:nvSpPr>
        <p:spPr>
          <a:xfrm>
            <a:off x="5781028" y="5202784"/>
            <a:ext cx="5502667" cy="416066"/>
          </a:xfrm>
        </p:spPr>
        <p:txBody>
          <a:bodyPr/>
          <a:lstStyle/>
          <a:p>
            <a:r>
              <a:rPr lang="en-GB" dirty="0"/>
              <a:t>Kathryn Smallwood, Post CCT Clinical Fellow</a:t>
            </a:r>
          </a:p>
          <a:p>
            <a:r>
              <a:rPr lang="en-GB" dirty="0"/>
              <a:t>Jo Morrison, Consultant Gynaecological Oncologist</a:t>
            </a:r>
          </a:p>
        </p:txBody>
      </p:sp>
      <p:sp>
        <p:nvSpPr>
          <p:cNvPr id="3" name="Text Placeholder 2">
            <a:extLst>
              <a:ext uri="{FF2B5EF4-FFF2-40B4-BE49-F238E27FC236}">
                <a16:creationId xmlns:a16="http://schemas.microsoft.com/office/drawing/2014/main" id="{7AD06628-6D2E-E443-98A1-097E77FD458A}"/>
              </a:ext>
            </a:extLst>
          </p:cNvPr>
          <p:cNvSpPr>
            <a:spLocks noGrp="1"/>
          </p:cNvSpPr>
          <p:nvPr>
            <p:ph type="body" sz="quarter" idx="12"/>
          </p:nvPr>
        </p:nvSpPr>
        <p:spPr>
          <a:xfrm>
            <a:off x="5781028" y="3352738"/>
            <a:ext cx="5502667" cy="1070771"/>
          </a:xfrm>
        </p:spPr>
        <p:txBody>
          <a:bodyPr/>
          <a:lstStyle/>
          <a:p>
            <a:r>
              <a:rPr lang="en-GB" sz="3600" dirty="0"/>
              <a:t>ENDO-CARE Study</a:t>
            </a:r>
          </a:p>
          <a:p>
            <a:r>
              <a:rPr lang="en-GB" sz="3600" dirty="0"/>
              <a:t>Baseline data from Somerset FT</a:t>
            </a:r>
          </a:p>
        </p:txBody>
      </p:sp>
    </p:spTree>
    <p:extLst>
      <p:ext uri="{BB962C8B-B14F-4D97-AF65-F5344CB8AC3E}">
        <p14:creationId xmlns:p14="http://schemas.microsoft.com/office/powerpoint/2010/main" val="1465920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0B52FC-1AAC-DD4E-8B7E-5505DFB1C33B}"/>
              </a:ext>
            </a:extLst>
          </p:cNvPr>
          <p:cNvPicPr>
            <a:picLocks noChangeAspect="1"/>
          </p:cNvPicPr>
          <p:nvPr/>
        </p:nvPicPr>
        <p:blipFill rotWithShape="1">
          <a:blip r:embed="rId3"/>
          <a:srcRect t="7635" r="37094"/>
          <a:stretch/>
        </p:blipFill>
        <p:spPr>
          <a:xfrm>
            <a:off x="6082232" y="1062617"/>
            <a:ext cx="4202662" cy="5159238"/>
          </a:xfrm>
          <a:prstGeom prst="rect">
            <a:avLst/>
          </a:prstGeom>
        </p:spPr>
      </p:pic>
      <p:sp>
        <p:nvSpPr>
          <p:cNvPr id="17" name="Text Placeholder 16">
            <a:extLst>
              <a:ext uri="{FF2B5EF4-FFF2-40B4-BE49-F238E27FC236}">
                <a16:creationId xmlns:a16="http://schemas.microsoft.com/office/drawing/2014/main" id="{66E2DCFB-1FE7-0841-BDEF-FB6A19F2DB45}"/>
              </a:ext>
            </a:extLst>
          </p:cNvPr>
          <p:cNvSpPr>
            <a:spLocks noGrp="1"/>
          </p:cNvSpPr>
          <p:nvPr>
            <p:ph type="body" sz="quarter" idx="15"/>
          </p:nvPr>
        </p:nvSpPr>
        <p:spPr/>
        <p:txBody>
          <a:bodyPr/>
          <a:lstStyle/>
          <a:p>
            <a:r>
              <a:rPr lang="en-GB" sz="2000" dirty="0"/>
              <a:t>Median BMI = 31.65</a:t>
            </a:r>
          </a:p>
          <a:p>
            <a:pPr marL="342900" indent="-342900">
              <a:buFont typeface="Arial" panose="020B0604020202020204" pitchFamily="34" charset="0"/>
              <a:buChar char="•"/>
            </a:pPr>
            <a:r>
              <a:rPr lang="en-GB" sz="2000" dirty="0"/>
              <a:t>18.5% BMI &gt;25 (overweight)</a:t>
            </a:r>
          </a:p>
          <a:p>
            <a:pPr marL="342900" indent="-342900">
              <a:buFont typeface="Arial" panose="020B0604020202020204" pitchFamily="34" charset="0"/>
              <a:buChar char="•"/>
            </a:pPr>
            <a:r>
              <a:rPr lang="en-GB" sz="2000" dirty="0"/>
              <a:t>65.7% BMI &gt;30 (obese)</a:t>
            </a:r>
          </a:p>
          <a:p>
            <a:pPr marL="342900" indent="-342900">
              <a:buFont typeface="Arial" panose="020B0604020202020204" pitchFamily="34" charset="0"/>
              <a:buChar char="•"/>
            </a:pPr>
            <a:r>
              <a:rPr lang="en-GB" sz="2000" dirty="0"/>
              <a:t>Min = 14.3 kg/m</a:t>
            </a:r>
            <a:r>
              <a:rPr lang="en-GB" sz="2000" baseline="30000" dirty="0"/>
              <a:t>2</a:t>
            </a:r>
          </a:p>
          <a:p>
            <a:pPr marL="342900" indent="-342900">
              <a:buFont typeface="Arial" panose="020B0604020202020204" pitchFamily="34" charset="0"/>
              <a:buChar char="•"/>
            </a:pPr>
            <a:r>
              <a:rPr lang="en-GB" sz="2000" dirty="0"/>
              <a:t>Max = 56.3 kg/m</a:t>
            </a:r>
            <a:r>
              <a:rPr lang="en-GB" sz="2000" baseline="30000" dirty="0"/>
              <a:t>2</a:t>
            </a:r>
          </a:p>
          <a:p>
            <a:pPr marL="342900" indent="-342900">
              <a:buFont typeface="Arial" panose="020B0604020202020204" pitchFamily="34" charset="0"/>
              <a:buChar char="•"/>
            </a:pPr>
            <a:r>
              <a:rPr lang="en-GB" sz="2000" dirty="0"/>
              <a:t>74.3% ≥28 kg/m</a:t>
            </a:r>
            <a:r>
              <a:rPr lang="en-GB" sz="2000" baseline="30000" dirty="0"/>
              <a:t>2</a:t>
            </a:r>
          </a:p>
          <a:p>
            <a:endParaRPr lang="en-GB" dirty="0"/>
          </a:p>
        </p:txBody>
      </p:sp>
      <p:sp>
        <p:nvSpPr>
          <p:cNvPr id="2" name="TextBox 1">
            <a:extLst>
              <a:ext uri="{FF2B5EF4-FFF2-40B4-BE49-F238E27FC236}">
                <a16:creationId xmlns:a16="http://schemas.microsoft.com/office/drawing/2014/main" id="{12AF8819-BA49-F1ED-5D5C-43BA379364C9}"/>
              </a:ext>
            </a:extLst>
          </p:cNvPr>
          <p:cNvSpPr txBox="1"/>
          <p:nvPr/>
        </p:nvSpPr>
        <p:spPr>
          <a:xfrm>
            <a:off x="697584" y="254524"/>
            <a:ext cx="3487917" cy="646331"/>
          </a:xfrm>
          <a:prstGeom prst="rect">
            <a:avLst/>
          </a:prstGeom>
          <a:noFill/>
        </p:spPr>
        <p:txBody>
          <a:bodyPr wrap="square" rtlCol="0">
            <a:spAutoFit/>
          </a:bodyPr>
          <a:lstStyle/>
          <a:p>
            <a:r>
              <a:rPr lang="en-GB" sz="3600" dirty="0"/>
              <a:t>BMI</a:t>
            </a:r>
          </a:p>
        </p:txBody>
      </p:sp>
    </p:spTree>
    <p:extLst>
      <p:ext uri="{BB962C8B-B14F-4D97-AF65-F5344CB8AC3E}">
        <p14:creationId xmlns:p14="http://schemas.microsoft.com/office/powerpoint/2010/main" val="116243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9B2326-3729-844D-B987-322E7F03B4E5}"/>
              </a:ext>
            </a:extLst>
          </p:cNvPr>
          <p:cNvPicPr>
            <a:picLocks noChangeAspect="1"/>
          </p:cNvPicPr>
          <p:nvPr/>
        </p:nvPicPr>
        <p:blipFill>
          <a:blip r:embed="rId2"/>
          <a:stretch>
            <a:fillRect/>
          </a:stretch>
        </p:blipFill>
        <p:spPr>
          <a:xfrm>
            <a:off x="1658471" y="174245"/>
            <a:ext cx="8875057" cy="6509510"/>
          </a:xfrm>
          <a:prstGeom prst="rect">
            <a:avLst/>
          </a:prstGeom>
        </p:spPr>
      </p:pic>
      <p:sp>
        <p:nvSpPr>
          <p:cNvPr id="2" name="Arrow: Up 1">
            <a:extLst>
              <a:ext uri="{FF2B5EF4-FFF2-40B4-BE49-F238E27FC236}">
                <a16:creationId xmlns:a16="http://schemas.microsoft.com/office/drawing/2014/main" id="{7FF1132E-A3E4-E596-B30E-30327301CBDE}"/>
              </a:ext>
            </a:extLst>
          </p:cNvPr>
          <p:cNvSpPr/>
          <p:nvPr/>
        </p:nvSpPr>
        <p:spPr>
          <a:xfrm>
            <a:off x="3770720" y="5382706"/>
            <a:ext cx="197963" cy="339364"/>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rrow: Up 2">
            <a:extLst>
              <a:ext uri="{FF2B5EF4-FFF2-40B4-BE49-F238E27FC236}">
                <a16:creationId xmlns:a16="http://schemas.microsoft.com/office/drawing/2014/main" id="{5CB793B3-4395-B212-B123-C17CDF0F559F}"/>
              </a:ext>
            </a:extLst>
          </p:cNvPr>
          <p:cNvSpPr/>
          <p:nvPr/>
        </p:nvSpPr>
        <p:spPr>
          <a:xfrm>
            <a:off x="4319046" y="5382706"/>
            <a:ext cx="197963" cy="33936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47872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30C417-89B5-E448-9999-5E877157ED7E}"/>
              </a:ext>
            </a:extLst>
          </p:cNvPr>
          <p:cNvPicPr>
            <a:picLocks noChangeAspect="1"/>
          </p:cNvPicPr>
          <p:nvPr/>
        </p:nvPicPr>
        <p:blipFill>
          <a:blip r:embed="rId2"/>
          <a:stretch>
            <a:fillRect/>
          </a:stretch>
        </p:blipFill>
        <p:spPr>
          <a:xfrm>
            <a:off x="2800349" y="114300"/>
            <a:ext cx="8229011" cy="6629400"/>
          </a:xfrm>
          <a:prstGeom prst="rect">
            <a:avLst/>
          </a:prstGeom>
        </p:spPr>
      </p:pic>
    </p:spTree>
    <p:extLst>
      <p:ext uri="{BB962C8B-B14F-4D97-AF65-F5344CB8AC3E}">
        <p14:creationId xmlns:p14="http://schemas.microsoft.com/office/powerpoint/2010/main" val="4045545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8632CA-DD74-C94F-920D-8C0EA81365A6}"/>
              </a:ext>
            </a:extLst>
          </p:cNvPr>
          <p:cNvPicPr>
            <a:picLocks noChangeAspect="1"/>
          </p:cNvPicPr>
          <p:nvPr/>
        </p:nvPicPr>
        <p:blipFill rotWithShape="1">
          <a:blip r:embed="rId3"/>
          <a:srcRect t="18665"/>
          <a:stretch/>
        </p:blipFill>
        <p:spPr>
          <a:xfrm>
            <a:off x="2190541" y="1741121"/>
            <a:ext cx="7444014" cy="4869578"/>
          </a:xfrm>
          <a:prstGeom prst="rect">
            <a:avLst/>
          </a:prstGeom>
        </p:spPr>
      </p:pic>
      <p:sp>
        <p:nvSpPr>
          <p:cNvPr id="2" name="Title 1">
            <a:extLst>
              <a:ext uri="{FF2B5EF4-FFF2-40B4-BE49-F238E27FC236}">
                <a16:creationId xmlns:a16="http://schemas.microsoft.com/office/drawing/2014/main" id="{CF3ACF51-F1F7-784F-9494-EEAE8C43030A}"/>
              </a:ext>
            </a:extLst>
          </p:cNvPr>
          <p:cNvSpPr>
            <a:spLocks noGrp="1"/>
          </p:cNvSpPr>
          <p:nvPr>
            <p:ph type="title"/>
          </p:nvPr>
        </p:nvSpPr>
        <p:spPr/>
        <p:txBody>
          <a:bodyPr>
            <a:normAutofit fontScale="90000"/>
          </a:bodyPr>
          <a:lstStyle/>
          <a:p>
            <a:r>
              <a:rPr lang="en-GB" dirty="0"/>
              <a:t>Waiting times (median in red)</a:t>
            </a:r>
          </a:p>
        </p:txBody>
      </p:sp>
    </p:spTree>
    <p:extLst>
      <p:ext uri="{BB962C8B-B14F-4D97-AF65-F5344CB8AC3E}">
        <p14:creationId xmlns:p14="http://schemas.microsoft.com/office/powerpoint/2010/main" val="3330123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5DE526-DA6E-BB43-A674-5F0812975F9E}"/>
              </a:ext>
            </a:extLst>
          </p:cNvPr>
          <p:cNvPicPr>
            <a:picLocks noChangeAspect="1"/>
          </p:cNvPicPr>
          <p:nvPr/>
        </p:nvPicPr>
        <p:blipFill rotWithShape="1">
          <a:blip r:embed="rId3"/>
          <a:srcRect t="9223"/>
          <a:stretch/>
        </p:blipFill>
        <p:spPr>
          <a:xfrm>
            <a:off x="2177641" y="1828800"/>
            <a:ext cx="6915559" cy="4109776"/>
          </a:xfrm>
          <a:prstGeom prst="rect">
            <a:avLst/>
          </a:prstGeom>
        </p:spPr>
      </p:pic>
      <p:sp>
        <p:nvSpPr>
          <p:cNvPr id="2" name="Title 1">
            <a:extLst>
              <a:ext uri="{FF2B5EF4-FFF2-40B4-BE49-F238E27FC236}">
                <a16:creationId xmlns:a16="http://schemas.microsoft.com/office/drawing/2014/main" id="{37DAC7AC-AECA-7A49-B7D4-F9D80DDE9246}"/>
              </a:ext>
            </a:extLst>
          </p:cNvPr>
          <p:cNvSpPr>
            <a:spLocks noGrp="1"/>
          </p:cNvSpPr>
          <p:nvPr>
            <p:ph type="title"/>
          </p:nvPr>
        </p:nvSpPr>
        <p:spPr/>
        <p:txBody>
          <a:bodyPr>
            <a:normAutofit fontScale="90000"/>
          </a:bodyPr>
          <a:lstStyle/>
          <a:p>
            <a:r>
              <a:rPr lang="en-GB" dirty="0"/>
              <a:t>Referral to first appointment</a:t>
            </a:r>
          </a:p>
        </p:txBody>
      </p:sp>
    </p:spTree>
    <p:extLst>
      <p:ext uri="{BB962C8B-B14F-4D97-AF65-F5344CB8AC3E}">
        <p14:creationId xmlns:p14="http://schemas.microsoft.com/office/powerpoint/2010/main" val="2906424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B75897-5149-8548-B88A-C45B60B50C80}"/>
              </a:ext>
            </a:extLst>
          </p:cNvPr>
          <p:cNvPicPr>
            <a:picLocks noChangeAspect="1"/>
          </p:cNvPicPr>
          <p:nvPr/>
        </p:nvPicPr>
        <p:blipFill rotWithShape="1">
          <a:blip r:embed="rId3"/>
          <a:srcRect t="7718"/>
          <a:stretch/>
        </p:blipFill>
        <p:spPr>
          <a:xfrm>
            <a:off x="2475473" y="1688123"/>
            <a:ext cx="6876638" cy="4381081"/>
          </a:xfrm>
          <a:prstGeom prst="rect">
            <a:avLst/>
          </a:prstGeom>
        </p:spPr>
      </p:pic>
      <p:sp>
        <p:nvSpPr>
          <p:cNvPr id="2" name="Title 1">
            <a:extLst>
              <a:ext uri="{FF2B5EF4-FFF2-40B4-BE49-F238E27FC236}">
                <a16:creationId xmlns:a16="http://schemas.microsoft.com/office/drawing/2014/main" id="{E32E26A6-103E-874D-A913-EE57D96BBD2C}"/>
              </a:ext>
            </a:extLst>
          </p:cNvPr>
          <p:cNvSpPr>
            <a:spLocks noGrp="1"/>
          </p:cNvSpPr>
          <p:nvPr>
            <p:ph type="title"/>
          </p:nvPr>
        </p:nvSpPr>
        <p:spPr/>
        <p:txBody>
          <a:bodyPr>
            <a:normAutofit fontScale="90000"/>
          </a:bodyPr>
          <a:lstStyle/>
          <a:p>
            <a:r>
              <a:rPr lang="en-GB" dirty="0"/>
              <a:t>Referral to diagnosis – target 28 days</a:t>
            </a:r>
          </a:p>
        </p:txBody>
      </p:sp>
    </p:spTree>
    <p:extLst>
      <p:ext uri="{BB962C8B-B14F-4D97-AF65-F5344CB8AC3E}">
        <p14:creationId xmlns:p14="http://schemas.microsoft.com/office/powerpoint/2010/main" val="610050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BF33A0-55C7-1344-BDD5-E61646DC6C20}"/>
              </a:ext>
            </a:extLst>
          </p:cNvPr>
          <p:cNvPicPr>
            <a:picLocks noChangeAspect="1"/>
          </p:cNvPicPr>
          <p:nvPr/>
        </p:nvPicPr>
        <p:blipFill rotWithShape="1">
          <a:blip r:embed="rId3"/>
          <a:srcRect t="7700"/>
          <a:stretch/>
        </p:blipFill>
        <p:spPr>
          <a:xfrm>
            <a:off x="1954333" y="1838848"/>
            <a:ext cx="7440876" cy="4140352"/>
          </a:xfrm>
          <a:prstGeom prst="rect">
            <a:avLst/>
          </a:prstGeom>
        </p:spPr>
      </p:pic>
      <p:sp>
        <p:nvSpPr>
          <p:cNvPr id="2" name="Title 1">
            <a:extLst>
              <a:ext uri="{FF2B5EF4-FFF2-40B4-BE49-F238E27FC236}">
                <a16:creationId xmlns:a16="http://schemas.microsoft.com/office/drawing/2014/main" id="{207A2026-7E99-F046-968F-654F09B9EBF0}"/>
              </a:ext>
            </a:extLst>
          </p:cNvPr>
          <p:cNvSpPr>
            <a:spLocks noGrp="1"/>
          </p:cNvSpPr>
          <p:nvPr>
            <p:ph type="title"/>
          </p:nvPr>
        </p:nvSpPr>
        <p:spPr/>
        <p:txBody>
          <a:bodyPr>
            <a:normAutofit fontScale="90000"/>
          </a:bodyPr>
          <a:lstStyle/>
          <a:p>
            <a:r>
              <a:rPr lang="en-GB" dirty="0"/>
              <a:t>First appointment to biopsy</a:t>
            </a:r>
          </a:p>
        </p:txBody>
      </p:sp>
    </p:spTree>
    <p:extLst>
      <p:ext uri="{BB962C8B-B14F-4D97-AF65-F5344CB8AC3E}">
        <p14:creationId xmlns:p14="http://schemas.microsoft.com/office/powerpoint/2010/main" val="716052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321EA2-2B9C-CA44-A1A5-5C2AD2EB7AB1}"/>
              </a:ext>
            </a:extLst>
          </p:cNvPr>
          <p:cNvPicPr>
            <a:picLocks noChangeAspect="1"/>
          </p:cNvPicPr>
          <p:nvPr/>
        </p:nvPicPr>
        <p:blipFill rotWithShape="1">
          <a:blip r:embed="rId3"/>
          <a:srcRect t="7301"/>
          <a:stretch/>
        </p:blipFill>
        <p:spPr>
          <a:xfrm>
            <a:off x="3103474" y="1668026"/>
            <a:ext cx="5821273" cy="5014733"/>
          </a:xfrm>
          <a:prstGeom prst="rect">
            <a:avLst/>
          </a:prstGeom>
        </p:spPr>
      </p:pic>
      <p:sp>
        <p:nvSpPr>
          <p:cNvPr id="2" name="Title 1">
            <a:extLst>
              <a:ext uri="{FF2B5EF4-FFF2-40B4-BE49-F238E27FC236}">
                <a16:creationId xmlns:a16="http://schemas.microsoft.com/office/drawing/2014/main" id="{6F7BF964-D8C4-7246-B9CB-104B5CA8269E}"/>
              </a:ext>
            </a:extLst>
          </p:cNvPr>
          <p:cNvSpPr>
            <a:spLocks noGrp="1"/>
          </p:cNvSpPr>
          <p:nvPr>
            <p:ph type="title"/>
          </p:nvPr>
        </p:nvSpPr>
        <p:spPr/>
        <p:txBody>
          <a:bodyPr>
            <a:normAutofit fontScale="90000"/>
          </a:bodyPr>
          <a:lstStyle/>
          <a:p>
            <a:r>
              <a:rPr lang="en-GB" dirty="0"/>
              <a:t>Referral to treatment</a:t>
            </a:r>
          </a:p>
        </p:txBody>
      </p:sp>
    </p:spTree>
    <p:extLst>
      <p:ext uri="{BB962C8B-B14F-4D97-AF65-F5344CB8AC3E}">
        <p14:creationId xmlns:p14="http://schemas.microsoft.com/office/powerpoint/2010/main" val="347668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D8E242-0BA8-094B-A8E2-84444F6B2766}"/>
              </a:ext>
            </a:extLst>
          </p:cNvPr>
          <p:cNvPicPr>
            <a:picLocks noChangeAspect="1"/>
          </p:cNvPicPr>
          <p:nvPr/>
        </p:nvPicPr>
        <p:blipFill rotWithShape="1">
          <a:blip r:embed="rId3"/>
          <a:srcRect t="7561"/>
          <a:stretch/>
        </p:blipFill>
        <p:spPr>
          <a:xfrm>
            <a:off x="2168273" y="1688122"/>
            <a:ext cx="6912227" cy="4391131"/>
          </a:xfrm>
          <a:prstGeom prst="rect">
            <a:avLst/>
          </a:prstGeom>
        </p:spPr>
      </p:pic>
      <p:sp>
        <p:nvSpPr>
          <p:cNvPr id="2" name="Title 1">
            <a:extLst>
              <a:ext uri="{FF2B5EF4-FFF2-40B4-BE49-F238E27FC236}">
                <a16:creationId xmlns:a16="http://schemas.microsoft.com/office/drawing/2014/main" id="{9E97472F-DF8C-694C-8CDC-A5BB1636DB8B}"/>
              </a:ext>
            </a:extLst>
          </p:cNvPr>
          <p:cNvSpPr>
            <a:spLocks noGrp="1"/>
          </p:cNvSpPr>
          <p:nvPr>
            <p:ph type="title"/>
          </p:nvPr>
        </p:nvSpPr>
        <p:spPr/>
        <p:txBody>
          <a:bodyPr>
            <a:normAutofit fontScale="90000"/>
          </a:bodyPr>
          <a:lstStyle/>
          <a:p>
            <a:r>
              <a:rPr lang="en-GB" dirty="0"/>
              <a:t>Biopsy to diagnosis</a:t>
            </a:r>
          </a:p>
        </p:txBody>
      </p:sp>
    </p:spTree>
    <p:extLst>
      <p:ext uri="{BB962C8B-B14F-4D97-AF65-F5344CB8AC3E}">
        <p14:creationId xmlns:p14="http://schemas.microsoft.com/office/powerpoint/2010/main" val="3432770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02B719-A84A-3941-90D6-DD6567207EB7}"/>
              </a:ext>
            </a:extLst>
          </p:cNvPr>
          <p:cNvPicPr>
            <a:picLocks noChangeAspect="1"/>
          </p:cNvPicPr>
          <p:nvPr/>
        </p:nvPicPr>
        <p:blipFill rotWithShape="1">
          <a:blip r:embed="rId3"/>
          <a:srcRect l="-128" t="8537" b="-128"/>
          <a:stretch/>
        </p:blipFill>
        <p:spPr>
          <a:xfrm>
            <a:off x="2431639" y="1548610"/>
            <a:ext cx="6984713" cy="4781852"/>
          </a:xfrm>
          <a:prstGeom prst="rect">
            <a:avLst/>
          </a:prstGeom>
        </p:spPr>
      </p:pic>
      <p:sp>
        <p:nvSpPr>
          <p:cNvPr id="2" name="Title 1">
            <a:extLst>
              <a:ext uri="{FF2B5EF4-FFF2-40B4-BE49-F238E27FC236}">
                <a16:creationId xmlns:a16="http://schemas.microsoft.com/office/drawing/2014/main" id="{92B4B785-880E-5A45-8EFD-D11698C5AF68}"/>
              </a:ext>
            </a:extLst>
          </p:cNvPr>
          <p:cNvSpPr>
            <a:spLocks noGrp="1"/>
          </p:cNvSpPr>
          <p:nvPr>
            <p:ph type="title"/>
          </p:nvPr>
        </p:nvSpPr>
        <p:spPr/>
        <p:txBody>
          <a:bodyPr>
            <a:normAutofit fontScale="90000"/>
          </a:bodyPr>
          <a:lstStyle/>
          <a:p>
            <a:r>
              <a:rPr lang="en-GB" dirty="0"/>
              <a:t>Diagnosis to treatment</a:t>
            </a:r>
          </a:p>
        </p:txBody>
      </p:sp>
    </p:spTree>
    <p:extLst>
      <p:ext uri="{BB962C8B-B14F-4D97-AF65-F5344CB8AC3E}">
        <p14:creationId xmlns:p14="http://schemas.microsoft.com/office/powerpoint/2010/main" val="2058078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97800-1F78-D5A4-7335-BD0BBF7AAAE4}"/>
              </a:ext>
            </a:extLst>
          </p:cNvPr>
          <p:cNvSpPr>
            <a:spLocks noGrp="1"/>
          </p:cNvSpPr>
          <p:nvPr>
            <p:ph type="title"/>
          </p:nvPr>
        </p:nvSpPr>
        <p:spPr/>
        <p:txBody>
          <a:bodyPr>
            <a:normAutofit fontScale="90000"/>
          </a:bodyPr>
          <a:lstStyle/>
          <a:p>
            <a:r>
              <a:rPr lang="en-GB" dirty="0"/>
              <a:t>What is the ENDO-CARE Study?</a:t>
            </a:r>
          </a:p>
        </p:txBody>
      </p:sp>
      <p:sp>
        <p:nvSpPr>
          <p:cNvPr id="3" name="Content Placeholder 2">
            <a:extLst>
              <a:ext uri="{FF2B5EF4-FFF2-40B4-BE49-F238E27FC236}">
                <a16:creationId xmlns:a16="http://schemas.microsoft.com/office/drawing/2014/main" id="{2E747FB3-8074-5CB7-83F7-3FC7386227E0}"/>
              </a:ext>
            </a:extLst>
          </p:cNvPr>
          <p:cNvSpPr>
            <a:spLocks noGrp="1"/>
          </p:cNvSpPr>
          <p:nvPr>
            <p:ph idx="1"/>
          </p:nvPr>
        </p:nvSpPr>
        <p:spPr/>
        <p:txBody>
          <a:bodyPr>
            <a:normAutofit/>
          </a:bodyPr>
          <a:lstStyle/>
          <a:p>
            <a:r>
              <a:rPr lang="en-GB" sz="2000" dirty="0"/>
              <a:t>Pre-operative intentional weight loss to support post-operative recovery in patients with obesity and endometrial cancer: the ENDO-CARE feasibility randomised controlled trial</a:t>
            </a:r>
          </a:p>
          <a:p>
            <a:pPr marL="0" indent="0">
              <a:buNone/>
            </a:pPr>
            <a:endParaRPr lang="en-GB" dirty="0"/>
          </a:p>
          <a:p>
            <a:r>
              <a:rPr lang="en-GB" sz="2200" dirty="0"/>
              <a:t>CT: Dr Dimitrios </a:t>
            </a:r>
            <a:r>
              <a:rPr lang="en-GB" sz="2200" dirty="0" err="1"/>
              <a:t>Koutoukidis</a:t>
            </a:r>
            <a:r>
              <a:rPr lang="en-GB" sz="2200" dirty="0"/>
              <a:t>, Senior Research Fellow, Nuffield Dept. of Primary Care Health Sciences, University of Oxford</a:t>
            </a:r>
          </a:p>
          <a:p>
            <a:r>
              <a:rPr lang="en-GB" sz="2200" dirty="0"/>
              <a:t>Co-CI: Prof Emma Crosbie, Professor and Honorary Consultant in Gynaecological Oncology, Division of Cancer Sciences, University of Manchester</a:t>
            </a:r>
          </a:p>
        </p:txBody>
      </p:sp>
    </p:spTree>
    <p:extLst>
      <p:ext uri="{BB962C8B-B14F-4D97-AF65-F5344CB8AC3E}">
        <p14:creationId xmlns:p14="http://schemas.microsoft.com/office/powerpoint/2010/main" val="2481674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0F11FD-45F6-204A-98C3-BE76E26894CA}"/>
              </a:ext>
            </a:extLst>
          </p:cNvPr>
          <p:cNvPicPr>
            <a:picLocks noChangeAspect="1"/>
          </p:cNvPicPr>
          <p:nvPr/>
        </p:nvPicPr>
        <p:blipFill rotWithShape="1">
          <a:blip r:embed="rId3"/>
          <a:srcRect t="27019"/>
          <a:stretch/>
        </p:blipFill>
        <p:spPr>
          <a:xfrm>
            <a:off x="1745272" y="1719432"/>
            <a:ext cx="9607511" cy="4706139"/>
          </a:xfrm>
          <a:prstGeom prst="rect">
            <a:avLst/>
          </a:prstGeom>
        </p:spPr>
      </p:pic>
      <p:sp>
        <p:nvSpPr>
          <p:cNvPr id="2" name="Title 1">
            <a:extLst>
              <a:ext uri="{FF2B5EF4-FFF2-40B4-BE49-F238E27FC236}">
                <a16:creationId xmlns:a16="http://schemas.microsoft.com/office/drawing/2014/main" id="{48EA8B17-A839-F142-AA70-6970B4D1B990}"/>
              </a:ext>
            </a:extLst>
          </p:cNvPr>
          <p:cNvSpPr>
            <a:spLocks noGrp="1"/>
          </p:cNvSpPr>
          <p:nvPr>
            <p:ph type="title"/>
          </p:nvPr>
        </p:nvSpPr>
        <p:spPr/>
        <p:txBody>
          <a:bodyPr>
            <a:normAutofit fontScale="90000"/>
          </a:bodyPr>
          <a:lstStyle/>
          <a:p>
            <a:r>
              <a:rPr lang="en-GB" dirty="0"/>
              <a:t>DTT to treatment</a:t>
            </a:r>
          </a:p>
        </p:txBody>
      </p:sp>
    </p:spTree>
    <p:extLst>
      <p:ext uri="{BB962C8B-B14F-4D97-AF65-F5344CB8AC3E}">
        <p14:creationId xmlns:p14="http://schemas.microsoft.com/office/powerpoint/2010/main" val="3943422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DD9277-5E5B-2D45-A542-8FFBD2C440F7}"/>
              </a:ext>
            </a:extLst>
          </p:cNvPr>
          <p:cNvPicPr>
            <a:picLocks noChangeAspect="1"/>
          </p:cNvPicPr>
          <p:nvPr/>
        </p:nvPicPr>
        <p:blipFill>
          <a:blip r:embed="rId2"/>
          <a:stretch>
            <a:fillRect/>
          </a:stretch>
        </p:blipFill>
        <p:spPr>
          <a:xfrm>
            <a:off x="479165" y="299625"/>
            <a:ext cx="5918118" cy="4046595"/>
          </a:xfrm>
          <a:prstGeom prst="rect">
            <a:avLst/>
          </a:prstGeom>
        </p:spPr>
      </p:pic>
      <p:pic>
        <p:nvPicPr>
          <p:cNvPr id="2" name="Picture 1">
            <a:extLst>
              <a:ext uri="{FF2B5EF4-FFF2-40B4-BE49-F238E27FC236}">
                <a16:creationId xmlns:a16="http://schemas.microsoft.com/office/drawing/2014/main" id="{AF11A136-BC07-7580-4C14-F93146281081}"/>
              </a:ext>
            </a:extLst>
          </p:cNvPr>
          <p:cNvPicPr>
            <a:picLocks noChangeAspect="1"/>
          </p:cNvPicPr>
          <p:nvPr/>
        </p:nvPicPr>
        <p:blipFill>
          <a:blip r:embed="rId3"/>
          <a:stretch>
            <a:fillRect/>
          </a:stretch>
        </p:blipFill>
        <p:spPr>
          <a:xfrm>
            <a:off x="6096000" y="2780907"/>
            <a:ext cx="5923580" cy="3777468"/>
          </a:xfrm>
          <a:prstGeom prst="rect">
            <a:avLst/>
          </a:prstGeom>
        </p:spPr>
      </p:pic>
    </p:spTree>
    <p:extLst>
      <p:ext uri="{BB962C8B-B14F-4D97-AF65-F5344CB8AC3E}">
        <p14:creationId xmlns:p14="http://schemas.microsoft.com/office/powerpoint/2010/main" val="499989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E0656-9B6B-8E4C-8AEA-82446D214728}"/>
              </a:ext>
            </a:extLst>
          </p:cNvPr>
          <p:cNvSpPr>
            <a:spLocks noGrp="1"/>
          </p:cNvSpPr>
          <p:nvPr>
            <p:ph type="title"/>
          </p:nvPr>
        </p:nvSpPr>
        <p:spPr>
          <a:xfrm>
            <a:off x="351325" y="666691"/>
            <a:ext cx="9857546" cy="485993"/>
          </a:xfrm>
        </p:spPr>
        <p:txBody>
          <a:bodyPr>
            <a:normAutofit fontScale="90000"/>
          </a:bodyPr>
          <a:lstStyle/>
          <a:p>
            <a:r>
              <a:rPr lang="en-GB" dirty="0"/>
              <a:t>Conclusions</a:t>
            </a:r>
          </a:p>
        </p:txBody>
      </p:sp>
      <p:sp>
        <p:nvSpPr>
          <p:cNvPr id="4" name="Text Placeholder 3">
            <a:extLst>
              <a:ext uri="{FF2B5EF4-FFF2-40B4-BE49-F238E27FC236}">
                <a16:creationId xmlns:a16="http://schemas.microsoft.com/office/drawing/2014/main" id="{493D0C0B-A417-B14A-A354-04A4FD563181}"/>
              </a:ext>
            </a:extLst>
          </p:cNvPr>
          <p:cNvSpPr>
            <a:spLocks noGrp="1"/>
          </p:cNvSpPr>
          <p:nvPr>
            <p:ph type="body" sz="quarter" idx="14"/>
          </p:nvPr>
        </p:nvSpPr>
        <p:spPr>
          <a:xfrm>
            <a:off x="348456" y="1339485"/>
            <a:ext cx="11495087" cy="3167778"/>
          </a:xfrm>
        </p:spPr>
        <p:txBody>
          <a:bodyPr/>
          <a:lstStyle/>
          <a:p>
            <a:pPr marL="342900" indent="-342900">
              <a:buFont typeface="Arial" panose="020B0604020202020204" pitchFamily="34" charset="0"/>
              <a:buChar char="•"/>
            </a:pPr>
            <a:r>
              <a:rPr lang="en-GB" sz="2400" dirty="0"/>
              <a:t>~75% of our patients meet weight criteria for the study</a:t>
            </a:r>
          </a:p>
          <a:p>
            <a:pPr marL="342900" indent="-342900">
              <a:buFont typeface="Arial" panose="020B0604020202020204" pitchFamily="34" charset="0"/>
              <a:buChar char="•"/>
            </a:pPr>
            <a:r>
              <a:rPr lang="en-GB" sz="2400" dirty="0"/>
              <a:t>Median time from DTT to treatment is 12 days</a:t>
            </a:r>
          </a:p>
          <a:p>
            <a:pPr marL="342900" indent="-342900">
              <a:buFont typeface="Arial" panose="020B0604020202020204" pitchFamily="34" charset="0"/>
              <a:buChar char="•"/>
            </a:pPr>
            <a:r>
              <a:rPr lang="en-GB" sz="2400" dirty="0"/>
              <a:t>Delays in the diagnostic pathway </a:t>
            </a:r>
          </a:p>
          <a:p>
            <a:pPr marL="1028700" lvl="1" indent="-342900">
              <a:buFont typeface="Arial" panose="020B0604020202020204" pitchFamily="34" charset="0"/>
              <a:buChar char="•"/>
            </a:pPr>
            <a:r>
              <a:rPr lang="en-GB" sz="2400" dirty="0"/>
              <a:t>little ‘room and opportunity’ for weight loss management pre-op.</a:t>
            </a:r>
          </a:p>
          <a:p>
            <a:endParaRPr lang="en-GB" sz="2400" dirty="0"/>
          </a:p>
          <a:p>
            <a:pPr marL="342900" indent="-342900">
              <a:buFont typeface="Arial" panose="020B0604020202020204" pitchFamily="34" charset="0"/>
              <a:buChar char="•"/>
            </a:pPr>
            <a:r>
              <a:rPr lang="en-GB" sz="2400" dirty="0"/>
              <a:t>Changes to the diagnostic pathway:</a:t>
            </a:r>
          </a:p>
          <a:p>
            <a:pPr marL="1943100" lvl="3" indent="-342900">
              <a:buFont typeface="Arial" panose="020B0604020202020204" pitchFamily="34" charset="0"/>
              <a:buChar char="•"/>
            </a:pPr>
            <a:r>
              <a:rPr lang="en-GB" sz="2000" dirty="0"/>
              <a:t>improvement with self referral service</a:t>
            </a:r>
          </a:p>
          <a:p>
            <a:pPr marL="1943100" lvl="3" indent="-342900">
              <a:buFont typeface="Arial" panose="020B0604020202020204" pitchFamily="34" charset="0"/>
              <a:buChar char="•"/>
            </a:pPr>
            <a:r>
              <a:rPr lang="en-GB" sz="2000" dirty="0"/>
              <a:t>One stop PMB – scan and biopsy</a:t>
            </a:r>
          </a:p>
          <a:p>
            <a:pPr marL="1943100" lvl="3" indent="-342900">
              <a:buFont typeface="Arial" panose="020B0604020202020204" pitchFamily="34" charset="0"/>
              <a:buChar char="•"/>
            </a:pPr>
            <a:r>
              <a:rPr lang="en-GB" sz="2000" dirty="0"/>
              <a:t>take pressure off the gynae oncology team</a:t>
            </a:r>
          </a:p>
          <a:p>
            <a:pPr marL="1943100" lvl="3" indent="-342900">
              <a:buFont typeface="Arial" panose="020B0604020202020204" pitchFamily="34" charset="0"/>
              <a:buChar char="•"/>
            </a:pPr>
            <a:r>
              <a:rPr lang="en-GB" sz="2000" dirty="0"/>
              <a:t>giving time for this study participation</a:t>
            </a:r>
          </a:p>
          <a:p>
            <a:pPr marL="285750" indent="-285750">
              <a:buFont typeface="Arial" panose="020B0604020202020204" pitchFamily="34" charset="0"/>
              <a:buChar char="•"/>
            </a:pPr>
            <a:endParaRPr lang="en-GB" sz="3200" dirty="0"/>
          </a:p>
        </p:txBody>
      </p:sp>
      <p:sp>
        <p:nvSpPr>
          <p:cNvPr id="5" name="Slide Number Placeholder 4">
            <a:extLst>
              <a:ext uri="{FF2B5EF4-FFF2-40B4-BE49-F238E27FC236}">
                <a16:creationId xmlns:a16="http://schemas.microsoft.com/office/drawing/2014/main" id="{7243010E-5B46-FB43-B107-FE6E58A8C0F2}"/>
              </a:ext>
            </a:extLst>
          </p:cNvPr>
          <p:cNvSpPr>
            <a:spLocks noGrp="1"/>
          </p:cNvSpPr>
          <p:nvPr>
            <p:ph type="sldNum" sz="quarter" idx="4"/>
          </p:nvPr>
        </p:nvSpPr>
        <p:spPr/>
        <p:txBody>
          <a:bodyPr/>
          <a:lstStyle/>
          <a:p>
            <a:fld id="{48C91D3C-AA5C-7440-8489-158FBC20DC87}" type="slidenum">
              <a:rPr lang="en-US" smtClean="0"/>
              <a:pPr/>
              <a:t>22</a:t>
            </a:fld>
            <a:endParaRPr lang="en-US" dirty="0"/>
          </a:p>
        </p:txBody>
      </p:sp>
    </p:spTree>
    <p:extLst>
      <p:ext uri="{BB962C8B-B14F-4D97-AF65-F5344CB8AC3E}">
        <p14:creationId xmlns:p14="http://schemas.microsoft.com/office/powerpoint/2010/main" val="1871095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550E1-C8A2-CD48-C83F-5D23AA55577C}"/>
              </a:ext>
            </a:extLst>
          </p:cNvPr>
          <p:cNvSpPr>
            <a:spLocks noGrp="1"/>
          </p:cNvSpPr>
          <p:nvPr>
            <p:ph type="title"/>
          </p:nvPr>
        </p:nvSpPr>
        <p:spPr/>
        <p:txBody>
          <a:bodyPr>
            <a:normAutofit fontScale="90000"/>
          </a:bodyPr>
          <a:lstStyle/>
          <a:p>
            <a:r>
              <a:rPr lang="en-GB" dirty="0"/>
              <a:t>Rationale</a:t>
            </a:r>
          </a:p>
        </p:txBody>
      </p:sp>
      <p:sp>
        <p:nvSpPr>
          <p:cNvPr id="3" name="Content Placeholder 2">
            <a:extLst>
              <a:ext uri="{FF2B5EF4-FFF2-40B4-BE49-F238E27FC236}">
                <a16:creationId xmlns:a16="http://schemas.microsoft.com/office/drawing/2014/main" id="{6084243D-C03F-8381-591C-9CAF31A61067}"/>
              </a:ext>
            </a:extLst>
          </p:cNvPr>
          <p:cNvSpPr>
            <a:spLocks noGrp="1"/>
          </p:cNvSpPr>
          <p:nvPr>
            <p:ph idx="1"/>
          </p:nvPr>
        </p:nvSpPr>
        <p:spPr/>
        <p:txBody>
          <a:bodyPr/>
          <a:lstStyle/>
          <a:p>
            <a:pPr marL="342900" indent="-342900">
              <a:buFont typeface="Arial" panose="020B0604020202020204" pitchFamily="34" charset="0"/>
              <a:buChar char="•"/>
            </a:pPr>
            <a:r>
              <a:rPr lang="en-GB" sz="2000" dirty="0"/>
              <a:t>10,000 women each year diagnosed with endometrial cancer in the UK</a:t>
            </a:r>
          </a:p>
          <a:p>
            <a:pPr marL="342900" indent="-342900">
              <a:buFont typeface="Arial" panose="020B0604020202020204" pitchFamily="34" charset="0"/>
              <a:buChar char="•"/>
            </a:pPr>
            <a:r>
              <a:rPr lang="en-GB" sz="2000" dirty="0"/>
              <a:t>Surgery is the recommended treatment</a:t>
            </a:r>
          </a:p>
          <a:p>
            <a:pPr marL="342900" indent="-342900">
              <a:buFont typeface="Arial" panose="020B0604020202020204" pitchFamily="34" charset="0"/>
              <a:buChar char="•"/>
            </a:pPr>
            <a:r>
              <a:rPr lang="en-GB" sz="2000" dirty="0"/>
              <a:t>Complications are higher in people who are overweight or obese</a:t>
            </a:r>
          </a:p>
          <a:p>
            <a:pPr marL="342900" indent="-342900">
              <a:buFont typeface="Arial" panose="020B0604020202020204" pitchFamily="34" charset="0"/>
              <a:buChar char="•"/>
            </a:pPr>
            <a:r>
              <a:rPr lang="en-GB" sz="2000" dirty="0"/>
              <a:t>Longer hospital stay and more care and more costly to NHS</a:t>
            </a:r>
          </a:p>
          <a:p>
            <a:pPr marL="342900" indent="-342900">
              <a:buFont typeface="Arial" panose="020B0604020202020204" pitchFamily="34" charset="0"/>
              <a:buChar char="•"/>
            </a:pPr>
            <a:r>
              <a:rPr lang="en-GB" sz="2000" dirty="0"/>
              <a:t>Improved physical fitness and glycaemic control may improve outcomes</a:t>
            </a:r>
          </a:p>
          <a:p>
            <a:pPr marL="342900" indent="-342900">
              <a:buFont typeface="Arial" panose="020B0604020202020204" pitchFamily="34" charset="0"/>
              <a:buChar char="•"/>
            </a:pPr>
            <a:r>
              <a:rPr lang="en-GB" sz="2000" dirty="0"/>
              <a:t>800 Kcal diet for 3-4 weeks, most people lose 5% of their weight within 20 days.</a:t>
            </a:r>
          </a:p>
          <a:p>
            <a:pPr marL="342900"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2990189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6D199-433E-C872-D15F-8A29C5085F32}"/>
              </a:ext>
            </a:extLst>
          </p:cNvPr>
          <p:cNvSpPr>
            <a:spLocks noGrp="1"/>
          </p:cNvSpPr>
          <p:nvPr>
            <p:ph type="title"/>
          </p:nvPr>
        </p:nvSpPr>
        <p:spPr/>
        <p:txBody>
          <a:bodyPr>
            <a:normAutofit fontScale="90000"/>
          </a:bodyPr>
          <a:lstStyle/>
          <a:p>
            <a:r>
              <a:rPr lang="en-GB" dirty="0"/>
              <a:t>Intervention</a:t>
            </a:r>
          </a:p>
        </p:txBody>
      </p:sp>
      <p:sp>
        <p:nvSpPr>
          <p:cNvPr id="3" name="Content Placeholder 2">
            <a:extLst>
              <a:ext uri="{FF2B5EF4-FFF2-40B4-BE49-F238E27FC236}">
                <a16:creationId xmlns:a16="http://schemas.microsoft.com/office/drawing/2014/main" id="{0B52E981-C74D-757A-2F85-EEABB8C14CAD}"/>
              </a:ext>
            </a:extLst>
          </p:cNvPr>
          <p:cNvSpPr>
            <a:spLocks noGrp="1"/>
          </p:cNvSpPr>
          <p:nvPr>
            <p:ph idx="1"/>
          </p:nvPr>
        </p:nvSpPr>
        <p:spPr/>
        <p:txBody>
          <a:bodyPr/>
          <a:lstStyle/>
          <a:p>
            <a:pPr marL="342900" indent="-342900">
              <a:buFont typeface="Arial" panose="020B0604020202020204" pitchFamily="34" charset="0"/>
              <a:buChar char="•"/>
            </a:pPr>
            <a:r>
              <a:rPr lang="en-GB" sz="2000" dirty="0"/>
              <a:t>RCT 1:1 randomisation</a:t>
            </a:r>
          </a:p>
          <a:p>
            <a:pPr marL="1028700" lvl="1" indent="-342900">
              <a:buFont typeface="Arial" panose="020B0604020202020204" pitchFamily="34" charset="0"/>
              <a:buChar char="•"/>
            </a:pPr>
            <a:r>
              <a:rPr lang="en-GB" sz="2000" dirty="0"/>
              <a:t>Intervention</a:t>
            </a:r>
          </a:p>
          <a:p>
            <a:pPr lvl="2"/>
            <a:r>
              <a:rPr lang="en-GB" sz="1800" dirty="0"/>
              <a:t>A low-energy total diet replacement programme with behavioural support for 3 weeks prior to surgery</a:t>
            </a:r>
          </a:p>
          <a:p>
            <a:pPr lvl="2"/>
            <a:r>
              <a:rPr lang="en-GB" sz="1800" dirty="0"/>
              <a:t>Food replaced with 4 formula products per day (800 Kcal)</a:t>
            </a:r>
          </a:p>
          <a:p>
            <a:pPr lvl="2"/>
            <a:r>
              <a:rPr lang="en-GB" sz="1800" dirty="0"/>
              <a:t>Advised to drink 2.5L of energy-free fluids/day</a:t>
            </a:r>
            <a:endParaRPr lang="en-GB" sz="2000" dirty="0"/>
          </a:p>
          <a:p>
            <a:pPr marL="1028700" lvl="1" indent="-342900">
              <a:buFont typeface="Arial" panose="020B0604020202020204" pitchFamily="34" charset="0"/>
              <a:buChar char="•"/>
            </a:pPr>
            <a:r>
              <a:rPr lang="en-GB" sz="2000" dirty="0"/>
              <a:t>Control arm - usual care</a:t>
            </a:r>
          </a:p>
          <a:p>
            <a:pPr marL="342900" indent="-342900">
              <a:buFont typeface="Arial" panose="020B0604020202020204" pitchFamily="34" charset="0"/>
              <a:buChar char="•"/>
            </a:pPr>
            <a:r>
              <a:rPr lang="en-GB" sz="2000" b="1" dirty="0"/>
              <a:t>Date starting on study counts as first treatment date for CWT</a:t>
            </a:r>
          </a:p>
        </p:txBody>
      </p:sp>
    </p:spTree>
    <p:extLst>
      <p:ext uri="{BB962C8B-B14F-4D97-AF65-F5344CB8AC3E}">
        <p14:creationId xmlns:p14="http://schemas.microsoft.com/office/powerpoint/2010/main" val="2785940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34E94-440E-BD2B-35BE-38737EF6AB37}"/>
              </a:ext>
            </a:extLst>
          </p:cNvPr>
          <p:cNvSpPr>
            <a:spLocks noGrp="1"/>
          </p:cNvSpPr>
          <p:nvPr>
            <p:ph type="title"/>
          </p:nvPr>
        </p:nvSpPr>
        <p:spPr/>
        <p:txBody>
          <a:bodyPr>
            <a:normAutofit fontScale="90000"/>
          </a:bodyPr>
          <a:lstStyle/>
          <a:p>
            <a:r>
              <a:rPr lang="en-GB" dirty="0"/>
              <a:t>Outcomes</a:t>
            </a:r>
          </a:p>
        </p:txBody>
      </p:sp>
      <p:sp>
        <p:nvSpPr>
          <p:cNvPr id="3" name="Content Placeholder 2">
            <a:extLst>
              <a:ext uri="{FF2B5EF4-FFF2-40B4-BE49-F238E27FC236}">
                <a16:creationId xmlns:a16="http://schemas.microsoft.com/office/drawing/2014/main" id="{05091AA4-6D96-2741-D0C3-5C847E7F6DDC}"/>
              </a:ext>
            </a:extLst>
          </p:cNvPr>
          <p:cNvSpPr>
            <a:spLocks noGrp="1"/>
          </p:cNvSpPr>
          <p:nvPr>
            <p:ph idx="1"/>
          </p:nvPr>
        </p:nvSpPr>
        <p:spPr/>
        <p:txBody>
          <a:bodyPr/>
          <a:lstStyle/>
          <a:p>
            <a:pPr marL="342900" indent="-342900">
              <a:buFont typeface="Arial" panose="020B0604020202020204" pitchFamily="34" charset="0"/>
              <a:buChar char="•"/>
            </a:pPr>
            <a:r>
              <a:rPr lang="en-GB" sz="2400" b="1" dirty="0"/>
              <a:t>Primary Outcome</a:t>
            </a:r>
            <a:r>
              <a:rPr lang="en-GB" sz="2400" dirty="0"/>
              <a:t>:  To assess whether progression to a definitive RCT is justified</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b="1" dirty="0"/>
              <a:t>Secondary Outcomes</a:t>
            </a:r>
            <a:r>
              <a:rPr lang="en-GB" sz="2400" dirty="0"/>
              <a:t>: Morbidity, oncological outcomes, operative outcomes, hospital stay, anthropometry, fitness, health-related QoL, costs and resource use, adverse events</a:t>
            </a:r>
          </a:p>
          <a:p>
            <a:pPr marL="457200" lvl="1" indent="0">
              <a:buNone/>
            </a:pPr>
            <a:endParaRPr lang="en-GB" sz="2400" dirty="0"/>
          </a:p>
        </p:txBody>
      </p:sp>
    </p:spTree>
    <p:extLst>
      <p:ext uri="{BB962C8B-B14F-4D97-AF65-F5344CB8AC3E}">
        <p14:creationId xmlns:p14="http://schemas.microsoft.com/office/powerpoint/2010/main" val="2790294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FC8D-8BE2-234E-916E-A3689A7B8C9F}"/>
              </a:ext>
            </a:extLst>
          </p:cNvPr>
          <p:cNvSpPr>
            <a:spLocks noGrp="1"/>
          </p:cNvSpPr>
          <p:nvPr>
            <p:ph type="title"/>
          </p:nvPr>
        </p:nvSpPr>
        <p:spPr/>
        <p:txBody>
          <a:bodyPr>
            <a:normAutofit fontScale="90000"/>
          </a:bodyPr>
          <a:lstStyle/>
          <a:p>
            <a:r>
              <a:rPr lang="en-GB" sz="4400" dirty="0">
                <a:effectLst/>
                <a:latin typeface="Calibri" panose="020F0502020204030204" pitchFamily="34" charset="0"/>
                <a:ea typeface="Times New Roman" panose="02020603050405020304" pitchFamily="18" charset="0"/>
                <a:cs typeface="Times New Roman" panose="02020603050405020304" pitchFamily="18" charset="0"/>
              </a:rPr>
              <a:t>Inclusion Criteria</a:t>
            </a:r>
            <a:endParaRPr lang="en-GB" dirty="0"/>
          </a:p>
        </p:txBody>
      </p:sp>
      <p:sp>
        <p:nvSpPr>
          <p:cNvPr id="4" name="Text Placeholder 3">
            <a:extLst>
              <a:ext uri="{FF2B5EF4-FFF2-40B4-BE49-F238E27FC236}">
                <a16:creationId xmlns:a16="http://schemas.microsoft.com/office/drawing/2014/main" id="{854876E6-F7D2-1F41-8B38-E33A1AEFB45B}"/>
              </a:ext>
            </a:extLst>
          </p:cNvPr>
          <p:cNvSpPr>
            <a:spLocks noGrp="1"/>
          </p:cNvSpPr>
          <p:nvPr>
            <p:ph type="body" sz="quarter" idx="14"/>
          </p:nvPr>
        </p:nvSpPr>
        <p:spPr>
          <a:xfrm>
            <a:off x="351325" y="2150069"/>
            <a:ext cx="11495087" cy="3167778"/>
          </a:xfrm>
        </p:spPr>
        <p:txBody>
          <a:bodyPr/>
          <a:lstStyle/>
          <a:p>
            <a:pPr marL="342900" lvl="0" indent="-342900" algn="just">
              <a:lnSpc>
                <a:spcPct val="150000"/>
              </a:lnSpc>
              <a:buFont typeface="Symbol" pitchFamily="2" charset="2"/>
              <a:buChar char=""/>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Able to </a:t>
            </a:r>
            <a:r>
              <a:rPr lang="en-GB" sz="2000" dirty="0">
                <a:effectLst/>
                <a:latin typeface="Calibri" panose="020F0502020204030204" pitchFamily="34" charset="0"/>
                <a:ea typeface="Times New Roman" panose="02020603050405020304" pitchFamily="18" charset="0"/>
                <a:cs typeface="Calibri" panose="020F0502020204030204" pitchFamily="34" charset="0"/>
              </a:rPr>
              <a:t>communicate in English or has a relative/friend/carer acting as interpreter. </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itchFamily="2"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Aged 18 years or above.</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itchFamily="2"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BMI ≥ 28 kg/m</a:t>
            </a:r>
            <a:r>
              <a:rPr lang="en-GB" sz="2000" baseline="30000" dirty="0">
                <a:effectLst/>
                <a:latin typeface="Calibri" panose="020F0502020204030204" pitchFamily="34" charset="0"/>
                <a:ea typeface="Times New Roman" panose="02020603050405020304" pitchFamily="18" charset="0"/>
                <a:cs typeface="Calibri" panose="020F0502020204030204" pitchFamily="34" charset="0"/>
              </a:rPr>
              <a:t>2</a:t>
            </a:r>
            <a:r>
              <a:rPr lang="en-GB" sz="2000" dirty="0">
                <a:effectLst/>
                <a:latin typeface="Calibri" panose="020F0502020204030204" pitchFamily="34" charset="0"/>
                <a:ea typeface="Times New Roman" panose="02020603050405020304" pitchFamily="18" charset="0"/>
                <a:cs typeface="Calibri" panose="020F0502020204030204" pitchFamily="34" charset="0"/>
              </a:rPr>
              <a:t> (or BMI ≥ 25 kg/m</a:t>
            </a:r>
            <a:r>
              <a:rPr lang="en-GB" sz="2000" baseline="30000" dirty="0">
                <a:effectLst/>
                <a:latin typeface="Calibri" panose="020F0502020204030204" pitchFamily="34" charset="0"/>
                <a:ea typeface="Times New Roman" panose="02020603050405020304" pitchFamily="18" charset="0"/>
                <a:cs typeface="Calibri" panose="020F0502020204030204" pitchFamily="34" charset="0"/>
              </a:rPr>
              <a:t>2</a:t>
            </a:r>
            <a:r>
              <a:rPr lang="en-GB" sz="2000" dirty="0">
                <a:effectLst/>
                <a:latin typeface="Calibri" panose="020F0502020204030204" pitchFamily="34" charset="0"/>
                <a:ea typeface="Times New Roman" panose="02020603050405020304" pitchFamily="18" charset="0"/>
                <a:cs typeface="Calibri" panose="020F0502020204030204" pitchFamily="34" charset="0"/>
              </a:rPr>
              <a:t> for people of Black, Asian, or minority ethnic origin). </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itchFamily="2"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Listed for curative elective surgery for endometrial cancer.</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GB" sz="2000" dirty="0">
                <a:effectLst/>
                <a:latin typeface="Calibri" panose="020F0502020204030204" pitchFamily="34" charset="0"/>
                <a:ea typeface="Times New Roman" panose="02020603050405020304" pitchFamily="18" charset="0"/>
              </a:rPr>
              <a:t>Performance status 0-2.</a:t>
            </a:r>
          </a:p>
          <a:p>
            <a:pPr marL="342900" lvl="0" indent="-342900">
              <a:buFont typeface="Symbol" pitchFamily="2" charset="2"/>
              <a:buChar char=""/>
            </a:pPr>
            <a:r>
              <a:rPr lang="en-GB" sz="2000" dirty="0">
                <a:latin typeface="Calibri" panose="020F0502020204030204" pitchFamily="34" charset="0"/>
                <a:ea typeface="Times New Roman" panose="02020603050405020304" pitchFamily="18" charset="0"/>
              </a:rPr>
              <a:t>&gt;20 days between visit and operation date</a:t>
            </a:r>
            <a:endParaRPr lang="en-GB" sz="2000" dirty="0">
              <a:effectLst/>
              <a:latin typeface="Calibri" panose="020F0502020204030204" pitchFamily="34" charset="0"/>
              <a:ea typeface="Times New Roman" panose="02020603050405020304" pitchFamily="18" charset="0"/>
            </a:endParaRPr>
          </a:p>
          <a:p>
            <a:endParaRPr lang="en-GB" sz="3200" dirty="0"/>
          </a:p>
        </p:txBody>
      </p:sp>
      <p:sp>
        <p:nvSpPr>
          <p:cNvPr id="5" name="Slide Number Placeholder 4">
            <a:extLst>
              <a:ext uri="{FF2B5EF4-FFF2-40B4-BE49-F238E27FC236}">
                <a16:creationId xmlns:a16="http://schemas.microsoft.com/office/drawing/2014/main" id="{06416A56-B8EE-6D41-9B01-561AD0198C5C}"/>
              </a:ext>
            </a:extLst>
          </p:cNvPr>
          <p:cNvSpPr>
            <a:spLocks noGrp="1"/>
          </p:cNvSpPr>
          <p:nvPr>
            <p:ph type="sldNum" sz="quarter" idx="4"/>
          </p:nvPr>
        </p:nvSpPr>
        <p:spPr/>
        <p:txBody>
          <a:bodyPr/>
          <a:lstStyle/>
          <a:p>
            <a:fld id="{48C91D3C-AA5C-7440-8489-158FBC20DC87}" type="slidenum">
              <a:rPr lang="en-US" smtClean="0"/>
              <a:pPr/>
              <a:t>6</a:t>
            </a:fld>
            <a:endParaRPr lang="en-US" dirty="0"/>
          </a:p>
        </p:txBody>
      </p:sp>
    </p:spTree>
    <p:extLst>
      <p:ext uri="{BB962C8B-B14F-4D97-AF65-F5344CB8AC3E}">
        <p14:creationId xmlns:p14="http://schemas.microsoft.com/office/powerpoint/2010/main" val="3186892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21C1D-F6CC-304B-B763-FA950E9707D4}"/>
              </a:ext>
            </a:extLst>
          </p:cNvPr>
          <p:cNvSpPr>
            <a:spLocks noGrp="1"/>
          </p:cNvSpPr>
          <p:nvPr>
            <p:ph type="title"/>
          </p:nvPr>
        </p:nvSpPr>
        <p:spPr/>
        <p:txBody>
          <a:bodyPr>
            <a:normAutofit fontScale="90000"/>
          </a:bodyPr>
          <a:lstStyle/>
          <a:p>
            <a:r>
              <a:rPr lang="en-GB" dirty="0"/>
              <a:t>Exclusion criteria</a:t>
            </a:r>
          </a:p>
        </p:txBody>
      </p:sp>
      <p:sp>
        <p:nvSpPr>
          <p:cNvPr id="4" name="Text Placeholder 3">
            <a:extLst>
              <a:ext uri="{FF2B5EF4-FFF2-40B4-BE49-F238E27FC236}">
                <a16:creationId xmlns:a16="http://schemas.microsoft.com/office/drawing/2014/main" id="{375F9C89-4095-3D4E-885F-1C921F200752}"/>
              </a:ext>
            </a:extLst>
          </p:cNvPr>
          <p:cNvSpPr>
            <a:spLocks noGrp="1"/>
          </p:cNvSpPr>
          <p:nvPr>
            <p:ph type="body" sz="quarter" idx="15"/>
          </p:nvPr>
        </p:nvSpPr>
        <p:spPr>
          <a:xfrm>
            <a:off x="360363" y="1753191"/>
            <a:ext cx="11491005" cy="3167063"/>
          </a:xfrm>
        </p:spPr>
        <p:txBody>
          <a:bodyPr/>
          <a:lstStyle/>
          <a:p>
            <a:pPr marL="342900" lvl="0" indent="-342900" algn="just">
              <a:lnSpc>
                <a:spcPct val="150000"/>
              </a:lnSpc>
              <a:spcBef>
                <a:spcPts val="600"/>
              </a:spcBef>
              <a:buFont typeface="Symbol" pitchFamily="2" charset="2"/>
              <a:buChar char=""/>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≥10% self-reported weight loss in the 6 months </a:t>
            </a:r>
          </a:p>
          <a:p>
            <a:pPr marL="342900" lvl="0" indent="-342900" algn="just">
              <a:lnSpc>
                <a:spcPct val="150000"/>
              </a:lnSpc>
              <a:spcBef>
                <a:spcPts val="600"/>
              </a:spcBef>
              <a:buFont typeface="Symbol" pitchFamily="2"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&lt;20 days from the screening visit until surgery</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Bef>
                <a:spcPts val="600"/>
              </a:spcBef>
              <a:buFont typeface="Symbol" pitchFamily="2" charset="2"/>
              <a:buChar char=""/>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vegan diet/lactose intolerance, or allergy to soy</a:t>
            </a:r>
          </a:p>
          <a:p>
            <a:pPr marL="342900" lvl="0" indent="-342900" algn="just">
              <a:lnSpc>
                <a:spcPct val="150000"/>
              </a:lnSpc>
              <a:spcBef>
                <a:spcPts val="600"/>
              </a:spcBef>
              <a:buFont typeface="Symbol" pitchFamily="2" charset="2"/>
              <a:buChar char=""/>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CKD 4-5 </a:t>
            </a:r>
          </a:p>
          <a:p>
            <a:pPr marL="342900" lvl="0" indent="-342900" algn="just">
              <a:lnSpc>
                <a:spcPct val="150000"/>
              </a:lnSpc>
              <a:spcBef>
                <a:spcPts val="600"/>
              </a:spcBef>
              <a:buFont typeface="Symbol" pitchFamily="2" charset="2"/>
              <a:buChar char=""/>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severe heart failure (NYHA grade 3 or 4)</a:t>
            </a:r>
          </a:p>
          <a:p>
            <a:pPr marL="342900" lvl="0" indent="-342900" algn="just">
              <a:lnSpc>
                <a:spcPct val="150000"/>
              </a:lnSpc>
              <a:spcBef>
                <a:spcPts val="600"/>
              </a:spcBef>
              <a:buFont typeface="Symbol" pitchFamily="2" charset="2"/>
              <a:buChar char=""/>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Previous bariatric surgery</a:t>
            </a:r>
          </a:p>
          <a:p>
            <a:pPr marL="342900" lvl="0" indent="-342900" algn="just">
              <a:lnSpc>
                <a:spcPct val="150000"/>
              </a:lnSpc>
              <a:spcBef>
                <a:spcPts val="600"/>
              </a:spcBef>
              <a:buFont typeface="Symbol" pitchFamily="2" charset="2"/>
              <a:buChar char=""/>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Type 1 diabetes</a:t>
            </a:r>
          </a:p>
          <a:p>
            <a:pPr marL="342900" lvl="0" indent="-342900" algn="just">
              <a:lnSpc>
                <a:spcPct val="150000"/>
              </a:lnSpc>
              <a:spcBef>
                <a:spcPts val="600"/>
              </a:spcBef>
              <a:buFont typeface="Symbol" pitchFamily="2" charset="2"/>
              <a:buChar char=""/>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Currently on insulin with a previous DKA</a:t>
            </a:r>
          </a:p>
          <a:p>
            <a:pPr marL="342900" lvl="0" indent="-342900" algn="just">
              <a:lnSpc>
                <a:spcPct val="150000"/>
              </a:lnSpc>
              <a:spcBef>
                <a:spcPts val="600"/>
              </a:spcBef>
              <a:buFont typeface="Symbol" pitchFamily="2" charset="2"/>
              <a:buChar char=""/>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Currently on warfarin</a:t>
            </a:r>
          </a:p>
          <a:p>
            <a:pPr marL="342900" lvl="0" indent="-342900" algn="just">
              <a:lnSpc>
                <a:spcPct val="150000"/>
              </a:lnSpc>
              <a:spcBef>
                <a:spcPts val="600"/>
              </a:spcBef>
              <a:buFont typeface="Symbol" pitchFamily="2" charset="2"/>
              <a:buChar char=""/>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Pregnancy, breastfeeding </a:t>
            </a:r>
          </a:p>
          <a:p>
            <a:pPr marL="342900" lvl="0" indent="-342900" algn="just">
              <a:lnSpc>
                <a:spcPct val="150000"/>
              </a:lnSpc>
              <a:spcBef>
                <a:spcPts val="600"/>
              </a:spcBef>
              <a:buFont typeface="Symbol" pitchFamily="2" charset="2"/>
              <a:buChar char=""/>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Any other significant disease</a:t>
            </a:r>
          </a:p>
          <a:p>
            <a:pPr marL="342900" lvl="0" indent="-342900" algn="just">
              <a:lnSpc>
                <a:spcPct val="150000"/>
              </a:lnSpc>
              <a:spcBef>
                <a:spcPts val="600"/>
              </a:spcBef>
              <a:buFont typeface="Symbol" pitchFamily="2" charset="2"/>
              <a:buChar char=""/>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Currently in other interventional clinical trials</a:t>
            </a:r>
          </a:p>
          <a:p>
            <a:pPr>
              <a:spcBef>
                <a:spcPts val="600"/>
              </a:spcBef>
            </a:pPr>
            <a:endParaRPr lang="en-GB" sz="1800" dirty="0"/>
          </a:p>
        </p:txBody>
      </p:sp>
      <p:sp>
        <p:nvSpPr>
          <p:cNvPr id="5" name="Slide Number Placeholder 4">
            <a:extLst>
              <a:ext uri="{FF2B5EF4-FFF2-40B4-BE49-F238E27FC236}">
                <a16:creationId xmlns:a16="http://schemas.microsoft.com/office/drawing/2014/main" id="{01DC2636-CCC9-704C-9538-218B7EA01E74}"/>
              </a:ext>
            </a:extLst>
          </p:cNvPr>
          <p:cNvSpPr>
            <a:spLocks noGrp="1"/>
          </p:cNvSpPr>
          <p:nvPr>
            <p:ph type="sldNum" sz="quarter" idx="4"/>
          </p:nvPr>
        </p:nvSpPr>
        <p:spPr/>
        <p:txBody>
          <a:bodyPr/>
          <a:lstStyle/>
          <a:p>
            <a:fld id="{48C91D3C-AA5C-7440-8489-158FBC20DC87}" type="slidenum">
              <a:rPr lang="en-US" smtClean="0"/>
              <a:pPr/>
              <a:t>7</a:t>
            </a:fld>
            <a:endParaRPr lang="en-US" dirty="0"/>
          </a:p>
        </p:txBody>
      </p:sp>
    </p:spTree>
    <p:extLst>
      <p:ext uri="{BB962C8B-B14F-4D97-AF65-F5344CB8AC3E}">
        <p14:creationId xmlns:p14="http://schemas.microsoft.com/office/powerpoint/2010/main" val="1161492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F0962-208E-205A-0835-C796198BC468}"/>
              </a:ext>
            </a:extLst>
          </p:cNvPr>
          <p:cNvSpPr>
            <a:spLocks noGrp="1"/>
          </p:cNvSpPr>
          <p:nvPr>
            <p:ph type="title"/>
          </p:nvPr>
        </p:nvSpPr>
        <p:spPr/>
        <p:txBody>
          <a:bodyPr>
            <a:normAutofit fontScale="90000"/>
          </a:bodyPr>
          <a:lstStyle/>
          <a:p>
            <a:r>
              <a:rPr lang="en-GB" dirty="0"/>
              <a:t>Somerset FT (MPH)</a:t>
            </a:r>
          </a:p>
        </p:txBody>
      </p:sp>
      <p:sp>
        <p:nvSpPr>
          <p:cNvPr id="3" name="Content Placeholder 2">
            <a:extLst>
              <a:ext uri="{FF2B5EF4-FFF2-40B4-BE49-F238E27FC236}">
                <a16:creationId xmlns:a16="http://schemas.microsoft.com/office/drawing/2014/main" id="{1F9808AC-1DDF-4B44-1E82-9D8EEE976D05}"/>
              </a:ext>
            </a:extLst>
          </p:cNvPr>
          <p:cNvSpPr>
            <a:spLocks noGrp="1"/>
          </p:cNvSpPr>
          <p:nvPr>
            <p:ph idx="1"/>
          </p:nvPr>
        </p:nvSpPr>
        <p:spPr/>
        <p:txBody>
          <a:bodyPr/>
          <a:lstStyle/>
          <a:p>
            <a:pPr marL="342900" indent="-342900">
              <a:buFont typeface="Arial" panose="020B0604020202020204" pitchFamily="34" charset="0"/>
              <a:buChar char="•"/>
            </a:pPr>
            <a:r>
              <a:rPr lang="en-GB" sz="2400" dirty="0"/>
              <a:t>70 endometrial cancers treated surgically over 12 months in centre  (June ‘22 –May ’23)</a:t>
            </a:r>
          </a:p>
          <a:p>
            <a:pPr marL="1028700" lvl="1" indent="-342900">
              <a:buFont typeface="Arial" panose="020B0604020202020204" pitchFamily="34" charset="0"/>
              <a:buChar char="•"/>
            </a:pPr>
            <a:r>
              <a:rPr lang="en-GB" sz="2400" dirty="0"/>
              <a:t>84% endometrioid adenocarcinoma</a:t>
            </a:r>
          </a:p>
          <a:p>
            <a:pPr marL="1028700" lvl="1" indent="-342900">
              <a:buFont typeface="Arial" panose="020B0604020202020204" pitchFamily="34" charset="0"/>
              <a:buChar char="•"/>
            </a:pPr>
            <a:r>
              <a:rPr lang="en-GB" sz="2400" dirty="0"/>
              <a:t>21% cancers </a:t>
            </a:r>
            <a:r>
              <a:rPr lang="en-GB" sz="2400" i="1" dirty="0"/>
              <a:t>p53</a:t>
            </a:r>
            <a:r>
              <a:rPr lang="en-GB" sz="2400" dirty="0"/>
              <a:t>-mutated (all high grade)</a:t>
            </a:r>
          </a:p>
          <a:p>
            <a:pPr marL="1028700" lvl="1" indent="-342900">
              <a:buFont typeface="Arial" panose="020B0604020202020204" pitchFamily="34" charset="0"/>
              <a:buChar char="•"/>
            </a:pPr>
            <a:r>
              <a:rPr lang="en-GB" sz="2400" dirty="0"/>
              <a:t>27% cancers MMR deficient</a:t>
            </a:r>
          </a:p>
          <a:p>
            <a:pPr marL="0" indent="0">
              <a:buNone/>
            </a:pPr>
            <a:endParaRPr lang="en-GB" sz="2400" dirty="0"/>
          </a:p>
          <a:p>
            <a:endParaRPr lang="en-GB" sz="2400" dirty="0"/>
          </a:p>
        </p:txBody>
      </p:sp>
    </p:spTree>
    <p:extLst>
      <p:ext uri="{BB962C8B-B14F-4D97-AF65-F5344CB8AC3E}">
        <p14:creationId xmlns:p14="http://schemas.microsoft.com/office/powerpoint/2010/main" val="1477740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23634-3774-ED51-EF30-33D46C269FC2}"/>
              </a:ext>
            </a:extLst>
          </p:cNvPr>
          <p:cNvSpPr>
            <a:spLocks noGrp="1"/>
          </p:cNvSpPr>
          <p:nvPr>
            <p:ph type="title"/>
          </p:nvPr>
        </p:nvSpPr>
        <p:spPr/>
        <p:txBody>
          <a:bodyPr>
            <a:normAutofit fontScale="90000"/>
          </a:bodyPr>
          <a:lstStyle/>
          <a:p>
            <a:r>
              <a:rPr lang="en-GB" dirty="0"/>
              <a:t>Molecular Profile by Grade</a:t>
            </a:r>
          </a:p>
        </p:txBody>
      </p:sp>
      <p:graphicFrame>
        <p:nvGraphicFramePr>
          <p:cNvPr id="7" name="Content Placeholder 6">
            <a:extLst>
              <a:ext uri="{FF2B5EF4-FFF2-40B4-BE49-F238E27FC236}">
                <a16:creationId xmlns:a16="http://schemas.microsoft.com/office/drawing/2014/main" id="{B98DFD0D-73A6-DC13-A861-07C945E72B50}"/>
              </a:ext>
            </a:extLst>
          </p:cNvPr>
          <p:cNvGraphicFramePr>
            <a:graphicFrameLocks noGrp="1"/>
          </p:cNvGraphicFramePr>
          <p:nvPr>
            <p:ph idx="1"/>
          </p:nvPr>
        </p:nvGraphicFramePr>
        <p:xfrm>
          <a:off x="838200" y="1690688"/>
          <a:ext cx="10515600" cy="46834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1614616"/>
      </p:ext>
    </p:extLst>
  </p:cSld>
  <p:clrMapOvr>
    <a:masterClrMapping/>
  </p:clrMapOvr>
</p:sld>
</file>

<file path=ppt/theme/theme1.xml><?xml version="1.0" encoding="utf-8"?>
<a:theme xmlns:a="http://schemas.openxmlformats.org/drawingml/2006/main" name="2_Office Theme">
  <a:themeElements>
    <a:clrScheme name="NHS">
      <a:dk1>
        <a:srgbClr val="003087"/>
      </a:dk1>
      <a:lt1>
        <a:srgbClr val="FFFFFF"/>
      </a:lt1>
      <a:dk2>
        <a:srgbClr val="005EB8"/>
      </a:dk2>
      <a:lt2>
        <a:srgbClr val="41B6E6"/>
      </a:lt2>
      <a:accent1>
        <a:srgbClr val="009639"/>
      </a:accent1>
      <a:accent2>
        <a:srgbClr val="78BE20"/>
      </a:accent2>
      <a:accent3>
        <a:srgbClr val="AE2573"/>
      </a:accent3>
      <a:accent4>
        <a:srgbClr val="ED8B00"/>
      </a:accent4>
      <a:accent5>
        <a:srgbClr val="330072"/>
      </a:accent5>
      <a:accent6>
        <a:srgbClr val="00A499"/>
      </a:accent6>
      <a:hlink>
        <a:srgbClr val="ED8B00"/>
      </a:hlink>
      <a:folHlink>
        <a:srgbClr val="FFB81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NHS Blue">
      <a:srgbClr val="005EB8"/>
    </a:custClr>
    <a:custClr name="NHS Dark Blue">
      <a:srgbClr val="003087"/>
    </a:custClr>
    <a:custClr name="NHS Bright Blue">
      <a:srgbClr val="0072CE"/>
    </a:custClr>
    <a:custClr name="NHS Light Blue">
      <a:srgbClr val="41B6E6"/>
    </a:custClr>
    <a:custClr name="NHS Aqua Blue">
      <a:srgbClr val="00A9CE"/>
    </a:custClr>
    <a:custClr name="NHS Dark Grey">
      <a:srgbClr val="425563"/>
    </a:custClr>
    <a:custClr name="NHS Mid Grey">
      <a:srgbClr val="768692"/>
    </a:custClr>
    <a:custClr name="NHS Pale grey">
      <a:srgbClr val="E8EDEE"/>
    </a:custClr>
    <a:custClr name="NHS Dark Green">
      <a:srgbClr val="006747"/>
    </a:custClr>
    <a:custClr name="NHS Green">
      <a:srgbClr val="009639"/>
    </a:custClr>
    <a:custClr name="NHS Light Green">
      <a:srgbClr val="78BE20"/>
    </a:custClr>
    <a:custClr name="NHS Aqua Green">
      <a:srgbClr val="00A499"/>
    </a:custClr>
    <a:custClr name="NHS Purple">
      <a:srgbClr val="330072"/>
    </a:custClr>
    <a:custClr name="Dark Pink">
      <a:srgbClr val="7C2855"/>
    </a:custClr>
    <a:custClr name="NHS Pink">
      <a:srgbClr val="AE2573"/>
    </a:custClr>
    <a:custClr name="NHS Dark Red">
      <a:srgbClr val="8A1538"/>
    </a:custClr>
    <a:custClr name="Emergency Services Red">
      <a:srgbClr val="DA291C"/>
    </a:custClr>
    <a:custClr name="NHS Orange">
      <a:srgbClr val="ED8B00"/>
    </a:custClr>
    <a:custClr name="NHS Warm Yellow">
      <a:srgbClr val="FFB81C"/>
    </a:custClr>
    <a:custClr name="NHS Yellow">
      <a:srgbClr val="FAE100"/>
    </a:custClr>
  </a:custClrLst>
  <a:extLst>
    <a:ext uri="{05A4C25C-085E-4340-85A3-A5531E510DB2}">
      <thm15:themeFamily xmlns:thm15="http://schemas.microsoft.com/office/thememl/2012/main" name="Endo-care presentation SWAGGER Nov 2023" id="{F5D21C1E-E361-0F45-8662-EFBF2643D390}" vid="{985423CB-92EA-7A4E-AD61-B68340C843B0}"/>
    </a:ext>
  </a:extLst>
</a:theme>
</file>

<file path=ppt/theme/theme2.xml><?xml version="1.0" encoding="utf-8"?>
<a:theme xmlns:a="http://schemas.openxmlformats.org/drawingml/2006/main" name="NHS PowerPoint Template">
  <a:themeElements>
    <a:clrScheme name="NHS Colours">
      <a:dk1>
        <a:srgbClr val="003087"/>
      </a:dk1>
      <a:lt1>
        <a:srgbClr val="FFFFFF"/>
      </a:lt1>
      <a:dk2>
        <a:srgbClr val="005EB8"/>
      </a:dk2>
      <a:lt2>
        <a:srgbClr val="41B6E6"/>
      </a:lt2>
      <a:accent1>
        <a:srgbClr val="009639"/>
      </a:accent1>
      <a:accent2>
        <a:srgbClr val="78BE20"/>
      </a:accent2>
      <a:accent3>
        <a:srgbClr val="AE2573"/>
      </a:accent3>
      <a:accent4>
        <a:srgbClr val="ED8B00"/>
      </a:accent4>
      <a:accent5>
        <a:srgbClr val="330072"/>
      </a:accent5>
      <a:accent6>
        <a:srgbClr val="00A499"/>
      </a:accent6>
      <a:hlink>
        <a:srgbClr val="ED8B00"/>
      </a:hlink>
      <a:folHlink>
        <a:srgbClr val="FFB81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NHS Blue">
      <a:srgbClr val="005EB8"/>
    </a:custClr>
    <a:custClr name="NHS Dark Blue">
      <a:srgbClr val="003087"/>
    </a:custClr>
    <a:custClr name="NHS Bright Blue">
      <a:srgbClr val="0072CE"/>
    </a:custClr>
    <a:custClr name="NHS Light Blue">
      <a:srgbClr val="41B6E6"/>
    </a:custClr>
    <a:custClr name="NHS Aqua Blue">
      <a:srgbClr val="00A9CE"/>
    </a:custClr>
    <a:custClr name="NHS Dark Grey">
      <a:srgbClr val="425563"/>
    </a:custClr>
    <a:custClr name="NHS Mid Grey">
      <a:srgbClr val="768692"/>
    </a:custClr>
    <a:custClr name="NHS Pale grey">
      <a:srgbClr val="E8EDEE"/>
    </a:custClr>
    <a:custClr name="NHS Dark Green">
      <a:srgbClr val="006747"/>
    </a:custClr>
    <a:custClr name="NHS Green">
      <a:srgbClr val="009639"/>
    </a:custClr>
    <a:custClr name="NHS Light Green">
      <a:srgbClr val="78BE20"/>
    </a:custClr>
    <a:custClr name="NHS Aqua Green">
      <a:srgbClr val="00A499"/>
    </a:custClr>
    <a:custClr name="NHS Purple">
      <a:srgbClr val="330072"/>
    </a:custClr>
    <a:custClr name="Dark Pink">
      <a:srgbClr val="7C2855"/>
    </a:custClr>
    <a:custClr name="NHS Pink">
      <a:srgbClr val="AE2573"/>
    </a:custClr>
    <a:custClr name="NHS Dark Red">
      <a:srgbClr val="8A1538"/>
    </a:custClr>
    <a:custClr name="Emergency Services Red">
      <a:srgbClr val="DA291C"/>
    </a:custClr>
    <a:custClr name="NHS Orange">
      <a:srgbClr val="ED8B00"/>
    </a:custClr>
    <a:custClr name="NHS Warm Yellow">
      <a:srgbClr val="FFB81C"/>
    </a:custClr>
    <a:custClr name="NHS Yellow">
      <a:srgbClr val="FAE100"/>
    </a:custClr>
  </a:custClrLst>
  <a:extLst>
    <a:ext uri="{05A4C25C-085E-4340-85A3-A5531E510DB2}">
      <thm15:themeFamily xmlns:thm15="http://schemas.microsoft.com/office/thememl/2012/main" name="Endo-care presentation SWAGGER Nov 2023" id="{F5D21C1E-E361-0F45-8662-EFBF2643D390}" vid="{67AEFDBF-1F8F-2B48-92A3-5567C1F742CD}"/>
    </a:ext>
  </a:extLst>
</a:theme>
</file>

<file path=ppt/theme/theme3.xml><?xml version="1.0" encoding="utf-8"?>
<a:theme xmlns:a="http://schemas.openxmlformats.org/drawingml/2006/main" name="1_NHS PowerPoint Template">
  <a:themeElements>
    <a:clrScheme name="NHS Colours">
      <a:dk1>
        <a:srgbClr val="003087"/>
      </a:dk1>
      <a:lt1>
        <a:srgbClr val="FFFFFF"/>
      </a:lt1>
      <a:dk2>
        <a:srgbClr val="005EB8"/>
      </a:dk2>
      <a:lt2>
        <a:srgbClr val="41B6E6"/>
      </a:lt2>
      <a:accent1>
        <a:srgbClr val="009639"/>
      </a:accent1>
      <a:accent2>
        <a:srgbClr val="78BE20"/>
      </a:accent2>
      <a:accent3>
        <a:srgbClr val="AE2573"/>
      </a:accent3>
      <a:accent4>
        <a:srgbClr val="ED8B00"/>
      </a:accent4>
      <a:accent5>
        <a:srgbClr val="330072"/>
      </a:accent5>
      <a:accent6>
        <a:srgbClr val="00A499"/>
      </a:accent6>
      <a:hlink>
        <a:srgbClr val="ED8B00"/>
      </a:hlink>
      <a:folHlink>
        <a:srgbClr val="FFB81C"/>
      </a:folHlink>
    </a:clrScheme>
    <a:fontScheme name="Test">
      <a:majorFont>
        <a:latin typeface="Frutiger Lt Std"/>
        <a:ea typeface=""/>
        <a:cs typeface=""/>
      </a:majorFont>
      <a:minorFont>
        <a:latin typeface="Frutiger Lt St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NHS Blue">
      <a:srgbClr val="005EB8"/>
    </a:custClr>
    <a:custClr name="NHS Dark Blue">
      <a:srgbClr val="003087"/>
    </a:custClr>
    <a:custClr name="NHS Bright Blue">
      <a:srgbClr val="0072CE"/>
    </a:custClr>
    <a:custClr name="NHS Light Blue">
      <a:srgbClr val="41B6E6"/>
    </a:custClr>
    <a:custClr name="NHS Aqua Blue">
      <a:srgbClr val="00A9CE"/>
    </a:custClr>
    <a:custClr name="NHS Dark Grey">
      <a:srgbClr val="425563"/>
    </a:custClr>
    <a:custClr name="NHS Mid Grey">
      <a:srgbClr val="768692"/>
    </a:custClr>
    <a:custClr name="NHS Pale grey">
      <a:srgbClr val="E8EDEE"/>
    </a:custClr>
    <a:custClr name="NHS Dark Green">
      <a:srgbClr val="006747"/>
    </a:custClr>
    <a:custClr name="NHS Green">
      <a:srgbClr val="009639"/>
    </a:custClr>
    <a:custClr name="NHS Light Green">
      <a:srgbClr val="78BE20"/>
    </a:custClr>
    <a:custClr name="NHS Aqua Green">
      <a:srgbClr val="00A499"/>
    </a:custClr>
    <a:custClr name="NHS Purple">
      <a:srgbClr val="330072"/>
    </a:custClr>
    <a:custClr name="Dark Pink">
      <a:srgbClr val="7C2855"/>
    </a:custClr>
    <a:custClr name="NHS Pink">
      <a:srgbClr val="AE2573"/>
    </a:custClr>
    <a:custClr name="NHS Dark Red">
      <a:srgbClr val="8A1538"/>
    </a:custClr>
    <a:custClr name="Emergency Services Red">
      <a:srgbClr val="DA291C"/>
    </a:custClr>
    <a:custClr name="NHS Orange">
      <a:srgbClr val="ED8B00"/>
    </a:custClr>
    <a:custClr name="NHS Warm Yellow">
      <a:srgbClr val="FFB81C"/>
    </a:custClr>
    <a:custClr name="NHS Yellow">
      <a:srgbClr val="FAE100"/>
    </a:custClr>
  </a:custClrLst>
  <a:extLst>
    <a:ext uri="{05A4C25C-085E-4340-85A3-A5531E510DB2}">
      <thm15:themeFamily xmlns:thm15="http://schemas.microsoft.com/office/thememl/2012/main" name="Endo-care presentation SWAGGER Nov 2023" id="{F5D21C1E-E361-0F45-8662-EFBF2643D390}" vid="{38776E9B-F8E2-6E40-93B1-E3F14D925E68}"/>
    </a:ext>
  </a:extLst>
</a:theme>
</file>

<file path=ppt/theme/theme4.xml><?xml version="1.0" encoding="utf-8"?>
<a:theme xmlns:a="http://schemas.openxmlformats.org/drawingml/2006/main" name="2_NHS PowerPoint Template">
  <a:themeElements>
    <a:clrScheme name="NHS Colours">
      <a:dk1>
        <a:srgbClr val="003087"/>
      </a:dk1>
      <a:lt1>
        <a:srgbClr val="FFFFFF"/>
      </a:lt1>
      <a:dk2>
        <a:srgbClr val="005EB8"/>
      </a:dk2>
      <a:lt2>
        <a:srgbClr val="41B6E6"/>
      </a:lt2>
      <a:accent1>
        <a:srgbClr val="009639"/>
      </a:accent1>
      <a:accent2>
        <a:srgbClr val="78BE20"/>
      </a:accent2>
      <a:accent3>
        <a:srgbClr val="AE2573"/>
      </a:accent3>
      <a:accent4>
        <a:srgbClr val="ED8B00"/>
      </a:accent4>
      <a:accent5>
        <a:srgbClr val="330072"/>
      </a:accent5>
      <a:accent6>
        <a:srgbClr val="00A499"/>
      </a:accent6>
      <a:hlink>
        <a:srgbClr val="ED8B00"/>
      </a:hlink>
      <a:folHlink>
        <a:srgbClr val="FFB81C"/>
      </a:folHlink>
    </a:clrScheme>
    <a:fontScheme name="Test">
      <a:majorFont>
        <a:latin typeface="Frutiger Lt Std"/>
        <a:ea typeface=""/>
        <a:cs typeface=""/>
      </a:majorFont>
      <a:minorFont>
        <a:latin typeface="Frutiger Lt St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NHS Blue">
      <a:srgbClr val="005EB8"/>
    </a:custClr>
    <a:custClr name="NHS Dark Blue">
      <a:srgbClr val="003087"/>
    </a:custClr>
    <a:custClr name="NHS Bright Blue">
      <a:srgbClr val="0072CE"/>
    </a:custClr>
    <a:custClr name="NHS Light Blue">
      <a:srgbClr val="41B6E6"/>
    </a:custClr>
    <a:custClr name="NHS Aqua Blue">
      <a:srgbClr val="00A9CE"/>
    </a:custClr>
    <a:custClr name="NHS Dark Grey">
      <a:srgbClr val="425563"/>
    </a:custClr>
    <a:custClr name="NHS Mid Grey">
      <a:srgbClr val="768692"/>
    </a:custClr>
    <a:custClr name="NHS Pale grey">
      <a:srgbClr val="E8EDEE"/>
    </a:custClr>
    <a:custClr name="NHS Dark Green">
      <a:srgbClr val="006747"/>
    </a:custClr>
    <a:custClr name="NHS Green">
      <a:srgbClr val="009639"/>
    </a:custClr>
    <a:custClr name="NHS Light Green">
      <a:srgbClr val="78BE20"/>
    </a:custClr>
    <a:custClr name="NHS Aqua Green">
      <a:srgbClr val="00A499"/>
    </a:custClr>
    <a:custClr name="NHS Purple">
      <a:srgbClr val="330072"/>
    </a:custClr>
    <a:custClr name="Dark Pink">
      <a:srgbClr val="7C2855"/>
    </a:custClr>
    <a:custClr name="NHS Pink">
      <a:srgbClr val="AE2573"/>
    </a:custClr>
    <a:custClr name="NHS Dark Red">
      <a:srgbClr val="8A1538"/>
    </a:custClr>
    <a:custClr name="Emergency Services Red">
      <a:srgbClr val="DA291C"/>
    </a:custClr>
    <a:custClr name="NHS Orange">
      <a:srgbClr val="ED8B00"/>
    </a:custClr>
    <a:custClr name="NHS Warm Yellow">
      <a:srgbClr val="FFB81C"/>
    </a:custClr>
    <a:custClr name="NHS Yellow">
      <a:srgbClr val="FAE100"/>
    </a:custClr>
  </a:custClrLst>
  <a:extLst>
    <a:ext uri="{05A4C25C-085E-4340-85A3-A5531E510DB2}">
      <thm15:themeFamily xmlns:thm15="http://schemas.microsoft.com/office/thememl/2012/main" name="Endo-care presentation SWAGGER Nov 2023" id="{F5D21C1E-E361-0F45-8662-EFBF2643D390}" vid="{8A468DAB-3003-664A-9E31-BE3F79B3058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E00C57582B1454CA2D7A497F92A054C" ma:contentTypeVersion="3" ma:contentTypeDescription="Create a new document." ma:contentTypeScope="" ma:versionID="323c124d58e8087a7bb9024bfb650c69">
  <xsd:schema xmlns:xsd="http://www.w3.org/2001/XMLSchema" xmlns:xs="http://www.w3.org/2001/XMLSchema" xmlns:p="http://schemas.microsoft.com/office/2006/metadata/properties" xmlns:ns3="346c917d-5063-4c76-ac8c-980c64a4a038" targetNamespace="http://schemas.microsoft.com/office/2006/metadata/properties" ma:root="true" ma:fieldsID="b9fad697f71440ae33f2d07f7c437235" ns3:_="">
    <xsd:import namespace="346c917d-5063-4c76-ac8c-980c64a4a038"/>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6c917d-5063-4c76-ac8c-980c64a4a0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18932B-B9AB-439B-A529-526532B0E293}">
  <ds:schemaRefs>
    <ds:schemaRef ds:uri="http://purl.org/dc/elements/1.1/"/>
    <ds:schemaRef ds:uri="http://schemas.microsoft.com/office/2006/metadata/properties"/>
    <ds:schemaRef ds:uri="http://schemas.microsoft.com/office/2006/documentManagement/types"/>
    <ds:schemaRef ds:uri="346c917d-5063-4c76-ac8c-980c64a4a038"/>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6E82A943-D59E-4C3D-A768-81F8C1D0D4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6c917d-5063-4c76-ac8c-980c64a4a0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0F6C63-E0FB-450B-A1F5-A1FA1CBD07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Endo-care presentation SWAGGER Nov 2023</Template>
  <TotalTime>332</TotalTime>
  <Words>1093</Words>
  <Application>Microsoft Office PowerPoint</Application>
  <PresentationFormat>Widescreen</PresentationFormat>
  <Paragraphs>112</Paragraphs>
  <Slides>22</Slides>
  <Notes>12</Notes>
  <HiddenSlides>4</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22</vt:i4>
      </vt:variant>
    </vt:vector>
  </HeadingPairs>
  <TitlesOfParts>
    <vt:vector size="31" baseType="lpstr">
      <vt:lpstr>Symbol</vt:lpstr>
      <vt:lpstr>Frutiger Lt Std</vt:lpstr>
      <vt:lpstr>Frutiger LT Std 55 Roman</vt:lpstr>
      <vt:lpstr>Arial</vt:lpstr>
      <vt:lpstr>Calibri</vt:lpstr>
      <vt:lpstr>2_Office Theme</vt:lpstr>
      <vt:lpstr>NHS PowerPoint Template</vt:lpstr>
      <vt:lpstr>1_NHS PowerPoint Template</vt:lpstr>
      <vt:lpstr>2_NHS PowerPoint Template</vt:lpstr>
      <vt:lpstr>PowerPoint Presentation</vt:lpstr>
      <vt:lpstr>What is the ENDO-CARE Study?</vt:lpstr>
      <vt:lpstr>Rationale</vt:lpstr>
      <vt:lpstr>Intervention</vt:lpstr>
      <vt:lpstr>Outcomes</vt:lpstr>
      <vt:lpstr>Inclusion Criteria</vt:lpstr>
      <vt:lpstr>Exclusion criteria</vt:lpstr>
      <vt:lpstr>Somerset FT (MPH)</vt:lpstr>
      <vt:lpstr>Molecular Profile by Grade</vt:lpstr>
      <vt:lpstr>PowerPoint Presentation</vt:lpstr>
      <vt:lpstr>PowerPoint Presentation</vt:lpstr>
      <vt:lpstr>PowerPoint Presentation</vt:lpstr>
      <vt:lpstr>Waiting times (median in red)</vt:lpstr>
      <vt:lpstr>Referral to first appointment</vt:lpstr>
      <vt:lpstr>Referral to diagnosis – target 28 days</vt:lpstr>
      <vt:lpstr>First appointment to biopsy</vt:lpstr>
      <vt:lpstr>Referral to treatment</vt:lpstr>
      <vt:lpstr>Biopsy to diagnosis</vt:lpstr>
      <vt:lpstr>Diagnosis to treatment</vt:lpstr>
      <vt:lpstr>DTT to treatment</vt:lpstr>
      <vt:lpstr>PowerPoint Presentation</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Ossowski</dc:creator>
  <cp:lastModifiedBy>Helen Dunderdale</cp:lastModifiedBy>
  <cp:revision>4</cp:revision>
  <dcterms:created xsi:type="dcterms:W3CDTF">2023-11-02T09:31:04Z</dcterms:created>
  <dcterms:modified xsi:type="dcterms:W3CDTF">2023-11-03T14:44:26Z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0x0101004E00C57582B1454CA2D7A497F92A054C</vt:lpwstr>
  </property>
</Properties>
</file>