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78" r:id="rId3"/>
    <p:sldId id="277" r:id="rId4"/>
    <p:sldId id="256" r:id="rId5"/>
    <p:sldId id="261" r:id="rId6"/>
    <p:sldId id="279" r:id="rId7"/>
    <p:sldId id="284" r:id="rId8"/>
    <p:sldId id="285" r:id="rId9"/>
    <p:sldId id="260" r:id="rId10"/>
    <p:sldId id="283" r:id="rId11"/>
    <p:sldId id="258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VCCNational.IOEducationForum@wales.nhs.uk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VCCNational.IOEducationForum@wales.nhs.u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7367F-BD16-4C78-97E3-88B0434AF26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D716775-32C1-48ED-9CBC-3A40AD58F11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3000" dirty="0"/>
            <a:t>Local</a:t>
          </a:r>
        </a:p>
      </dgm:t>
    </dgm:pt>
    <dgm:pt modelId="{55A35FEE-96DE-4499-B160-DF6500249BCD}" type="parTrans" cxnId="{C8577BB9-424F-4332-8B9B-9386261905B5}">
      <dgm:prSet/>
      <dgm:spPr/>
      <dgm:t>
        <a:bodyPr/>
        <a:lstStyle/>
        <a:p>
          <a:endParaRPr lang="en-GB"/>
        </a:p>
      </dgm:t>
    </dgm:pt>
    <dgm:pt modelId="{839E7895-295A-45D6-9CDA-FC1827D75E14}" type="sibTrans" cxnId="{C8577BB9-424F-4332-8B9B-9386261905B5}">
      <dgm:prSet/>
      <dgm:spPr/>
      <dgm:t>
        <a:bodyPr/>
        <a:lstStyle/>
        <a:p>
          <a:endParaRPr lang="en-GB"/>
        </a:p>
      </dgm:t>
    </dgm:pt>
    <dgm:pt modelId="{7BF20050-94AD-4A19-9247-2CD385B28A53}">
      <dgm:prSet phldrT="[Text]" custT="1"/>
      <dgm:spPr/>
      <dgm:t>
        <a:bodyPr/>
        <a:lstStyle/>
        <a:p>
          <a:r>
            <a:rPr lang="en-GB" sz="3200" baseline="0" dirty="0"/>
            <a:t>Regional</a:t>
          </a:r>
        </a:p>
      </dgm:t>
    </dgm:pt>
    <dgm:pt modelId="{2D85DC86-8D82-4B4E-8A11-288EBBBA2BAF}" type="parTrans" cxnId="{349DEC3D-27A3-4C15-ABA7-C6BBC5D79347}">
      <dgm:prSet/>
      <dgm:spPr/>
      <dgm:t>
        <a:bodyPr/>
        <a:lstStyle/>
        <a:p>
          <a:endParaRPr lang="en-GB"/>
        </a:p>
      </dgm:t>
    </dgm:pt>
    <dgm:pt modelId="{972C9530-037F-4F99-85E9-F677F02CCB6D}" type="sibTrans" cxnId="{349DEC3D-27A3-4C15-ABA7-C6BBC5D79347}">
      <dgm:prSet/>
      <dgm:spPr/>
      <dgm:t>
        <a:bodyPr/>
        <a:lstStyle/>
        <a:p>
          <a:endParaRPr lang="en-GB"/>
        </a:p>
      </dgm:t>
    </dgm:pt>
    <dgm:pt modelId="{89F1AD25-0BA3-4C5D-8A13-4E8267DAB64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4400" dirty="0"/>
            <a:t>National</a:t>
          </a:r>
        </a:p>
      </dgm:t>
    </dgm:pt>
    <dgm:pt modelId="{8C591D51-4AA2-4032-A4F7-199F44DC3736}" type="parTrans" cxnId="{30DC3291-E274-4047-8228-124DE85462D4}">
      <dgm:prSet/>
      <dgm:spPr/>
      <dgm:t>
        <a:bodyPr/>
        <a:lstStyle/>
        <a:p>
          <a:endParaRPr lang="en-GB"/>
        </a:p>
      </dgm:t>
    </dgm:pt>
    <dgm:pt modelId="{0D88B27E-02AE-4AA3-973B-DB4D97D31FCF}" type="sibTrans" cxnId="{30DC3291-E274-4047-8228-124DE85462D4}">
      <dgm:prSet/>
      <dgm:spPr/>
      <dgm:t>
        <a:bodyPr/>
        <a:lstStyle/>
        <a:p>
          <a:endParaRPr lang="en-GB"/>
        </a:p>
      </dgm:t>
    </dgm:pt>
    <dgm:pt modelId="{0094DF56-F699-422A-9CA7-63F425541102}" type="pres">
      <dgm:prSet presAssocID="{4D87367F-BD16-4C78-97E3-88B0434AF263}" presName="Name0" presStyleCnt="0">
        <dgm:presLayoutVars>
          <dgm:dir/>
          <dgm:animLvl val="lvl"/>
          <dgm:resizeHandles val="exact"/>
        </dgm:presLayoutVars>
      </dgm:prSet>
      <dgm:spPr/>
    </dgm:pt>
    <dgm:pt modelId="{65071796-C2B1-497F-A9DC-A92DFAC83EE5}" type="pres">
      <dgm:prSet presAssocID="{BD716775-32C1-48ED-9CBC-3A40AD58F113}" presName="Name8" presStyleCnt="0"/>
      <dgm:spPr/>
    </dgm:pt>
    <dgm:pt modelId="{8F14EDB3-CC54-475F-9C9E-4DFF7B1DF487}" type="pres">
      <dgm:prSet presAssocID="{BD716775-32C1-48ED-9CBC-3A40AD58F113}" presName="level" presStyleLbl="node1" presStyleIdx="0" presStyleCnt="3">
        <dgm:presLayoutVars>
          <dgm:chMax val="1"/>
          <dgm:bulletEnabled val="1"/>
        </dgm:presLayoutVars>
      </dgm:prSet>
      <dgm:spPr/>
    </dgm:pt>
    <dgm:pt modelId="{71541290-0C16-4573-8F8A-5920AF63AED4}" type="pres">
      <dgm:prSet presAssocID="{BD716775-32C1-48ED-9CBC-3A40AD58F11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959150B-F1FD-4E91-BAC3-FA29F9DC0BA6}" type="pres">
      <dgm:prSet presAssocID="{7BF20050-94AD-4A19-9247-2CD385B28A53}" presName="Name8" presStyleCnt="0"/>
      <dgm:spPr/>
    </dgm:pt>
    <dgm:pt modelId="{15C2F7DF-84E6-4D54-AD89-CB099E94D49F}" type="pres">
      <dgm:prSet presAssocID="{7BF20050-94AD-4A19-9247-2CD385B28A53}" presName="level" presStyleLbl="node1" presStyleIdx="1" presStyleCnt="3">
        <dgm:presLayoutVars>
          <dgm:chMax val="1"/>
          <dgm:bulletEnabled val="1"/>
        </dgm:presLayoutVars>
      </dgm:prSet>
      <dgm:spPr/>
    </dgm:pt>
    <dgm:pt modelId="{E2C83934-9E0F-4C7F-8C41-5DBAA5442AE5}" type="pres">
      <dgm:prSet presAssocID="{7BF20050-94AD-4A19-9247-2CD385B28A5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3E4662-D3EE-444E-B9E2-142690A53616}" type="pres">
      <dgm:prSet presAssocID="{89F1AD25-0BA3-4C5D-8A13-4E8267DAB64F}" presName="Name8" presStyleCnt="0"/>
      <dgm:spPr/>
    </dgm:pt>
    <dgm:pt modelId="{8CAB00FF-25FE-49BE-A363-87976E6CFE79}" type="pres">
      <dgm:prSet presAssocID="{89F1AD25-0BA3-4C5D-8A13-4E8267DAB64F}" presName="level" presStyleLbl="node1" presStyleIdx="2" presStyleCnt="3">
        <dgm:presLayoutVars>
          <dgm:chMax val="1"/>
          <dgm:bulletEnabled val="1"/>
        </dgm:presLayoutVars>
      </dgm:prSet>
      <dgm:spPr/>
    </dgm:pt>
    <dgm:pt modelId="{7193F31E-B304-4045-9B87-28F0D93D9D9A}" type="pres">
      <dgm:prSet presAssocID="{89F1AD25-0BA3-4C5D-8A13-4E8267DAB64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022AF36-0DE1-4F63-8290-2DC2D39BFFDE}" type="presOf" srcId="{4D87367F-BD16-4C78-97E3-88B0434AF263}" destId="{0094DF56-F699-422A-9CA7-63F425541102}" srcOrd="0" destOrd="0" presId="urn:microsoft.com/office/officeart/2005/8/layout/pyramid1"/>
    <dgm:cxn modelId="{03D3353C-8B5C-43CC-A27F-D2A66461F331}" type="presOf" srcId="{7BF20050-94AD-4A19-9247-2CD385B28A53}" destId="{E2C83934-9E0F-4C7F-8C41-5DBAA5442AE5}" srcOrd="1" destOrd="0" presId="urn:microsoft.com/office/officeart/2005/8/layout/pyramid1"/>
    <dgm:cxn modelId="{349DEC3D-27A3-4C15-ABA7-C6BBC5D79347}" srcId="{4D87367F-BD16-4C78-97E3-88B0434AF263}" destId="{7BF20050-94AD-4A19-9247-2CD385B28A53}" srcOrd="1" destOrd="0" parTransId="{2D85DC86-8D82-4B4E-8A11-288EBBBA2BAF}" sibTransId="{972C9530-037F-4F99-85E9-F677F02CCB6D}"/>
    <dgm:cxn modelId="{30DC3291-E274-4047-8228-124DE85462D4}" srcId="{4D87367F-BD16-4C78-97E3-88B0434AF263}" destId="{89F1AD25-0BA3-4C5D-8A13-4E8267DAB64F}" srcOrd="2" destOrd="0" parTransId="{8C591D51-4AA2-4032-A4F7-199F44DC3736}" sibTransId="{0D88B27E-02AE-4AA3-973B-DB4D97D31FCF}"/>
    <dgm:cxn modelId="{F7D59992-A84C-4B4C-A1E4-29C509C05746}" type="presOf" srcId="{BD716775-32C1-48ED-9CBC-3A40AD58F113}" destId="{71541290-0C16-4573-8F8A-5920AF63AED4}" srcOrd="1" destOrd="0" presId="urn:microsoft.com/office/officeart/2005/8/layout/pyramid1"/>
    <dgm:cxn modelId="{C8577BB9-424F-4332-8B9B-9386261905B5}" srcId="{4D87367F-BD16-4C78-97E3-88B0434AF263}" destId="{BD716775-32C1-48ED-9CBC-3A40AD58F113}" srcOrd="0" destOrd="0" parTransId="{55A35FEE-96DE-4499-B160-DF6500249BCD}" sibTransId="{839E7895-295A-45D6-9CDA-FC1827D75E14}"/>
    <dgm:cxn modelId="{7F09C7BF-6720-4451-A0D9-D62BB2F43183}" type="presOf" srcId="{89F1AD25-0BA3-4C5D-8A13-4E8267DAB64F}" destId="{8CAB00FF-25FE-49BE-A363-87976E6CFE79}" srcOrd="0" destOrd="0" presId="urn:microsoft.com/office/officeart/2005/8/layout/pyramid1"/>
    <dgm:cxn modelId="{64584BD2-CD19-4702-9792-B04D827224F3}" type="presOf" srcId="{7BF20050-94AD-4A19-9247-2CD385B28A53}" destId="{15C2F7DF-84E6-4D54-AD89-CB099E94D49F}" srcOrd="0" destOrd="0" presId="urn:microsoft.com/office/officeart/2005/8/layout/pyramid1"/>
    <dgm:cxn modelId="{90FF04FC-2B7B-41F9-9A85-CA18BBC02599}" type="presOf" srcId="{BD716775-32C1-48ED-9CBC-3A40AD58F113}" destId="{8F14EDB3-CC54-475F-9C9E-4DFF7B1DF487}" srcOrd="0" destOrd="0" presId="urn:microsoft.com/office/officeart/2005/8/layout/pyramid1"/>
    <dgm:cxn modelId="{C72CD2FF-5CBF-477E-AC06-AE0DF303CB70}" type="presOf" srcId="{89F1AD25-0BA3-4C5D-8A13-4E8267DAB64F}" destId="{7193F31E-B304-4045-9B87-28F0D93D9D9A}" srcOrd="1" destOrd="0" presId="urn:microsoft.com/office/officeart/2005/8/layout/pyramid1"/>
    <dgm:cxn modelId="{74BC1D34-95F3-4FCD-958A-5FD596867394}" type="presParOf" srcId="{0094DF56-F699-422A-9CA7-63F425541102}" destId="{65071796-C2B1-497F-A9DC-A92DFAC83EE5}" srcOrd="0" destOrd="0" presId="urn:microsoft.com/office/officeart/2005/8/layout/pyramid1"/>
    <dgm:cxn modelId="{1D776A20-588B-440C-A857-1FF36D276372}" type="presParOf" srcId="{65071796-C2B1-497F-A9DC-A92DFAC83EE5}" destId="{8F14EDB3-CC54-475F-9C9E-4DFF7B1DF487}" srcOrd="0" destOrd="0" presId="urn:microsoft.com/office/officeart/2005/8/layout/pyramid1"/>
    <dgm:cxn modelId="{28F0BF1B-CD1B-4202-BD9F-32900E36EFB5}" type="presParOf" srcId="{65071796-C2B1-497F-A9DC-A92DFAC83EE5}" destId="{71541290-0C16-4573-8F8A-5920AF63AED4}" srcOrd="1" destOrd="0" presId="urn:microsoft.com/office/officeart/2005/8/layout/pyramid1"/>
    <dgm:cxn modelId="{11228F74-0856-44F6-B6F1-7772FFAC3150}" type="presParOf" srcId="{0094DF56-F699-422A-9CA7-63F425541102}" destId="{7959150B-F1FD-4E91-BAC3-FA29F9DC0BA6}" srcOrd="1" destOrd="0" presId="urn:microsoft.com/office/officeart/2005/8/layout/pyramid1"/>
    <dgm:cxn modelId="{9F0B7996-3358-478A-BC68-2CFBB43ED234}" type="presParOf" srcId="{7959150B-F1FD-4E91-BAC3-FA29F9DC0BA6}" destId="{15C2F7DF-84E6-4D54-AD89-CB099E94D49F}" srcOrd="0" destOrd="0" presId="urn:microsoft.com/office/officeart/2005/8/layout/pyramid1"/>
    <dgm:cxn modelId="{13923614-48CC-4963-A5AF-FF979DC65809}" type="presParOf" srcId="{7959150B-F1FD-4E91-BAC3-FA29F9DC0BA6}" destId="{E2C83934-9E0F-4C7F-8C41-5DBAA5442AE5}" srcOrd="1" destOrd="0" presId="urn:microsoft.com/office/officeart/2005/8/layout/pyramid1"/>
    <dgm:cxn modelId="{F3983BB3-5F15-4662-8E06-16EC4C0C8C41}" type="presParOf" srcId="{0094DF56-F699-422A-9CA7-63F425541102}" destId="{473E4662-D3EE-444E-B9E2-142690A53616}" srcOrd="2" destOrd="0" presId="urn:microsoft.com/office/officeart/2005/8/layout/pyramid1"/>
    <dgm:cxn modelId="{4C131788-FD8E-4ACD-B58B-CDF5DEA58D15}" type="presParOf" srcId="{473E4662-D3EE-444E-B9E2-142690A53616}" destId="{8CAB00FF-25FE-49BE-A363-87976E6CFE79}" srcOrd="0" destOrd="0" presId="urn:microsoft.com/office/officeart/2005/8/layout/pyramid1"/>
    <dgm:cxn modelId="{31B20A66-B7AE-4FE8-B0A2-0A4D372FCCA2}" type="presParOf" srcId="{473E4662-D3EE-444E-B9E2-142690A53616}" destId="{7193F31E-B304-4045-9B87-28F0D93D9D9A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CFC2F-6D3C-4469-9C06-5C494CCBFD9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4927B0-D753-4BFF-A1F7-1E0FA701102D}">
      <dgm:prSet custT="1"/>
      <dgm:spPr/>
      <dgm:t>
        <a:bodyPr/>
        <a:lstStyle/>
        <a:p>
          <a:r>
            <a:rPr lang="en-GB" sz="3200" b="1" dirty="0"/>
            <a:t>National</a:t>
          </a:r>
          <a:endParaRPr lang="en-US" sz="3200" dirty="0"/>
        </a:p>
      </dgm:t>
    </dgm:pt>
    <dgm:pt modelId="{29C5C0BA-AAAD-4507-AA87-C0B850479727}" type="parTrans" cxnId="{7E9DE45E-2BCC-41C5-9A40-D9B1C1200255}">
      <dgm:prSet/>
      <dgm:spPr/>
      <dgm:t>
        <a:bodyPr/>
        <a:lstStyle/>
        <a:p>
          <a:endParaRPr lang="en-US"/>
        </a:p>
      </dgm:t>
    </dgm:pt>
    <dgm:pt modelId="{2D55C22F-3172-41A4-8C17-5DA0E43E2442}" type="sibTrans" cxnId="{7E9DE45E-2BCC-41C5-9A40-D9B1C1200255}">
      <dgm:prSet/>
      <dgm:spPr/>
      <dgm:t>
        <a:bodyPr/>
        <a:lstStyle/>
        <a:p>
          <a:endParaRPr lang="en-US"/>
        </a:p>
      </dgm:t>
    </dgm:pt>
    <dgm:pt modelId="{95C76C8A-E4BC-4D73-B463-CEBF93A8F760}">
      <dgm:prSet custT="1"/>
      <dgm:spPr/>
      <dgm:t>
        <a:bodyPr/>
        <a:lstStyle/>
        <a:p>
          <a:pPr>
            <a:buNone/>
          </a:pPr>
          <a:r>
            <a:rPr lang="en-GB" sz="1400" b="1" dirty="0"/>
            <a:t>National IO Education Meeting</a:t>
          </a:r>
          <a:endParaRPr lang="en-US" sz="1400" dirty="0"/>
        </a:p>
      </dgm:t>
    </dgm:pt>
    <dgm:pt modelId="{920A6A1C-7CAB-4EF3-9175-598AF316C81B}" type="parTrans" cxnId="{B461C736-9285-4DD7-8512-1D00C4757FF3}">
      <dgm:prSet/>
      <dgm:spPr/>
      <dgm:t>
        <a:bodyPr/>
        <a:lstStyle/>
        <a:p>
          <a:endParaRPr lang="en-US"/>
        </a:p>
      </dgm:t>
    </dgm:pt>
    <dgm:pt modelId="{F461D378-E240-48CB-97AB-5EFFB6D912B8}" type="sibTrans" cxnId="{B461C736-9285-4DD7-8512-1D00C4757FF3}">
      <dgm:prSet/>
      <dgm:spPr/>
      <dgm:t>
        <a:bodyPr/>
        <a:lstStyle/>
        <a:p>
          <a:endParaRPr lang="en-US"/>
        </a:p>
      </dgm:t>
    </dgm:pt>
    <dgm:pt modelId="{51DEA154-28AA-4242-AC73-61DA1BAD744A}">
      <dgm:prSet custT="1"/>
      <dgm:spPr/>
      <dgm:t>
        <a:bodyPr/>
        <a:lstStyle/>
        <a:p>
          <a:pPr>
            <a:buNone/>
          </a:pPr>
          <a:r>
            <a:rPr lang="en-GB" sz="1400" b="1" dirty="0"/>
            <a:t>			Microsoft Teams channel</a:t>
          </a:r>
          <a:endParaRPr lang="en-US" sz="1400" dirty="0"/>
        </a:p>
      </dgm:t>
    </dgm:pt>
    <dgm:pt modelId="{FDBE336B-B1F3-4E5A-B59E-FECCC3702899}" type="parTrans" cxnId="{16395F0F-19B2-4E41-B459-05C47CBA6F6B}">
      <dgm:prSet/>
      <dgm:spPr/>
      <dgm:t>
        <a:bodyPr/>
        <a:lstStyle/>
        <a:p>
          <a:endParaRPr lang="en-US"/>
        </a:p>
      </dgm:t>
    </dgm:pt>
    <dgm:pt modelId="{90DD8EEC-0595-4313-9950-4CA7452E301D}" type="sibTrans" cxnId="{16395F0F-19B2-4E41-B459-05C47CBA6F6B}">
      <dgm:prSet/>
      <dgm:spPr/>
      <dgm:t>
        <a:bodyPr/>
        <a:lstStyle/>
        <a:p>
          <a:endParaRPr lang="en-US"/>
        </a:p>
      </dgm:t>
    </dgm:pt>
    <dgm:pt modelId="{D5E884A2-8B23-4EFB-87CD-94F22A008C8B}">
      <dgm:prSet custT="1"/>
      <dgm:spPr/>
      <dgm:t>
        <a:bodyPr/>
        <a:lstStyle/>
        <a:p>
          <a:pPr>
            <a:buNone/>
          </a:pPr>
          <a:r>
            <a:rPr lang="en-GB" sz="1400" b="1" dirty="0"/>
            <a:t>			Watch if can’t make the meeting</a:t>
          </a:r>
          <a:endParaRPr lang="en-US" sz="1400" dirty="0"/>
        </a:p>
      </dgm:t>
    </dgm:pt>
    <dgm:pt modelId="{C4CFFA0E-7D7E-470F-BA3B-DBF8EAF32A5F}" type="parTrans" cxnId="{973CFC51-BB2B-4612-A797-01C8A8440815}">
      <dgm:prSet/>
      <dgm:spPr/>
      <dgm:t>
        <a:bodyPr/>
        <a:lstStyle/>
        <a:p>
          <a:endParaRPr lang="en-US"/>
        </a:p>
      </dgm:t>
    </dgm:pt>
    <dgm:pt modelId="{C1FCCE51-99EB-4DE8-B158-1AA0B1793DFC}" type="sibTrans" cxnId="{973CFC51-BB2B-4612-A797-01C8A8440815}">
      <dgm:prSet/>
      <dgm:spPr/>
      <dgm:t>
        <a:bodyPr/>
        <a:lstStyle/>
        <a:p>
          <a:endParaRPr lang="en-US"/>
        </a:p>
      </dgm:t>
    </dgm:pt>
    <dgm:pt modelId="{B3D32EBB-FA5E-4C4B-A506-A6B9DDB37494}">
      <dgm:prSet custT="1"/>
      <dgm:spPr/>
      <dgm:t>
        <a:bodyPr/>
        <a:lstStyle/>
        <a:p>
          <a:pPr>
            <a:buNone/>
          </a:pPr>
          <a:r>
            <a:rPr lang="en-GB" sz="1400" b="1" dirty="0"/>
            <a:t>			Email address to join the group</a:t>
          </a:r>
          <a:endParaRPr lang="en-US" sz="1400" dirty="0"/>
        </a:p>
      </dgm:t>
    </dgm:pt>
    <dgm:pt modelId="{85392BD3-4A51-415F-ABD5-A9B5E605D853}" type="parTrans" cxnId="{61A719AA-252D-4E25-8510-1626F17B6AC3}">
      <dgm:prSet/>
      <dgm:spPr/>
      <dgm:t>
        <a:bodyPr/>
        <a:lstStyle/>
        <a:p>
          <a:endParaRPr lang="en-US"/>
        </a:p>
      </dgm:t>
    </dgm:pt>
    <dgm:pt modelId="{55E63713-DB2B-47C5-BA22-21962DE38B38}" type="sibTrans" cxnId="{61A719AA-252D-4E25-8510-1626F17B6AC3}">
      <dgm:prSet/>
      <dgm:spPr/>
      <dgm:t>
        <a:bodyPr/>
        <a:lstStyle/>
        <a:p>
          <a:endParaRPr lang="en-US"/>
        </a:p>
      </dgm:t>
    </dgm:pt>
    <dgm:pt modelId="{0F91CC9A-4161-4C54-9F06-E4FA3F11BF5C}">
      <dgm:prSet custT="1"/>
      <dgm:spPr/>
      <dgm:t>
        <a:bodyPr/>
        <a:lstStyle/>
        <a:p>
          <a:pPr>
            <a:buNone/>
          </a:pPr>
          <a:r>
            <a:rPr lang="en-GB" sz="1400" b="1" dirty="0"/>
            <a:t>PMI-OP 		BMS</a:t>
          </a:r>
          <a:endParaRPr lang="en-US" sz="1400" dirty="0"/>
        </a:p>
      </dgm:t>
    </dgm:pt>
    <dgm:pt modelId="{BEF3B27B-E16B-4A08-91DA-1C6F05466893}" type="parTrans" cxnId="{56B34CFE-6572-4957-82F8-35FAC25BF2A7}">
      <dgm:prSet/>
      <dgm:spPr/>
      <dgm:t>
        <a:bodyPr/>
        <a:lstStyle/>
        <a:p>
          <a:endParaRPr lang="en-US"/>
        </a:p>
      </dgm:t>
    </dgm:pt>
    <dgm:pt modelId="{5348438D-9A61-4EE6-975D-F0F363B28452}" type="sibTrans" cxnId="{56B34CFE-6572-4957-82F8-35FAC25BF2A7}">
      <dgm:prSet/>
      <dgm:spPr/>
      <dgm:t>
        <a:bodyPr/>
        <a:lstStyle/>
        <a:p>
          <a:endParaRPr lang="en-US"/>
        </a:p>
      </dgm:t>
    </dgm:pt>
    <dgm:pt modelId="{AD77562E-0B4E-4179-892A-FBE272E7D418}">
      <dgm:prSet custT="1"/>
      <dgm:spPr/>
      <dgm:t>
        <a:bodyPr/>
        <a:lstStyle/>
        <a:p>
          <a:pPr>
            <a:buNone/>
          </a:pPr>
          <a:r>
            <a:rPr lang="en-GB" sz="1400" b="1" dirty="0"/>
            <a:t>			7</a:t>
          </a:r>
          <a:r>
            <a:rPr lang="en-GB" sz="1400" b="1" baseline="30000" dirty="0"/>
            <a:t>th</a:t>
          </a:r>
          <a:r>
            <a:rPr lang="en-GB" sz="1400" b="1" dirty="0"/>
            <a:t> Meeting 8</a:t>
          </a:r>
          <a:r>
            <a:rPr lang="en-GB" sz="1400" b="1" baseline="30000" dirty="0"/>
            <a:t>th</a:t>
          </a:r>
          <a:r>
            <a:rPr lang="en-GB" sz="1400" b="1" dirty="0"/>
            <a:t> Dec 18.00</a:t>
          </a:r>
          <a:endParaRPr lang="en-US" sz="1400" dirty="0"/>
        </a:p>
      </dgm:t>
    </dgm:pt>
    <dgm:pt modelId="{C584D930-BEBB-4C80-BE27-29ADE082FBF1}" type="parTrans" cxnId="{A2C674D1-6113-4CD9-B1C6-FA80D4BF5417}">
      <dgm:prSet/>
      <dgm:spPr/>
      <dgm:t>
        <a:bodyPr/>
        <a:lstStyle/>
        <a:p>
          <a:endParaRPr lang="en-US"/>
        </a:p>
      </dgm:t>
    </dgm:pt>
    <dgm:pt modelId="{2E42E245-1BD1-4D97-AE97-6C2BC39B1E82}" type="sibTrans" cxnId="{A2C674D1-6113-4CD9-B1C6-FA80D4BF5417}">
      <dgm:prSet/>
      <dgm:spPr/>
      <dgm:t>
        <a:bodyPr/>
        <a:lstStyle/>
        <a:p>
          <a:endParaRPr lang="en-US"/>
        </a:p>
      </dgm:t>
    </dgm:pt>
    <dgm:pt modelId="{C76FA695-4B3A-42DD-962E-B243C9AA4300}">
      <dgm:prSet custT="1"/>
      <dgm:spPr/>
      <dgm:t>
        <a:bodyPr/>
        <a:lstStyle/>
        <a:p>
          <a:pPr>
            <a:buNone/>
          </a:pPr>
          <a:r>
            <a:rPr lang="en-GB" sz="1400" b="1"/>
            <a:t>			Satellite meeting SW</a:t>
          </a:r>
          <a:endParaRPr lang="en-US" sz="1400"/>
        </a:p>
      </dgm:t>
    </dgm:pt>
    <dgm:pt modelId="{5E90A98F-8063-47BA-9C0F-1411982DDB08}" type="parTrans" cxnId="{D45DE41B-3D22-4FBB-BCDE-5E13978B6749}">
      <dgm:prSet/>
      <dgm:spPr/>
      <dgm:t>
        <a:bodyPr/>
        <a:lstStyle/>
        <a:p>
          <a:endParaRPr lang="en-US"/>
        </a:p>
      </dgm:t>
    </dgm:pt>
    <dgm:pt modelId="{E3DFBADB-142A-4665-8287-0E8C8FB989F5}" type="sibTrans" cxnId="{D45DE41B-3D22-4FBB-BCDE-5E13978B6749}">
      <dgm:prSet/>
      <dgm:spPr/>
      <dgm:t>
        <a:bodyPr/>
        <a:lstStyle/>
        <a:p>
          <a:endParaRPr lang="en-US"/>
        </a:p>
      </dgm:t>
    </dgm:pt>
    <dgm:pt modelId="{6C807770-6632-442B-9226-81204F625C0B}">
      <dgm:prSet custT="1"/>
      <dgm:spPr/>
      <dgm:t>
        <a:bodyPr/>
        <a:lstStyle/>
        <a:p>
          <a:pPr>
            <a:buNone/>
          </a:pPr>
          <a:r>
            <a:rPr lang="en-GB" sz="1400" b="1" dirty="0"/>
            <a:t>Podcasts	Anna </a:t>
          </a:r>
          <a:r>
            <a:rPr lang="en-GB" sz="1400" b="1" dirty="0" err="1"/>
            <a:t>Olsson-Brown</a:t>
          </a:r>
          <a:r>
            <a:rPr lang="en-GB" sz="1400" b="1" dirty="0"/>
            <a:t> &amp; Ricky Frazer</a:t>
          </a:r>
          <a:endParaRPr lang="en-US" sz="1400" dirty="0"/>
        </a:p>
      </dgm:t>
    </dgm:pt>
    <dgm:pt modelId="{63D2D8DA-4BBE-4729-9313-0A7E030DE8C2}" type="parTrans" cxnId="{1DBA9483-2A8C-42FF-85F6-9FE0CE518107}">
      <dgm:prSet/>
      <dgm:spPr/>
      <dgm:t>
        <a:bodyPr/>
        <a:lstStyle/>
        <a:p>
          <a:endParaRPr lang="en-US"/>
        </a:p>
      </dgm:t>
    </dgm:pt>
    <dgm:pt modelId="{995F811D-4423-4555-B0FD-EEC8028D1908}" type="sibTrans" cxnId="{1DBA9483-2A8C-42FF-85F6-9FE0CE518107}">
      <dgm:prSet/>
      <dgm:spPr/>
      <dgm:t>
        <a:bodyPr/>
        <a:lstStyle/>
        <a:p>
          <a:endParaRPr lang="en-US"/>
        </a:p>
      </dgm:t>
    </dgm:pt>
    <dgm:pt modelId="{DAC25772-9C19-4BE1-83A5-04C18C38CCEE}">
      <dgm:prSet custT="1"/>
      <dgm:spPr/>
      <dgm:t>
        <a:bodyPr/>
        <a:lstStyle/>
        <a:p>
          <a:pPr>
            <a:buNone/>
          </a:pPr>
          <a:r>
            <a:rPr lang="en-GB" sz="1400" b="1" dirty="0"/>
            <a:t>			Hosted on National Website</a:t>
          </a:r>
          <a:endParaRPr lang="en-US" sz="1400" dirty="0"/>
        </a:p>
      </dgm:t>
    </dgm:pt>
    <dgm:pt modelId="{1871912A-9345-4278-ABE4-CDE9EAC5D1FC}" type="parTrans" cxnId="{39B9FC7E-1C57-426A-8AF7-01B1D7993212}">
      <dgm:prSet/>
      <dgm:spPr/>
      <dgm:t>
        <a:bodyPr/>
        <a:lstStyle/>
        <a:p>
          <a:endParaRPr lang="en-US"/>
        </a:p>
      </dgm:t>
    </dgm:pt>
    <dgm:pt modelId="{58C78555-2F91-4653-BE89-2D074F750F44}" type="sibTrans" cxnId="{39B9FC7E-1C57-426A-8AF7-01B1D7993212}">
      <dgm:prSet/>
      <dgm:spPr/>
      <dgm:t>
        <a:bodyPr/>
        <a:lstStyle/>
        <a:p>
          <a:endParaRPr lang="en-US"/>
        </a:p>
      </dgm:t>
    </dgm:pt>
    <dgm:pt modelId="{909244AD-9154-45C2-9851-B7255ED4EA84}">
      <dgm:prSet custT="1"/>
      <dgm:spPr/>
      <dgm:t>
        <a:bodyPr/>
        <a:lstStyle/>
        <a:p>
          <a:pPr>
            <a:buNone/>
          </a:pPr>
          <a:endParaRPr lang="en-US" sz="1400" dirty="0"/>
        </a:p>
      </dgm:t>
    </dgm:pt>
    <dgm:pt modelId="{158D8C14-C786-43D9-897C-00D5127E97D6}" type="parTrans" cxnId="{B356CBF5-FB60-4218-A83A-4750917ACBEC}">
      <dgm:prSet/>
      <dgm:spPr/>
      <dgm:t>
        <a:bodyPr/>
        <a:lstStyle/>
        <a:p>
          <a:endParaRPr lang="en-GB"/>
        </a:p>
      </dgm:t>
    </dgm:pt>
    <dgm:pt modelId="{A1C40CEC-E492-4C37-B13E-51E832444148}" type="sibTrans" cxnId="{B356CBF5-FB60-4218-A83A-4750917ACBEC}">
      <dgm:prSet/>
      <dgm:spPr/>
      <dgm:t>
        <a:bodyPr/>
        <a:lstStyle/>
        <a:p>
          <a:endParaRPr lang="en-GB"/>
        </a:p>
      </dgm:t>
    </dgm:pt>
    <dgm:pt modelId="{47B49FF1-D92E-42EB-A655-36612945B839}">
      <dgm:prSet custT="1"/>
      <dgm:spPr/>
      <dgm:t>
        <a:bodyPr/>
        <a:lstStyle/>
        <a:p>
          <a:pPr>
            <a:buNone/>
          </a:pPr>
          <a:endParaRPr lang="en-US" sz="1400" dirty="0"/>
        </a:p>
      </dgm:t>
    </dgm:pt>
    <dgm:pt modelId="{9F2F15DA-C97E-4D9D-B54A-A58DA2ADD7DB}" type="parTrans" cxnId="{5821CBB1-652D-46FF-B3D1-C16909ED94A0}">
      <dgm:prSet/>
      <dgm:spPr/>
      <dgm:t>
        <a:bodyPr/>
        <a:lstStyle/>
        <a:p>
          <a:endParaRPr lang="en-GB"/>
        </a:p>
      </dgm:t>
    </dgm:pt>
    <dgm:pt modelId="{E8EF0815-F2B2-438A-B9D6-9E7223F54DB1}" type="sibTrans" cxnId="{5821CBB1-652D-46FF-B3D1-C16909ED94A0}">
      <dgm:prSet/>
      <dgm:spPr/>
      <dgm:t>
        <a:bodyPr/>
        <a:lstStyle/>
        <a:p>
          <a:endParaRPr lang="en-GB"/>
        </a:p>
      </dgm:t>
    </dgm:pt>
    <dgm:pt modelId="{3FEB25F9-318A-4EDC-9569-886EC4B3D619}">
      <dgm:prSet custT="1"/>
      <dgm:spPr/>
      <dgm:t>
        <a:bodyPr/>
        <a:lstStyle/>
        <a:p>
          <a:pPr>
            <a:buNone/>
          </a:pPr>
          <a:r>
            <a:rPr lang="en-GB" sz="1400" b="1" dirty="0"/>
            <a:t>			1</a:t>
          </a:r>
          <a:r>
            <a:rPr lang="en-GB" sz="1400" b="1" baseline="30000" dirty="0"/>
            <a:t>st</a:t>
          </a:r>
          <a:r>
            <a:rPr lang="en-GB" sz="1400" b="1" dirty="0"/>
            <a:t> Thurs Month 1pm</a:t>
          </a:r>
          <a:endParaRPr lang="en-US" sz="1400" dirty="0"/>
        </a:p>
      </dgm:t>
    </dgm:pt>
    <dgm:pt modelId="{5C51CD44-8B2F-4CBE-B2E2-696C8626FD43}" type="parTrans" cxnId="{51118CF0-33BD-4DE0-8F84-7611FBC63EDB}">
      <dgm:prSet/>
      <dgm:spPr/>
      <dgm:t>
        <a:bodyPr/>
        <a:lstStyle/>
        <a:p>
          <a:endParaRPr lang="en-GB"/>
        </a:p>
      </dgm:t>
    </dgm:pt>
    <dgm:pt modelId="{4F52C2A0-2021-46C6-9214-615E769DF7FF}" type="sibTrans" cxnId="{51118CF0-33BD-4DE0-8F84-7611FBC63EDB}">
      <dgm:prSet/>
      <dgm:spPr/>
      <dgm:t>
        <a:bodyPr/>
        <a:lstStyle/>
        <a:p>
          <a:endParaRPr lang="en-GB"/>
        </a:p>
      </dgm:t>
    </dgm:pt>
    <dgm:pt modelId="{D5685D70-8DA4-4CA0-BE4A-A19C5742B15A}">
      <dgm:prSet custT="1"/>
      <dgm:spPr/>
      <dgm:t>
        <a:bodyPr/>
        <a:lstStyle/>
        <a:p>
          <a:r>
            <a:rPr lang="en-GB" sz="1400" dirty="0">
              <a:hlinkClick xmlns:r="http://schemas.openxmlformats.org/officeDocument/2006/relationships" r:id="rId1"/>
            </a:rPr>
            <a:t>VCCNational.IOEducationForum@wales.nhs.uk</a:t>
          </a:r>
          <a:endParaRPr lang="en-US" sz="1400" dirty="0"/>
        </a:p>
      </dgm:t>
    </dgm:pt>
    <dgm:pt modelId="{FD165CF7-62E2-4EA5-8AAB-356D935F7955}" type="parTrans" cxnId="{D01BB880-BBC8-4BDB-9C63-EACA06D41431}">
      <dgm:prSet/>
      <dgm:spPr/>
      <dgm:t>
        <a:bodyPr/>
        <a:lstStyle/>
        <a:p>
          <a:endParaRPr lang="en-GB"/>
        </a:p>
      </dgm:t>
    </dgm:pt>
    <dgm:pt modelId="{1FA88910-4F52-4CFB-80D8-DE306A4DB458}" type="sibTrans" cxnId="{D01BB880-BBC8-4BDB-9C63-EACA06D41431}">
      <dgm:prSet/>
      <dgm:spPr/>
      <dgm:t>
        <a:bodyPr/>
        <a:lstStyle/>
        <a:p>
          <a:endParaRPr lang="en-GB"/>
        </a:p>
      </dgm:t>
    </dgm:pt>
    <dgm:pt modelId="{4085AE5D-F0E8-4177-85FC-F1A08AEFD717}" type="pres">
      <dgm:prSet presAssocID="{C26CFC2F-6D3C-4469-9C06-5C494CCBFD9E}" presName="linear" presStyleCnt="0">
        <dgm:presLayoutVars>
          <dgm:dir/>
          <dgm:animLvl val="lvl"/>
          <dgm:resizeHandles val="exact"/>
        </dgm:presLayoutVars>
      </dgm:prSet>
      <dgm:spPr/>
    </dgm:pt>
    <dgm:pt modelId="{70D8188C-2E54-4E02-A1AA-EF2FDE296AE4}" type="pres">
      <dgm:prSet presAssocID="{834927B0-D753-4BFF-A1F7-1E0FA701102D}" presName="parentLin" presStyleCnt="0"/>
      <dgm:spPr/>
    </dgm:pt>
    <dgm:pt modelId="{69B0442A-58BD-446B-905A-FB09F7EB77D9}" type="pres">
      <dgm:prSet presAssocID="{834927B0-D753-4BFF-A1F7-1E0FA701102D}" presName="parentLeftMargin" presStyleLbl="node1" presStyleIdx="0" presStyleCnt="1"/>
      <dgm:spPr/>
    </dgm:pt>
    <dgm:pt modelId="{0A765BF2-4C26-44FB-A4E4-423054621EBB}" type="pres">
      <dgm:prSet presAssocID="{834927B0-D753-4BFF-A1F7-1E0FA701102D}" presName="parentText" presStyleLbl="node1" presStyleIdx="0" presStyleCnt="1" custLinFactNeighborX="-24147" custLinFactNeighborY="594">
        <dgm:presLayoutVars>
          <dgm:chMax val="0"/>
          <dgm:bulletEnabled val="1"/>
        </dgm:presLayoutVars>
      </dgm:prSet>
      <dgm:spPr/>
    </dgm:pt>
    <dgm:pt modelId="{7B4EFB52-B186-4701-B1E2-522205253DF1}" type="pres">
      <dgm:prSet presAssocID="{834927B0-D753-4BFF-A1F7-1E0FA701102D}" presName="negativeSpace" presStyleCnt="0"/>
      <dgm:spPr/>
    </dgm:pt>
    <dgm:pt modelId="{1121C23F-6E4D-41E0-82A1-2805D1007F7B}" type="pres">
      <dgm:prSet presAssocID="{834927B0-D753-4BFF-A1F7-1E0FA701102D}" presName="childText" presStyleLbl="conFgAcc1" presStyleIdx="0" presStyleCnt="1" custLinFactNeighborX="-2217" custLinFactNeighborY="-24052">
        <dgm:presLayoutVars>
          <dgm:bulletEnabled val="1"/>
        </dgm:presLayoutVars>
      </dgm:prSet>
      <dgm:spPr/>
    </dgm:pt>
  </dgm:ptLst>
  <dgm:cxnLst>
    <dgm:cxn modelId="{203AF908-4DB9-46E3-8687-29797A4D4FA5}" type="presOf" srcId="{47B49FF1-D92E-42EB-A655-36612945B839}" destId="{1121C23F-6E4D-41E0-82A1-2805D1007F7B}" srcOrd="0" destOrd="10" presId="urn:microsoft.com/office/officeart/2005/8/layout/list1"/>
    <dgm:cxn modelId="{16395F0F-19B2-4E41-B459-05C47CBA6F6B}" srcId="{3FEB25F9-318A-4EDC-9569-886EC4B3D619}" destId="{51DEA154-28AA-4242-AC73-61DA1BAD744A}" srcOrd="0" destOrd="0" parTransId="{FDBE336B-B1F3-4E5A-B59E-FECCC3702899}" sibTransId="{90DD8EEC-0595-4313-9950-4CA7452E301D}"/>
    <dgm:cxn modelId="{D45DE41B-3D22-4FBB-BCDE-5E13978B6749}" srcId="{AD77562E-0B4E-4179-892A-FBE272E7D418}" destId="{C76FA695-4B3A-42DD-962E-B243C9AA4300}" srcOrd="0" destOrd="0" parTransId="{5E90A98F-8063-47BA-9C0F-1411982DDB08}" sibTransId="{E3DFBADB-142A-4665-8287-0E8C8FB989F5}"/>
    <dgm:cxn modelId="{1D5AF235-CCBA-4637-A1C3-59BFDB0EDF5F}" type="presOf" srcId="{834927B0-D753-4BFF-A1F7-1E0FA701102D}" destId="{69B0442A-58BD-446B-905A-FB09F7EB77D9}" srcOrd="0" destOrd="0" presId="urn:microsoft.com/office/officeart/2005/8/layout/list1"/>
    <dgm:cxn modelId="{B461C736-9285-4DD7-8512-1D00C4757FF3}" srcId="{834927B0-D753-4BFF-A1F7-1E0FA701102D}" destId="{95C76C8A-E4BC-4D73-B463-CEBF93A8F760}" srcOrd="0" destOrd="0" parTransId="{920A6A1C-7CAB-4EF3-9175-598AF316C81B}" sibTransId="{F461D378-E240-48CB-97AB-5EFFB6D912B8}"/>
    <dgm:cxn modelId="{12E11937-109A-447F-95AC-C369BBED2226}" type="presOf" srcId="{51DEA154-28AA-4242-AC73-61DA1BAD744A}" destId="{1121C23F-6E4D-41E0-82A1-2805D1007F7B}" srcOrd="0" destOrd="2" presId="urn:microsoft.com/office/officeart/2005/8/layout/list1"/>
    <dgm:cxn modelId="{7E9DE45E-2BCC-41C5-9A40-D9B1C1200255}" srcId="{C26CFC2F-6D3C-4469-9C06-5C494CCBFD9E}" destId="{834927B0-D753-4BFF-A1F7-1E0FA701102D}" srcOrd="0" destOrd="0" parTransId="{29C5C0BA-AAAD-4507-AA87-C0B850479727}" sibTransId="{2D55C22F-3172-41A4-8C17-5DA0E43E2442}"/>
    <dgm:cxn modelId="{31E3DD43-D755-47DC-975F-DBB5024818CA}" type="presOf" srcId="{D5685D70-8DA4-4CA0-BE4A-A19C5742B15A}" destId="{1121C23F-6E4D-41E0-82A1-2805D1007F7B}" srcOrd="0" destOrd="5" presId="urn:microsoft.com/office/officeart/2005/8/layout/list1"/>
    <dgm:cxn modelId="{447FBC6E-8874-474D-A684-67B1FABA1FCD}" type="presOf" srcId="{DAC25772-9C19-4BE1-83A5-04C18C38CCEE}" destId="{1121C23F-6E4D-41E0-82A1-2805D1007F7B}" srcOrd="0" destOrd="12" presId="urn:microsoft.com/office/officeart/2005/8/layout/list1"/>
    <dgm:cxn modelId="{82EF5650-379A-4F95-9224-4F52C519BE10}" type="presOf" srcId="{AD77562E-0B4E-4179-892A-FBE272E7D418}" destId="{1121C23F-6E4D-41E0-82A1-2805D1007F7B}" srcOrd="0" destOrd="8" presId="urn:microsoft.com/office/officeart/2005/8/layout/list1"/>
    <dgm:cxn modelId="{973CFC51-BB2B-4612-A797-01C8A8440815}" srcId="{51DEA154-28AA-4242-AC73-61DA1BAD744A}" destId="{D5E884A2-8B23-4EFB-87CD-94F22A008C8B}" srcOrd="0" destOrd="0" parTransId="{C4CFFA0E-7D7E-470F-BA3B-DBF8EAF32A5F}" sibTransId="{C1FCCE51-99EB-4DE8-B158-1AA0B1793DFC}"/>
    <dgm:cxn modelId="{33C4DA5A-5A60-4DBD-A65D-6A58E15E3DB3}" type="presOf" srcId="{D5E884A2-8B23-4EFB-87CD-94F22A008C8B}" destId="{1121C23F-6E4D-41E0-82A1-2805D1007F7B}" srcOrd="0" destOrd="3" presId="urn:microsoft.com/office/officeart/2005/8/layout/list1"/>
    <dgm:cxn modelId="{46EA187B-A87A-4103-9522-3668E5A3D584}" type="presOf" srcId="{0F91CC9A-4161-4C54-9F06-E4FA3F11BF5C}" destId="{1121C23F-6E4D-41E0-82A1-2805D1007F7B}" srcOrd="0" destOrd="7" presId="urn:microsoft.com/office/officeart/2005/8/layout/list1"/>
    <dgm:cxn modelId="{39B9FC7E-1C57-426A-8AF7-01B1D7993212}" srcId="{6C807770-6632-442B-9226-81204F625C0B}" destId="{DAC25772-9C19-4BE1-83A5-04C18C38CCEE}" srcOrd="0" destOrd="0" parTransId="{1871912A-9345-4278-ABE4-CDE9EAC5D1FC}" sibTransId="{58C78555-2F91-4653-BE89-2D074F750F44}"/>
    <dgm:cxn modelId="{D01BB880-BBC8-4BDB-9C63-EACA06D41431}" srcId="{D5E884A2-8B23-4EFB-87CD-94F22A008C8B}" destId="{D5685D70-8DA4-4CA0-BE4A-A19C5742B15A}" srcOrd="1" destOrd="0" parTransId="{FD165CF7-62E2-4EA5-8AAB-356D935F7955}" sibTransId="{1FA88910-4F52-4CFB-80D8-DE306A4DB458}"/>
    <dgm:cxn modelId="{F0101C83-2868-47FC-8F4F-1E4C2D5C3116}" type="presOf" srcId="{C76FA695-4B3A-42DD-962E-B243C9AA4300}" destId="{1121C23F-6E4D-41E0-82A1-2805D1007F7B}" srcOrd="0" destOrd="9" presId="urn:microsoft.com/office/officeart/2005/8/layout/list1"/>
    <dgm:cxn modelId="{1DBA9483-2A8C-42FF-85F6-9FE0CE518107}" srcId="{834927B0-D753-4BFF-A1F7-1E0FA701102D}" destId="{6C807770-6632-442B-9226-81204F625C0B}" srcOrd="2" destOrd="0" parTransId="{63D2D8DA-4BBE-4729-9313-0A7E030DE8C2}" sibTransId="{995F811D-4423-4555-B0FD-EEC8028D1908}"/>
    <dgm:cxn modelId="{2BBFB895-CA4C-4F7F-AE52-AA78828FA0C5}" type="presOf" srcId="{3FEB25F9-318A-4EDC-9569-886EC4B3D619}" destId="{1121C23F-6E4D-41E0-82A1-2805D1007F7B}" srcOrd="0" destOrd="1" presId="urn:microsoft.com/office/officeart/2005/8/layout/list1"/>
    <dgm:cxn modelId="{541716A1-4D8F-407F-8A29-1C349E85B535}" type="presOf" srcId="{834927B0-D753-4BFF-A1F7-1E0FA701102D}" destId="{0A765BF2-4C26-44FB-A4E4-423054621EBB}" srcOrd="1" destOrd="0" presId="urn:microsoft.com/office/officeart/2005/8/layout/list1"/>
    <dgm:cxn modelId="{856D9CA7-0C8C-42FD-829A-C1D8295CB47B}" type="presOf" srcId="{6C807770-6632-442B-9226-81204F625C0B}" destId="{1121C23F-6E4D-41E0-82A1-2805D1007F7B}" srcOrd="0" destOrd="11" presId="urn:microsoft.com/office/officeart/2005/8/layout/list1"/>
    <dgm:cxn modelId="{61A719AA-252D-4E25-8510-1626F17B6AC3}" srcId="{D5E884A2-8B23-4EFB-87CD-94F22A008C8B}" destId="{B3D32EBB-FA5E-4C4B-A506-A6B9DDB37494}" srcOrd="0" destOrd="0" parTransId="{85392BD3-4A51-415F-ABD5-A9B5E605D853}" sibTransId="{55E63713-DB2B-47C5-BA22-21962DE38B38}"/>
    <dgm:cxn modelId="{5821CBB1-652D-46FF-B3D1-C16909ED94A0}" srcId="{0F91CC9A-4161-4C54-9F06-E4FA3F11BF5C}" destId="{47B49FF1-D92E-42EB-A655-36612945B839}" srcOrd="1" destOrd="0" parTransId="{9F2F15DA-C97E-4D9D-B54A-A58DA2ADD7DB}" sibTransId="{E8EF0815-F2B2-438A-B9D6-9E7223F54DB1}"/>
    <dgm:cxn modelId="{BA9A9FCE-3F23-4872-A458-CE566FF1FCDB}" type="presOf" srcId="{95C76C8A-E4BC-4D73-B463-CEBF93A8F760}" destId="{1121C23F-6E4D-41E0-82A1-2805D1007F7B}" srcOrd="0" destOrd="0" presId="urn:microsoft.com/office/officeart/2005/8/layout/list1"/>
    <dgm:cxn modelId="{069C16D1-FED0-4BA5-BEF1-839494C43E00}" type="presOf" srcId="{B3D32EBB-FA5E-4C4B-A506-A6B9DDB37494}" destId="{1121C23F-6E4D-41E0-82A1-2805D1007F7B}" srcOrd="0" destOrd="4" presId="urn:microsoft.com/office/officeart/2005/8/layout/list1"/>
    <dgm:cxn modelId="{A2C674D1-6113-4CD9-B1C6-FA80D4BF5417}" srcId="{0F91CC9A-4161-4C54-9F06-E4FA3F11BF5C}" destId="{AD77562E-0B4E-4179-892A-FBE272E7D418}" srcOrd="0" destOrd="0" parTransId="{C584D930-BEBB-4C80-BE27-29ADE082FBF1}" sibTransId="{2E42E245-1BD1-4D97-AE97-6C2BC39B1E82}"/>
    <dgm:cxn modelId="{20C24BDE-F063-4B54-9DCC-EB55618D3770}" type="presOf" srcId="{C26CFC2F-6D3C-4469-9C06-5C494CCBFD9E}" destId="{4085AE5D-F0E8-4177-85FC-F1A08AEFD717}" srcOrd="0" destOrd="0" presId="urn:microsoft.com/office/officeart/2005/8/layout/list1"/>
    <dgm:cxn modelId="{51118CF0-33BD-4DE0-8F84-7611FBC63EDB}" srcId="{95C76C8A-E4BC-4D73-B463-CEBF93A8F760}" destId="{3FEB25F9-318A-4EDC-9569-886EC4B3D619}" srcOrd="0" destOrd="0" parTransId="{5C51CD44-8B2F-4CBE-B2E2-696C8626FD43}" sibTransId="{4F52C2A0-2021-46C6-9214-615E769DF7FF}"/>
    <dgm:cxn modelId="{B356CBF5-FB60-4218-A83A-4750917ACBEC}" srcId="{95C76C8A-E4BC-4D73-B463-CEBF93A8F760}" destId="{909244AD-9154-45C2-9851-B7255ED4EA84}" srcOrd="1" destOrd="0" parTransId="{158D8C14-C786-43D9-897C-00D5127E97D6}" sibTransId="{A1C40CEC-E492-4C37-B13E-51E832444148}"/>
    <dgm:cxn modelId="{F282F1FC-EF03-47E4-9617-94BFF7BE4A77}" type="presOf" srcId="{909244AD-9154-45C2-9851-B7255ED4EA84}" destId="{1121C23F-6E4D-41E0-82A1-2805D1007F7B}" srcOrd="0" destOrd="6" presId="urn:microsoft.com/office/officeart/2005/8/layout/list1"/>
    <dgm:cxn modelId="{56B34CFE-6572-4957-82F8-35FAC25BF2A7}" srcId="{834927B0-D753-4BFF-A1F7-1E0FA701102D}" destId="{0F91CC9A-4161-4C54-9F06-E4FA3F11BF5C}" srcOrd="1" destOrd="0" parTransId="{BEF3B27B-E16B-4A08-91DA-1C6F05466893}" sibTransId="{5348438D-9A61-4EE6-975D-F0F363B28452}"/>
    <dgm:cxn modelId="{59E8179F-67D5-4D85-BDAF-8C491EB3F481}" type="presParOf" srcId="{4085AE5D-F0E8-4177-85FC-F1A08AEFD717}" destId="{70D8188C-2E54-4E02-A1AA-EF2FDE296AE4}" srcOrd="0" destOrd="0" presId="urn:microsoft.com/office/officeart/2005/8/layout/list1"/>
    <dgm:cxn modelId="{CEC916E1-8657-4DA9-B532-2497CFD9290D}" type="presParOf" srcId="{70D8188C-2E54-4E02-A1AA-EF2FDE296AE4}" destId="{69B0442A-58BD-446B-905A-FB09F7EB77D9}" srcOrd="0" destOrd="0" presId="urn:microsoft.com/office/officeart/2005/8/layout/list1"/>
    <dgm:cxn modelId="{833DBC18-6EAB-4DA5-878D-D5F7F74CC39C}" type="presParOf" srcId="{70D8188C-2E54-4E02-A1AA-EF2FDE296AE4}" destId="{0A765BF2-4C26-44FB-A4E4-423054621EBB}" srcOrd="1" destOrd="0" presId="urn:microsoft.com/office/officeart/2005/8/layout/list1"/>
    <dgm:cxn modelId="{F124DF16-58CD-468E-B93F-067C1DEA4A22}" type="presParOf" srcId="{4085AE5D-F0E8-4177-85FC-F1A08AEFD717}" destId="{7B4EFB52-B186-4701-B1E2-522205253DF1}" srcOrd="1" destOrd="0" presId="urn:microsoft.com/office/officeart/2005/8/layout/list1"/>
    <dgm:cxn modelId="{F5616CC8-A88E-415B-8490-1107C3476A1E}" type="presParOf" srcId="{4085AE5D-F0E8-4177-85FC-F1A08AEFD717}" destId="{1121C23F-6E4D-41E0-82A1-2805D1007F7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BB958-5EEB-4031-8CEF-CD27D1A52944}" type="doc">
      <dgm:prSet loTypeId="urn:microsoft.com/office/officeart/2005/8/layout/hierarchy3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913F07-8908-472E-B326-763AF3993EC7}">
      <dgm:prSet custT="1"/>
      <dgm:spPr/>
      <dgm:t>
        <a:bodyPr/>
        <a:lstStyle/>
        <a:p>
          <a:r>
            <a:rPr lang="en-GB" sz="3200" b="1" dirty="0"/>
            <a:t>Regional</a:t>
          </a:r>
          <a:endParaRPr lang="en-US" sz="3200" dirty="0"/>
        </a:p>
      </dgm:t>
    </dgm:pt>
    <dgm:pt modelId="{624BD677-C1F8-4E19-99C9-CF4C4F4859D0}" type="parTrans" cxnId="{2FA794A7-528E-41C0-920C-731DFE7EF185}">
      <dgm:prSet/>
      <dgm:spPr/>
      <dgm:t>
        <a:bodyPr/>
        <a:lstStyle/>
        <a:p>
          <a:endParaRPr lang="en-US"/>
        </a:p>
      </dgm:t>
    </dgm:pt>
    <dgm:pt modelId="{87717E89-43E5-47FC-9179-0F942757EE39}" type="sibTrans" cxnId="{2FA794A7-528E-41C0-920C-731DFE7EF185}">
      <dgm:prSet/>
      <dgm:spPr/>
      <dgm:t>
        <a:bodyPr/>
        <a:lstStyle/>
        <a:p>
          <a:endParaRPr lang="en-US"/>
        </a:p>
      </dgm:t>
    </dgm:pt>
    <dgm:pt modelId="{D3F7362A-C810-4AD3-A893-AAAEC8BFE07F}">
      <dgm:prSet/>
      <dgm:spPr/>
      <dgm:t>
        <a:bodyPr/>
        <a:lstStyle/>
        <a:p>
          <a:r>
            <a:rPr lang="en-GB" b="1" dirty="0"/>
            <a:t>Tailored teaching for different groups</a:t>
          </a:r>
          <a:endParaRPr lang="en-US" dirty="0"/>
        </a:p>
      </dgm:t>
    </dgm:pt>
    <dgm:pt modelId="{E17B8C02-29AF-49C9-BFCA-A5075CF05618}" type="parTrans" cxnId="{6E89A8C3-8EEA-48EC-8C41-36BE6A5B77C7}">
      <dgm:prSet/>
      <dgm:spPr/>
      <dgm:t>
        <a:bodyPr/>
        <a:lstStyle/>
        <a:p>
          <a:endParaRPr lang="en-US"/>
        </a:p>
      </dgm:t>
    </dgm:pt>
    <dgm:pt modelId="{FA87DC14-BB88-4BE6-A885-FF2E67051C87}" type="sibTrans" cxnId="{6E89A8C3-8EEA-48EC-8C41-36BE6A5B77C7}">
      <dgm:prSet/>
      <dgm:spPr/>
      <dgm:t>
        <a:bodyPr/>
        <a:lstStyle/>
        <a:p>
          <a:endParaRPr lang="en-US"/>
        </a:p>
      </dgm:t>
    </dgm:pt>
    <dgm:pt modelId="{88F8FB5E-D338-417C-9E8B-3D9573E75AB8}">
      <dgm:prSet/>
      <dgm:spPr/>
      <dgm:t>
        <a:bodyPr/>
        <a:lstStyle/>
        <a:p>
          <a:r>
            <a:rPr lang="en-GB" b="1"/>
            <a:t>GPs</a:t>
          </a:r>
          <a:endParaRPr lang="en-US"/>
        </a:p>
      </dgm:t>
    </dgm:pt>
    <dgm:pt modelId="{7DA03A21-B11B-4718-A1C2-44FB1F2C7F34}" type="parTrans" cxnId="{9F1ADDDB-ADC5-4120-A479-03D949BA13FF}">
      <dgm:prSet/>
      <dgm:spPr/>
      <dgm:t>
        <a:bodyPr/>
        <a:lstStyle/>
        <a:p>
          <a:endParaRPr lang="en-US"/>
        </a:p>
      </dgm:t>
    </dgm:pt>
    <dgm:pt modelId="{3135CC04-6FA0-4E54-9C1D-F100D2B8A738}" type="sibTrans" cxnId="{9F1ADDDB-ADC5-4120-A479-03D949BA13FF}">
      <dgm:prSet/>
      <dgm:spPr/>
      <dgm:t>
        <a:bodyPr/>
        <a:lstStyle/>
        <a:p>
          <a:endParaRPr lang="en-US"/>
        </a:p>
      </dgm:t>
    </dgm:pt>
    <dgm:pt modelId="{1CDE22EA-98DE-4533-9C27-EEBA165CF514}">
      <dgm:prSet/>
      <dgm:spPr/>
      <dgm:t>
        <a:bodyPr/>
        <a:lstStyle/>
        <a:p>
          <a:r>
            <a:rPr lang="en-GB" b="1" dirty="0"/>
            <a:t>Treatment helplines</a:t>
          </a:r>
          <a:endParaRPr lang="en-US" dirty="0"/>
        </a:p>
      </dgm:t>
    </dgm:pt>
    <dgm:pt modelId="{17A6C1F7-EF36-4D6D-930A-FD2138D58D34}" type="parTrans" cxnId="{769D201C-D374-409E-8015-3F3BC13B71D4}">
      <dgm:prSet/>
      <dgm:spPr/>
      <dgm:t>
        <a:bodyPr/>
        <a:lstStyle/>
        <a:p>
          <a:endParaRPr lang="en-US"/>
        </a:p>
      </dgm:t>
    </dgm:pt>
    <dgm:pt modelId="{0EEA4393-C148-4235-B9B7-2CC5B015D126}" type="sibTrans" cxnId="{769D201C-D374-409E-8015-3F3BC13B71D4}">
      <dgm:prSet/>
      <dgm:spPr/>
      <dgm:t>
        <a:bodyPr/>
        <a:lstStyle/>
        <a:p>
          <a:endParaRPr lang="en-US"/>
        </a:p>
      </dgm:t>
    </dgm:pt>
    <dgm:pt modelId="{61F60B27-1F72-4007-A473-048A4F38E028}">
      <dgm:prSet/>
      <dgm:spPr/>
      <dgm:t>
        <a:bodyPr/>
        <a:lstStyle/>
        <a:p>
          <a:r>
            <a:rPr lang="en-GB" b="1"/>
            <a:t>ED</a:t>
          </a:r>
          <a:endParaRPr lang="en-US"/>
        </a:p>
      </dgm:t>
    </dgm:pt>
    <dgm:pt modelId="{38E0F0CB-C1B4-4844-83D1-39F110793F8F}" type="parTrans" cxnId="{65FBA763-D476-458E-AB32-BFE85F2A35D4}">
      <dgm:prSet/>
      <dgm:spPr/>
      <dgm:t>
        <a:bodyPr/>
        <a:lstStyle/>
        <a:p>
          <a:endParaRPr lang="en-US"/>
        </a:p>
      </dgm:t>
    </dgm:pt>
    <dgm:pt modelId="{4CBB7BBC-C969-4423-8AA8-1CE2372C0F1F}" type="sibTrans" cxnId="{65FBA763-D476-458E-AB32-BFE85F2A35D4}">
      <dgm:prSet/>
      <dgm:spPr/>
      <dgm:t>
        <a:bodyPr/>
        <a:lstStyle/>
        <a:p>
          <a:endParaRPr lang="en-US"/>
        </a:p>
      </dgm:t>
    </dgm:pt>
    <dgm:pt modelId="{8833770C-4786-4019-BACF-6854AE7A708E}">
      <dgm:prSet/>
      <dgm:spPr/>
      <dgm:t>
        <a:bodyPr/>
        <a:lstStyle/>
        <a:p>
          <a:r>
            <a:rPr lang="en-GB" b="1"/>
            <a:t>Undergraduate IO Education</a:t>
          </a:r>
          <a:endParaRPr lang="en-US"/>
        </a:p>
      </dgm:t>
    </dgm:pt>
    <dgm:pt modelId="{28E295DB-7714-4F0F-8754-19AF48C57585}" type="parTrans" cxnId="{DA03D189-8A4A-437A-A55D-79A3276F62D0}">
      <dgm:prSet/>
      <dgm:spPr/>
      <dgm:t>
        <a:bodyPr/>
        <a:lstStyle/>
        <a:p>
          <a:endParaRPr lang="en-US"/>
        </a:p>
      </dgm:t>
    </dgm:pt>
    <dgm:pt modelId="{D93506C6-3061-4DAB-BAD1-B302AE7D6EA8}" type="sibTrans" cxnId="{DA03D189-8A4A-437A-A55D-79A3276F62D0}">
      <dgm:prSet/>
      <dgm:spPr/>
      <dgm:t>
        <a:bodyPr/>
        <a:lstStyle/>
        <a:p>
          <a:endParaRPr lang="en-US"/>
        </a:p>
      </dgm:t>
    </dgm:pt>
    <dgm:pt modelId="{9E8C1C90-6013-4809-AA98-6835A2660434}">
      <dgm:prSet/>
      <dgm:spPr/>
      <dgm:t>
        <a:bodyPr/>
        <a:lstStyle/>
        <a:p>
          <a:r>
            <a:rPr lang="en-GB" b="1" dirty="0"/>
            <a:t>Space as yet unexplored</a:t>
          </a:r>
          <a:endParaRPr lang="en-US" dirty="0"/>
        </a:p>
      </dgm:t>
    </dgm:pt>
    <dgm:pt modelId="{B465AB92-D7B9-4F46-ACFE-4912913973D7}" type="parTrans" cxnId="{D0723274-C70A-4EFC-9305-37C61DC64AC1}">
      <dgm:prSet/>
      <dgm:spPr/>
      <dgm:t>
        <a:bodyPr/>
        <a:lstStyle/>
        <a:p>
          <a:endParaRPr lang="en-US"/>
        </a:p>
      </dgm:t>
    </dgm:pt>
    <dgm:pt modelId="{189D47BD-53DC-4E32-9C8E-E92C3AB6F73B}" type="sibTrans" cxnId="{D0723274-C70A-4EFC-9305-37C61DC64AC1}">
      <dgm:prSet/>
      <dgm:spPr/>
      <dgm:t>
        <a:bodyPr/>
        <a:lstStyle/>
        <a:p>
          <a:endParaRPr lang="en-US"/>
        </a:p>
      </dgm:t>
    </dgm:pt>
    <dgm:pt modelId="{1B7DE499-57B5-41EB-B85B-F11486F342FA}">
      <dgm:prSet/>
      <dgm:spPr/>
      <dgm:t>
        <a:bodyPr/>
        <a:lstStyle/>
        <a:p>
          <a:r>
            <a:rPr lang="en-GB" b="1" dirty="0"/>
            <a:t>Educating Dr’s of future</a:t>
          </a:r>
          <a:r>
            <a:rPr lang="en-GB" dirty="0"/>
            <a:t> </a:t>
          </a:r>
          <a:endParaRPr lang="en-US" dirty="0"/>
        </a:p>
      </dgm:t>
    </dgm:pt>
    <dgm:pt modelId="{2CE40C5A-1D80-4106-B621-12CA55FA2BC5}" type="parTrans" cxnId="{0CB2444A-AAA8-4CC1-AF1E-CC26D265531C}">
      <dgm:prSet/>
      <dgm:spPr/>
      <dgm:t>
        <a:bodyPr/>
        <a:lstStyle/>
        <a:p>
          <a:endParaRPr lang="en-US"/>
        </a:p>
      </dgm:t>
    </dgm:pt>
    <dgm:pt modelId="{47C6FC39-A56F-4620-8181-AD59A626E13B}" type="sibTrans" cxnId="{0CB2444A-AAA8-4CC1-AF1E-CC26D265531C}">
      <dgm:prSet/>
      <dgm:spPr/>
      <dgm:t>
        <a:bodyPr/>
        <a:lstStyle/>
        <a:p>
          <a:endParaRPr lang="en-US"/>
        </a:p>
      </dgm:t>
    </dgm:pt>
    <dgm:pt modelId="{5D7EE8E8-B94E-4328-9914-331EB38307F8}" type="pres">
      <dgm:prSet presAssocID="{A01BB958-5EEB-4031-8CEF-CD27D1A529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F8D66E-C17F-447B-B9BA-4E431BF65599}" type="pres">
      <dgm:prSet presAssocID="{28913F07-8908-472E-B326-763AF3993EC7}" presName="root" presStyleCnt="0"/>
      <dgm:spPr/>
    </dgm:pt>
    <dgm:pt modelId="{0AFBC36E-6808-4428-AFD3-0203D1BD1E98}" type="pres">
      <dgm:prSet presAssocID="{28913F07-8908-472E-B326-763AF3993EC7}" presName="rootComposite" presStyleCnt="0"/>
      <dgm:spPr/>
    </dgm:pt>
    <dgm:pt modelId="{9DB4FD35-2F7F-4B68-AB1C-D36BB6FD1F81}" type="pres">
      <dgm:prSet presAssocID="{28913F07-8908-472E-B326-763AF3993EC7}" presName="rootText" presStyleLbl="node1" presStyleIdx="0" presStyleCnt="1"/>
      <dgm:spPr/>
    </dgm:pt>
    <dgm:pt modelId="{783835C1-E73F-4990-8A49-B7350D7E3B52}" type="pres">
      <dgm:prSet presAssocID="{28913F07-8908-472E-B326-763AF3993EC7}" presName="rootConnector" presStyleLbl="node1" presStyleIdx="0" presStyleCnt="1"/>
      <dgm:spPr/>
    </dgm:pt>
    <dgm:pt modelId="{FE15F02E-1CEB-4F1A-8BA1-4E72DC8FF3AD}" type="pres">
      <dgm:prSet presAssocID="{28913F07-8908-472E-B326-763AF3993EC7}" presName="childShape" presStyleCnt="0"/>
      <dgm:spPr/>
    </dgm:pt>
    <dgm:pt modelId="{B5B9EBC2-A27D-4A78-B794-F9A89DBB5A42}" type="pres">
      <dgm:prSet presAssocID="{E17B8C02-29AF-49C9-BFCA-A5075CF05618}" presName="Name13" presStyleLbl="parChTrans1D2" presStyleIdx="0" presStyleCnt="2"/>
      <dgm:spPr/>
    </dgm:pt>
    <dgm:pt modelId="{740E58E8-51BB-4CDD-8783-4F6EA89BE8DE}" type="pres">
      <dgm:prSet presAssocID="{D3F7362A-C810-4AD3-A893-AAAEC8BFE07F}" presName="childText" presStyleLbl="bgAcc1" presStyleIdx="0" presStyleCnt="2">
        <dgm:presLayoutVars>
          <dgm:bulletEnabled val="1"/>
        </dgm:presLayoutVars>
      </dgm:prSet>
      <dgm:spPr/>
    </dgm:pt>
    <dgm:pt modelId="{791E97FE-4A9F-416F-A29C-259E11762C7E}" type="pres">
      <dgm:prSet presAssocID="{28E295DB-7714-4F0F-8754-19AF48C57585}" presName="Name13" presStyleLbl="parChTrans1D2" presStyleIdx="1" presStyleCnt="2"/>
      <dgm:spPr/>
    </dgm:pt>
    <dgm:pt modelId="{10BF1416-A670-4BAD-A5E5-C8B576F3BA38}" type="pres">
      <dgm:prSet presAssocID="{8833770C-4786-4019-BACF-6854AE7A708E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82211501-6AB2-447A-969E-EC80D8989E85}" type="presOf" srcId="{D3F7362A-C810-4AD3-A893-AAAEC8BFE07F}" destId="{740E58E8-51BB-4CDD-8783-4F6EA89BE8DE}" srcOrd="0" destOrd="0" presId="urn:microsoft.com/office/officeart/2005/8/layout/hierarchy3"/>
    <dgm:cxn modelId="{769D201C-D374-409E-8015-3F3BC13B71D4}" srcId="{D3F7362A-C810-4AD3-A893-AAAEC8BFE07F}" destId="{1CDE22EA-98DE-4533-9C27-EEBA165CF514}" srcOrd="1" destOrd="0" parTransId="{17A6C1F7-EF36-4D6D-930A-FD2138D58D34}" sibTransId="{0EEA4393-C148-4235-B9B7-2CC5B015D126}"/>
    <dgm:cxn modelId="{71CDBD24-F916-4D1D-BF6E-F2E7A3D0F441}" type="presOf" srcId="{1CDE22EA-98DE-4533-9C27-EEBA165CF514}" destId="{740E58E8-51BB-4CDD-8783-4F6EA89BE8DE}" srcOrd="0" destOrd="2" presId="urn:microsoft.com/office/officeart/2005/8/layout/hierarchy3"/>
    <dgm:cxn modelId="{B38BF924-0806-4467-A622-77D65879125C}" type="presOf" srcId="{9E8C1C90-6013-4809-AA98-6835A2660434}" destId="{10BF1416-A670-4BAD-A5E5-C8B576F3BA38}" srcOrd="0" destOrd="1" presId="urn:microsoft.com/office/officeart/2005/8/layout/hierarchy3"/>
    <dgm:cxn modelId="{65FBA763-D476-458E-AB32-BFE85F2A35D4}" srcId="{D3F7362A-C810-4AD3-A893-AAAEC8BFE07F}" destId="{61F60B27-1F72-4007-A473-048A4F38E028}" srcOrd="2" destOrd="0" parTransId="{38E0F0CB-C1B4-4844-83D1-39F110793F8F}" sibTransId="{4CBB7BBC-C969-4423-8AA8-1CE2372C0F1F}"/>
    <dgm:cxn modelId="{C63FF143-4EA0-491B-B83A-6EF4BC57DC15}" type="presOf" srcId="{A01BB958-5EEB-4031-8CEF-CD27D1A52944}" destId="{5D7EE8E8-B94E-4328-9914-331EB38307F8}" srcOrd="0" destOrd="0" presId="urn:microsoft.com/office/officeart/2005/8/layout/hierarchy3"/>
    <dgm:cxn modelId="{0CB2444A-AAA8-4CC1-AF1E-CC26D265531C}" srcId="{8833770C-4786-4019-BACF-6854AE7A708E}" destId="{1B7DE499-57B5-41EB-B85B-F11486F342FA}" srcOrd="1" destOrd="0" parTransId="{2CE40C5A-1D80-4106-B621-12CA55FA2BC5}" sibTransId="{47C6FC39-A56F-4620-8181-AD59A626E13B}"/>
    <dgm:cxn modelId="{D0723274-C70A-4EFC-9305-37C61DC64AC1}" srcId="{8833770C-4786-4019-BACF-6854AE7A708E}" destId="{9E8C1C90-6013-4809-AA98-6835A2660434}" srcOrd="0" destOrd="0" parTransId="{B465AB92-D7B9-4F46-ACFE-4912913973D7}" sibTransId="{189D47BD-53DC-4E32-9C8E-E92C3AB6F73B}"/>
    <dgm:cxn modelId="{2B740E7F-BE3D-4057-A315-804BA71E4126}" type="presOf" srcId="{E17B8C02-29AF-49C9-BFCA-A5075CF05618}" destId="{B5B9EBC2-A27D-4A78-B794-F9A89DBB5A42}" srcOrd="0" destOrd="0" presId="urn:microsoft.com/office/officeart/2005/8/layout/hierarchy3"/>
    <dgm:cxn modelId="{D248237F-394E-4644-9AFD-43F8AFDF396D}" type="presOf" srcId="{8833770C-4786-4019-BACF-6854AE7A708E}" destId="{10BF1416-A670-4BAD-A5E5-C8B576F3BA38}" srcOrd="0" destOrd="0" presId="urn:microsoft.com/office/officeart/2005/8/layout/hierarchy3"/>
    <dgm:cxn modelId="{A83AEB82-1B11-4F69-8F1E-00E0BAF747BD}" type="presOf" srcId="{28913F07-8908-472E-B326-763AF3993EC7}" destId="{9DB4FD35-2F7F-4B68-AB1C-D36BB6FD1F81}" srcOrd="0" destOrd="0" presId="urn:microsoft.com/office/officeart/2005/8/layout/hierarchy3"/>
    <dgm:cxn modelId="{CD5EE386-6C71-43B4-B4B9-BCC51FE137D9}" type="presOf" srcId="{28E295DB-7714-4F0F-8754-19AF48C57585}" destId="{791E97FE-4A9F-416F-A29C-259E11762C7E}" srcOrd="0" destOrd="0" presId="urn:microsoft.com/office/officeart/2005/8/layout/hierarchy3"/>
    <dgm:cxn modelId="{DA03D189-8A4A-437A-A55D-79A3276F62D0}" srcId="{28913F07-8908-472E-B326-763AF3993EC7}" destId="{8833770C-4786-4019-BACF-6854AE7A708E}" srcOrd="1" destOrd="0" parTransId="{28E295DB-7714-4F0F-8754-19AF48C57585}" sibTransId="{D93506C6-3061-4DAB-BAD1-B302AE7D6EA8}"/>
    <dgm:cxn modelId="{8ECAE79A-800E-4525-A650-57E6BD768A08}" type="presOf" srcId="{61F60B27-1F72-4007-A473-048A4F38E028}" destId="{740E58E8-51BB-4CDD-8783-4F6EA89BE8DE}" srcOrd="0" destOrd="3" presId="urn:microsoft.com/office/officeart/2005/8/layout/hierarchy3"/>
    <dgm:cxn modelId="{292877A7-1B50-4503-AFB4-03A583F698A0}" type="presOf" srcId="{1B7DE499-57B5-41EB-B85B-F11486F342FA}" destId="{10BF1416-A670-4BAD-A5E5-C8B576F3BA38}" srcOrd="0" destOrd="2" presId="urn:microsoft.com/office/officeart/2005/8/layout/hierarchy3"/>
    <dgm:cxn modelId="{2FA794A7-528E-41C0-920C-731DFE7EF185}" srcId="{A01BB958-5EEB-4031-8CEF-CD27D1A52944}" destId="{28913F07-8908-472E-B326-763AF3993EC7}" srcOrd="0" destOrd="0" parTransId="{624BD677-C1F8-4E19-99C9-CF4C4F4859D0}" sibTransId="{87717E89-43E5-47FC-9179-0F942757EE39}"/>
    <dgm:cxn modelId="{49A418B7-5EA6-4C98-B8DB-0812E4695E62}" type="presOf" srcId="{88F8FB5E-D338-417C-9E8B-3D9573E75AB8}" destId="{740E58E8-51BB-4CDD-8783-4F6EA89BE8DE}" srcOrd="0" destOrd="1" presId="urn:microsoft.com/office/officeart/2005/8/layout/hierarchy3"/>
    <dgm:cxn modelId="{6E89A8C3-8EEA-48EC-8C41-36BE6A5B77C7}" srcId="{28913F07-8908-472E-B326-763AF3993EC7}" destId="{D3F7362A-C810-4AD3-A893-AAAEC8BFE07F}" srcOrd="0" destOrd="0" parTransId="{E17B8C02-29AF-49C9-BFCA-A5075CF05618}" sibTransId="{FA87DC14-BB88-4BE6-A885-FF2E67051C87}"/>
    <dgm:cxn modelId="{9F1ADDDB-ADC5-4120-A479-03D949BA13FF}" srcId="{D3F7362A-C810-4AD3-A893-AAAEC8BFE07F}" destId="{88F8FB5E-D338-417C-9E8B-3D9573E75AB8}" srcOrd="0" destOrd="0" parTransId="{7DA03A21-B11B-4718-A1C2-44FB1F2C7F34}" sibTransId="{3135CC04-6FA0-4E54-9C1D-F100D2B8A738}"/>
    <dgm:cxn modelId="{4C1E42EF-04FA-44CA-9F31-746C4F9B1E78}" type="presOf" srcId="{28913F07-8908-472E-B326-763AF3993EC7}" destId="{783835C1-E73F-4990-8A49-B7350D7E3B52}" srcOrd="1" destOrd="0" presId="urn:microsoft.com/office/officeart/2005/8/layout/hierarchy3"/>
    <dgm:cxn modelId="{BDFFA25C-1FC3-4E32-AC59-450D840AC416}" type="presParOf" srcId="{5D7EE8E8-B94E-4328-9914-331EB38307F8}" destId="{8CF8D66E-C17F-447B-B9BA-4E431BF65599}" srcOrd="0" destOrd="0" presId="urn:microsoft.com/office/officeart/2005/8/layout/hierarchy3"/>
    <dgm:cxn modelId="{5338E41E-C08E-4000-8668-4572834E29C3}" type="presParOf" srcId="{8CF8D66E-C17F-447B-B9BA-4E431BF65599}" destId="{0AFBC36E-6808-4428-AFD3-0203D1BD1E98}" srcOrd="0" destOrd="0" presId="urn:microsoft.com/office/officeart/2005/8/layout/hierarchy3"/>
    <dgm:cxn modelId="{09C59343-871A-4A92-B7A2-7015EB8E763A}" type="presParOf" srcId="{0AFBC36E-6808-4428-AFD3-0203D1BD1E98}" destId="{9DB4FD35-2F7F-4B68-AB1C-D36BB6FD1F81}" srcOrd="0" destOrd="0" presId="urn:microsoft.com/office/officeart/2005/8/layout/hierarchy3"/>
    <dgm:cxn modelId="{1308880A-0B9A-4605-ADE7-BDCA06F0243F}" type="presParOf" srcId="{0AFBC36E-6808-4428-AFD3-0203D1BD1E98}" destId="{783835C1-E73F-4990-8A49-B7350D7E3B52}" srcOrd="1" destOrd="0" presId="urn:microsoft.com/office/officeart/2005/8/layout/hierarchy3"/>
    <dgm:cxn modelId="{93767F41-EE9E-4591-9AFD-BB9ABA924021}" type="presParOf" srcId="{8CF8D66E-C17F-447B-B9BA-4E431BF65599}" destId="{FE15F02E-1CEB-4F1A-8BA1-4E72DC8FF3AD}" srcOrd="1" destOrd="0" presId="urn:microsoft.com/office/officeart/2005/8/layout/hierarchy3"/>
    <dgm:cxn modelId="{D80F61A8-5D8F-490A-B73D-BF3A22E600B8}" type="presParOf" srcId="{FE15F02E-1CEB-4F1A-8BA1-4E72DC8FF3AD}" destId="{B5B9EBC2-A27D-4A78-B794-F9A89DBB5A42}" srcOrd="0" destOrd="0" presId="urn:microsoft.com/office/officeart/2005/8/layout/hierarchy3"/>
    <dgm:cxn modelId="{40DA2080-AAE3-43A0-B77E-5F9116E1536A}" type="presParOf" srcId="{FE15F02E-1CEB-4F1A-8BA1-4E72DC8FF3AD}" destId="{740E58E8-51BB-4CDD-8783-4F6EA89BE8DE}" srcOrd="1" destOrd="0" presId="urn:microsoft.com/office/officeart/2005/8/layout/hierarchy3"/>
    <dgm:cxn modelId="{6682977B-1C5E-4775-9920-4FB665A93112}" type="presParOf" srcId="{FE15F02E-1CEB-4F1A-8BA1-4E72DC8FF3AD}" destId="{791E97FE-4A9F-416F-A29C-259E11762C7E}" srcOrd="2" destOrd="0" presId="urn:microsoft.com/office/officeart/2005/8/layout/hierarchy3"/>
    <dgm:cxn modelId="{8D062373-2F11-48B7-8028-E50A03015CA8}" type="presParOf" srcId="{FE15F02E-1CEB-4F1A-8BA1-4E72DC8FF3AD}" destId="{10BF1416-A670-4BAD-A5E5-C8B576F3BA3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4EDB3-CC54-475F-9C9E-4DFF7B1DF487}">
      <dsp:nvSpPr>
        <dsp:cNvPr id="0" name=""/>
        <dsp:cNvSpPr/>
      </dsp:nvSpPr>
      <dsp:spPr>
        <a:xfrm>
          <a:off x="2268000" y="0"/>
          <a:ext cx="2268000" cy="1512000"/>
        </a:xfrm>
        <a:prstGeom prst="trapezoid">
          <a:avLst>
            <a:gd name="adj" fmla="val 7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Local</a:t>
          </a:r>
        </a:p>
      </dsp:txBody>
      <dsp:txXfrm>
        <a:off x="2268000" y="0"/>
        <a:ext cx="2268000" cy="1512000"/>
      </dsp:txXfrm>
    </dsp:sp>
    <dsp:sp modelId="{15C2F7DF-84E6-4D54-AD89-CB099E94D49F}">
      <dsp:nvSpPr>
        <dsp:cNvPr id="0" name=""/>
        <dsp:cNvSpPr/>
      </dsp:nvSpPr>
      <dsp:spPr>
        <a:xfrm>
          <a:off x="1134000" y="1512000"/>
          <a:ext cx="4536000" cy="1512000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baseline="0" dirty="0"/>
            <a:t>Regional</a:t>
          </a:r>
        </a:p>
      </dsp:txBody>
      <dsp:txXfrm>
        <a:off x="1927799" y="1512000"/>
        <a:ext cx="2948400" cy="1512000"/>
      </dsp:txXfrm>
    </dsp:sp>
    <dsp:sp modelId="{8CAB00FF-25FE-49BE-A363-87976E6CFE79}">
      <dsp:nvSpPr>
        <dsp:cNvPr id="0" name=""/>
        <dsp:cNvSpPr/>
      </dsp:nvSpPr>
      <dsp:spPr>
        <a:xfrm>
          <a:off x="0" y="3024000"/>
          <a:ext cx="6804000" cy="1512000"/>
        </a:xfrm>
        <a:prstGeom prst="trapezoid">
          <a:avLst>
            <a:gd name="adj" fmla="val 75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National</a:t>
          </a:r>
        </a:p>
      </dsp:txBody>
      <dsp:txXfrm>
        <a:off x="1190699" y="3024000"/>
        <a:ext cx="4422600" cy="151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1C23F-6E4D-41E0-82A1-2805D1007F7B}">
      <dsp:nvSpPr>
        <dsp:cNvPr id="0" name=""/>
        <dsp:cNvSpPr/>
      </dsp:nvSpPr>
      <dsp:spPr>
        <a:xfrm>
          <a:off x="0" y="422036"/>
          <a:ext cx="4972465" cy="374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919" tIns="708152" rIns="38591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National IO Education Meeting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			1</a:t>
          </a:r>
          <a:r>
            <a:rPr lang="en-GB" sz="1400" b="1" kern="1200" baseline="30000" dirty="0"/>
            <a:t>st</a:t>
          </a:r>
          <a:r>
            <a:rPr lang="en-GB" sz="1400" b="1" kern="1200" dirty="0"/>
            <a:t> Thurs Month 1pm</a:t>
          </a:r>
          <a:endParaRPr lang="en-US" sz="1400" kern="1200" dirty="0"/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			Microsoft Teams channel</a:t>
          </a:r>
          <a:endParaRPr lang="en-US" sz="1400" kern="1200" dirty="0"/>
        </a:p>
        <a:p>
          <a:pPr marL="457200" lvl="4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			Watch if can’t make the meeting</a:t>
          </a:r>
          <a:endParaRPr lang="en-US" sz="1400" kern="1200" dirty="0"/>
        </a:p>
        <a:p>
          <a:pPr marL="571500" lvl="5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			Email address to join the group</a:t>
          </a:r>
          <a:endParaRPr lang="en-US" sz="1400" kern="1200" dirty="0"/>
        </a:p>
        <a:p>
          <a:pPr marL="571500" lvl="5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hlinkClick xmlns:r="http://schemas.openxmlformats.org/officeDocument/2006/relationships" r:id="rId1"/>
            </a:rPr>
            <a:t>VCCNational.IOEducationForum@wales.nhs.uk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PMI-OP 		BMS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			7</a:t>
          </a:r>
          <a:r>
            <a:rPr lang="en-GB" sz="1400" b="1" kern="1200" baseline="30000" dirty="0"/>
            <a:t>th</a:t>
          </a:r>
          <a:r>
            <a:rPr lang="en-GB" sz="1400" b="1" kern="1200" dirty="0"/>
            <a:t> Meeting 8</a:t>
          </a:r>
          <a:r>
            <a:rPr lang="en-GB" sz="1400" b="1" kern="1200" baseline="30000" dirty="0"/>
            <a:t>th</a:t>
          </a:r>
          <a:r>
            <a:rPr lang="en-GB" sz="1400" b="1" kern="1200" dirty="0"/>
            <a:t> Dec 18.00</a:t>
          </a:r>
          <a:endParaRPr lang="en-US" sz="1400" kern="1200" dirty="0"/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/>
            <a:t>			Satellite meeting SW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Podcasts	Anna </a:t>
          </a:r>
          <a:r>
            <a:rPr lang="en-GB" sz="1400" b="1" kern="1200" dirty="0" err="1"/>
            <a:t>Olsson-Brown</a:t>
          </a:r>
          <a:r>
            <a:rPr lang="en-GB" sz="1400" b="1" kern="1200" dirty="0"/>
            <a:t> &amp; Ricky Frazer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			Hosted on National Website</a:t>
          </a:r>
          <a:endParaRPr lang="en-US" sz="1400" kern="1200" dirty="0"/>
        </a:p>
      </dsp:txBody>
      <dsp:txXfrm>
        <a:off x="0" y="422036"/>
        <a:ext cx="4972465" cy="3748500"/>
      </dsp:txXfrm>
    </dsp:sp>
    <dsp:sp modelId="{0A765BF2-4C26-44FB-A4E4-423054621EBB}">
      <dsp:nvSpPr>
        <dsp:cNvPr id="0" name=""/>
        <dsp:cNvSpPr/>
      </dsp:nvSpPr>
      <dsp:spPr>
        <a:xfrm>
          <a:off x="188588" y="46861"/>
          <a:ext cx="3480725" cy="1003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563" tIns="0" rIns="13156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National</a:t>
          </a:r>
          <a:endParaRPr lang="en-US" sz="3200" kern="1200" dirty="0"/>
        </a:p>
      </dsp:txBody>
      <dsp:txXfrm>
        <a:off x="237584" y="95857"/>
        <a:ext cx="3382733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4FD35-2F7F-4B68-AB1C-D36BB6FD1F81}">
      <dsp:nvSpPr>
        <dsp:cNvPr id="0" name=""/>
        <dsp:cNvSpPr/>
      </dsp:nvSpPr>
      <dsp:spPr>
        <a:xfrm>
          <a:off x="104228" y="1241"/>
          <a:ext cx="2273636" cy="1136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Regional</a:t>
          </a:r>
          <a:endParaRPr lang="en-US" sz="3200" kern="1200" dirty="0"/>
        </a:p>
      </dsp:txBody>
      <dsp:txXfrm>
        <a:off x="137524" y="34537"/>
        <a:ext cx="2207044" cy="1070226"/>
      </dsp:txXfrm>
    </dsp:sp>
    <dsp:sp modelId="{B5B9EBC2-A27D-4A78-B794-F9A89DBB5A42}">
      <dsp:nvSpPr>
        <dsp:cNvPr id="0" name=""/>
        <dsp:cNvSpPr/>
      </dsp:nvSpPr>
      <dsp:spPr>
        <a:xfrm>
          <a:off x="331592" y="1138059"/>
          <a:ext cx="227363" cy="85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2613"/>
              </a:lnTo>
              <a:lnTo>
                <a:pt x="227363" y="85261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E58E8-51BB-4CDD-8783-4F6EA89BE8DE}">
      <dsp:nvSpPr>
        <dsp:cNvPr id="0" name=""/>
        <dsp:cNvSpPr/>
      </dsp:nvSpPr>
      <dsp:spPr>
        <a:xfrm>
          <a:off x="558955" y="1422264"/>
          <a:ext cx="1818909" cy="1136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Tailored teaching for different groups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/>
            <a:t>GPs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Treatment helplines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/>
            <a:t>ED</a:t>
          </a:r>
          <a:endParaRPr lang="en-US" sz="1100" kern="1200"/>
        </a:p>
      </dsp:txBody>
      <dsp:txXfrm>
        <a:off x="592251" y="1455560"/>
        <a:ext cx="1752317" cy="1070226"/>
      </dsp:txXfrm>
    </dsp:sp>
    <dsp:sp modelId="{791E97FE-4A9F-416F-A29C-259E11762C7E}">
      <dsp:nvSpPr>
        <dsp:cNvPr id="0" name=""/>
        <dsp:cNvSpPr/>
      </dsp:nvSpPr>
      <dsp:spPr>
        <a:xfrm>
          <a:off x="331592" y="1138059"/>
          <a:ext cx="227363" cy="2273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636"/>
              </a:lnTo>
              <a:lnTo>
                <a:pt x="227363" y="227363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F1416-A670-4BAD-A5E5-C8B576F3BA38}">
      <dsp:nvSpPr>
        <dsp:cNvPr id="0" name=""/>
        <dsp:cNvSpPr/>
      </dsp:nvSpPr>
      <dsp:spPr>
        <a:xfrm>
          <a:off x="558955" y="2843287"/>
          <a:ext cx="1818909" cy="1136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Undergraduate IO Education</a:t>
          </a:r>
          <a:endParaRPr lang="en-US" sz="14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Space as yet unexplored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1" kern="1200" dirty="0"/>
            <a:t>Educating Dr’s of future</a:t>
          </a:r>
          <a:r>
            <a:rPr lang="en-GB" sz="1100" kern="1200" dirty="0"/>
            <a:t> </a:t>
          </a:r>
          <a:endParaRPr lang="en-US" sz="1100" kern="1200" dirty="0"/>
        </a:p>
      </dsp:txBody>
      <dsp:txXfrm>
        <a:off x="592251" y="2876583"/>
        <a:ext cx="1752317" cy="107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6646-9E9D-4BC3-B06B-D5C11D95462F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01737-46DD-4C57-BE36-278DD751E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10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01737-46DD-4C57-BE36-278DD751E2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01737-46DD-4C57-BE36-278DD751E2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7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0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8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3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5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0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3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3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7546-C4FB-457F-8F50-45854A5A1FEA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472F-99D2-4B3B-9AAA-490CF0E4F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tif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qol.eortc.org/questionnaire/2054-immune-checkpoints-inhibitor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FFE03-6B98-9C05-74E5-2EB8413D819C}"/>
              </a:ext>
            </a:extLst>
          </p:cNvPr>
          <p:cNvSpPr txBox="1"/>
          <p:nvPr/>
        </p:nvSpPr>
        <p:spPr>
          <a:xfrm>
            <a:off x="479161" y="3577456"/>
            <a:ext cx="8182230" cy="168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30.11.22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8015218E-1994-518D-4491-3A2EDD2B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582" y="591670"/>
            <a:ext cx="3515389" cy="2742004"/>
          </a:xfrm>
          <a:prstGeom prst="rect">
            <a:avLst/>
          </a:pr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5509052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200150 w 3429000"/>
              <a:gd name="connsiteY2" fmla="*/ 0 h 18288"/>
              <a:gd name="connsiteX3" fmla="*/ 1817370 w 3429000"/>
              <a:gd name="connsiteY3" fmla="*/ 0 h 18288"/>
              <a:gd name="connsiteX4" fmla="*/ 250317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43200 w 3429000"/>
              <a:gd name="connsiteY7" fmla="*/ 18288 h 18288"/>
              <a:gd name="connsiteX8" fmla="*/ 1988820 w 3429000"/>
              <a:gd name="connsiteY8" fmla="*/ 18288 h 18288"/>
              <a:gd name="connsiteX9" fmla="*/ 1405890 w 3429000"/>
              <a:gd name="connsiteY9" fmla="*/ 18288 h 18288"/>
              <a:gd name="connsiteX10" fmla="*/ 65151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66" y="4844"/>
                  <a:pt x="3428590" y="11009"/>
                  <a:pt x="3429000" y="18288"/>
                </a:cubicBezTo>
                <a:cubicBezTo>
                  <a:pt x="3212354" y="28872"/>
                  <a:pt x="3083619" y="-836"/>
                  <a:pt x="2811780" y="18288"/>
                </a:cubicBezTo>
                <a:cubicBezTo>
                  <a:pt x="2533576" y="25058"/>
                  <a:pt x="2477440" y="20531"/>
                  <a:pt x="2228850" y="18288"/>
                </a:cubicBezTo>
                <a:cubicBezTo>
                  <a:pt x="2003657" y="-1843"/>
                  <a:pt x="1810789" y="18294"/>
                  <a:pt x="1543050" y="18288"/>
                </a:cubicBezTo>
                <a:cubicBezTo>
                  <a:pt x="1286635" y="-21162"/>
                  <a:pt x="1189418" y="22290"/>
                  <a:pt x="925830" y="18288"/>
                </a:cubicBezTo>
                <a:cubicBezTo>
                  <a:pt x="678389" y="-2387"/>
                  <a:pt x="367033" y="43234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475" y="5049"/>
                  <a:pt x="3429193" y="12044"/>
                  <a:pt x="3429000" y="18288"/>
                </a:cubicBezTo>
                <a:cubicBezTo>
                  <a:pt x="3101445" y="-3440"/>
                  <a:pt x="2879434" y="34023"/>
                  <a:pt x="2743200" y="18288"/>
                </a:cubicBezTo>
                <a:cubicBezTo>
                  <a:pt x="2609544" y="13915"/>
                  <a:pt x="2334178" y="48649"/>
                  <a:pt x="1988820" y="18288"/>
                </a:cubicBezTo>
                <a:cubicBezTo>
                  <a:pt x="1620184" y="18423"/>
                  <a:pt x="1586822" y="-1871"/>
                  <a:pt x="1405890" y="18288"/>
                </a:cubicBezTo>
                <a:cubicBezTo>
                  <a:pt x="1266239" y="28547"/>
                  <a:pt x="867500" y="15208"/>
                  <a:pt x="651510" y="18288"/>
                </a:cubicBezTo>
                <a:cubicBezTo>
                  <a:pt x="445459" y="40105"/>
                  <a:pt x="119818" y="-2374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314" y="4158"/>
                  <a:pt x="3428021" y="12539"/>
                  <a:pt x="3429000" y="18288"/>
                </a:cubicBezTo>
                <a:cubicBezTo>
                  <a:pt x="3250522" y="56023"/>
                  <a:pt x="3056248" y="-1557"/>
                  <a:pt x="2811780" y="18288"/>
                </a:cubicBezTo>
                <a:cubicBezTo>
                  <a:pt x="2534418" y="26558"/>
                  <a:pt x="2483107" y="19890"/>
                  <a:pt x="2228850" y="18288"/>
                </a:cubicBezTo>
                <a:cubicBezTo>
                  <a:pt x="1996093" y="-20362"/>
                  <a:pt x="1790611" y="35096"/>
                  <a:pt x="1543050" y="18288"/>
                </a:cubicBezTo>
                <a:cubicBezTo>
                  <a:pt x="1276188" y="-29727"/>
                  <a:pt x="1196665" y="1050"/>
                  <a:pt x="925830" y="18288"/>
                </a:cubicBezTo>
                <a:cubicBezTo>
                  <a:pt x="718623" y="61416"/>
                  <a:pt x="374628" y="2503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04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3C7B8D-E5CC-D751-A7B3-061C552BD004}"/>
              </a:ext>
            </a:extLst>
          </p:cNvPr>
          <p:cNvSpPr txBox="1"/>
          <p:nvPr/>
        </p:nvSpPr>
        <p:spPr>
          <a:xfrm>
            <a:off x="2760868" y="555897"/>
            <a:ext cx="8547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/>
              <a:t>SIPS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5BEA95-8C5E-BDF3-5EBC-126CBCC24908}"/>
              </a:ext>
            </a:extLst>
          </p:cNvPr>
          <p:cNvSpPr>
            <a:spLocks noChangeAspect="1"/>
          </p:cNvSpPr>
          <p:nvPr/>
        </p:nvSpPr>
        <p:spPr>
          <a:xfrm>
            <a:off x="70696" y="2893077"/>
            <a:ext cx="2225918" cy="12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Rheumatology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52A3EA-F2B9-7272-FC76-EC1011022408}"/>
              </a:ext>
            </a:extLst>
          </p:cNvPr>
          <p:cNvSpPr>
            <a:spLocks noChangeAspect="1"/>
          </p:cNvSpPr>
          <p:nvPr/>
        </p:nvSpPr>
        <p:spPr>
          <a:xfrm>
            <a:off x="6864953" y="4253588"/>
            <a:ext cx="2225918" cy="12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Neurology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A386F5-6B71-FD59-C9F8-B951928116E4}"/>
              </a:ext>
            </a:extLst>
          </p:cNvPr>
          <p:cNvSpPr>
            <a:spLocks noChangeAspect="1"/>
          </p:cNvSpPr>
          <p:nvPr/>
        </p:nvSpPr>
        <p:spPr>
          <a:xfrm>
            <a:off x="2018135" y="2147531"/>
            <a:ext cx="2225918" cy="12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Endocrinology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BFD1DD-A128-9EB9-8D3B-02496E6BE118}"/>
              </a:ext>
            </a:extLst>
          </p:cNvPr>
          <p:cNvSpPr>
            <a:spLocks noChangeAspect="1"/>
          </p:cNvSpPr>
          <p:nvPr/>
        </p:nvSpPr>
        <p:spPr>
          <a:xfrm>
            <a:off x="100735" y="4300988"/>
            <a:ext cx="2225918" cy="12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Cardiology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E445F8-719E-56DF-D1AE-D8DBCC6BAAA2}"/>
              </a:ext>
            </a:extLst>
          </p:cNvPr>
          <p:cNvSpPr>
            <a:spLocks noChangeAspect="1"/>
          </p:cNvSpPr>
          <p:nvPr/>
        </p:nvSpPr>
        <p:spPr>
          <a:xfrm>
            <a:off x="2347929" y="4852932"/>
            <a:ext cx="2225918" cy="12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Respiratory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7CF09-3A82-71C0-8C2A-DDA196CC4C71}"/>
              </a:ext>
            </a:extLst>
          </p:cNvPr>
          <p:cNvSpPr>
            <a:spLocks noChangeAspect="1"/>
          </p:cNvSpPr>
          <p:nvPr/>
        </p:nvSpPr>
        <p:spPr>
          <a:xfrm>
            <a:off x="4792513" y="4989497"/>
            <a:ext cx="2225918" cy="12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Nephrology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68567E-19C3-E65C-9C04-474673723CB7}"/>
              </a:ext>
            </a:extLst>
          </p:cNvPr>
          <p:cNvSpPr>
            <a:spLocks noChangeAspect="1"/>
          </p:cNvSpPr>
          <p:nvPr/>
        </p:nvSpPr>
        <p:spPr>
          <a:xfrm>
            <a:off x="4463332" y="2339261"/>
            <a:ext cx="2225918" cy="12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Gastro/Hep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431B10-72D1-0ADC-51B5-E12378080B4D}"/>
              </a:ext>
            </a:extLst>
          </p:cNvPr>
          <p:cNvSpPr>
            <a:spLocks noChangeAspect="1"/>
          </p:cNvSpPr>
          <p:nvPr/>
        </p:nvSpPr>
        <p:spPr>
          <a:xfrm>
            <a:off x="6764116" y="2753738"/>
            <a:ext cx="2225918" cy="12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/>
              <a:t>Dermatology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30912A-6690-BA13-7E5B-7B286D74BABE}"/>
              </a:ext>
            </a:extLst>
          </p:cNvPr>
          <p:cNvSpPr txBox="1"/>
          <p:nvPr/>
        </p:nvSpPr>
        <p:spPr>
          <a:xfrm>
            <a:off x="1281678" y="1371476"/>
            <a:ext cx="398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Specialist Immunotherapy Peer Support</a:t>
            </a:r>
          </a:p>
        </p:txBody>
      </p:sp>
      <p:pic>
        <p:nvPicPr>
          <p:cNvPr id="1028" name="Picture 4" descr="Rooks Heath School - Where are they now?">
            <a:extLst>
              <a:ext uri="{FF2B5EF4-FFF2-40B4-BE49-F238E27FC236}">
                <a16:creationId xmlns:a16="http://schemas.microsoft.com/office/drawing/2014/main" id="{FDF47A33-C9B9-1B82-57E0-5AB55AF1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5897"/>
            <a:ext cx="2161341" cy="144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F748F152-AEC1-8AF6-D1EF-559DEACB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806" y="3641846"/>
            <a:ext cx="1672496" cy="1080000"/>
          </a:xfrm>
          <a:prstGeom prst="rect">
            <a:avLst/>
          </a:prstGeom>
        </p:spPr>
      </p:pic>
      <p:pic>
        <p:nvPicPr>
          <p:cNvPr id="3" name="Picture 2" descr="Normal right hand radiograph | Radiology Case | Radiopaedia.org">
            <a:extLst>
              <a:ext uri="{FF2B5EF4-FFF2-40B4-BE49-F238E27FC236}">
                <a16:creationId xmlns:a16="http://schemas.microsoft.com/office/drawing/2014/main" id="{BCBF2146-7557-2FC5-8054-0FF3442D2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62" y="3641846"/>
            <a:ext cx="348094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arly signs of medullary thyroid cancer and common symptoms">
            <a:extLst>
              <a:ext uri="{FF2B5EF4-FFF2-40B4-BE49-F238E27FC236}">
                <a16:creationId xmlns:a16="http://schemas.microsoft.com/office/drawing/2014/main" id="{A9BA7A8E-9063-9CE6-5B27-2FA251338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54" y="2865711"/>
            <a:ext cx="572625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ow your heart works – Heart and circulatory system – British Heart  Foundation - BHF">
            <a:extLst>
              <a:ext uri="{FF2B5EF4-FFF2-40B4-BE49-F238E27FC236}">
                <a16:creationId xmlns:a16="http://schemas.microsoft.com/office/drawing/2014/main" id="{9F322879-1D2C-4C54-CAC9-2C195C3C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69" y="5056933"/>
            <a:ext cx="620804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Lungs Vector Art &amp; Graphics | freevector.com">
            <a:extLst>
              <a:ext uri="{FF2B5EF4-FFF2-40B4-BE49-F238E27FC236}">
                <a16:creationId xmlns:a16="http://schemas.microsoft.com/office/drawing/2014/main" id="{3686500E-CCD1-AF47-DE7A-AA0829AD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23" y="5551931"/>
            <a:ext cx="442602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rritable Bowel Syndrome | IBS - YouTube">
            <a:extLst>
              <a:ext uri="{FF2B5EF4-FFF2-40B4-BE49-F238E27FC236}">
                <a16:creationId xmlns:a16="http://schemas.microsoft.com/office/drawing/2014/main" id="{C63F2E6F-416E-A1F4-A8FE-0F49BB6B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02" y="3090737"/>
            <a:ext cx="432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Bountiful Skin Rash Treatment &amp; Examination: Skin Care Clinic">
            <a:extLst>
              <a:ext uri="{FF2B5EF4-FFF2-40B4-BE49-F238E27FC236}">
                <a16:creationId xmlns:a16="http://schemas.microsoft.com/office/drawing/2014/main" id="{34DD4360-76C8-4B05-0921-D24C3162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75" y="3500577"/>
            <a:ext cx="405000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10,996 Kidney Illustrations &amp; Clip Art - iStock">
            <a:extLst>
              <a:ext uri="{FF2B5EF4-FFF2-40B4-BE49-F238E27FC236}">
                <a16:creationId xmlns:a16="http://schemas.microsoft.com/office/drawing/2014/main" id="{004C7119-0E0B-B97F-3D4D-E2660055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94" y="5726373"/>
            <a:ext cx="405000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nteractive Brain - How Injury Can Affect the Brain | BrainLine">
            <a:extLst>
              <a:ext uri="{FF2B5EF4-FFF2-40B4-BE49-F238E27FC236}">
                <a16:creationId xmlns:a16="http://schemas.microsoft.com/office/drawing/2014/main" id="{A52EEB29-1814-E4EC-2543-BE9AC6DA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36" y="4989497"/>
            <a:ext cx="522952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epatic Failure: Causes, Symptoms, and More">
            <a:extLst>
              <a:ext uri="{FF2B5EF4-FFF2-40B4-BE49-F238E27FC236}">
                <a16:creationId xmlns:a16="http://schemas.microsoft.com/office/drawing/2014/main" id="{0E584EF9-8C5A-E454-142B-3EC151606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63" y="3096040"/>
            <a:ext cx="59863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1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89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17F03-D958-50A7-25B4-E696A3887008}"/>
              </a:ext>
            </a:extLst>
          </p:cNvPr>
          <p:cNvSpPr txBox="1"/>
          <p:nvPr/>
        </p:nvSpPr>
        <p:spPr>
          <a:xfrm>
            <a:off x="2286000" y="31084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2054 Immune Checkpoints Inhibitor - EORTC - Quality of Life : EORTC – Quality of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34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42873-2232-F480-58AE-282CD365C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99415"/>
              </p:ext>
            </p:extLst>
          </p:nvPr>
        </p:nvGraphicFramePr>
        <p:xfrm>
          <a:off x="1259632" y="1161000"/>
          <a:ext cx="6804000" cy="45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7817EAA-8CD1-D65F-204F-77665257E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602" y="2780928"/>
            <a:ext cx="1393744" cy="9000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6B482D9-584F-C5F5-8EAB-A83DBCC80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4" y="2924944"/>
            <a:ext cx="1203368" cy="9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14C1E-07AC-DCF5-ADB1-53976E0DF7C3}"/>
              </a:ext>
            </a:extLst>
          </p:cNvPr>
          <p:cNvSpPr txBox="1"/>
          <p:nvPr/>
        </p:nvSpPr>
        <p:spPr>
          <a:xfrm>
            <a:off x="7710813" y="4509120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IO CN</a:t>
            </a:r>
          </a:p>
        </p:txBody>
      </p:sp>
      <p:pic>
        <p:nvPicPr>
          <p:cNvPr id="7" name="Picture 6" descr="Map and Climate | Study in the UK">
            <a:extLst>
              <a:ext uri="{FF2B5EF4-FFF2-40B4-BE49-F238E27FC236}">
                <a16:creationId xmlns:a16="http://schemas.microsoft.com/office/drawing/2014/main" id="{473F0351-C0B2-1988-AF64-5B15CE0E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2" y="4509120"/>
            <a:ext cx="752288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lium earn place on Framework for Poole NHS Foundation Trust">
            <a:extLst>
              <a:ext uri="{FF2B5EF4-FFF2-40B4-BE49-F238E27FC236}">
                <a16:creationId xmlns:a16="http://schemas.microsoft.com/office/drawing/2014/main" id="{D2056A2D-5119-8E46-F0BB-472B6C10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96" y="1371992"/>
            <a:ext cx="115585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7360D6-C046-12A1-01B3-0894D93F7AC7}"/>
              </a:ext>
            </a:extLst>
          </p:cNvPr>
          <p:cNvSpPr txBox="1"/>
          <p:nvPr/>
        </p:nvSpPr>
        <p:spPr>
          <a:xfrm>
            <a:off x="7109685" y="2010832"/>
            <a:ext cx="1804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</a:rPr>
              <a:t>NHS Foundation Trust</a:t>
            </a:r>
          </a:p>
        </p:txBody>
      </p:sp>
      <p:pic>
        <p:nvPicPr>
          <p:cNvPr id="2052" name="Picture 4" descr="Hospital Images – Browse 3,934,972 Stock Photos, Vectors, and Video | Adobe  Stock">
            <a:extLst>
              <a:ext uri="{FF2B5EF4-FFF2-40B4-BE49-F238E27FC236}">
                <a16:creationId xmlns:a16="http://schemas.microsoft.com/office/drawing/2014/main" id="{23DA6211-36E9-71CA-9700-6DD84A585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4" y="1418609"/>
            <a:ext cx="12000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9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EF526-B5FE-10BA-5435-E85A0108482F}"/>
              </a:ext>
            </a:extLst>
          </p:cNvPr>
          <p:cNvSpPr txBox="1"/>
          <p:nvPr/>
        </p:nvSpPr>
        <p:spPr>
          <a:xfrm>
            <a:off x="3558598" y="1152645"/>
            <a:ext cx="2070118" cy="461665"/>
          </a:xfrm>
          <a:prstGeom prst="rect">
            <a:avLst/>
          </a:prstGeom>
          <a:solidFill>
            <a:srgbClr val="FF0000">
              <a:alpha val="35000"/>
            </a:srgb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/>
              <a:t>National IO CN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C9318C33-07BC-17FA-C6D9-992B1754C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1" y="1830400"/>
            <a:ext cx="7732139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81067234"/>
              </p:ext>
            </p:extLst>
          </p:nvPr>
        </p:nvGraphicFramePr>
        <p:xfrm>
          <a:off x="125760" y="113224"/>
          <a:ext cx="8892480" cy="663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140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National</a:t>
                      </a:r>
                    </a:p>
                    <a:p>
                      <a:pPr algn="ctr"/>
                      <a:r>
                        <a:rPr lang="en-GB" sz="1600" dirty="0"/>
                        <a:t> IO CN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Clinical Lead</a:t>
                      </a:r>
                    </a:p>
                    <a:p>
                      <a:pPr algn="ctr"/>
                      <a:r>
                        <a:rPr lang="en-GB" sz="1400" dirty="0"/>
                        <a:t>Links to partner organisations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Regional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SWIG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55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Clinical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 with AOS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Oncologists</a:t>
                      </a:r>
                      <a:r>
                        <a:rPr lang="en-GB" sz="1400" dirty="0"/>
                        <a:t> (multi-site)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/>
                        <a:t>SIPS</a:t>
                      </a:r>
                      <a:r>
                        <a:rPr lang="en-GB" sz="1400" dirty="0"/>
                        <a:t> -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="1" dirty="0"/>
                        <a:t>Specialist IO Peer Support</a:t>
                      </a:r>
                    </a:p>
                    <a:p>
                      <a:r>
                        <a:rPr lang="en-GB" sz="1400" dirty="0"/>
                        <a:t>Regional group medical specialists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88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6"/>
                          </a:solidFill>
                        </a:rPr>
                        <a:t>Service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 with Macmillan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Business Case Sharing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IO Nurses Group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Business Case sharing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b="1" dirty="0"/>
                        <a:t>Complex MDT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b="1" dirty="0"/>
                        <a:t>Other regional MDTs </a:t>
                      </a:r>
                      <a:r>
                        <a:rPr lang="en-GB" sz="1400" b="0" dirty="0"/>
                        <a:t>(</a:t>
                      </a:r>
                      <a:r>
                        <a:rPr lang="en-GB" sz="1400" b="0" dirty="0" err="1"/>
                        <a:t>eg</a:t>
                      </a:r>
                      <a:r>
                        <a:rPr lang="en-GB" sz="1400" b="0" dirty="0"/>
                        <a:t> cardio-oncology)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b="1" dirty="0"/>
                        <a:t>Late Effects Service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5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FF00"/>
                          </a:solidFill>
                        </a:rPr>
                        <a:t>Protocols &amp;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with UK Chemo Board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Access/regional</a:t>
                      </a:r>
                      <a:r>
                        <a:rPr lang="en-GB" sz="1400" b="1" baseline="0" dirty="0"/>
                        <a:t> inequalities</a:t>
                      </a:r>
                      <a:endParaRPr lang="en-GB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76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Education and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 with Royal Colleges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National IO Education Meeting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Local training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b="1" dirty="0"/>
                        <a:t>GP education events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87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</a:rPr>
                        <a:t>Research and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 with NIHR</a:t>
                      </a:r>
                    </a:p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Trial design/proposals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Data collection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Regional</a:t>
                      </a:r>
                      <a:r>
                        <a:rPr lang="en-GB" sz="1400" b="1" baseline="0" dirty="0"/>
                        <a:t> list of IO trials</a:t>
                      </a:r>
                    </a:p>
                    <a:p>
                      <a:endParaRPr lang="en-GB" sz="1400" b="1" baseline="0" dirty="0"/>
                    </a:p>
                    <a:p>
                      <a:r>
                        <a:rPr lang="en-GB" sz="1400" b="1" baseline="0" dirty="0"/>
                        <a:t>Cross-site referral</a:t>
                      </a:r>
                    </a:p>
                    <a:p>
                      <a:endParaRPr lang="en-GB" sz="1400" b="1" baseline="0" dirty="0"/>
                    </a:p>
                    <a:p>
                      <a:r>
                        <a:rPr lang="en-GB" sz="1400" b="1" baseline="0" dirty="0"/>
                        <a:t>Regional Lead 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2CBCA9F-B8C6-2E1A-5F6A-48D9A3FB7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38640"/>
            <a:ext cx="770153" cy="57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6" descr="Map and Climate | Study in the UK">
            <a:extLst>
              <a:ext uri="{FF2B5EF4-FFF2-40B4-BE49-F238E27FC236}">
                <a16:creationId xmlns:a16="http://schemas.microsoft.com/office/drawing/2014/main" id="{B44BBD6A-EFB7-8620-6798-A5CDEE54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75228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5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1418840"/>
              </p:ext>
            </p:extLst>
          </p:nvPr>
        </p:nvGraphicFramePr>
        <p:xfrm>
          <a:off x="125760" y="113224"/>
          <a:ext cx="8892480" cy="6631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140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National</a:t>
                      </a:r>
                    </a:p>
                    <a:p>
                      <a:pPr algn="ctr"/>
                      <a:r>
                        <a:rPr lang="en-GB" sz="1600" dirty="0"/>
                        <a:t> IO CN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Clinical Lead</a:t>
                      </a:r>
                    </a:p>
                    <a:p>
                      <a:pPr algn="ctr"/>
                      <a:r>
                        <a:rPr lang="en-GB" sz="1400" dirty="0"/>
                        <a:t>Links to partner organisations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Regional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SWIG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55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B050"/>
                          </a:solidFill>
                        </a:rPr>
                        <a:t>Clinical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 with AOS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Oncologists</a:t>
                      </a:r>
                      <a:r>
                        <a:rPr lang="en-GB" sz="1400" dirty="0"/>
                        <a:t> (multi-site)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SIPS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-</a:t>
                      </a:r>
                      <a:r>
                        <a:rPr lang="en-GB" sz="1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Specialist IO Peer Support</a:t>
                      </a:r>
                    </a:p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Regional group medical specialists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88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accent6"/>
                          </a:solidFill>
                        </a:rPr>
                        <a:t>Service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 with Macmillan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Business Case Sharing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IO Nurses Group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Business Case sharing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b="1" dirty="0"/>
                        <a:t>Complex MDT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b="1" dirty="0"/>
                        <a:t>Other regional MDTs </a:t>
                      </a:r>
                      <a:r>
                        <a:rPr lang="en-GB" sz="1400" b="0" dirty="0"/>
                        <a:t>(</a:t>
                      </a:r>
                      <a:r>
                        <a:rPr lang="en-GB" sz="1400" b="0" dirty="0" err="1"/>
                        <a:t>eg</a:t>
                      </a:r>
                      <a:r>
                        <a:rPr lang="en-GB" sz="1400" b="0" dirty="0"/>
                        <a:t> cardio-oncology)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Late Effects Service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5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FFFF00"/>
                          </a:solidFill>
                        </a:rPr>
                        <a:t>Protocols &amp;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with UK Chemo Board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Access/regional</a:t>
                      </a:r>
                      <a:r>
                        <a:rPr lang="en-GB" sz="1400" b="1" baseline="0" dirty="0"/>
                        <a:t> inequalities</a:t>
                      </a:r>
                      <a:endParaRPr lang="en-GB" sz="14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76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Education and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 with Royal Colleges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National IO Education Meeting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Local training</a:t>
                      </a:r>
                    </a:p>
                    <a:p>
                      <a:endParaRPr lang="en-GB" sz="1400" b="1" dirty="0"/>
                    </a:p>
                    <a:p>
                      <a:r>
                        <a:rPr lang="en-GB" sz="1400" b="1" dirty="0"/>
                        <a:t>GP education events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87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</a:rPr>
                        <a:t>Research and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Link </a:t>
                      </a:r>
                      <a:r>
                        <a:rPr lang="en-GB" sz="1600" b="1" dirty="0" err="1">
                          <a:solidFill>
                            <a:schemeClr val="bg1"/>
                          </a:solidFill>
                        </a:rPr>
                        <a:t>eg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  with NIHR</a:t>
                      </a:r>
                    </a:p>
                    <a:p>
                      <a:pPr algn="ctr"/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Trial design/proposals</a:t>
                      </a:r>
                    </a:p>
                    <a:p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Data collection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Regional</a:t>
                      </a:r>
                      <a:r>
                        <a:rPr lang="en-GB" sz="1400" b="1" baseline="0" dirty="0">
                          <a:solidFill>
                            <a:srgbClr val="FF0000"/>
                          </a:solidFill>
                        </a:rPr>
                        <a:t> list of IO trials</a:t>
                      </a:r>
                    </a:p>
                    <a:p>
                      <a:endParaRPr lang="en-GB" sz="1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400" b="1" baseline="0" dirty="0">
                          <a:solidFill>
                            <a:srgbClr val="FF0000"/>
                          </a:solidFill>
                        </a:rPr>
                        <a:t>Cross-site referral</a:t>
                      </a:r>
                    </a:p>
                    <a:p>
                      <a:endParaRPr lang="en-GB" sz="1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400" b="1" baseline="0" dirty="0">
                          <a:solidFill>
                            <a:srgbClr val="FF0000"/>
                          </a:solidFill>
                        </a:rPr>
                        <a:t>Regional Lead 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2CBCA9F-B8C6-2E1A-5F6A-48D9A3FB7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27" y="692696"/>
            <a:ext cx="770153" cy="57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6" descr="Map and Climate | Study in the UK">
            <a:extLst>
              <a:ext uri="{FF2B5EF4-FFF2-40B4-BE49-F238E27FC236}">
                <a16:creationId xmlns:a16="http://schemas.microsoft.com/office/drawing/2014/main" id="{B44BBD6A-EFB7-8620-6798-A5CDEE54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75228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69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81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ys to implement AR in education | Eurospeak Language School">
            <a:extLst>
              <a:ext uri="{FF2B5EF4-FFF2-40B4-BE49-F238E27FC236}">
                <a16:creationId xmlns:a16="http://schemas.microsoft.com/office/drawing/2014/main" id="{2A11C831-54E1-3B05-0353-93E0D2B54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844993"/>
            <a:ext cx="60007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EEDFC2-A302-FD98-F743-405B97C54C4A}"/>
              </a:ext>
            </a:extLst>
          </p:cNvPr>
          <p:cNvSpPr txBox="1"/>
          <p:nvPr/>
        </p:nvSpPr>
        <p:spPr>
          <a:xfrm>
            <a:off x="3604260" y="1055371"/>
            <a:ext cx="16074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/>
              <a:t>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A911B-A8D6-72F8-A692-7B4E3AD2A731}"/>
              </a:ext>
            </a:extLst>
          </p:cNvPr>
          <p:cNvSpPr txBox="1"/>
          <p:nvPr/>
        </p:nvSpPr>
        <p:spPr>
          <a:xfrm>
            <a:off x="2255520" y="5299710"/>
            <a:ext cx="484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On behalf of Ricky Fraser, Velindre Cancer Centre</a:t>
            </a:r>
          </a:p>
        </p:txBody>
      </p:sp>
    </p:spTree>
    <p:extLst>
      <p:ext uri="{BB962C8B-B14F-4D97-AF65-F5344CB8AC3E}">
        <p14:creationId xmlns:p14="http://schemas.microsoft.com/office/powerpoint/2010/main" val="307242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Ways to implement AR in education | Eurospeak Language School">
            <a:extLst>
              <a:ext uri="{FF2B5EF4-FFF2-40B4-BE49-F238E27FC236}">
                <a16:creationId xmlns:a16="http://schemas.microsoft.com/office/drawing/2014/main" id="{0FA24DD2-D5EB-1DCE-CDB0-C15584C97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2" r="38189"/>
          <a:stretch/>
        </p:blipFill>
        <p:spPr bwMode="auto">
          <a:xfrm>
            <a:off x="0" y="620688"/>
            <a:ext cx="3850499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5C59519-2CDE-F4DA-486F-129E4E23D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130207"/>
              </p:ext>
            </p:extLst>
          </p:nvPr>
        </p:nvGraphicFramePr>
        <p:xfrm>
          <a:off x="4067944" y="1700808"/>
          <a:ext cx="4972465" cy="433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837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Ways to implement AR in education | Eurospeak Language School">
            <a:extLst>
              <a:ext uri="{FF2B5EF4-FFF2-40B4-BE49-F238E27FC236}">
                <a16:creationId xmlns:a16="http://schemas.microsoft.com/office/drawing/2014/main" id="{D4B6B7D1-C99A-EB2D-ED81-C2A2F2CCC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33410" b="1"/>
          <a:stretch/>
        </p:blipFill>
        <p:spPr bwMode="auto">
          <a:xfrm>
            <a:off x="20" y="431"/>
            <a:ext cx="6086455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1769BC43-28B3-8DE8-725E-44E4430FA6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679065"/>
              </p:ext>
            </p:extLst>
          </p:nvPr>
        </p:nvGraphicFramePr>
        <p:xfrm>
          <a:off x="6482394" y="1977326"/>
          <a:ext cx="2482094" cy="398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15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377</Words>
  <Application>Microsoft Office PowerPoint</Application>
  <PresentationFormat>On-screen Show (4:3)</PresentationFormat>
  <Paragraphs>136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Taunton and Somerset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name</dc:creator>
  <cp:lastModifiedBy>Helen Dunderdale</cp:lastModifiedBy>
  <cp:revision>41</cp:revision>
  <dcterms:created xsi:type="dcterms:W3CDTF">2022-09-20T14:03:30Z</dcterms:created>
  <dcterms:modified xsi:type="dcterms:W3CDTF">2023-06-09T09:52:40Z</dcterms:modified>
</cp:coreProperties>
</file>