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0"/>
  </p:notesMasterIdLst>
  <p:sldIdLst>
    <p:sldId id="257" r:id="rId5"/>
    <p:sldId id="266" r:id="rId6"/>
    <p:sldId id="345" r:id="rId7"/>
    <p:sldId id="351" r:id="rId8"/>
    <p:sldId id="350" r:id="rId9"/>
    <p:sldId id="346" r:id="rId10"/>
    <p:sldId id="352" r:id="rId11"/>
    <p:sldId id="349" r:id="rId12"/>
    <p:sldId id="354" r:id="rId13"/>
    <p:sldId id="356" r:id="rId14"/>
    <p:sldId id="353" r:id="rId15"/>
    <p:sldId id="347" r:id="rId16"/>
    <p:sldId id="357" r:id="rId17"/>
    <p:sldId id="359" r:id="rId18"/>
    <p:sldId id="360" r:id="rId19"/>
    <p:sldId id="361" r:id="rId20"/>
    <p:sldId id="348" r:id="rId21"/>
    <p:sldId id="362" r:id="rId22"/>
    <p:sldId id="269" r:id="rId23"/>
    <p:sldId id="364" r:id="rId24"/>
    <p:sldId id="363" r:id="rId25"/>
    <p:sldId id="365" r:id="rId26"/>
    <p:sldId id="366" r:id="rId27"/>
    <p:sldId id="367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3B63E-7522-4850-B626-FBD2BA84E8F2}" v="80" dt="2023-05-10T14:44:24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9" autoAdjust="0"/>
    <p:restoredTop sz="94660"/>
  </p:normalViewPr>
  <p:slideViewPr>
    <p:cSldViewPr snapToGrid="0">
      <p:cViewPr varScale="1">
        <p:scale>
          <a:sx n="96" d="100"/>
          <a:sy n="96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nie Lo" userId="S::winnie.lo@england.nhs.uk::8b82ab0d-371b-474d-a48c-90efe91310e8" providerId="AD" clId="Web-{CF5C3D3C-64D9-6A33-C7CB-64EC7031BDA1}"/>
    <pc:docChg chg="addSld delSld modSld sldOrd addMainMaster modMainMaster">
      <pc:chgData name="Winnie Lo" userId="S::winnie.lo@england.nhs.uk::8b82ab0d-371b-474d-a48c-90efe91310e8" providerId="AD" clId="Web-{CF5C3D3C-64D9-6A33-C7CB-64EC7031BDA1}" dt="2023-05-05T12:59:46.231" v="134" actId="20577"/>
      <pc:docMkLst>
        <pc:docMk/>
      </pc:docMkLst>
      <pc:sldChg chg="modSp ord">
        <pc:chgData name="Winnie Lo" userId="S::winnie.lo@england.nhs.uk::8b82ab0d-371b-474d-a48c-90efe91310e8" providerId="AD" clId="Web-{CF5C3D3C-64D9-6A33-C7CB-64EC7031BDA1}" dt="2023-05-05T12:59:12.292" v="131" actId="20577"/>
        <pc:sldMkLst>
          <pc:docMk/>
          <pc:sldMk cId="465539548" sldId="281"/>
        </pc:sldMkLst>
        <pc:spChg chg="mod">
          <ac:chgData name="Winnie Lo" userId="S::winnie.lo@england.nhs.uk::8b82ab0d-371b-474d-a48c-90efe91310e8" providerId="AD" clId="Web-{CF5C3D3C-64D9-6A33-C7CB-64EC7031BDA1}" dt="2023-05-05T12:59:12.292" v="131" actId="20577"/>
          <ac:spMkLst>
            <pc:docMk/>
            <pc:sldMk cId="465539548" sldId="281"/>
            <ac:spMk id="4" creationId="{627DAB23-2CE2-34C2-4E62-35C2CA12F176}"/>
          </ac:spMkLst>
        </pc:spChg>
      </pc:sldChg>
      <pc:sldChg chg="modSp">
        <pc:chgData name="Winnie Lo" userId="S::winnie.lo@england.nhs.uk::8b82ab0d-371b-474d-a48c-90efe91310e8" providerId="AD" clId="Web-{CF5C3D3C-64D9-6A33-C7CB-64EC7031BDA1}" dt="2023-05-05T12:58:25.166" v="92" actId="1076"/>
        <pc:sldMkLst>
          <pc:docMk/>
          <pc:sldMk cId="1572900537" sldId="282"/>
        </pc:sldMkLst>
        <pc:spChg chg="mod">
          <ac:chgData name="Winnie Lo" userId="S::winnie.lo@england.nhs.uk::8b82ab0d-371b-474d-a48c-90efe91310e8" providerId="AD" clId="Web-{CF5C3D3C-64D9-6A33-C7CB-64EC7031BDA1}" dt="2023-05-05T12:58:25.166" v="92" actId="1076"/>
          <ac:spMkLst>
            <pc:docMk/>
            <pc:sldMk cId="1572900537" sldId="282"/>
            <ac:spMk id="3" creationId="{AC663E8F-3055-A134-6B37-AEC3AF3D6517}"/>
          </ac:spMkLst>
        </pc:spChg>
        <pc:spChg chg="mod">
          <ac:chgData name="Winnie Lo" userId="S::winnie.lo@england.nhs.uk::8b82ab0d-371b-474d-a48c-90efe91310e8" providerId="AD" clId="Web-{CF5C3D3C-64D9-6A33-C7CB-64EC7031BDA1}" dt="2023-05-05T12:58:21.056" v="91" actId="20577"/>
          <ac:spMkLst>
            <pc:docMk/>
            <pc:sldMk cId="1572900537" sldId="282"/>
            <ac:spMk id="6" creationId="{67B5AFE9-C4E2-9CC4-3669-A4632971125B}"/>
          </ac:spMkLst>
        </pc:spChg>
      </pc:sldChg>
      <pc:sldChg chg="modSp">
        <pc:chgData name="Winnie Lo" userId="S::winnie.lo@england.nhs.uk::8b82ab0d-371b-474d-a48c-90efe91310e8" providerId="AD" clId="Web-{CF5C3D3C-64D9-6A33-C7CB-64EC7031BDA1}" dt="2023-05-05T12:23:19.885" v="28" actId="20577"/>
        <pc:sldMkLst>
          <pc:docMk/>
          <pc:sldMk cId="171275233" sldId="286"/>
        </pc:sldMkLst>
        <pc:spChg chg="mod">
          <ac:chgData name="Winnie Lo" userId="S::winnie.lo@england.nhs.uk::8b82ab0d-371b-474d-a48c-90efe91310e8" providerId="AD" clId="Web-{CF5C3D3C-64D9-6A33-C7CB-64EC7031BDA1}" dt="2023-05-05T12:23:19.885" v="28" actId="20577"/>
          <ac:spMkLst>
            <pc:docMk/>
            <pc:sldMk cId="171275233" sldId="286"/>
            <ac:spMk id="4" creationId="{627DAB23-2CE2-34C2-4E62-35C2CA12F176}"/>
          </ac:spMkLst>
        </pc:spChg>
      </pc:sldChg>
      <pc:sldChg chg="modSp">
        <pc:chgData name="Winnie Lo" userId="S::winnie.lo@england.nhs.uk::8b82ab0d-371b-474d-a48c-90efe91310e8" providerId="AD" clId="Web-{CF5C3D3C-64D9-6A33-C7CB-64EC7031BDA1}" dt="2023-05-05T12:25:45.313" v="34" actId="20577"/>
        <pc:sldMkLst>
          <pc:docMk/>
          <pc:sldMk cId="3311295822" sldId="309"/>
        </pc:sldMkLst>
        <pc:spChg chg="mod">
          <ac:chgData name="Winnie Lo" userId="S::winnie.lo@england.nhs.uk::8b82ab0d-371b-474d-a48c-90efe91310e8" providerId="AD" clId="Web-{CF5C3D3C-64D9-6A33-C7CB-64EC7031BDA1}" dt="2023-05-05T12:25:45.313" v="34" actId="20577"/>
          <ac:spMkLst>
            <pc:docMk/>
            <pc:sldMk cId="3311295822" sldId="309"/>
            <ac:spMk id="5" creationId="{F0AACBC7-2D1F-0828-9D0D-58B45781755B}"/>
          </ac:spMkLst>
        </pc:spChg>
      </pc:sldChg>
      <pc:sldChg chg="del">
        <pc:chgData name="Winnie Lo" userId="S::winnie.lo@england.nhs.uk::8b82ab0d-371b-474d-a48c-90efe91310e8" providerId="AD" clId="Web-{CF5C3D3C-64D9-6A33-C7CB-64EC7031BDA1}" dt="2023-05-05T12:24:37.904" v="29"/>
        <pc:sldMkLst>
          <pc:docMk/>
          <pc:sldMk cId="3728636235" sldId="312"/>
        </pc:sldMkLst>
      </pc:sldChg>
      <pc:sldChg chg="addSp modSp del">
        <pc:chgData name="Winnie Lo" userId="S::winnie.lo@england.nhs.uk::8b82ab0d-371b-474d-a48c-90efe91310e8" providerId="AD" clId="Web-{CF5C3D3C-64D9-6A33-C7CB-64EC7031BDA1}" dt="2023-05-05T12:52:57.968" v="58"/>
        <pc:sldMkLst>
          <pc:docMk/>
          <pc:sldMk cId="2503970170" sldId="313"/>
        </pc:sldMkLst>
        <pc:spChg chg="add mod">
          <ac:chgData name="Winnie Lo" userId="S::winnie.lo@england.nhs.uk::8b82ab0d-371b-474d-a48c-90efe91310e8" providerId="AD" clId="Web-{CF5C3D3C-64D9-6A33-C7CB-64EC7031BDA1}" dt="2023-05-05T12:52:37.608" v="53"/>
          <ac:spMkLst>
            <pc:docMk/>
            <pc:sldMk cId="2503970170" sldId="313"/>
            <ac:spMk id="4" creationId="{250841E9-AEB6-F7D3-0839-BF5DFAE97F70}"/>
          </ac:spMkLst>
        </pc:spChg>
        <pc:spChg chg="add mod">
          <ac:chgData name="Winnie Lo" userId="S::winnie.lo@england.nhs.uk::8b82ab0d-371b-474d-a48c-90efe91310e8" providerId="AD" clId="Web-{CF5C3D3C-64D9-6A33-C7CB-64EC7031BDA1}" dt="2023-05-05T12:52:48.623" v="55"/>
          <ac:spMkLst>
            <pc:docMk/>
            <pc:sldMk cId="2503970170" sldId="313"/>
            <ac:spMk id="5" creationId="{6961DA5A-DF6D-C742-7C32-015545E80FB3}"/>
          </ac:spMkLst>
        </pc:spChg>
        <pc:spChg chg="add mod">
          <ac:chgData name="Winnie Lo" userId="S::winnie.lo@england.nhs.uk::8b82ab0d-371b-474d-a48c-90efe91310e8" providerId="AD" clId="Web-{CF5C3D3C-64D9-6A33-C7CB-64EC7031BDA1}" dt="2023-05-05T12:52:52.342" v="57"/>
          <ac:spMkLst>
            <pc:docMk/>
            <pc:sldMk cId="2503970170" sldId="313"/>
            <ac:spMk id="6" creationId="{8E6871A9-3E63-EF60-7F77-386E02C7D33B}"/>
          </ac:spMkLst>
        </pc:spChg>
      </pc:sldChg>
      <pc:sldChg chg="del">
        <pc:chgData name="Winnie Lo" userId="S::winnie.lo@england.nhs.uk::8b82ab0d-371b-474d-a48c-90efe91310e8" providerId="AD" clId="Web-{CF5C3D3C-64D9-6A33-C7CB-64EC7031BDA1}" dt="2023-05-05T12:27:07.223" v="48"/>
        <pc:sldMkLst>
          <pc:docMk/>
          <pc:sldMk cId="923850819" sldId="315"/>
        </pc:sldMkLst>
      </pc:sldChg>
      <pc:sldChg chg="modSp ord">
        <pc:chgData name="Winnie Lo" userId="S::winnie.lo@england.nhs.uk::8b82ab0d-371b-474d-a48c-90efe91310e8" providerId="AD" clId="Web-{CF5C3D3C-64D9-6A33-C7CB-64EC7031BDA1}" dt="2023-05-05T12:59:46.231" v="134" actId="20577"/>
        <pc:sldMkLst>
          <pc:docMk/>
          <pc:sldMk cId="4264584289" sldId="316"/>
        </pc:sldMkLst>
        <pc:spChg chg="mod">
          <ac:chgData name="Winnie Lo" userId="S::winnie.lo@england.nhs.uk::8b82ab0d-371b-474d-a48c-90efe91310e8" providerId="AD" clId="Web-{CF5C3D3C-64D9-6A33-C7CB-64EC7031BDA1}" dt="2023-05-05T12:59:46.231" v="134" actId="20577"/>
          <ac:spMkLst>
            <pc:docMk/>
            <pc:sldMk cId="4264584289" sldId="316"/>
            <ac:spMk id="4" creationId="{7BFE3118-945D-C1D5-75C7-7C77FA46BAFD}"/>
          </ac:spMkLst>
        </pc:spChg>
      </pc:sldChg>
      <pc:sldChg chg="modSp ord">
        <pc:chgData name="Winnie Lo" userId="S::winnie.lo@england.nhs.uk::8b82ab0d-371b-474d-a48c-90efe91310e8" providerId="AD" clId="Web-{CF5C3D3C-64D9-6A33-C7CB-64EC7031BDA1}" dt="2023-05-05T12:28:45.337" v="51" actId="20577"/>
        <pc:sldMkLst>
          <pc:docMk/>
          <pc:sldMk cId="3396184240" sldId="318"/>
        </pc:sldMkLst>
        <pc:spChg chg="mod">
          <ac:chgData name="Winnie Lo" userId="S::winnie.lo@england.nhs.uk::8b82ab0d-371b-474d-a48c-90efe91310e8" providerId="AD" clId="Web-{CF5C3D3C-64D9-6A33-C7CB-64EC7031BDA1}" dt="2023-05-05T12:28:45.337" v="51" actId="20577"/>
          <ac:spMkLst>
            <pc:docMk/>
            <pc:sldMk cId="3396184240" sldId="318"/>
            <ac:spMk id="4" creationId="{627DAB23-2CE2-34C2-4E62-35C2CA12F176}"/>
          </ac:spMkLst>
        </pc:spChg>
      </pc:sldChg>
      <pc:sldChg chg="new del">
        <pc:chgData name="Winnie Lo" userId="S::winnie.lo@england.nhs.uk::8b82ab0d-371b-474d-a48c-90efe91310e8" providerId="AD" clId="Web-{CF5C3D3C-64D9-6A33-C7CB-64EC7031BDA1}" dt="2023-05-05T12:27:09.786" v="49"/>
        <pc:sldMkLst>
          <pc:docMk/>
          <pc:sldMk cId="3507606311" sldId="319"/>
        </pc:sldMkLst>
      </pc:sldChg>
      <pc:sldChg chg="add">
        <pc:chgData name="Winnie Lo" userId="S::winnie.lo@england.nhs.uk::8b82ab0d-371b-474d-a48c-90efe91310e8" providerId="AD" clId="Web-{CF5C3D3C-64D9-6A33-C7CB-64EC7031BDA1}" dt="2023-05-05T12:21:53.116" v="1"/>
        <pc:sldMkLst>
          <pc:docMk/>
          <pc:sldMk cId="3170851362" sldId="320"/>
        </pc:sldMkLst>
      </pc:sldChg>
      <pc:sldChg chg="add">
        <pc:chgData name="Winnie Lo" userId="S::winnie.lo@england.nhs.uk::8b82ab0d-371b-474d-a48c-90efe91310e8" providerId="AD" clId="Web-{CF5C3D3C-64D9-6A33-C7CB-64EC7031BDA1}" dt="2023-05-05T12:21:53.178" v="2"/>
        <pc:sldMkLst>
          <pc:docMk/>
          <pc:sldMk cId="492787123" sldId="321"/>
        </pc:sldMkLst>
      </pc:sldChg>
      <pc:sldChg chg="add">
        <pc:chgData name="Winnie Lo" userId="S::winnie.lo@england.nhs.uk::8b82ab0d-371b-474d-a48c-90efe91310e8" providerId="AD" clId="Web-{CF5C3D3C-64D9-6A33-C7CB-64EC7031BDA1}" dt="2023-05-05T12:21:53.241" v="3"/>
        <pc:sldMkLst>
          <pc:docMk/>
          <pc:sldMk cId="269802581" sldId="322"/>
        </pc:sldMkLst>
      </pc:sldChg>
      <pc:sldChg chg="add">
        <pc:chgData name="Winnie Lo" userId="S::winnie.lo@england.nhs.uk::8b82ab0d-371b-474d-a48c-90efe91310e8" providerId="AD" clId="Web-{CF5C3D3C-64D9-6A33-C7CB-64EC7031BDA1}" dt="2023-05-05T12:21:53.303" v="4"/>
        <pc:sldMkLst>
          <pc:docMk/>
          <pc:sldMk cId="1152091465" sldId="323"/>
        </pc:sldMkLst>
      </pc:sldChg>
      <pc:sldChg chg="add">
        <pc:chgData name="Winnie Lo" userId="S::winnie.lo@england.nhs.uk::8b82ab0d-371b-474d-a48c-90efe91310e8" providerId="AD" clId="Web-{CF5C3D3C-64D9-6A33-C7CB-64EC7031BDA1}" dt="2023-05-05T12:21:53.366" v="5"/>
        <pc:sldMkLst>
          <pc:docMk/>
          <pc:sldMk cId="2279646578" sldId="324"/>
        </pc:sldMkLst>
      </pc:sldChg>
      <pc:sldChg chg="add">
        <pc:chgData name="Winnie Lo" userId="S::winnie.lo@england.nhs.uk::8b82ab0d-371b-474d-a48c-90efe91310e8" providerId="AD" clId="Web-{CF5C3D3C-64D9-6A33-C7CB-64EC7031BDA1}" dt="2023-05-05T12:21:53.428" v="6"/>
        <pc:sldMkLst>
          <pc:docMk/>
          <pc:sldMk cId="1322769486" sldId="325"/>
        </pc:sldMkLst>
      </pc:sldChg>
      <pc:sldChg chg="add">
        <pc:chgData name="Winnie Lo" userId="S::winnie.lo@england.nhs.uk::8b82ab0d-371b-474d-a48c-90efe91310e8" providerId="AD" clId="Web-{CF5C3D3C-64D9-6A33-C7CB-64EC7031BDA1}" dt="2023-05-05T12:21:53.475" v="7"/>
        <pc:sldMkLst>
          <pc:docMk/>
          <pc:sldMk cId="3425025935" sldId="326"/>
        </pc:sldMkLst>
      </pc:sldChg>
      <pc:sldChg chg="add">
        <pc:chgData name="Winnie Lo" userId="S::winnie.lo@england.nhs.uk::8b82ab0d-371b-474d-a48c-90efe91310e8" providerId="AD" clId="Web-{CF5C3D3C-64D9-6A33-C7CB-64EC7031BDA1}" dt="2023-05-05T12:53:10.202" v="59"/>
        <pc:sldMkLst>
          <pc:docMk/>
          <pc:sldMk cId="1783333399" sldId="327"/>
        </pc:sldMkLst>
      </pc:sldChg>
      <pc:sldChg chg="modSp new del">
        <pc:chgData name="Winnie Lo" userId="S::winnie.lo@england.nhs.uk::8b82ab0d-371b-474d-a48c-90efe91310e8" providerId="AD" clId="Web-{CF5C3D3C-64D9-6A33-C7CB-64EC7031BDA1}" dt="2023-05-05T12:23:03.650" v="24"/>
        <pc:sldMkLst>
          <pc:docMk/>
          <pc:sldMk cId="2003959068" sldId="327"/>
        </pc:sldMkLst>
        <pc:spChg chg="mod">
          <ac:chgData name="Winnie Lo" userId="S::winnie.lo@england.nhs.uk::8b82ab0d-371b-474d-a48c-90efe91310e8" providerId="AD" clId="Web-{CF5C3D3C-64D9-6A33-C7CB-64EC7031BDA1}" dt="2023-05-05T12:23:00.556" v="23" actId="20577"/>
          <ac:spMkLst>
            <pc:docMk/>
            <pc:sldMk cId="2003959068" sldId="327"/>
            <ac:spMk id="2" creationId="{BF09671E-456F-5FED-BFED-924FC229A3AC}"/>
          </ac:spMkLst>
        </pc:spChg>
      </pc:sldChg>
      <pc:sldChg chg="add">
        <pc:chgData name="Winnie Lo" userId="S::winnie.lo@england.nhs.uk::8b82ab0d-371b-474d-a48c-90efe91310e8" providerId="AD" clId="Web-{CF5C3D3C-64D9-6A33-C7CB-64EC7031BDA1}" dt="2023-05-05T12:53:22.578" v="60"/>
        <pc:sldMkLst>
          <pc:docMk/>
          <pc:sldMk cId="3826059375" sldId="328"/>
        </pc:sldMkLst>
      </pc:sldChg>
      <pc:sldChg chg="add">
        <pc:chgData name="Winnie Lo" userId="S::winnie.lo@england.nhs.uk::8b82ab0d-371b-474d-a48c-90efe91310e8" providerId="AD" clId="Web-{CF5C3D3C-64D9-6A33-C7CB-64EC7031BDA1}" dt="2023-05-05T12:53:28.484" v="61"/>
        <pc:sldMkLst>
          <pc:docMk/>
          <pc:sldMk cId="2129880911" sldId="329"/>
        </pc:sldMkLst>
      </pc:sldChg>
      <pc:sldChg chg="add">
        <pc:chgData name="Winnie Lo" userId="S::winnie.lo@england.nhs.uk::8b82ab0d-371b-474d-a48c-90efe91310e8" providerId="AD" clId="Web-{CF5C3D3C-64D9-6A33-C7CB-64EC7031BDA1}" dt="2023-05-05T12:53:35.547" v="62"/>
        <pc:sldMkLst>
          <pc:docMk/>
          <pc:sldMk cId="2677973754" sldId="330"/>
        </pc:sldMkLst>
      </pc:sldChg>
      <pc:sldChg chg="add">
        <pc:chgData name="Winnie Lo" userId="S::winnie.lo@england.nhs.uk::8b82ab0d-371b-474d-a48c-90efe91310e8" providerId="AD" clId="Web-{CF5C3D3C-64D9-6A33-C7CB-64EC7031BDA1}" dt="2023-05-05T12:53:51.563" v="63"/>
        <pc:sldMkLst>
          <pc:docMk/>
          <pc:sldMk cId="1755891853" sldId="331"/>
        </pc:sldMkLst>
      </pc:sldChg>
      <pc:sldChg chg="add">
        <pc:chgData name="Winnie Lo" userId="S::winnie.lo@england.nhs.uk::8b82ab0d-371b-474d-a48c-90efe91310e8" providerId="AD" clId="Web-{CF5C3D3C-64D9-6A33-C7CB-64EC7031BDA1}" dt="2023-05-05T12:53:58.720" v="64"/>
        <pc:sldMkLst>
          <pc:docMk/>
          <pc:sldMk cId="1227716490" sldId="332"/>
        </pc:sldMkLst>
      </pc:sldChg>
      <pc:sldChg chg="add">
        <pc:chgData name="Winnie Lo" userId="S::winnie.lo@england.nhs.uk::8b82ab0d-371b-474d-a48c-90efe91310e8" providerId="AD" clId="Web-{CF5C3D3C-64D9-6A33-C7CB-64EC7031BDA1}" dt="2023-05-05T12:54:14.595" v="65"/>
        <pc:sldMkLst>
          <pc:docMk/>
          <pc:sldMk cId="3124771094" sldId="333"/>
        </pc:sldMkLst>
      </pc:sldChg>
      <pc:sldChg chg="add">
        <pc:chgData name="Winnie Lo" userId="S::winnie.lo@england.nhs.uk::8b82ab0d-371b-474d-a48c-90efe91310e8" providerId="AD" clId="Web-{CF5C3D3C-64D9-6A33-C7CB-64EC7031BDA1}" dt="2023-05-05T12:54:41.361" v="66"/>
        <pc:sldMkLst>
          <pc:docMk/>
          <pc:sldMk cId="3734543915" sldId="334"/>
        </pc:sldMkLst>
      </pc:sldChg>
      <pc:sldChg chg="add">
        <pc:chgData name="Winnie Lo" userId="S::winnie.lo@england.nhs.uk::8b82ab0d-371b-474d-a48c-90efe91310e8" providerId="AD" clId="Web-{CF5C3D3C-64D9-6A33-C7CB-64EC7031BDA1}" dt="2023-05-05T12:54:49.612" v="68"/>
        <pc:sldMkLst>
          <pc:docMk/>
          <pc:sldMk cId="474271781" sldId="335"/>
        </pc:sldMkLst>
      </pc:sldChg>
      <pc:sldChg chg="add">
        <pc:chgData name="Winnie Lo" userId="S::winnie.lo@england.nhs.uk::8b82ab0d-371b-474d-a48c-90efe91310e8" providerId="AD" clId="Web-{CF5C3D3C-64D9-6A33-C7CB-64EC7031BDA1}" dt="2023-05-05T12:54:59.221" v="70"/>
        <pc:sldMkLst>
          <pc:docMk/>
          <pc:sldMk cId="1266442187" sldId="336"/>
        </pc:sldMkLst>
      </pc:sldChg>
      <pc:sldChg chg="add">
        <pc:chgData name="Winnie Lo" userId="S::winnie.lo@england.nhs.uk::8b82ab0d-371b-474d-a48c-90efe91310e8" providerId="AD" clId="Web-{CF5C3D3C-64D9-6A33-C7CB-64EC7031BDA1}" dt="2023-05-05T12:55:08.206" v="72"/>
        <pc:sldMkLst>
          <pc:docMk/>
          <pc:sldMk cId="1275055955" sldId="337"/>
        </pc:sldMkLst>
      </pc:sldChg>
      <pc:sldChg chg="add ord">
        <pc:chgData name="Winnie Lo" userId="S::winnie.lo@england.nhs.uk::8b82ab0d-371b-474d-a48c-90efe91310e8" providerId="AD" clId="Web-{CF5C3D3C-64D9-6A33-C7CB-64EC7031BDA1}" dt="2023-05-05T12:55:23.191" v="75"/>
        <pc:sldMkLst>
          <pc:docMk/>
          <pc:sldMk cId="1967766860" sldId="338"/>
        </pc:sldMkLst>
      </pc:sldChg>
      <pc:sldChg chg="add">
        <pc:chgData name="Winnie Lo" userId="S::winnie.lo@england.nhs.uk::8b82ab0d-371b-474d-a48c-90efe91310e8" providerId="AD" clId="Web-{CF5C3D3C-64D9-6A33-C7CB-64EC7031BDA1}" dt="2023-05-05T12:55:36.551" v="76"/>
        <pc:sldMkLst>
          <pc:docMk/>
          <pc:sldMk cId="1277799452" sldId="339"/>
        </pc:sldMkLst>
      </pc:sldChg>
      <pc:sldChg chg="add">
        <pc:chgData name="Winnie Lo" userId="S::winnie.lo@england.nhs.uk::8b82ab0d-371b-474d-a48c-90efe91310e8" providerId="AD" clId="Web-{CF5C3D3C-64D9-6A33-C7CB-64EC7031BDA1}" dt="2023-05-05T12:55:44.723" v="78"/>
        <pc:sldMkLst>
          <pc:docMk/>
          <pc:sldMk cId="2639559453" sldId="340"/>
        </pc:sldMkLst>
      </pc:sldChg>
      <pc:sldChg chg="add">
        <pc:chgData name="Winnie Lo" userId="S::winnie.lo@england.nhs.uk::8b82ab0d-371b-474d-a48c-90efe91310e8" providerId="AD" clId="Web-{CF5C3D3C-64D9-6A33-C7CB-64EC7031BDA1}" dt="2023-05-05T12:55:52.848" v="80"/>
        <pc:sldMkLst>
          <pc:docMk/>
          <pc:sldMk cId="3570795444" sldId="341"/>
        </pc:sldMkLst>
      </pc:sldChg>
      <pc:sldChg chg="add ord">
        <pc:chgData name="Winnie Lo" userId="S::winnie.lo@england.nhs.uk::8b82ab0d-371b-474d-a48c-90efe91310e8" providerId="AD" clId="Web-{CF5C3D3C-64D9-6A33-C7CB-64EC7031BDA1}" dt="2023-05-05T12:56:05.802" v="84"/>
        <pc:sldMkLst>
          <pc:docMk/>
          <pc:sldMk cId="124377424" sldId="342"/>
        </pc:sldMkLst>
      </pc:sldChg>
      <pc:sldChg chg="add">
        <pc:chgData name="Winnie Lo" userId="S::winnie.lo@england.nhs.uk::8b82ab0d-371b-474d-a48c-90efe91310e8" providerId="AD" clId="Web-{CF5C3D3C-64D9-6A33-C7CB-64EC7031BDA1}" dt="2023-05-05T12:56:13.068" v="85"/>
        <pc:sldMkLst>
          <pc:docMk/>
          <pc:sldMk cId="811469649" sldId="343"/>
        </pc:sldMkLst>
      </pc:sldChg>
      <pc:sldChg chg="add">
        <pc:chgData name="Winnie Lo" userId="S::winnie.lo@england.nhs.uk::8b82ab0d-371b-474d-a48c-90efe91310e8" providerId="AD" clId="Web-{CF5C3D3C-64D9-6A33-C7CB-64EC7031BDA1}" dt="2023-05-05T12:56:19.943" v="87"/>
        <pc:sldMkLst>
          <pc:docMk/>
          <pc:sldMk cId="2737604781" sldId="344"/>
        </pc:sldMkLst>
      </pc:sldChg>
      <pc:sldMasterChg chg="add addSldLayout">
        <pc:chgData name="Winnie Lo" userId="S::winnie.lo@england.nhs.uk::8b82ab0d-371b-474d-a48c-90efe91310e8" providerId="AD" clId="Web-{CF5C3D3C-64D9-6A33-C7CB-64EC7031BDA1}" dt="2023-05-05T12:53:10.202" v="59"/>
        <pc:sldMasterMkLst>
          <pc:docMk/>
          <pc:sldMasterMk cId="412789979" sldId="2147483648"/>
        </pc:sldMasterMkLst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102952654" sldId="2147483649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2409835256" sldId="2147483650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1085355310" sldId="2147483651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2855823110" sldId="2147483652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4068064157" sldId="2147483653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4282505711" sldId="2147483654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3603729704" sldId="2147483655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2462075794" sldId="2147483656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1170980725" sldId="2147483657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3343070286" sldId="2147483658"/>
          </pc:sldLayoutMkLst>
        </pc:sldLayoutChg>
        <pc:sldLayoutChg chg="ad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412789979" sldId="2147483648"/>
            <pc:sldLayoutMk cId="3796336366" sldId="2147483659"/>
          </pc:sldLayoutMkLst>
        </pc:sldLayoutChg>
      </pc:sldMasterChg>
      <pc:sldMasterChg chg="replId modSldLayout">
        <pc:chgData name="Winnie Lo" userId="S::winnie.lo@england.nhs.uk::8b82ab0d-371b-474d-a48c-90efe91310e8" providerId="AD" clId="Web-{CF5C3D3C-64D9-6A33-C7CB-64EC7031BDA1}" dt="2023-05-05T12:53:10.202" v="59"/>
        <pc:sldMasterMkLst>
          <pc:docMk/>
          <pc:sldMasterMk cId="3702631728" sldId="2147483673"/>
        </pc:sldMasterMkLst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3172343224" sldId="2147483674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697305616" sldId="2147483675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3914150391" sldId="2147483676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298809991" sldId="2147483677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3447287476" sldId="2147483678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3108185384" sldId="2147483679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3415259978" sldId="2147483680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1303540708" sldId="2147483681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3872910479" sldId="2147483682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575758004" sldId="2147483683"/>
          </pc:sldLayoutMkLst>
        </pc:sldLayoutChg>
        <pc:sldLayoutChg chg="replId">
          <pc:chgData name="Winnie Lo" userId="S::winnie.lo@england.nhs.uk::8b82ab0d-371b-474d-a48c-90efe91310e8" providerId="AD" clId="Web-{CF5C3D3C-64D9-6A33-C7CB-64EC7031BDA1}" dt="2023-05-05T12:53:10.202" v="59"/>
          <pc:sldLayoutMkLst>
            <pc:docMk/>
            <pc:sldMasterMk cId="3702631728" sldId="2147483673"/>
            <pc:sldLayoutMk cId="3252592134" sldId="2147483684"/>
          </pc:sldLayoutMkLst>
        </pc:sldLayoutChg>
      </pc:sldMasterChg>
    </pc:docChg>
  </pc:docChgLst>
  <pc:docChgLst>
    <pc:chgData name="Winnie Lo" userId="8b82ab0d-371b-474d-a48c-90efe91310e8" providerId="ADAL" clId="{D783B63E-7522-4850-B626-FBD2BA84E8F2}"/>
    <pc:docChg chg="undo redo custSel addSld delSld modSld sldOrd delMainMaster">
      <pc:chgData name="Winnie Lo" userId="8b82ab0d-371b-474d-a48c-90efe91310e8" providerId="ADAL" clId="{D783B63E-7522-4850-B626-FBD2BA84E8F2}" dt="2023-05-10T14:56:32.539" v="6573" actId="9405"/>
      <pc:docMkLst>
        <pc:docMk/>
      </pc:docMkLst>
      <pc:sldChg chg="modSp mod">
        <pc:chgData name="Winnie Lo" userId="8b82ab0d-371b-474d-a48c-90efe91310e8" providerId="ADAL" clId="{D783B63E-7522-4850-B626-FBD2BA84E8F2}" dt="2023-05-10T12:21:22.063" v="809" actId="20577"/>
        <pc:sldMkLst>
          <pc:docMk/>
          <pc:sldMk cId="1842105373" sldId="257"/>
        </pc:sldMkLst>
        <pc:spChg chg="mod">
          <ac:chgData name="Winnie Lo" userId="8b82ab0d-371b-474d-a48c-90efe91310e8" providerId="ADAL" clId="{D783B63E-7522-4850-B626-FBD2BA84E8F2}" dt="2023-05-10T12:21:22.063" v="809" actId="20577"/>
          <ac:spMkLst>
            <pc:docMk/>
            <pc:sldMk cId="1842105373" sldId="257"/>
            <ac:spMk id="4" creationId="{627DAB23-2CE2-34C2-4E62-35C2CA12F176}"/>
          </ac:spMkLst>
        </pc:spChg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1356132268" sldId="262"/>
        </pc:sldMkLst>
      </pc:sldChg>
      <pc:sldChg chg="modSp mod">
        <pc:chgData name="Winnie Lo" userId="8b82ab0d-371b-474d-a48c-90efe91310e8" providerId="ADAL" clId="{D783B63E-7522-4850-B626-FBD2BA84E8F2}" dt="2023-05-10T13:05:09.408" v="1937" actId="255"/>
        <pc:sldMkLst>
          <pc:docMk/>
          <pc:sldMk cId="350543808" sldId="266"/>
        </pc:sldMkLst>
        <pc:spChg chg="mod">
          <ac:chgData name="Winnie Lo" userId="8b82ab0d-371b-474d-a48c-90efe91310e8" providerId="ADAL" clId="{D783B63E-7522-4850-B626-FBD2BA84E8F2}" dt="2023-05-10T11:59:47.329" v="556" actId="20577"/>
          <ac:spMkLst>
            <pc:docMk/>
            <pc:sldMk cId="350543808" sldId="266"/>
            <ac:spMk id="3" creationId="{AC663E8F-3055-A134-6B37-AEC3AF3D6517}"/>
          </ac:spMkLst>
        </pc:spChg>
        <pc:spChg chg="mod">
          <ac:chgData name="Winnie Lo" userId="8b82ab0d-371b-474d-a48c-90efe91310e8" providerId="ADAL" clId="{D783B63E-7522-4850-B626-FBD2BA84E8F2}" dt="2023-05-10T13:05:09.408" v="1937" actId="255"/>
          <ac:spMkLst>
            <pc:docMk/>
            <pc:sldMk cId="350543808" sldId="266"/>
            <ac:spMk id="6" creationId="{67B5AFE9-C4E2-9CC4-3669-A4632971125B}"/>
          </ac:spMkLst>
        </pc:spChg>
      </pc:sldChg>
      <pc:sldChg chg="addSp delSp modSp mod ord">
        <pc:chgData name="Winnie Lo" userId="8b82ab0d-371b-474d-a48c-90efe91310e8" providerId="ADAL" clId="{D783B63E-7522-4850-B626-FBD2BA84E8F2}" dt="2023-05-10T14:34:44.555" v="6074" actId="1076"/>
        <pc:sldMkLst>
          <pc:docMk/>
          <pc:sldMk cId="532755238" sldId="269"/>
        </pc:sldMkLst>
        <pc:spChg chg="add del mod">
          <ac:chgData name="Winnie Lo" userId="8b82ab0d-371b-474d-a48c-90efe91310e8" providerId="ADAL" clId="{D783B63E-7522-4850-B626-FBD2BA84E8F2}" dt="2023-05-10T12:00:33.809" v="565" actId="478"/>
          <ac:spMkLst>
            <pc:docMk/>
            <pc:sldMk cId="532755238" sldId="269"/>
            <ac:spMk id="3" creationId="{2F696021-9F97-3DB2-12EE-1D255BE8B7EA}"/>
          </ac:spMkLst>
        </pc:spChg>
        <pc:spChg chg="add del mod">
          <ac:chgData name="Winnie Lo" userId="8b82ab0d-371b-474d-a48c-90efe91310e8" providerId="ADAL" clId="{D783B63E-7522-4850-B626-FBD2BA84E8F2}" dt="2023-05-10T14:20:38.859" v="5182" actId="478"/>
          <ac:spMkLst>
            <pc:docMk/>
            <pc:sldMk cId="532755238" sldId="269"/>
            <ac:spMk id="6" creationId="{C164BB61-4E3A-8B80-B388-F868EEEE493B}"/>
          </ac:spMkLst>
        </pc:spChg>
        <pc:spChg chg="del">
          <ac:chgData name="Winnie Lo" userId="8b82ab0d-371b-474d-a48c-90efe91310e8" providerId="ADAL" clId="{D783B63E-7522-4850-B626-FBD2BA84E8F2}" dt="2023-05-10T11:59:03.439" v="489" actId="478"/>
          <ac:spMkLst>
            <pc:docMk/>
            <pc:sldMk cId="532755238" sldId="269"/>
            <ac:spMk id="10" creationId="{33FCA5EC-3B84-CB92-B4D6-0C29C788F727}"/>
          </ac:spMkLst>
        </pc:spChg>
        <pc:spChg chg="add mod">
          <ac:chgData name="Winnie Lo" userId="8b82ab0d-371b-474d-a48c-90efe91310e8" providerId="ADAL" clId="{D783B63E-7522-4850-B626-FBD2BA84E8F2}" dt="2023-05-10T14:33:16.792" v="6060" actId="20577"/>
          <ac:spMkLst>
            <pc:docMk/>
            <pc:sldMk cId="532755238" sldId="269"/>
            <ac:spMk id="12" creationId="{AEF8FB17-6E31-BDDB-5DA7-8A0F8F43A6BF}"/>
          </ac:spMkLst>
        </pc:spChg>
        <pc:spChg chg="add del mod">
          <ac:chgData name="Winnie Lo" userId="8b82ab0d-371b-474d-a48c-90efe91310e8" providerId="ADAL" clId="{D783B63E-7522-4850-B626-FBD2BA84E8F2}" dt="2023-05-10T14:33:25.002" v="6062" actId="478"/>
          <ac:spMkLst>
            <pc:docMk/>
            <pc:sldMk cId="532755238" sldId="269"/>
            <ac:spMk id="13" creationId="{74C1BB67-CAD1-AC09-C80E-D36759F9C4CA}"/>
          </ac:spMkLst>
        </pc:spChg>
        <pc:graphicFrameChg chg="add del mod">
          <ac:chgData name="Winnie Lo" userId="8b82ab0d-371b-474d-a48c-90efe91310e8" providerId="ADAL" clId="{D783B63E-7522-4850-B626-FBD2BA84E8F2}" dt="2023-05-10T14:04:01.370" v="4298" actId="478"/>
          <ac:graphicFrameMkLst>
            <pc:docMk/>
            <pc:sldMk cId="532755238" sldId="269"/>
            <ac:graphicFrameMk id="8" creationId="{08061A8F-E8A4-A6B1-CD2B-4A9121BB65CB}"/>
          </ac:graphicFrameMkLst>
        </pc:graphicFrameChg>
        <pc:picChg chg="add del mod">
          <ac:chgData name="Winnie Lo" userId="8b82ab0d-371b-474d-a48c-90efe91310e8" providerId="ADAL" clId="{D783B63E-7522-4850-B626-FBD2BA84E8F2}" dt="2023-05-10T12:27:26.757" v="830" actId="478"/>
          <ac:picMkLst>
            <pc:docMk/>
            <pc:sldMk cId="532755238" sldId="269"/>
            <ac:picMk id="4" creationId="{F169186D-F518-8F64-4900-CBEEA8F6B1B7}"/>
          </ac:picMkLst>
        </pc:picChg>
        <pc:picChg chg="del">
          <ac:chgData name="Winnie Lo" userId="8b82ab0d-371b-474d-a48c-90efe91310e8" providerId="ADAL" clId="{D783B63E-7522-4850-B626-FBD2BA84E8F2}" dt="2023-05-10T11:59:00.009" v="488" actId="478"/>
          <ac:picMkLst>
            <pc:docMk/>
            <pc:sldMk cId="532755238" sldId="269"/>
            <ac:picMk id="7" creationId="{6DCD53C2-32F2-348B-AD47-0D9C0584AAB5}"/>
          </ac:picMkLst>
        </pc:picChg>
        <pc:picChg chg="add del">
          <ac:chgData name="Winnie Lo" userId="8b82ab0d-371b-474d-a48c-90efe91310e8" providerId="ADAL" clId="{D783B63E-7522-4850-B626-FBD2BA84E8F2}" dt="2023-05-10T14:29:58.638" v="5992" actId="478"/>
          <ac:picMkLst>
            <pc:docMk/>
            <pc:sldMk cId="532755238" sldId="269"/>
            <ac:picMk id="11" creationId="{ED0F2104-5CEB-9FD4-7DE8-1C6C1A83C548}"/>
          </ac:picMkLst>
        </pc:picChg>
        <pc:picChg chg="add mod">
          <ac:chgData name="Winnie Lo" userId="8b82ab0d-371b-474d-a48c-90efe91310e8" providerId="ADAL" clId="{D783B63E-7522-4850-B626-FBD2BA84E8F2}" dt="2023-05-10T14:34:31.754" v="6073" actId="1076"/>
          <ac:picMkLst>
            <pc:docMk/>
            <pc:sldMk cId="532755238" sldId="269"/>
            <ac:picMk id="14" creationId="{310981FB-D2FD-7B33-7996-B709EF9AA362}"/>
          </ac:picMkLst>
        </pc:picChg>
        <pc:picChg chg="add mod">
          <ac:chgData name="Winnie Lo" userId="8b82ab0d-371b-474d-a48c-90efe91310e8" providerId="ADAL" clId="{D783B63E-7522-4850-B626-FBD2BA84E8F2}" dt="2023-05-10T14:34:44.555" v="6074" actId="1076"/>
          <ac:picMkLst>
            <pc:docMk/>
            <pc:sldMk cId="532755238" sldId="269"/>
            <ac:picMk id="15" creationId="{5AD497A1-1E77-BFAA-D63B-BA9B98DE9EEC}"/>
          </ac:picMkLst>
        </pc:picChg>
      </pc:sldChg>
      <pc:sldChg chg="del">
        <pc:chgData name="Winnie Lo" userId="8b82ab0d-371b-474d-a48c-90efe91310e8" providerId="ADAL" clId="{D783B63E-7522-4850-B626-FBD2BA84E8F2}" dt="2023-05-10T12:26:59.861" v="824" actId="47"/>
        <pc:sldMkLst>
          <pc:docMk/>
          <pc:sldMk cId="4280314263" sldId="279"/>
        </pc:sldMkLst>
      </pc:sldChg>
      <pc:sldChg chg="del">
        <pc:chgData name="Winnie Lo" userId="8b82ab0d-371b-474d-a48c-90efe91310e8" providerId="ADAL" clId="{D783B63E-7522-4850-B626-FBD2BA84E8F2}" dt="2023-05-10T12:26:59.861" v="824" actId="47"/>
        <pc:sldMkLst>
          <pc:docMk/>
          <pc:sldMk cId="3551415836" sldId="280"/>
        </pc:sldMkLst>
      </pc:sldChg>
      <pc:sldChg chg="del">
        <pc:chgData name="Winnie Lo" userId="8b82ab0d-371b-474d-a48c-90efe91310e8" providerId="ADAL" clId="{D783B63E-7522-4850-B626-FBD2BA84E8F2}" dt="2023-05-10T12:26:55.430" v="823" actId="47"/>
        <pc:sldMkLst>
          <pc:docMk/>
          <pc:sldMk cId="465539548" sldId="281"/>
        </pc:sldMkLst>
      </pc:sldChg>
      <pc:sldChg chg="del">
        <pc:chgData name="Winnie Lo" userId="8b82ab0d-371b-474d-a48c-90efe91310e8" providerId="ADAL" clId="{D783B63E-7522-4850-B626-FBD2BA84E8F2}" dt="2023-05-10T12:26:55.430" v="823" actId="47"/>
        <pc:sldMkLst>
          <pc:docMk/>
          <pc:sldMk cId="1572900537" sldId="282"/>
        </pc:sldMkLst>
      </pc:sldChg>
      <pc:sldChg chg="del">
        <pc:chgData name="Winnie Lo" userId="8b82ab0d-371b-474d-a48c-90efe91310e8" providerId="ADAL" clId="{D783B63E-7522-4850-B626-FBD2BA84E8F2}" dt="2023-05-10T12:26:55.430" v="823" actId="47"/>
        <pc:sldMkLst>
          <pc:docMk/>
          <pc:sldMk cId="329162792" sldId="283"/>
        </pc:sldMkLst>
      </pc:sldChg>
      <pc:sldChg chg="del">
        <pc:chgData name="Winnie Lo" userId="8b82ab0d-371b-474d-a48c-90efe91310e8" providerId="ADAL" clId="{D783B63E-7522-4850-B626-FBD2BA84E8F2}" dt="2023-05-10T12:26:55.430" v="823" actId="47"/>
        <pc:sldMkLst>
          <pc:docMk/>
          <pc:sldMk cId="4292100280" sldId="284"/>
        </pc:sldMkLst>
      </pc:sldChg>
      <pc:sldChg chg="del">
        <pc:chgData name="Winnie Lo" userId="8b82ab0d-371b-474d-a48c-90efe91310e8" providerId="ADAL" clId="{D783B63E-7522-4850-B626-FBD2BA84E8F2}" dt="2023-05-10T12:26:55.430" v="823" actId="47"/>
        <pc:sldMkLst>
          <pc:docMk/>
          <pc:sldMk cId="3346618090" sldId="285"/>
        </pc:sldMkLst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171275233" sldId="286"/>
        </pc:sldMkLst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881416002" sldId="287"/>
        </pc:sldMkLst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4254749972" sldId="288"/>
        </pc:sldMkLst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1271430408" sldId="289"/>
        </pc:sldMkLst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2675507766" sldId="290"/>
        </pc:sldMkLst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912693665" sldId="291"/>
        </pc:sldMkLst>
      </pc:sldChg>
      <pc:sldChg chg="del">
        <pc:chgData name="Winnie Lo" userId="8b82ab0d-371b-474d-a48c-90efe91310e8" providerId="ADAL" clId="{D783B63E-7522-4850-B626-FBD2BA84E8F2}" dt="2023-05-10T12:26:26.098" v="818" actId="47"/>
        <pc:sldMkLst>
          <pc:docMk/>
          <pc:sldMk cId="1919636152" sldId="292"/>
        </pc:sldMkLst>
      </pc:sldChg>
      <pc:sldChg chg="del">
        <pc:chgData name="Winnie Lo" userId="8b82ab0d-371b-474d-a48c-90efe91310e8" providerId="ADAL" clId="{D783B63E-7522-4850-B626-FBD2BA84E8F2}" dt="2023-05-10T12:26:26.098" v="818" actId="47"/>
        <pc:sldMkLst>
          <pc:docMk/>
          <pc:sldMk cId="1593222192" sldId="293"/>
        </pc:sldMkLst>
      </pc:sldChg>
      <pc:sldChg chg="del">
        <pc:chgData name="Winnie Lo" userId="8b82ab0d-371b-474d-a48c-90efe91310e8" providerId="ADAL" clId="{D783B63E-7522-4850-B626-FBD2BA84E8F2}" dt="2023-05-10T12:26:26.098" v="818" actId="47"/>
        <pc:sldMkLst>
          <pc:docMk/>
          <pc:sldMk cId="1571267691" sldId="294"/>
        </pc:sldMkLst>
      </pc:sldChg>
      <pc:sldChg chg="del">
        <pc:chgData name="Winnie Lo" userId="8b82ab0d-371b-474d-a48c-90efe91310e8" providerId="ADAL" clId="{D783B63E-7522-4850-B626-FBD2BA84E8F2}" dt="2023-05-10T12:26:26.098" v="818" actId="47"/>
        <pc:sldMkLst>
          <pc:docMk/>
          <pc:sldMk cId="2232085351" sldId="295"/>
        </pc:sldMkLst>
      </pc:sldChg>
      <pc:sldChg chg="del">
        <pc:chgData name="Winnie Lo" userId="8b82ab0d-371b-474d-a48c-90efe91310e8" providerId="ADAL" clId="{D783B63E-7522-4850-B626-FBD2BA84E8F2}" dt="2023-05-10T12:26:26.098" v="818" actId="47"/>
        <pc:sldMkLst>
          <pc:docMk/>
          <pc:sldMk cId="3748421755" sldId="296"/>
        </pc:sldMkLst>
      </pc:sldChg>
      <pc:sldChg chg="del">
        <pc:chgData name="Winnie Lo" userId="8b82ab0d-371b-474d-a48c-90efe91310e8" providerId="ADAL" clId="{D783B63E-7522-4850-B626-FBD2BA84E8F2}" dt="2023-05-10T12:26:32.920" v="819" actId="47"/>
        <pc:sldMkLst>
          <pc:docMk/>
          <pc:sldMk cId="1829845926" sldId="297"/>
        </pc:sldMkLst>
      </pc:sldChg>
      <pc:sldChg chg="del">
        <pc:chgData name="Winnie Lo" userId="8b82ab0d-371b-474d-a48c-90efe91310e8" providerId="ADAL" clId="{D783B63E-7522-4850-B626-FBD2BA84E8F2}" dt="2023-05-10T12:26:32.920" v="819" actId="47"/>
        <pc:sldMkLst>
          <pc:docMk/>
          <pc:sldMk cId="1080435971" sldId="298"/>
        </pc:sldMkLst>
      </pc:sldChg>
      <pc:sldChg chg="del">
        <pc:chgData name="Winnie Lo" userId="8b82ab0d-371b-474d-a48c-90efe91310e8" providerId="ADAL" clId="{D783B63E-7522-4850-B626-FBD2BA84E8F2}" dt="2023-05-10T12:26:32.920" v="819" actId="47"/>
        <pc:sldMkLst>
          <pc:docMk/>
          <pc:sldMk cId="1590913375" sldId="299"/>
        </pc:sldMkLst>
      </pc:sldChg>
      <pc:sldChg chg="del">
        <pc:chgData name="Winnie Lo" userId="8b82ab0d-371b-474d-a48c-90efe91310e8" providerId="ADAL" clId="{D783B63E-7522-4850-B626-FBD2BA84E8F2}" dt="2023-05-10T12:26:32.920" v="819" actId="47"/>
        <pc:sldMkLst>
          <pc:docMk/>
          <pc:sldMk cId="2222294141" sldId="300"/>
        </pc:sldMkLst>
      </pc:sldChg>
      <pc:sldChg chg="del">
        <pc:chgData name="Winnie Lo" userId="8b82ab0d-371b-474d-a48c-90efe91310e8" providerId="ADAL" clId="{D783B63E-7522-4850-B626-FBD2BA84E8F2}" dt="2023-05-10T12:26:32.920" v="819" actId="47"/>
        <pc:sldMkLst>
          <pc:docMk/>
          <pc:sldMk cId="3611612714" sldId="301"/>
        </pc:sldMkLst>
      </pc:sldChg>
      <pc:sldChg chg="del">
        <pc:chgData name="Winnie Lo" userId="8b82ab0d-371b-474d-a48c-90efe91310e8" providerId="ADAL" clId="{D783B63E-7522-4850-B626-FBD2BA84E8F2}" dt="2023-05-10T12:27:04.837" v="825" actId="47"/>
        <pc:sldMkLst>
          <pc:docMk/>
          <pc:sldMk cId="2554392780" sldId="303"/>
        </pc:sldMkLst>
      </pc:sldChg>
      <pc:sldChg chg="del">
        <pc:chgData name="Winnie Lo" userId="8b82ab0d-371b-474d-a48c-90efe91310e8" providerId="ADAL" clId="{D783B63E-7522-4850-B626-FBD2BA84E8F2}" dt="2023-05-10T12:27:04.837" v="825" actId="47"/>
        <pc:sldMkLst>
          <pc:docMk/>
          <pc:sldMk cId="1104366998" sldId="304"/>
        </pc:sldMkLst>
      </pc:sldChg>
      <pc:sldChg chg="del">
        <pc:chgData name="Winnie Lo" userId="8b82ab0d-371b-474d-a48c-90efe91310e8" providerId="ADAL" clId="{D783B63E-7522-4850-B626-FBD2BA84E8F2}" dt="2023-05-10T12:27:04.837" v="825" actId="47"/>
        <pc:sldMkLst>
          <pc:docMk/>
          <pc:sldMk cId="1724438501" sldId="305"/>
        </pc:sldMkLst>
      </pc:sldChg>
      <pc:sldChg chg="del">
        <pc:chgData name="Winnie Lo" userId="8b82ab0d-371b-474d-a48c-90efe91310e8" providerId="ADAL" clId="{D783B63E-7522-4850-B626-FBD2BA84E8F2}" dt="2023-05-10T12:27:04.837" v="825" actId="47"/>
        <pc:sldMkLst>
          <pc:docMk/>
          <pc:sldMk cId="2326183639" sldId="306"/>
        </pc:sldMkLst>
      </pc:sldChg>
      <pc:sldChg chg="del">
        <pc:chgData name="Winnie Lo" userId="8b82ab0d-371b-474d-a48c-90efe91310e8" providerId="ADAL" clId="{D783B63E-7522-4850-B626-FBD2BA84E8F2}" dt="2023-05-10T12:27:04.837" v="825" actId="47"/>
        <pc:sldMkLst>
          <pc:docMk/>
          <pc:sldMk cId="3213173231" sldId="307"/>
        </pc:sldMkLst>
      </pc:sldChg>
      <pc:sldChg chg="del">
        <pc:chgData name="Winnie Lo" userId="8b82ab0d-371b-474d-a48c-90efe91310e8" providerId="ADAL" clId="{D783B63E-7522-4850-B626-FBD2BA84E8F2}" dt="2023-05-10T12:26:59.861" v="824" actId="47"/>
        <pc:sldMkLst>
          <pc:docMk/>
          <pc:sldMk cId="4087724388" sldId="308"/>
        </pc:sldMkLst>
      </pc:sldChg>
      <pc:sldChg chg="del">
        <pc:chgData name="Winnie Lo" userId="8b82ab0d-371b-474d-a48c-90efe91310e8" providerId="ADAL" clId="{D783B63E-7522-4850-B626-FBD2BA84E8F2}" dt="2023-05-10T12:26:59.861" v="824" actId="47"/>
        <pc:sldMkLst>
          <pc:docMk/>
          <pc:sldMk cId="3311295822" sldId="309"/>
        </pc:sldMkLst>
      </pc:sldChg>
      <pc:sldChg chg="del">
        <pc:chgData name="Winnie Lo" userId="8b82ab0d-371b-474d-a48c-90efe91310e8" providerId="ADAL" clId="{D783B63E-7522-4850-B626-FBD2BA84E8F2}" dt="2023-05-10T12:26:21.840" v="817" actId="47"/>
        <pc:sldMkLst>
          <pc:docMk/>
          <pc:sldMk cId="3222345806" sldId="310"/>
        </pc:sldMkLst>
      </pc:sldChg>
      <pc:sldChg chg="del">
        <pc:chgData name="Winnie Lo" userId="8b82ab0d-371b-474d-a48c-90efe91310e8" providerId="ADAL" clId="{D783B63E-7522-4850-B626-FBD2BA84E8F2}" dt="2023-05-10T12:26:32.920" v="819" actId="47"/>
        <pc:sldMkLst>
          <pc:docMk/>
          <pc:sldMk cId="401411506" sldId="311"/>
        </pc:sldMkLst>
      </pc:sldChg>
      <pc:sldChg chg="del">
        <pc:chgData name="Winnie Lo" userId="8b82ab0d-371b-474d-a48c-90efe91310e8" providerId="ADAL" clId="{D783B63E-7522-4850-B626-FBD2BA84E8F2}" dt="2023-05-10T12:26:55.430" v="823" actId="47"/>
        <pc:sldMkLst>
          <pc:docMk/>
          <pc:sldMk cId="450039475" sldId="314"/>
        </pc:sldMkLst>
      </pc:sldChg>
      <pc:sldChg chg="del">
        <pc:chgData name="Winnie Lo" userId="8b82ab0d-371b-474d-a48c-90efe91310e8" providerId="ADAL" clId="{D783B63E-7522-4850-B626-FBD2BA84E8F2}" dt="2023-05-10T12:26:59.861" v="824" actId="47"/>
        <pc:sldMkLst>
          <pc:docMk/>
          <pc:sldMk cId="4264584289" sldId="316"/>
        </pc:sldMkLst>
      </pc:sldChg>
      <pc:sldChg chg="del">
        <pc:chgData name="Winnie Lo" userId="8b82ab0d-371b-474d-a48c-90efe91310e8" providerId="ADAL" clId="{D783B63E-7522-4850-B626-FBD2BA84E8F2}" dt="2023-05-10T12:27:04.837" v="825" actId="47"/>
        <pc:sldMkLst>
          <pc:docMk/>
          <pc:sldMk cId="3327139689" sldId="317"/>
        </pc:sldMkLst>
      </pc:sldChg>
      <pc:sldChg chg="modSp mod">
        <pc:chgData name="Winnie Lo" userId="8b82ab0d-371b-474d-a48c-90efe91310e8" providerId="ADAL" clId="{D783B63E-7522-4850-B626-FBD2BA84E8F2}" dt="2023-05-10T14:51:07.141" v="6540" actId="255"/>
        <pc:sldMkLst>
          <pc:docMk/>
          <pc:sldMk cId="3396184240" sldId="318"/>
        </pc:sldMkLst>
        <pc:spChg chg="mod">
          <ac:chgData name="Winnie Lo" userId="8b82ab0d-371b-474d-a48c-90efe91310e8" providerId="ADAL" clId="{D783B63E-7522-4850-B626-FBD2BA84E8F2}" dt="2023-05-10T14:51:07.141" v="6540" actId="255"/>
          <ac:spMkLst>
            <pc:docMk/>
            <pc:sldMk cId="3396184240" sldId="318"/>
            <ac:spMk id="4" creationId="{627DAB23-2CE2-34C2-4E62-35C2CA12F176}"/>
          </ac:spMkLst>
        </pc:spChg>
      </pc:sldChg>
      <pc:sldChg chg="del">
        <pc:chgData name="Winnie Lo" userId="8b82ab0d-371b-474d-a48c-90efe91310e8" providerId="ADAL" clId="{D783B63E-7522-4850-B626-FBD2BA84E8F2}" dt="2023-05-10T12:27:09.134" v="826" actId="47"/>
        <pc:sldMkLst>
          <pc:docMk/>
          <pc:sldMk cId="3170851362" sldId="320"/>
        </pc:sldMkLst>
      </pc:sldChg>
      <pc:sldChg chg="del">
        <pc:chgData name="Winnie Lo" userId="8b82ab0d-371b-474d-a48c-90efe91310e8" providerId="ADAL" clId="{D783B63E-7522-4850-B626-FBD2BA84E8F2}" dt="2023-05-10T12:27:09.134" v="826" actId="47"/>
        <pc:sldMkLst>
          <pc:docMk/>
          <pc:sldMk cId="492787123" sldId="321"/>
        </pc:sldMkLst>
      </pc:sldChg>
      <pc:sldChg chg="del">
        <pc:chgData name="Winnie Lo" userId="8b82ab0d-371b-474d-a48c-90efe91310e8" providerId="ADAL" clId="{D783B63E-7522-4850-B626-FBD2BA84E8F2}" dt="2023-05-10T12:27:09.134" v="826" actId="47"/>
        <pc:sldMkLst>
          <pc:docMk/>
          <pc:sldMk cId="269802581" sldId="322"/>
        </pc:sldMkLst>
      </pc:sldChg>
      <pc:sldChg chg="del">
        <pc:chgData name="Winnie Lo" userId="8b82ab0d-371b-474d-a48c-90efe91310e8" providerId="ADAL" clId="{D783B63E-7522-4850-B626-FBD2BA84E8F2}" dt="2023-05-10T12:27:09.134" v="826" actId="47"/>
        <pc:sldMkLst>
          <pc:docMk/>
          <pc:sldMk cId="1152091465" sldId="323"/>
        </pc:sldMkLst>
      </pc:sldChg>
      <pc:sldChg chg="del">
        <pc:chgData name="Winnie Lo" userId="8b82ab0d-371b-474d-a48c-90efe91310e8" providerId="ADAL" clId="{D783B63E-7522-4850-B626-FBD2BA84E8F2}" dt="2023-05-10T12:27:09.134" v="826" actId="47"/>
        <pc:sldMkLst>
          <pc:docMk/>
          <pc:sldMk cId="2279646578" sldId="324"/>
        </pc:sldMkLst>
      </pc:sldChg>
      <pc:sldChg chg="del">
        <pc:chgData name="Winnie Lo" userId="8b82ab0d-371b-474d-a48c-90efe91310e8" providerId="ADAL" clId="{D783B63E-7522-4850-B626-FBD2BA84E8F2}" dt="2023-05-10T12:27:09.134" v="826" actId="47"/>
        <pc:sldMkLst>
          <pc:docMk/>
          <pc:sldMk cId="1322769486" sldId="325"/>
        </pc:sldMkLst>
      </pc:sldChg>
      <pc:sldChg chg="del">
        <pc:chgData name="Winnie Lo" userId="8b82ab0d-371b-474d-a48c-90efe91310e8" providerId="ADAL" clId="{D783B63E-7522-4850-B626-FBD2BA84E8F2}" dt="2023-05-10T12:27:04.837" v="825" actId="47"/>
        <pc:sldMkLst>
          <pc:docMk/>
          <pc:sldMk cId="3425025935" sldId="326"/>
        </pc:sldMkLst>
      </pc:sldChg>
      <pc:sldChg chg="del">
        <pc:chgData name="Winnie Lo" userId="8b82ab0d-371b-474d-a48c-90efe91310e8" providerId="ADAL" clId="{D783B63E-7522-4850-B626-FBD2BA84E8F2}" dt="2023-05-10T12:26:32.920" v="819" actId="47"/>
        <pc:sldMkLst>
          <pc:docMk/>
          <pc:sldMk cId="1783333399" sldId="327"/>
        </pc:sldMkLst>
      </pc:sldChg>
      <pc:sldChg chg="del">
        <pc:chgData name="Winnie Lo" userId="8b82ab0d-371b-474d-a48c-90efe91310e8" providerId="ADAL" clId="{D783B63E-7522-4850-B626-FBD2BA84E8F2}" dt="2023-05-10T12:26:37.897" v="820" actId="47"/>
        <pc:sldMkLst>
          <pc:docMk/>
          <pc:sldMk cId="3826059375" sldId="328"/>
        </pc:sldMkLst>
      </pc:sldChg>
      <pc:sldChg chg="del">
        <pc:chgData name="Winnie Lo" userId="8b82ab0d-371b-474d-a48c-90efe91310e8" providerId="ADAL" clId="{D783B63E-7522-4850-B626-FBD2BA84E8F2}" dt="2023-05-10T12:26:37.897" v="820" actId="47"/>
        <pc:sldMkLst>
          <pc:docMk/>
          <pc:sldMk cId="2129880911" sldId="329"/>
        </pc:sldMkLst>
      </pc:sldChg>
      <pc:sldChg chg="del">
        <pc:chgData name="Winnie Lo" userId="8b82ab0d-371b-474d-a48c-90efe91310e8" providerId="ADAL" clId="{D783B63E-7522-4850-B626-FBD2BA84E8F2}" dt="2023-05-10T12:26:37.897" v="820" actId="47"/>
        <pc:sldMkLst>
          <pc:docMk/>
          <pc:sldMk cId="2677973754" sldId="330"/>
        </pc:sldMkLst>
      </pc:sldChg>
      <pc:sldChg chg="del">
        <pc:chgData name="Winnie Lo" userId="8b82ab0d-371b-474d-a48c-90efe91310e8" providerId="ADAL" clId="{D783B63E-7522-4850-B626-FBD2BA84E8F2}" dt="2023-05-10T12:26:37.897" v="820" actId="47"/>
        <pc:sldMkLst>
          <pc:docMk/>
          <pc:sldMk cId="1755891853" sldId="331"/>
        </pc:sldMkLst>
      </pc:sldChg>
      <pc:sldChg chg="del">
        <pc:chgData name="Winnie Lo" userId="8b82ab0d-371b-474d-a48c-90efe91310e8" providerId="ADAL" clId="{D783B63E-7522-4850-B626-FBD2BA84E8F2}" dt="2023-05-10T12:26:37.897" v="820" actId="47"/>
        <pc:sldMkLst>
          <pc:docMk/>
          <pc:sldMk cId="1227716490" sldId="332"/>
        </pc:sldMkLst>
      </pc:sldChg>
      <pc:sldChg chg="del">
        <pc:chgData name="Winnie Lo" userId="8b82ab0d-371b-474d-a48c-90efe91310e8" providerId="ADAL" clId="{D783B63E-7522-4850-B626-FBD2BA84E8F2}" dt="2023-05-10T12:26:43.617" v="821" actId="47"/>
        <pc:sldMkLst>
          <pc:docMk/>
          <pc:sldMk cId="3124771094" sldId="333"/>
        </pc:sldMkLst>
      </pc:sldChg>
      <pc:sldChg chg="del">
        <pc:chgData name="Winnie Lo" userId="8b82ab0d-371b-474d-a48c-90efe91310e8" providerId="ADAL" clId="{D783B63E-7522-4850-B626-FBD2BA84E8F2}" dt="2023-05-10T12:26:43.617" v="821" actId="47"/>
        <pc:sldMkLst>
          <pc:docMk/>
          <pc:sldMk cId="3734543915" sldId="334"/>
        </pc:sldMkLst>
      </pc:sldChg>
      <pc:sldChg chg="del">
        <pc:chgData name="Winnie Lo" userId="8b82ab0d-371b-474d-a48c-90efe91310e8" providerId="ADAL" clId="{D783B63E-7522-4850-B626-FBD2BA84E8F2}" dt="2023-05-10T12:26:43.617" v="821" actId="47"/>
        <pc:sldMkLst>
          <pc:docMk/>
          <pc:sldMk cId="474271781" sldId="335"/>
        </pc:sldMkLst>
      </pc:sldChg>
      <pc:sldChg chg="del">
        <pc:chgData name="Winnie Lo" userId="8b82ab0d-371b-474d-a48c-90efe91310e8" providerId="ADAL" clId="{D783B63E-7522-4850-B626-FBD2BA84E8F2}" dt="2023-05-10T12:26:43.617" v="821" actId="47"/>
        <pc:sldMkLst>
          <pc:docMk/>
          <pc:sldMk cId="1266442187" sldId="336"/>
        </pc:sldMkLst>
      </pc:sldChg>
      <pc:sldChg chg="del">
        <pc:chgData name="Winnie Lo" userId="8b82ab0d-371b-474d-a48c-90efe91310e8" providerId="ADAL" clId="{D783B63E-7522-4850-B626-FBD2BA84E8F2}" dt="2023-05-10T12:26:43.617" v="821" actId="47"/>
        <pc:sldMkLst>
          <pc:docMk/>
          <pc:sldMk cId="1275055955" sldId="337"/>
        </pc:sldMkLst>
      </pc:sldChg>
      <pc:sldChg chg="del">
        <pc:chgData name="Winnie Lo" userId="8b82ab0d-371b-474d-a48c-90efe91310e8" providerId="ADAL" clId="{D783B63E-7522-4850-B626-FBD2BA84E8F2}" dt="2023-05-10T12:26:43.617" v="821" actId="47"/>
        <pc:sldMkLst>
          <pc:docMk/>
          <pc:sldMk cId="1967766860" sldId="338"/>
        </pc:sldMkLst>
      </pc:sldChg>
      <pc:sldChg chg="del">
        <pc:chgData name="Winnie Lo" userId="8b82ab0d-371b-474d-a48c-90efe91310e8" providerId="ADAL" clId="{D783B63E-7522-4850-B626-FBD2BA84E8F2}" dt="2023-05-10T12:26:47.726" v="822" actId="47"/>
        <pc:sldMkLst>
          <pc:docMk/>
          <pc:sldMk cId="1277799452" sldId="339"/>
        </pc:sldMkLst>
      </pc:sldChg>
      <pc:sldChg chg="del">
        <pc:chgData name="Winnie Lo" userId="8b82ab0d-371b-474d-a48c-90efe91310e8" providerId="ADAL" clId="{D783B63E-7522-4850-B626-FBD2BA84E8F2}" dt="2023-05-10T12:26:47.726" v="822" actId="47"/>
        <pc:sldMkLst>
          <pc:docMk/>
          <pc:sldMk cId="2639559453" sldId="340"/>
        </pc:sldMkLst>
      </pc:sldChg>
      <pc:sldChg chg="del">
        <pc:chgData name="Winnie Lo" userId="8b82ab0d-371b-474d-a48c-90efe91310e8" providerId="ADAL" clId="{D783B63E-7522-4850-B626-FBD2BA84E8F2}" dt="2023-05-10T12:26:47.726" v="822" actId="47"/>
        <pc:sldMkLst>
          <pc:docMk/>
          <pc:sldMk cId="3570795444" sldId="341"/>
        </pc:sldMkLst>
      </pc:sldChg>
      <pc:sldChg chg="del">
        <pc:chgData name="Winnie Lo" userId="8b82ab0d-371b-474d-a48c-90efe91310e8" providerId="ADAL" clId="{D783B63E-7522-4850-B626-FBD2BA84E8F2}" dt="2023-05-10T12:26:47.726" v="822" actId="47"/>
        <pc:sldMkLst>
          <pc:docMk/>
          <pc:sldMk cId="124377424" sldId="342"/>
        </pc:sldMkLst>
      </pc:sldChg>
      <pc:sldChg chg="del">
        <pc:chgData name="Winnie Lo" userId="8b82ab0d-371b-474d-a48c-90efe91310e8" providerId="ADAL" clId="{D783B63E-7522-4850-B626-FBD2BA84E8F2}" dt="2023-05-10T12:26:47.726" v="822" actId="47"/>
        <pc:sldMkLst>
          <pc:docMk/>
          <pc:sldMk cId="811469649" sldId="343"/>
        </pc:sldMkLst>
      </pc:sldChg>
      <pc:sldChg chg="del">
        <pc:chgData name="Winnie Lo" userId="8b82ab0d-371b-474d-a48c-90efe91310e8" providerId="ADAL" clId="{D783B63E-7522-4850-B626-FBD2BA84E8F2}" dt="2023-05-10T12:26:55.430" v="823" actId="47"/>
        <pc:sldMkLst>
          <pc:docMk/>
          <pc:sldMk cId="2737604781" sldId="344"/>
        </pc:sldMkLst>
      </pc:sldChg>
      <pc:sldChg chg="addSp delSp modSp add mod">
        <pc:chgData name="Winnie Lo" userId="8b82ab0d-371b-474d-a48c-90efe91310e8" providerId="ADAL" clId="{D783B63E-7522-4850-B626-FBD2BA84E8F2}" dt="2023-05-10T13:25:08.031" v="2051" actId="1076"/>
        <pc:sldMkLst>
          <pc:docMk/>
          <pc:sldMk cId="1078354834" sldId="345"/>
        </pc:sldMkLst>
        <pc:spChg chg="mod">
          <ac:chgData name="Winnie Lo" userId="8b82ab0d-371b-474d-a48c-90efe91310e8" providerId="ADAL" clId="{D783B63E-7522-4850-B626-FBD2BA84E8F2}" dt="2023-05-10T12:09:41.991" v="673" actId="20577"/>
          <ac:spMkLst>
            <pc:docMk/>
            <pc:sldMk cId="1078354834" sldId="345"/>
            <ac:spMk id="3" creationId="{AC663E8F-3055-A134-6B37-AEC3AF3D6517}"/>
          </ac:spMkLst>
        </pc:spChg>
        <pc:spChg chg="del mod">
          <ac:chgData name="Winnie Lo" userId="8b82ab0d-371b-474d-a48c-90efe91310e8" providerId="ADAL" clId="{D783B63E-7522-4850-B626-FBD2BA84E8F2}" dt="2023-05-10T12:02:28.689" v="666" actId="478"/>
          <ac:spMkLst>
            <pc:docMk/>
            <pc:sldMk cId="1078354834" sldId="345"/>
            <ac:spMk id="6" creationId="{67B5AFE9-C4E2-9CC4-3669-A4632971125B}"/>
          </ac:spMkLst>
        </pc:spChg>
        <pc:spChg chg="add mod">
          <ac:chgData name="Winnie Lo" userId="8b82ab0d-371b-474d-a48c-90efe91310e8" providerId="ADAL" clId="{D783B63E-7522-4850-B626-FBD2BA84E8F2}" dt="2023-05-10T13:24:39.402" v="2040" actId="1076"/>
          <ac:spMkLst>
            <pc:docMk/>
            <pc:sldMk cId="1078354834" sldId="345"/>
            <ac:spMk id="8" creationId="{12B705F3-6111-AEF5-1842-EF471DFA2766}"/>
          </ac:spMkLst>
        </pc:spChg>
        <pc:spChg chg="add mod">
          <ac:chgData name="Winnie Lo" userId="8b82ab0d-371b-474d-a48c-90efe91310e8" providerId="ADAL" clId="{D783B63E-7522-4850-B626-FBD2BA84E8F2}" dt="2023-05-10T13:25:08.031" v="2051" actId="1076"/>
          <ac:spMkLst>
            <pc:docMk/>
            <pc:sldMk cId="1078354834" sldId="345"/>
            <ac:spMk id="12" creationId="{750EBA4B-01E8-44EC-F6B0-E303C540DFC1}"/>
          </ac:spMkLst>
        </pc:spChg>
        <pc:picChg chg="add del mod">
          <ac:chgData name="Winnie Lo" userId="8b82ab0d-371b-474d-a48c-90efe91310e8" providerId="ADAL" clId="{D783B63E-7522-4850-B626-FBD2BA84E8F2}" dt="2023-05-10T12:47:50.815" v="1387" actId="1076"/>
          <ac:picMkLst>
            <pc:docMk/>
            <pc:sldMk cId="1078354834" sldId="345"/>
            <ac:picMk id="4" creationId="{F169186D-F518-8F64-4900-CBEEA8F6B1B7}"/>
          </ac:picMkLst>
        </pc:picChg>
        <pc:picChg chg="add mod">
          <ac:chgData name="Winnie Lo" userId="8b82ab0d-371b-474d-a48c-90efe91310e8" providerId="ADAL" clId="{D783B63E-7522-4850-B626-FBD2BA84E8F2}" dt="2023-05-10T12:45:56.234" v="1365" actId="1076"/>
          <ac:picMkLst>
            <pc:docMk/>
            <pc:sldMk cId="1078354834" sldId="345"/>
            <ac:picMk id="7" creationId="{118100BF-75D4-99B2-E67E-4F4330F0EA3D}"/>
          </ac:picMkLst>
        </pc:picChg>
        <pc:picChg chg="add del mod">
          <ac:chgData name="Winnie Lo" userId="8b82ab0d-371b-474d-a48c-90efe91310e8" providerId="ADAL" clId="{D783B63E-7522-4850-B626-FBD2BA84E8F2}" dt="2023-05-10T12:27:21.165" v="828" actId="478"/>
          <ac:picMkLst>
            <pc:docMk/>
            <pc:sldMk cId="1078354834" sldId="345"/>
            <ac:picMk id="9" creationId="{F169186D-F518-8F64-4900-CBEEA8F6B1B7}"/>
          </ac:picMkLst>
        </pc:picChg>
        <pc:picChg chg="add mod">
          <ac:chgData name="Winnie Lo" userId="8b82ab0d-371b-474d-a48c-90efe91310e8" providerId="ADAL" clId="{D783B63E-7522-4850-B626-FBD2BA84E8F2}" dt="2023-05-10T13:25:02.775" v="2050" actId="1076"/>
          <ac:picMkLst>
            <pc:docMk/>
            <pc:sldMk cId="1078354834" sldId="345"/>
            <ac:picMk id="10" creationId="{BABB3074-19C9-FCF4-89D6-F121E2281398}"/>
          </ac:picMkLst>
        </pc:picChg>
      </pc:sldChg>
      <pc:sldChg chg="addSp delSp modSp add mod">
        <pc:chgData name="Winnie Lo" userId="8b82ab0d-371b-474d-a48c-90efe91310e8" providerId="ADAL" clId="{D783B63E-7522-4850-B626-FBD2BA84E8F2}" dt="2023-05-10T13:29:24.775" v="2156" actId="1076"/>
        <pc:sldMkLst>
          <pc:docMk/>
          <pc:sldMk cId="2868979476" sldId="346"/>
        </pc:sldMkLst>
        <pc:spChg chg="mod">
          <ac:chgData name="Winnie Lo" userId="8b82ab0d-371b-474d-a48c-90efe91310e8" providerId="ADAL" clId="{D783B63E-7522-4850-B626-FBD2BA84E8F2}" dt="2023-05-10T12:49:05.114" v="1415" actId="20577"/>
          <ac:spMkLst>
            <pc:docMk/>
            <pc:sldMk cId="2868979476" sldId="346"/>
            <ac:spMk id="3" creationId="{AC663E8F-3055-A134-6B37-AEC3AF3D6517}"/>
          </ac:spMkLst>
        </pc:spChg>
        <pc:spChg chg="del mod">
          <ac:chgData name="Winnie Lo" userId="8b82ab0d-371b-474d-a48c-90efe91310e8" providerId="ADAL" clId="{D783B63E-7522-4850-B626-FBD2BA84E8F2}" dt="2023-05-10T12:27:40.723" v="835" actId="478"/>
          <ac:spMkLst>
            <pc:docMk/>
            <pc:sldMk cId="2868979476" sldId="346"/>
            <ac:spMk id="8" creationId="{12B705F3-6111-AEF5-1842-EF471DFA2766}"/>
          </ac:spMkLst>
        </pc:spChg>
        <pc:spChg chg="add mod">
          <ac:chgData name="Winnie Lo" userId="8b82ab0d-371b-474d-a48c-90efe91310e8" providerId="ADAL" clId="{D783B63E-7522-4850-B626-FBD2BA84E8F2}" dt="2023-05-10T13:06:47.634" v="1947" actId="1076"/>
          <ac:spMkLst>
            <pc:docMk/>
            <pc:sldMk cId="2868979476" sldId="346"/>
            <ac:spMk id="9" creationId="{C0099FAF-09C8-9ED3-D6DC-5F32D084B76D}"/>
          </ac:spMkLst>
        </pc:spChg>
        <pc:picChg chg="add del mod">
          <ac:chgData name="Winnie Lo" userId="8b82ab0d-371b-474d-a48c-90efe91310e8" providerId="ADAL" clId="{D783B63E-7522-4850-B626-FBD2BA84E8F2}" dt="2023-05-10T12:31:20.043" v="872" actId="478"/>
          <ac:picMkLst>
            <pc:docMk/>
            <pc:sldMk cId="2868979476" sldId="346"/>
            <ac:picMk id="2" creationId="{4834A39A-51AF-8475-0778-AB4DAE13B356}"/>
          </ac:picMkLst>
        </pc:picChg>
        <pc:picChg chg="del">
          <ac:chgData name="Winnie Lo" userId="8b82ab0d-371b-474d-a48c-90efe91310e8" providerId="ADAL" clId="{D783B63E-7522-4850-B626-FBD2BA84E8F2}" dt="2023-05-10T12:27:35.637" v="833" actId="478"/>
          <ac:picMkLst>
            <pc:docMk/>
            <pc:sldMk cId="2868979476" sldId="346"/>
            <ac:picMk id="4" creationId="{F169186D-F518-8F64-4900-CBEEA8F6B1B7}"/>
          </ac:picMkLst>
        </pc:picChg>
        <pc:picChg chg="add del mod">
          <ac:chgData name="Winnie Lo" userId="8b82ab0d-371b-474d-a48c-90efe91310e8" providerId="ADAL" clId="{D783B63E-7522-4850-B626-FBD2BA84E8F2}" dt="2023-05-10T12:47:57.769" v="1389" actId="478"/>
          <ac:picMkLst>
            <pc:docMk/>
            <pc:sldMk cId="2868979476" sldId="346"/>
            <ac:picMk id="6" creationId="{41178551-12F0-20C1-E0DC-538D126CC319}"/>
          </ac:picMkLst>
        </pc:picChg>
        <pc:picChg chg="del">
          <ac:chgData name="Winnie Lo" userId="8b82ab0d-371b-474d-a48c-90efe91310e8" providerId="ADAL" clId="{D783B63E-7522-4850-B626-FBD2BA84E8F2}" dt="2023-05-10T12:27:33.853" v="832" actId="478"/>
          <ac:picMkLst>
            <pc:docMk/>
            <pc:sldMk cId="2868979476" sldId="346"/>
            <ac:picMk id="7" creationId="{118100BF-75D4-99B2-E67E-4F4330F0EA3D}"/>
          </ac:picMkLst>
        </pc:picChg>
        <pc:picChg chg="add mod">
          <ac:chgData name="Winnie Lo" userId="8b82ab0d-371b-474d-a48c-90efe91310e8" providerId="ADAL" clId="{D783B63E-7522-4850-B626-FBD2BA84E8F2}" dt="2023-05-10T13:29:24.775" v="2156" actId="1076"/>
          <ac:picMkLst>
            <pc:docMk/>
            <pc:sldMk cId="2868979476" sldId="346"/>
            <ac:picMk id="11" creationId="{C6352E13-B2B9-37FE-054E-D4EC15A3B4B5}"/>
          </ac:picMkLst>
        </pc:picChg>
        <pc:picChg chg="add del mod">
          <ac:chgData name="Winnie Lo" userId="8b82ab0d-371b-474d-a48c-90efe91310e8" providerId="ADAL" clId="{D783B63E-7522-4850-B626-FBD2BA84E8F2}" dt="2023-05-10T12:57:08.351" v="1900" actId="478"/>
          <ac:picMkLst>
            <pc:docMk/>
            <pc:sldMk cId="2868979476" sldId="346"/>
            <ac:picMk id="12" creationId="{FA4E77FF-ECC1-88A9-A78E-77E5FEBC352A}"/>
          </ac:picMkLst>
        </pc:picChg>
      </pc:sldChg>
      <pc:sldChg chg="addSp delSp modSp add mod">
        <pc:chgData name="Winnie Lo" userId="8b82ab0d-371b-474d-a48c-90efe91310e8" providerId="ADAL" clId="{D783B63E-7522-4850-B626-FBD2BA84E8F2}" dt="2023-05-10T14:18:58.312" v="5127" actId="255"/>
        <pc:sldMkLst>
          <pc:docMk/>
          <pc:sldMk cId="983493811" sldId="347"/>
        </pc:sldMkLst>
        <pc:spChg chg="add del mod">
          <ac:chgData name="Winnie Lo" userId="8b82ab0d-371b-474d-a48c-90efe91310e8" providerId="ADAL" clId="{D783B63E-7522-4850-B626-FBD2BA84E8F2}" dt="2023-05-10T13:59:02.039" v="3956" actId="478"/>
          <ac:spMkLst>
            <pc:docMk/>
            <pc:sldMk cId="983493811" sldId="347"/>
            <ac:spMk id="2" creationId="{6ABF6D1B-675B-1572-109F-3E2FFFB1A22F}"/>
          </ac:spMkLst>
        </pc:spChg>
        <pc:spChg chg="mod">
          <ac:chgData name="Winnie Lo" userId="8b82ab0d-371b-474d-a48c-90efe91310e8" providerId="ADAL" clId="{D783B63E-7522-4850-B626-FBD2BA84E8F2}" dt="2023-05-10T14:18:58.312" v="5127" actId="255"/>
          <ac:spMkLst>
            <pc:docMk/>
            <pc:sldMk cId="983493811" sldId="347"/>
            <ac:spMk id="3" creationId="{AC663E8F-3055-A134-6B37-AEC3AF3D6517}"/>
          </ac:spMkLst>
        </pc:spChg>
        <pc:spChg chg="add del mod">
          <ac:chgData name="Winnie Lo" userId="8b82ab0d-371b-474d-a48c-90efe91310e8" providerId="ADAL" clId="{D783B63E-7522-4850-B626-FBD2BA84E8F2}" dt="2023-05-10T14:01:24.022" v="4273" actId="478"/>
          <ac:spMkLst>
            <pc:docMk/>
            <pc:sldMk cId="983493811" sldId="347"/>
            <ac:spMk id="4" creationId="{F8FA6BFB-60F2-EDDB-BAC5-FDFA8FB013BC}"/>
          </ac:spMkLst>
        </pc:spChg>
        <pc:spChg chg="add del mod">
          <ac:chgData name="Winnie Lo" userId="8b82ab0d-371b-474d-a48c-90efe91310e8" providerId="ADAL" clId="{D783B63E-7522-4850-B626-FBD2BA84E8F2}" dt="2023-05-10T14:01:47.455" v="4277" actId="255"/>
          <ac:spMkLst>
            <pc:docMk/>
            <pc:sldMk cId="983493811" sldId="347"/>
            <ac:spMk id="9" creationId="{C0099FAF-09C8-9ED3-D6DC-5F32D084B76D}"/>
          </ac:spMkLst>
        </pc:spChg>
        <pc:picChg chg="del">
          <ac:chgData name="Winnie Lo" userId="8b82ab0d-371b-474d-a48c-90efe91310e8" providerId="ADAL" clId="{D783B63E-7522-4850-B626-FBD2BA84E8F2}" dt="2023-05-10T12:36:07.256" v="1185" actId="478"/>
          <ac:picMkLst>
            <pc:docMk/>
            <pc:sldMk cId="983493811" sldId="347"/>
            <ac:picMk id="6" creationId="{41178551-12F0-20C1-E0DC-538D126CC319}"/>
          </ac:picMkLst>
        </pc:picChg>
        <pc:picChg chg="add del mod">
          <ac:chgData name="Winnie Lo" userId="8b82ab0d-371b-474d-a48c-90efe91310e8" providerId="ADAL" clId="{D783B63E-7522-4850-B626-FBD2BA84E8F2}" dt="2023-05-10T14:00:37.687" v="4236" actId="478"/>
          <ac:picMkLst>
            <pc:docMk/>
            <pc:sldMk cId="983493811" sldId="347"/>
            <ac:picMk id="1025" creationId="{B7AA87FD-0FEF-E2A5-095A-DAF9D5349ACE}"/>
          </ac:picMkLst>
        </pc:picChg>
      </pc:sldChg>
      <pc:sldChg chg="addSp delSp modSp add mod">
        <pc:chgData name="Winnie Lo" userId="8b82ab0d-371b-474d-a48c-90efe91310e8" providerId="ADAL" clId="{D783B63E-7522-4850-B626-FBD2BA84E8F2}" dt="2023-05-10T14:28:35.857" v="5982" actId="5793"/>
        <pc:sldMkLst>
          <pc:docMk/>
          <pc:sldMk cId="1984482990" sldId="348"/>
        </pc:sldMkLst>
        <pc:spChg chg="del">
          <ac:chgData name="Winnie Lo" userId="8b82ab0d-371b-474d-a48c-90efe91310e8" providerId="ADAL" clId="{D783B63E-7522-4850-B626-FBD2BA84E8F2}" dt="2023-05-10T14:03:01.045" v="4287" actId="478"/>
          <ac:spMkLst>
            <pc:docMk/>
            <pc:sldMk cId="1984482990" sldId="348"/>
            <ac:spMk id="3" creationId="{AC663E8F-3055-A134-6B37-AEC3AF3D6517}"/>
          </ac:spMkLst>
        </pc:spChg>
        <pc:spChg chg="add mod">
          <ac:chgData name="Winnie Lo" userId="8b82ab0d-371b-474d-a48c-90efe91310e8" providerId="ADAL" clId="{D783B63E-7522-4850-B626-FBD2BA84E8F2}" dt="2023-05-10T14:28:35.857" v="5982" actId="5793"/>
          <ac:spMkLst>
            <pc:docMk/>
            <pc:sldMk cId="1984482990" sldId="348"/>
            <ac:spMk id="4" creationId="{8D419306-8B58-2AFA-C4F6-E88613BCBCAA}"/>
          </ac:spMkLst>
        </pc:spChg>
        <pc:spChg chg="del mod">
          <ac:chgData name="Winnie Lo" userId="8b82ab0d-371b-474d-a48c-90efe91310e8" providerId="ADAL" clId="{D783B63E-7522-4850-B626-FBD2BA84E8F2}" dt="2023-05-10T14:02:24.022" v="4281" actId="478"/>
          <ac:spMkLst>
            <pc:docMk/>
            <pc:sldMk cId="1984482990" sldId="348"/>
            <ac:spMk id="9" creationId="{C0099FAF-09C8-9ED3-D6DC-5F32D084B76D}"/>
          </ac:spMkLst>
        </pc:spChg>
        <pc:picChg chg="add mod">
          <ac:chgData name="Winnie Lo" userId="8b82ab0d-371b-474d-a48c-90efe91310e8" providerId="ADAL" clId="{D783B63E-7522-4850-B626-FBD2BA84E8F2}" dt="2023-05-10T14:27:52.922" v="5858" actId="1076"/>
          <ac:picMkLst>
            <pc:docMk/>
            <pc:sldMk cId="1984482990" sldId="348"/>
            <ac:picMk id="2" creationId="{ACEC94C9-E4E7-EA1C-9764-714372ACD384}"/>
          </ac:picMkLst>
        </pc:picChg>
      </pc:sldChg>
      <pc:sldChg chg="addSp delSp modSp add mod">
        <pc:chgData name="Winnie Lo" userId="8b82ab0d-371b-474d-a48c-90efe91310e8" providerId="ADAL" clId="{D783B63E-7522-4850-B626-FBD2BA84E8F2}" dt="2023-05-10T14:54:47.765" v="6563" actId="255"/>
        <pc:sldMkLst>
          <pc:docMk/>
          <pc:sldMk cId="4196728530" sldId="349"/>
        </pc:sldMkLst>
        <pc:spChg chg="mod">
          <ac:chgData name="Winnie Lo" userId="8b82ab0d-371b-474d-a48c-90efe91310e8" providerId="ADAL" clId="{D783B63E-7522-4850-B626-FBD2BA84E8F2}" dt="2023-05-10T14:54:47.765" v="6563" actId="255"/>
          <ac:spMkLst>
            <pc:docMk/>
            <pc:sldMk cId="4196728530" sldId="349"/>
            <ac:spMk id="3" creationId="{AC663E8F-3055-A134-6B37-AEC3AF3D6517}"/>
          </ac:spMkLst>
        </pc:spChg>
        <pc:spChg chg="add del mod">
          <ac:chgData name="Winnie Lo" userId="8b82ab0d-371b-474d-a48c-90efe91310e8" providerId="ADAL" clId="{D783B63E-7522-4850-B626-FBD2BA84E8F2}" dt="2023-05-10T14:54:38.872" v="6561" actId="113"/>
          <ac:spMkLst>
            <pc:docMk/>
            <pc:sldMk cId="4196728530" sldId="349"/>
            <ac:spMk id="5" creationId="{70476B43-7A8D-C0DA-8340-37A1AB2123C3}"/>
          </ac:spMkLst>
        </pc:spChg>
        <pc:spChg chg="del mod">
          <ac:chgData name="Winnie Lo" userId="8b82ab0d-371b-474d-a48c-90efe91310e8" providerId="ADAL" clId="{D783B63E-7522-4850-B626-FBD2BA84E8F2}" dt="2023-05-10T13:11:28.462" v="1969" actId="478"/>
          <ac:spMkLst>
            <pc:docMk/>
            <pc:sldMk cId="4196728530" sldId="349"/>
            <ac:spMk id="9" creationId="{C0099FAF-09C8-9ED3-D6DC-5F32D084B76D}"/>
          </ac:spMkLst>
        </pc:spChg>
        <pc:spChg chg="add del mod">
          <ac:chgData name="Winnie Lo" userId="8b82ab0d-371b-474d-a48c-90efe91310e8" providerId="ADAL" clId="{D783B63E-7522-4850-B626-FBD2BA84E8F2}" dt="2023-05-10T13:38:05.169" v="2320" actId="478"/>
          <ac:spMkLst>
            <pc:docMk/>
            <pc:sldMk cId="4196728530" sldId="349"/>
            <ac:spMk id="12" creationId="{66438219-3C11-CC40-56E4-9698A84B3983}"/>
          </ac:spMkLst>
        </pc:spChg>
        <pc:spChg chg="add mod">
          <ac:chgData name="Winnie Lo" userId="8b82ab0d-371b-474d-a48c-90efe91310e8" providerId="ADAL" clId="{D783B63E-7522-4850-B626-FBD2BA84E8F2}" dt="2023-05-10T14:54:38.872" v="6561" actId="113"/>
          <ac:spMkLst>
            <pc:docMk/>
            <pc:sldMk cId="4196728530" sldId="349"/>
            <ac:spMk id="17" creationId="{32CD1A46-7B4D-3342-B917-DB15E6E03EBD}"/>
          </ac:spMkLst>
        </pc:spChg>
        <pc:spChg chg="add mod">
          <ac:chgData name="Winnie Lo" userId="8b82ab0d-371b-474d-a48c-90efe91310e8" providerId="ADAL" clId="{D783B63E-7522-4850-B626-FBD2BA84E8F2}" dt="2023-05-10T14:54:38.872" v="6561" actId="113"/>
          <ac:spMkLst>
            <pc:docMk/>
            <pc:sldMk cId="4196728530" sldId="349"/>
            <ac:spMk id="19" creationId="{2EA4643C-8118-5071-D2D7-E3133A05D34C}"/>
          </ac:spMkLst>
        </pc:spChg>
        <pc:picChg chg="add del mod">
          <ac:chgData name="Winnie Lo" userId="8b82ab0d-371b-474d-a48c-90efe91310e8" providerId="ADAL" clId="{D783B63E-7522-4850-B626-FBD2BA84E8F2}" dt="2023-05-10T13:38:01.945" v="2317" actId="478"/>
          <ac:picMkLst>
            <pc:docMk/>
            <pc:sldMk cId="4196728530" sldId="349"/>
            <ac:picMk id="4" creationId="{1D4D8A32-CA90-5409-0BBC-48248F265768}"/>
          </ac:picMkLst>
        </pc:picChg>
        <pc:picChg chg="del">
          <ac:chgData name="Winnie Lo" userId="8b82ab0d-371b-474d-a48c-90efe91310e8" providerId="ADAL" clId="{D783B63E-7522-4850-B626-FBD2BA84E8F2}" dt="2023-05-10T13:11:32.837" v="1970" actId="478"/>
          <ac:picMkLst>
            <pc:docMk/>
            <pc:sldMk cId="4196728530" sldId="349"/>
            <ac:picMk id="6" creationId="{41178551-12F0-20C1-E0DC-538D126CC319}"/>
          </ac:picMkLst>
        </pc:picChg>
        <pc:picChg chg="add del mod">
          <ac:chgData name="Winnie Lo" userId="8b82ab0d-371b-474d-a48c-90efe91310e8" providerId="ADAL" clId="{D783B63E-7522-4850-B626-FBD2BA84E8F2}" dt="2023-05-10T13:38:02.602" v="2318" actId="478"/>
          <ac:picMkLst>
            <pc:docMk/>
            <pc:sldMk cId="4196728530" sldId="349"/>
            <ac:picMk id="8" creationId="{B0AF4D4F-87CB-C194-9CF3-8B8DC24FB864}"/>
          </ac:picMkLst>
        </pc:picChg>
        <pc:picChg chg="add del">
          <ac:chgData name="Winnie Lo" userId="8b82ab0d-371b-474d-a48c-90efe91310e8" providerId="ADAL" clId="{D783B63E-7522-4850-B626-FBD2BA84E8F2}" dt="2023-05-10T13:36:25.857" v="2244" actId="478"/>
          <ac:picMkLst>
            <pc:docMk/>
            <pc:sldMk cId="4196728530" sldId="349"/>
            <ac:picMk id="11" creationId="{0D9AC708-71B1-F777-DFCF-28D20E6CE9F6}"/>
          </ac:picMkLst>
        </pc:picChg>
        <pc:picChg chg="add mod">
          <ac:chgData name="Winnie Lo" userId="8b82ab0d-371b-474d-a48c-90efe91310e8" providerId="ADAL" clId="{D783B63E-7522-4850-B626-FBD2BA84E8F2}" dt="2023-05-10T13:45:10.765" v="2574" actId="1076"/>
          <ac:picMkLst>
            <pc:docMk/>
            <pc:sldMk cId="4196728530" sldId="349"/>
            <ac:picMk id="14" creationId="{96BD957D-BFF7-8850-F7F4-0FFF691C3B03}"/>
          </ac:picMkLst>
        </pc:picChg>
        <pc:picChg chg="add mod">
          <ac:chgData name="Winnie Lo" userId="8b82ab0d-371b-474d-a48c-90efe91310e8" providerId="ADAL" clId="{D783B63E-7522-4850-B626-FBD2BA84E8F2}" dt="2023-05-10T13:44:45.276" v="2569" actId="1076"/>
          <ac:picMkLst>
            <pc:docMk/>
            <pc:sldMk cId="4196728530" sldId="349"/>
            <ac:picMk id="15" creationId="{EDB0BB8A-1252-703D-DEFA-41B69EB17490}"/>
          </ac:picMkLst>
        </pc:picChg>
        <pc:picChg chg="add mod">
          <ac:chgData name="Winnie Lo" userId="8b82ab0d-371b-474d-a48c-90efe91310e8" providerId="ADAL" clId="{D783B63E-7522-4850-B626-FBD2BA84E8F2}" dt="2023-05-10T13:44:34.397" v="2566" actId="1076"/>
          <ac:picMkLst>
            <pc:docMk/>
            <pc:sldMk cId="4196728530" sldId="349"/>
            <ac:picMk id="20" creationId="{4186379B-C997-9370-5FA2-0D44C7023202}"/>
          </ac:picMkLst>
        </pc:picChg>
      </pc:sldChg>
      <pc:sldChg chg="addSp delSp modSp add mod ord">
        <pc:chgData name="Winnie Lo" userId="8b82ab0d-371b-474d-a48c-90efe91310e8" providerId="ADAL" clId="{D783B63E-7522-4850-B626-FBD2BA84E8F2}" dt="2023-05-10T13:29:20.367" v="2155" actId="14100"/>
        <pc:sldMkLst>
          <pc:docMk/>
          <pc:sldMk cId="1984511235" sldId="350"/>
        </pc:sldMkLst>
        <pc:spChg chg="mod">
          <ac:chgData name="Winnie Lo" userId="8b82ab0d-371b-474d-a48c-90efe91310e8" providerId="ADAL" clId="{D783B63E-7522-4850-B626-FBD2BA84E8F2}" dt="2023-05-10T13:29:03.508" v="2153" actId="255"/>
          <ac:spMkLst>
            <pc:docMk/>
            <pc:sldMk cId="1984511235" sldId="350"/>
            <ac:spMk id="9" creationId="{C0099FAF-09C8-9ED3-D6DC-5F32D084B76D}"/>
          </ac:spMkLst>
        </pc:spChg>
        <pc:picChg chg="add del mod">
          <ac:chgData name="Winnie Lo" userId="8b82ab0d-371b-474d-a48c-90efe91310e8" providerId="ADAL" clId="{D783B63E-7522-4850-B626-FBD2BA84E8F2}" dt="2023-05-10T13:11:00.734" v="1963" actId="478"/>
          <ac:picMkLst>
            <pc:docMk/>
            <pc:sldMk cId="1984511235" sldId="350"/>
            <ac:picMk id="2" creationId="{7F175F1B-7604-9E50-9187-660C21A1D022}"/>
          </ac:picMkLst>
        </pc:picChg>
        <pc:picChg chg="add mod">
          <ac:chgData name="Winnie Lo" userId="8b82ab0d-371b-474d-a48c-90efe91310e8" providerId="ADAL" clId="{D783B63E-7522-4850-B626-FBD2BA84E8F2}" dt="2023-05-10T13:29:20.367" v="2155" actId="14100"/>
          <ac:picMkLst>
            <pc:docMk/>
            <pc:sldMk cId="1984511235" sldId="350"/>
            <ac:picMk id="5" creationId="{F18C9C96-BACF-9718-91E3-4AAB5472900D}"/>
          </ac:picMkLst>
        </pc:picChg>
        <pc:picChg chg="del mod">
          <ac:chgData name="Winnie Lo" userId="8b82ab0d-371b-474d-a48c-90efe91310e8" providerId="ADAL" clId="{D783B63E-7522-4850-B626-FBD2BA84E8F2}" dt="2023-05-10T13:01:53.598" v="1924" actId="478"/>
          <ac:picMkLst>
            <pc:docMk/>
            <pc:sldMk cId="1984511235" sldId="350"/>
            <ac:picMk id="11" creationId="{C6352E13-B2B9-37FE-054E-D4EC15A3B4B5}"/>
          </ac:picMkLst>
        </pc:picChg>
      </pc:sldChg>
      <pc:sldChg chg="add del">
        <pc:chgData name="Winnie Lo" userId="8b82ab0d-371b-474d-a48c-90efe91310e8" providerId="ADAL" clId="{D783B63E-7522-4850-B626-FBD2BA84E8F2}" dt="2023-05-10T12:58:14.793" v="1910" actId="2696"/>
        <pc:sldMkLst>
          <pc:docMk/>
          <pc:sldMk cId="2159263046" sldId="351"/>
        </pc:sldMkLst>
      </pc:sldChg>
      <pc:sldChg chg="modSp add mod ord">
        <pc:chgData name="Winnie Lo" userId="8b82ab0d-371b-474d-a48c-90efe91310e8" providerId="ADAL" clId="{D783B63E-7522-4850-B626-FBD2BA84E8F2}" dt="2023-05-10T13:28:52.108" v="2152" actId="13926"/>
        <pc:sldMkLst>
          <pc:docMk/>
          <pc:sldMk cId="3613265296" sldId="351"/>
        </pc:sldMkLst>
        <pc:spChg chg="mod">
          <ac:chgData name="Winnie Lo" userId="8b82ab0d-371b-474d-a48c-90efe91310e8" providerId="ADAL" clId="{D783B63E-7522-4850-B626-FBD2BA84E8F2}" dt="2023-05-10T13:28:52.108" v="2152" actId="13926"/>
          <ac:spMkLst>
            <pc:docMk/>
            <pc:sldMk cId="3613265296" sldId="351"/>
            <ac:spMk id="9" creationId="{C0099FAF-09C8-9ED3-D6DC-5F32D084B76D}"/>
          </ac:spMkLst>
        </pc:spChg>
      </pc:sldChg>
      <pc:sldChg chg="addSp delSp modSp add mod">
        <pc:chgData name="Winnie Lo" userId="8b82ab0d-371b-474d-a48c-90efe91310e8" providerId="ADAL" clId="{D783B63E-7522-4850-B626-FBD2BA84E8F2}" dt="2023-05-10T14:54:08.675" v="6557" actId="9405"/>
        <pc:sldMkLst>
          <pc:docMk/>
          <pc:sldMk cId="3793565184" sldId="352"/>
        </pc:sldMkLst>
        <pc:spChg chg="mod">
          <ac:chgData name="Winnie Lo" userId="8b82ab0d-371b-474d-a48c-90efe91310e8" providerId="ADAL" clId="{D783B63E-7522-4850-B626-FBD2BA84E8F2}" dt="2023-05-10T13:13:25.060" v="2029" actId="20577"/>
          <ac:spMkLst>
            <pc:docMk/>
            <pc:sldMk cId="3793565184" sldId="352"/>
            <ac:spMk id="3" creationId="{AC663E8F-3055-A134-6B37-AEC3AF3D6517}"/>
          </ac:spMkLst>
        </pc:spChg>
        <pc:spChg chg="del mod">
          <ac:chgData name="Winnie Lo" userId="8b82ab0d-371b-474d-a48c-90efe91310e8" providerId="ADAL" clId="{D783B63E-7522-4850-B626-FBD2BA84E8F2}" dt="2023-05-10T13:13:09.125" v="2009" actId="478"/>
          <ac:spMkLst>
            <pc:docMk/>
            <pc:sldMk cId="3793565184" sldId="352"/>
            <ac:spMk id="9" creationId="{C0099FAF-09C8-9ED3-D6DC-5F32D084B76D}"/>
          </ac:spMkLst>
        </pc:spChg>
        <pc:picChg chg="add mod">
          <ac:chgData name="Winnie Lo" userId="8b82ab0d-371b-474d-a48c-90efe91310e8" providerId="ADAL" clId="{D783B63E-7522-4850-B626-FBD2BA84E8F2}" dt="2023-05-10T14:52:00.379" v="6543" actId="1076"/>
          <ac:picMkLst>
            <pc:docMk/>
            <pc:sldMk cId="3793565184" sldId="352"/>
            <ac:picMk id="2" creationId="{A2334ABD-202D-4657-3F3C-6E1025F3B805}"/>
          </ac:picMkLst>
        </pc:picChg>
        <pc:picChg chg="del">
          <ac:chgData name="Winnie Lo" userId="8b82ab0d-371b-474d-a48c-90efe91310e8" providerId="ADAL" clId="{D783B63E-7522-4850-B626-FBD2BA84E8F2}" dt="2023-05-10T13:13:04.967" v="2006" actId="478"/>
          <ac:picMkLst>
            <pc:docMk/>
            <pc:sldMk cId="3793565184" sldId="352"/>
            <ac:picMk id="5" creationId="{F18C9C96-BACF-9718-91E3-4AAB5472900D}"/>
          </ac:picMkLst>
        </pc:picChg>
        <pc:inkChg chg="add del">
          <ac:chgData name="Winnie Lo" userId="8b82ab0d-371b-474d-a48c-90efe91310e8" providerId="ADAL" clId="{D783B63E-7522-4850-B626-FBD2BA84E8F2}" dt="2023-05-10T14:52:18.064" v="6545" actId="9405"/>
          <ac:inkMkLst>
            <pc:docMk/>
            <pc:sldMk cId="3793565184" sldId="352"/>
            <ac:inkMk id="4" creationId="{9A338E95-2717-F4DD-07A4-5A28D1D9D23C}"/>
          </ac:inkMkLst>
        </pc:inkChg>
        <pc:inkChg chg="add del">
          <ac:chgData name="Winnie Lo" userId="8b82ab0d-371b-474d-a48c-90efe91310e8" providerId="ADAL" clId="{D783B63E-7522-4850-B626-FBD2BA84E8F2}" dt="2023-05-10T14:52:45.020" v="6547" actId="9405"/>
          <ac:inkMkLst>
            <pc:docMk/>
            <pc:sldMk cId="3793565184" sldId="352"/>
            <ac:inkMk id="6" creationId="{2F38F435-7430-4EC5-54EB-4DDB368450F3}"/>
          </ac:inkMkLst>
        </pc:inkChg>
        <pc:inkChg chg="add del">
          <ac:chgData name="Winnie Lo" userId="8b82ab0d-371b-474d-a48c-90efe91310e8" providerId="ADAL" clId="{D783B63E-7522-4850-B626-FBD2BA84E8F2}" dt="2023-05-10T14:52:56.407" v="6549" actId="9405"/>
          <ac:inkMkLst>
            <pc:docMk/>
            <pc:sldMk cId="3793565184" sldId="352"/>
            <ac:inkMk id="7" creationId="{BF682975-8778-9AE6-3764-26EFD19F92D0}"/>
          </ac:inkMkLst>
        </pc:inkChg>
        <pc:inkChg chg="add del">
          <ac:chgData name="Winnie Lo" userId="8b82ab0d-371b-474d-a48c-90efe91310e8" providerId="ADAL" clId="{D783B63E-7522-4850-B626-FBD2BA84E8F2}" dt="2023-05-10T14:53:20.307" v="6551" actId="9405"/>
          <ac:inkMkLst>
            <pc:docMk/>
            <pc:sldMk cId="3793565184" sldId="352"/>
            <ac:inkMk id="8" creationId="{7F9D44D8-A7FB-C10F-AD6C-96669E93BF40}"/>
          </ac:inkMkLst>
        </pc:inkChg>
        <pc:inkChg chg="add del">
          <ac:chgData name="Winnie Lo" userId="8b82ab0d-371b-474d-a48c-90efe91310e8" providerId="ADAL" clId="{D783B63E-7522-4850-B626-FBD2BA84E8F2}" dt="2023-05-10T14:53:28.678" v="6553" actId="9405"/>
          <ac:inkMkLst>
            <pc:docMk/>
            <pc:sldMk cId="3793565184" sldId="352"/>
            <ac:inkMk id="10" creationId="{928232A3-B8C9-0422-9DB4-CE7F6CB7A6FE}"/>
          </ac:inkMkLst>
        </pc:inkChg>
        <pc:inkChg chg="add del">
          <ac:chgData name="Winnie Lo" userId="8b82ab0d-371b-474d-a48c-90efe91310e8" providerId="ADAL" clId="{D783B63E-7522-4850-B626-FBD2BA84E8F2}" dt="2023-05-10T14:53:53.120" v="6555" actId="9405"/>
          <ac:inkMkLst>
            <pc:docMk/>
            <pc:sldMk cId="3793565184" sldId="352"/>
            <ac:inkMk id="11" creationId="{2AA284B7-92D3-030E-62E5-E6DAD1A0C173}"/>
          </ac:inkMkLst>
        </pc:inkChg>
        <pc:inkChg chg="add">
          <ac:chgData name="Winnie Lo" userId="8b82ab0d-371b-474d-a48c-90efe91310e8" providerId="ADAL" clId="{D783B63E-7522-4850-B626-FBD2BA84E8F2}" dt="2023-05-10T14:54:02.909" v="6556" actId="9405"/>
          <ac:inkMkLst>
            <pc:docMk/>
            <pc:sldMk cId="3793565184" sldId="352"/>
            <ac:inkMk id="12" creationId="{8B353894-B084-E9F3-0075-95635458A06A}"/>
          </ac:inkMkLst>
        </pc:inkChg>
        <pc:inkChg chg="add">
          <ac:chgData name="Winnie Lo" userId="8b82ab0d-371b-474d-a48c-90efe91310e8" providerId="ADAL" clId="{D783B63E-7522-4850-B626-FBD2BA84E8F2}" dt="2023-05-10T14:54:08.675" v="6557" actId="9405"/>
          <ac:inkMkLst>
            <pc:docMk/>
            <pc:sldMk cId="3793565184" sldId="352"/>
            <ac:inkMk id="13" creationId="{BF580CE2-44B2-C0E5-CC1B-594C5740429A}"/>
          </ac:inkMkLst>
        </pc:inkChg>
      </pc:sldChg>
      <pc:sldChg chg="addSp modSp add mod">
        <pc:chgData name="Winnie Lo" userId="8b82ab0d-371b-474d-a48c-90efe91310e8" providerId="ADAL" clId="{D783B63E-7522-4850-B626-FBD2BA84E8F2}" dt="2023-05-10T13:56:46.664" v="3813" actId="1076"/>
        <pc:sldMkLst>
          <pc:docMk/>
          <pc:sldMk cId="1371538750" sldId="353"/>
        </pc:sldMkLst>
        <pc:spChg chg="mod">
          <ac:chgData name="Winnie Lo" userId="8b82ab0d-371b-474d-a48c-90efe91310e8" providerId="ADAL" clId="{D783B63E-7522-4850-B626-FBD2BA84E8F2}" dt="2023-05-10T13:55:23.702" v="3805" actId="14100"/>
          <ac:spMkLst>
            <pc:docMk/>
            <pc:sldMk cId="1371538750" sldId="353"/>
            <ac:spMk id="3" creationId="{AC663E8F-3055-A134-6B37-AEC3AF3D6517}"/>
          </ac:spMkLst>
        </pc:spChg>
        <pc:spChg chg="add mod">
          <ac:chgData name="Winnie Lo" userId="8b82ab0d-371b-474d-a48c-90efe91310e8" providerId="ADAL" clId="{D783B63E-7522-4850-B626-FBD2BA84E8F2}" dt="2023-05-10T13:56:46.664" v="3813" actId="1076"/>
          <ac:spMkLst>
            <pc:docMk/>
            <pc:sldMk cId="1371538750" sldId="353"/>
            <ac:spMk id="4" creationId="{3A790146-6698-0A16-1196-AA8EDBCF656C}"/>
          </ac:spMkLst>
        </pc:spChg>
        <pc:picChg chg="add mod">
          <ac:chgData name="Winnie Lo" userId="8b82ab0d-371b-474d-a48c-90efe91310e8" providerId="ADAL" clId="{D783B63E-7522-4850-B626-FBD2BA84E8F2}" dt="2023-05-10T13:56:42.541" v="3812" actId="1076"/>
          <ac:picMkLst>
            <pc:docMk/>
            <pc:sldMk cId="1371538750" sldId="353"/>
            <ac:picMk id="5" creationId="{40327C80-652E-EF78-2DC1-063EB96BAD7C}"/>
          </ac:picMkLst>
        </pc:picChg>
      </pc:sldChg>
      <pc:sldChg chg="addSp delSp modSp add mod">
        <pc:chgData name="Winnie Lo" userId="8b82ab0d-371b-474d-a48c-90efe91310e8" providerId="ADAL" clId="{D783B63E-7522-4850-B626-FBD2BA84E8F2}" dt="2023-05-10T13:48:44.655" v="2647" actId="255"/>
        <pc:sldMkLst>
          <pc:docMk/>
          <pc:sldMk cId="2800848003" sldId="354"/>
        </pc:sldMkLst>
        <pc:spChg chg="mod">
          <ac:chgData name="Winnie Lo" userId="8b82ab0d-371b-474d-a48c-90efe91310e8" providerId="ADAL" clId="{D783B63E-7522-4850-B626-FBD2BA84E8F2}" dt="2023-05-10T13:47:14.503" v="2636" actId="20577"/>
          <ac:spMkLst>
            <pc:docMk/>
            <pc:sldMk cId="2800848003" sldId="354"/>
            <ac:spMk id="3" creationId="{AC663E8F-3055-A134-6B37-AEC3AF3D6517}"/>
          </ac:spMkLst>
        </pc:spChg>
        <pc:spChg chg="add mod">
          <ac:chgData name="Winnie Lo" userId="8b82ab0d-371b-474d-a48c-90efe91310e8" providerId="ADAL" clId="{D783B63E-7522-4850-B626-FBD2BA84E8F2}" dt="2023-05-10T13:46:07.564" v="2587" actId="1076"/>
          <ac:spMkLst>
            <pc:docMk/>
            <pc:sldMk cId="2800848003" sldId="354"/>
            <ac:spMk id="6" creationId="{1F662C02-C5A6-113A-EBC8-7BC862154542}"/>
          </ac:spMkLst>
        </pc:spChg>
        <pc:spChg chg="add mod">
          <ac:chgData name="Winnie Lo" userId="8b82ab0d-371b-474d-a48c-90efe91310e8" providerId="ADAL" clId="{D783B63E-7522-4850-B626-FBD2BA84E8F2}" dt="2023-05-10T13:48:44.655" v="2647" actId="255"/>
          <ac:spMkLst>
            <pc:docMk/>
            <pc:sldMk cId="2800848003" sldId="354"/>
            <ac:spMk id="7" creationId="{4BE1C7DB-C24C-1BDA-11F8-042BFB886D63}"/>
          </ac:spMkLst>
        </pc:spChg>
        <pc:picChg chg="add del mod">
          <ac:chgData name="Winnie Lo" userId="8b82ab0d-371b-474d-a48c-90efe91310e8" providerId="ADAL" clId="{D783B63E-7522-4850-B626-FBD2BA84E8F2}" dt="2023-05-10T13:45:50.683" v="2583" actId="478"/>
          <ac:picMkLst>
            <pc:docMk/>
            <pc:sldMk cId="2800848003" sldId="354"/>
            <ac:picMk id="2" creationId="{F68D2121-16BB-1489-76D8-72F877B92AFB}"/>
          </ac:picMkLst>
        </pc:picChg>
        <pc:picChg chg="add mod">
          <ac:chgData name="Winnie Lo" userId="8b82ab0d-371b-474d-a48c-90efe91310e8" providerId="ADAL" clId="{D783B63E-7522-4850-B626-FBD2BA84E8F2}" dt="2023-05-10T13:48:33.380" v="2645" actId="14100"/>
          <ac:picMkLst>
            <pc:docMk/>
            <pc:sldMk cId="2800848003" sldId="354"/>
            <ac:picMk id="4" creationId="{70307847-0B29-3E93-DDC0-C762D0FD9756}"/>
          </ac:picMkLst>
        </pc:picChg>
      </pc:sldChg>
      <pc:sldChg chg="delSp add del mod">
        <pc:chgData name="Winnie Lo" userId="8b82ab0d-371b-474d-a48c-90efe91310e8" providerId="ADAL" clId="{D783B63E-7522-4850-B626-FBD2BA84E8F2}" dt="2023-05-10T14:55:08.807" v="6564" actId="2696"/>
        <pc:sldMkLst>
          <pc:docMk/>
          <pc:sldMk cId="877537056" sldId="355"/>
        </pc:sldMkLst>
        <pc:picChg chg="del">
          <ac:chgData name="Winnie Lo" userId="8b82ab0d-371b-474d-a48c-90efe91310e8" providerId="ADAL" clId="{D783B63E-7522-4850-B626-FBD2BA84E8F2}" dt="2023-05-10T13:42:30.582" v="2532" actId="478"/>
          <ac:picMkLst>
            <pc:docMk/>
            <pc:sldMk cId="877537056" sldId="355"/>
            <ac:picMk id="4" creationId="{1D4D8A32-CA90-5409-0BBC-48248F265768}"/>
          </ac:picMkLst>
        </pc:picChg>
      </pc:sldChg>
      <pc:sldChg chg="delSp modSp add mod">
        <pc:chgData name="Winnie Lo" userId="8b82ab0d-371b-474d-a48c-90efe91310e8" providerId="ADAL" clId="{D783B63E-7522-4850-B626-FBD2BA84E8F2}" dt="2023-05-10T13:56:38.291" v="3811" actId="1076"/>
        <pc:sldMkLst>
          <pc:docMk/>
          <pc:sldMk cId="3058824090" sldId="356"/>
        </pc:sldMkLst>
        <pc:spChg chg="del mod">
          <ac:chgData name="Winnie Lo" userId="8b82ab0d-371b-474d-a48c-90efe91310e8" providerId="ADAL" clId="{D783B63E-7522-4850-B626-FBD2BA84E8F2}" dt="2023-05-10T13:49:17.543" v="2652" actId="478"/>
          <ac:spMkLst>
            <pc:docMk/>
            <pc:sldMk cId="3058824090" sldId="356"/>
            <ac:spMk id="6" creationId="{1F662C02-C5A6-113A-EBC8-7BC862154542}"/>
          </ac:spMkLst>
        </pc:spChg>
        <pc:spChg chg="mod">
          <ac:chgData name="Winnie Lo" userId="8b82ab0d-371b-474d-a48c-90efe91310e8" providerId="ADAL" clId="{D783B63E-7522-4850-B626-FBD2BA84E8F2}" dt="2023-05-10T13:56:38.291" v="3811" actId="1076"/>
          <ac:spMkLst>
            <pc:docMk/>
            <pc:sldMk cId="3058824090" sldId="356"/>
            <ac:spMk id="7" creationId="{4BE1C7DB-C24C-1BDA-11F8-042BFB886D63}"/>
          </ac:spMkLst>
        </pc:spChg>
        <pc:picChg chg="del">
          <ac:chgData name="Winnie Lo" userId="8b82ab0d-371b-474d-a48c-90efe91310e8" providerId="ADAL" clId="{D783B63E-7522-4850-B626-FBD2BA84E8F2}" dt="2023-05-10T13:49:11.811" v="2649" actId="478"/>
          <ac:picMkLst>
            <pc:docMk/>
            <pc:sldMk cId="3058824090" sldId="356"/>
            <ac:picMk id="4" creationId="{70307847-0B29-3E93-DDC0-C762D0FD9756}"/>
          </ac:picMkLst>
        </pc:picChg>
      </pc:sldChg>
      <pc:sldChg chg="addSp delSp modSp add mod ord">
        <pc:chgData name="Winnie Lo" userId="8b82ab0d-371b-474d-a48c-90efe91310e8" providerId="ADAL" clId="{D783B63E-7522-4850-B626-FBD2BA84E8F2}" dt="2023-05-10T14:25:14.407" v="5803" actId="113"/>
        <pc:sldMkLst>
          <pc:docMk/>
          <pc:sldMk cId="3828854234" sldId="357"/>
        </pc:sldMkLst>
        <pc:spChg chg="add del mod">
          <ac:chgData name="Winnie Lo" userId="8b82ab0d-371b-474d-a48c-90efe91310e8" providerId="ADAL" clId="{D783B63E-7522-4850-B626-FBD2BA84E8F2}" dt="2023-05-10T14:10:57.752" v="4633" actId="478"/>
          <ac:spMkLst>
            <pc:docMk/>
            <pc:sldMk cId="3828854234" sldId="357"/>
            <ac:spMk id="3" creationId="{AC663E8F-3055-A134-6B37-AEC3AF3D6517}"/>
          </ac:spMkLst>
        </pc:spChg>
        <pc:spChg chg="add del mod">
          <ac:chgData name="Winnie Lo" userId="8b82ab0d-371b-474d-a48c-90efe91310e8" providerId="ADAL" clId="{D783B63E-7522-4850-B626-FBD2BA84E8F2}" dt="2023-05-10T14:05:50.413" v="4314" actId="478"/>
          <ac:spMkLst>
            <pc:docMk/>
            <pc:sldMk cId="3828854234" sldId="357"/>
            <ac:spMk id="6" creationId="{A2B25DD1-1D0A-5B74-634D-D05B310B439F}"/>
          </ac:spMkLst>
        </pc:spChg>
        <pc:spChg chg="del">
          <ac:chgData name="Winnie Lo" userId="8b82ab0d-371b-474d-a48c-90efe91310e8" providerId="ADAL" clId="{D783B63E-7522-4850-B626-FBD2BA84E8F2}" dt="2023-05-10T14:04:34.319" v="4302" actId="478"/>
          <ac:spMkLst>
            <pc:docMk/>
            <pc:sldMk cId="3828854234" sldId="357"/>
            <ac:spMk id="9" creationId="{C0099FAF-09C8-9ED3-D6DC-5F32D084B76D}"/>
          </ac:spMkLst>
        </pc:spChg>
        <pc:spChg chg="add del mod">
          <ac:chgData name="Winnie Lo" userId="8b82ab0d-371b-474d-a48c-90efe91310e8" providerId="ADAL" clId="{D783B63E-7522-4850-B626-FBD2BA84E8F2}" dt="2023-05-10T14:10:24.090" v="4619" actId="478"/>
          <ac:spMkLst>
            <pc:docMk/>
            <pc:sldMk cId="3828854234" sldId="357"/>
            <ac:spMk id="10" creationId="{5A5BA459-2B49-C543-A919-BAE56A18282D}"/>
          </ac:spMkLst>
        </pc:spChg>
        <pc:spChg chg="add del mod">
          <ac:chgData name="Winnie Lo" userId="8b82ab0d-371b-474d-a48c-90efe91310e8" providerId="ADAL" clId="{D783B63E-7522-4850-B626-FBD2BA84E8F2}" dt="2023-05-10T14:11:13.372" v="4636" actId="478"/>
          <ac:spMkLst>
            <pc:docMk/>
            <pc:sldMk cId="3828854234" sldId="357"/>
            <ac:spMk id="12" creationId="{C1006F9D-EDC2-9BEF-F403-0F414BB715FC}"/>
          </ac:spMkLst>
        </pc:spChg>
        <pc:graphicFrameChg chg="add del mod modGraphic">
          <ac:chgData name="Winnie Lo" userId="8b82ab0d-371b-474d-a48c-90efe91310e8" providerId="ADAL" clId="{D783B63E-7522-4850-B626-FBD2BA84E8F2}" dt="2023-05-10T14:05:56.401" v="4321" actId="478"/>
          <ac:graphicFrameMkLst>
            <pc:docMk/>
            <pc:sldMk cId="3828854234" sldId="357"/>
            <ac:graphicFrameMk id="2" creationId="{1F5C6CD9-231F-A482-C650-434E70905F2D}"/>
          </ac:graphicFrameMkLst>
        </pc:graphicFrameChg>
        <pc:graphicFrameChg chg="add del mod modGraphic">
          <ac:chgData name="Winnie Lo" userId="8b82ab0d-371b-474d-a48c-90efe91310e8" providerId="ADAL" clId="{D783B63E-7522-4850-B626-FBD2BA84E8F2}" dt="2023-05-10T14:05:53.218" v="4319"/>
          <ac:graphicFrameMkLst>
            <pc:docMk/>
            <pc:sldMk cId="3828854234" sldId="357"/>
            <ac:graphicFrameMk id="4" creationId="{FCFB1544-2349-A898-E2FC-4085D21A448D}"/>
          </ac:graphicFrameMkLst>
        </pc:graphicFrameChg>
        <pc:graphicFrameChg chg="add mod modGraphic">
          <ac:chgData name="Winnie Lo" userId="8b82ab0d-371b-474d-a48c-90efe91310e8" providerId="ADAL" clId="{D783B63E-7522-4850-B626-FBD2BA84E8F2}" dt="2023-05-10T14:25:14.407" v="5803" actId="113"/>
          <ac:graphicFrameMkLst>
            <pc:docMk/>
            <pc:sldMk cId="3828854234" sldId="357"/>
            <ac:graphicFrameMk id="7" creationId="{02703C4A-E31B-6CB4-1A1B-1A3740D185CC}"/>
          </ac:graphicFrameMkLst>
        </pc:graphicFrameChg>
        <pc:graphicFrameChg chg="add del">
          <ac:chgData name="Winnie Lo" userId="8b82ab0d-371b-474d-a48c-90efe91310e8" providerId="ADAL" clId="{D783B63E-7522-4850-B626-FBD2BA84E8F2}" dt="2023-05-10T14:11:54.708" v="4645" actId="478"/>
          <ac:graphicFrameMkLst>
            <pc:docMk/>
            <pc:sldMk cId="3828854234" sldId="357"/>
            <ac:graphicFrameMk id="13" creationId="{4581A6C4-D142-4A3E-C63C-A0C609B2D145}"/>
          </ac:graphicFrameMkLst>
        </pc:graphicFrameChg>
      </pc:sldChg>
      <pc:sldChg chg="modSp add mod">
        <pc:chgData name="Winnie Lo" userId="8b82ab0d-371b-474d-a48c-90efe91310e8" providerId="ADAL" clId="{D783B63E-7522-4850-B626-FBD2BA84E8F2}" dt="2023-05-10T14:25:32.907" v="5805" actId="255"/>
        <pc:sldMkLst>
          <pc:docMk/>
          <pc:sldMk cId="432401195" sldId="358"/>
        </pc:sldMkLst>
        <pc:spChg chg="mod">
          <ac:chgData name="Winnie Lo" userId="8b82ab0d-371b-474d-a48c-90efe91310e8" providerId="ADAL" clId="{D783B63E-7522-4850-B626-FBD2BA84E8F2}" dt="2023-05-10T14:20:04.859" v="5176" actId="255"/>
          <ac:spMkLst>
            <pc:docMk/>
            <pc:sldMk cId="432401195" sldId="358"/>
            <ac:spMk id="3" creationId="{AC663E8F-3055-A134-6B37-AEC3AF3D6517}"/>
          </ac:spMkLst>
        </pc:spChg>
        <pc:spChg chg="mod">
          <ac:chgData name="Winnie Lo" userId="8b82ab0d-371b-474d-a48c-90efe91310e8" providerId="ADAL" clId="{D783B63E-7522-4850-B626-FBD2BA84E8F2}" dt="2023-05-10T14:25:32.907" v="5805" actId="255"/>
          <ac:spMkLst>
            <pc:docMk/>
            <pc:sldMk cId="432401195" sldId="358"/>
            <ac:spMk id="9" creationId="{C0099FAF-09C8-9ED3-D6DC-5F32D084B76D}"/>
          </ac:spMkLst>
        </pc:spChg>
      </pc:sldChg>
      <pc:sldChg chg="add del">
        <pc:chgData name="Winnie Lo" userId="8b82ab0d-371b-474d-a48c-90efe91310e8" providerId="ADAL" clId="{D783B63E-7522-4850-B626-FBD2BA84E8F2}" dt="2023-05-10T14:11:47.682" v="4644" actId="2696"/>
        <pc:sldMkLst>
          <pc:docMk/>
          <pc:sldMk cId="454569099" sldId="359"/>
        </pc:sldMkLst>
      </pc:sldChg>
      <pc:sldChg chg="addSp modSp add mod">
        <pc:chgData name="Winnie Lo" userId="8b82ab0d-371b-474d-a48c-90efe91310e8" providerId="ADAL" clId="{D783B63E-7522-4850-B626-FBD2BA84E8F2}" dt="2023-05-10T14:25:08.941" v="5802" actId="113"/>
        <pc:sldMkLst>
          <pc:docMk/>
          <pc:sldMk cId="1581958156" sldId="359"/>
        </pc:sldMkLst>
        <pc:graphicFrameChg chg="add mod modGraphic">
          <ac:chgData name="Winnie Lo" userId="8b82ab0d-371b-474d-a48c-90efe91310e8" providerId="ADAL" clId="{D783B63E-7522-4850-B626-FBD2BA84E8F2}" dt="2023-05-10T14:17:36.819" v="5102" actId="20577"/>
          <ac:graphicFrameMkLst>
            <pc:docMk/>
            <pc:sldMk cId="1581958156" sldId="359"/>
            <ac:graphicFrameMk id="2" creationId="{E77EC163-EF62-DE49-C9C0-B29CB900485C}"/>
          </ac:graphicFrameMkLst>
        </pc:graphicFrameChg>
        <pc:graphicFrameChg chg="mod modGraphic">
          <ac:chgData name="Winnie Lo" userId="8b82ab0d-371b-474d-a48c-90efe91310e8" providerId="ADAL" clId="{D783B63E-7522-4850-B626-FBD2BA84E8F2}" dt="2023-05-10T14:25:08.941" v="5802" actId="113"/>
          <ac:graphicFrameMkLst>
            <pc:docMk/>
            <pc:sldMk cId="1581958156" sldId="359"/>
            <ac:graphicFrameMk id="7" creationId="{02703C4A-E31B-6CB4-1A1B-1A3740D185CC}"/>
          </ac:graphicFrameMkLst>
        </pc:graphicFrameChg>
      </pc:sldChg>
      <pc:sldChg chg="modSp add mod">
        <pc:chgData name="Winnie Lo" userId="8b82ab0d-371b-474d-a48c-90efe91310e8" providerId="ADAL" clId="{D783B63E-7522-4850-B626-FBD2BA84E8F2}" dt="2023-05-10T14:27:04.772" v="5855" actId="20577"/>
        <pc:sldMkLst>
          <pc:docMk/>
          <pc:sldMk cId="431225663" sldId="360"/>
        </pc:sldMkLst>
        <pc:spChg chg="mod">
          <ac:chgData name="Winnie Lo" userId="8b82ab0d-371b-474d-a48c-90efe91310e8" providerId="ADAL" clId="{D783B63E-7522-4850-B626-FBD2BA84E8F2}" dt="2023-05-10T14:27:04.772" v="5855" actId="20577"/>
          <ac:spMkLst>
            <pc:docMk/>
            <pc:sldMk cId="431225663" sldId="360"/>
            <ac:spMk id="9" creationId="{C0099FAF-09C8-9ED3-D6DC-5F32D084B76D}"/>
          </ac:spMkLst>
        </pc:spChg>
      </pc:sldChg>
      <pc:sldChg chg="addSp delSp modSp add mod ord">
        <pc:chgData name="Winnie Lo" userId="8b82ab0d-371b-474d-a48c-90efe91310e8" providerId="ADAL" clId="{D783B63E-7522-4850-B626-FBD2BA84E8F2}" dt="2023-05-10T14:56:32.539" v="6573" actId="9405"/>
        <pc:sldMkLst>
          <pc:docMk/>
          <pc:sldMk cId="4052657771" sldId="361"/>
        </pc:sldMkLst>
        <pc:picChg chg="del">
          <ac:chgData name="Winnie Lo" userId="8b82ab0d-371b-474d-a48c-90efe91310e8" providerId="ADAL" clId="{D783B63E-7522-4850-B626-FBD2BA84E8F2}" dt="2023-05-10T14:28:51.528" v="5986" actId="478"/>
          <ac:picMkLst>
            <pc:docMk/>
            <pc:sldMk cId="4052657771" sldId="361"/>
            <ac:picMk id="2" creationId="{ACEC94C9-E4E7-EA1C-9764-714372ACD384}"/>
          </ac:picMkLst>
        </pc:picChg>
        <pc:picChg chg="add mod">
          <ac:chgData name="Winnie Lo" userId="8b82ab0d-371b-474d-a48c-90efe91310e8" providerId="ADAL" clId="{D783B63E-7522-4850-B626-FBD2BA84E8F2}" dt="2023-05-10T14:29:23.423" v="5990" actId="1076"/>
          <ac:picMkLst>
            <pc:docMk/>
            <pc:sldMk cId="4052657771" sldId="361"/>
            <ac:picMk id="5" creationId="{93412417-C842-C9AC-4C22-11B6285C3225}"/>
          </ac:picMkLst>
        </pc:picChg>
        <pc:inkChg chg="add">
          <ac:chgData name="Winnie Lo" userId="8b82ab0d-371b-474d-a48c-90efe91310e8" providerId="ADAL" clId="{D783B63E-7522-4850-B626-FBD2BA84E8F2}" dt="2023-05-10T14:55:58.244" v="6565" actId="9405"/>
          <ac:inkMkLst>
            <pc:docMk/>
            <pc:sldMk cId="4052657771" sldId="361"/>
            <ac:inkMk id="6" creationId="{B969CC16-157F-4291-B596-6DDCFEA21751}"/>
          </ac:inkMkLst>
        </pc:inkChg>
        <pc:inkChg chg="add">
          <ac:chgData name="Winnie Lo" userId="8b82ab0d-371b-474d-a48c-90efe91310e8" providerId="ADAL" clId="{D783B63E-7522-4850-B626-FBD2BA84E8F2}" dt="2023-05-10T14:56:02.513" v="6566" actId="9405"/>
          <ac:inkMkLst>
            <pc:docMk/>
            <pc:sldMk cId="4052657771" sldId="361"/>
            <ac:inkMk id="7" creationId="{E61D0A7B-59D2-9944-F15B-3D624BE6B031}"/>
          </ac:inkMkLst>
        </pc:inkChg>
        <pc:inkChg chg="add del">
          <ac:chgData name="Winnie Lo" userId="8b82ab0d-371b-474d-a48c-90efe91310e8" providerId="ADAL" clId="{D783B63E-7522-4850-B626-FBD2BA84E8F2}" dt="2023-05-10T14:56:10.075" v="6568" actId="9405"/>
          <ac:inkMkLst>
            <pc:docMk/>
            <pc:sldMk cId="4052657771" sldId="361"/>
            <ac:inkMk id="8" creationId="{8D3BCB07-EDC7-7863-F97F-214F1324A16D}"/>
          </ac:inkMkLst>
        </pc:inkChg>
        <pc:inkChg chg="add">
          <ac:chgData name="Winnie Lo" userId="8b82ab0d-371b-474d-a48c-90efe91310e8" providerId="ADAL" clId="{D783B63E-7522-4850-B626-FBD2BA84E8F2}" dt="2023-05-10T14:56:13.505" v="6569" actId="9405"/>
          <ac:inkMkLst>
            <pc:docMk/>
            <pc:sldMk cId="4052657771" sldId="361"/>
            <ac:inkMk id="9" creationId="{9BD54DD9-E7D8-DE7B-F6F5-6AB2BCA28327}"/>
          </ac:inkMkLst>
        </pc:inkChg>
        <pc:inkChg chg="add del">
          <ac:chgData name="Winnie Lo" userId="8b82ab0d-371b-474d-a48c-90efe91310e8" providerId="ADAL" clId="{D783B63E-7522-4850-B626-FBD2BA84E8F2}" dt="2023-05-10T14:56:21.020" v="6571" actId="9405"/>
          <ac:inkMkLst>
            <pc:docMk/>
            <pc:sldMk cId="4052657771" sldId="361"/>
            <ac:inkMk id="10" creationId="{8EAF1F0A-3F6D-3654-6242-FCEB05827734}"/>
          </ac:inkMkLst>
        </pc:inkChg>
        <pc:inkChg chg="add">
          <ac:chgData name="Winnie Lo" userId="8b82ab0d-371b-474d-a48c-90efe91310e8" providerId="ADAL" clId="{D783B63E-7522-4850-B626-FBD2BA84E8F2}" dt="2023-05-10T14:56:27.158" v="6572" actId="9405"/>
          <ac:inkMkLst>
            <pc:docMk/>
            <pc:sldMk cId="4052657771" sldId="361"/>
            <ac:inkMk id="11" creationId="{7BFB59E8-901D-9244-4D47-6A5C5CCAD7A5}"/>
          </ac:inkMkLst>
        </pc:inkChg>
        <pc:inkChg chg="add">
          <ac:chgData name="Winnie Lo" userId="8b82ab0d-371b-474d-a48c-90efe91310e8" providerId="ADAL" clId="{D783B63E-7522-4850-B626-FBD2BA84E8F2}" dt="2023-05-10T14:56:32.539" v="6573" actId="9405"/>
          <ac:inkMkLst>
            <pc:docMk/>
            <pc:sldMk cId="4052657771" sldId="361"/>
            <ac:inkMk id="12" creationId="{4D8951EE-658D-7556-1F0B-FEEC557484E8}"/>
          </ac:inkMkLst>
        </pc:inkChg>
      </pc:sldChg>
      <pc:sldChg chg="add">
        <pc:chgData name="Winnie Lo" userId="8b82ab0d-371b-474d-a48c-90efe91310e8" providerId="ADAL" clId="{D783B63E-7522-4850-B626-FBD2BA84E8F2}" dt="2023-05-10T14:32:55.865" v="6046"/>
        <pc:sldMkLst>
          <pc:docMk/>
          <pc:sldMk cId="680364406" sldId="362"/>
        </pc:sldMkLst>
      </pc:sldChg>
      <pc:sldChg chg="addSp delSp modSp add mod">
        <pc:chgData name="Winnie Lo" userId="8b82ab0d-371b-474d-a48c-90efe91310e8" providerId="ADAL" clId="{D783B63E-7522-4850-B626-FBD2BA84E8F2}" dt="2023-05-10T14:43:21.162" v="6101" actId="1076"/>
        <pc:sldMkLst>
          <pc:docMk/>
          <pc:sldMk cId="1121474612" sldId="363"/>
        </pc:sldMkLst>
        <pc:picChg chg="add mod">
          <ac:chgData name="Winnie Lo" userId="8b82ab0d-371b-474d-a48c-90efe91310e8" providerId="ADAL" clId="{D783B63E-7522-4850-B626-FBD2BA84E8F2}" dt="2023-05-10T14:42:25.186" v="6096" actId="1076"/>
          <ac:picMkLst>
            <pc:docMk/>
            <pc:sldMk cId="1121474612" sldId="363"/>
            <ac:picMk id="3" creationId="{18392898-BEE5-B0F7-E88B-3299D5B05F19}"/>
          </ac:picMkLst>
        </pc:picChg>
        <pc:picChg chg="add mod">
          <ac:chgData name="Winnie Lo" userId="8b82ab0d-371b-474d-a48c-90efe91310e8" providerId="ADAL" clId="{D783B63E-7522-4850-B626-FBD2BA84E8F2}" dt="2023-05-10T14:43:21.162" v="6101" actId="1076"/>
          <ac:picMkLst>
            <pc:docMk/>
            <pc:sldMk cId="1121474612" sldId="363"/>
            <ac:picMk id="5" creationId="{A81611F3-98E9-3924-92CD-C1A91F86BC26}"/>
          </ac:picMkLst>
        </pc:picChg>
        <pc:picChg chg="del">
          <ac:chgData name="Winnie Lo" userId="8b82ab0d-371b-474d-a48c-90efe91310e8" providerId="ADAL" clId="{D783B63E-7522-4850-B626-FBD2BA84E8F2}" dt="2023-05-10T14:34:52.269" v="6076" actId="478"/>
          <ac:picMkLst>
            <pc:docMk/>
            <pc:sldMk cId="1121474612" sldId="363"/>
            <ac:picMk id="14" creationId="{310981FB-D2FD-7B33-7996-B709EF9AA362}"/>
          </ac:picMkLst>
        </pc:picChg>
        <pc:picChg chg="del">
          <ac:chgData name="Winnie Lo" userId="8b82ab0d-371b-474d-a48c-90efe91310e8" providerId="ADAL" clId="{D783B63E-7522-4850-B626-FBD2BA84E8F2}" dt="2023-05-10T14:34:52.866" v="6077" actId="478"/>
          <ac:picMkLst>
            <pc:docMk/>
            <pc:sldMk cId="1121474612" sldId="363"/>
            <ac:picMk id="15" creationId="{5AD497A1-1E77-BFAA-D63B-BA9B98DE9EEC}"/>
          </ac:picMkLst>
        </pc:picChg>
      </pc:sldChg>
      <pc:sldChg chg="addSp delSp modSp add mod ord">
        <pc:chgData name="Winnie Lo" userId="8b82ab0d-371b-474d-a48c-90efe91310e8" providerId="ADAL" clId="{D783B63E-7522-4850-B626-FBD2BA84E8F2}" dt="2023-05-10T14:39:40.666" v="6092" actId="1076"/>
        <pc:sldMkLst>
          <pc:docMk/>
          <pc:sldMk cId="3384834753" sldId="364"/>
        </pc:sldMkLst>
        <pc:picChg chg="add mod">
          <ac:chgData name="Winnie Lo" userId="8b82ab0d-371b-474d-a48c-90efe91310e8" providerId="ADAL" clId="{D783B63E-7522-4850-B626-FBD2BA84E8F2}" dt="2023-05-10T14:35:17.935" v="6082" actId="1076"/>
          <ac:picMkLst>
            <pc:docMk/>
            <pc:sldMk cId="3384834753" sldId="364"/>
            <ac:picMk id="2" creationId="{1CD21A5D-E6EC-669D-9DC0-0D2D307E3D1B}"/>
          </ac:picMkLst>
        </pc:picChg>
        <pc:picChg chg="add del mod">
          <ac:chgData name="Winnie Lo" userId="8b82ab0d-371b-474d-a48c-90efe91310e8" providerId="ADAL" clId="{D783B63E-7522-4850-B626-FBD2BA84E8F2}" dt="2023-05-10T14:38:52.414" v="6087" actId="478"/>
          <ac:picMkLst>
            <pc:docMk/>
            <pc:sldMk cId="3384834753" sldId="364"/>
            <ac:picMk id="3" creationId="{97C55DC6-B563-3B85-8D41-DBD22E6A1137}"/>
          </ac:picMkLst>
        </pc:picChg>
        <pc:picChg chg="add mod">
          <ac:chgData name="Winnie Lo" userId="8b82ab0d-371b-474d-a48c-90efe91310e8" providerId="ADAL" clId="{D783B63E-7522-4850-B626-FBD2BA84E8F2}" dt="2023-05-10T14:39:40.666" v="6092" actId="1076"/>
          <ac:picMkLst>
            <pc:docMk/>
            <pc:sldMk cId="3384834753" sldId="364"/>
            <ac:picMk id="5" creationId="{FB0D2FFD-9020-6F12-99E8-90C32912303F}"/>
          </ac:picMkLst>
        </pc:picChg>
        <pc:picChg chg="del">
          <ac:chgData name="Winnie Lo" userId="8b82ab0d-371b-474d-a48c-90efe91310e8" providerId="ADAL" clId="{D783B63E-7522-4850-B626-FBD2BA84E8F2}" dt="2023-05-10T14:35:03.898" v="6079" actId="478"/>
          <ac:picMkLst>
            <pc:docMk/>
            <pc:sldMk cId="3384834753" sldId="364"/>
            <ac:picMk id="14" creationId="{310981FB-D2FD-7B33-7996-B709EF9AA362}"/>
          </ac:picMkLst>
        </pc:picChg>
        <pc:picChg chg="del">
          <ac:chgData name="Winnie Lo" userId="8b82ab0d-371b-474d-a48c-90efe91310e8" providerId="ADAL" clId="{D783B63E-7522-4850-B626-FBD2BA84E8F2}" dt="2023-05-10T14:35:04.516" v="6080" actId="478"/>
          <ac:picMkLst>
            <pc:docMk/>
            <pc:sldMk cId="3384834753" sldId="364"/>
            <ac:picMk id="15" creationId="{5AD497A1-1E77-BFAA-D63B-BA9B98DE9EEC}"/>
          </ac:picMkLst>
        </pc:picChg>
      </pc:sldChg>
      <pc:sldChg chg="addSp delSp modSp add mod">
        <pc:chgData name="Winnie Lo" userId="8b82ab0d-371b-474d-a48c-90efe91310e8" providerId="ADAL" clId="{D783B63E-7522-4850-B626-FBD2BA84E8F2}" dt="2023-05-10T14:50:36.890" v="6534" actId="1076"/>
        <pc:sldMkLst>
          <pc:docMk/>
          <pc:sldMk cId="3028795519" sldId="365"/>
        </pc:sldMkLst>
        <pc:spChg chg="add mod">
          <ac:chgData name="Winnie Lo" userId="8b82ab0d-371b-474d-a48c-90efe91310e8" providerId="ADAL" clId="{D783B63E-7522-4850-B626-FBD2BA84E8F2}" dt="2023-05-10T14:50:36.890" v="6534" actId="1076"/>
          <ac:spMkLst>
            <pc:docMk/>
            <pc:sldMk cId="3028795519" sldId="365"/>
            <ac:spMk id="6" creationId="{CC63A512-B969-D9A9-53E9-F976117E1BFE}"/>
          </ac:spMkLst>
        </pc:spChg>
        <pc:spChg chg="mod">
          <ac:chgData name="Winnie Lo" userId="8b82ab0d-371b-474d-a48c-90efe91310e8" providerId="ADAL" clId="{D783B63E-7522-4850-B626-FBD2BA84E8F2}" dt="2023-05-10T14:43:33.184" v="6112" actId="20577"/>
          <ac:spMkLst>
            <pc:docMk/>
            <pc:sldMk cId="3028795519" sldId="365"/>
            <ac:spMk id="12" creationId="{AEF8FB17-6E31-BDDB-5DA7-8A0F8F43A6BF}"/>
          </ac:spMkLst>
        </pc:spChg>
        <pc:picChg chg="add mod">
          <ac:chgData name="Winnie Lo" userId="8b82ab0d-371b-474d-a48c-90efe91310e8" providerId="ADAL" clId="{D783B63E-7522-4850-B626-FBD2BA84E8F2}" dt="2023-05-10T14:44:05.373" v="6121" actId="14100"/>
          <ac:picMkLst>
            <pc:docMk/>
            <pc:sldMk cId="3028795519" sldId="365"/>
            <ac:picMk id="2" creationId="{82D36D9B-541F-DCFC-13CC-F8D2A3F31A4B}"/>
          </ac:picMkLst>
        </pc:picChg>
        <pc:picChg chg="del">
          <ac:chgData name="Winnie Lo" userId="8b82ab0d-371b-474d-a48c-90efe91310e8" providerId="ADAL" clId="{D783B63E-7522-4850-B626-FBD2BA84E8F2}" dt="2023-05-10T14:43:34.759" v="6113" actId="478"/>
          <ac:picMkLst>
            <pc:docMk/>
            <pc:sldMk cId="3028795519" sldId="365"/>
            <ac:picMk id="3" creationId="{18392898-BEE5-B0F7-E88B-3299D5B05F19}"/>
          </ac:picMkLst>
        </pc:picChg>
        <pc:picChg chg="add mod">
          <ac:chgData name="Winnie Lo" userId="8b82ab0d-371b-474d-a48c-90efe91310e8" providerId="ADAL" clId="{D783B63E-7522-4850-B626-FBD2BA84E8F2}" dt="2023-05-10T14:49:52.242" v="6505" actId="1076"/>
          <ac:picMkLst>
            <pc:docMk/>
            <pc:sldMk cId="3028795519" sldId="365"/>
            <ac:picMk id="4" creationId="{C1024DF6-734A-7F52-93B7-512375F82887}"/>
          </ac:picMkLst>
        </pc:picChg>
        <pc:picChg chg="del">
          <ac:chgData name="Winnie Lo" userId="8b82ab0d-371b-474d-a48c-90efe91310e8" providerId="ADAL" clId="{D783B63E-7522-4850-B626-FBD2BA84E8F2}" dt="2023-05-10T14:43:35.413" v="6114" actId="478"/>
          <ac:picMkLst>
            <pc:docMk/>
            <pc:sldMk cId="3028795519" sldId="365"/>
            <ac:picMk id="5" creationId="{A81611F3-98E9-3924-92CD-C1A91F86BC26}"/>
          </ac:picMkLst>
        </pc:picChg>
      </pc:sldChg>
      <pc:sldChg chg="addSp delSp modSp add mod">
        <pc:chgData name="Winnie Lo" userId="8b82ab0d-371b-474d-a48c-90efe91310e8" providerId="ADAL" clId="{D783B63E-7522-4850-B626-FBD2BA84E8F2}" dt="2023-05-10T14:50:10.071" v="6526" actId="113"/>
        <pc:sldMkLst>
          <pc:docMk/>
          <pc:sldMk cId="1593505934" sldId="366"/>
        </pc:sldMkLst>
        <pc:spChg chg="mod">
          <ac:chgData name="Winnie Lo" userId="8b82ab0d-371b-474d-a48c-90efe91310e8" providerId="ADAL" clId="{D783B63E-7522-4850-B626-FBD2BA84E8F2}" dt="2023-05-10T14:50:10.071" v="6526" actId="113"/>
          <ac:spMkLst>
            <pc:docMk/>
            <pc:sldMk cId="1593505934" sldId="366"/>
            <ac:spMk id="6" creationId="{CC63A512-B969-D9A9-53E9-F976117E1BFE}"/>
          </ac:spMkLst>
        </pc:spChg>
        <pc:spChg chg="mod">
          <ac:chgData name="Winnie Lo" userId="8b82ab0d-371b-474d-a48c-90efe91310e8" providerId="ADAL" clId="{D783B63E-7522-4850-B626-FBD2BA84E8F2}" dt="2023-05-10T14:45:34.525" v="6252" actId="14100"/>
          <ac:spMkLst>
            <pc:docMk/>
            <pc:sldMk cId="1593505934" sldId="366"/>
            <ac:spMk id="12" creationId="{AEF8FB17-6E31-BDDB-5DA7-8A0F8F43A6BF}"/>
          </ac:spMkLst>
        </pc:spChg>
        <pc:picChg chg="del">
          <ac:chgData name="Winnie Lo" userId="8b82ab0d-371b-474d-a48c-90efe91310e8" providerId="ADAL" clId="{D783B63E-7522-4850-B626-FBD2BA84E8F2}" dt="2023-05-10T14:45:38.082" v="6253" actId="478"/>
          <ac:picMkLst>
            <pc:docMk/>
            <pc:sldMk cId="1593505934" sldId="366"/>
            <ac:picMk id="2" creationId="{82D36D9B-541F-DCFC-13CC-F8D2A3F31A4B}"/>
          </ac:picMkLst>
        </pc:picChg>
        <pc:picChg chg="del">
          <ac:chgData name="Winnie Lo" userId="8b82ab0d-371b-474d-a48c-90efe91310e8" providerId="ADAL" clId="{D783B63E-7522-4850-B626-FBD2BA84E8F2}" dt="2023-05-10T14:45:38.653" v="6254" actId="478"/>
          <ac:picMkLst>
            <pc:docMk/>
            <pc:sldMk cId="1593505934" sldId="366"/>
            <ac:picMk id="4" creationId="{C1024DF6-734A-7F52-93B7-512375F82887}"/>
          </ac:picMkLst>
        </pc:picChg>
        <pc:picChg chg="add mod">
          <ac:chgData name="Winnie Lo" userId="8b82ab0d-371b-474d-a48c-90efe91310e8" providerId="ADAL" clId="{D783B63E-7522-4850-B626-FBD2BA84E8F2}" dt="2023-05-10T14:48:27.629" v="6289" actId="1076"/>
          <ac:picMkLst>
            <pc:docMk/>
            <pc:sldMk cId="1593505934" sldId="366"/>
            <ac:picMk id="5" creationId="{5DEF705D-A8AF-BBC1-52AD-6EEB27F2C801}"/>
          </ac:picMkLst>
        </pc:picChg>
        <pc:picChg chg="add mod">
          <ac:chgData name="Winnie Lo" userId="8b82ab0d-371b-474d-a48c-90efe91310e8" providerId="ADAL" clId="{D783B63E-7522-4850-B626-FBD2BA84E8F2}" dt="2023-05-10T14:48:14.228" v="6285" actId="14100"/>
          <ac:picMkLst>
            <pc:docMk/>
            <pc:sldMk cId="1593505934" sldId="366"/>
            <ac:picMk id="8" creationId="{CAF05CC7-DFC4-A61A-9D2A-F17BBDE1FA4B}"/>
          </ac:picMkLst>
        </pc:picChg>
        <pc:picChg chg="add mod">
          <ac:chgData name="Winnie Lo" userId="8b82ab0d-371b-474d-a48c-90efe91310e8" providerId="ADAL" clId="{D783B63E-7522-4850-B626-FBD2BA84E8F2}" dt="2023-05-10T14:48:24.844" v="6288" actId="1076"/>
          <ac:picMkLst>
            <pc:docMk/>
            <pc:sldMk cId="1593505934" sldId="366"/>
            <ac:picMk id="10" creationId="{0A947762-2165-042F-9EC7-77996B12E065}"/>
          </ac:picMkLst>
        </pc:picChg>
      </pc:sldChg>
      <pc:sldMasterChg chg="del delSldLayout">
        <pc:chgData name="Winnie Lo" userId="8b82ab0d-371b-474d-a48c-90efe91310e8" providerId="ADAL" clId="{D783B63E-7522-4850-B626-FBD2BA84E8F2}" dt="2023-05-10T12:26:55.430" v="823" actId="47"/>
        <pc:sldMasterMkLst>
          <pc:docMk/>
          <pc:sldMasterMk cId="412789979" sldId="2147483648"/>
        </pc:sldMasterMkLst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102952654" sldId="2147483649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2409835256" sldId="2147483650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1085355310" sldId="2147483651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2855823110" sldId="2147483652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4068064157" sldId="2147483653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4282505711" sldId="2147483654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3603729704" sldId="2147483655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2462075794" sldId="2147483656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1170980725" sldId="2147483657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3343070286" sldId="2147483658"/>
          </pc:sldLayoutMkLst>
        </pc:sldLayoutChg>
        <pc:sldLayoutChg chg="del">
          <pc:chgData name="Winnie Lo" userId="8b82ab0d-371b-474d-a48c-90efe91310e8" providerId="ADAL" clId="{D783B63E-7522-4850-B626-FBD2BA84E8F2}" dt="2023-05-10T12:26:55.430" v="823" actId="47"/>
          <pc:sldLayoutMkLst>
            <pc:docMk/>
            <pc:sldMasterMk cId="412789979" sldId="2147483648"/>
            <pc:sldLayoutMk cId="3796336366" sldId="2147483659"/>
          </pc:sldLayoutMkLst>
        </pc:sldLayoutChg>
      </pc:sldMasterChg>
    </pc:docChg>
  </pc:docChgLst>
  <pc:docChgLst>
    <pc:chgData name="Winnie Lo" userId="S::winnie.lo@england.nhs.uk::8b82ab0d-371b-474d-a48c-90efe91310e8" providerId="AD" clId="Web-{B6FE8C3B-1C6B-FB76-9512-726145C1BF8B}"/>
    <pc:docChg chg="addSld modSld sldOrd">
      <pc:chgData name="Winnie Lo" userId="S::winnie.lo@england.nhs.uk::8b82ab0d-371b-474d-a48c-90efe91310e8" providerId="AD" clId="Web-{B6FE8C3B-1C6B-FB76-9512-726145C1BF8B}" dt="2023-05-04T15:49:24.204" v="247" actId="20577"/>
      <pc:docMkLst>
        <pc:docMk/>
      </pc:docMkLst>
      <pc:sldChg chg="modSp">
        <pc:chgData name="Winnie Lo" userId="S::winnie.lo@england.nhs.uk::8b82ab0d-371b-474d-a48c-90efe91310e8" providerId="AD" clId="Web-{B6FE8C3B-1C6B-FB76-9512-726145C1BF8B}" dt="2023-05-04T15:34:02.932" v="50" actId="14100"/>
        <pc:sldMkLst>
          <pc:docMk/>
          <pc:sldMk cId="532755238" sldId="269"/>
        </pc:sldMkLst>
        <pc:picChg chg="mod">
          <ac:chgData name="Winnie Lo" userId="S::winnie.lo@england.nhs.uk::8b82ab0d-371b-474d-a48c-90efe91310e8" providerId="AD" clId="Web-{B6FE8C3B-1C6B-FB76-9512-726145C1BF8B}" dt="2023-05-04T15:34:02.932" v="50" actId="14100"/>
          <ac:picMkLst>
            <pc:docMk/>
            <pc:sldMk cId="532755238" sldId="269"/>
            <ac:picMk id="7" creationId="{6DCD53C2-32F2-348B-AD47-0D9C0584AAB5}"/>
          </ac:picMkLst>
        </pc:picChg>
      </pc:sldChg>
      <pc:sldChg chg="addSp delSp">
        <pc:chgData name="Winnie Lo" userId="S::winnie.lo@england.nhs.uk::8b82ab0d-371b-474d-a48c-90efe91310e8" providerId="AD" clId="Web-{B6FE8C3B-1C6B-FB76-9512-726145C1BF8B}" dt="2023-05-04T15:44:55.526" v="112"/>
        <pc:sldMkLst>
          <pc:docMk/>
          <pc:sldMk cId="3551415836" sldId="280"/>
        </pc:sldMkLst>
        <pc:spChg chg="add del">
          <ac:chgData name="Winnie Lo" userId="S::winnie.lo@england.nhs.uk::8b82ab0d-371b-474d-a48c-90efe91310e8" providerId="AD" clId="Web-{B6FE8C3B-1C6B-FB76-9512-726145C1BF8B}" dt="2023-05-04T15:44:55.526" v="112"/>
          <ac:spMkLst>
            <pc:docMk/>
            <pc:sldMk cId="3551415836" sldId="280"/>
            <ac:spMk id="4" creationId="{78256C51-E2CA-4D80-57AD-751B6F8B0B3E}"/>
          </ac:spMkLst>
        </pc:spChg>
      </pc:sldChg>
      <pc:sldChg chg="modSp">
        <pc:chgData name="Winnie Lo" userId="S::winnie.lo@england.nhs.uk::8b82ab0d-371b-474d-a48c-90efe91310e8" providerId="AD" clId="Web-{B6FE8C3B-1C6B-FB76-9512-726145C1BF8B}" dt="2023-05-04T15:31:42.475" v="41" actId="1076"/>
        <pc:sldMkLst>
          <pc:docMk/>
          <pc:sldMk cId="1572900537" sldId="282"/>
        </pc:sldMkLst>
        <pc:spChg chg="mod">
          <ac:chgData name="Winnie Lo" userId="S::winnie.lo@england.nhs.uk::8b82ab0d-371b-474d-a48c-90efe91310e8" providerId="AD" clId="Web-{B6FE8C3B-1C6B-FB76-9512-726145C1BF8B}" dt="2023-05-04T15:31:42.475" v="41" actId="1076"/>
          <ac:spMkLst>
            <pc:docMk/>
            <pc:sldMk cId="1572900537" sldId="282"/>
            <ac:spMk id="6" creationId="{67B5AFE9-C4E2-9CC4-3669-A4632971125B}"/>
          </ac:spMkLst>
        </pc:spChg>
      </pc:sldChg>
      <pc:sldChg chg="modSp">
        <pc:chgData name="Winnie Lo" userId="S::winnie.lo@england.nhs.uk::8b82ab0d-371b-474d-a48c-90efe91310e8" providerId="AD" clId="Web-{B6FE8C3B-1C6B-FB76-9512-726145C1BF8B}" dt="2023-05-04T15:30:07.285" v="28" actId="20577"/>
        <pc:sldMkLst>
          <pc:docMk/>
          <pc:sldMk cId="171275233" sldId="286"/>
        </pc:sldMkLst>
        <pc:spChg chg="mod">
          <ac:chgData name="Winnie Lo" userId="S::winnie.lo@england.nhs.uk::8b82ab0d-371b-474d-a48c-90efe91310e8" providerId="AD" clId="Web-{B6FE8C3B-1C6B-FB76-9512-726145C1BF8B}" dt="2023-05-04T15:30:07.285" v="28" actId="20577"/>
          <ac:spMkLst>
            <pc:docMk/>
            <pc:sldMk cId="171275233" sldId="286"/>
            <ac:spMk id="4" creationId="{627DAB23-2CE2-34C2-4E62-35C2CA12F176}"/>
          </ac:spMkLst>
        </pc:spChg>
      </pc:sldChg>
      <pc:sldChg chg="modSp add ord replId">
        <pc:chgData name="Winnie Lo" userId="S::winnie.lo@england.nhs.uk::8b82ab0d-371b-474d-a48c-90efe91310e8" providerId="AD" clId="Web-{B6FE8C3B-1C6B-FB76-9512-726145C1BF8B}" dt="2023-05-04T15:29:20.550" v="27" actId="20577"/>
        <pc:sldMkLst>
          <pc:docMk/>
          <pc:sldMk cId="3222345806" sldId="310"/>
        </pc:sldMkLst>
        <pc:spChg chg="mod">
          <ac:chgData name="Winnie Lo" userId="S::winnie.lo@england.nhs.uk::8b82ab0d-371b-474d-a48c-90efe91310e8" providerId="AD" clId="Web-{B6FE8C3B-1C6B-FB76-9512-726145C1BF8B}" dt="2023-05-04T15:29:20.550" v="27" actId="20577"/>
          <ac:spMkLst>
            <pc:docMk/>
            <pc:sldMk cId="3222345806" sldId="310"/>
            <ac:spMk id="4" creationId="{627DAB23-2CE2-34C2-4E62-35C2CA12F176}"/>
          </ac:spMkLst>
        </pc:spChg>
      </pc:sldChg>
      <pc:sldChg chg="modSp add ord replId">
        <pc:chgData name="Winnie Lo" userId="S::winnie.lo@england.nhs.uk::8b82ab0d-371b-474d-a48c-90efe91310e8" providerId="AD" clId="Web-{B6FE8C3B-1C6B-FB76-9512-726145C1BF8B}" dt="2023-05-04T15:41:55.381" v="88" actId="20577"/>
        <pc:sldMkLst>
          <pc:docMk/>
          <pc:sldMk cId="401411506" sldId="311"/>
        </pc:sldMkLst>
        <pc:spChg chg="mod">
          <ac:chgData name="Winnie Lo" userId="S::winnie.lo@england.nhs.uk::8b82ab0d-371b-474d-a48c-90efe91310e8" providerId="AD" clId="Web-{B6FE8C3B-1C6B-FB76-9512-726145C1BF8B}" dt="2023-05-04T15:41:55.381" v="88" actId="20577"/>
          <ac:spMkLst>
            <pc:docMk/>
            <pc:sldMk cId="401411506" sldId="311"/>
            <ac:spMk id="4" creationId="{627DAB23-2CE2-34C2-4E62-35C2CA12F176}"/>
          </ac:spMkLst>
        </pc:spChg>
      </pc:sldChg>
      <pc:sldChg chg="modSp add replId">
        <pc:chgData name="Winnie Lo" userId="S::winnie.lo@england.nhs.uk::8b82ab0d-371b-474d-a48c-90efe91310e8" providerId="AD" clId="Web-{B6FE8C3B-1C6B-FB76-9512-726145C1BF8B}" dt="2023-05-04T15:36:34.342" v="60" actId="20577"/>
        <pc:sldMkLst>
          <pc:docMk/>
          <pc:sldMk cId="3728636235" sldId="312"/>
        </pc:sldMkLst>
        <pc:spChg chg="mod">
          <ac:chgData name="Winnie Lo" userId="S::winnie.lo@england.nhs.uk::8b82ab0d-371b-474d-a48c-90efe91310e8" providerId="AD" clId="Web-{B6FE8C3B-1C6B-FB76-9512-726145C1BF8B}" dt="2023-05-04T15:36:34.342" v="60" actId="20577"/>
          <ac:spMkLst>
            <pc:docMk/>
            <pc:sldMk cId="3728636235" sldId="312"/>
            <ac:spMk id="6" creationId="{67B5AFE9-C4E2-9CC4-3669-A4632971125B}"/>
          </ac:spMkLst>
        </pc:spChg>
      </pc:sldChg>
      <pc:sldChg chg="new">
        <pc:chgData name="Winnie Lo" userId="S::winnie.lo@england.nhs.uk::8b82ab0d-371b-474d-a48c-90efe91310e8" providerId="AD" clId="Web-{B6FE8C3B-1C6B-FB76-9512-726145C1BF8B}" dt="2023-05-04T15:37:47.297" v="61"/>
        <pc:sldMkLst>
          <pc:docMk/>
          <pc:sldMk cId="2503970170" sldId="313"/>
        </pc:sldMkLst>
      </pc:sldChg>
      <pc:sldChg chg="addSp delSp modSp add replId">
        <pc:chgData name="Winnie Lo" userId="S::winnie.lo@england.nhs.uk::8b82ab0d-371b-474d-a48c-90efe91310e8" providerId="AD" clId="Web-{B6FE8C3B-1C6B-FB76-9512-726145C1BF8B}" dt="2023-05-04T15:40:29.394" v="84" actId="1076"/>
        <pc:sldMkLst>
          <pc:docMk/>
          <pc:sldMk cId="450039475" sldId="314"/>
        </pc:sldMkLst>
        <pc:spChg chg="del mod">
          <ac:chgData name="Winnie Lo" userId="S::winnie.lo@england.nhs.uk::8b82ab0d-371b-474d-a48c-90efe91310e8" providerId="AD" clId="Web-{B6FE8C3B-1C6B-FB76-9512-726145C1BF8B}" dt="2023-05-04T15:39:00.517" v="65"/>
          <ac:spMkLst>
            <pc:docMk/>
            <pc:sldMk cId="450039475" sldId="314"/>
            <ac:spMk id="4" creationId="{627DAB23-2CE2-34C2-4E62-35C2CA12F176}"/>
          </ac:spMkLst>
        </pc:spChg>
        <pc:spChg chg="add del mod">
          <ac:chgData name="Winnie Lo" userId="S::winnie.lo@england.nhs.uk::8b82ab0d-371b-474d-a48c-90efe91310e8" providerId="AD" clId="Web-{B6FE8C3B-1C6B-FB76-9512-726145C1BF8B}" dt="2023-05-04T15:39:04.033" v="66"/>
          <ac:spMkLst>
            <pc:docMk/>
            <pc:sldMk cId="450039475" sldId="314"/>
            <ac:spMk id="5" creationId="{8DB8CB0A-CECA-FC8B-1119-9C871E394424}"/>
          </ac:spMkLst>
        </pc:spChg>
        <pc:spChg chg="add mod">
          <ac:chgData name="Winnie Lo" userId="S::winnie.lo@england.nhs.uk::8b82ab0d-371b-474d-a48c-90efe91310e8" providerId="AD" clId="Web-{B6FE8C3B-1C6B-FB76-9512-726145C1BF8B}" dt="2023-05-04T15:40:29.394" v="84" actId="1076"/>
          <ac:spMkLst>
            <pc:docMk/>
            <pc:sldMk cId="450039475" sldId="314"/>
            <ac:spMk id="6" creationId="{6CE92CB7-1764-077E-37F6-C8944CA06544}"/>
          </ac:spMkLst>
        </pc:spChg>
        <pc:picChg chg="add del mod">
          <ac:chgData name="Winnie Lo" userId="S::winnie.lo@england.nhs.uk::8b82ab0d-371b-474d-a48c-90efe91310e8" providerId="AD" clId="Web-{B6FE8C3B-1C6B-FB76-9512-726145C1BF8B}" dt="2023-05-04T15:39:26.565" v="72"/>
          <ac:picMkLst>
            <pc:docMk/>
            <pc:sldMk cId="450039475" sldId="314"/>
            <ac:picMk id="2" creationId="{18494E89-914E-1A9E-89EC-9429B4596BF3}"/>
          </ac:picMkLst>
        </pc:picChg>
      </pc:sldChg>
      <pc:sldChg chg="modSp add ord replId">
        <pc:chgData name="Winnie Lo" userId="S::winnie.lo@england.nhs.uk::8b82ab0d-371b-474d-a48c-90efe91310e8" providerId="AD" clId="Web-{B6FE8C3B-1C6B-FB76-9512-726145C1BF8B}" dt="2023-05-04T15:47:35.155" v="191" actId="20577"/>
        <pc:sldMkLst>
          <pc:docMk/>
          <pc:sldMk cId="923850819" sldId="315"/>
        </pc:sldMkLst>
        <pc:spChg chg="mod">
          <ac:chgData name="Winnie Lo" userId="S::winnie.lo@england.nhs.uk::8b82ab0d-371b-474d-a48c-90efe91310e8" providerId="AD" clId="Web-{B6FE8C3B-1C6B-FB76-9512-726145C1BF8B}" dt="2023-05-04T15:47:35.155" v="191" actId="20577"/>
          <ac:spMkLst>
            <pc:docMk/>
            <pc:sldMk cId="923850819" sldId="315"/>
            <ac:spMk id="4" creationId="{627DAB23-2CE2-34C2-4E62-35C2CA12F176}"/>
          </ac:spMkLst>
        </pc:spChg>
      </pc:sldChg>
      <pc:sldChg chg="addSp delSp modSp new">
        <pc:chgData name="Winnie Lo" userId="S::winnie.lo@england.nhs.uk::8b82ab0d-371b-474d-a48c-90efe91310e8" providerId="AD" clId="Web-{B6FE8C3B-1C6B-FB76-9512-726145C1BF8B}" dt="2023-05-04T15:47:22.858" v="189" actId="20577"/>
        <pc:sldMkLst>
          <pc:docMk/>
          <pc:sldMk cId="4264584289" sldId="316"/>
        </pc:sldMkLst>
        <pc:spChg chg="del">
          <ac:chgData name="Winnie Lo" userId="S::winnie.lo@england.nhs.uk::8b82ab0d-371b-474d-a48c-90efe91310e8" providerId="AD" clId="Web-{B6FE8C3B-1C6B-FB76-9512-726145C1BF8B}" dt="2023-05-04T15:45:03.932" v="114"/>
          <ac:spMkLst>
            <pc:docMk/>
            <pc:sldMk cId="4264584289" sldId="316"/>
            <ac:spMk id="2" creationId="{AEC91036-5880-F1A4-686D-8F520227FD12}"/>
          </ac:spMkLst>
        </pc:spChg>
        <pc:spChg chg="del">
          <ac:chgData name="Winnie Lo" userId="S::winnie.lo@england.nhs.uk::8b82ab0d-371b-474d-a48c-90efe91310e8" providerId="AD" clId="Web-{B6FE8C3B-1C6B-FB76-9512-726145C1BF8B}" dt="2023-05-04T15:45:06.932" v="115"/>
          <ac:spMkLst>
            <pc:docMk/>
            <pc:sldMk cId="4264584289" sldId="316"/>
            <ac:spMk id="3" creationId="{FBAAA422-3D86-AE13-0D2C-93C6606C6342}"/>
          </ac:spMkLst>
        </pc:spChg>
        <pc:spChg chg="add mod">
          <ac:chgData name="Winnie Lo" userId="S::winnie.lo@england.nhs.uk::8b82ab0d-371b-474d-a48c-90efe91310e8" providerId="AD" clId="Web-{B6FE8C3B-1C6B-FB76-9512-726145C1BF8B}" dt="2023-05-04T15:47:22.858" v="189" actId="20577"/>
          <ac:spMkLst>
            <pc:docMk/>
            <pc:sldMk cId="4264584289" sldId="316"/>
            <ac:spMk id="4" creationId="{7BFE3118-945D-C1D5-75C7-7C77FA46BAFD}"/>
          </ac:spMkLst>
        </pc:spChg>
      </pc:sldChg>
      <pc:sldChg chg="modSp add replId">
        <pc:chgData name="Winnie Lo" userId="S::winnie.lo@england.nhs.uk::8b82ab0d-371b-474d-a48c-90efe91310e8" providerId="AD" clId="Web-{B6FE8C3B-1C6B-FB76-9512-726145C1BF8B}" dt="2023-05-04T15:49:24.204" v="247" actId="20577"/>
        <pc:sldMkLst>
          <pc:docMk/>
          <pc:sldMk cId="3396184240" sldId="318"/>
        </pc:sldMkLst>
        <pc:spChg chg="mod">
          <ac:chgData name="Winnie Lo" userId="S::winnie.lo@england.nhs.uk::8b82ab0d-371b-474d-a48c-90efe91310e8" providerId="AD" clId="Web-{B6FE8C3B-1C6B-FB76-9512-726145C1BF8B}" dt="2023-05-04T15:49:24.204" v="247" actId="20577"/>
          <ac:spMkLst>
            <pc:docMk/>
            <pc:sldMk cId="3396184240" sldId="318"/>
            <ac:spMk id="4" creationId="{627DAB23-2CE2-34C2-4E62-35C2CA12F176}"/>
          </ac:spMkLst>
        </pc:spChg>
      </pc:sldChg>
    </pc:docChg>
  </pc:docChgLst>
  <pc:docChgLst>
    <pc:chgData name="Nicola Kelly" userId="S::nicola.kelly32@england.nhs.uk::3a389914-9f49-44c7-bcc9-95f197bf5126" providerId="AD" clId="Web-{956329A8-72E7-5F01-A17F-53EE382DDB84}"/>
    <pc:docChg chg="addSld">
      <pc:chgData name="Nicola Kelly" userId="S::nicola.kelly32@england.nhs.uk::3a389914-9f49-44c7-bcc9-95f197bf5126" providerId="AD" clId="Web-{956329A8-72E7-5F01-A17F-53EE382DDB84}" dt="2023-05-04T15:24:06.438" v="7"/>
      <pc:docMkLst>
        <pc:docMk/>
      </pc:docMkLst>
      <pc:sldChg chg="add">
        <pc:chgData name="Nicola Kelly" userId="S::nicola.kelly32@england.nhs.uk::3a389914-9f49-44c7-bcc9-95f197bf5126" providerId="AD" clId="Web-{956329A8-72E7-5F01-A17F-53EE382DDB84}" dt="2023-05-04T15:24:06.094" v="0"/>
        <pc:sldMkLst>
          <pc:docMk/>
          <pc:sldMk cId="3218508723" sldId="302"/>
        </pc:sldMkLst>
      </pc:sldChg>
      <pc:sldChg chg="add">
        <pc:chgData name="Nicola Kelly" userId="S::nicola.kelly32@england.nhs.uk::3a389914-9f49-44c7-bcc9-95f197bf5126" providerId="AD" clId="Web-{956329A8-72E7-5F01-A17F-53EE382DDB84}" dt="2023-05-04T15:24:06.141" v="1"/>
        <pc:sldMkLst>
          <pc:docMk/>
          <pc:sldMk cId="2554392780" sldId="303"/>
        </pc:sldMkLst>
      </pc:sldChg>
      <pc:sldChg chg="add">
        <pc:chgData name="Nicola Kelly" userId="S::nicola.kelly32@england.nhs.uk::3a389914-9f49-44c7-bcc9-95f197bf5126" providerId="AD" clId="Web-{956329A8-72E7-5F01-A17F-53EE382DDB84}" dt="2023-05-04T15:24:06.204" v="2"/>
        <pc:sldMkLst>
          <pc:docMk/>
          <pc:sldMk cId="1104366998" sldId="304"/>
        </pc:sldMkLst>
      </pc:sldChg>
      <pc:sldChg chg="add">
        <pc:chgData name="Nicola Kelly" userId="S::nicola.kelly32@england.nhs.uk::3a389914-9f49-44c7-bcc9-95f197bf5126" providerId="AD" clId="Web-{956329A8-72E7-5F01-A17F-53EE382DDB84}" dt="2023-05-04T15:24:06.251" v="3"/>
        <pc:sldMkLst>
          <pc:docMk/>
          <pc:sldMk cId="1724438501" sldId="305"/>
        </pc:sldMkLst>
      </pc:sldChg>
      <pc:sldChg chg="add">
        <pc:chgData name="Nicola Kelly" userId="S::nicola.kelly32@england.nhs.uk::3a389914-9f49-44c7-bcc9-95f197bf5126" providerId="AD" clId="Web-{956329A8-72E7-5F01-A17F-53EE382DDB84}" dt="2023-05-04T15:24:06.297" v="4"/>
        <pc:sldMkLst>
          <pc:docMk/>
          <pc:sldMk cId="2326183639" sldId="306"/>
        </pc:sldMkLst>
      </pc:sldChg>
      <pc:sldChg chg="add">
        <pc:chgData name="Nicola Kelly" userId="S::nicola.kelly32@england.nhs.uk::3a389914-9f49-44c7-bcc9-95f197bf5126" providerId="AD" clId="Web-{956329A8-72E7-5F01-A17F-53EE382DDB84}" dt="2023-05-04T15:24:06.360" v="5"/>
        <pc:sldMkLst>
          <pc:docMk/>
          <pc:sldMk cId="3213173231" sldId="307"/>
        </pc:sldMkLst>
      </pc:sldChg>
      <pc:sldChg chg="add">
        <pc:chgData name="Nicola Kelly" userId="S::nicola.kelly32@england.nhs.uk::3a389914-9f49-44c7-bcc9-95f197bf5126" providerId="AD" clId="Web-{956329A8-72E7-5F01-A17F-53EE382DDB84}" dt="2023-05-04T15:24:06.391" v="6"/>
        <pc:sldMkLst>
          <pc:docMk/>
          <pc:sldMk cId="4087724388" sldId="308"/>
        </pc:sldMkLst>
      </pc:sldChg>
      <pc:sldChg chg="add">
        <pc:chgData name="Nicola Kelly" userId="S::nicola.kelly32@england.nhs.uk::3a389914-9f49-44c7-bcc9-95f197bf5126" providerId="AD" clId="Web-{956329A8-72E7-5F01-A17F-53EE382DDB84}" dt="2023-05-04T15:24:06.438" v="7"/>
        <pc:sldMkLst>
          <pc:docMk/>
          <pc:sldMk cId="3311295822" sldId="309"/>
        </pc:sldMkLst>
      </pc:sldChg>
      <pc:sldMasterChg chg="addSldLayout">
        <pc:chgData name="Nicola Kelly" userId="S::nicola.kelly32@england.nhs.uk::3a389914-9f49-44c7-bcc9-95f197bf5126" providerId="AD" clId="Web-{956329A8-72E7-5F01-A17F-53EE382DDB84}" dt="2023-05-04T15:24:06.094" v="0"/>
        <pc:sldMasterMkLst>
          <pc:docMk/>
          <pc:sldMasterMk cId="3702631728" sldId="2147483673"/>
        </pc:sldMasterMkLst>
        <pc:sldLayoutChg chg="add">
          <pc:chgData name="Nicola Kelly" userId="S::nicola.kelly32@england.nhs.uk::3a389914-9f49-44c7-bcc9-95f197bf5126" providerId="AD" clId="Web-{956329A8-72E7-5F01-A17F-53EE382DDB84}" dt="2023-05-04T15:24:06.094" v="0"/>
          <pc:sldLayoutMkLst>
            <pc:docMk/>
            <pc:sldMasterMk cId="3702631728" sldId="2147483673"/>
            <pc:sldLayoutMk cId="2866040182" sldId="2147483672"/>
          </pc:sldLayoutMkLst>
        </pc:sldLayoutChg>
      </pc:sldMasterChg>
    </pc:docChg>
  </pc:docChgLst>
  <pc:docChgLst>
    <pc:chgData name="Nicola Kelly" userId="S::nicola.kelly32@england.nhs.uk::3a389914-9f49-44c7-bcc9-95f197bf5126" providerId="AD" clId="Web-{B3F8D44E-DE90-2854-7605-F72276921CC2}"/>
    <pc:docChg chg="addSld delSld">
      <pc:chgData name="Nicola Kelly" userId="S::nicola.kelly32@england.nhs.uk::3a389914-9f49-44c7-bcc9-95f197bf5126" providerId="AD" clId="Web-{B3F8D44E-DE90-2854-7605-F72276921CC2}" dt="2023-05-04T15:46:49.082" v="1"/>
      <pc:docMkLst>
        <pc:docMk/>
      </pc:docMkLst>
      <pc:sldChg chg="del">
        <pc:chgData name="Nicola Kelly" userId="S::nicola.kelly32@england.nhs.uk::3a389914-9f49-44c7-bcc9-95f197bf5126" providerId="AD" clId="Web-{B3F8D44E-DE90-2854-7605-F72276921CC2}" dt="2023-05-04T15:46:49.082" v="1"/>
        <pc:sldMkLst>
          <pc:docMk/>
          <pc:sldMk cId="3218508723" sldId="302"/>
        </pc:sldMkLst>
      </pc:sldChg>
      <pc:sldChg chg="add">
        <pc:chgData name="Nicola Kelly" userId="S::nicola.kelly32@england.nhs.uk::3a389914-9f49-44c7-bcc9-95f197bf5126" providerId="AD" clId="Web-{B3F8D44E-DE90-2854-7605-F72276921CC2}" dt="2023-05-04T15:46:43.660" v="0"/>
        <pc:sldMkLst>
          <pc:docMk/>
          <pc:sldMk cId="3327139689" sldId="317"/>
        </pc:sldMkLst>
      </pc:sldChg>
    </pc:docChg>
  </pc:docChgLst>
  <pc:docChgLst>
    <pc:chgData name="Nicola Kelly" userId="3a389914-9f49-44c7-bcc9-95f197bf5126" providerId="ADAL" clId="{42564169-78A1-4A32-B24A-7EAC39B72877}"/>
    <pc:docChg chg="undo redo custSel addSld delSld modSld sldOrd modMainMaster">
      <pc:chgData name="Nicola Kelly" userId="3a389914-9f49-44c7-bcc9-95f197bf5126" providerId="ADAL" clId="{42564169-78A1-4A32-B24A-7EAC39B72877}" dt="2023-05-04T09:17:32.050" v="185" actId="14100"/>
      <pc:docMkLst>
        <pc:docMk/>
      </pc:docMkLst>
      <pc:sldChg chg="addSp delSp modSp del mod">
        <pc:chgData name="Nicola Kelly" userId="3a389914-9f49-44c7-bcc9-95f197bf5126" providerId="ADAL" clId="{42564169-78A1-4A32-B24A-7EAC39B72877}" dt="2023-05-04T08:16:13.963" v="72" actId="2696"/>
        <pc:sldMkLst>
          <pc:docMk/>
          <pc:sldMk cId="1516937322" sldId="259"/>
        </pc:sldMkLst>
        <pc:spChg chg="del mod">
          <ac:chgData name="Nicola Kelly" userId="3a389914-9f49-44c7-bcc9-95f197bf5126" providerId="ADAL" clId="{42564169-78A1-4A32-B24A-7EAC39B72877}" dt="2023-05-04T08:09:17.713" v="9" actId="21"/>
          <ac:spMkLst>
            <pc:docMk/>
            <pc:sldMk cId="1516937322" sldId="259"/>
            <ac:spMk id="2" creationId="{8156918E-7E50-4A58-A81A-7A18E5DF32D6}"/>
          </ac:spMkLst>
        </pc:spChg>
        <pc:spChg chg="add del">
          <ac:chgData name="Nicola Kelly" userId="3a389914-9f49-44c7-bcc9-95f197bf5126" providerId="ADAL" clId="{42564169-78A1-4A32-B24A-7EAC39B72877}" dt="2023-05-04T08:14:45.485" v="53" actId="21"/>
          <ac:spMkLst>
            <pc:docMk/>
            <pc:sldMk cId="1516937322" sldId="259"/>
            <ac:spMk id="3" creationId="{E9026FC2-ACE4-4FAC-94EE-F2477D71B90E}"/>
          </ac:spMkLst>
        </pc:spChg>
        <pc:spChg chg="add mod">
          <ac:chgData name="Nicola Kelly" userId="3a389914-9f49-44c7-bcc9-95f197bf5126" providerId="ADAL" clId="{42564169-78A1-4A32-B24A-7EAC39B72877}" dt="2023-05-04T08:09:17.713" v="9" actId="21"/>
          <ac:spMkLst>
            <pc:docMk/>
            <pc:sldMk cId="1516937322" sldId="259"/>
            <ac:spMk id="5" creationId="{8CD8E58D-598E-1897-1539-5E6804F8CC9C}"/>
          </ac:spMkLst>
        </pc:spChg>
        <pc:spChg chg="add del mod">
          <ac:chgData name="Nicola Kelly" userId="3a389914-9f49-44c7-bcc9-95f197bf5126" providerId="ADAL" clId="{42564169-78A1-4A32-B24A-7EAC39B72877}" dt="2023-05-04T08:14:35.470" v="52" actId="21"/>
          <ac:spMkLst>
            <pc:docMk/>
            <pc:sldMk cId="1516937322" sldId="259"/>
            <ac:spMk id="7" creationId="{185C0284-B096-81B5-F491-E5898D6DA2CB}"/>
          </ac:spMkLst>
        </pc:spChg>
        <pc:spChg chg="add mod">
          <ac:chgData name="Nicola Kelly" userId="3a389914-9f49-44c7-bcc9-95f197bf5126" providerId="ADAL" clId="{42564169-78A1-4A32-B24A-7EAC39B72877}" dt="2023-05-04T08:14:45.485" v="53" actId="21"/>
          <ac:spMkLst>
            <pc:docMk/>
            <pc:sldMk cId="1516937322" sldId="259"/>
            <ac:spMk id="9" creationId="{0D5D9D44-6327-069F-0C56-D2304FC73C82}"/>
          </ac:spMkLst>
        </pc:spChg>
      </pc:sldChg>
      <pc:sldChg chg="addSp delSp modSp del mod">
        <pc:chgData name="Nicola Kelly" userId="3a389914-9f49-44c7-bcc9-95f197bf5126" providerId="ADAL" clId="{42564169-78A1-4A32-B24A-7EAC39B72877}" dt="2023-05-04T09:12:04.366" v="110" actId="2696"/>
        <pc:sldMkLst>
          <pc:docMk/>
          <pc:sldMk cId="617054416" sldId="261"/>
        </pc:sldMkLst>
        <pc:spChg chg="add del mod">
          <ac:chgData name="Nicola Kelly" userId="3a389914-9f49-44c7-bcc9-95f197bf5126" providerId="ADAL" clId="{42564169-78A1-4A32-B24A-7EAC39B72877}" dt="2023-05-04T08:16:21.110" v="73" actId="21"/>
          <ac:spMkLst>
            <pc:docMk/>
            <pc:sldMk cId="617054416" sldId="261"/>
            <ac:spMk id="2" creationId="{FDCFCB88-1C18-455F-9274-018845087824}"/>
          </ac:spMkLst>
        </pc:spChg>
        <pc:spChg chg="add del">
          <ac:chgData name="Nicola Kelly" userId="3a389914-9f49-44c7-bcc9-95f197bf5126" providerId="ADAL" clId="{42564169-78A1-4A32-B24A-7EAC39B72877}" dt="2023-05-04T08:16:43.240" v="78" actId="21"/>
          <ac:spMkLst>
            <pc:docMk/>
            <pc:sldMk cId="617054416" sldId="261"/>
            <ac:spMk id="3" creationId="{200A91B1-2365-4926-8343-B8426B5E5217}"/>
          </ac:spMkLst>
        </pc:spChg>
        <pc:spChg chg="add del mod">
          <ac:chgData name="Nicola Kelly" userId="3a389914-9f49-44c7-bcc9-95f197bf5126" providerId="ADAL" clId="{42564169-78A1-4A32-B24A-7EAC39B72877}" dt="2023-05-04T08:14:17.886" v="42" actId="21"/>
          <ac:spMkLst>
            <pc:docMk/>
            <pc:sldMk cId="617054416" sldId="261"/>
            <ac:spMk id="5" creationId="{416B724D-46FA-5A68-D734-51D9489E7F02}"/>
          </ac:spMkLst>
        </pc:spChg>
        <pc:spChg chg="add del mod">
          <ac:chgData name="Nicola Kelly" userId="3a389914-9f49-44c7-bcc9-95f197bf5126" providerId="ADAL" clId="{42564169-78A1-4A32-B24A-7EAC39B72877}" dt="2023-05-04T08:14:15.785" v="40" actId="21"/>
          <ac:spMkLst>
            <pc:docMk/>
            <pc:sldMk cId="617054416" sldId="261"/>
            <ac:spMk id="7" creationId="{623EF61A-096D-6276-116D-6AE18A7E3083}"/>
          </ac:spMkLst>
        </pc:spChg>
        <pc:spChg chg="add mod">
          <ac:chgData name="Nicola Kelly" userId="3a389914-9f49-44c7-bcc9-95f197bf5126" providerId="ADAL" clId="{42564169-78A1-4A32-B24A-7EAC39B72877}" dt="2023-05-04T08:16:43.240" v="78" actId="21"/>
          <ac:spMkLst>
            <pc:docMk/>
            <pc:sldMk cId="617054416" sldId="261"/>
            <ac:spMk id="9" creationId="{909D67AA-E317-EE2F-9206-592557BC0D95}"/>
          </ac:spMkLst>
        </pc:spChg>
      </pc:sldChg>
      <pc:sldChg chg="ord">
        <pc:chgData name="Nicola Kelly" userId="3a389914-9f49-44c7-bcc9-95f197bf5126" providerId="ADAL" clId="{42564169-78A1-4A32-B24A-7EAC39B72877}" dt="2023-05-04T08:17:08.184" v="81"/>
        <pc:sldMkLst>
          <pc:docMk/>
          <pc:sldMk cId="1356132268" sldId="262"/>
        </pc:sldMkLst>
      </pc:sldChg>
      <pc:sldChg chg="addSp delSp modSp del mod">
        <pc:chgData name="Nicola Kelly" userId="3a389914-9f49-44c7-bcc9-95f197bf5126" providerId="ADAL" clId="{42564169-78A1-4A32-B24A-7EAC39B72877}" dt="2023-05-04T09:12:12.643" v="113" actId="2696"/>
        <pc:sldMkLst>
          <pc:docMk/>
          <pc:sldMk cId="1203635207" sldId="263"/>
        </pc:sldMkLst>
        <pc:spChg chg="del">
          <ac:chgData name="Nicola Kelly" userId="3a389914-9f49-44c7-bcc9-95f197bf5126" providerId="ADAL" clId="{42564169-78A1-4A32-B24A-7EAC39B72877}" dt="2023-05-04T09:10:04.212" v="87" actId="21"/>
          <ac:spMkLst>
            <pc:docMk/>
            <pc:sldMk cId="1203635207" sldId="263"/>
            <ac:spMk id="2" creationId="{3574E8DB-0821-4F0A-9E9E-A1A3F822D343}"/>
          </ac:spMkLst>
        </pc:spChg>
        <pc:spChg chg="add mod">
          <ac:chgData name="Nicola Kelly" userId="3a389914-9f49-44c7-bcc9-95f197bf5126" providerId="ADAL" clId="{42564169-78A1-4A32-B24A-7EAC39B72877}" dt="2023-05-04T09:10:04.212" v="87" actId="21"/>
          <ac:spMkLst>
            <pc:docMk/>
            <pc:sldMk cId="1203635207" sldId="263"/>
            <ac:spMk id="5" creationId="{82B5F52B-8AAA-8B80-30A0-F9B7499CC7B3}"/>
          </ac:spMkLst>
        </pc:spChg>
        <pc:spChg chg="add mod">
          <ac:chgData name="Nicola Kelly" userId="3a389914-9f49-44c7-bcc9-95f197bf5126" providerId="ADAL" clId="{42564169-78A1-4A32-B24A-7EAC39B72877}" dt="2023-05-04T09:10:20.898" v="91" actId="21"/>
          <ac:spMkLst>
            <pc:docMk/>
            <pc:sldMk cId="1203635207" sldId="263"/>
            <ac:spMk id="7" creationId="{84065D95-A583-BEDA-8033-98956E67F8F8}"/>
          </ac:spMkLst>
        </pc:spChg>
        <pc:picChg chg="del">
          <ac:chgData name="Nicola Kelly" userId="3a389914-9f49-44c7-bcc9-95f197bf5126" providerId="ADAL" clId="{42564169-78A1-4A32-B24A-7EAC39B72877}" dt="2023-05-04T09:10:20.898" v="91" actId="21"/>
          <ac:picMkLst>
            <pc:docMk/>
            <pc:sldMk cId="1203635207" sldId="263"/>
            <ac:picMk id="4" creationId="{D9852C3D-4AE7-4735-920E-663C967ED58B}"/>
          </ac:picMkLst>
        </pc:picChg>
      </pc:sldChg>
      <pc:sldChg chg="delSp del mod">
        <pc:chgData name="Nicola Kelly" userId="3a389914-9f49-44c7-bcc9-95f197bf5126" providerId="ADAL" clId="{42564169-78A1-4A32-B24A-7EAC39B72877}" dt="2023-05-04T09:12:07.154" v="111" actId="2696"/>
        <pc:sldMkLst>
          <pc:docMk/>
          <pc:sldMk cId="2435101483" sldId="264"/>
        </pc:sldMkLst>
        <pc:spChg chg="del">
          <ac:chgData name="Nicola Kelly" userId="3a389914-9f49-44c7-bcc9-95f197bf5126" providerId="ADAL" clId="{42564169-78A1-4A32-B24A-7EAC39B72877}" dt="2023-05-04T09:09:48.921" v="84" actId="21"/>
          <ac:spMkLst>
            <pc:docMk/>
            <pc:sldMk cId="2435101483" sldId="264"/>
            <ac:spMk id="3" creationId="{E90ACE21-1E71-4158-9417-09FDBDDAB3DE}"/>
          </ac:spMkLst>
        </pc:spChg>
        <pc:picChg chg="del">
          <ac:chgData name="Nicola Kelly" userId="3a389914-9f49-44c7-bcc9-95f197bf5126" providerId="ADAL" clId="{42564169-78A1-4A32-B24A-7EAC39B72877}" dt="2023-05-04T09:09:31.078" v="82" actId="21"/>
          <ac:picMkLst>
            <pc:docMk/>
            <pc:sldMk cId="2435101483" sldId="264"/>
            <ac:picMk id="2" creationId="{EFFFB3D6-CE3C-402E-9F3D-E08D7722C51F}"/>
          </ac:picMkLst>
        </pc:picChg>
      </pc:sldChg>
      <pc:sldChg chg="addSp delSp modSp del mod">
        <pc:chgData name="Nicola Kelly" userId="3a389914-9f49-44c7-bcc9-95f197bf5126" providerId="ADAL" clId="{42564169-78A1-4A32-B24A-7EAC39B72877}" dt="2023-05-04T09:12:17.931" v="115" actId="2696"/>
        <pc:sldMkLst>
          <pc:docMk/>
          <pc:sldMk cId="2736459590" sldId="265"/>
        </pc:sldMkLst>
        <pc:spChg chg="del">
          <ac:chgData name="Nicola Kelly" userId="3a389914-9f49-44c7-bcc9-95f197bf5126" providerId="ADAL" clId="{42564169-78A1-4A32-B24A-7EAC39B72877}" dt="2023-05-04T09:10:45.746" v="97" actId="21"/>
          <ac:spMkLst>
            <pc:docMk/>
            <pc:sldMk cId="2736459590" sldId="265"/>
            <ac:spMk id="2" creationId="{CD34866B-957E-443F-81B9-DAB6F5CC213B}"/>
          </ac:spMkLst>
        </pc:spChg>
        <pc:spChg chg="add mod">
          <ac:chgData name="Nicola Kelly" userId="3a389914-9f49-44c7-bcc9-95f197bf5126" providerId="ADAL" clId="{42564169-78A1-4A32-B24A-7EAC39B72877}" dt="2023-05-04T09:10:45.746" v="97" actId="21"/>
          <ac:spMkLst>
            <pc:docMk/>
            <pc:sldMk cId="2736459590" sldId="265"/>
            <ac:spMk id="5" creationId="{BC04B74D-8B12-3BF9-A8AC-C3596745BE1F}"/>
          </ac:spMkLst>
        </pc:spChg>
        <pc:spChg chg="add mod">
          <ac:chgData name="Nicola Kelly" userId="3a389914-9f49-44c7-bcc9-95f197bf5126" providerId="ADAL" clId="{42564169-78A1-4A32-B24A-7EAC39B72877}" dt="2023-05-04T09:11:05.589" v="101" actId="21"/>
          <ac:spMkLst>
            <pc:docMk/>
            <pc:sldMk cId="2736459590" sldId="265"/>
            <ac:spMk id="7" creationId="{2769F84D-AD75-DF92-A130-B37067AAAFCA}"/>
          </ac:spMkLst>
        </pc:spChg>
        <pc:picChg chg="del">
          <ac:chgData name="Nicola Kelly" userId="3a389914-9f49-44c7-bcc9-95f197bf5126" providerId="ADAL" clId="{42564169-78A1-4A32-B24A-7EAC39B72877}" dt="2023-05-04T09:11:05.589" v="101" actId="21"/>
          <ac:picMkLst>
            <pc:docMk/>
            <pc:sldMk cId="2736459590" sldId="265"/>
            <ac:picMk id="4" creationId="{5691E32C-390E-4D73-B0DC-BF4331FA1E5E}"/>
          </ac:picMkLst>
        </pc:picChg>
      </pc:sldChg>
      <pc:sldChg chg="delSp del mod">
        <pc:chgData name="Nicola Kelly" userId="3a389914-9f49-44c7-bcc9-95f197bf5126" providerId="ADAL" clId="{42564169-78A1-4A32-B24A-7EAC39B72877}" dt="2023-05-04T09:12:20.206" v="116" actId="2696"/>
        <pc:sldMkLst>
          <pc:docMk/>
          <pc:sldMk cId="308132150" sldId="267"/>
        </pc:sldMkLst>
        <pc:picChg chg="del">
          <ac:chgData name="Nicola Kelly" userId="3a389914-9f49-44c7-bcc9-95f197bf5126" providerId="ADAL" clId="{42564169-78A1-4A32-B24A-7EAC39B72877}" dt="2023-05-04T09:11:21.610" v="103" actId="21"/>
          <ac:picMkLst>
            <pc:docMk/>
            <pc:sldMk cId="308132150" sldId="267"/>
            <ac:picMk id="2" creationId="{87A97224-11F8-4950-B109-DDC772465EEF}"/>
          </ac:picMkLst>
        </pc:picChg>
      </pc:sldChg>
      <pc:sldChg chg="delSp del mod">
        <pc:chgData name="Nicola Kelly" userId="3a389914-9f49-44c7-bcc9-95f197bf5126" providerId="ADAL" clId="{42564169-78A1-4A32-B24A-7EAC39B72877}" dt="2023-05-04T09:12:22.340" v="117" actId="2696"/>
        <pc:sldMkLst>
          <pc:docMk/>
          <pc:sldMk cId="1733110339" sldId="268"/>
        </pc:sldMkLst>
        <pc:picChg chg="del">
          <ac:chgData name="Nicola Kelly" userId="3a389914-9f49-44c7-bcc9-95f197bf5126" providerId="ADAL" clId="{42564169-78A1-4A32-B24A-7EAC39B72877}" dt="2023-05-04T09:11:37.640" v="105" actId="21"/>
          <ac:picMkLst>
            <pc:docMk/>
            <pc:sldMk cId="1733110339" sldId="268"/>
            <ac:picMk id="2" creationId="{734C62BE-53F5-4BB6-862F-11D12BDFD083}"/>
          </ac:picMkLst>
        </pc:picChg>
      </pc:sldChg>
      <pc:sldChg chg="modSp mod">
        <pc:chgData name="Nicola Kelly" userId="3a389914-9f49-44c7-bcc9-95f197bf5126" providerId="ADAL" clId="{42564169-78A1-4A32-B24A-7EAC39B72877}" dt="2023-05-04T09:17:32.050" v="185" actId="14100"/>
        <pc:sldMkLst>
          <pc:docMk/>
          <pc:sldMk cId="532755238" sldId="269"/>
        </pc:sldMkLst>
        <pc:spChg chg="mod">
          <ac:chgData name="Nicola Kelly" userId="3a389914-9f49-44c7-bcc9-95f197bf5126" providerId="ADAL" clId="{42564169-78A1-4A32-B24A-7EAC39B72877}" dt="2023-05-04T09:17:32.050" v="185" actId="14100"/>
          <ac:spMkLst>
            <pc:docMk/>
            <pc:sldMk cId="532755238" sldId="269"/>
            <ac:spMk id="10" creationId="{33FCA5EC-3B84-CB92-B4D6-0C29C788F727}"/>
          </ac:spMkLst>
        </pc:spChg>
        <pc:picChg chg="mod">
          <ac:chgData name="Nicola Kelly" userId="3a389914-9f49-44c7-bcc9-95f197bf5126" providerId="ADAL" clId="{42564169-78A1-4A32-B24A-7EAC39B72877}" dt="2023-05-04T09:17:28.302" v="184" actId="14100"/>
          <ac:picMkLst>
            <pc:docMk/>
            <pc:sldMk cId="532755238" sldId="269"/>
            <ac:picMk id="7" creationId="{6DCD53C2-32F2-348B-AD47-0D9C0584AAB5}"/>
          </ac:picMkLst>
        </pc:picChg>
      </pc:sldChg>
      <pc:sldChg chg="delSp del mod">
        <pc:chgData name="Nicola Kelly" userId="3a389914-9f49-44c7-bcc9-95f197bf5126" providerId="ADAL" clId="{42564169-78A1-4A32-B24A-7EAC39B72877}" dt="2023-05-04T09:12:46.784" v="121" actId="2696"/>
        <pc:sldMkLst>
          <pc:docMk/>
          <pc:sldMk cId="500379723" sldId="270"/>
        </pc:sldMkLst>
        <pc:picChg chg="del">
          <ac:chgData name="Nicola Kelly" userId="3a389914-9f49-44c7-bcc9-95f197bf5126" providerId="ADAL" clId="{42564169-78A1-4A32-B24A-7EAC39B72877}" dt="2023-05-04T09:12:31.300" v="118" actId="21"/>
          <ac:picMkLst>
            <pc:docMk/>
            <pc:sldMk cId="500379723" sldId="270"/>
            <ac:picMk id="2" creationId="{50EA9B6C-FE08-414A-8CE6-DB9A828EE8EC}"/>
          </ac:picMkLst>
        </pc:picChg>
      </pc:sldChg>
      <pc:sldChg chg="delSp del mod">
        <pc:chgData name="Nicola Kelly" userId="3a389914-9f49-44c7-bcc9-95f197bf5126" providerId="ADAL" clId="{42564169-78A1-4A32-B24A-7EAC39B72877}" dt="2023-05-04T09:13:05.790" v="125" actId="2696"/>
        <pc:sldMkLst>
          <pc:docMk/>
          <pc:sldMk cId="286287532" sldId="271"/>
        </pc:sldMkLst>
        <pc:picChg chg="del">
          <ac:chgData name="Nicola Kelly" userId="3a389914-9f49-44c7-bcc9-95f197bf5126" providerId="ADAL" clId="{42564169-78A1-4A32-B24A-7EAC39B72877}" dt="2023-05-04T09:12:51.350" v="122" actId="21"/>
          <ac:picMkLst>
            <pc:docMk/>
            <pc:sldMk cId="286287532" sldId="271"/>
            <ac:picMk id="2" creationId="{11D3EA18-0415-4503-A028-FDCEC71AEA7C}"/>
          </ac:picMkLst>
        </pc:picChg>
      </pc:sldChg>
      <pc:sldChg chg="addSp delSp modSp del mod">
        <pc:chgData name="Nicola Kelly" userId="3a389914-9f49-44c7-bcc9-95f197bf5126" providerId="ADAL" clId="{42564169-78A1-4A32-B24A-7EAC39B72877}" dt="2023-05-04T09:14:18.253" v="146" actId="2696"/>
        <pc:sldMkLst>
          <pc:docMk/>
          <pc:sldMk cId="2325172540" sldId="272"/>
        </pc:sldMkLst>
        <pc:spChg chg="del">
          <ac:chgData name="Nicola Kelly" userId="3a389914-9f49-44c7-bcc9-95f197bf5126" providerId="ADAL" clId="{42564169-78A1-4A32-B24A-7EAC39B72877}" dt="2023-05-04T09:13:11.649" v="126" actId="21"/>
          <ac:spMkLst>
            <pc:docMk/>
            <pc:sldMk cId="2325172540" sldId="272"/>
            <ac:spMk id="2" creationId="{35797173-26D0-42D0-88AA-572C5D88C8CF}"/>
          </ac:spMkLst>
        </pc:spChg>
        <pc:spChg chg="add mod">
          <ac:chgData name="Nicola Kelly" userId="3a389914-9f49-44c7-bcc9-95f197bf5126" providerId="ADAL" clId="{42564169-78A1-4A32-B24A-7EAC39B72877}" dt="2023-05-04T09:13:11.649" v="126" actId="21"/>
          <ac:spMkLst>
            <pc:docMk/>
            <pc:sldMk cId="2325172540" sldId="272"/>
            <ac:spMk id="4" creationId="{F4860B29-A0D5-DFB4-3176-74512CA6B038}"/>
          </ac:spMkLst>
        </pc:spChg>
        <pc:spChg chg="add del mod">
          <ac:chgData name="Nicola Kelly" userId="3a389914-9f49-44c7-bcc9-95f197bf5126" providerId="ADAL" clId="{42564169-78A1-4A32-B24A-7EAC39B72877}" dt="2023-05-04T09:13:46.404" v="137" actId="21"/>
          <ac:spMkLst>
            <pc:docMk/>
            <pc:sldMk cId="2325172540" sldId="272"/>
            <ac:spMk id="6" creationId="{FBD5EFD1-5FCF-2F9C-6D30-4B54514F2190}"/>
          </ac:spMkLst>
        </pc:spChg>
        <pc:spChg chg="add mod">
          <ac:chgData name="Nicola Kelly" userId="3a389914-9f49-44c7-bcc9-95f197bf5126" providerId="ADAL" clId="{42564169-78A1-4A32-B24A-7EAC39B72877}" dt="2023-05-04T09:13:50.743" v="138" actId="21"/>
          <ac:spMkLst>
            <pc:docMk/>
            <pc:sldMk cId="2325172540" sldId="272"/>
            <ac:spMk id="9" creationId="{86B18E08-88FE-387B-3A29-0AFCC6173835}"/>
          </ac:spMkLst>
        </pc:spChg>
        <pc:picChg chg="add del">
          <ac:chgData name="Nicola Kelly" userId="3a389914-9f49-44c7-bcc9-95f197bf5126" providerId="ADAL" clId="{42564169-78A1-4A32-B24A-7EAC39B72877}" dt="2023-05-04T09:13:50.743" v="138" actId="21"/>
          <ac:picMkLst>
            <pc:docMk/>
            <pc:sldMk cId="2325172540" sldId="272"/>
            <ac:picMk id="8" creationId="{C3E1D092-1D27-4F49-B3CF-89C5F39803D9}"/>
          </ac:picMkLst>
        </pc:picChg>
      </pc:sldChg>
      <pc:sldChg chg="addSp delSp modSp add del mod">
        <pc:chgData name="Nicola Kelly" userId="3a389914-9f49-44c7-bcc9-95f197bf5126" providerId="ADAL" clId="{42564169-78A1-4A32-B24A-7EAC39B72877}" dt="2023-05-04T09:14:53.152" v="153" actId="2696"/>
        <pc:sldMkLst>
          <pc:docMk/>
          <pc:sldMk cId="567329890" sldId="273"/>
        </pc:sldMkLst>
        <pc:spChg chg="del">
          <ac:chgData name="Nicola Kelly" userId="3a389914-9f49-44c7-bcc9-95f197bf5126" providerId="ADAL" clId="{42564169-78A1-4A32-B24A-7EAC39B72877}" dt="2023-05-04T09:14:01.594" v="140" actId="21"/>
          <ac:spMkLst>
            <pc:docMk/>
            <pc:sldMk cId="567329890" sldId="273"/>
            <ac:spMk id="2" creationId="{0F3B5349-17AE-467E-AA40-31BE8D392861}"/>
          </ac:spMkLst>
        </pc:spChg>
        <pc:spChg chg="del">
          <ac:chgData name="Nicola Kelly" userId="3a389914-9f49-44c7-bcc9-95f197bf5126" providerId="ADAL" clId="{42564169-78A1-4A32-B24A-7EAC39B72877}" dt="2023-05-04T09:14:29.196" v="147" actId="21"/>
          <ac:spMkLst>
            <pc:docMk/>
            <pc:sldMk cId="567329890" sldId="273"/>
            <ac:spMk id="3" creationId="{0D7C7969-1E07-4812-A1F5-C0BAE894E909}"/>
          </ac:spMkLst>
        </pc:spChg>
        <pc:spChg chg="add mod">
          <ac:chgData name="Nicola Kelly" userId="3a389914-9f49-44c7-bcc9-95f197bf5126" providerId="ADAL" clId="{42564169-78A1-4A32-B24A-7EAC39B72877}" dt="2023-05-04T09:14:01.594" v="140" actId="21"/>
          <ac:spMkLst>
            <pc:docMk/>
            <pc:sldMk cId="567329890" sldId="273"/>
            <ac:spMk id="5" creationId="{A5D57A8F-9D68-AAD9-1EE1-2E81550F4D93}"/>
          </ac:spMkLst>
        </pc:spChg>
        <pc:spChg chg="add mod">
          <ac:chgData name="Nicola Kelly" userId="3a389914-9f49-44c7-bcc9-95f197bf5126" providerId="ADAL" clId="{42564169-78A1-4A32-B24A-7EAC39B72877}" dt="2023-05-04T09:14:29.196" v="147" actId="21"/>
          <ac:spMkLst>
            <pc:docMk/>
            <pc:sldMk cId="567329890" sldId="273"/>
            <ac:spMk id="7" creationId="{D9CCDE54-4F36-D950-2F31-EAFCECC38AEE}"/>
          </ac:spMkLst>
        </pc:spChg>
      </pc:sldChg>
      <pc:sldChg chg="delSp del mod">
        <pc:chgData name="Nicola Kelly" userId="3a389914-9f49-44c7-bcc9-95f197bf5126" providerId="ADAL" clId="{42564169-78A1-4A32-B24A-7EAC39B72877}" dt="2023-05-04T09:15:28.022" v="162" actId="2696"/>
        <pc:sldMkLst>
          <pc:docMk/>
          <pc:sldMk cId="320923008" sldId="275"/>
        </pc:sldMkLst>
        <pc:picChg chg="del">
          <ac:chgData name="Nicola Kelly" userId="3a389914-9f49-44c7-bcc9-95f197bf5126" providerId="ADAL" clId="{42564169-78A1-4A32-B24A-7EAC39B72877}" dt="2023-05-04T09:14:57.367" v="154" actId="21"/>
          <ac:picMkLst>
            <pc:docMk/>
            <pc:sldMk cId="320923008" sldId="275"/>
            <ac:picMk id="4" creationId="{8FE0E0CF-5DC2-4C47-A034-C27999DF9DFE}"/>
          </ac:picMkLst>
        </pc:picChg>
      </pc:sldChg>
      <pc:sldChg chg="addSp delSp modSp del mod">
        <pc:chgData name="Nicola Kelly" userId="3a389914-9f49-44c7-bcc9-95f197bf5126" providerId="ADAL" clId="{42564169-78A1-4A32-B24A-7EAC39B72877}" dt="2023-05-04T09:15:59.349" v="166" actId="2696"/>
        <pc:sldMkLst>
          <pc:docMk/>
          <pc:sldMk cId="1531053708" sldId="276"/>
        </pc:sldMkLst>
        <pc:spChg chg="del">
          <ac:chgData name="Nicola Kelly" userId="3a389914-9f49-44c7-bcc9-95f197bf5126" providerId="ADAL" clId="{42564169-78A1-4A32-B24A-7EAC39B72877}" dt="2023-05-04T09:15:16.770" v="158" actId="21"/>
          <ac:spMkLst>
            <pc:docMk/>
            <pc:sldMk cId="1531053708" sldId="276"/>
            <ac:spMk id="2" creationId="{DC0A7436-AFD2-45B4-9E6B-B8EE6A583F75}"/>
          </ac:spMkLst>
        </pc:spChg>
        <pc:spChg chg="del">
          <ac:chgData name="Nicola Kelly" userId="3a389914-9f49-44c7-bcc9-95f197bf5126" providerId="ADAL" clId="{42564169-78A1-4A32-B24A-7EAC39B72877}" dt="2023-05-04T09:15:52.734" v="164" actId="21"/>
          <ac:spMkLst>
            <pc:docMk/>
            <pc:sldMk cId="1531053708" sldId="276"/>
            <ac:spMk id="3" creationId="{BB1801FC-F376-4872-8148-1C6940E87CC7}"/>
          </ac:spMkLst>
        </pc:spChg>
        <pc:spChg chg="add mod">
          <ac:chgData name="Nicola Kelly" userId="3a389914-9f49-44c7-bcc9-95f197bf5126" providerId="ADAL" clId="{42564169-78A1-4A32-B24A-7EAC39B72877}" dt="2023-05-04T09:15:16.770" v="158" actId="21"/>
          <ac:spMkLst>
            <pc:docMk/>
            <pc:sldMk cId="1531053708" sldId="276"/>
            <ac:spMk id="5" creationId="{AE0E8359-1E52-2A7F-996B-1C7C0D8FF164}"/>
          </ac:spMkLst>
        </pc:spChg>
        <pc:spChg chg="add mod">
          <ac:chgData name="Nicola Kelly" userId="3a389914-9f49-44c7-bcc9-95f197bf5126" providerId="ADAL" clId="{42564169-78A1-4A32-B24A-7EAC39B72877}" dt="2023-05-04T09:15:52.734" v="164" actId="21"/>
          <ac:spMkLst>
            <pc:docMk/>
            <pc:sldMk cId="1531053708" sldId="276"/>
            <ac:spMk id="7" creationId="{D39A489E-E73C-029E-A8E4-2C8761C65BFA}"/>
          </ac:spMkLst>
        </pc:spChg>
      </pc:sldChg>
      <pc:sldChg chg="addSp delSp modSp del mod">
        <pc:chgData name="Nicola Kelly" userId="3a389914-9f49-44c7-bcc9-95f197bf5126" providerId="ADAL" clId="{42564169-78A1-4A32-B24A-7EAC39B72877}" dt="2023-05-04T09:17:08.586" v="182" actId="2696"/>
        <pc:sldMkLst>
          <pc:docMk/>
          <pc:sldMk cId="2569745766" sldId="277"/>
        </pc:sldMkLst>
        <pc:spChg chg="del">
          <ac:chgData name="Nicola Kelly" userId="3a389914-9f49-44c7-bcc9-95f197bf5126" providerId="ADAL" clId="{42564169-78A1-4A32-B24A-7EAC39B72877}" dt="2023-05-04T09:16:12.896" v="167" actId="21"/>
          <ac:spMkLst>
            <pc:docMk/>
            <pc:sldMk cId="2569745766" sldId="277"/>
            <ac:spMk id="2" creationId="{7ED9144B-4C5F-444D-94AA-BE469B9FC5DF}"/>
          </ac:spMkLst>
        </pc:spChg>
        <pc:spChg chg="del">
          <ac:chgData name="Nicola Kelly" userId="3a389914-9f49-44c7-bcc9-95f197bf5126" providerId="ADAL" clId="{42564169-78A1-4A32-B24A-7EAC39B72877}" dt="2023-05-04T09:16:33.193" v="173" actId="21"/>
          <ac:spMkLst>
            <pc:docMk/>
            <pc:sldMk cId="2569745766" sldId="277"/>
            <ac:spMk id="3" creationId="{638E47D3-BAF2-4678-B389-5600462A3AAF}"/>
          </ac:spMkLst>
        </pc:spChg>
        <pc:spChg chg="add del mod">
          <ac:chgData name="Nicola Kelly" userId="3a389914-9f49-44c7-bcc9-95f197bf5126" providerId="ADAL" clId="{42564169-78A1-4A32-B24A-7EAC39B72877}" dt="2023-05-04T09:16:30.111" v="172" actId="21"/>
          <ac:spMkLst>
            <pc:docMk/>
            <pc:sldMk cId="2569745766" sldId="277"/>
            <ac:spMk id="5" creationId="{CE0F8C65-5693-A600-05AE-77D0B9719988}"/>
          </ac:spMkLst>
        </pc:spChg>
        <pc:spChg chg="add mod">
          <ac:chgData name="Nicola Kelly" userId="3a389914-9f49-44c7-bcc9-95f197bf5126" providerId="ADAL" clId="{42564169-78A1-4A32-B24A-7EAC39B72877}" dt="2023-05-04T09:16:33.193" v="173" actId="21"/>
          <ac:spMkLst>
            <pc:docMk/>
            <pc:sldMk cId="2569745766" sldId="277"/>
            <ac:spMk id="7" creationId="{D646578A-75C6-002F-0B3C-2927DF3479F6}"/>
          </ac:spMkLst>
        </pc:spChg>
      </pc:sldChg>
      <pc:sldChg chg="addSp delSp modSp del mod">
        <pc:chgData name="Nicola Kelly" userId="3a389914-9f49-44c7-bcc9-95f197bf5126" providerId="ADAL" clId="{42564169-78A1-4A32-B24A-7EAC39B72877}" dt="2023-05-04T09:17:06.351" v="181" actId="2696"/>
        <pc:sldMkLst>
          <pc:docMk/>
          <pc:sldMk cId="2483749356" sldId="278"/>
        </pc:sldMkLst>
        <pc:spChg chg="del">
          <ac:chgData name="Nicola Kelly" userId="3a389914-9f49-44c7-bcc9-95f197bf5126" providerId="ADAL" clId="{42564169-78A1-4A32-B24A-7EAC39B72877}" dt="2023-05-04T09:16:45.554" v="175" actId="21"/>
          <ac:spMkLst>
            <pc:docMk/>
            <pc:sldMk cId="2483749356" sldId="278"/>
            <ac:spMk id="2" creationId="{E128985B-CC18-4D44-A798-56B353614BDA}"/>
          </ac:spMkLst>
        </pc:spChg>
        <pc:spChg chg="del">
          <ac:chgData name="Nicola Kelly" userId="3a389914-9f49-44c7-bcc9-95f197bf5126" providerId="ADAL" clId="{42564169-78A1-4A32-B24A-7EAC39B72877}" dt="2023-05-04T09:17:00.564" v="179" actId="21"/>
          <ac:spMkLst>
            <pc:docMk/>
            <pc:sldMk cId="2483749356" sldId="278"/>
            <ac:spMk id="3" creationId="{C44D06E2-55A8-4823-8695-0FE29329B351}"/>
          </ac:spMkLst>
        </pc:spChg>
        <pc:spChg chg="add mod">
          <ac:chgData name="Nicola Kelly" userId="3a389914-9f49-44c7-bcc9-95f197bf5126" providerId="ADAL" clId="{42564169-78A1-4A32-B24A-7EAC39B72877}" dt="2023-05-04T09:16:45.554" v="175" actId="21"/>
          <ac:spMkLst>
            <pc:docMk/>
            <pc:sldMk cId="2483749356" sldId="278"/>
            <ac:spMk id="5" creationId="{E587928E-A821-3020-8EBE-65D9E9EB9251}"/>
          </ac:spMkLst>
        </pc:spChg>
        <pc:spChg chg="add mod">
          <ac:chgData name="Nicola Kelly" userId="3a389914-9f49-44c7-bcc9-95f197bf5126" providerId="ADAL" clId="{42564169-78A1-4A32-B24A-7EAC39B72877}" dt="2023-05-04T09:17:00.564" v="179" actId="21"/>
          <ac:spMkLst>
            <pc:docMk/>
            <pc:sldMk cId="2483749356" sldId="278"/>
            <ac:spMk id="7" creationId="{21724584-81DA-E066-98BC-B36E88D6C26B}"/>
          </ac:spMkLst>
        </pc:spChg>
      </pc:sldChg>
      <pc:sldChg chg="addSp delSp modSp add del mod setBg">
        <pc:chgData name="Nicola Kelly" userId="3a389914-9f49-44c7-bcc9-95f197bf5126" providerId="ADAL" clId="{42564169-78A1-4A32-B24A-7EAC39B72877}" dt="2023-05-04T08:15:12.207" v="57" actId="21"/>
        <pc:sldMkLst>
          <pc:docMk/>
          <pc:sldMk cId="881416002" sldId="287"/>
        </pc:sldMkLst>
        <pc:spChg chg="add del mod">
          <ac:chgData name="Nicola Kelly" userId="3a389914-9f49-44c7-bcc9-95f197bf5126" providerId="ADAL" clId="{42564169-78A1-4A32-B24A-7EAC39B72877}" dt="2023-05-04T08:08:27.673" v="4" actId="21"/>
          <ac:spMkLst>
            <pc:docMk/>
            <pc:sldMk cId="881416002" sldId="287"/>
            <ac:spMk id="3" creationId="{B1A61F0E-9B0E-1304-B384-80B4ED774D0D}"/>
          </ac:spMkLst>
        </pc:spChg>
        <pc:spChg chg="add del">
          <ac:chgData name="Nicola Kelly" userId="3a389914-9f49-44c7-bcc9-95f197bf5126" providerId="ADAL" clId="{42564169-78A1-4A32-B24A-7EAC39B72877}" dt="2023-05-04T08:08:30.786" v="5" actId="21"/>
          <ac:spMkLst>
            <pc:docMk/>
            <pc:sldMk cId="881416002" sldId="287"/>
            <ac:spMk id="4" creationId="{627DAB23-2CE2-34C2-4E62-35C2CA12F176}"/>
          </ac:spMkLst>
        </pc:spChg>
        <pc:spChg chg="add del mod">
          <ac:chgData name="Nicola Kelly" userId="3a389914-9f49-44c7-bcc9-95f197bf5126" providerId="ADAL" clId="{42564169-78A1-4A32-B24A-7EAC39B72877}" dt="2023-05-04T08:15:12.207" v="57" actId="21"/>
          <ac:spMkLst>
            <pc:docMk/>
            <pc:sldMk cId="881416002" sldId="287"/>
            <ac:spMk id="6" creationId="{23D49F02-49E2-9DA8-31B2-CF5AE1215561}"/>
          </ac:spMkLst>
        </pc:spChg>
        <pc:spChg chg="add del mod">
          <ac:chgData name="Nicola Kelly" userId="3a389914-9f49-44c7-bcc9-95f197bf5126" providerId="ADAL" clId="{42564169-78A1-4A32-B24A-7EAC39B72877}" dt="2023-05-04T08:15:03.551" v="56" actId="120"/>
          <ac:spMkLst>
            <pc:docMk/>
            <pc:sldMk cId="881416002" sldId="287"/>
            <ac:spMk id="7" creationId="{3DF8FEC5-9C57-E844-1D22-A34684CF2380}"/>
          </ac:spMkLst>
        </pc:spChg>
        <pc:spChg chg="add del mod">
          <ac:chgData name="Nicola Kelly" userId="3a389914-9f49-44c7-bcc9-95f197bf5126" providerId="ADAL" clId="{42564169-78A1-4A32-B24A-7EAC39B72877}" dt="2023-05-04T08:09:48.245" v="13"/>
          <ac:spMkLst>
            <pc:docMk/>
            <pc:sldMk cId="881416002" sldId="287"/>
            <ac:spMk id="8" creationId="{C34C815D-750E-DB59-FD4F-E77D7621EE56}"/>
          </ac:spMkLst>
        </pc:spChg>
        <pc:spChg chg="add del mod">
          <ac:chgData name="Nicola Kelly" userId="3a389914-9f49-44c7-bcc9-95f197bf5126" providerId="ADAL" clId="{42564169-78A1-4A32-B24A-7EAC39B72877}" dt="2023-05-04T08:14:11.708" v="34" actId="21"/>
          <ac:spMkLst>
            <pc:docMk/>
            <pc:sldMk cId="881416002" sldId="287"/>
            <ac:spMk id="11" creationId="{5D2FB3D1-9A2D-6B11-0AAC-58D40A45265D}"/>
          </ac:spMkLst>
        </pc:spChg>
        <pc:spChg chg="add del">
          <ac:chgData name="Nicola Kelly" userId="3a389914-9f49-44c7-bcc9-95f197bf5126" providerId="ADAL" clId="{42564169-78A1-4A32-B24A-7EAC39B72877}" dt="2023-05-04T08:14:23.137" v="48" actId="26606"/>
          <ac:spMkLst>
            <pc:docMk/>
            <pc:sldMk cId="881416002" sldId="287"/>
            <ac:spMk id="14" creationId="{A4AC5506-6312-4701-8D3C-40187889A947}"/>
          </ac:spMkLst>
        </pc:spChg>
        <pc:picChg chg="add del mod ord">
          <ac:chgData name="Nicola Kelly" userId="3a389914-9f49-44c7-bcc9-95f197bf5126" providerId="ADAL" clId="{42564169-78A1-4A32-B24A-7EAC39B72877}" dt="2023-05-04T08:14:26.086" v="49"/>
          <ac:picMkLst>
            <pc:docMk/>
            <pc:sldMk cId="881416002" sldId="287"/>
            <ac:picMk id="9" creationId="{CA19EC6A-98EA-D94D-0C4D-CE5E9F0302CB}"/>
          </ac:picMkLst>
        </pc:picChg>
        <pc:picChg chg="add">
          <ac:chgData name="Nicola Kelly" userId="3a389914-9f49-44c7-bcc9-95f197bf5126" providerId="ADAL" clId="{42564169-78A1-4A32-B24A-7EAC39B72877}" dt="2023-05-04T08:14:53.547" v="54"/>
          <ac:picMkLst>
            <pc:docMk/>
            <pc:sldMk cId="881416002" sldId="287"/>
            <ac:picMk id="12" creationId="{221D2C2A-F0BB-C7D0-A45C-5F550AE0D761}"/>
          </ac:picMkLst>
        </pc:picChg>
      </pc:sldChg>
      <pc:sldChg chg="addSp delSp modSp add mod setBg">
        <pc:chgData name="Nicola Kelly" userId="3a389914-9f49-44c7-bcc9-95f197bf5126" providerId="ADAL" clId="{42564169-78A1-4A32-B24A-7EAC39B72877}" dt="2023-05-04T08:16:47.432" v="79"/>
        <pc:sldMkLst>
          <pc:docMk/>
          <pc:sldMk cId="4254749972" sldId="288"/>
        </pc:sldMkLst>
        <pc:spChg chg="add del mod">
          <ac:chgData name="Nicola Kelly" userId="3a389914-9f49-44c7-bcc9-95f197bf5126" providerId="ADAL" clId="{42564169-78A1-4A32-B24A-7EAC39B72877}" dt="2023-05-04T08:14:17.181" v="41"/>
          <ac:spMkLst>
            <pc:docMk/>
            <pc:sldMk cId="4254749972" sldId="288"/>
            <ac:spMk id="2" creationId="{6DD90041-FC72-03BA-2D69-E07D21A1787D}"/>
          </ac:spMkLst>
        </pc:spChg>
        <pc:spChg chg="add del mod">
          <ac:chgData name="Nicola Kelly" userId="3a389914-9f49-44c7-bcc9-95f197bf5126" providerId="ADAL" clId="{42564169-78A1-4A32-B24A-7EAC39B72877}" dt="2023-05-04T08:14:15.274" v="39"/>
          <ac:spMkLst>
            <pc:docMk/>
            <pc:sldMk cId="4254749972" sldId="288"/>
            <ac:spMk id="3" creationId="{8AB63BA4-F3C3-60BF-9202-05DBCD8CCDA8}"/>
          </ac:spMkLst>
        </pc:spChg>
        <pc:spChg chg="add del mod">
          <ac:chgData name="Nicola Kelly" userId="3a389914-9f49-44c7-bcc9-95f197bf5126" providerId="ADAL" clId="{42564169-78A1-4A32-B24A-7EAC39B72877}" dt="2023-05-04T08:16:33.048" v="77" actId="14100"/>
          <ac:spMkLst>
            <pc:docMk/>
            <pc:sldMk cId="4254749972" sldId="288"/>
            <ac:spMk id="6" creationId="{23D49F02-49E2-9DA8-31B2-CF5AE1215561}"/>
          </ac:spMkLst>
        </pc:spChg>
        <pc:spChg chg="add del">
          <ac:chgData name="Nicola Kelly" userId="3a389914-9f49-44c7-bcc9-95f197bf5126" providerId="ADAL" clId="{42564169-78A1-4A32-B24A-7EAC39B72877}" dt="2023-05-04T08:13:25.089" v="28" actId="26606"/>
          <ac:spMkLst>
            <pc:docMk/>
            <pc:sldMk cId="4254749972" sldId="288"/>
            <ac:spMk id="8" creationId="{70DFC902-7D23-471A-B557-B6B6917D7A0D}"/>
          </ac:spMkLst>
        </pc:spChg>
        <pc:spChg chg="add del">
          <ac:chgData name="Nicola Kelly" userId="3a389914-9f49-44c7-bcc9-95f197bf5126" providerId="ADAL" clId="{42564169-78A1-4A32-B24A-7EAC39B72877}" dt="2023-05-04T08:13:25.089" v="28" actId="26606"/>
          <ac:spMkLst>
            <pc:docMk/>
            <pc:sldMk cId="4254749972" sldId="288"/>
            <ac:spMk id="10" creationId="{A55D5633-D557-4DCA-982C-FF36EB7A1C00}"/>
          </ac:spMkLst>
        </pc:spChg>
        <pc:spChg chg="add del">
          <ac:chgData name="Nicola Kelly" userId="3a389914-9f49-44c7-bcc9-95f197bf5126" providerId="ADAL" clId="{42564169-78A1-4A32-B24A-7EAC39B72877}" dt="2023-05-04T08:13:25.089" v="28" actId="26606"/>
          <ac:spMkLst>
            <pc:docMk/>
            <pc:sldMk cId="4254749972" sldId="288"/>
            <ac:spMk id="12" creationId="{450D3AD2-FA80-415F-A9CE-54D884561CD7}"/>
          </ac:spMkLst>
        </pc:spChg>
        <pc:picChg chg="add">
          <ac:chgData name="Nicola Kelly" userId="3a389914-9f49-44c7-bcc9-95f197bf5126" providerId="ADAL" clId="{42564169-78A1-4A32-B24A-7EAC39B72877}" dt="2023-05-04T08:16:47.432" v="79"/>
          <ac:picMkLst>
            <pc:docMk/>
            <pc:sldMk cId="4254749972" sldId="288"/>
            <ac:picMk id="4" creationId="{DEBCE6C3-E34B-5497-ADA0-EB46A34B0966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09:57.021" v="86" actId="14100"/>
        <pc:sldMkLst>
          <pc:docMk/>
          <pc:sldMk cId="1271430408" sldId="289"/>
        </pc:sldMkLst>
        <pc:spChg chg="add mod">
          <ac:chgData name="Nicola Kelly" userId="3a389914-9f49-44c7-bcc9-95f197bf5126" providerId="ADAL" clId="{42564169-78A1-4A32-B24A-7EAC39B72877}" dt="2023-05-04T09:09:57.021" v="86" actId="14100"/>
          <ac:spMkLst>
            <pc:docMk/>
            <pc:sldMk cId="1271430408" sldId="289"/>
            <ac:spMk id="3" creationId="{10F27761-18B9-D1CD-6E16-5E84C0EAA161}"/>
          </ac:spMkLst>
        </pc:spChg>
        <pc:spChg chg="del">
          <ac:chgData name="Nicola Kelly" userId="3a389914-9f49-44c7-bcc9-95f197bf5126" providerId="ADAL" clId="{42564169-78A1-4A32-B24A-7EAC39B72877}" dt="2023-05-04T09:09:53.536" v="85"/>
          <ac:spMkLst>
            <pc:docMk/>
            <pc:sldMk cId="1271430408" sldId="289"/>
            <ac:spMk id="6" creationId="{23D49F02-49E2-9DA8-31B2-CF5AE1215561}"/>
          </ac:spMkLst>
        </pc:spChg>
        <pc:picChg chg="add mod">
          <ac:chgData name="Nicola Kelly" userId="3a389914-9f49-44c7-bcc9-95f197bf5126" providerId="ADAL" clId="{42564169-78A1-4A32-B24A-7EAC39B72877}" dt="2023-05-04T09:09:39.587" v="83"/>
          <ac:picMkLst>
            <pc:docMk/>
            <pc:sldMk cId="1271430408" sldId="289"/>
            <ac:picMk id="2" creationId="{CD811640-00F5-A23B-75C8-DF003B7184AA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0:24.996" v="92"/>
        <pc:sldMkLst>
          <pc:docMk/>
          <pc:sldMk cId="2675507766" sldId="290"/>
        </pc:sldMkLst>
        <pc:spChg chg="add mod">
          <ac:chgData name="Nicola Kelly" userId="3a389914-9f49-44c7-bcc9-95f197bf5126" providerId="ADAL" clId="{42564169-78A1-4A32-B24A-7EAC39B72877}" dt="2023-05-04T09:10:13.504" v="90" actId="14100"/>
          <ac:spMkLst>
            <pc:docMk/>
            <pc:sldMk cId="2675507766" sldId="290"/>
            <ac:spMk id="2" creationId="{2D2D4059-B4D4-0B01-C547-AAB8871D4929}"/>
          </ac:spMkLst>
        </pc:spChg>
        <pc:spChg chg="del">
          <ac:chgData name="Nicola Kelly" userId="3a389914-9f49-44c7-bcc9-95f197bf5126" providerId="ADAL" clId="{42564169-78A1-4A32-B24A-7EAC39B72877}" dt="2023-05-04T09:10:08.087" v="88"/>
          <ac:spMkLst>
            <pc:docMk/>
            <pc:sldMk cId="2675507766" sldId="290"/>
            <ac:spMk id="6" creationId="{23D49F02-49E2-9DA8-31B2-CF5AE1215561}"/>
          </ac:spMkLst>
        </pc:spChg>
        <pc:picChg chg="add mod">
          <ac:chgData name="Nicola Kelly" userId="3a389914-9f49-44c7-bcc9-95f197bf5126" providerId="ADAL" clId="{42564169-78A1-4A32-B24A-7EAC39B72877}" dt="2023-05-04T09:10:24.996" v="92"/>
          <ac:picMkLst>
            <pc:docMk/>
            <pc:sldMk cId="2675507766" sldId="290"/>
            <ac:picMk id="3" creationId="{03F8C118-FF65-43FF-5A02-7268341BA762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1:11.174" v="102"/>
        <pc:sldMkLst>
          <pc:docMk/>
          <pc:sldMk cId="912693665" sldId="291"/>
        </pc:sldMkLst>
        <pc:spChg chg="add mod">
          <ac:chgData name="Nicola Kelly" userId="3a389914-9f49-44c7-bcc9-95f197bf5126" providerId="ADAL" clId="{42564169-78A1-4A32-B24A-7EAC39B72877}" dt="2023-05-04T09:10:56.281" v="100" actId="14100"/>
          <ac:spMkLst>
            <pc:docMk/>
            <pc:sldMk cId="912693665" sldId="291"/>
            <ac:spMk id="2" creationId="{4B9E7A59-622C-5FFE-A1D2-A2EA49FEFE33}"/>
          </ac:spMkLst>
        </pc:spChg>
        <pc:spChg chg="del">
          <ac:chgData name="Nicola Kelly" userId="3a389914-9f49-44c7-bcc9-95f197bf5126" providerId="ADAL" clId="{42564169-78A1-4A32-B24A-7EAC39B72877}" dt="2023-05-04T09:10:51.203" v="98"/>
          <ac:spMkLst>
            <pc:docMk/>
            <pc:sldMk cId="912693665" sldId="291"/>
            <ac:spMk id="6" creationId="{23D49F02-49E2-9DA8-31B2-CF5AE1215561}"/>
          </ac:spMkLst>
        </pc:spChg>
        <pc:picChg chg="add mod">
          <ac:chgData name="Nicola Kelly" userId="3a389914-9f49-44c7-bcc9-95f197bf5126" providerId="ADAL" clId="{42564169-78A1-4A32-B24A-7EAC39B72877}" dt="2023-05-04T09:11:11.174" v="102"/>
          <ac:picMkLst>
            <pc:docMk/>
            <pc:sldMk cId="912693665" sldId="291"/>
            <ac:picMk id="3" creationId="{85EAED1F-DCE9-1619-5A2F-9CD1864161A7}"/>
          </ac:picMkLst>
        </pc:picChg>
      </pc:sldChg>
      <pc:sldChg chg="addSp modSp add">
        <pc:chgData name="Nicola Kelly" userId="3a389914-9f49-44c7-bcc9-95f197bf5126" providerId="ADAL" clId="{42564169-78A1-4A32-B24A-7EAC39B72877}" dt="2023-05-04T09:11:26.004" v="104"/>
        <pc:sldMkLst>
          <pc:docMk/>
          <pc:sldMk cId="1919636152" sldId="292"/>
        </pc:sldMkLst>
        <pc:picChg chg="add mod">
          <ac:chgData name="Nicola Kelly" userId="3a389914-9f49-44c7-bcc9-95f197bf5126" providerId="ADAL" clId="{42564169-78A1-4A32-B24A-7EAC39B72877}" dt="2023-05-04T09:11:26.004" v="104"/>
          <ac:picMkLst>
            <pc:docMk/>
            <pc:sldMk cId="1919636152" sldId="292"/>
            <ac:picMk id="2" creationId="{0617A34A-A0E5-6187-9A69-37A8046E4525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1:52.087" v="107" actId="21"/>
        <pc:sldMkLst>
          <pc:docMk/>
          <pc:sldMk cId="1593222192" sldId="293"/>
        </pc:sldMkLst>
        <pc:spChg chg="del">
          <ac:chgData name="Nicola Kelly" userId="3a389914-9f49-44c7-bcc9-95f197bf5126" providerId="ADAL" clId="{42564169-78A1-4A32-B24A-7EAC39B72877}" dt="2023-05-04T09:11:52.087" v="107" actId="21"/>
          <ac:spMkLst>
            <pc:docMk/>
            <pc:sldMk cId="1593222192" sldId="293"/>
            <ac:spMk id="6" creationId="{23D49F02-49E2-9DA8-31B2-CF5AE1215561}"/>
          </ac:spMkLst>
        </pc:spChg>
        <pc:picChg chg="add mod">
          <ac:chgData name="Nicola Kelly" userId="3a389914-9f49-44c7-bcc9-95f197bf5126" providerId="ADAL" clId="{42564169-78A1-4A32-B24A-7EAC39B72877}" dt="2023-05-04T09:11:42.153" v="106"/>
          <ac:picMkLst>
            <pc:docMk/>
            <pc:sldMk cId="1593222192" sldId="293"/>
            <ac:picMk id="2" creationId="{0FE73844-2A01-7638-48D5-68CFB16B4C3C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2:42.047" v="120" actId="21"/>
        <pc:sldMkLst>
          <pc:docMk/>
          <pc:sldMk cId="1571267691" sldId="294"/>
        </pc:sldMkLst>
        <pc:spChg chg="del">
          <ac:chgData name="Nicola Kelly" userId="3a389914-9f49-44c7-bcc9-95f197bf5126" providerId="ADAL" clId="{42564169-78A1-4A32-B24A-7EAC39B72877}" dt="2023-05-04T09:12:42.047" v="120" actId="21"/>
          <ac:spMkLst>
            <pc:docMk/>
            <pc:sldMk cId="1571267691" sldId="294"/>
            <ac:spMk id="6" creationId="{23D49F02-49E2-9DA8-31B2-CF5AE1215561}"/>
          </ac:spMkLst>
        </pc:spChg>
        <pc:picChg chg="add mod">
          <ac:chgData name="Nicola Kelly" userId="3a389914-9f49-44c7-bcc9-95f197bf5126" providerId="ADAL" clId="{42564169-78A1-4A32-B24A-7EAC39B72877}" dt="2023-05-04T09:12:35.907" v="119"/>
          <ac:picMkLst>
            <pc:docMk/>
            <pc:sldMk cId="1571267691" sldId="294"/>
            <ac:picMk id="2" creationId="{97AF37E3-2F71-AD67-E75D-B88D0C315109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2:59.854" v="124"/>
        <pc:sldMkLst>
          <pc:docMk/>
          <pc:sldMk cId="2232085351" sldId="295"/>
        </pc:sldMkLst>
        <pc:spChg chg="del">
          <ac:chgData name="Nicola Kelly" userId="3a389914-9f49-44c7-bcc9-95f197bf5126" providerId="ADAL" clId="{42564169-78A1-4A32-B24A-7EAC39B72877}" dt="2023-05-04T09:12:58.350" v="123" actId="478"/>
          <ac:spMkLst>
            <pc:docMk/>
            <pc:sldMk cId="2232085351" sldId="295"/>
            <ac:spMk id="6" creationId="{23D49F02-49E2-9DA8-31B2-CF5AE1215561}"/>
          </ac:spMkLst>
        </pc:spChg>
        <pc:picChg chg="add mod">
          <ac:chgData name="Nicola Kelly" userId="3a389914-9f49-44c7-bcc9-95f197bf5126" providerId="ADAL" clId="{42564169-78A1-4A32-B24A-7EAC39B72877}" dt="2023-05-04T09:12:59.854" v="124"/>
          <ac:picMkLst>
            <pc:docMk/>
            <pc:sldMk cId="2232085351" sldId="295"/>
            <ac:picMk id="2" creationId="{01B510C2-DCF5-8C4A-A9C3-25D4A6F49CE6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3:53.370" v="139"/>
        <pc:sldMkLst>
          <pc:docMk/>
          <pc:sldMk cId="3748421755" sldId="296"/>
        </pc:sldMkLst>
        <pc:spChg chg="add mod">
          <ac:chgData name="Nicola Kelly" userId="3a389914-9f49-44c7-bcc9-95f197bf5126" providerId="ADAL" clId="{42564169-78A1-4A32-B24A-7EAC39B72877}" dt="2023-05-04T09:13:19.417" v="129" actId="14100"/>
          <ac:spMkLst>
            <pc:docMk/>
            <pc:sldMk cId="3748421755" sldId="296"/>
            <ac:spMk id="2" creationId="{F554F2E6-14F1-E9E6-85FF-66266A859F2B}"/>
          </ac:spMkLst>
        </pc:spChg>
        <pc:spChg chg="del">
          <ac:chgData name="Nicola Kelly" userId="3a389914-9f49-44c7-bcc9-95f197bf5126" providerId="ADAL" clId="{42564169-78A1-4A32-B24A-7EAC39B72877}" dt="2023-05-04T09:13:14.481" v="127"/>
          <ac:spMkLst>
            <pc:docMk/>
            <pc:sldMk cId="3748421755" sldId="296"/>
            <ac:spMk id="6" creationId="{23D49F02-49E2-9DA8-31B2-CF5AE1215561}"/>
          </ac:spMkLst>
        </pc:spChg>
        <pc:picChg chg="add del mod">
          <ac:chgData name="Nicola Kelly" userId="3a389914-9f49-44c7-bcc9-95f197bf5126" providerId="ADAL" clId="{42564169-78A1-4A32-B24A-7EAC39B72877}" dt="2023-05-04T09:13:43.051" v="136"/>
          <ac:picMkLst>
            <pc:docMk/>
            <pc:sldMk cId="3748421755" sldId="296"/>
            <ac:picMk id="3" creationId="{15501A52-E57D-F4DE-3574-37B2D5236ABE}"/>
          </ac:picMkLst>
        </pc:picChg>
        <pc:picChg chg="add mod">
          <ac:chgData name="Nicola Kelly" userId="3a389914-9f49-44c7-bcc9-95f197bf5126" providerId="ADAL" clId="{42564169-78A1-4A32-B24A-7EAC39B72877}" dt="2023-05-04T09:13:53.370" v="139"/>
          <ac:picMkLst>
            <pc:docMk/>
            <pc:sldMk cId="3748421755" sldId="296"/>
            <ac:picMk id="4" creationId="{64F93E53-25AC-CD7C-364F-363BEDA33D18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4:52.501" v="152"/>
        <pc:sldMkLst>
          <pc:docMk/>
          <pc:sldMk cId="1829845926" sldId="297"/>
        </pc:sldMkLst>
        <pc:spChg chg="add mod">
          <ac:chgData name="Nicola Kelly" userId="3a389914-9f49-44c7-bcc9-95f197bf5126" providerId="ADAL" clId="{42564169-78A1-4A32-B24A-7EAC39B72877}" dt="2023-05-04T09:14:09.002" v="143" actId="14100"/>
          <ac:spMkLst>
            <pc:docMk/>
            <pc:sldMk cId="1829845926" sldId="297"/>
            <ac:spMk id="2" creationId="{8EEEE66E-313E-525D-8158-C8E3F02BBD9C}"/>
          </ac:spMkLst>
        </pc:spChg>
        <pc:spChg chg="add del mod">
          <ac:chgData name="Nicola Kelly" userId="3a389914-9f49-44c7-bcc9-95f197bf5126" providerId="ADAL" clId="{42564169-78A1-4A32-B24A-7EAC39B72877}" dt="2023-05-04T09:14:52.501" v="152"/>
          <ac:spMkLst>
            <pc:docMk/>
            <pc:sldMk cId="1829845926" sldId="297"/>
            <ac:spMk id="3" creationId="{F7CC9152-C24A-3E68-F30E-E63E226FE4AF}"/>
          </ac:spMkLst>
        </pc:spChg>
        <pc:spChg chg="del">
          <ac:chgData name="Nicola Kelly" userId="3a389914-9f49-44c7-bcc9-95f197bf5126" providerId="ADAL" clId="{42564169-78A1-4A32-B24A-7EAC39B72877}" dt="2023-05-04T09:14:05.050" v="141"/>
          <ac:spMkLst>
            <pc:docMk/>
            <pc:sldMk cId="1829845926" sldId="297"/>
            <ac:spMk id="6" creationId="{23D49F02-49E2-9DA8-31B2-CF5AE1215561}"/>
          </ac:spMkLst>
        </pc:spChg>
      </pc:sldChg>
      <pc:sldChg chg="addSp delSp modSp add mod">
        <pc:chgData name="Nicola Kelly" userId="3a389914-9f49-44c7-bcc9-95f197bf5126" providerId="ADAL" clId="{42564169-78A1-4A32-B24A-7EAC39B72877}" dt="2023-05-04T09:15:10.335" v="157" actId="14100"/>
        <pc:sldMkLst>
          <pc:docMk/>
          <pc:sldMk cId="1080435971" sldId="298"/>
        </pc:sldMkLst>
        <pc:spChg chg="del">
          <ac:chgData name="Nicola Kelly" userId="3a389914-9f49-44c7-bcc9-95f197bf5126" providerId="ADAL" clId="{42564169-78A1-4A32-B24A-7EAC39B72877}" dt="2023-05-04T09:15:01.183" v="155" actId="478"/>
          <ac:spMkLst>
            <pc:docMk/>
            <pc:sldMk cId="1080435971" sldId="298"/>
            <ac:spMk id="6" creationId="{23D49F02-49E2-9DA8-31B2-CF5AE1215561}"/>
          </ac:spMkLst>
        </pc:spChg>
        <pc:picChg chg="add mod">
          <ac:chgData name="Nicola Kelly" userId="3a389914-9f49-44c7-bcc9-95f197bf5126" providerId="ADAL" clId="{42564169-78A1-4A32-B24A-7EAC39B72877}" dt="2023-05-04T09:15:10.335" v="157" actId="14100"/>
          <ac:picMkLst>
            <pc:docMk/>
            <pc:sldMk cId="1080435971" sldId="298"/>
            <ac:picMk id="2" creationId="{5D7678B5-EDFF-2C38-985E-F20658B33A6F}"/>
          </ac:picMkLst>
        </pc:picChg>
      </pc:sldChg>
      <pc:sldChg chg="addSp delSp modSp add mod">
        <pc:chgData name="Nicola Kelly" userId="3a389914-9f49-44c7-bcc9-95f197bf5126" providerId="ADAL" clId="{42564169-78A1-4A32-B24A-7EAC39B72877}" dt="2023-05-04T09:15:55.462" v="165"/>
        <pc:sldMkLst>
          <pc:docMk/>
          <pc:sldMk cId="1590913375" sldId="299"/>
        </pc:sldMkLst>
        <pc:spChg chg="add mod">
          <ac:chgData name="Nicola Kelly" userId="3a389914-9f49-44c7-bcc9-95f197bf5126" providerId="ADAL" clId="{42564169-78A1-4A32-B24A-7EAC39B72877}" dt="2023-05-04T09:15:24.434" v="161" actId="14100"/>
          <ac:spMkLst>
            <pc:docMk/>
            <pc:sldMk cId="1590913375" sldId="299"/>
            <ac:spMk id="2" creationId="{2F3E75C4-B1A2-2A04-B956-8FEA91E1CFEB}"/>
          </ac:spMkLst>
        </pc:spChg>
        <pc:spChg chg="add mod">
          <ac:chgData name="Nicola Kelly" userId="3a389914-9f49-44c7-bcc9-95f197bf5126" providerId="ADAL" clId="{42564169-78A1-4A32-B24A-7EAC39B72877}" dt="2023-05-04T09:15:55.462" v="165"/>
          <ac:spMkLst>
            <pc:docMk/>
            <pc:sldMk cId="1590913375" sldId="299"/>
            <ac:spMk id="3" creationId="{97A5515C-E4EF-BB15-5991-B85186E908CC}"/>
          </ac:spMkLst>
        </pc:spChg>
        <pc:spChg chg="del">
          <ac:chgData name="Nicola Kelly" userId="3a389914-9f49-44c7-bcc9-95f197bf5126" providerId="ADAL" clId="{42564169-78A1-4A32-B24A-7EAC39B72877}" dt="2023-05-04T09:15:19.885" v="159"/>
          <ac:spMkLst>
            <pc:docMk/>
            <pc:sldMk cId="1590913375" sldId="299"/>
            <ac:spMk id="6" creationId="{23D49F02-49E2-9DA8-31B2-CF5AE1215561}"/>
          </ac:spMkLst>
        </pc:spChg>
      </pc:sldChg>
      <pc:sldChg chg="add del">
        <pc:chgData name="Nicola Kelly" userId="3a389914-9f49-44c7-bcc9-95f197bf5126" providerId="ADAL" clId="{42564169-78A1-4A32-B24A-7EAC39B72877}" dt="2023-05-04T09:12:15.328" v="114" actId="2696"/>
        <pc:sldMkLst>
          <pc:docMk/>
          <pc:sldMk cId="2838853011" sldId="299"/>
        </pc:sldMkLst>
      </pc:sldChg>
      <pc:sldChg chg="addSp delSp modSp add mod">
        <pc:chgData name="Nicola Kelly" userId="3a389914-9f49-44c7-bcc9-95f197bf5126" providerId="ADAL" clId="{42564169-78A1-4A32-B24A-7EAC39B72877}" dt="2023-05-04T09:16:35.836" v="174"/>
        <pc:sldMkLst>
          <pc:docMk/>
          <pc:sldMk cId="2222294141" sldId="300"/>
        </pc:sldMkLst>
        <pc:spChg chg="add mod">
          <ac:chgData name="Nicola Kelly" userId="3a389914-9f49-44c7-bcc9-95f197bf5126" providerId="ADAL" clId="{42564169-78A1-4A32-B24A-7EAC39B72877}" dt="2023-05-04T09:16:20.833" v="171" actId="14100"/>
          <ac:spMkLst>
            <pc:docMk/>
            <pc:sldMk cId="2222294141" sldId="300"/>
            <ac:spMk id="2" creationId="{EAAE9656-5025-C9A6-BF8D-FB995549E933}"/>
          </ac:spMkLst>
        </pc:spChg>
        <pc:spChg chg="add mod">
          <ac:chgData name="Nicola Kelly" userId="3a389914-9f49-44c7-bcc9-95f197bf5126" providerId="ADAL" clId="{42564169-78A1-4A32-B24A-7EAC39B72877}" dt="2023-05-04T09:16:35.836" v="174"/>
          <ac:spMkLst>
            <pc:docMk/>
            <pc:sldMk cId="2222294141" sldId="300"/>
            <ac:spMk id="3" creationId="{343E0D08-787A-A267-6C9B-54BDA416BEB2}"/>
          </ac:spMkLst>
        </pc:spChg>
        <pc:spChg chg="del">
          <ac:chgData name="Nicola Kelly" userId="3a389914-9f49-44c7-bcc9-95f197bf5126" providerId="ADAL" clId="{42564169-78A1-4A32-B24A-7EAC39B72877}" dt="2023-05-04T09:16:16.032" v="168"/>
          <ac:spMkLst>
            <pc:docMk/>
            <pc:sldMk cId="2222294141" sldId="300"/>
            <ac:spMk id="6" creationId="{23D49F02-49E2-9DA8-31B2-CF5AE1215561}"/>
          </ac:spMkLst>
        </pc:spChg>
      </pc:sldChg>
      <pc:sldChg chg="addSp delSp modSp add mod">
        <pc:chgData name="Nicola Kelly" userId="3a389914-9f49-44c7-bcc9-95f197bf5126" providerId="ADAL" clId="{42564169-78A1-4A32-B24A-7EAC39B72877}" dt="2023-05-04T09:17:03.028" v="180"/>
        <pc:sldMkLst>
          <pc:docMk/>
          <pc:sldMk cId="3611612714" sldId="301"/>
        </pc:sldMkLst>
        <pc:spChg chg="add mod">
          <ac:chgData name="Nicola Kelly" userId="3a389914-9f49-44c7-bcc9-95f197bf5126" providerId="ADAL" clId="{42564169-78A1-4A32-B24A-7EAC39B72877}" dt="2023-05-04T09:16:56.350" v="178" actId="14100"/>
          <ac:spMkLst>
            <pc:docMk/>
            <pc:sldMk cId="3611612714" sldId="301"/>
            <ac:spMk id="2" creationId="{3B90C63D-ADF0-598A-E334-21A11EBFC766}"/>
          </ac:spMkLst>
        </pc:spChg>
        <pc:spChg chg="add mod">
          <ac:chgData name="Nicola Kelly" userId="3a389914-9f49-44c7-bcc9-95f197bf5126" providerId="ADAL" clId="{42564169-78A1-4A32-B24A-7EAC39B72877}" dt="2023-05-04T09:17:03.028" v="180"/>
          <ac:spMkLst>
            <pc:docMk/>
            <pc:sldMk cId="3611612714" sldId="301"/>
            <ac:spMk id="3" creationId="{1E665EAF-2615-8901-A09C-4F4275AF88A7}"/>
          </ac:spMkLst>
        </pc:spChg>
        <pc:spChg chg="del">
          <ac:chgData name="Nicola Kelly" userId="3a389914-9f49-44c7-bcc9-95f197bf5126" providerId="ADAL" clId="{42564169-78A1-4A32-B24A-7EAC39B72877}" dt="2023-05-04T09:16:52.535" v="176"/>
          <ac:spMkLst>
            <pc:docMk/>
            <pc:sldMk cId="3611612714" sldId="301"/>
            <ac:spMk id="6" creationId="{23D49F02-49E2-9DA8-31B2-CF5AE1215561}"/>
          </ac:spMkLst>
        </pc:spChg>
      </pc:sldChg>
      <pc:sldMasterChg chg="setBg modSldLayout">
        <pc:chgData name="Nicola Kelly" userId="3a389914-9f49-44c7-bcc9-95f197bf5126" providerId="ADAL" clId="{42564169-78A1-4A32-B24A-7EAC39B72877}" dt="2023-05-04T08:14:18.985" v="43"/>
        <pc:sldMasterMkLst>
          <pc:docMk/>
          <pc:sldMasterMk cId="3702631728" sldId="2147483673"/>
        </pc:sldMasterMkLst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2886523595" sldId="2147483660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3172343224" sldId="2147483674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697305616" sldId="2147483675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3914150391" sldId="2147483676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298809991" sldId="2147483677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3447287476" sldId="2147483678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3108185384" sldId="2147483679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3415259978" sldId="2147483680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1303540708" sldId="2147483681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3872910479" sldId="2147483682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575758004" sldId="2147483683"/>
          </pc:sldLayoutMkLst>
        </pc:sldLayoutChg>
        <pc:sldLayoutChg chg="setBg">
          <pc:chgData name="Nicola Kelly" userId="3a389914-9f49-44c7-bcc9-95f197bf5126" providerId="ADAL" clId="{42564169-78A1-4A32-B24A-7EAC39B72877}" dt="2023-05-04T08:14:18.985" v="43"/>
          <pc:sldLayoutMkLst>
            <pc:docMk/>
            <pc:sldMasterMk cId="3702631728" sldId="2147483673"/>
            <pc:sldLayoutMk cId="3252592134" sldId="2147483684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14:54:02.90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86,'116'2,"129"-5,-145-10,-57 6,61-1,-86 8,86-2,184 22,39 20,-290-35,65 16,-65-12,62 7,27-2,92 3,-182-15,1 2,69 17,-67-12,1-1,48 2,538-7,-313-6,223 3,-509-2,0-1,0-1,49-14,-44 9,1 2,34-4,285 7,-183 7,68 0,271 38,-488-39,133 26,-118-22,0-1,0-2,1-1,62-5,-57 1,0 1,0 2,44 8,7 2,-1-3,164-8,-101-3,-142 3,0-1,0 0,0-1,0 0,0-1,0-1,-1 0,1 0,-1-1,0 0,-1-1,1-1,-1 1,0-2,10-8,13-9,2 1,0 2,2 2,0 1,1 2,1 1,79-19,-76 24,4-1,0 1,1 3,69-3,476 35,-449-17,93 8,-9-3,-155-11,0 2,-1 4,77 17,-70-6,64 18,-13-1,179 25,-253-54,-1-2,69-5,-75 0,1 1,-1 3,60 10,-44 0,226 45,-210-47,134 3,529-15,-688-2,1-3,60-13,66-7,-136 22,0-3,0-2,-1-1,0-3,-1-1,70-34,-89 39,0 1,1 1,0 1,0 1,27-1,29-6,-71 10,110-22,1 6,140-4,797 24,-879 11,-39-1,664-7,-443-8,-150 18,11-1,666-15,-843-1,56-10,36-2,-72 13,-26 2,1-2,-1-2,0-1,54-14,-52 8,1 1,0 3,56-2,135 9,-88 2,-105-3,176 5,-176-2,-1 2,-1 2,55 16,-42-6,1-3,0-1,0-4,1-1,63 0,-61-5,67 11,-46-4,86 17,-143-22,0 0,0 1,-1 1,22 11,-24-10,1-1,-1 0,1-1,1-1,18 2,-28-6,-5-1,1 1,0-1,0 1,0 0,0 0,-1 1,1-1,-1 1,1 0,-1 0,6 4,2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14:54:08.67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377 1,'197'14,"4"1,1040-16,-1213-1,55-9,11-2,442 11,-315 26,-55-4,751 19,-764-34,199 30,267 11,10-46,-262-4,92 4,-513 11,11 0,-109 15,83-12,-111 7,150-18,1 1,-1 1,1 2,-37 13,48-15,-25 5,0-2,-74 5,71-9,-389 23,336-28,1-4,-140-25,-303-30,305 41,-273-7,229 16,-463 0,739 10,-31 2,1 2,-1 1,1 2,-50 17,48-13,0-1,-1-2,-63 5,-444-11,256-5,-217 3,477 2,0 1,0 1,-50 15,48-11,-1-1,-54 6,67-12,-1 0,1-1,0-1,0-1,0-1,0 0,0-1,0-1,1-1,0 0,0-1,0-1,1-1,0 0,1-1,0-1,1 0,0-1,-21-23,-16-17,26 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14:55:58.2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1,'66'3,"121"22,-119-13,105 4,-22-2,10 0,607-15,-554 15,-33-1,731-10,-467-6,-235 17,-6 1,-131-15,101 15,90 18,-151-26,-90-7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14:56:02.51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87,'1313'0,"-1264"2,56 10,29 1,707-9,-430-7,295 3,-644-3,120-22,-121 13,125-5,-5 3,8 0,-132 14,111-15,-140 10,0 1,1 1,-1 1,1 2,0 0,37 7,-46-1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14:56:13.50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1 113,'25'-2,"1"-1,-1-1,38-10,39-7,95 7,225 13,-175 4,483-3,-684-2,0-3,67-14,-59 8,67-4,380 11,-261 6,-194 0,57 10,-55-5,52 0,121 9,-135-8,54-1,52 5,-117-2,133 25,-172-26,-5-2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14:56:27.15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85,'125'-3,"137"6,-235 2,0 0,0 2,48 19,-45-15,1-1,39 8,82 6,298 8,303-33,-702 4,57 9,37 2,815-12,-468-4,-222 3,291-3,-288-18,-155 10,-101 7,0 0,0-2,-1 0,1-1,-1 0,21-13,40-14,-18 13,2 3,0 2,0 3,1 3,121-2,-111 8,130-21,-127 12,119-4,1981 17,-2007 13,-21-1,-48-11,279 18,-262-12,139-7,-106-4,1023 3,-1073 5,135 22,-104-8,-27-12,145-7,-99-2,426 2,-536-2,73-14,-78 10,1 1,65-1,-88 8,-1 1,1 0,-1 0,0 1,0 0,-1 1,1 0,-1 1,0 0,-1 0,1 1,-1 1,0 0,10 12,4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0T14:56:32.5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1,'218'-1,"249"3,-296 11,288 61,-426-68,143 33,-109-21,0-3,1-3,1-3,88 0,850-14,-545 7,-415-4,0-3,59-14,8 0,-72 13,88-10,138-1,-175 16,-39-2,1 3,-1 2,97 17,-109-6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2671-0152-4967-A972-C502F6154438}" type="datetimeFigureOut"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E1BB-3A7E-4575-BEEA-7DD177B1DA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0E1BB-3A7E-4575-BEEA-7DD177B1DA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8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0E1BB-3A7E-4575-BEEA-7DD177B1DA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2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DBE2-2745-8358-FE5F-82886255A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9D8A7-783B-8066-979C-F3EA9F9A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1E25C-C181-F273-2CAD-4966F40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2319-9969-4AB6-C5E8-8A8D5B58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6E1B-2C48-C5BB-C38E-8AFE224B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D4C8-7BA1-F219-157D-6E56B20C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9EFD1-AB29-D274-2214-C660BF893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EF0DC-9441-D14C-C5C9-D7A1B068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76DE8-B2E3-B5F8-0401-5F4E712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008-8688-2A51-A238-A90D98C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97C0F-82E8-E338-D3A2-1BB2BD69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F9CF5-D871-495B-0439-5E7C4060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D23F-C10F-4C5A-1B02-735F77D9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F70C-1CB6-1A93-CAA4-6805605F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13B55-0118-BAFD-0C34-19AA86E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9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04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5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9228-4C2E-8209-8369-1EB25D73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1F29-EE4A-3F91-0C4F-0F2FE4B1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E419-D996-ADF7-9935-2A92CB16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7C17-96FF-580E-E9B2-628275D5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15E7-691E-D91A-0991-E034BC8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A381-68B4-0CE5-1E2A-BCDF2B44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E274-9449-A4FF-D27E-FFB83865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D1F78-D411-75A8-B6BF-FD5706E7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9566-18EE-AE61-A041-BC13B1E7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F402-5EBB-B8C3-D6D2-650BDAA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5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9301-B726-091D-F443-6D6D874B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55BA-CFD4-8A6E-DD47-65FFC416C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DDBD2-461A-C5E0-8752-A71C2C8A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1E4CE-A38E-FC7D-7079-E4BE50F5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AD00B-3FC0-57BF-BD1B-653ED26C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7D44F-D494-5DFE-07CD-BA2B093C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BCB-4FBD-DAEA-B191-3F7913D5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4D3A-2693-893B-F1F2-D11E1D95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330A6-5BC0-213C-AD51-4EC07FAF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A0635-049E-F2CE-C2E0-FEFB9520B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87720-BCF0-8FB3-7203-7511C532E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73078-EF0B-3A9D-4C64-AB928DA2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E78A7-898F-D253-49D5-B344E38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98EFA-3503-41FE-8BF3-EE4F4192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8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5B4F-B485-AE18-1694-1E31C1ED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383E5-49D4-9640-66B6-AC3BE48B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468FE-F39C-6E15-F9D6-7AB857C6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CA0CB-01AB-645A-0095-B394314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8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ED61C-D0FE-A034-003C-E04FA01B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ECE55-99EB-CFA9-AB1D-0F92FD33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E7435-4475-D2B8-C3A1-F97BEC2E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4E58-947C-0542-1B4F-9190DAA2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161A-B656-43CB-5025-041A4B32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7CFAE-0EDA-651C-B298-A16BD6BF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0CB59-EFB6-CC76-D00B-267D9F0B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03F44-B1C7-7A2D-F9F2-31215657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E7228-4FDF-9B3C-B622-05B573BF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5EB3-3EF7-8AC4-2E15-E51ACAA1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C6427-8829-F660-2E69-DF1A2F2D4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C6FBB-D81F-6A16-8DC1-82B08783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817A0-9BC6-5477-347A-38908D0D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B4AC-CBC3-3E83-0E95-DB5E527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9EE3-6972-1F5C-26B5-FEF699EF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1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C205D-80A2-D46A-46B7-CED6FA80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6612-A6FA-D364-4ABE-40744577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1A1A-61CC-46C3-148D-B6157B3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C361-DC0B-4E14-A454-0DF92C97806E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3CF7-7E43-20A6-B0C9-BE63F47DA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8D853-0D01-F52F-B0C4-838484EE3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ice.org.uk/guidance/ng151/evidence/c2-preoperative-radiotherapy-and-chemoradiotherapy-for-rectal-cancer-pdf-7029391217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oca.org.uk/content/uploads/2022/02/NBOCA-2021-!R-Fina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s.england.nhs.uk/events/workshop-on-neoadjuvant-radiotherapy-in-rectal-cancer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s.england.nhs.uk/events/workshop-on-neoadjuvant-radiotherapy-in-rectal-cancer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DAB23-2CE2-34C2-4E62-35C2CA12F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036" y="1371600"/>
            <a:ext cx="7874000" cy="4356703"/>
          </a:xfrm>
          <a:solidFill>
            <a:schemeClr val="accent1"/>
          </a:solidFill>
        </p:spPr>
        <p:txBody>
          <a:bodyPr/>
          <a:lstStyle/>
          <a:p>
            <a:br>
              <a:rPr lang="en-GB" sz="3200" dirty="0">
                <a:latin typeface="+mn-lt"/>
              </a:rPr>
            </a:br>
            <a:br>
              <a:rPr lang="en-GB" sz="32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</a:rPr>
              <a:t>Somerset Wiltshire Avon Gloucestershire  Cancer Alliance 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</a:rPr>
              <a:t>(SWAG CA)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</a:rPr>
              <a:t>11 May 2023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</a:rPr>
              <a:t>Treatment Variation:  Rectal Cancer 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r>
              <a:rPr lang="en-GB" sz="1800" dirty="0">
                <a:solidFill>
                  <a:schemeClr val="bg1"/>
                </a:solidFill>
                <a:latin typeface="+mn-lt"/>
              </a:rPr>
              <a:t>Winnie Lo </a:t>
            </a:r>
            <a:br>
              <a:rPr lang="en-GB" sz="1800" dirty="0">
                <a:solidFill>
                  <a:schemeClr val="bg1"/>
                </a:solidFill>
                <a:latin typeface="+mn-lt"/>
              </a:rPr>
            </a:br>
            <a:r>
              <a:rPr lang="en-GB" sz="1800" dirty="0">
                <a:solidFill>
                  <a:schemeClr val="bg1"/>
                </a:solidFill>
                <a:latin typeface="+mn-lt"/>
              </a:rPr>
              <a:t>Transformation Project Manager, PPV lead</a:t>
            </a:r>
            <a:br>
              <a:rPr lang="en-GB" sz="1800" dirty="0">
                <a:solidFill>
                  <a:schemeClr val="bg1"/>
                </a:solidFill>
                <a:latin typeface="+mn-lt"/>
              </a:rPr>
            </a:br>
            <a:br>
              <a:rPr lang="en-GB" sz="1800" dirty="0">
                <a:solidFill>
                  <a:schemeClr val="bg1"/>
                </a:solidFill>
                <a:latin typeface="+mn-lt"/>
              </a:rPr>
            </a:b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10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33" y="427714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+mn-lt"/>
              </a:rPr>
              <a:t>NICE Guideline: NG151 – 29 Jan 2020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1C7DB-C24C-1BDA-11F8-042BFB886D63}"/>
              </a:ext>
            </a:extLst>
          </p:cNvPr>
          <p:cNvSpPr txBox="1"/>
          <p:nvPr/>
        </p:nvSpPr>
        <p:spPr>
          <a:xfrm>
            <a:off x="580633" y="1355064"/>
            <a:ext cx="11112014" cy="472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recommendations might affect practice: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variation in current practice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Multidisciplinary teams as to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offered pre-operative therapy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the recomme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ndation is to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standardise treatment across the country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have a resource impact in areas where pre-operative therapy is not currently offered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where more clinical oncologists and radiotherapy equipment and staff will be needed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 radiographers are taking on roles at advanced and consultant level to support specialist oncologists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may be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savings downstream through reduced recurrence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disease-free survival,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 or delaying expensive further treatment.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increase the number of people offered pre-operative radiotherapy for lower-risk tumours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People with cancer in the upper and mid rectum might not have preoperative therapy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because there is a lower risk of recurrent in cancers in these locations compared to cancer in the lower rectum.</a:t>
            </a:r>
          </a:p>
        </p:txBody>
      </p:sp>
    </p:spTree>
    <p:extLst>
      <p:ext uri="{BB962C8B-B14F-4D97-AF65-F5344CB8AC3E}">
        <p14:creationId xmlns:p14="http://schemas.microsoft.com/office/powerpoint/2010/main" val="305882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79" y="388802"/>
            <a:ext cx="9529101" cy="1517115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+mn-lt"/>
              </a:rPr>
              <a:t>Evidence review C2: </a:t>
            </a: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dirty="0">
                <a:solidFill>
                  <a:schemeClr val="bg1"/>
                </a:solidFill>
                <a:latin typeface="+mn-lt"/>
              </a:rPr>
              <a:t>Pre-operative radiotherapy and chemoradiotherapy for rectal cancer</a:t>
            </a: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90146-6698-0A16-1196-AA8EDBCF656C}"/>
              </a:ext>
            </a:extLst>
          </p:cNvPr>
          <p:cNvSpPr txBox="1"/>
          <p:nvPr/>
        </p:nvSpPr>
        <p:spPr>
          <a:xfrm>
            <a:off x="5762454" y="4975435"/>
            <a:ext cx="609188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NICE Guideline Evidence review C2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327C80-652E-EF78-2DC1-063EB96B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8" y="2148289"/>
            <a:ext cx="3534214" cy="39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Treatment Variation Working Group meeting – 23 Feb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99FAF-09C8-9ED3-D6DC-5F32D084B76D}"/>
              </a:ext>
            </a:extLst>
          </p:cNvPr>
          <p:cNvSpPr txBox="1"/>
          <p:nvPr/>
        </p:nvSpPr>
        <p:spPr>
          <a:xfrm>
            <a:off x="386080" y="1362608"/>
            <a:ext cx="10938922" cy="510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Discussion:  Agenda item 6 – Cancer Alliance Planning 2023-24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kumimoji="0" lang="en-GB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Team are working with audit leads and NHSE Clinical Leads: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what the metrics will be for the recommendations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data will be collected once the metrics have been defined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the overall target will be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/>
              <a:t>Action 8:  National Team to schedule meetings with </a:t>
            </a:r>
            <a:r>
              <a:rPr lang="en-GB" altLang="en-US" sz="1600" dirty="0" err="1"/>
              <a:t>InfoFlex</a:t>
            </a:r>
            <a:r>
              <a:rPr lang="en-GB" altLang="en-US" sz="1600" dirty="0"/>
              <a:t> and Somerset to explore solutions for data reporting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/>
              <a:t>Action 9:  National Team to develop and circulate a data definitions document before the start of the 2023/24 financial year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recommended funding for the Treatment Variation work is increasing by a significant amount this year and asked that Alliances to outline how they will manage this increase in work and funds in 2023/24.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Meeting:  25 May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9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703C4A-E31B-6CB4-1A1B-1A3740D18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21763"/>
              </p:ext>
            </p:extLst>
          </p:nvPr>
        </p:nvGraphicFramePr>
        <p:xfrm>
          <a:off x="306646" y="852667"/>
          <a:ext cx="1120186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58">
                  <a:extLst>
                    <a:ext uri="{9D8B030D-6E8A-4147-A177-3AD203B41FA5}">
                      <a16:colId xmlns:a16="http://schemas.microsoft.com/office/drawing/2014/main" val="796119822"/>
                    </a:ext>
                  </a:extLst>
                </a:gridCol>
                <a:gridCol w="8362604">
                  <a:extLst>
                    <a:ext uri="{9D8B030D-6E8A-4147-A177-3AD203B41FA5}">
                      <a16:colId xmlns:a16="http://schemas.microsoft.com/office/drawing/2014/main" val="1266077540"/>
                    </a:ext>
                  </a:extLst>
                </a:gridCol>
              </a:tblGrid>
              <a:tr h="360991">
                <a:tc>
                  <a:txBody>
                    <a:bodyPr/>
                    <a:lstStyle/>
                    <a:p>
                      <a:r>
                        <a:rPr lang="en-GB" b="1" dirty="0"/>
                        <a:t>BOWEL:  Rectal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42224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r>
                        <a:rPr lang="en-GB" b="1" dirty="0"/>
                        <a:t>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variation in neoadjuvant radiotherapy treatment in rectal cancer patients undergoing resection. 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evidence-based local radiotherapy policies are in place.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46892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r>
                        <a:rPr lang="en-GB" b="1" dirty="0"/>
                        <a:t>Recommendation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National Audit Bowel Cancer Report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http://www.nboca.org.uk/content/uploads/2022/02/NBOCA-2021-!R-Final.pdf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 of neoadjuvant radiotherapy varied from 14% - 62%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552898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r>
                        <a:rPr lang="en-GB" b="1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Numerator: 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patients who received neoadjuvant radiotherapy 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Denominator: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Number of patients with rectal cancer undergoing major resection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17932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r>
                        <a:rPr lang="en-GB" b="1" dirty="0"/>
                        <a:t>Metric 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There is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timely national data available specific recommendation.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National Team are working to confirm whether this metric can be made available in Model Hospital.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means there will be no requirement for Alliances to collect this data from trusts.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information will be available from the National Team in April on support for data collection for this recommendation.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51627"/>
                  </a:ext>
                </a:extLst>
              </a:tr>
            </a:tbl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A3AE6E44-E420-BD78-5388-CA68C7F24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645" y="253389"/>
            <a:ext cx="9685653" cy="484742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NHS Cancer Programme:</a:t>
            </a:r>
          </a:p>
        </p:txBody>
      </p:sp>
    </p:spTree>
    <p:extLst>
      <p:ext uri="{BB962C8B-B14F-4D97-AF65-F5344CB8AC3E}">
        <p14:creationId xmlns:p14="http://schemas.microsoft.com/office/powerpoint/2010/main" val="382885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703C4A-E31B-6CB4-1A1B-1A3740D18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65116"/>
              </p:ext>
            </p:extLst>
          </p:nvPr>
        </p:nvGraphicFramePr>
        <p:xfrm>
          <a:off x="342900" y="114300"/>
          <a:ext cx="11849100" cy="595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550">
                  <a:extLst>
                    <a:ext uri="{9D8B030D-6E8A-4147-A177-3AD203B41FA5}">
                      <a16:colId xmlns:a16="http://schemas.microsoft.com/office/drawing/2014/main" val="796119822"/>
                    </a:ext>
                  </a:extLst>
                </a:gridCol>
                <a:gridCol w="8844550">
                  <a:extLst>
                    <a:ext uri="{9D8B030D-6E8A-4147-A177-3AD203B41FA5}">
                      <a16:colId xmlns:a16="http://schemas.microsoft.com/office/drawing/2014/main" val="1266077540"/>
                    </a:ext>
                  </a:extLst>
                </a:gridCol>
              </a:tblGrid>
              <a:tr h="291331">
                <a:tc>
                  <a:txBody>
                    <a:bodyPr/>
                    <a:lstStyle/>
                    <a:p>
                      <a:r>
                        <a:rPr lang="en-GB" dirty="0"/>
                        <a:t>BOWEL (cont.)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42224"/>
                  </a:ext>
                </a:extLst>
              </a:tr>
              <a:tr h="637108">
                <a:tc>
                  <a:txBody>
                    <a:bodyPr/>
                    <a:lstStyle/>
                    <a:p>
                      <a:r>
                        <a:rPr lang="en-GB" b="1" dirty="0"/>
                        <a:t>Target/ Ambition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Alliance should work with rectal cancer teams to reduce variation in neoadjuvant radiotherapy treatment in rectal cancer patients undergoing resection.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46892"/>
                  </a:ext>
                </a:extLst>
              </a:tr>
              <a:tr h="2713730">
                <a:tc>
                  <a:txBody>
                    <a:bodyPr/>
                    <a:lstStyle/>
                    <a:p>
                      <a:r>
                        <a:rPr lang="en-GB" b="1" dirty="0"/>
                        <a:t>Target/ Ambition Rationale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no specific national target for this recommendation.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have been given a clear steer by our Clinical Leads that setting a target may lead to unintended consequences.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levels of neo-adjuvant radiotherapy are not necessarily a reflection of best practice – the worst outcomes for patients would be high positive resection margins and high neoadjuvant treatment, the best outcome would be low positive resection margins with low rates of neo-adjuvant treatment.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552898"/>
                  </a:ext>
                </a:extLst>
              </a:tr>
              <a:tr h="502491">
                <a:tc>
                  <a:txBody>
                    <a:bodyPr/>
                    <a:lstStyle/>
                    <a:p>
                      <a:r>
                        <a:rPr lang="en-GB" b="1" dirty="0"/>
                        <a:t>Timeframe Q1,Q2,Q3,Q4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 (Jan-Mar), Q1 (Apr-Jun), Q2 (July-Sep), Q3 (Oct-Dec)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17932"/>
                  </a:ext>
                </a:extLst>
              </a:tr>
              <a:tr h="1729293">
                <a:tc>
                  <a:txBody>
                    <a:bodyPr/>
                    <a:lstStyle/>
                    <a:p>
                      <a:r>
                        <a:rPr lang="en-GB" b="1" dirty="0"/>
                        <a:t>Implementation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minimum of two workshops will be held during the year for Alliances and bowel cancer clinical teams to attend to understand the context behind the recommendations and ideas for improvement.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will be led by NHSE Bowel Cancer Clinical Lead: Omar Faiz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51627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7EC163-EF62-DE49-C9C0-B29CB9004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71129"/>
              </p:ext>
            </p:extLst>
          </p:nvPr>
        </p:nvGraphicFramePr>
        <p:xfrm>
          <a:off x="342901" y="5934782"/>
          <a:ext cx="116039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934">
                  <a:extLst>
                    <a:ext uri="{9D8B030D-6E8A-4147-A177-3AD203B41FA5}">
                      <a16:colId xmlns:a16="http://schemas.microsoft.com/office/drawing/2014/main" val="255162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Consulted:  Omar Faiz NHSE Bowel Cancer Clinical Lead &amp; NBOCA Clinical Leads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1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95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NHS Cancer Programme: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99FAF-09C8-9ED3-D6DC-5F32D084B76D}"/>
              </a:ext>
            </a:extLst>
          </p:cNvPr>
          <p:cNvSpPr txBox="1"/>
          <p:nvPr/>
        </p:nvSpPr>
        <p:spPr>
          <a:xfrm>
            <a:off x="468796" y="1176249"/>
            <a:ext cx="10658240" cy="555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The National Team is inviting the </a:t>
            </a:r>
            <a:r>
              <a:rPr lang="en-GB" b="1" dirty="0"/>
              <a:t>Cancer Alliance Treatment Variation Leads and two clinical experts</a:t>
            </a:r>
            <a:r>
              <a:rPr lang="en-GB" dirty="0"/>
              <a:t> (per session) to the following workshops to support the implementation of the audit recommendations in Breast, </a:t>
            </a:r>
            <a:r>
              <a:rPr lang="en-GB" b="1" u="sng" dirty="0"/>
              <a:t>Bowel</a:t>
            </a:r>
            <a:r>
              <a:rPr lang="en-GB" dirty="0"/>
              <a:t> and Prostate cancer.  </a:t>
            </a:r>
          </a:p>
          <a:p>
            <a:endParaRPr lang="en-GB" dirty="0"/>
          </a:p>
          <a:p>
            <a:r>
              <a:rPr lang="en-GB" b="1" dirty="0"/>
              <a:t>Wed 5 July, 2023 at 12:00-13:30</a:t>
            </a:r>
          </a:p>
          <a:p>
            <a:endParaRPr lang="en-GB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NHS England Workshop on Neoadjuvant Radiotherapy in Rectal Cancer | NHS England Events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Workshop will be led by the National Clinical Leads and supported with presentations from clinical experts in the field.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workshops aim to explore: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feasibility of implementing these recommendations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associated with the implementation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how to avoid unintended consequences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come to a consensus as to how best to reduce variation in this area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opportunity for discussion and to ask questions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22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19306-8B58-2AFA-C4F6-E88613BCB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Data Definitions Document – in working progress (Draft v0.1 0 – 2023)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12417-C842-C9AC-4C22-11B6285C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3" y="1349606"/>
            <a:ext cx="10563274" cy="53339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69CC16-157F-4291-B596-6DDCFEA21751}"/>
                  </a:ext>
                </a:extLst>
              </p14:cNvPr>
              <p14:cNvContentPartPr/>
              <p14:nvPr/>
            </p14:nvContentPartPr>
            <p14:xfrm>
              <a:off x="904007" y="6082372"/>
              <a:ext cx="1579680" cy="7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69CC16-157F-4291-B596-6DDCFEA21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367" y="5902732"/>
                <a:ext cx="17593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1D0A7B-59D2-9944-F15B-3D624BE6B031}"/>
                  </a:ext>
                </a:extLst>
              </p14:cNvPr>
              <p14:cNvContentPartPr/>
              <p14:nvPr/>
            </p14:nvContentPartPr>
            <p14:xfrm>
              <a:off x="3249767" y="6120892"/>
              <a:ext cx="1764720" cy="42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1D0A7B-59D2-9944-F15B-3D624BE6B0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9767" y="5941252"/>
                <a:ext cx="1944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D54DD9-E7D8-DE7B-F6F5-6AB2BCA28327}"/>
                  </a:ext>
                </a:extLst>
              </p14:cNvPr>
              <p14:cNvContentPartPr/>
              <p14:nvPr/>
            </p14:nvContentPartPr>
            <p14:xfrm>
              <a:off x="7026527" y="6111532"/>
              <a:ext cx="1528560" cy="4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D54DD9-E7D8-DE7B-F6F5-6AB2BCA283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6887" y="5931892"/>
                <a:ext cx="17082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FB59E8-901D-9244-4D47-6A5C5CCAD7A5}"/>
                  </a:ext>
                </a:extLst>
              </p14:cNvPr>
              <p14:cNvContentPartPr/>
              <p14:nvPr/>
            </p14:nvContentPartPr>
            <p14:xfrm>
              <a:off x="3249767" y="6329134"/>
              <a:ext cx="4664520" cy="9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FB59E8-901D-9244-4D47-6A5C5CCAD7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9767" y="6149134"/>
                <a:ext cx="484416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8951EE-658D-7556-1F0B-FEEC557484E8}"/>
                  </a:ext>
                </a:extLst>
              </p14:cNvPr>
              <p14:cNvContentPartPr/>
              <p14:nvPr/>
            </p14:nvContentPartPr>
            <p14:xfrm>
              <a:off x="8736167" y="6191452"/>
              <a:ext cx="1664640" cy="7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8951EE-658D-7556-1F0B-FEEC557484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6167" y="6011452"/>
                <a:ext cx="1844280" cy="4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65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EC94C9-E4E7-EA1C-9764-714372AC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85" y="995173"/>
            <a:ext cx="11342230" cy="55756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419306-8B58-2AFA-C4F6-E88613BCB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Data Definitions Document – in working progress (Draft v0.1 0 – 2023_</a:t>
            </a:r>
          </a:p>
        </p:txBody>
      </p:sp>
    </p:spTree>
    <p:extLst>
      <p:ext uri="{BB962C8B-B14F-4D97-AF65-F5344CB8AC3E}">
        <p14:creationId xmlns:p14="http://schemas.microsoft.com/office/powerpoint/2010/main" val="198448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AEF8FB17-6E31-BDDB-5DA7-8A0F8F43A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Model Hospital Data: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1BB67-CAD1-AC09-C80E-D36759F9C4CA}"/>
              </a:ext>
            </a:extLst>
          </p:cNvPr>
          <p:cNvSpPr txBox="1"/>
          <p:nvPr/>
        </p:nvSpPr>
        <p:spPr>
          <a:xfrm>
            <a:off x="386081" y="1723709"/>
            <a:ext cx="10268668" cy="485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Denominator: 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adult patients receiving elective resection for colorectal cancer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Numerator: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Number of adult patients receiving pre-operative radiotherapy within 12 week prior to elective resection for colorectal cancer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3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Pre-operative radiotherapy within 12 week prior to elective resection for colorectal cancer (12 months to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qtr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Pre-operative radiotherapy within 12 week for adult (17+ years) patients prior to elective resection for colorectal cancer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surgery:  GIRFT All Clinical Metrics – Colorectal Cancer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36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AEF8FB17-6E31-BDDB-5DA7-8A0F8F43A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84185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Model Hospital Data: 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b="0" dirty="0">
                <a:solidFill>
                  <a:schemeClr val="bg1"/>
                </a:solidFill>
                <a:latin typeface="+mn-lt"/>
              </a:rPr>
              <a:t>By Denominator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0981FB-D2FD-7B33-7996-B709EF9A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522590"/>
            <a:ext cx="5736425" cy="2821182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D497A1-1E77-BFAA-D63B-BA9B98DE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33" y="2279395"/>
            <a:ext cx="5731510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5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+mn-lt"/>
              </a:rPr>
              <a:t>Treatment Variation for Colorectal Cancer: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5AFE9-C4E2-9CC4-3669-A4632971125B}"/>
              </a:ext>
            </a:extLst>
          </p:cNvPr>
          <p:cNvSpPr txBox="1"/>
          <p:nvPr/>
        </p:nvSpPr>
        <p:spPr>
          <a:xfrm>
            <a:off x="386080" y="1420701"/>
            <a:ext cx="11318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Deliverable:</a:t>
            </a:r>
          </a:p>
          <a:p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Cancer Audit Implementation: 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Alliances to oversee the implementation of one priority recommendation from each of the 4 (now 3) existing clinical audits for cancer other than lung cancer.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Bowel: </a:t>
            </a:r>
          </a:p>
          <a:p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variation in neoadjuvant radiotherapy treatment in rectal cancer patients undergoing resection.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evidence-based local radiotherapy policies are in place.</a:t>
            </a:r>
          </a:p>
          <a:p>
            <a:pPr marL="285750" indent="-285750">
              <a:buFontTx/>
              <a:buChar char="-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AEF8FB17-6E31-BDDB-5DA7-8A0F8F43A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731684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Model Hospital Data: 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b="0" dirty="0">
                <a:solidFill>
                  <a:schemeClr val="bg1"/>
                </a:solidFill>
                <a:latin typeface="+mn-lt"/>
              </a:rPr>
              <a:t>By Denominator</a:t>
            </a: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1CD21A5D-E6EC-669D-9DC0-0D2D307E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451579"/>
            <a:ext cx="5731510" cy="2860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D2FFD-9020-6F12-99E8-90C329123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919" y="2409167"/>
            <a:ext cx="5731511" cy="29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3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AEF8FB17-6E31-BDDB-5DA7-8A0F8F43A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808802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Model Hospital Data: 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b="0" dirty="0">
                <a:solidFill>
                  <a:schemeClr val="bg1"/>
                </a:solidFill>
                <a:latin typeface="+mn-lt"/>
              </a:rPr>
              <a:t>By Denominator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92898-BEE5-B0F7-E88B-3299D5B0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460809"/>
            <a:ext cx="5430826" cy="2758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1611F3-98E9-3924-92CD-C1A91F86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7649"/>
            <a:ext cx="5709920" cy="34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AEF8FB17-6E31-BDDB-5DA7-8A0F8F43A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797785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Model Hospital Data: 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b="0" dirty="0">
                <a:solidFill>
                  <a:schemeClr val="bg1"/>
                </a:solidFill>
                <a:latin typeface="+mn-lt"/>
              </a:rPr>
              <a:t>By Numerator 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D36D9B-541F-DCFC-13CC-F8D2A3F3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659255"/>
            <a:ext cx="5538470" cy="294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024DF6-734A-7F52-93B7-512375F8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81" y="2356925"/>
            <a:ext cx="5038770" cy="2632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3A512-B969-D9A9-53E9-F976117E1BFE}"/>
              </a:ext>
            </a:extLst>
          </p:cNvPr>
          <p:cNvSpPr txBox="1"/>
          <p:nvPr/>
        </p:nvSpPr>
        <p:spPr>
          <a:xfrm>
            <a:off x="1778745" y="5215141"/>
            <a:ext cx="2753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Work in progress</a:t>
            </a:r>
          </a:p>
          <a:p>
            <a:pPr marL="285750" indent="-285750">
              <a:buFontTx/>
              <a:buChar char="-"/>
            </a:pPr>
            <a:r>
              <a:rPr lang="en-GB" dirty="0"/>
              <a:t>No data available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i="1" dirty="0"/>
              <a:t>Data ready by June 2023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795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AEF8FB17-6E31-BDDB-5DA7-8A0F8F43A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1165014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Model Hospital Data: </a:t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b="0" dirty="0">
                <a:solidFill>
                  <a:schemeClr val="bg1"/>
                </a:solidFill>
                <a:latin typeface="+mn-lt"/>
              </a:rPr>
              <a:t>By Pre-operative radiotherapy within 12 weeks prior to elective resection for colorectal cancer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3A512-B969-D9A9-53E9-F976117E1BFE}"/>
              </a:ext>
            </a:extLst>
          </p:cNvPr>
          <p:cNvSpPr txBox="1"/>
          <p:nvPr/>
        </p:nvSpPr>
        <p:spPr>
          <a:xfrm>
            <a:off x="6717239" y="5021686"/>
            <a:ext cx="4674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b="1" dirty="0"/>
              <a:t>Work in progress</a:t>
            </a:r>
          </a:p>
          <a:p>
            <a:pPr marL="285750" indent="-285750">
              <a:buFontTx/>
              <a:buChar char="-"/>
            </a:pPr>
            <a:r>
              <a:rPr lang="en-GB" dirty="0"/>
              <a:t>Data only available in 2 Trusts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i="1" dirty="0"/>
              <a:t>Data ready by June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F705D-A8AF-BBC1-52AD-6EEB27F2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525" y="1952147"/>
            <a:ext cx="4345840" cy="3238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05CC7-DFC4-A61A-9D2A-F17BBDE1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76" y="1642619"/>
            <a:ext cx="3962516" cy="2679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47762-2165-042F-9EC7-77996B12E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757" y="4549699"/>
            <a:ext cx="3787720" cy="19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NHS Cancer Programme Workshop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99FAF-09C8-9ED3-D6DC-5F32D084B76D}"/>
              </a:ext>
            </a:extLst>
          </p:cNvPr>
          <p:cNvSpPr txBox="1"/>
          <p:nvPr/>
        </p:nvSpPr>
        <p:spPr>
          <a:xfrm>
            <a:off x="386080" y="1143198"/>
            <a:ext cx="10658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/>
          </a:p>
          <a:p>
            <a:r>
              <a:rPr lang="en-GB" b="1" dirty="0"/>
              <a:t>Cancer Alliance Treatment Variation Leads and two clinical experts</a:t>
            </a:r>
          </a:p>
          <a:p>
            <a:endParaRPr lang="en-GB" dirty="0"/>
          </a:p>
          <a:p>
            <a:r>
              <a:rPr lang="en-GB" b="1" dirty="0"/>
              <a:t>Wed 5 July, 2023 at 12:00-13:30</a:t>
            </a:r>
          </a:p>
          <a:p>
            <a:endParaRPr lang="en-GB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NHS England Workshop on Neoadjuvant Radiotherapy in Rectal Cancer | NHS England Events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444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DAB23-2CE2-34C2-4E62-35C2CA12F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036" y="1361303"/>
            <a:ext cx="7874000" cy="4356703"/>
          </a:xfrm>
          <a:solidFill>
            <a:schemeClr val="accent1"/>
          </a:solidFill>
        </p:spPr>
        <p:txBody>
          <a:bodyPr/>
          <a:lstStyle/>
          <a:p>
            <a:br>
              <a:rPr lang="en-GB" sz="3200" dirty="0">
                <a:latin typeface="+mn-lt"/>
                <a:cs typeface="Arial"/>
              </a:rPr>
            </a:br>
            <a:br>
              <a:rPr lang="en-GB" sz="3200" dirty="0">
                <a:latin typeface="+mn-lt"/>
                <a:cs typeface="Arial"/>
              </a:rPr>
            </a:br>
            <a:r>
              <a:rPr lang="en-GB" sz="3200" dirty="0">
                <a:solidFill>
                  <a:schemeClr val="bg2"/>
                </a:solidFill>
                <a:latin typeface="+mn-lt"/>
                <a:cs typeface="Arial"/>
              </a:rPr>
              <a:t>Thank you </a:t>
            </a:r>
            <a:br>
              <a:rPr lang="en-GB" sz="3200" dirty="0">
                <a:solidFill>
                  <a:schemeClr val="bg2"/>
                </a:solidFill>
                <a:latin typeface="+mn-lt"/>
                <a:cs typeface="Arial"/>
              </a:rPr>
            </a:br>
            <a:r>
              <a:rPr lang="en-GB" sz="1800" dirty="0">
                <a:latin typeface="+mn-lt"/>
                <a:cs typeface="Arial"/>
              </a:rPr>
              <a:t>I</a:t>
            </a:r>
            <a:br>
              <a:rPr lang="en-GB" sz="1800" dirty="0">
                <a:latin typeface="+mn-lt"/>
              </a:rPr>
            </a:br>
            <a:br>
              <a:rPr lang="en-GB" sz="1800" dirty="0">
                <a:latin typeface="+mn-lt"/>
              </a:rPr>
            </a:b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18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58986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+mn-lt"/>
              </a:rPr>
              <a:t>National Bowel Cancer Audit – Annual Report 2021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9186D-F518-8F64-4900-CBEEA8F6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210" y="2614265"/>
            <a:ext cx="1539098" cy="2159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100BF-75D4-99B2-E67E-4F4330F0E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5" y="1548454"/>
            <a:ext cx="3021301" cy="4291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B705F3-6111-AEF5-1842-EF471DFA2766}"/>
              </a:ext>
            </a:extLst>
          </p:cNvPr>
          <p:cNvSpPr txBox="1"/>
          <p:nvPr/>
        </p:nvSpPr>
        <p:spPr>
          <a:xfrm>
            <a:off x="4078554" y="1431401"/>
            <a:ext cx="57321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majority of the results in this report are from patients diagnosed </a:t>
            </a:r>
            <a:r>
              <a:rPr lang="en-GB" sz="2000" b="1" dirty="0"/>
              <a:t>1 April 2019 to 31 March 2020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B3074-19C9-FCF4-89D6-F121E2281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571" y="2614265"/>
            <a:ext cx="4109948" cy="2702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EBA4B-01E8-44EC-F6B0-E303C540DFC1}"/>
              </a:ext>
            </a:extLst>
          </p:cNvPr>
          <p:cNvSpPr txBox="1"/>
          <p:nvPr/>
        </p:nvSpPr>
        <p:spPr>
          <a:xfrm>
            <a:off x="4078554" y="5316307"/>
            <a:ext cx="6097656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47% of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rectal cancer patients received Major resection as treatment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5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88803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Rectal Cancer Key finding: (Report 2021)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99FAF-09C8-9ED3-D6DC-5F32D084B76D}"/>
              </a:ext>
            </a:extLst>
          </p:cNvPr>
          <p:cNvSpPr txBox="1"/>
          <p:nvPr/>
        </p:nvSpPr>
        <p:spPr>
          <a:xfrm>
            <a:off x="386081" y="1419706"/>
            <a:ext cx="11419840" cy="535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36% of patients undergoing major resection for rectal cancer received neo-adjuvant therapy with the vast majority receiving long-course radiotherapy.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considerable variation between English cancer alliances (14% to 62%)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NBOCA only has access to RTDS data for England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1326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88803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Rectal Cancer Key finding: (Report 2021)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99FAF-09C8-9ED3-D6DC-5F32D084B76D}"/>
              </a:ext>
            </a:extLst>
          </p:cNvPr>
          <p:cNvSpPr txBox="1"/>
          <p:nvPr/>
        </p:nvSpPr>
        <p:spPr>
          <a:xfrm>
            <a:off x="386080" y="1074846"/>
            <a:ext cx="5090381" cy="592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this audit period, 8,830 patients were diagnosed with rectal cancer (Table 6.1)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Geographical Variation in the use of neo-adjuvant radiotherapy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with previous audit periods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significant variation in both the use of neo-adjuvant radiotherapy and the type of radiotherapy used across English cancer alliances  (Fig 6.1)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C9C96-BACF-9718-91E3-4AAB5472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61" y="1710237"/>
            <a:ext cx="6329459" cy="42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88803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Rectal Cancer Key finding: (Report 2021)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99FAF-09C8-9ED3-D6DC-5F32D084B76D}"/>
              </a:ext>
            </a:extLst>
          </p:cNvPr>
          <p:cNvSpPr txBox="1"/>
          <p:nvPr/>
        </p:nvSpPr>
        <p:spPr>
          <a:xfrm>
            <a:off x="386081" y="1310375"/>
            <a:ext cx="11419840" cy="497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Radiotherapy in Rectal Cancer patients undergoing major resection: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3,826 rectal cancer patients diagnosed between 01 Jan 2019 and 31 Dec 2019 who underwent a major resection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1,387 (36%) received neo-adjuvant treatment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those 1,387 patients, 18% short-course radiotherapy, 76% long-course radiotherapy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GB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352E13-B2B9-37FE-054E-D4EC15A3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7" y="3717121"/>
            <a:ext cx="10412049" cy="20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88803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Recommendations: (Report 2021)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2334ABD-202D-4657-3F3C-6E1025F3B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343396"/>
            <a:ext cx="10507444" cy="4425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353894-B084-E9F3-0075-95635458A06A}"/>
                  </a:ext>
                </a:extLst>
              </p14:cNvPr>
              <p14:cNvContentPartPr/>
              <p14:nvPr/>
            </p14:nvContentPartPr>
            <p14:xfrm>
              <a:off x="1053407" y="3308572"/>
              <a:ext cx="7115400" cy="131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353894-B084-E9F3-0075-95635458A0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407" y="3128932"/>
                <a:ext cx="729504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580CE2-44B2-C0E5-CC1B-594C5740429A}"/>
                  </a:ext>
                </a:extLst>
              </p14:cNvPr>
              <p14:cNvContentPartPr/>
              <p14:nvPr/>
            </p14:nvContentPartPr>
            <p14:xfrm>
              <a:off x="5718287" y="3567772"/>
              <a:ext cx="2390760" cy="127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580CE2-44B2-C0E5-CC1B-594C574042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8287" y="3388132"/>
                <a:ext cx="257040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56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88803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NBOCA – 2022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76B43-7A8D-C0DA-8340-37A1AB2123C3}"/>
              </a:ext>
            </a:extLst>
          </p:cNvPr>
          <p:cNvSpPr txBox="1"/>
          <p:nvPr/>
        </p:nvSpPr>
        <p:spPr>
          <a:xfrm>
            <a:off x="335223" y="1372987"/>
            <a:ext cx="53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Treatment pathways for rectal cancer patients diagnosed between 01 Jan 2020 and 31 Dec 2020 underwent Major resection, by English Cancer Alliance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D957D-BFF7-8850-F7F4-0FFF691C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4" y="2296317"/>
            <a:ext cx="5235234" cy="3781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B0BB8A-1252-703D-DEFA-41B69EB1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97" y="1983796"/>
            <a:ext cx="5463977" cy="24149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CD1A46-7B4D-3342-B917-DB15E6E03EBD}"/>
              </a:ext>
            </a:extLst>
          </p:cNvPr>
          <p:cNvSpPr txBox="1"/>
          <p:nvPr/>
        </p:nvSpPr>
        <p:spPr>
          <a:xfrm>
            <a:off x="6326697" y="1619208"/>
            <a:ext cx="6140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Changes in Type of Neo-adjuvant radiotherapy used over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4643C-8118-5071-D2D7-E3133A05D34C}"/>
              </a:ext>
            </a:extLst>
          </p:cNvPr>
          <p:cNvSpPr txBox="1"/>
          <p:nvPr/>
        </p:nvSpPr>
        <p:spPr>
          <a:xfrm>
            <a:off x="5981822" y="4730962"/>
            <a:ext cx="5840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Characteristics of patients having short-course radiotherapy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86379B-C997-9370-5FA2-0D44C702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47" y="5216469"/>
            <a:ext cx="6069244" cy="9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663E8F-3055-A134-6B37-AEC3AF3D6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33" y="427714"/>
            <a:ext cx="9183222" cy="686043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+mn-lt"/>
              </a:rPr>
              <a:t>NICE Guideline: NG151 – 29 Jan 2020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70307847-0B29-3E93-DDC0-C762D0FD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37" y="1471397"/>
            <a:ext cx="4909315" cy="4291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62C02-C5A6-113A-EBC8-7BC862154542}"/>
              </a:ext>
            </a:extLst>
          </p:cNvPr>
          <p:cNvSpPr txBox="1"/>
          <p:nvPr/>
        </p:nvSpPr>
        <p:spPr>
          <a:xfrm>
            <a:off x="580633" y="5892012"/>
            <a:ext cx="609924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Overview | Colorectal cancer | Guidance | NICE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1C7DB-C24C-1BDA-11F8-042BFB886D63}"/>
              </a:ext>
            </a:extLst>
          </p:cNvPr>
          <p:cNvSpPr txBox="1"/>
          <p:nvPr/>
        </p:nvSpPr>
        <p:spPr>
          <a:xfrm>
            <a:off x="6616147" y="1596142"/>
            <a:ext cx="4578011" cy="414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Preoperative treatment for people with rectal cancer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 Do not offer preoperative radiotherapy to people with early rectal cancer (cT1-T2 cN0, M0), unless as part of a clinical trial.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1.3.3 Offer preoperative radiotherapy or chemoradiotherapy to people with rectal cancer that is cT1-T2, cN1-N2, M0, or cT3-T4, any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4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6C5549054A24E853A5FE6B5876D1C" ma:contentTypeVersion="21" ma:contentTypeDescription="Create a new document." ma:contentTypeScope="" ma:versionID="87042b14a885f033af7ec2465e99d473">
  <xsd:schema xmlns:xsd="http://www.w3.org/2001/XMLSchema" xmlns:xs="http://www.w3.org/2001/XMLSchema" xmlns:p="http://schemas.microsoft.com/office/2006/metadata/properties" xmlns:ns1="http://schemas.microsoft.com/sharepoint/v3" xmlns:ns2="de9c1acf-a809-461f-a820-ffa12d6c8ca7" xmlns:ns3="a909cabd-1bdc-40e1-8c11-8e584d807db3" xmlns:ns4="cccaf3ac-2de9-44d4-aa31-54302fceb5f7" targetNamespace="http://schemas.microsoft.com/office/2006/metadata/properties" ma:root="true" ma:fieldsID="a0a2277835572b9ec929594f0e9f61ff" ns1:_="" ns2:_="" ns3:_="" ns4:_="">
    <xsd:import namespace="http://schemas.microsoft.com/sharepoint/v3"/>
    <xsd:import namespace="de9c1acf-a809-461f-a820-ffa12d6c8ca7"/>
    <xsd:import namespace="a909cabd-1bdc-40e1-8c11-8e584d807db3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Review_x0020_Dat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c1acf-a809-461f-a820-ffa12d6c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Review_x0020_Date" ma:index="20" nillable="true" ma:displayName="Review date" ma:indexed="true" ma:internalName="Review_x0020_Dat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9cabd-1bdc-40e1-8c11-8e584d807db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8b1e65c-b3a1-4f81-b473-d641a903dc4d}" ma:internalName="TaxCatchAll" ma:showField="CatchAllData" ma:web="51bfcd92-eb3e-40f4-8778-2bbfb88a8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e9c1acf-a809-461f-a820-ffa12d6c8ca7">
      <Terms xmlns="http://schemas.microsoft.com/office/infopath/2007/PartnerControls"/>
    </lcf76f155ced4ddcb4097134ff3c332f>
    <_ip_UnifiedCompliancePolicyProperties xmlns="http://schemas.microsoft.com/sharepoint/v3" xsi:nil="true"/>
    <TaxCatchAll xmlns="cccaf3ac-2de9-44d4-aa31-54302fceb5f7" xsi:nil="true"/>
    <Review_x0020_Date xmlns="de9c1acf-a809-461f-a820-ffa12d6c8c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619A1-2769-4A83-99AF-04D479467C96}">
  <ds:schemaRefs>
    <ds:schemaRef ds:uri="a909cabd-1bdc-40e1-8c11-8e584d807db3"/>
    <ds:schemaRef ds:uri="cccaf3ac-2de9-44d4-aa31-54302fceb5f7"/>
    <ds:schemaRef ds:uri="de9c1acf-a809-461f-a820-ffa12d6c8c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5DB53A-3B9E-4924-A99B-E9231FEBBB61}">
  <ds:schemaRefs>
    <ds:schemaRef ds:uri="a909cabd-1bdc-40e1-8c11-8e584d807db3"/>
    <ds:schemaRef ds:uri="cccaf3ac-2de9-44d4-aa31-54302fceb5f7"/>
    <ds:schemaRef ds:uri="de9c1acf-a809-461f-a820-ffa12d6c8c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0E463D-F96C-4F3F-A3D4-D492D7D11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1488</Words>
  <Application>Microsoft Office PowerPoint</Application>
  <PresentationFormat>Widescreen</PresentationFormat>
  <Paragraphs>187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   Somerset Wiltshire Avon Gloucestershire  Cancer Alliance  (SWAG CA)  11 May 2023   Treatment Variation:  Rectal Cancer   Winnie Lo  Transformation Project Manager, PPV lead  </vt:lpstr>
      <vt:lpstr>Treatment Variation for Colorectal Cancer:</vt:lpstr>
      <vt:lpstr>National Bowel Cancer Audit – Annual Report 2021</vt:lpstr>
      <vt:lpstr>   Rectal Cancer Key finding: (Report 2021)</vt:lpstr>
      <vt:lpstr>   Rectal Cancer Key finding: (Report 2021)</vt:lpstr>
      <vt:lpstr>   Rectal Cancer Key finding: (Report 2021)</vt:lpstr>
      <vt:lpstr>   Main Recommendations: (Report 2021)</vt:lpstr>
      <vt:lpstr>NBOCA – 2022 Report</vt:lpstr>
      <vt:lpstr>NICE Guideline: NG151 – 29 Jan 2020</vt:lpstr>
      <vt:lpstr>NICE Guideline: NG151 – 29 Jan 2020</vt:lpstr>
      <vt:lpstr>Evidence review C2:  Pre-operative radiotherapy and chemoradiotherapy for rectal cancer </vt:lpstr>
      <vt:lpstr>Treatment Variation Working Group meeting – 23 Feb 2023</vt:lpstr>
      <vt:lpstr>NHS Cancer Programme:</vt:lpstr>
      <vt:lpstr>PowerPoint Presentation</vt:lpstr>
      <vt:lpstr>NHS Cancer Programme:</vt:lpstr>
      <vt:lpstr>Data Definitions Document – in working progress (Draft v0.1 0 – 2023)</vt:lpstr>
      <vt:lpstr>Data Definitions Document – in working progress (Draft v0.1 0 – 2023_</vt:lpstr>
      <vt:lpstr>Model Hospital Data: </vt:lpstr>
      <vt:lpstr>Model Hospital Data:  By Denominator</vt:lpstr>
      <vt:lpstr>Model Hospital Data:  By Denominator</vt:lpstr>
      <vt:lpstr>Model Hospital Data:  By Denominator</vt:lpstr>
      <vt:lpstr>Model Hospital Data:  By Numerator </vt:lpstr>
      <vt:lpstr>Model Hospital Data:  By Pre-operative radiotherapy within 12 weeks prior to elective resection for colorectal cancer </vt:lpstr>
      <vt:lpstr>NHS Cancer Programme Workshop</vt:lpstr>
      <vt:lpstr>  Thank you  I  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Cancer Alliance   Patient and Public Voice Partners Forum  9 May 2023 </dc:title>
  <dc:creator>Winnie Lo</dc:creator>
  <cp:lastModifiedBy>Winnie Lo</cp:lastModifiedBy>
  <cp:revision>35</cp:revision>
  <dcterms:created xsi:type="dcterms:W3CDTF">2023-04-17T08:46:46Z</dcterms:created>
  <dcterms:modified xsi:type="dcterms:W3CDTF">2023-05-10T21:03:14Z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0x01010055C6C5549054A24E853A5FE6B5876D1C</vt:lpwstr>
  </property>
  <property fmtid="{D5CDD505-2E9C-101B-9397-08002B2CF9AE}" pid="3" name="MediaServiceImageTags">
    <vt:lpwstr/>
  </property>
</Properties>
</file>