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4E2D3-C29D-4E6E-B515-E1ECD70C07A7}" v="229" dt="2022-11-27T22:42:53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16" autoAdjust="0"/>
  </p:normalViewPr>
  <p:slideViewPr>
    <p:cSldViewPr snapToGrid="0">
      <p:cViewPr varScale="1">
        <p:scale>
          <a:sx n="54" d="100"/>
          <a:sy n="54" d="100"/>
        </p:scale>
        <p:origin x="114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 Leadbetter" userId="200b2441c6a35190" providerId="LiveId" clId="{6934E2D3-C29D-4E6E-B515-E1ECD70C07A7}"/>
    <pc:docChg chg="undo custSel addSld modSld">
      <pc:chgData name="Aimee Leadbetter" userId="200b2441c6a35190" providerId="LiveId" clId="{6934E2D3-C29D-4E6E-B515-E1ECD70C07A7}" dt="2022-11-27T23:06:49.279" v="4490" actId="20577"/>
      <pc:docMkLst>
        <pc:docMk/>
      </pc:docMkLst>
      <pc:sldChg chg="modSp mod">
        <pc:chgData name="Aimee Leadbetter" userId="200b2441c6a35190" providerId="LiveId" clId="{6934E2D3-C29D-4E6E-B515-E1ECD70C07A7}" dt="2022-11-27T23:00:14.990" v="4489" actId="1076"/>
        <pc:sldMkLst>
          <pc:docMk/>
          <pc:sldMk cId="2258231713" sldId="256"/>
        </pc:sldMkLst>
        <pc:spChg chg="mod">
          <ac:chgData name="Aimee Leadbetter" userId="200b2441c6a35190" providerId="LiveId" clId="{6934E2D3-C29D-4E6E-B515-E1ECD70C07A7}" dt="2022-11-27T23:00:14.990" v="4489" actId="1076"/>
          <ac:spMkLst>
            <pc:docMk/>
            <pc:sldMk cId="2258231713" sldId="256"/>
            <ac:spMk id="2" creationId="{4C68782D-11CA-4F93-4DE6-F7F38BB16C8A}"/>
          </ac:spMkLst>
        </pc:spChg>
        <pc:spChg chg="mod">
          <ac:chgData name="Aimee Leadbetter" userId="200b2441c6a35190" providerId="LiveId" clId="{6934E2D3-C29D-4E6E-B515-E1ECD70C07A7}" dt="2022-11-27T22:59:57.630" v="4463" actId="1076"/>
          <ac:spMkLst>
            <pc:docMk/>
            <pc:sldMk cId="2258231713" sldId="256"/>
            <ac:spMk id="3" creationId="{F013DA48-6EDA-5AA6-818B-DC66283CF9A0}"/>
          </ac:spMkLst>
        </pc:spChg>
      </pc:sldChg>
      <pc:sldChg chg="addSp delSp modSp new mod">
        <pc:chgData name="Aimee Leadbetter" userId="200b2441c6a35190" providerId="LiveId" clId="{6934E2D3-C29D-4E6E-B515-E1ECD70C07A7}" dt="2022-11-27T18:56:10.742" v="90" actId="27918"/>
        <pc:sldMkLst>
          <pc:docMk/>
          <pc:sldMk cId="1569283135" sldId="258"/>
        </pc:sldMkLst>
        <pc:spChg chg="del">
          <ac:chgData name="Aimee Leadbetter" userId="200b2441c6a35190" providerId="LiveId" clId="{6934E2D3-C29D-4E6E-B515-E1ECD70C07A7}" dt="2022-11-27T18:51:08.096" v="2" actId="478"/>
          <ac:spMkLst>
            <pc:docMk/>
            <pc:sldMk cId="1569283135" sldId="258"/>
            <ac:spMk id="2" creationId="{E3219859-774C-4525-2D68-085E42C29BC7}"/>
          </ac:spMkLst>
        </pc:spChg>
        <pc:spChg chg="del">
          <ac:chgData name="Aimee Leadbetter" userId="200b2441c6a35190" providerId="LiveId" clId="{6934E2D3-C29D-4E6E-B515-E1ECD70C07A7}" dt="2022-11-27T18:51:05.369" v="1" actId="478"/>
          <ac:spMkLst>
            <pc:docMk/>
            <pc:sldMk cId="1569283135" sldId="258"/>
            <ac:spMk id="3" creationId="{F2572919-93AA-2D7B-F328-EB538822F02E}"/>
          </ac:spMkLst>
        </pc:spChg>
        <pc:spChg chg="add mod">
          <ac:chgData name="Aimee Leadbetter" userId="200b2441c6a35190" providerId="LiveId" clId="{6934E2D3-C29D-4E6E-B515-E1ECD70C07A7}" dt="2022-11-27T18:52:21.204" v="58" actId="1076"/>
          <ac:spMkLst>
            <pc:docMk/>
            <pc:sldMk cId="1569283135" sldId="258"/>
            <ac:spMk id="5" creationId="{A6B17A4C-6CFB-6BC0-C281-D3A60A9FF5D8}"/>
          </ac:spMkLst>
        </pc:spChg>
        <pc:spChg chg="add mod">
          <ac:chgData name="Aimee Leadbetter" userId="200b2441c6a35190" providerId="LiveId" clId="{6934E2D3-C29D-4E6E-B515-E1ECD70C07A7}" dt="2022-11-27T18:52:53.424" v="64" actId="14100"/>
          <ac:spMkLst>
            <pc:docMk/>
            <pc:sldMk cId="1569283135" sldId="258"/>
            <ac:spMk id="6" creationId="{0A8C3071-8FC9-6632-F546-01F64C75420C}"/>
          </ac:spMkLst>
        </pc:spChg>
        <pc:spChg chg="add mod">
          <ac:chgData name="Aimee Leadbetter" userId="200b2441c6a35190" providerId="LiveId" clId="{6934E2D3-C29D-4E6E-B515-E1ECD70C07A7}" dt="2022-11-27T18:54:23.263" v="89" actId="208"/>
          <ac:spMkLst>
            <pc:docMk/>
            <pc:sldMk cId="1569283135" sldId="258"/>
            <ac:spMk id="11" creationId="{73F03636-8865-B1D3-6796-3D2ECE4C40BF}"/>
          </ac:spMkLst>
        </pc:spChg>
        <pc:graphicFrameChg chg="add mod">
          <ac:chgData name="Aimee Leadbetter" userId="200b2441c6a35190" providerId="LiveId" clId="{6934E2D3-C29D-4E6E-B515-E1ECD70C07A7}" dt="2022-11-27T18:51:55.350" v="34" actId="1076"/>
          <ac:graphicFrameMkLst>
            <pc:docMk/>
            <pc:sldMk cId="1569283135" sldId="258"/>
            <ac:graphicFrameMk id="4" creationId="{E8E58809-A7F6-737E-0A3A-5634CA63E4D5}"/>
          </ac:graphicFrameMkLst>
        </pc:graphicFrameChg>
        <pc:cxnChg chg="add mod">
          <ac:chgData name="Aimee Leadbetter" userId="200b2441c6a35190" providerId="LiveId" clId="{6934E2D3-C29D-4E6E-B515-E1ECD70C07A7}" dt="2022-11-27T18:53:34.430" v="69" actId="14100"/>
          <ac:cxnSpMkLst>
            <pc:docMk/>
            <pc:sldMk cId="1569283135" sldId="258"/>
            <ac:cxnSpMk id="8" creationId="{BA8439B6-9B2D-8961-4854-5888915AC055}"/>
          </ac:cxnSpMkLst>
        </pc:cxnChg>
      </pc:sldChg>
      <pc:sldChg chg="addSp delSp modSp new mod">
        <pc:chgData name="Aimee Leadbetter" userId="200b2441c6a35190" providerId="LiveId" clId="{6934E2D3-C29D-4E6E-B515-E1ECD70C07A7}" dt="2022-11-27T19:12:18.046" v="162" actId="1076"/>
        <pc:sldMkLst>
          <pc:docMk/>
          <pc:sldMk cId="2730261900" sldId="259"/>
        </pc:sldMkLst>
        <pc:spChg chg="del">
          <ac:chgData name="Aimee Leadbetter" userId="200b2441c6a35190" providerId="LiveId" clId="{6934E2D3-C29D-4E6E-B515-E1ECD70C07A7}" dt="2022-11-27T19:10:27.431" v="92" actId="478"/>
          <ac:spMkLst>
            <pc:docMk/>
            <pc:sldMk cId="2730261900" sldId="259"/>
            <ac:spMk id="2" creationId="{8A004F67-EFB2-4550-35F7-2016C87E09CB}"/>
          </ac:spMkLst>
        </pc:spChg>
        <pc:spChg chg="del">
          <ac:chgData name="Aimee Leadbetter" userId="200b2441c6a35190" providerId="LiveId" clId="{6934E2D3-C29D-4E6E-B515-E1ECD70C07A7}" dt="2022-11-27T19:10:31.723" v="93" actId="478"/>
          <ac:spMkLst>
            <pc:docMk/>
            <pc:sldMk cId="2730261900" sldId="259"/>
            <ac:spMk id="3" creationId="{2FFEC8B1-A478-428F-2E0F-52D07E04E4BE}"/>
          </ac:spMkLst>
        </pc:spChg>
        <pc:spChg chg="add mod">
          <ac:chgData name="Aimee Leadbetter" userId="200b2441c6a35190" providerId="LiveId" clId="{6934E2D3-C29D-4E6E-B515-E1ECD70C07A7}" dt="2022-11-27T19:12:16.128" v="161" actId="14100"/>
          <ac:spMkLst>
            <pc:docMk/>
            <pc:sldMk cId="2730261900" sldId="259"/>
            <ac:spMk id="5" creationId="{D183F631-3BA4-579E-FA6F-50BA9DBFF3F1}"/>
          </ac:spMkLst>
        </pc:spChg>
        <pc:graphicFrameChg chg="add del mod">
          <ac:chgData name="Aimee Leadbetter" userId="200b2441c6a35190" providerId="LiveId" clId="{6934E2D3-C29D-4E6E-B515-E1ECD70C07A7}" dt="2022-11-27T19:12:18.046" v="162" actId="1076"/>
          <ac:graphicFrameMkLst>
            <pc:docMk/>
            <pc:sldMk cId="2730261900" sldId="259"/>
            <ac:graphicFrameMk id="4" creationId="{27B80D8D-26C1-6320-EB4B-913A7935A93E}"/>
          </ac:graphicFrameMkLst>
        </pc:graphicFrameChg>
      </pc:sldChg>
      <pc:sldChg chg="addSp delSp modSp new mod">
        <pc:chgData name="Aimee Leadbetter" userId="200b2441c6a35190" providerId="LiveId" clId="{6934E2D3-C29D-4E6E-B515-E1ECD70C07A7}" dt="2022-11-27T19:14:15.430" v="201" actId="1076"/>
        <pc:sldMkLst>
          <pc:docMk/>
          <pc:sldMk cId="265388128" sldId="260"/>
        </pc:sldMkLst>
        <pc:spChg chg="del">
          <ac:chgData name="Aimee Leadbetter" userId="200b2441c6a35190" providerId="LiveId" clId="{6934E2D3-C29D-4E6E-B515-E1ECD70C07A7}" dt="2022-11-27T19:12:24.754" v="164" actId="478"/>
          <ac:spMkLst>
            <pc:docMk/>
            <pc:sldMk cId="265388128" sldId="260"/>
            <ac:spMk id="2" creationId="{D18C822E-7E88-1C95-7A61-95FB902CEF76}"/>
          </ac:spMkLst>
        </pc:spChg>
        <pc:spChg chg="del">
          <ac:chgData name="Aimee Leadbetter" userId="200b2441c6a35190" providerId="LiveId" clId="{6934E2D3-C29D-4E6E-B515-E1ECD70C07A7}" dt="2022-11-27T19:12:26.043" v="165" actId="478"/>
          <ac:spMkLst>
            <pc:docMk/>
            <pc:sldMk cId="265388128" sldId="260"/>
            <ac:spMk id="3" creationId="{C83D2800-4ED6-28ED-96F3-1B04AEA60277}"/>
          </ac:spMkLst>
        </pc:spChg>
        <pc:spChg chg="add mod">
          <ac:chgData name="Aimee Leadbetter" userId="200b2441c6a35190" providerId="LiveId" clId="{6934E2D3-C29D-4E6E-B515-E1ECD70C07A7}" dt="2022-11-27T19:14:15.430" v="201" actId="1076"/>
          <ac:spMkLst>
            <pc:docMk/>
            <pc:sldMk cId="265388128" sldId="260"/>
            <ac:spMk id="5" creationId="{BDB433F0-0C62-B53D-7B1E-E487E57A7C7C}"/>
          </ac:spMkLst>
        </pc:spChg>
        <pc:graphicFrameChg chg="add mod">
          <ac:chgData name="Aimee Leadbetter" userId="200b2441c6a35190" providerId="LiveId" clId="{6934E2D3-C29D-4E6E-B515-E1ECD70C07A7}" dt="2022-11-27T19:14:11.850" v="200" actId="1076"/>
          <ac:graphicFrameMkLst>
            <pc:docMk/>
            <pc:sldMk cId="265388128" sldId="260"/>
            <ac:graphicFrameMk id="4" creationId="{312E3710-09C3-2443-E511-8FDC397EE949}"/>
          </ac:graphicFrameMkLst>
        </pc:graphicFrameChg>
      </pc:sldChg>
      <pc:sldChg chg="addSp delSp modSp new mod modNotesTx">
        <pc:chgData name="Aimee Leadbetter" userId="200b2441c6a35190" providerId="LiveId" clId="{6934E2D3-C29D-4E6E-B515-E1ECD70C07A7}" dt="2022-11-27T19:44:14.971" v="473" actId="20577"/>
        <pc:sldMkLst>
          <pc:docMk/>
          <pc:sldMk cId="975305188" sldId="261"/>
        </pc:sldMkLst>
        <pc:spChg chg="del">
          <ac:chgData name="Aimee Leadbetter" userId="200b2441c6a35190" providerId="LiveId" clId="{6934E2D3-C29D-4E6E-B515-E1ECD70C07A7}" dt="2022-11-27T19:24:40.949" v="203" actId="478"/>
          <ac:spMkLst>
            <pc:docMk/>
            <pc:sldMk cId="975305188" sldId="261"/>
            <ac:spMk id="2" creationId="{597EAADF-ADF3-9358-4F6C-5AF1ABD151FB}"/>
          </ac:spMkLst>
        </pc:spChg>
        <pc:spChg chg="del">
          <ac:chgData name="Aimee Leadbetter" userId="200b2441c6a35190" providerId="LiveId" clId="{6934E2D3-C29D-4E6E-B515-E1ECD70C07A7}" dt="2022-11-27T19:24:42.267" v="204" actId="478"/>
          <ac:spMkLst>
            <pc:docMk/>
            <pc:sldMk cId="975305188" sldId="261"/>
            <ac:spMk id="3" creationId="{7742679E-0FD3-7CAD-74E5-6CA6E0231D97}"/>
          </ac:spMkLst>
        </pc:spChg>
        <pc:spChg chg="add mod">
          <ac:chgData name="Aimee Leadbetter" userId="200b2441c6a35190" providerId="LiveId" clId="{6934E2D3-C29D-4E6E-B515-E1ECD70C07A7}" dt="2022-11-27T19:26:54.214" v="254" actId="1076"/>
          <ac:spMkLst>
            <pc:docMk/>
            <pc:sldMk cId="975305188" sldId="261"/>
            <ac:spMk id="6" creationId="{0DDA6D32-9510-A3B5-94BD-91A629963F07}"/>
          </ac:spMkLst>
        </pc:spChg>
        <pc:graphicFrameChg chg="add mod">
          <ac:chgData name="Aimee Leadbetter" userId="200b2441c6a35190" providerId="LiveId" clId="{6934E2D3-C29D-4E6E-B515-E1ECD70C07A7}" dt="2022-11-27T19:38:38.085" v="308" actId="404"/>
          <ac:graphicFrameMkLst>
            <pc:docMk/>
            <pc:sldMk cId="975305188" sldId="261"/>
            <ac:graphicFrameMk id="4" creationId="{0B0DE257-6D2D-FD4B-0492-079C06E2C123}"/>
          </ac:graphicFrameMkLst>
        </pc:graphicFrameChg>
        <pc:graphicFrameChg chg="add mod">
          <ac:chgData name="Aimee Leadbetter" userId="200b2441c6a35190" providerId="LiveId" clId="{6934E2D3-C29D-4E6E-B515-E1ECD70C07A7}" dt="2022-11-27T19:27:06.499" v="258" actId="1076"/>
          <ac:graphicFrameMkLst>
            <pc:docMk/>
            <pc:sldMk cId="975305188" sldId="261"/>
            <ac:graphicFrameMk id="5" creationId="{1703CB81-5AC3-D6C9-6B4E-2EA012112744}"/>
          </ac:graphicFrameMkLst>
        </pc:graphicFrameChg>
      </pc:sldChg>
      <pc:sldChg chg="addSp delSp modSp new mod">
        <pc:chgData name="Aimee Leadbetter" userId="200b2441c6a35190" providerId="LiveId" clId="{6934E2D3-C29D-4E6E-B515-E1ECD70C07A7}" dt="2022-11-27T19:38:31.715" v="307" actId="403"/>
        <pc:sldMkLst>
          <pc:docMk/>
          <pc:sldMk cId="1792277032" sldId="262"/>
        </pc:sldMkLst>
        <pc:spChg chg="del">
          <ac:chgData name="Aimee Leadbetter" userId="200b2441c6a35190" providerId="LiveId" clId="{6934E2D3-C29D-4E6E-B515-E1ECD70C07A7}" dt="2022-11-27T19:36:34.932" v="271" actId="478"/>
          <ac:spMkLst>
            <pc:docMk/>
            <pc:sldMk cId="1792277032" sldId="262"/>
            <ac:spMk id="2" creationId="{2F917F1A-AB2A-64D4-1D52-52D6065E77F2}"/>
          </ac:spMkLst>
        </pc:spChg>
        <pc:spChg chg="del">
          <ac:chgData name="Aimee Leadbetter" userId="200b2441c6a35190" providerId="LiveId" clId="{6934E2D3-C29D-4E6E-B515-E1ECD70C07A7}" dt="2022-11-27T19:36:33.861" v="270" actId="478"/>
          <ac:spMkLst>
            <pc:docMk/>
            <pc:sldMk cId="1792277032" sldId="262"/>
            <ac:spMk id="3" creationId="{0046C121-A9DF-0538-F881-FD1AAF0824FC}"/>
          </ac:spMkLst>
        </pc:spChg>
        <pc:spChg chg="add mod">
          <ac:chgData name="Aimee Leadbetter" userId="200b2441c6a35190" providerId="LiveId" clId="{6934E2D3-C29D-4E6E-B515-E1ECD70C07A7}" dt="2022-11-27T19:37:21.762" v="290" actId="20577"/>
          <ac:spMkLst>
            <pc:docMk/>
            <pc:sldMk cId="1792277032" sldId="262"/>
            <ac:spMk id="5" creationId="{5F3734BA-CA62-0A04-8DED-0F9AD18F3140}"/>
          </ac:spMkLst>
        </pc:spChg>
        <pc:graphicFrameChg chg="add mod">
          <ac:chgData name="Aimee Leadbetter" userId="200b2441c6a35190" providerId="LiveId" clId="{6934E2D3-C29D-4E6E-B515-E1ECD70C07A7}" dt="2022-11-27T19:38:31.715" v="307" actId="403"/>
          <ac:graphicFrameMkLst>
            <pc:docMk/>
            <pc:sldMk cId="1792277032" sldId="262"/>
            <ac:graphicFrameMk id="4" creationId="{72A1EC28-1F76-6611-CF5F-5B8973DC6C33}"/>
          </ac:graphicFrameMkLst>
        </pc:graphicFrameChg>
      </pc:sldChg>
      <pc:sldChg chg="addSp delSp modSp new mod modNotesTx">
        <pc:chgData name="Aimee Leadbetter" userId="200b2441c6a35190" providerId="LiveId" clId="{6934E2D3-C29D-4E6E-B515-E1ECD70C07A7}" dt="2022-11-27T19:43:59.854" v="462" actId="20577"/>
        <pc:sldMkLst>
          <pc:docMk/>
          <pc:sldMk cId="716759037" sldId="263"/>
        </pc:sldMkLst>
        <pc:spChg chg="del">
          <ac:chgData name="Aimee Leadbetter" userId="200b2441c6a35190" providerId="LiveId" clId="{6934E2D3-C29D-4E6E-B515-E1ECD70C07A7}" dt="2022-11-27T19:38:01.745" v="293" actId="478"/>
          <ac:spMkLst>
            <pc:docMk/>
            <pc:sldMk cId="716759037" sldId="263"/>
            <ac:spMk id="2" creationId="{9B840BEC-3878-B41D-2CE1-F80D2AD5CA1C}"/>
          </ac:spMkLst>
        </pc:spChg>
        <pc:spChg chg="del">
          <ac:chgData name="Aimee Leadbetter" userId="200b2441c6a35190" providerId="LiveId" clId="{6934E2D3-C29D-4E6E-B515-E1ECD70C07A7}" dt="2022-11-27T19:38:02.740" v="294" actId="478"/>
          <ac:spMkLst>
            <pc:docMk/>
            <pc:sldMk cId="716759037" sldId="263"/>
            <ac:spMk id="3" creationId="{C7637696-9A56-0C02-F4C1-7F9FA568D579}"/>
          </ac:spMkLst>
        </pc:spChg>
        <pc:spChg chg="add mod">
          <ac:chgData name="Aimee Leadbetter" userId="200b2441c6a35190" providerId="LiveId" clId="{6934E2D3-C29D-4E6E-B515-E1ECD70C07A7}" dt="2022-11-27T19:38:15.540" v="299" actId="20577"/>
          <ac:spMkLst>
            <pc:docMk/>
            <pc:sldMk cId="716759037" sldId="263"/>
            <ac:spMk id="5" creationId="{F153F315-6421-A347-592A-AD0D4C5E6D0F}"/>
          </ac:spMkLst>
        </pc:spChg>
        <pc:graphicFrameChg chg="add mod">
          <ac:chgData name="Aimee Leadbetter" userId="200b2441c6a35190" providerId="LiveId" clId="{6934E2D3-C29D-4E6E-B515-E1ECD70C07A7}" dt="2022-11-27T19:38:54.584" v="319" actId="1076"/>
          <ac:graphicFrameMkLst>
            <pc:docMk/>
            <pc:sldMk cId="716759037" sldId="263"/>
            <ac:graphicFrameMk id="4" creationId="{F6AB5F22-DDA7-5056-2536-181D1ECD726D}"/>
          </ac:graphicFrameMkLst>
        </pc:graphicFrameChg>
      </pc:sldChg>
      <pc:sldChg chg="addSp delSp modSp new mod">
        <pc:chgData name="Aimee Leadbetter" userId="200b2441c6a35190" providerId="LiveId" clId="{6934E2D3-C29D-4E6E-B515-E1ECD70C07A7}" dt="2022-11-27T19:55:48.864" v="596" actId="1076"/>
        <pc:sldMkLst>
          <pc:docMk/>
          <pc:sldMk cId="1780319143" sldId="264"/>
        </pc:sldMkLst>
        <pc:spChg chg="del">
          <ac:chgData name="Aimee Leadbetter" userId="200b2441c6a35190" providerId="LiveId" clId="{6934E2D3-C29D-4E6E-B515-E1ECD70C07A7}" dt="2022-11-27T19:45:17.402" v="475" actId="478"/>
          <ac:spMkLst>
            <pc:docMk/>
            <pc:sldMk cId="1780319143" sldId="264"/>
            <ac:spMk id="2" creationId="{65FA4912-510F-52F9-273C-799DEBEC3E80}"/>
          </ac:spMkLst>
        </pc:spChg>
        <pc:spChg chg="del">
          <ac:chgData name="Aimee Leadbetter" userId="200b2441c6a35190" providerId="LiveId" clId="{6934E2D3-C29D-4E6E-B515-E1ECD70C07A7}" dt="2022-11-27T19:45:18.219" v="476" actId="478"/>
          <ac:spMkLst>
            <pc:docMk/>
            <pc:sldMk cId="1780319143" sldId="264"/>
            <ac:spMk id="3" creationId="{BF81A115-E86B-B9E7-7F2D-A48682D58021}"/>
          </ac:spMkLst>
        </pc:spChg>
        <pc:spChg chg="add del mod">
          <ac:chgData name="Aimee Leadbetter" userId="200b2441c6a35190" providerId="LiveId" clId="{6934E2D3-C29D-4E6E-B515-E1ECD70C07A7}" dt="2022-11-27T19:50:07.598" v="553" actId="478"/>
          <ac:spMkLst>
            <pc:docMk/>
            <pc:sldMk cId="1780319143" sldId="264"/>
            <ac:spMk id="9" creationId="{675973CA-24D8-8EB6-8B89-B0A52C2099F2}"/>
          </ac:spMkLst>
        </pc:spChg>
        <pc:spChg chg="add mod">
          <ac:chgData name="Aimee Leadbetter" userId="200b2441c6a35190" providerId="LiveId" clId="{6934E2D3-C29D-4E6E-B515-E1ECD70C07A7}" dt="2022-11-27T19:50:28.725" v="558" actId="1076"/>
          <ac:spMkLst>
            <pc:docMk/>
            <pc:sldMk cId="1780319143" sldId="264"/>
            <ac:spMk id="10" creationId="{760C7D60-EF94-A9C9-B0D8-3792E0787B11}"/>
          </ac:spMkLst>
        </pc:spChg>
        <pc:spChg chg="add mod">
          <ac:chgData name="Aimee Leadbetter" userId="200b2441c6a35190" providerId="LiveId" clId="{6934E2D3-C29D-4E6E-B515-E1ECD70C07A7}" dt="2022-11-27T19:50:36.684" v="562" actId="20577"/>
          <ac:spMkLst>
            <pc:docMk/>
            <pc:sldMk cId="1780319143" sldId="264"/>
            <ac:spMk id="11" creationId="{D95934A9-8930-F0F4-DEBB-0C7B01EEAC78}"/>
          </ac:spMkLst>
        </pc:spChg>
        <pc:graphicFrameChg chg="add mod">
          <ac:chgData name="Aimee Leadbetter" userId="200b2441c6a35190" providerId="LiveId" clId="{6934E2D3-C29D-4E6E-B515-E1ECD70C07A7}" dt="2022-11-27T19:50:48.608" v="565" actId="113"/>
          <ac:graphicFrameMkLst>
            <pc:docMk/>
            <pc:sldMk cId="1780319143" sldId="264"/>
            <ac:graphicFrameMk id="4" creationId="{0FDF7EC6-AE8C-44FF-A2AA-EF246FB3B3D9}"/>
          </ac:graphicFrameMkLst>
        </pc:graphicFrameChg>
        <pc:graphicFrameChg chg="add mod">
          <ac:chgData name="Aimee Leadbetter" userId="200b2441c6a35190" providerId="LiveId" clId="{6934E2D3-C29D-4E6E-B515-E1ECD70C07A7}" dt="2022-11-27T19:50:52.291" v="567" actId="403"/>
          <ac:graphicFrameMkLst>
            <pc:docMk/>
            <pc:sldMk cId="1780319143" sldId="264"/>
            <ac:graphicFrameMk id="5" creationId="{5A9ACB19-6A9B-49CA-9E80-3D347C057211}"/>
          </ac:graphicFrameMkLst>
        </pc:graphicFrameChg>
        <pc:graphicFrameChg chg="add del mod">
          <ac:chgData name="Aimee Leadbetter" userId="200b2441c6a35190" providerId="LiveId" clId="{6934E2D3-C29D-4E6E-B515-E1ECD70C07A7}" dt="2022-11-27T19:47:58.611" v="490" actId="21"/>
          <ac:graphicFrameMkLst>
            <pc:docMk/>
            <pc:sldMk cId="1780319143" sldId="264"/>
            <ac:graphicFrameMk id="6" creationId="{EB2C32F7-2558-43AA-A0D1-92D84E5ECC1F}"/>
          </ac:graphicFrameMkLst>
        </pc:graphicFrameChg>
        <pc:picChg chg="add mod modCrop">
          <ac:chgData name="Aimee Leadbetter" userId="200b2441c6a35190" providerId="LiveId" clId="{6934E2D3-C29D-4E6E-B515-E1ECD70C07A7}" dt="2022-11-27T19:55:48.864" v="596" actId="1076"/>
          <ac:picMkLst>
            <pc:docMk/>
            <pc:sldMk cId="1780319143" sldId="264"/>
            <ac:picMk id="12" creationId="{B60A9141-3BFA-621E-6600-49C480009A80}"/>
          </ac:picMkLst>
        </pc:picChg>
        <pc:picChg chg="add mod modCrop">
          <ac:chgData name="Aimee Leadbetter" userId="200b2441c6a35190" providerId="LiveId" clId="{6934E2D3-C29D-4E6E-B515-E1ECD70C07A7}" dt="2022-11-27T19:55:40.183" v="595" actId="1076"/>
          <ac:picMkLst>
            <pc:docMk/>
            <pc:sldMk cId="1780319143" sldId="264"/>
            <ac:picMk id="13" creationId="{95ED4E97-E455-5751-01FF-140D30C7442F}"/>
          </ac:picMkLst>
        </pc:picChg>
        <pc:cxnChg chg="add del mod">
          <ac:chgData name="Aimee Leadbetter" userId="200b2441c6a35190" providerId="LiveId" clId="{6934E2D3-C29D-4E6E-B515-E1ECD70C07A7}" dt="2022-11-27T19:50:06.379" v="552" actId="478"/>
          <ac:cxnSpMkLst>
            <pc:docMk/>
            <pc:sldMk cId="1780319143" sldId="264"/>
            <ac:cxnSpMk id="8" creationId="{1F31CC4F-FD04-4078-5CF4-8C5C96919770}"/>
          </ac:cxnSpMkLst>
        </pc:cxnChg>
      </pc:sldChg>
      <pc:sldChg chg="addSp delSp modSp new mod">
        <pc:chgData name="Aimee Leadbetter" userId="200b2441c6a35190" providerId="LiveId" clId="{6934E2D3-C29D-4E6E-B515-E1ECD70C07A7}" dt="2022-11-27T19:56:44.971" v="607" actId="1076"/>
        <pc:sldMkLst>
          <pc:docMk/>
          <pc:sldMk cId="1594375016" sldId="265"/>
        </pc:sldMkLst>
        <pc:spChg chg="del">
          <ac:chgData name="Aimee Leadbetter" userId="200b2441c6a35190" providerId="LiveId" clId="{6934E2D3-C29D-4E6E-B515-E1ECD70C07A7}" dt="2022-11-27T19:48:02.290" v="492" actId="478"/>
          <ac:spMkLst>
            <pc:docMk/>
            <pc:sldMk cId="1594375016" sldId="265"/>
            <ac:spMk id="2" creationId="{2197FDDE-A750-754A-BC3E-5CD3A466AD73}"/>
          </ac:spMkLst>
        </pc:spChg>
        <pc:spChg chg="del">
          <ac:chgData name="Aimee Leadbetter" userId="200b2441c6a35190" providerId="LiveId" clId="{6934E2D3-C29D-4E6E-B515-E1ECD70C07A7}" dt="2022-11-27T19:48:03.524" v="493" actId="478"/>
          <ac:spMkLst>
            <pc:docMk/>
            <pc:sldMk cId="1594375016" sldId="265"/>
            <ac:spMk id="3" creationId="{CF185443-7C18-1123-4A41-16892C2406D9}"/>
          </ac:spMkLst>
        </pc:spChg>
        <pc:spChg chg="add mod">
          <ac:chgData name="Aimee Leadbetter" userId="200b2441c6a35190" providerId="LiveId" clId="{6934E2D3-C29D-4E6E-B515-E1ECD70C07A7}" dt="2022-11-27T19:56:24.250" v="602" actId="1076"/>
          <ac:spMkLst>
            <pc:docMk/>
            <pc:sldMk cId="1594375016" sldId="265"/>
            <ac:spMk id="5" creationId="{EE484D53-82C9-CAB6-EAC1-984B22D9299B}"/>
          </ac:spMkLst>
        </pc:spChg>
        <pc:graphicFrameChg chg="add mod">
          <ac:chgData name="Aimee Leadbetter" userId="200b2441c6a35190" providerId="LiveId" clId="{6934E2D3-C29D-4E6E-B515-E1ECD70C07A7}" dt="2022-11-27T19:56:40.703" v="606" actId="1076"/>
          <ac:graphicFrameMkLst>
            <pc:docMk/>
            <pc:sldMk cId="1594375016" sldId="265"/>
            <ac:graphicFrameMk id="4" creationId="{B72A34A1-B032-F133-47CC-840061153FD2}"/>
          </ac:graphicFrameMkLst>
        </pc:graphicFrameChg>
        <pc:picChg chg="add mod modCrop">
          <ac:chgData name="Aimee Leadbetter" userId="200b2441c6a35190" providerId="LiveId" clId="{6934E2D3-C29D-4E6E-B515-E1ECD70C07A7}" dt="2022-11-27T19:56:44.971" v="607" actId="1076"/>
          <ac:picMkLst>
            <pc:docMk/>
            <pc:sldMk cId="1594375016" sldId="265"/>
            <ac:picMk id="6" creationId="{5C095D79-C706-A6B2-F86C-339D4A47347E}"/>
          </ac:picMkLst>
        </pc:picChg>
      </pc:sldChg>
      <pc:sldChg chg="addSp delSp modSp new mod">
        <pc:chgData name="Aimee Leadbetter" userId="200b2441c6a35190" providerId="LiveId" clId="{6934E2D3-C29D-4E6E-B515-E1ECD70C07A7}" dt="2022-11-27T22:43:34.786" v="4456" actId="20577"/>
        <pc:sldMkLst>
          <pc:docMk/>
          <pc:sldMk cId="4177812455" sldId="266"/>
        </pc:sldMkLst>
        <pc:spChg chg="del">
          <ac:chgData name="Aimee Leadbetter" userId="200b2441c6a35190" providerId="LiveId" clId="{6934E2D3-C29D-4E6E-B515-E1ECD70C07A7}" dt="2022-11-27T19:51:42.835" v="573" actId="478"/>
          <ac:spMkLst>
            <pc:docMk/>
            <pc:sldMk cId="4177812455" sldId="266"/>
            <ac:spMk id="2" creationId="{5CF304F0-5393-067C-934A-27E59D5F2B18}"/>
          </ac:spMkLst>
        </pc:spChg>
        <pc:spChg chg="add mod">
          <ac:chgData name="Aimee Leadbetter" userId="200b2441c6a35190" providerId="LiveId" clId="{6934E2D3-C29D-4E6E-B515-E1ECD70C07A7}" dt="2022-11-27T22:43:34.786" v="4456" actId="20577"/>
          <ac:spMkLst>
            <pc:docMk/>
            <pc:sldMk cId="4177812455" sldId="266"/>
            <ac:spMk id="2" creationId="{F4C62B3F-38E0-AA25-20BE-56FFEB569BC3}"/>
          </ac:spMkLst>
        </pc:spChg>
        <pc:spChg chg="del">
          <ac:chgData name="Aimee Leadbetter" userId="200b2441c6a35190" providerId="LiveId" clId="{6934E2D3-C29D-4E6E-B515-E1ECD70C07A7}" dt="2022-11-27T19:51:44.454" v="574" actId="478"/>
          <ac:spMkLst>
            <pc:docMk/>
            <pc:sldMk cId="4177812455" sldId="266"/>
            <ac:spMk id="3" creationId="{BC070DFC-7328-6363-3D26-A92669CB2D79}"/>
          </ac:spMkLst>
        </pc:spChg>
        <pc:spChg chg="add del">
          <ac:chgData name="Aimee Leadbetter" userId="200b2441c6a35190" providerId="LiveId" clId="{6934E2D3-C29D-4E6E-B515-E1ECD70C07A7}" dt="2022-11-27T19:52:40.859" v="576"/>
          <ac:spMkLst>
            <pc:docMk/>
            <pc:sldMk cId="4177812455" sldId="266"/>
            <ac:spMk id="4" creationId="{0212374D-1C90-C4A6-82CC-609028E2D18E}"/>
          </ac:spMkLst>
        </pc:spChg>
        <pc:spChg chg="add del mod">
          <ac:chgData name="Aimee Leadbetter" userId="200b2441c6a35190" providerId="LiveId" clId="{6934E2D3-C29D-4E6E-B515-E1ECD70C07A7}" dt="2022-11-27T19:52:49.999" v="580"/>
          <ac:spMkLst>
            <pc:docMk/>
            <pc:sldMk cId="4177812455" sldId="266"/>
            <ac:spMk id="5" creationId="{84CC6E78-8A2D-3DC1-8671-507CAB1FF646}"/>
          </ac:spMkLst>
        </pc:spChg>
        <pc:picChg chg="add mod">
          <ac:chgData name="Aimee Leadbetter" userId="200b2441c6a35190" providerId="LiveId" clId="{6934E2D3-C29D-4E6E-B515-E1ECD70C07A7}" dt="2022-11-27T22:43:28.277" v="4455" actId="1076"/>
          <ac:picMkLst>
            <pc:docMk/>
            <pc:sldMk cId="4177812455" sldId="266"/>
            <ac:picMk id="6" creationId="{BB9962D0-47A7-2437-AB46-A5B70D7746F0}"/>
          </ac:picMkLst>
        </pc:picChg>
      </pc:sldChg>
      <pc:sldChg chg="addSp delSp modSp new mod modNotesTx">
        <pc:chgData name="Aimee Leadbetter" userId="200b2441c6a35190" providerId="LiveId" clId="{6934E2D3-C29D-4E6E-B515-E1ECD70C07A7}" dt="2022-11-27T20:03:30.593" v="786" actId="14100"/>
        <pc:sldMkLst>
          <pc:docMk/>
          <pc:sldMk cId="1404405299" sldId="267"/>
        </pc:sldMkLst>
        <pc:spChg chg="del">
          <ac:chgData name="Aimee Leadbetter" userId="200b2441c6a35190" providerId="LiveId" clId="{6934E2D3-C29D-4E6E-B515-E1ECD70C07A7}" dt="2022-11-27T19:59:29.566" v="609" actId="478"/>
          <ac:spMkLst>
            <pc:docMk/>
            <pc:sldMk cId="1404405299" sldId="267"/>
            <ac:spMk id="2" creationId="{D017ADCD-339B-196A-5B78-FA5E22C02FE5}"/>
          </ac:spMkLst>
        </pc:spChg>
        <pc:spChg chg="del">
          <ac:chgData name="Aimee Leadbetter" userId="200b2441c6a35190" providerId="LiveId" clId="{6934E2D3-C29D-4E6E-B515-E1ECD70C07A7}" dt="2022-11-27T19:59:31.186" v="610" actId="478"/>
          <ac:spMkLst>
            <pc:docMk/>
            <pc:sldMk cId="1404405299" sldId="267"/>
            <ac:spMk id="3" creationId="{BBE1C17C-48B0-7752-DD4C-068CB2271EF0}"/>
          </ac:spMkLst>
        </pc:spChg>
        <pc:spChg chg="add mod">
          <ac:chgData name="Aimee Leadbetter" userId="200b2441c6a35190" providerId="LiveId" clId="{6934E2D3-C29D-4E6E-B515-E1ECD70C07A7}" dt="2022-11-27T20:00:24.698" v="619" actId="14100"/>
          <ac:spMkLst>
            <pc:docMk/>
            <pc:sldMk cId="1404405299" sldId="267"/>
            <ac:spMk id="5" creationId="{E3FEAFAD-97A7-C457-2277-CAFDD9707114}"/>
          </ac:spMkLst>
        </pc:spChg>
        <pc:graphicFrameChg chg="add mod">
          <ac:chgData name="Aimee Leadbetter" userId="200b2441c6a35190" providerId="LiveId" clId="{6934E2D3-C29D-4E6E-B515-E1ECD70C07A7}" dt="2022-11-27T20:00:08.532" v="616"/>
          <ac:graphicFrameMkLst>
            <pc:docMk/>
            <pc:sldMk cId="1404405299" sldId="267"/>
            <ac:graphicFrameMk id="4" creationId="{C56BF349-C1EA-8CDF-F216-68007FE4C31C}"/>
          </ac:graphicFrameMkLst>
        </pc:graphicFrameChg>
        <pc:picChg chg="add mod modCrop">
          <ac:chgData name="Aimee Leadbetter" userId="200b2441c6a35190" providerId="LiveId" clId="{6934E2D3-C29D-4E6E-B515-E1ECD70C07A7}" dt="2022-11-27T20:03:30.593" v="786" actId="14100"/>
          <ac:picMkLst>
            <pc:docMk/>
            <pc:sldMk cId="1404405299" sldId="267"/>
            <ac:picMk id="6" creationId="{D42C1BBB-4A7E-2867-8406-3879D454EE18}"/>
          </ac:picMkLst>
        </pc:picChg>
        <pc:cxnChg chg="add mod">
          <ac:chgData name="Aimee Leadbetter" userId="200b2441c6a35190" providerId="LiveId" clId="{6934E2D3-C29D-4E6E-B515-E1ECD70C07A7}" dt="2022-11-27T20:03:07.610" v="782" actId="14100"/>
          <ac:cxnSpMkLst>
            <pc:docMk/>
            <pc:sldMk cId="1404405299" sldId="267"/>
            <ac:cxnSpMk id="8" creationId="{84702C6F-A048-E8ED-9347-01C2F4951377}"/>
          </ac:cxnSpMkLst>
        </pc:cxnChg>
      </pc:sldChg>
      <pc:sldChg chg="addSp modSp new mod modNotesTx">
        <pc:chgData name="Aimee Leadbetter" userId="200b2441c6a35190" providerId="LiveId" clId="{6934E2D3-C29D-4E6E-B515-E1ECD70C07A7}" dt="2022-11-27T20:20:21.976" v="1388" actId="732"/>
        <pc:sldMkLst>
          <pc:docMk/>
          <pc:sldMk cId="1582103439" sldId="268"/>
        </pc:sldMkLst>
        <pc:spChg chg="mod">
          <ac:chgData name="Aimee Leadbetter" userId="200b2441c6a35190" providerId="LiveId" clId="{6934E2D3-C29D-4E6E-B515-E1ECD70C07A7}" dt="2022-11-27T20:04:36.333" v="806" actId="113"/>
          <ac:spMkLst>
            <pc:docMk/>
            <pc:sldMk cId="1582103439" sldId="268"/>
            <ac:spMk id="2" creationId="{683FCD07-2F06-A80C-03F0-23BEE151F36A}"/>
          </ac:spMkLst>
        </pc:spChg>
        <pc:spChg chg="mod">
          <ac:chgData name="Aimee Leadbetter" userId="200b2441c6a35190" providerId="LiveId" clId="{6934E2D3-C29D-4E6E-B515-E1ECD70C07A7}" dt="2022-11-27T20:14:46.224" v="1213" actId="27636"/>
          <ac:spMkLst>
            <pc:docMk/>
            <pc:sldMk cId="1582103439" sldId="268"/>
            <ac:spMk id="3" creationId="{17F6323A-E6E9-B6DF-C9FF-4D11C691737C}"/>
          </ac:spMkLst>
        </pc:spChg>
        <pc:picChg chg="add mod">
          <ac:chgData name="Aimee Leadbetter" userId="200b2441c6a35190" providerId="LiveId" clId="{6934E2D3-C29D-4E6E-B515-E1ECD70C07A7}" dt="2022-11-27T20:20:21.976" v="1388" actId="732"/>
          <ac:picMkLst>
            <pc:docMk/>
            <pc:sldMk cId="1582103439" sldId="268"/>
            <ac:picMk id="2050" creationId="{F7ABD522-4872-7569-055C-8ACA07F6D293}"/>
          </ac:picMkLst>
        </pc:picChg>
      </pc:sldChg>
      <pc:sldChg chg="addSp delSp modSp new mod">
        <pc:chgData name="Aimee Leadbetter" userId="200b2441c6a35190" providerId="LiveId" clId="{6934E2D3-C29D-4E6E-B515-E1ECD70C07A7}" dt="2022-11-27T22:29:50.882" v="3791" actId="1076"/>
        <pc:sldMkLst>
          <pc:docMk/>
          <pc:sldMk cId="1162928840" sldId="269"/>
        </pc:sldMkLst>
        <pc:spChg chg="del">
          <ac:chgData name="Aimee Leadbetter" userId="200b2441c6a35190" providerId="LiveId" clId="{6934E2D3-C29D-4E6E-B515-E1ECD70C07A7}" dt="2022-11-27T22:25:09.841" v="3468" actId="478"/>
          <ac:spMkLst>
            <pc:docMk/>
            <pc:sldMk cId="1162928840" sldId="269"/>
            <ac:spMk id="2" creationId="{409FBA74-99B5-EE20-A017-8A86A256BB53}"/>
          </ac:spMkLst>
        </pc:spChg>
        <pc:spChg chg="mod">
          <ac:chgData name="Aimee Leadbetter" userId="200b2441c6a35190" providerId="LiveId" clId="{6934E2D3-C29D-4E6E-B515-E1ECD70C07A7}" dt="2022-11-27T22:29:19.687" v="3789" actId="1076"/>
          <ac:spMkLst>
            <pc:docMk/>
            <pc:sldMk cId="1162928840" sldId="269"/>
            <ac:spMk id="3" creationId="{2AACE06A-C7D0-5BB3-D679-60769220A7F1}"/>
          </ac:spMkLst>
        </pc:spChg>
        <pc:spChg chg="add mod">
          <ac:chgData name="Aimee Leadbetter" userId="200b2441c6a35190" providerId="LiveId" clId="{6934E2D3-C29D-4E6E-B515-E1ECD70C07A7}" dt="2022-11-27T22:29:50.882" v="3791" actId="1076"/>
          <ac:spMkLst>
            <pc:docMk/>
            <pc:sldMk cId="1162928840" sldId="269"/>
            <ac:spMk id="4" creationId="{EE5297AF-195A-43D3-9911-4DF76697EB5C}"/>
          </ac:spMkLst>
        </pc:spChg>
      </pc:sldChg>
      <pc:sldChg chg="addSp delSp modSp new mod">
        <pc:chgData name="Aimee Leadbetter" userId="200b2441c6a35190" providerId="LiveId" clId="{6934E2D3-C29D-4E6E-B515-E1ECD70C07A7}" dt="2022-11-27T20:21:01.682" v="1392" actId="1076"/>
        <pc:sldMkLst>
          <pc:docMk/>
          <pc:sldMk cId="2698696050" sldId="270"/>
        </pc:sldMkLst>
        <pc:spChg chg="del">
          <ac:chgData name="Aimee Leadbetter" userId="200b2441c6a35190" providerId="LiveId" clId="{6934E2D3-C29D-4E6E-B515-E1ECD70C07A7}" dt="2022-11-27T20:15:05.613" v="1215" actId="478"/>
          <ac:spMkLst>
            <pc:docMk/>
            <pc:sldMk cId="2698696050" sldId="270"/>
            <ac:spMk id="2" creationId="{80CA40E1-002B-359D-7480-880B7854A07E}"/>
          </ac:spMkLst>
        </pc:spChg>
        <pc:spChg chg="mod">
          <ac:chgData name="Aimee Leadbetter" userId="200b2441c6a35190" providerId="LiveId" clId="{6934E2D3-C29D-4E6E-B515-E1ECD70C07A7}" dt="2022-11-27T20:20:58.477" v="1391" actId="1076"/>
          <ac:spMkLst>
            <pc:docMk/>
            <pc:sldMk cId="2698696050" sldId="270"/>
            <ac:spMk id="3" creationId="{A849AFE3-4BD8-9B3D-6B40-2B46ED50774A}"/>
          </ac:spMkLst>
        </pc:spChg>
        <pc:spChg chg="add mod">
          <ac:chgData name="Aimee Leadbetter" userId="200b2441c6a35190" providerId="LiveId" clId="{6934E2D3-C29D-4E6E-B515-E1ECD70C07A7}" dt="2022-11-27T20:20:55.120" v="1390" actId="1076"/>
          <ac:spMkLst>
            <pc:docMk/>
            <pc:sldMk cId="2698696050" sldId="270"/>
            <ac:spMk id="5" creationId="{210D786D-FA25-413C-3224-8143F7095FF7}"/>
          </ac:spMkLst>
        </pc:spChg>
        <pc:picChg chg="add mod modCrop">
          <ac:chgData name="Aimee Leadbetter" userId="200b2441c6a35190" providerId="LiveId" clId="{6934E2D3-C29D-4E6E-B515-E1ECD70C07A7}" dt="2022-11-27T20:21:01.682" v="1392" actId="1076"/>
          <ac:picMkLst>
            <pc:docMk/>
            <pc:sldMk cId="2698696050" sldId="270"/>
            <ac:picMk id="4" creationId="{B3973398-F457-EF22-64BC-EF1A642525E0}"/>
          </ac:picMkLst>
        </pc:picChg>
      </pc:sldChg>
      <pc:sldChg chg="addSp delSp modSp new mod">
        <pc:chgData name="Aimee Leadbetter" userId="200b2441c6a35190" providerId="LiveId" clId="{6934E2D3-C29D-4E6E-B515-E1ECD70C07A7}" dt="2022-11-27T20:34:49.730" v="2000" actId="208"/>
        <pc:sldMkLst>
          <pc:docMk/>
          <pc:sldMk cId="1125835281" sldId="271"/>
        </pc:sldMkLst>
        <pc:spChg chg="del">
          <ac:chgData name="Aimee Leadbetter" userId="200b2441c6a35190" providerId="LiveId" clId="{6934E2D3-C29D-4E6E-B515-E1ECD70C07A7}" dt="2022-11-27T20:21:50.943" v="1394" actId="478"/>
          <ac:spMkLst>
            <pc:docMk/>
            <pc:sldMk cId="1125835281" sldId="271"/>
            <ac:spMk id="2" creationId="{13A4F840-089C-A4D0-5194-205194C46060}"/>
          </ac:spMkLst>
        </pc:spChg>
        <pc:spChg chg="mod">
          <ac:chgData name="Aimee Leadbetter" userId="200b2441c6a35190" providerId="LiveId" clId="{6934E2D3-C29D-4E6E-B515-E1ECD70C07A7}" dt="2022-11-27T20:33:06.523" v="1987" actId="1076"/>
          <ac:spMkLst>
            <pc:docMk/>
            <pc:sldMk cId="1125835281" sldId="271"/>
            <ac:spMk id="3" creationId="{0718646E-D9AE-E3F7-F1BA-5945A59BA0D0}"/>
          </ac:spMkLst>
        </pc:spChg>
        <pc:spChg chg="add mod">
          <ac:chgData name="Aimee Leadbetter" userId="200b2441c6a35190" providerId="LiveId" clId="{6934E2D3-C29D-4E6E-B515-E1ECD70C07A7}" dt="2022-11-27T20:34:49.730" v="2000" actId="208"/>
          <ac:spMkLst>
            <pc:docMk/>
            <pc:sldMk cId="1125835281" sldId="271"/>
            <ac:spMk id="4" creationId="{1CB17D28-0A41-314E-8850-1CF063174C4F}"/>
          </ac:spMkLst>
        </pc:spChg>
        <pc:picChg chg="add mod">
          <ac:chgData name="Aimee Leadbetter" userId="200b2441c6a35190" providerId="LiveId" clId="{6934E2D3-C29D-4E6E-B515-E1ECD70C07A7}" dt="2022-11-27T20:34:10.965" v="1996" actId="1076"/>
          <ac:picMkLst>
            <pc:docMk/>
            <pc:sldMk cId="1125835281" sldId="271"/>
            <ac:picMk id="7170" creationId="{D24F97B6-4745-B131-C03A-E3E3F532B2E9}"/>
          </ac:picMkLst>
        </pc:picChg>
      </pc:sldChg>
      <pc:sldChg chg="modSp new mod modNotesTx">
        <pc:chgData name="Aimee Leadbetter" userId="200b2441c6a35190" providerId="LiveId" clId="{6934E2D3-C29D-4E6E-B515-E1ECD70C07A7}" dt="2022-11-27T22:52:47.306" v="4458" actId="1076"/>
        <pc:sldMkLst>
          <pc:docMk/>
          <pc:sldMk cId="1602769031" sldId="272"/>
        </pc:sldMkLst>
        <pc:spChg chg="mod">
          <ac:chgData name="Aimee Leadbetter" userId="200b2441c6a35190" providerId="LiveId" clId="{6934E2D3-C29D-4E6E-B515-E1ECD70C07A7}" dt="2022-11-27T21:25:44.295" v="3310" actId="403"/>
          <ac:spMkLst>
            <pc:docMk/>
            <pc:sldMk cId="1602769031" sldId="272"/>
            <ac:spMk id="2" creationId="{72270A41-EC44-763F-6471-CA3211D40F04}"/>
          </ac:spMkLst>
        </pc:spChg>
        <pc:spChg chg="mod">
          <ac:chgData name="Aimee Leadbetter" userId="200b2441c6a35190" providerId="LiveId" clId="{6934E2D3-C29D-4E6E-B515-E1ECD70C07A7}" dt="2022-11-27T22:52:47.306" v="4458" actId="1076"/>
          <ac:spMkLst>
            <pc:docMk/>
            <pc:sldMk cId="1602769031" sldId="272"/>
            <ac:spMk id="3" creationId="{3A68A6CF-6561-05E0-AD90-4594E32808F4}"/>
          </ac:spMkLst>
        </pc:spChg>
      </pc:sldChg>
      <pc:sldChg chg="addSp delSp modSp new mod modNotesTx">
        <pc:chgData name="Aimee Leadbetter" userId="200b2441c6a35190" providerId="LiveId" clId="{6934E2D3-C29D-4E6E-B515-E1ECD70C07A7}" dt="2022-11-27T22:22:28.662" v="3467" actId="1076"/>
        <pc:sldMkLst>
          <pc:docMk/>
          <pc:sldMk cId="2037782854" sldId="273"/>
        </pc:sldMkLst>
        <pc:spChg chg="del">
          <ac:chgData name="Aimee Leadbetter" userId="200b2441c6a35190" providerId="LiveId" clId="{6934E2D3-C29D-4E6E-B515-E1ECD70C07A7}" dt="2022-11-27T22:05:54.346" v="3319" actId="478"/>
          <ac:spMkLst>
            <pc:docMk/>
            <pc:sldMk cId="2037782854" sldId="273"/>
            <ac:spMk id="2" creationId="{09C9C7A1-9554-941F-B850-BA15FAADE477}"/>
          </ac:spMkLst>
        </pc:spChg>
        <pc:spChg chg="del">
          <ac:chgData name="Aimee Leadbetter" userId="200b2441c6a35190" providerId="LiveId" clId="{6934E2D3-C29D-4E6E-B515-E1ECD70C07A7}" dt="2022-11-27T22:05:55.365" v="3320" actId="478"/>
          <ac:spMkLst>
            <pc:docMk/>
            <pc:sldMk cId="2037782854" sldId="273"/>
            <ac:spMk id="3" creationId="{0265D62B-A576-DEC8-600D-E32EE51841BF}"/>
          </ac:spMkLst>
        </pc:spChg>
        <pc:spChg chg="add mod">
          <ac:chgData name="Aimee Leadbetter" userId="200b2441c6a35190" providerId="LiveId" clId="{6934E2D3-C29D-4E6E-B515-E1ECD70C07A7}" dt="2022-11-27T22:07:18.982" v="3324" actId="1076"/>
          <ac:spMkLst>
            <pc:docMk/>
            <pc:sldMk cId="2037782854" sldId="273"/>
            <ac:spMk id="6" creationId="{A5C5CF00-0E3C-4724-C413-8E73632C61A1}"/>
          </ac:spMkLst>
        </pc:spChg>
        <pc:spChg chg="add mod">
          <ac:chgData name="Aimee Leadbetter" userId="200b2441c6a35190" providerId="LiveId" clId="{6934E2D3-C29D-4E6E-B515-E1ECD70C07A7}" dt="2022-11-27T22:22:08.109" v="3463" actId="1076"/>
          <ac:spMkLst>
            <pc:docMk/>
            <pc:sldMk cId="2037782854" sldId="273"/>
            <ac:spMk id="7" creationId="{7CAE7082-DC89-A3F0-DECB-78A2810A8830}"/>
          </ac:spMkLst>
        </pc:spChg>
        <pc:graphicFrameChg chg="add mod modGraphic">
          <ac:chgData name="Aimee Leadbetter" userId="200b2441c6a35190" providerId="LiveId" clId="{6934E2D3-C29D-4E6E-B515-E1ECD70C07A7}" dt="2022-11-27T22:22:24.325" v="3466" actId="1076"/>
          <ac:graphicFrameMkLst>
            <pc:docMk/>
            <pc:sldMk cId="2037782854" sldId="273"/>
            <ac:graphicFrameMk id="5" creationId="{A3E37871-ABC4-7311-3706-2C9CDA861B17}"/>
          </ac:graphicFrameMkLst>
        </pc:graphicFrameChg>
        <pc:picChg chg="add mod">
          <ac:chgData name="Aimee Leadbetter" userId="200b2441c6a35190" providerId="LiveId" clId="{6934E2D3-C29D-4E6E-B515-E1ECD70C07A7}" dt="2022-11-27T22:22:28.662" v="3467" actId="1076"/>
          <ac:picMkLst>
            <pc:docMk/>
            <pc:sldMk cId="2037782854" sldId="273"/>
            <ac:picMk id="4" creationId="{7CCA2AB4-B73C-1D58-7084-CF56CAD9F058}"/>
          </ac:picMkLst>
        </pc:picChg>
      </pc:sldChg>
      <pc:sldChg chg="addSp delSp modSp new mod">
        <pc:chgData name="Aimee Leadbetter" userId="200b2441c6a35190" providerId="LiveId" clId="{6934E2D3-C29D-4E6E-B515-E1ECD70C07A7}" dt="2022-11-27T23:06:49.279" v="4490" actId="20577"/>
        <pc:sldMkLst>
          <pc:docMk/>
          <pc:sldMk cId="4023203998" sldId="274"/>
        </pc:sldMkLst>
        <pc:spChg chg="del">
          <ac:chgData name="Aimee Leadbetter" userId="200b2441c6a35190" providerId="LiveId" clId="{6934E2D3-C29D-4E6E-B515-E1ECD70C07A7}" dt="2022-11-27T22:30:08.730" v="3793" actId="478"/>
          <ac:spMkLst>
            <pc:docMk/>
            <pc:sldMk cId="4023203998" sldId="274"/>
            <ac:spMk id="2" creationId="{28F594CD-1C00-A76A-C170-F1314EA11B8A}"/>
          </ac:spMkLst>
        </pc:spChg>
        <pc:spChg chg="mod">
          <ac:chgData name="Aimee Leadbetter" userId="200b2441c6a35190" providerId="LiveId" clId="{6934E2D3-C29D-4E6E-B515-E1ECD70C07A7}" dt="2022-11-27T23:06:49.279" v="4490" actId="20577"/>
          <ac:spMkLst>
            <pc:docMk/>
            <pc:sldMk cId="4023203998" sldId="274"/>
            <ac:spMk id="3" creationId="{758FDDD2-A8C0-045D-36F6-2C3906DC7D02}"/>
          </ac:spMkLst>
        </pc:spChg>
        <pc:spChg chg="add mod">
          <ac:chgData name="Aimee Leadbetter" userId="200b2441c6a35190" providerId="LiveId" clId="{6934E2D3-C29D-4E6E-B515-E1ECD70C07A7}" dt="2022-11-27T22:30:23.967" v="3803" actId="1076"/>
          <ac:spMkLst>
            <pc:docMk/>
            <pc:sldMk cId="4023203998" sldId="274"/>
            <ac:spMk id="4" creationId="{EC78CE0E-F7F0-D910-674D-1696D0F20BF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b2441c6a35190/Documents/ST4/Prehab/data%20condense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6C-49B5-B0EC-5F8A923678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6C-49B5-B0EC-5F8A923678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6C-49B5-B0EC-5F8A923678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  <a:alpha val="98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condensed.xlsx]Sheet3'!$A$64:$A$66</c:f>
              <c:strCache>
                <c:ptCount val="3"/>
                <c:pt idx="0">
                  <c:v>40-59</c:v>
                </c:pt>
                <c:pt idx="1">
                  <c:v>60-79</c:v>
                </c:pt>
                <c:pt idx="2">
                  <c:v>80+</c:v>
                </c:pt>
              </c:strCache>
            </c:strRef>
          </c:cat>
          <c:val>
            <c:numRef>
              <c:f>'[data condensed.xlsx]Sheet3'!$D$64:$D$66</c:f>
              <c:numCache>
                <c:formatCode>0</c:formatCode>
                <c:ptCount val="3"/>
                <c:pt idx="0">
                  <c:v>12.727272727272727</c:v>
                </c:pt>
                <c:pt idx="1">
                  <c:v>70.909090909090907</c:v>
                </c:pt>
                <c:pt idx="2">
                  <c:v>16.363636363636363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6C-49B5-B0EC-5F8A9236781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'[data condensed.xlsx]PS vs RW 1st OPA'!$R$23:$X$23</c:f>
              <c:strCache>
                <c:ptCount val="7"/>
                <c:pt idx="0">
                  <c:v>Not stated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'[data condensed.xlsx]PS vs RW 1st OPA'!$R$38:$X$38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C-4FF2-BCC0-432E17BED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0361407"/>
        <c:axId val="1640344351"/>
      </c:barChart>
      <c:catAx>
        <c:axId val="16403614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/>
                  <a:t>Rockwood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344351"/>
        <c:crossesAt val="0"/>
        <c:auto val="1"/>
        <c:lblAlgn val="ctr"/>
        <c:lblOffset val="100"/>
        <c:noMultiLvlLbl val="0"/>
      </c:catAx>
      <c:valAx>
        <c:axId val="1640344351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361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'[data condensed.xlsx]PS vs RW 1st OPA'!$R$41:$X$41</c:f>
              <c:strCache>
                <c:ptCount val="7"/>
                <c:pt idx="0">
                  <c:v>Not stated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'[data condensed.xlsx]PS vs RW 1st OPA'!$R$67:$X$67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10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6-476B-8CCD-98DEBE18D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5217183"/>
        <c:axId val="1895225087"/>
      </c:barChart>
      <c:catAx>
        <c:axId val="1895217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/>
                  <a:t>Rockwood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225087"/>
        <c:crosses val="autoZero"/>
        <c:auto val="1"/>
        <c:lblAlgn val="ctr"/>
        <c:lblOffset val="100"/>
        <c:noMultiLvlLbl val="0"/>
      </c:catAx>
      <c:valAx>
        <c:axId val="189522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21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explosion val="24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35-4CDF-9BEF-F6ABBBA7E6B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35-4CDF-9BEF-F6ABBBA7E6B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35-4CDF-9BEF-F6ABBBA7E6B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135-4CDF-9BEF-F6ABBBA7E6B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135-4CDF-9BEF-F6ABBBA7E6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condensed.xlsx]Treatment'!$S$41:$W$41</c:f>
              <c:strCache>
                <c:ptCount val="5"/>
                <c:pt idx="0">
                  <c:v>Surgery</c:v>
                </c:pt>
                <c:pt idx="1">
                  <c:v>Chemo</c:v>
                </c:pt>
                <c:pt idx="2">
                  <c:v>RTx</c:v>
                </c:pt>
                <c:pt idx="3">
                  <c:v>Other</c:v>
                </c:pt>
                <c:pt idx="4">
                  <c:v>Pall care</c:v>
                </c:pt>
              </c:strCache>
            </c:strRef>
          </c:cat>
          <c:val>
            <c:numRef>
              <c:f>'[data condensed.xlsx]Treatment'!$S$67:$W$67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35-4CDF-9BEF-F6ABBBA7E6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Sheet1!$I$59:$I$70</c:f>
              <c:strCache>
                <c:ptCount val="12"/>
                <c:pt idx="0">
                  <c:v>0</c:v>
                </c:pt>
                <c:pt idx="1">
                  <c:v>IA1</c:v>
                </c:pt>
                <c:pt idx="2">
                  <c:v>IA2</c:v>
                </c:pt>
                <c:pt idx="3">
                  <c:v>IA3</c:v>
                </c:pt>
                <c:pt idx="4">
                  <c:v>IB</c:v>
                </c:pt>
                <c:pt idx="5">
                  <c:v>IIA</c:v>
                </c:pt>
                <c:pt idx="6">
                  <c:v>IIB</c:v>
                </c:pt>
                <c:pt idx="7">
                  <c:v>IIIA</c:v>
                </c:pt>
                <c:pt idx="8">
                  <c:v>IIIB</c:v>
                </c:pt>
                <c:pt idx="9">
                  <c:v>IIC</c:v>
                </c:pt>
                <c:pt idx="10">
                  <c:v>IVA</c:v>
                </c:pt>
                <c:pt idx="11">
                  <c:v>IVB</c:v>
                </c:pt>
              </c:strCache>
            </c:strRef>
          </c:cat>
          <c:val>
            <c:numRef>
              <c:f>Sheet1!$J$59:$J$70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0</c:v>
                </c:pt>
                <c:pt idx="10">
                  <c:v>16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A-4015-8992-09039E27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729840"/>
        <c:axId val="1879730672"/>
      </c:barChart>
      <c:catAx>
        <c:axId val="187972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730672"/>
        <c:crosses val="autoZero"/>
        <c:auto val="1"/>
        <c:lblAlgn val="ctr"/>
        <c:lblOffset val="100"/>
        <c:noMultiLvlLbl val="0"/>
      </c:catAx>
      <c:valAx>
        <c:axId val="187973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72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92038495188102E-2"/>
          <c:y val="0.19486111111111112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'[data condensed.xlsx]PS vs RW 1st OPA'!$O$69:$O$72</c:f>
              <c:strCache>
                <c:ptCount val="4"/>
                <c:pt idx="0">
                  <c:v>PS0</c:v>
                </c:pt>
                <c:pt idx="1">
                  <c:v>PS0/1</c:v>
                </c:pt>
                <c:pt idx="2">
                  <c:v>PS1</c:v>
                </c:pt>
                <c:pt idx="3">
                  <c:v>PS2</c:v>
                </c:pt>
              </c:strCache>
            </c:strRef>
          </c:cat>
          <c:val>
            <c:numRef>
              <c:f>'[data condensed.xlsx]PS vs RW 1st OPA'!$P$69:$P$72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14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4-45DD-9FF4-90B4818F1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1852592"/>
        <c:axId val="1731868400"/>
      </c:barChart>
      <c:catAx>
        <c:axId val="173185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868400"/>
        <c:crosses val="autoZero"/>
        <c:auto val="1"/>
        <c:lblAlgn val="ctr"/>
        <c:lblOffset val="100"/>
        <c:noMultiLvlLbl val="0"/>
      </c:catAx>
      <c:valAx>
        <c:axId val="173186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85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'[data condensed.xlsx]Treatment'!$R$71:$R$75</c:f>
              <c:strCache>
                <c:ptCount val="5"/>
                <c:pt idx="0">
                  <c:v>Surgery</c:v>
                </c:pt>
                <c:pt idx="1">
                  <c:v>Chemo</c:v>
                </c:pt>
                <c:pt idx="2">
                  <c:v>RTx</c:v>
                </c:pt>
                <c:pt idx="3">
                  <c:v>Other</c:v>
                </c:pt>
                <c:pt idx="4">
                  <c:v>Pall care</c:v>
                </c:pt>
              </c:strCache>
            </c:strRef>
          </c:cat>
          <c:val>
            <c:numRef>
              <c:f>'[data condensed.xlsx]Treatment'!$S$71:$S$75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24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0-4E3D-8DE9-0BEC3DF54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2508416"/>
        <c:axId val="1512509664"/>
      </c:barChart>
      <c:catAx>
        <c:axId val="15125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509664"/>
        <c:crosses val="autoZero"/>
        <c:auto val="1"/>
        <c:lblAlgn val="ctr"/>
        <c:lblOffset val="100"/>
        <c:noMultiLvlLbl val="0"/>
      </c:catAx>
      <c:valAx>
        <c:axId val="151250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50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2A-4D02-A2CD-BDAD3E06D72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2A-4D02-A2CD-BDAD3E06D72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2A-4D02-A2CD-BDAD3E06D72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2A-4D02-A2CD-BDAD3E06D7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condensed.xlsx]Treatment'!$S$1:$W$1</c:f>
              <c:strCache>
                <c:ptCount val="4"/>
                <c:pt idx="0">
                  <c:v>Surgery</c:v>
                </c:pt>
                <c:pt idx="1">
                  <c:v>Chemo</c:v>
                </c:pt>
                <c:pt idx="2">
                  <c:v>RTx</c:v>
                </c:pt>
                <c:pt idx="3">
                  <c:v>Other</c:v>
                </c:pt>
              </c:strCache>
              <c:extLst/>
            </c:strRef>
          </c:cat>
          <c:val>
            <c:numRef>
              <c:f>'[data condensed.xlsx]Treatment'!$S$18:$W$18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842A-4D02-A2CD-BDAD3E06D72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PS0/1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7C-4CE8-A946-FE503C9BBCD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7C-4CE8-A946-FE503C9BBCD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7C-4CE8-A946-FE503C9BBCD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7C-4CE8-A946-FE503C9BBCD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7C-4CE8-A946-FE503C9BBCD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7C-4CE8-A946-FE503C9BBC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7C-4CE8-A946-FE503C9BBC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7C-4CE8-A946-FE503C9BBC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7C-4CE8-A946-FE503C9BB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condensed.xlsx]Treatment'!$S$1:$W$1</c:f>
              <c:strCache>
                <c:ptCount val="5"/>
                <c:pt idx="0">
                  <c:v>Surgery</c:v>
                </c:pt>
                <c:pt idx="1">
                  <c:v>Chemo</c:v>
                </c:pt>
                <c:pt idx="2">
                  <c:v>RTx</c:v>
                </c:pt>
                <c:pt idx="3">
                  <c:v>Other</c:v>
                </c:pt>
                <c:pt idx="4">
                  <c:v>Pall care</c:v>
                </c:pt>
              </c:strCache>
            </c:strRef>
          </c:cat>
          <c:val>
            <c:numRef>
              <c:f>'[data condensed.xlsx]Treatment'!$S$21:$W$21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7C-4CE8-A946-FE503C9BBCD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9B-4AD0-B84B-413EE4317F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9B-4AD0-B84B-413EE4317F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9B-4AD0-B84B-413EE4317F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9B-4AD0-B84B-413EE4317FC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9B-4AD0-B84B-413EE4317F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condensed.xlsx]Treatment'!$S$23:$W$23</c:f>
              <c:strCache>
                <c:ptCount val="5"/>
                <c:pt idx="0">
                  <c:v>Surgery</c:v>
                </c:pt>
                <c:pt idx="1">
                  <c:v>Chemo</c:v>
                </c:pt>
                <c:pt idx="2">
                  <c:v>RTx</c:v>
                </c:pt>
                <c:pt idx="3">
                  <c:v>Other</c:v>
                </c:pt>
                <c:pt idx="4">
                  <c:v>Pall care</c:v>
                </c:pt>
              </c:strCache>
            </c:strRef>
          </c:cat>
          <c:val>
            <c:numRef>
              <c:f>'[data condensed.xlsx]Treatment'!$S$38:$W$38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9B-4AD0-B84B-413EE4317FC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4E-4E68-9F74-FC7E47CB97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4E-4E68-9F74-FC7E47CB97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4E-4E68-9F74-FC7E47CB97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4E-4E68-9F74-FC7E47CB971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24E-4E68-9F74-FC7E47CB97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condensed.xlsx]Treatment'!$S$41:$W$41</c:f>
              <c:strCache>
                <c:ptCount val="5"/>
                <c:pt idx="0">
                  <c:v>Surgery</c:v>
                </c:pt>
                <c:pt idx="1">
                  <c:v>Chemo</c:v>
                </c:pt>
                <c:pt idx="2">
                  <c:v>RTx</c:v>
                </c:pt>
                <c:pt idx="3">
                  <c:v>Other</c:v>
                </c:pt>
                <c:pt idx="4">
                  <c:v>Pall care</c:v>
                </c:pt>
              </c:strCache>
            </c:strRef>
          </c:cat>
          <c:val>
            <c:numRef>
              <c:f>'[data condensed.xlsx]Treatment'!$S$67:$W$67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4E-4E68-9F74-FC7E47CB97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'[data condensed.xlsx]PS vs RW 1st OPA'!$R$2:$X$2</c:f>
              <c:strCache>
                <c:ptCount val="7"/>
                <c:pt idx="0">
                  <c:v>Not stated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'[data condensed.xlsx]PS vs RW 1st OPA'!$R$18:$X$18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8-48CE-B2C0-BEC9398E6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794223"/>
        <c:axId val="1962785903"/>
      </c:barChart>
      <c:catAx>
        <c:axId val="19627942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/>
                  <a:t>Rockwood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785903"/>
        <c:crosses val="autoZero"/>
        <c:auto val="1"/>
        <c:lblAlgn val="ctr"/>
        <c:lblOffset val="100"/>
        <c:noMultiLvlLbl val="0"/>
      </c:catAx>
      <c:valAx>
        <c:axId val="1962785903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794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0535-488E-4268-8584-89A25AE4A33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D44D3-2B8A-4113-A185-39B6274C0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69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“other” = ongoing </a:t>
            </a:r>
            <a:r>
              <a:rPr lang="en-GB" dirty="0" err="1"/>
              <a:t>Ix</a:t>
            </a:r>
            <a:r>
              <a:rPr lang="en-GB" dirty="0"/>
              <a:t> or active monitoring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D44D3-2B8A-4113-A185-39B6274C02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3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Surgery = dark blue (2 patients) – one of these will present in more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D44D3-2B8A-4113-A185-39B6274C02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1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 those that were PS2, 8% (2 patients), went on to have surgery</a:t>
            </a:r>
          </a:p>
          <a:p>
            <a:r>
              <a:rPr lang="en-GB" dirty="0"/>
              <a:t>Interestingly, one of these patients was Rockwood 3, one was Rockwood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D44D3-2B8A-4113-A185-39B6274C02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4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such patient (anonymised) is Mrs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D44D3-2B8A-4113-A185-39B6274C02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8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Midway through prehab, was reviewed F2F by cardiothoracic surgeons, “Mrs A can walk about a mile on the flat and can do 2 flights of stairs with difficulty”. Mrs A said she is successfully engaging in a pre-</a:t>
            </a:r>
            <a:r>
              <a:rPr lang="en-GB" dirty="0" err="1"/>
              <a:t>hab</a:t>
            </a:r>
            <a:r>
              <a:rPr lang="en-GB" dirty="0"/>
              <a:t> programme and feels her performance status is getting better”. Consented for a L VATS </a:t>
            </a:r>
            <a:r>
              <a:rPr lang="en-GB" dirty="0" err="1"/>
              <a:t>lingulectomy</a:t>
            </a:r>
            <a:r>
              <a:rPr lang="en-GB" dirty="0"/>
              <a:t> or upper lobectomy pending fitness and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D44D3-2B8A-4113-A185-39B6274C02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39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Poppins" panose="020B0502040204020203" pitchFamily="2" charset="0"/>
              </a:rPr>
              <a:t>Several controversial studies linking handgrip strength and health have suggested that low handgrip strength in older adults may be related to health problems and have investigated whether there is a minimum handgrip strength level associated with reduced mortality</a:t>
            </a:r>
          </a:p>
          <a:p>
            <a:r>
              <a:rPr lang="en-GB" b="0" i="0" dirty="0">
                <a:effectLst/>
                <a:latin typeface="Poppins" panose="020B0502040204020203" pitchFamily="2" charset="0"/>
              </a:rPr>
              <a:t>Meta-analysis 2019 - </a:t>
            </a:r>
            <a:r>
              <a:rPr lang="en-GB" b="0" i="0" dirty="0">
                <a:effectLst/>
                <a:latin typeface="Poppins" panose="00000500000000000000" pitchFamily="2" charset="0"/>
              </a:rPr>
              <a:t>194,767 older adults</a:t>
            </a:r>
          </a:p>
          <a:p>
            <a:r>
              <a:rPr lang="en-GB" b="0" i="0" dirty="0">
                <a:effectLst/>
                <a:latin typeface="Poppins" panose="00000500000000000000" pitchFamily="2" charset="0"/>
              </a:rPr>
              <a:t>Higher handgrip strength was associated with an 18% decrease in all-cause mortality. Lower handgrip strength was associated with increased all-cause mortality. The minimum handgrip strength in older women that did not increase all-cause mortality was 18.21 kg. Increased handgrip strength showed a decreased all-cause mortality, whereas decreased handgrip strength was associated with increased all-cause mortality. Strengthening the handgrip may help improve disease-specific mortality in older adults. (J Lee 2019)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D44D3-2B8A-4113-A185-39B6274C02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0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AFE1-DF47-0B32-1410-93350288F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D881E-C740-A21F-DE22-09283C4EF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3F21F-E2E4-F577-D5AA-1EC08929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833B9-EC54-9C2E-3821-9A5929D5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72864-11BB-37EF-5680-F8F48882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3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FF3F-8BE2-34F6-2004-28188BE3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6D3CD-BCFF-36BD-D29C-2B04350DE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83F2F-F484-1DB2-0577-490B5835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FE8E7-C2A7-7CC9-14A3-DF62D770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2D1D3-DA92-D2C3-2586-223FB828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6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6AE1B-5411-900E-D7BE-C96611497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9FA0D-CE5A-902A-18D1-8B6B43C68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E61FE-03E3-36D6-93E1-D1367B5D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BF15-46A3-CC24-DFDB-F6803D07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CF0AD-87FE-2BF2-187B-85A5F99B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2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B61D-8974-C47B-8B42-47C8A803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F9EB0-2D08-658F-F31A-ACC3D224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038CE-A63C-8840-87FA-49B0FA26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5E723-D496-D202-7B5C-C4F7B5B6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2C8B-2C80-1A65-09BC-5F4586D6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5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1360-723D-1825-DA1F-FCE7F6E0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9F97D-95F3-66AC-F335-D8434D3D3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9611E-0EFD-0872-E9F9-F423495E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E8692-3371-1159-CDE4-59B695F6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2E7E9-186A-BDF8-E022-672A281C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2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1105-8730-1511-843E-483168CF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AE22-BC96-A0AD-0090-0884F5FC3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34FAE-5275-D2BB-BFF9-9123C3E16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BD17-10B7-CDA1-8DFB-C91843D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65AFB-44D8-9B7C-F519-64FFA5C7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9F849-430D-2743-7375-79CC1D93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3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8444-F7B5-3692-6EB2-EE233AB2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B4806-54B3-FD78-9689-5642646A9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6BD04-F285-33C9-CEBC-055AE90BD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42152-8DAE-EEA4-7516-D4A5BE650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C43D2-4A7F-C7D2-B71F-2C5BED490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B08DE-6B81-760A-D950-C639F234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9EAA8-6C0F-E53F-7B6A-12B23F53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34ECF-A3B3-A424-9B1D-413505C1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47FA-BDFA-B596-5B15-547AB2DE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B7B06-171B-D946-34B5-51D9296A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D30FC-C93B-543E-AD33-BF99BCCB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324C8-6941-0E12-D6CC-96261620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6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DB26F-C37F-6BCF-83B8-513FE48A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6EA7A-15E5-29D7-E0D6-124EE444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30983-703E-B029-048A-53E4F807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3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6DAB-8A6A-AE4A-C105-57FBBB65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7D905-9F35-B12C-516E-38504E7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BC5C9-7621-B185-C4B8-13B7C9E7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5E325-55A2-09F9-25FB-F5229EE6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1633F-989A-D9B7-02EF-5303A3AF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6613-2499-4BB6-E467-1C253FD8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5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69A2-45A5-DBC9-2165-04C90F2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AC494-84E2-1286-705B-31C5618D6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00C50-E400-D32B-DC4B-9A32C3A30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AF718-B0B4-26EC-B32B-D88E6C66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7F344-A185-F789-2DA0-CE9A6B6A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407B9-3B9E-0090-D72E-0BCE6964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10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84822-7A64-F295-0F7D-AE3327FA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67644-0ABF-2422-7279-8BB80B51F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C5D1-2BD9-8AEA-B7E7-5BDD5E00A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0DD0-1832-41AD-845E-2364EFE2864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E304-4112-4F91-B7A1-87186C12A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50006-00C4-A7E2-5B4C-EE9971627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F6F1-C15D-490F-B0E1-8E3C3D05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2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782D-11CA-4F93-4DE6-F7F38BB16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478" y="1027463"/>
            <a:ext cx="9235044" cy="2701492"/>
          </a:xfrm>
        </p:spPr>
        <p:txBody>
          <a:bodyPr>
            <a:normAutofit/>
          </a:bodyPr>
          <a:lstStyle/>
          <a:p>
            <a:r>
              <a:rPr lang="en-GB" b="1" dirty="0"/>
              <a:t>Prehab </a:t>
            </a:r>
            <a:br>
              <a:rPr lang="en-GB" b="1" dirty="0"/>
            </a:br>
            <a:r>
              <a:rPr lang="en-GB" b="1" dirty="0"/>
              <a:t>– a snapshot of our service for lung cancer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3DA48-6EDA-5AA6-818B-DC66283C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r>
              <a:rPr lang="en-GB" dirty="0"/>
              <a:t>Aimee Leadbetter</a:t>
            </a:r>
          </a:p>
          <a:p>
            <a:r>
              <a:rPr lang="en-GB" dirty="0"/>
              <a:t>Respiratory ST4, Gloucestershire Hospitals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25823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DF7EC6-AE8C-44FF-A2AA-EF246FB3B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517085"/>
              </p:ext>
            </p:extLst>
          </p:nvPr>
        </p:nvGraphicFramePr>
        <p:xfrm>
          <a:off x="227934" y="277153"/>
          <a:ext cx="5868066" cy="397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9ACB19-6A9B-49CA-9E80-3D347C057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688160"/>
              </p:ext>
            </p:extLst>
          </p:nvPr>
        </p:nvGraphicFramePr>
        <p:xfrm>
          <a:off x="6096000" y="2966615"/>
          <a:ext cx="5943790" cy="391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60C7D60-EF94-A9C9-B0D8-3792E0787B11}"/>
              </a:ext>
            </a:extLst>
          </p:cNvPr>
          <p:cNvSpPr txBox="1"/>
          <p:nvPr/>
        </p:nvSpPr>
        <p:spPr>
          <a:xfrm>
            <a:off x="2640698" y="113511"/>
            <a:ext cx="1099095" cy="72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PS0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934A9-8930-F0F4-DEBB-0C7B01EEAC78}"/>
              </a:ext>
            </a:extLst>
          </p:cNvPr>
          <p:cNvSpPr txBox="1"/>
          <p:nvPr/>
        </p:nvSpPr>
        <p:spPr>
          <a:xfrm>
            <a:off x="8597997" y="2865273"/>
            <a:ext cx="1099095" cy="72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PS1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A9141-3BFA-621E-6600-49C480009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47" r="50000" b="68085"/>
          <a:stretch/>
        </p:blipFill>
        <p:spPr>
          <a:xfrm>
            <a:off x="5982878" y="295569"/>
            <a:ext cx="4048125" cy="1480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ED4E97-E455-5751-01FF-140D30C74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24" r="51058" b="55092"/>
          <a:stretch/>
        </p:blipFill>
        <p:spPr>
          <a:xfrm>
            <a:off x="2133493" y="5270797"/>
            <a:ext cx="3962507" cy="8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1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2A34A1-B032-F133-47CC-840061153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063191"/>
              </p:ext>
            </p:extLst>
          </p:nvPr>
        </p:nvGraphicFramePr>
        <p:xfrm>
          <a:off x="625251" y="1160979"/>
          <a:ext cx="7470786" cy="54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484D53-82C9-CAB6-EAC1-984B22D9299B}"/>
              </a:ext>
            </a:extLst>
          </p:cNvPr>
          <p:cNvSpPr txBox="1"/>
          <p:nvPr/>
        </p:nvSpPr>
        <p:spPr>
          <a:xfrm>
            <a:off x="4560253" y="224815"/>
            <a:ext cx="1099095" cy="72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PS2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95D79-C706-A6B2-F86C-339D4A473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45" r="48900"/>
          <a:stretch/>
        </p:blipFill>
        <p:spPr>
          <a:xfrm>
            <a:off x="7554823" y="1216022"/>
            <a:ext cx="4137168" cy="31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6BF349-C1EA-8CDF-F216-68007FE4C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921802"/>
              </p:ext>
            </p:extLst>
          </p:nvPr>
        </p:nvGraphicFramePr>
        <p:xfrm>
          <a:off x="-833705" y="924139"/>
          <a:ext cx="7943850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FEAFAD-97A7-C457-2277-CAFDD9707114}"/>
              </a:ext>
            </a:extLst>
          </p:cNvPr>
          <p:cNvSpPr txBox="1"/>
          <p:nvPr/>
        </p:nvSpPr>
        <p:spPr>
          <a:xfrm>
            <a:off x="842720" y="163315"/>
            <a:ext cx="119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PS2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C1BBB-4A7E-2867-8406-3879D454E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90" r="50000" b="40888"/>
          <a:stretch/>
        </p:blipFill>
        <p:spPr>
          <a:xfrm>
            <a:off x="6381143" y="606175"/>
            <a:ext cx="5395795" cy="204455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702C6F-A048-E8ED-9347-01C2F4951377}"/>
              </a:ext>
            </a:extLst>
          </p:cNvPr>
          <p:cNvCxnSpPr>
            <a:cxnSpLocks/>
          </p:cNvCxnSpPr>
          <p:nvPr/>
        </p:nvCxnSpPr>
        <p:spPr>
          <a:xfrm>
            <a:off x="4284324" y="1202076"/>
            <a:ext cx="20445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0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CD07-2F06-A80C-03F0-23BEE151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748" y="211014"/>
            <a:ext cx="2048838" cy="1134902"/>
          </a:xfrm>
        </p:spPr>
        <p:txBody>
          <a:bodyPr/>
          <a:lstStyle/>
          <a:p>
            <a:r>
              <a:rPr lang="en-GB" b="1" dirty="0"/>
              <a:t>Mrs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6323A-E6E9-B6DF-C9FF-4D11C69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35" y="1345915"/>
            <a:ext cx="11233935" cy="5106255"/>
          </a:xfrm>
        </p:spPr>
        <p:txBody>
          <a:bodyPr>
            <a:normAutofit/>
          </a:bodyPr>
          <a:lstStyle/>
          <a:p>
            <a:r>
              <a:rPr lang="en-GB" dirty="0"/>
              <a:t>75F</a:t>
            </a:r>
          </a:p>
          <a:p>
            <a:r>
              <a:rPr lang="en-GB" dirty="0"/>
              <a:t>Initial 2WW appt 6/7/22</a:t>
            </a:r>
          </a:p>
          <a:p>
            <a:r>
              <a:rPr lang="en-GB" dirty="0"/>
              <a:t>PMHx:</a:t>
            </a:r>
          </a:p>
          <a:p>
            <a:pPr lvl="1"/>
            <a:r>
              <a:rPr lang="en-GB" dirty="0"/>
              <a:t>AF</a:t>
            </a:r>
          </a:p>
          <a:p>
            <a:pPr lvl="1"/>
            <a:r>
              <a:rPr lang="en-GB" dirty="0"/>
              <a:t>COPD</a:t>
            </a:r>
          </a:p>
          <a:p>
            <a:pPr lvl="1"/>
            <a:r>
              <a:rPr lang="en-GB" dirty="0"/>
              <a:t>T2DM</a:t>
            </a:r>
          </a:p>
          <a:p>
            <a:pPr lvl="1"/>
            <a:r>
              <a:rPr lang="en-GB" dirty="0"/>
              <a:t>CKD3</a:t>
            </a:r>
          </a:p>
          <a:p>
            <a:pPr lvl="1"/>
            <a:r>
              <a:rPr lang="en-GB" dirty="0"/>
              <a:t>Ex-smoker (stopped 4 years prior)</a:t>
            </a:r>
          </a:p>
          <a:p>
            <a:r>
              <a:rPr lang="en-GB" dirty="0"/>
              <a:t>Referred with cough + brief haemoptysis</a:t>
            </a:r>
          </a:p>
          <a:p>
            <a:r>
              <a:rPr lang="en-GB" dirty="0"/>
              <a:t>Abnormal CXR and CT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ABD522-4872-7569-055C-8ACA07F6D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14908" r="4783" b="8568"/>
          <a:stretch/>
        </p:blipFill>
        <p:spPr bwMode="auto">
          <a:xfrm>
            <a:off x="7479585" y="1911349"/>
            <a:ext cx="3931365" cy="36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0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AFE3-4BD8-9B3D-6B40-2B46ED50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88" y="1672003"/>
            <a:ext cx="10515600" cy="4351338"/>
          </a:xfrm>
        </p:spPr>
        <p:txBody>
          <a:bodyPr/>
          <a:lstStyle/>
          <a:p>
            <a:r>
              <a:rPr lang="en-GB" dirty="0"/>
              <a:t>“</a:t>
            </a:r>
            <a:r>
              <a:rPr lang="en-GB" i="1" dirty="0"/>
              <a:t>gets breathless after about 150 yards”</a:t>
            </a:r>
          </a:p>
          <a:p>
            <a:r>
              <a:rPr lang="en-GB" i="1" dirty="0"/>
              <a:t>“breathlessness has been slightly worse recently”</a:t>
            </a:r>
          </a:p>
          <a:p>
            <a:endParaRPr lang="en-GB" dirty="0"/>
          </a:p>
          <a:p>
            <a:r>
              <a:rPr lang="en-GB" dirty="0"/>
              <a:t>In AF, rate ~90</a:t>
            </a:r>
          </a:p>
          <a:p>
            <a:endParaRPr lang="en-GB" dirty="0"/>
          </a:p>
          <a:p>
            <a:r>
              <a:rPr lang="en-GB" dirty="0"/>
              <a:t>PS2</a:t>
            </a:r>
          </a:p>
          <a:p>
            <a:r>
              <a:rPr lang="en-GB" dirty="0"/>
              <a:t>Rockwood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73398-F457-EF22-64BC-EF1A64252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21" r="50000" b="40888"/>
          <a:stretch/>
        </p:blipFill>
        <p:spPr>
          <a:xfrm>
            <a:off x="4663244" y="3778437"/>
            <a:ext cx="6844668" cy="140756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0D786D-FA25-413C-3224-8143F709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808" y="0"/>
            <a:ext cx="2048838" cy="1134902"/>
          </a:xfrm>
        </p:spPr>
        <p:txBody>
          <a:bodyPr/>
          <a:lstStyle/>
          <a:p>
            <a:r>
              <a:rPr lang="en-GB" b="1" dirty="0"/>
              <a:t>Mrs A</a:t>
            </a:r>
          </a:p>
        </p:txBody>
      </p:sp>
    </p:spTree>
    <p:extLst>
      <p:ext uri="{BB962C8B-B14F-4D97-AF65-F5344CB8AC3E}">
        <p14:creationId xmlns:p14="http://schemas.microsoft.com/office/powerpoint/2010/main" val="269869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646E-D9AE-E3F7-F1BA-5945A59BA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17" y="-318976"/>
            <a:ext cx="7221276" cy="7060019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GB" sz="2800" dirty="0"/>
          </a:p>
          <a:p>
            <a:r>
              <a:rPr lang="en-GB" sz="3200" b="1" dirty="0"/>
              <a:t>Lung function: </a:t>
            </a:r>
            <a:r>
              <a:rPr lang="en-GB" sz="3200" dirty="0"/>
              <a:t>FEV1 1.6 (79%), DLCO 79%</a:t>
            </a:r>
          </a:p>
          <a:p>
            <a:r>
              <a:rPr lang="en-GB" sz="3200" b="1" dirty="0"/>
              <a:t>Echo: </a:t>
            </a:r>
            <a:r>
              <a:rPr lang="en-GB" sz="3200" dirty="0"/>
              <a:t>normal LV </a:t>
            </a:r>
            <a:r>
              <a:rPr lang="en-GB" sz="3200" dirty="0" err="1"/>
              <a:t>syst</a:t>
            </a:r>
            <a:r>
              <a:rPr lang="en-GB" sz="3200" dirty="0"/>
              <a:t> </a:t>
            </a:r>
            <a:r>
              <a:rPr lang="en-GB" sz="3200" dirty="0" err="1"/>
              <a:t>Fx</a:t>
            </a:r>
            <a:r>
              <a:rPr lang="en-GB" sz="3200" dirty="0"/>
              <a:t>, EF 58%. Impaired LV relaxation. Normal RV size + </a:t>
            </a:r>
            <a:r>
              <a:rPr lang="en-GB" sz="3200" dirty="0" err="1"/>
              <a:t>syst</a:t>
            </a:r>
            <a:r>
              <a:rPr lang="en-GB" sz="3200" dirty="0"/>
              <a:t> </a:t>
            </a:r>
            <a:r>
              <a:rPr lang="en-GB" sz="3200" dirty="0" err="1"/>
              <a:t>Fx</a:t>
            </a:r>
            <a:r>
              <a:rPr lang="en-GB" sz="3200" dirty="0"/>
              <a:t>.</a:t>
            </a:r>
          </a:p>
          <a:p>
            <a:r>
              <a:rPr lang="en-GB" sz="3200" b="1" dirty="0"/>
              <a:t>PET CT 25/7/22:  </a:t>
            </a:r>
            <a:r>
              <a:rPr lang="en-GB" sz="3200" dirty="0"/>
              <a:t>avid L lung mass. If confirmed malignant, PET/CT staging = T2aN0M0</a:t>
            </a:r>
          </a:p>
          <a:p>
            <a:endParaRPr lang="en-GB" sz="3200" dirty="0"/>
          </a:p>
          <a:p>
            <a:r>
              <a:rPr lang="en-GB" sz="3200" dirty="0"/>
              <a:t>Commenced on bisoprolol + furosemide</a:t>
            </a:r>
          </a:p>
          <a:p>
            <a:r>
              <a:rPr lang="en-GB" sz="3200" dirty="0"/>
              <a:t>Referred cardiology</a:t>
            </a:r>
          </a:p>
          <a:p>
            <a:r>
              <a:rPr lang="en-GB" sz="3200" dirty="0"/>
              <a:t>Referred to prehab</a:t>
            </a:r>
          </a:p>
          <a:p>
            <a:r>
              <a:rPr lang="en-GB" sz="3200" dirty="0"/>
              <a:t>CT guided biopsy – confirmed adenocarcinoma </a:t>
            </a:r>
          </a:p>
          <a:p>
            <a:r>
              <a:rPr lang="en-GB" sz="3200" dirty="0"/>
              <a:t>Referred cardiothoracic surgeons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24F97B6-4745-B131-C03A-E3E3F532B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4176" r="10420" b="5424"/>
          <a:stretch/>
        </p:blipFill>
        <p:spPr bwMode="auto">
          <a:xfrm>
            <a:off x="7113181" y="877617"/>
            <a:ext cx="4708448" cy="55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B17D28-0A41-314E-8850-1CF063174C4F}"/>
              </a:ext>
            </a:extLst>
          </p:cNvPr>
          <p:cNvSpPr/>
          <p:nvPr/>
        </p:nvSpPr>
        <p:spPr>
          <a:xfrm>
            <a:off x="10675088" y="877617"/>
            <a:ext cx="1146541" cy="1089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3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0A41-EC44-763F-6471-CA3211D4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631" y="0"/>
            <a:ext cx="3076074" cy="1116420"/>
          </a:xfrm>
        </p:spPr>
        <p:txBody>
          <a:bodyPr>
            <a:normAutofit/>
          </a:bodyPr>
          <a:lstStyle/>
          <a:p>
            <a:r>
              <a:rPr lang="en-GB" sz="6600" b="1" dirty="0"/>
              <a:t>Prehab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A6CF-6561-05E0-AD90-4594E328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7" y="1198612"/>
            <a:ext cx="10515600" cy="5741580"/>
          </a:xfrm>
        </p:spPr>
        <p:txBody>
          <a:bodyPr>
            <a:normAutofit fontScale="92500"/>
          </a:bodyPr>
          <a:lstStyle/>
          <a:p>
            <a:r>
              <a:rPr lang="en-GB" dirty="0"/>
              <a:t>Initial telephone assessment 8/7/22:</a:t>
            </a:r>
          </a:p>
          <a:p>
            <a:pPr lvl="1"/>
            <a:r>
              <a:rPr lang="en-GB" dirty="0"/>
              <a:t>“</a:t>
            </a:r>
            <a:r>
              <a:rPr lang="en-GB" i="1" dirty="0"/>
              <a:t>Physical activity: limited. Very SOBOE. Does housework”</a:t>
            </a:r>
          </a:p>
          <a:p>
            <a:r>
              <a:rPr lang="en-GB" b="1" dirty="0"/>
              <a:t>11/7/22 – 12/8/22</a:t>
            </a:r>
          </a:p>
          <a:p>
            <a:pPr lvl="1"/>
            <a:r>
              <a:rPr lang="en-GB" dirty="0"/>
              <a:t>5x weekly sessions</a:t>
            </a:r>
          </a:p>
          <a:p>
            <a:pPr lvl="1"/>
            <a:r>
              <a:rPr lang="en-GB" dirty="0"/>
              <a:t>Group exercise classes (45 mins)</a:t>
            </a:r>
          </a:p>
          <a:p>
            <a:pPr lvl="1"/>
            <a:r>
              <a:rPr lang="en-GB" dirty="0"/>
              <a:t>Aerobic, strength and mobility exercises</a:t>
            </a:r>
          </a:p>
          <a:p>
            <a:r>
              <a:rPr lang="en-GB" b="1" dirty="0"/>
              <a:t>5/8/22</a:t>
            </a:r>
          </a:p>
          <a:p>
            <a:pPr lvl="1"/>
            <a:r>
              <a:rPr lang="en-GB" i="1" dirty="0"/>
              <a:t>“improving SOBOE”</a:t>
            </a:r>
          </a:p>
          <a:p>
            <a:pPr lvl="1"/>
            <a:r>
              <a:rPr lang="en-GB" i="1" dirty="0"/>
              <a:t>“able to engage for longer duration and increased intensity”</a:t>
            </a:r>
          </a:p>
          <a:p>
            <a:r>
              <a:rPr lang="en-GB" b="1" dirty="0"/>
              <a:t>12/8/22</a:t>
            </a:r>
          </a:p>
          <a:p>
            <a:pPr lvl="1"/>
            <a:r>
              <a:rPr lang="en-GB" i="1" dirty="0"/>
              <a:t>“improving subjective fitness, patient able to exercise for longer bouts during session”</a:t>
            </a:r>
          </a:p>
          <a:p>
            <a:r>
              <a:rPr lang="en-GB" b="1" dirty="0"/>
              <a:t>2/9/22 – 16/9/22</a:t>
            </a:r>
          </a:p>
          <a:p>
            <a:pPr lvl="1"/>
            <a:r>
              <a:rPr lang="en-GB" dirty="0"/>
              <a:t>2x fortnightly sessions</a:t>
            </a:r>
          </a:p>
          <a:p>
            <a:pPr lvl="1"/>
            <a:r>
              <a:rPr lang="en-GB" dirty="0"/>
              <a:t>Weights with strengthening exercises</a:t>
            </a:r>
          </a:p>
        </p:txBody>
      </p:sp>
    </p:spTree>
    <p:extLst>
      <p:ext uri="{BB962C8B-B14F-4D97-AF65-F5344CB8AC3E}">
        <p14:creationId xmlns:p14="http://schemas.microsoft.com/office/powerpoint/2010/main" val="160276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CA2AB4-B73C-1D58-7084-CF56CAD9F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535" y="1248165"/>
            <a:ext cx="4621307" cy="527920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E37871-ABC4-7311-3706-2C9CDA861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92075"/>
              </p:ext>
            </p:extLst>
          </p:nvPr>
        </p:nvGraphicFramePr>
        <p:xfrm>
          <a:off x="626945" y="2243903"/>
          <a:ext cx="6059915" cy="3287726"/>
        </p:xfrm>
        <a:graphic>
          <a:graphicData uri="http://schemas.openxmlformats.org/drawingml/2006/table">
            <a:tbl>
              <a:tblPr/>
              <a:tblGrid>
                <a:gridCol w="1873805">
                  <a:extLst>
                    <a:ext uri="{9D8B030D-6E8A-4147-A177-3AD203B41FA5}">
                      <a16:colId xmlns:a16="http://schemas.microsoft.com/office/drawing/2014/main" val="463783515"/>
                    </a:ext>
                  </a:extLst>
                </a:gridCol>
                <a:gridCol w="1392873">
                  <a:extLst>
                    <a:ext uri="{9D8B030D-6E8A-4147-A177-3AD203B41FA5}">
                      <a16:colId xmlns:a16="http://schemas.microsoft.com/office/drawing/2014/main" val="4142473287"/>
                    </a:ext>
                  </a:extLst>
                </a:gridCol>
                <a:gridCol w="1392873">
                  <a:extLst>
                    <a:ext uri="{9D8B030D-6E8A-4147-A177-3AD203B41FA5}">
                      <a16:colId xmlns:a16="http://schemas.microsoft.com/office/drawing/2014/main" val="1052766959"/>
                    </a:ext>
                  </a:extLst>
                </a:gridCol>
                <a:gridCol w="1400364">
                  <a:extLst>
                    <a:ext uri="{9D8B030D-6E8A-4147-A177-3AD203B41FA5}">
                      <a16:colId xmlns:a16="http://schemas.microsoft.com/office/drawing/2014/main" val="1871787693"/>
                    </a:ext>
                  </a:extLst>
                </a:gridCol>
              </a:tblGrid>
              <a:tr h="616448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</a:rPr>
                        <a:t>11/07/22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</a:rPr>
                        <a:t>16/09/22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</a:rPr>
                        <a:t>23/09/22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2444"/>
                  </a:ext>
                </a:extLst>
              </a:tr>
              <a:tr h="1027415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effectLst/>
                          <a:latin typeface="Calibri" panose="020F0502020204030204" pitchFamily="34" charset="0"/>
                        </a:rPr>
                        <a:t>Handgrip Mean Score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10.6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11.8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81196"/>
                  </a:ext>
                </a:extLst>
              </a:tr>
              <a:tr h="164386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</a:rPr>
                        <a:t>30 Sec Sit to Stand / </a:t>
                      </a:r>
                    </a:p>
                    <a:p>
                      <a:pPr algn="ctr"/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</a:rPr>
                        <a:t>Borg scale PRE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7 STS</a:t>
                      </a:r>
                      <a:br>
                        <a:rPr lang="en-GB" sz="24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4 PRE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10 STS</a:t>
                      </a:r>
                    </a:p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5 PRE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13 STS</a:t>
                      </a:r>
                    </a:p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3 PRE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1067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5C5CF00-0E3C-4724-C413-8E73632C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8" y="21118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AE7082-DC89-A3F0-DECB-78A2810A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68" y="167103"/>
            <a:ext cx="3777421" cy="1116420"/>
          </a:xfrm>
        </p:spPr>
        <p:txBody>
          <a:bodyPr>
            <a:normAutofit/>
          </a:bodyPr>
          <a:lstStyle/>
          <a:p>
            <a:r>
              <a:rPr lang="en-GB" sz="6600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03778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CE06A-C7D0-5BB3-D679-60769220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49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28/9/22</a:t>
            </a:r>
          </a:p>
          <a:p>
            <a:pPr lvl="1"/>
            <a:r>
              <a:rPr lang="en-GB" dirty="0"/>
              <a:t>VATS left upper lobectomy </a:t>
            </a:r>
          </a:p>
          <a:p>
            <a:pPr lvl="1"/>
            <a:r>
              <a:rPr lang="en-GB" dirty="0"/>
              <a:t>Elective HDU admission</a:t>
            </a:r>
          </a:p>
          <a:p>
            <a:pPr lvl="1"/>
            <a:r>
              <a:rPr lang="en-GB" dirty="0"/>
              <a:t>Good recovery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3000" b="1" dirty="0">
                <a:solidFill>
                  <a:schemeClr val="accent2"/>
                </a:solidFill>
              </a:rPr>
              <a:t>PS at 1</a:t>
            </a:r>
            <a:r>
              <a:rPr lang="en-GB" sz="3000" b="1" baseline="30000" dirty="0">
                <a:solidFill>
                  <a:schemeClr val="accent2"/>
                </a:solidFill>
              </a:rPr>
              <a:t>st</a:t>
            </a:r>
            <a:r>
              <a:rPr lang="en-GB" sz="3000" b="1" dirty="0">
                <a:solidFill>
                  <a:schemeClr val="accent2"/>
                </a:solidFill>
              </a:rPr>
              <a:t> outpatient appointment = 2</a:t>
            </a:r>
          </a:p>
          <a:p>
            <a:r>
              <a:rPr lang="en-GB" sz="3000" b="1" dirty="0">
                <a:solidFill>
                  <a:schemeClr val="accent2"/>
                </a:solidFill>
              </a:rPr>
              <a:t>PS at time of treatment = 1</a:t>
            </a:r>
          </a:p>
          <a:p>
            <a:endParaRPr lang="en-GB" dirty="0"/>
          </a:p>
          <a:p>
            <a:r>
              <a:rPr lang="en-GB" dirty="0"/>
              <a:t>02/11/22 – f/u appt</a:t>
            </a:r>
          </a:p>
          <a:p>
            <a:pPr lvl="1"/>
            <a:r>
              <a:rPr lang="en-GB" dirty="0"/>
              <a:t>Making good recovery</a:t>
            </a:r>
          </a:p>
          <a:p>
            <a:pPr lvl="1"/>
            <a:r>
              <a:rPr lang="en-GB" dirty="0"/>
              <a:t>Managing to get out for short walks around garden 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5297AF-195A-43D3-9911-4DF76697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945" y="218474"/>
            <a:ext cx="5102788" cy="729691"/>
          </a:xfrm>
        </p:spPr>
        <p:txBody>
          <a:bodyPr>
            <a:normAutofit fontScale="90000"/>
          </a:bodyPr>
          <a:lstStyle/>
          <a:p>
            <a:r>
              <a:rPr lang="en-GB" sz="6600" b="1" dirty="0"/>
              <a:t>Outcomes cont.</a:t>
            </a:r>
          </a:p>
        </p:txBody>
      </p:sp>
    </p:spTree>
    <p:extLst>
      <p:ext uri="{BB962C8B-B14F-4D97-AF65-F5344CB8AC3E}">
        <p14:creationId xmlns:p14="http://schemas.microsoft.com/office/powerpoint/2010/main" val="1162928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DDD2-A8C0-045D-36F6-2C3906DC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98" y="1116709"/>
            <a:ext cx="10515600" cy="487312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3600" dirty="0"/>
              <a:t>Retrospective review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Prehab programme successfully implemented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Rockwood CFS may help to provide extra information into which patients may be suitable for SACT than PS alone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Case of clear success in prehab programme improving PS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Plan to look at specific factors that may influence suitability for surgery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78CE0E-F7F0-D910-674D-1696D0F2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056" y="249297"/>
            <a:ext cx="3102774" cy="624007"/>
          </a:xfrm>
        </p:spPr>
        <p:txBody>
          <a:bodyPr>
            <a:normAutofit fontScale="90000"/>
          </a:bodyPr>
          <a:lstStyle/>
          <a:p>
            <a:r>
              <a:rPr lang="en-GB" sz="66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2320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F48E-6A11-8090-F529-3A1514F56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Retrospective review of data</a:t>
            </a:r>
          </a:p>
          <a:p>
            <a:pPr>
              <a:lnSpc>
                <a:spcPct val="150000"/>
              </a:lnSpc>
            </a:pPr>
            <a:r>
              <a:rPr lang="en-GB" dirty="0"/>
              <a:t>24 week period</a:t>
            </a:r>
          </a:p>
          <a:p>
            <a:pPr>
              <a:lnSpc>
                <a:spcPct val="150000"/>
              </a:lnSpc>
            </a:pPr>
            <a:r>
              <a:rPr lang="en-GB" dirty="0"/>
              <a:t>1/5/22 – 10/10/22</a:t>
            </a:r>
          </a:p>
          <a:p>
            <a:pPr>
              <a:lnSpc>
                <a:spcPct val="150000"/>
              </a:lnSpc>
            </a:pPr>
            <a:r>
              <a:rPr lang="en-GB" dirty="0"/>
              <a:t>55 patients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684679-F220-316D-51C2-493CD7A8FE45}"/>
              </a:ext>
            </a:extLst>
          </p:cNvPr>
          <p:cNvGrpSpPr/>
          <p:nvPr/>
        </p:nvGrpSpPr>
        <p:grpSpPr>
          <a:xfrm>
            <a:off x="1071672" y="4331435"/>
            <a:ext cx="4518467" cy="2121425"/>
            <a:chOff x="5577696" y="1307575"/>
            <a:chExt cx="4518467" cy="21214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1700B6-DCA7-BD9E-8819-7F4497149172}"/>
                </a:ext>
              </a:extLst>
            </p:cNvPr>
            <p:cNvGrpSpPr/>
            <p:nvPr/>
          </p:nvGrpSpPr>
          <p:grpSpPr>
            <a:xfrm>
              <a:off x="5577696" y="1596239"/>
              <a:ext cx="4518467" cy="1832761"/>
              <a:chOff x="5577696" y="1596239"/>
              <a:chExt cx="4518467" cy="18327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00E7EA9-3923-65A7-DDEA-5C03AAFA39FE}"/>
                  </a:ext>
                </a:extLst>
              </p:cNvPr>
              <p:cNvGrpSpPr/>
              <p:nvPr/>
            </p:nvGrpSpPr>
            <p:grpSpPr>
              <a:xfrm>
                <a:off x="5577696" y="1596239"/>
                <a:ext cx="4518467" cy="1832761"/>
                <a:chOff x="7383825" y="175793"/>
                <a:chExt cx="4518467" cy="1832761"/>
              </a:xfrm>
            </p:grpSpPr>
            <p:pic>
              <p:nvPicPr>
                <p:cNvPr id="11" name="Picture 4" descr="Old Young People Icons Stock Illustrations – 2,024 Old Young People Icons  Stock Illustrations, Vectors &amp; Clipart - Dreamstime">
                  <a:extLst>
                    <a:ext uri="{FF2B5EF4-FFF2-40B4-BE49-F238E27FC236}">
                      <a16:creationId xmlns:a16="http://schemas.microsoft.com/office/drawing/2014/main" id="{1E7829FC-5A04-40FF-5E0F-FC5764B1E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892" t="34386" r="5442" b="42107"/>
                <a:stretch/>
              </p:blipFill>
              <p:spPr bwMode="auto">
                <a:xfrm>
                  <a:off x="9969109" y="175793"/>
                  <a:ext cx="1933183" cy="18327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Old Young People Icons Stock Illustrations – 2,024 Old Young People Icons  Stock Illustrations, Vectors &amp; Clipart - Dreamstime">
                  <a:extLst>
                    <a:ext uri="{FF2B5EF4-FFF2-40B4-BE49-F238E27FC236}">
                      <a16:creationId xmlns:a16="http://schemas.microsoft.com/office/drawing/2014/main" id="{9737507C-7D0B-FA65-73E6-459112A2D2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232" t="35672" r="51942" b="40057"/>
                <a:stretch/>
              </p:blipFill>
              <p:spPr bwMode="auto">
                <a:xfrm>
                  <a:off x="7383825" y="344082"/>
                  <a:ext cx="1556084" cy="16644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8D4BE31-18B5-2939-65CD-12F2CBA2A8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5389" y="2596764"/>
                <a:ext cx="1925053" cy="240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1EF19F-D8C2-2D0F-5017-2E7FBBB1C241}"/>
                </a:ext>
              </a:extLst>
            </p:cNvPr>
            <p:cNvSpPr txBox="1"/>
            <p:nvPr/>
          </p:nvSpPr>
          <p:spPr>
            <a:xfrm>
              <a:off x="6004134" y="1349029"/>
              <a:ext cx="1114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MoolBoran" panose="020B0100010101010101" pitchFamily="34" charset="0"/>
                  <a:cs typeface="MoolBoran" panose="020B0100010101010101" pitchFamily="34" charset="0"/>
                </a:rPr>
                <a:t>46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1F083A-5D3D-4562-9A70-2B5EAC4F3706}"/>
                </a:ext>
              </a:extLst>
            </p:cNvPr>
            <p:cNvSpPr txBox="1"/>
            <p:nvPr/>
          </p:nvSpPr>
          <p:spPr>
            <a:xfrm>
              <a:off x="8833388" y="1307575"/>
              <a:ext cx="644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MoolBoran" panose="020B0100010101010101" pitchFamily="34" charset="0"/>
                  <a:cs typeface="MoolBoran" panose="020B0100010101010101" pitchFamily="34" charset="0"/>
                </a:rPr>
                <a:t>87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2E239F-29A9-06D5-D892-0037C1F7DA35}"/>
                </a:ext>
              </a:extLst>
            </p:cNvPr>
            <p:cNvSpPr txBox="1"/>
            <p:nvPr/>
          </p:nvSpPr>
          <p:spPr>
            <a:xfrm>
              <a:off x="7303438" y="1850356"/>
              <a:ext cx="6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MoolBoran" panose="020B0100010101010101" pitchFamily="34" charset="0"/>
                  <a:cs typeface="MoolBoran" panose="020B0100010101010101" pitchFamily="34" charset="0"/>
                </a:rPr>
                <a:t>75</a:t>
              </a:r>
            </a:p>
          </p:txBody>
        </p: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73F68A5-1BA3-A011-7500-354978000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391468"/>
              </p:ext>
            </p:extLst>
          </p:nvPr>
        </p:nvGraphicFramePr>
        <p:xfrm>
          <a:off x="4266623" y="967046"/>
          <a:ext cx="8506401" cy="473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96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E58809-A7F6-737E-0A3A-5634CA63E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695170"/>
              </p:ext>
            </p:extLst>
          </p:nvPr>
        </p:nvGraphicFramePr>
        <p:xfrm>
          <a:off x="428624" y="1247775"/>
          <a:ext cx="9229725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B17A4C-6CFB-6BC0-C281-D3A60A9FF5D8}"/>
              </a:ext>
            </a:extLst>
          </p:cNvPr>
          <p:cNvSpPr txBox="1"/>
          <p:nvPr/>
        </p:nvSpPr>
        <p:spPr>
          <a:xfrm>
            <a:off x="3500436" y="400050"/>
            <a:ext cx="308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Cancer stage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8C3071-8FC9-6632-F546-01F64C75420C}"/>
              </a:ext>
            </a:extLst>
          </p:cNvPr>
          <p:cNvSpPr/>
          <p:nvPr/>
        </p:nvSpPr>
        <p:spPr>
          <a:xfrm>
            <a:off x="7943850" y="1247775"/>
            <a:ext cx="1809750" cy="54483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8439B6-9B2D-8961-4854-5888915AC05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9753600" y="3971925"/>
            <a:ext cx="67627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F03636-8865-B1D3-6796-3D2ECE4C40BF}"/>
              </a:ext>
            </a:extLst>
          </p:cNvPr>
          <p:cNvSpPr txBox="1"/>
          <p:nvPr/>
        </p:nvSpPr>
        <p:spPr>
          <a:xfrm>
            <a:off x="10429875" y="3556426"/>
            <a:ext cx="130492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156928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B80D8D-26C1-6320-EB4B-913A7935A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467980"/>
              </p:ext>
            </p:extLst>
          </p:nvPr>
        </p:nvGraphicFramePr>
        <p:xfrm>
          <a:off x="1271587" y="432461"/>
          <a:ext cx="9648825" cy="599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83F631-3BA4-579E-FA6F-50BA9DBFF3F1}"/>
              </a:ext>
            </a:extLst>
          </p:cNvPr>
          <p:cNvSpPr txBox="1"/>
          <p:nvPr/>
        </p:nvSpPr>
        <p:spPr>
          <a:xfrm>
            <a:off x="3500436" y="400050"/>
            <a:ext cx="435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Performance status</a:t>
            </a:r>
          </a:p>
        </p:txBody>
      </p:sp>
    </p:spTree>
    <p:extLst>
      <p:ext uri="{BB962C8B-B14F-4D97-AF65-F5344CB8AC3E}">
        <p14:creationId xmlns:p14="http://schemas.microsoft.com/office/powerpoint/2010/main" val="273026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2E3710-09C3-2443-E511-8FDC397EE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62212"/>
              </p:ext>
            </p:extLst>
          </p:nvPr>
        </p:nvGraphicFramePr>
        <p:xfrm>
          <a:off x="523875" y="1000124"/>
          <a:ext cx="10839450" cy="556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B433F0-0C62-B53D-7B1E-E487E57A7C7C}"/>
              </a:ext>
            </a:extLst>
          </p:cNvPr>
          <p:cNvSpPr txBox="1"/>
          <p:nvPr/>
        </p:nvSpPr>
        <p:spPr>
          <a:xfrm>
            <a:off x="4633911" y="190499"/>
            <a:ext cx="2471739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6538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0DE257-6D2D-FD4B-0492-079C06E2C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754628"/>
              </p:ext>
            </p:extLst>
          </p:nvPr>
        </p:nvGraphicFramePr>
        <p:xfrm>
          <a:off x="823911" y="945362"/>
          <a:ext cx="7386637" cy="572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03CB81-5AC3-D6C9-6B4E-2EA012112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075622"/>
              </p:ext>
            </p:extLst>
          </p:nvPr>
        </p:nvGraphicFramePr>
        <p:xfrm>
          <a:off x="9001125" y="3067047"/>
          <a:ext cx="2933699" cy="280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DA6D32-9510-A3B5-94BD-91A629963F07}"/>
              </a:ext>
            </a:extLst>
          </p:cNvPr>
          <p:cNvSpPr txBox="1"/>
          <p:nvPr/>
        </p:nvSpPr>
        <p:spPr>
          <a:xfrm>
            <a:off x="4079080" y="82689"/>
            <a:ext cx="360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PS0 - treatment</a:t>
            </a:r>
          </a:p>
        </p:txBody>
      </p:sp>
    </p:spTree>
    <p:extLst>
      <p:ext uri="{BB962C8B-B14F-4D97-AF65-F5344CB8AC3E}">
        <p14:creationId xmlns:p14="http://schemas.microsoft.com/office/powerpoint/2010/main" val="97530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A1EC28-1F76-6611-CF5F-5B8973DC6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42410"/>
              </p:ext>
            </p:extLst>
          </p:nvPr>
        </p:nvGraphicFramePr>
        <p:xfrm>
          <a:off x="2143126" y="914399"/>
          <a:ext cx="7353300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3734BA-CA62-0A04-8DED-0F9AD18F3140}"/>
              </a:ext>
            </a:extLst>
          </p:cNvPr>
          <p:cNvSpPr txBox="1"/>
          <p:nvPr/>
        </p:nvSpPr>
        <p:spPr>
          <a:xfrm>
            <a:off x="4079080" y="82689"/>
            <a:ext cx="360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PS1 - treatment</a:t>
            </a:r>
          </a:p>
        </p:txBody>
      </p:sp>
    </p:spTree>
    <p:extLst>
      <p:ext uri="{BB962C8B-B14F-4D97-AF65-F5344CB8AC3E}">
        <p14:creationId xmlns:p14="http://schemas.microsoft.com/office/powerpoint/2010/main" val="179227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AB5F22-DDA7-5056-2536-181D1ECD7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851147"/>
              </p:ext>
            </p:extLst>
          </p:nvPr>
        </p:nvGraphicFramePr>
        <p:xfrm>
          <a:off x="1847850" y="790575"/>
          <a:ext cx="7943850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53F315-6421-A347-592A-AD0D4C5E6D0F}"/>
              </a:ext>
            </a:extLst>
          </p:cNvPr>
          <p:cNvSpPr txBox="1"/>
          <p:nvPr/>
        </p:nvSpPr>
        <p:spPr>
          <a:xfrm>
            <a:off x="4079080" y="82689"/>
            <a:ext cx="360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PS2 - treatment</a:t>
            </a:r>
          </a:p>
        </p:txBody>
      </p:sp>
    </p:spTree>
    <p:extLst>
      <p:ext uri="{BB962C8B-B14F-4D97-AF65-F5344CB8AC3E}">
        <p14:creationId xmlns:p14="http://schemas.microsoft.com/office/powerpoint/2010/main" val="71675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962D0-47A7-2437-AB46-A5B70D774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32" y="1053154"/>
            <a:ext cx="8096250" cy="555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62B3F-38E0-AA25-20BE-56FFEB56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555" y="0"/>
            <a:ext cx="7849456" cy="113490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Rockwood Clinical Frailty Scale (CFS)</a:t>
            </a:r>
          </a:p>
        </p:txBody>
      </p:sp>
    </p:spTree>
    <p:extLst>
      <p:ext uri="{BB962C8B-B14F-4D97-AF65-F5344CB8AC3E}">
        <p14:creationId xmlns:p14="http://schemas.microsoft.com/office/powerpoint/2010/main" val="417781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667</Words>
  <Application>Microsoft Office PowerPoint</Application>
  <PresentationFormat>Widescreen</PresentationFormat>
  <Paragraphs>120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MoolBoran</vt:lpstr>
      <vt:lpstr>Poppins</vt:lpstr>
      <vt:lpstr>Office Theme</vt:lpstr>
      <vt:lpstr>Prehab  – a snapshot of our service for lung cancer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Rockwood Clinical Frailty Scale (CFS)</vt:lpstr>
      <vt:lpstr>PowerPoint Presentation</vt:lpstr>
      <vt:lpstr>PowerPoint Presentation</vt:lpstr>
      <vt:lpstr>PowerPoint Presentation</vt:lpstr>
      <vt:lpstr>Mrs A</vt:lpstr>
      <vt:lpstr>Mrs A</vt:lpstr>
      <vt:lpstr>PowerPoint Presentation</vt:lpstr>
      <vt:lpstr>Prehab</vt:lpstr>
      <vt:lpstr>Outcomes</vt:lpstr>
      <vt:lpstr>Outcomes cont.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Prehab  – a snapshot of our service</dc:title>
  <dc:creator>Aimee Leadbetter</dc:creator>
  <cp:lastModifiedBy>Aimee Leadbetter</cp:lastModifiedBy>
  <cp:revision>1</cp:revision>
  <dcterms:created xsi:type="dcterms:W3CDTF">2022-11-27T18:35:35Z</dcterms:created>
  <dcterms:modified xsi:type="dcterms:W3CDTF">2022-11-27T23:06:52Z</dcterms:modified>
</cp:coreProperties>
</file>