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711" r:id="rId3"/>
    <p:sldId id="715" r:id="rId4"/>
    <p:sldId id="714" r:id="rId5"/>
    <p:sldId id="717" r:id="rId6"/>
    <p:sldId id="7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09" autoAdjust="0"/>
  </p:normalViewPr>
  <p:slideViewPr>
    <p:cSldViewPr snapToGrid="0" showGuides="1">
      <p:cViewPr varScale="1">
        <p:scale>
          <a:sx n="52" d="100"/>
          <a:sy n="52" d="100"/>
        </p:scale>
        <p:origin x="1204" y="4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658CD-DAD2-4B1B-A93E-87A550B001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BAB7B2-D740-4436-82FD-A3412FA513BF}">
      <dgm:prSet/>
      <dgm:spPr/>
      <dgm:t>
        <a:bodyPr/>
        <a:lstStyle/>
        <a:p>
          <a:r>
            <a:rPr lang="en-GB" b="1" dirty="0"/>
            <a:t>CNS Teams</a:t>
          </a:r>
          <a:endParaRPr lang="en-US" dirty="0"/>
        </a:p>
      </dgm:t>
    </dgm:pt>
    <dgm:pt modelId="{DCEBB5FC-EBD1-4B81-A2F4-3BC65D710182}" type="parTrans" cxnId="{F40F7519-08A5-4830-BA68-5885D0CE65AB}">
      <dgm:prSet/>
      <dgm:spPr/>
      <dgm:t>
        <a:bodyPr/>
        <a:lstStyle/>
        <a:p>
          <a:endParaRPr lang="en-US"/>
        </a:p>
      </dgm:t>
    </dgm:pt>
    <dgm:pt modelId="{67A91C8E-8776-424B-9F4E-8AA81770EE75}" type="sibTrans" cxnId="{F40F7519-08A5-4830-BA68-5885D0CE65AB}">
      <dgm:prSet/>
      <dgm:spPr/>
      <dgm:t>
        <a:bodyPr/>
        <a:lstStyle/>
        <a:p>
          <a:endParaRPr lang="en-US"/>
        </a:p>
      </dgm:t>
    </dgm:pt>
    <dgm:pt modelId="{C8792DEF-160E-4FBD-96A6-DB88F5AE83CA}">
      <dgm:prSet/>
      <dgm:spPr/>
      <dgm:t>
        <a:bodyPr/>
        <a:lstStyle/>
        <a:p>
          <a:r>
            <a:rPr lang="en-GB" dirty="0"/>
            <a:t>Invaluable gift of time</a:t>
          </a:r>
          <a:endParaRPr lang="en-US" dirty="0"/>
        </a:p>
      </dgm:t>
    </dgm:pt>
    <dgm:pt modelId="{D243582B-05EA-44C5-9A97-F2BDA2F3611F}" type="parTrans" cxnId="{9B68E178-05A6-4BAE-9E8D-36D572E4B5B9}">
      <dgm:prSet/>
      <dgm:spPr/>
      <dgm:t>
        <a:bodyPr/>
        <a:lstStyle/>
        <a:p>
          <a:endParaRPr lang="en-US"/>
        </a:p>
      </dgm:t>
    </dgm:pt>
    <dgm:pt modelId="{4E0BB60A-F851-4B8F-B0D2-4EAFED6627F4}" type="sibTrans" cxnId="{9B68E178-05A6-4BAE-9E8D-36D572E4B5B9}">
      <dgm:prSet/>
      <dgm:spPr/>
      <dgm:t>
        <a:bodyPr/>
        <a:lstStyle/>
        <a:p>
          <a:endParaRPr lang="en-US"/>
        </a:p>
      </dgm:t>
    </dgm:pt>
    <dgm:pt modelId="{6DA23ECD-DD88-4DA6-B867-99119B07CAA6}">
      <dgm:prSet/>
      <dgm:spPr/>
      <dgm:t>
        <a:bodyPr/>
        <a:lstStyle/>
        <a:p>
          <a:r>
            <a:rPr lang="en-GB" dirty="0"/>
            <a:t>No judgement</a:t>
          </a:r>
          <a:endParaRPr lang="en-US" dirty="0"/>
        </a:p>
      </dgm:t>
    </dgm:pt>
    <dgm:pt modelId="{7C0FFA7E-F15D-4EA1-A0BB-A649FD1257CB}" type="parTrans" cxnId="{C125C226-6221-40F2-A3AC-499C5A00C8E6}">
      <dgm:prSet/>
      <dgm:spPr/>
      <dgm:t>
        <a:bodyPr/>
        <a:lstStyle/>
        <a:p>
          <a:endParaRPr lang="en-US"/>
        </a:p>
      </dgm:t>
    </dgm:pt>
    <dgm:pt modelId="{0B467F28-DFFF-4E87-A026-E646CF0F6E39}" type="sibTrans" cxnId="{C125C226-6221-40F2-A3AC-499C5A00C8E6}">
      <dgm:prSet/>
      <dgm:spPr/>
      <dgm:t>
        <a:bodyPr/>
        <a:lstStyle/>
        <a:p>
          <a:endParaRPr lang="en-US"/>
        </a:p>
      </dgm:t>
    </dgm:pt>
    <dgm:pt modelId="{E0EBC3FC-4073-49F6-9A4B-6BB03066A3C3}">
      <dgm:prSet/>
      <dgm:spPr/>
      <dgm:t>
        <a:bodyPr/>
        <a:lstStyle/>
        <a:p>
          <a:r>
            <a:rPr lang="en-GB" dirty="0"/>
            <a:t>Not phased by anything</a:t>
          </a:r>
          <a:endParaRPr lang="en-US" dirty="0"/>
        </a:p>
      </dgm:t>
    </dgm:pt>
    <dgm:pt modelId="{63171CF1-367E-49C6-9E83-44341F52EFE5}" type="parTrans" cxnId="{9C526D68-21A6-410D-B4B5-0A7A44C4DBC4}">
      <dgm:prSet/>
      <dgm:spPr/>
      <dgm:t>
        <a:bodyPr/>
        <a:lstStyle/>
        <a:p>
          <a:endParaRPr lang="en-US"/>
        </a:p>
      </dgm:t>
    </dgm:pt>
    <dgm:pt modelId="{DC94C71A-3D2B-4405-92D5-8A24F83A7A4F}" type="sibTrans" cxnId="{9C526D68-21A6-410D-B4B5-0A7A44C4DBC4}">
      <dgm:prSet/>
      <dgm:spPr/>
      <dgm:t>
        <a:bodyPr/>
        <a:lstStyle/>
        <a:p>
          <a:endParaRPr lang="en-US"/>
        </a:p>
      </dgm:t>
    </dgm:pt>
    <dgm:pt modelId="{9A92A7F0-3AD3-4956-BB9E-61AF4B89DF2D}">
      <dgm:prSet/>
      <dgm:spPr/>
      <dgm:t>
        <a:bodyPr/>
        <a:lstStyle/>
        <a:p>
          <a:r>
            <a:rPr lang="en-GB" dirty="0"/>
            <a:t>Pull everything together across the multidisciplinary team</a:t>
          </a:r>
          <a:endParaRPr lang="en-US" dirty="0"/>
        </a:p>
      </dgm:t>
    </dgm:pt>
    <dgm:pt modelId="{3483B9E4-E9B2-4DBF-8605-579FB8CD39F2}" type="parTrans" cxnId="{32754375-7845-4ACE-9957-B524FD97CC2B}">
      <dgm:prSet/>
      <dgm:spPr/>
      <dgm:t>
        <a:bodyPr/>
        <a:lstStyle/>
        <a:p>
          <a:endParaRPr lang="en-US"/>
        </a:p>
      </dgm:t>
    </dgm:pt>
    <dgm:pt modelId="{FB20DD4D-F73E-4280-AF0F-2BA9435C84DC}" type="sibTrans" cxnId="{32754375-7845-4ACE-9957-B524FD97CC2B}">
      <dgm:prSet/>
      <dgm:spPr/>
      <dgm:t>
        <a:bodyPr/>
        <a:lstStyle/>
        <a:p>
          <a:endParaRPr lang="en-US"/>
        </a:p>
      </dgm:t>
    </dgm:pt>
    <dgm:pt modelId="{574E9B48-62C6-4777-AD8A-4B74E571C812}" type="pres">
      <dgm:prSet presAssocID="{906658CD-DAD2-4B1B-A93E-87A550B0015C}" presName="linear" presStyleCnt="0">
        <dgm:presLayoutVars>
          <dgm:animLvl val="lvl"/>
          <dgm:resizeHandles val="exact"/>
        </dgm:presLayoutVars>
      </dgm:prSet>
      <dgm:spPr/>
    </dgm:pt>
    <dgm:pt modelId="{94FBEB8D-7128-4AEB-B1F0-E053685E0E24}" type="pres">
      <dgm:prSet presAssocID="{AFBAB7B2-D740-4436-82FD-A3412FA513BF}" presName="parentText" presStyleLbl="node1" presStyleIdx="0" presStyleCnt="1" custLinFactNeighborY="-1956">
        <dgm:presLayoutVars>
          <dgm:chMax val="0"/>
          <dgm:bulletEnabled val="1"/>
        </dgm:presLayoutVars>
      </dgm:prSet>
      <dgm:spPr/>
    </dgm:pt>
    <dgm:pt modelId="{9A532363-FFC3-4AD8-8E0A-6C4471666A19}" type="pres">
      <dgm:prSet presAssocID="{AFBAB7B2-D740-4436-82FD-A3412FA513B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40F7519-08A5-4830-BA68-5885D0CE65AB}" srcId="{906658CD-DAD2-4B1B-A93E-87A550B0015C}" destId="{AFBAB7B2-D740-4436-82FD-A3412FA513BF}" srcOrd="0" destOrd="0" parTransId="{DCEBB5FC-EBD1-4B81-A2F4-3BC65D710182}" sibTransId="{67A91C8E-8776-424B-9F4E-8AA81770EE75}"/>
    <dgm:cxn modelId="{C125C226-6221-40F2-A3AC-499C5A00C8E6}" srcId="{AFBAB7B2-D740-4436-82FD-A3412FA513BF}" destId="{6DA23ECD-DD88-4DA6-B867-99119B07CAA6}" srcOrd="1" destOrd="0" parTransId="{7C0FFA7E-F15D-4EA1-A0BB-A649FD1257CB}" sibTransId="{0B467F28-DFFF-4E87-A026-E646CF0F6E39}"/>
    <dgm:cxn modelId="{68206D64-8D20-424C-9208-2DA603B440E5}" type="presOf" srcId="{C8792DEF-160E-4FBD-96A6-DB88F5AE83CA}" destId="{9A532363-FFC3-4AD8-8E0A-6C4471666A19}" srcOrd="0" destOrd="0" presId="urn:microsoft.com/office/officeart/2005/8/layout/vList2"/>
    <dgm:cxn modelId="{9C526D68-21A6-410D-B4B5-0A7A44C4DBC4}" srcId="{AFBAB7B2-D740-4436-82FD-A3412FA513BF}" destId="{E0EBC3FC-4073-49F6-9A4B-6BB03066A3C3}" srcOrd="2" destOrd="0" parTransId="{63171CF1-367E-49C6-9E83-44341F52EFE5}" sibTransId="{DC94C71A-3D2B-4405-92D5-8A24F83A7A4F}"/>
    <dgm:cxn modelId="{4552AE4F-C12B-4E5C-9B58-CCD24378A28E}" type="presOf" srcId="{9A92A7F0-3AD3-4956-BB9E-61AF4B89DF2D}" destId="{9A532363-FFC3-4AD8-8E0A-6C4471666A19}" srcOrd="0" destOrd="3" presId="urn:microsoft.com/office/officeart/2005/8/layout/vList2"/>
    <dgm:cxn modelId="{3FB3B374-9B8D-42BD-A08F-5971EC00B399}" type="presOf" srcId="{6DA23ECD-DD88-4DA6-B867-99119B07CAA6}" destId="{9A532363-FFC3-4AD8-8E0A-6C4471666A19}" srcOrd="0" destOrd="1" presId="urn:microsoft.com/office/officeart/2005/8/layout/vList2"/>
    <dgm:cxn modelId="{32754375-7845-4ACE-9957-B524FD97CC2B}" srcId="{AFBAB7B2-D740-4436-82FD-A3412FA513BF}" destId="{9A92A7F0-3AD3-4956-BB9E-61AF4B89DF2D}" srcOrd="3" destOrd="0" parTransId="{3483B9E4-E9B2-4DBF-8605-579FB8CD39F2}" sibTransId="{FB20DD4D-F73E-4280-AF0F-2BA9435C84DC}"/>
    <dgm:cxn modelId="{9B68E178-05A6-4BAE-9E8D-36D572E4B5B9}" srcId="{AFBAB7B2-D740-4436-82FD-A3412FA513BF}" destId="{C8792DEF-160E-4FBD-96A6-DB88F5AE83CA}" srcOrd="0" destOrd="0" parTransId="{D243582B-05EA-44C5-9A97-F2BDA2F3611F}" sibTransId="{4E0BB60A-F851-4B8F-B0D2-4EAFED6627F4}"/>
    <dgm:cxn modelId="{274C367A-AD68-4EE5-90E6-640EFCBD5E88}" type="presOf" srcId="{906658CD-DAD2-4B1B-A93E-87A550B0015C}" destId="{574E9B48-62C6-4777-AD8A-4B74E571C812}" srcOrd="0" destOrd="0" presId="urn:microsoft.com/office/officeart/2005/8/layout/vList2"/>
    <dgm:cxn modelId="{82DD7989-4635-4B12-BBA4-18A8742F82C8}" type="presOf" srcId="{E0EBC3FC-4073-49F6-9A4B-6BB03066A3C3}" destId="{9A532363-FFC3-4AD8-8E0A-6C4471666A19}" srcOrd="0" destOrd="2" presId="urn:microsoft.com/office/officeart/2005/8/layout/vList2"/>
    <dgm:cxn modelId="{0AB704B6-AB6C-45A0-8EB1-8B5138E15885}" type="presOf" srcId="{AFBAB7B2-D740-4436-82FD-A3412FA513BF}" destId="{94FBEB8D-7128-4AEB-B1F0-E053685E0E24}" srcOrd="0" destOrd="0" presId="urn:microsoft.com/office/officeart/2005/8/layout/vList2"/>
    <dgm:cxn modelId="{50811411-F020-4D60-8B95-136FD666AF99}" type="presParOf" srcId="{574E9B48-62C6-4777-AD8A-4B74E571C812}" destId="{94FBEB8D-7128-4AEB-B1F0-E053685E0E24}" srcOrd="0" destOrd="0" presId="urn:microsoft.com/office/officeart/2005/8/layout/vList2"/>
    <dgm:cxn modelId="{2F0582B3-6BA4-41B8-B10E-BEB910AAA0E1}" type="presParOf" srcId="{574E9B48-62C6-4777-AD8A-4B74E571C812}" destId="{9A532363-FFC3-4AD8-8E0A-6C4471666A1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658CD-DAD2-4B1B-A93E-87A550B001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BAB7B2-D740-4436-82FD-A3412FA513BF}">
      <dgm:prSet/>
      <dgm:spPr/>
      <dgm:t>
        <a:bodyPr/>
        <a:lstStyle/>
        <a:p>
          <a:r>
            <a:rPr lang="en-GB" b="1" dirty="0"/>
            <a:t>Continuity of care</a:t>
          </a:r>
          <a:endParaRPr lang="en-US" dirty="0"/>
        </a:p>
      </dgm:t>
    </dgm:pt>
    <dgm:pt modelId="{DCEBB5FC-EBD1-4B81-A2F4-3BC65D710182}" type="parTrans" cxnId="{F40F7519-08A5-4830-BA68-5885D0CE65AB}">
      <dgm:prSet/>
      <dgm:spPr/>
      <dgm:t>
        <a:bodyPr/>
        <a:lstStyle/>
        <a:p>
          <a:endParaRPr lang="en-US"/>
        </a:p>
      </dgm:t>
    </dgm:pt>
    <dgm:pt modelId="{67A91C8E-8776-424B-9F4E-8AA81770EE75}" type="sibTrans" cxnId="{F40F7519-08A5-4830-BA68-5885D0CE65AB}">
      <dgm:prSet/>
      <dgm:spPr/>
      <dgm:t>
        <a:bodyPr/>
        <a:lstStyle/>
        <a:p>
          <a:endParaRPr lang="en-US"/>
        </a:p>
      </dgm:t>
    </dgm:pt>
    <dgm:pt modelId="{C8792DEF-160E-4FBD-96A6-DB88F5AE83CA}">
      <dgm:prSet/>
      <dgm:spPr/>
      <dgm:t>
        <a:bodyPr/>
        <a:lstStyle/>
        <a:p>
          <a:r>
            <a:rPr lang="en-GB" dirty="0"/>
            <a:t>Helps all of the previous points happen more easily</a:t>
          </a:r>
          <a:endParaRPr lang="en-US" dirty="0"/>
        </a:p>
      </dgm:t>
    </dgm:pt>
    <dgm:pt modelId="{D243582B-05EA-44C5-9A97-F2BDA2F3611F}" type="parTrans" cxnId="{9B68E178-05A6-4BAE-9E8D-36D572E4B5B9}">
      <dgm:prSet/>
      <dgm:spPr/>
      <dgm:t>
        <a:bodyPr/>
        <a:lstStyle/>
        <a:p>
          <a:endParaRPr lang="en-US"/>
        </a:p>
      </dgm:t>
    </dgm:pt>
    <dgm:pt modelId="{4E0BB60A-F851-4B8F-B0D2-4EAFED6627F4}" type="sibTrans" cxnId="{9B68E178-05A6-4BAE-9E8D-36D572E4B5B9}">
      <dgm:prSet/>
      <dgm:spPr/>
      <dgm:t>
        <a:bodyPr/>
        <a:lstStyle/>
        <a:p>
          <a:endParaRPr lang="en-US"/>
        </a:p>
      </dgm:t>
    </dgm:pt>
    <dgm:pt modelId="{6DA23ECD-DD88-4DA6-B867-99119B07CAA6}">
      <dgm:prSet/>
      <dgm:spPr/>
      <dgm:t>
        <a:bodyPr/>
        <a:lstStyle/>
        <a:p>
          <a:r>
            <a:rPr lang="en-US" dirty="0"/>
            <a:t>Build a relationship and build trust</a:t>
          </a:r>
        </a:p>
      </dgm:t>
    </dgm:pt>
    <dgm:pt modelId="{7C0FFA7E-F15D-4EA1-A0BB-A649FD1257CB}" type="parTrans" cxnId="{C125C226-6221-40F2-A3AC-499C5A00C8E6}">
      <dgm:prSet/>
      <dgm:spPr/>
      <dgm:t>
        <a:bodyPr/>
        <a:lstStyle/>
        <a:p>
          <a:endParaRPr lang="en-US"/>
        </a:p>
      </dgm:t>
    </dgm:pt>
    <dgm:pt modelId="{0B467F28-DFFF-4E87-A026-E646CF0F6E39}" type="sibTrans" cxnId="{C125C226-6221-40F2-A3AC-499C5A00C8E6}">
      <dgm:prSet/>
      <dgm:spPr/>
      <dgm:t>
        <a:bodyPr/>
        <a:lstStyle/>
        <a:p>
          <a:endParaRPr lang="en-US"/>
        </a:p>
      </dgm:t>
    </dgm:pt>
    <dgm:pt modelId="{E0EBC3FC-4073-49F6-9A4B-6BB03066A3C3}">
      <dgm:prSet/>
      <dgm:spPr/>
      <dgm:t>
        <a:bodyPr/>
        <a:lstStyle/>
        <a:p>
          <a:r>
            <a:rPr lang="en-US" dirty="0"/>
            <a:t>Continuation of conversations and monitoring</a:t>
          </a:r>
        </a:p>
      </dgm:t>
    </dgm:pt>
    <dgm:pt modelId="{63171CF1-367E-49C6-9E83-44341F52EFE5}" type="parTrans" cxnId="{9C526D68-21A6-410D-B4B5-0A7A44C4DBC4}">
      <dgm:prSet/>
      <dgm:spPr/>
      <dgm:t>
        <a:bodyPr/>
        <a:lstStyle/>
        <a:p>
          <a:endParaRPr lang="en-US"/>
        </a:p>
      </dgm:t>
    </dgm:pt>
    <dgm:pt modelId="{DC94C71A-3D2B-4405-92D5-8A24F83A7A4F}" type="sibTrans" cxnId="{9C526D68-21A6-410D-B4B5-0A7A44C4DBC4}">
      <dgm:prSet/>
      <dgm:spPr/>
      <dgm:t>
        <a:bodyPr/>
        <a:lstStyle/>
        <a:p>
          <a:endParaRPr lang="en-US"/>
        </a:p>
      </dgm:t>
    </dgm:pt>
    <dgm:pt modelId="{C92327F1-E03C-422D-B294-E34442B02F8C}">
      <dgm:prSet/>
      <dgm:spPr/>
      <dgm:t>
        <a:bodyPr/>
        <a:lstStyle/>
        <a:p>
          <a:r>
            <a:rPr lang="en-US" dirty="0"/>
            <a:t>Build a better understanding of the patient as a person</a:t>
          </a:r>
        </a:p>
      </dgm:t>
    </dgm:pt>
    <dgm:pt modelId="{7AA08D89-DD06-436F-A0A3-136ECD1BB322}" type="parTrans" cxnId="{D27B109A-5E8B-471F-B68F-B2C51D8483AA}">
      <dgm:prSet/>
      <dgm:spPr/>
      <dgm:t>
        <a:bodyPr/>
        <a:lstStyle/>
        <a:p>
          <a:endParaRPr lang="en-GB"/>
        </a:p>
      </dgm:t>
    </dgm:pt>
    <dgm:pt modelId="{B6CF645E-D209-41E6-ADF4-C9E836D312A7}" type="sibTrans" cxnId="{D27B109A-5E8B-471F-B68F-B2C51D8483AA}">
      <dgm:prSet/>
      <dgm:spPr/>
      <dgm:t>
        <a:bodyPr/>
        <a:lstStyle/>
        <a:p>
          <a:endParaRPr lang="en-GB"/>
        </a:p>
      </dgm:t>
    </dgm:pt>
    <dgm:pt modelId="{73D425C9-3860-4576-A1A5-33FB01BB5486}">
      <dgm:prSet/>
      <dgm:spPr/>
      <dgm:t>
        <a:bodyPr/>
        <a:lstStyle/>
        <a:p>
          <a:r>
            <a:rPr lang="en-US" dirty="0"/>
            <a:t>Leads to significantly better experience of care</a:t>
          </a:r>
        </a:p>
      </dgm:t>
    </dgm:pt>
    <dgm:pt modelId="{A7FE1197-308E-4CA9-A414-9DD8AAC9BEFA}" type="parTrans" cxnId="{285168B4-1EB4-42F0-B1E8-9E2A588FC51D}">
      <dgm:prSet/>
      <dgm:spPr/>
      <dgm:t>
        <a:bodyPr/>
        <a:lstStyle/>
        <a:p>
          <a:endParaRPr lang="en-GB"/>
        </a:p>
      </dgm:t>
    </dgm:pt>
    <dgm:pt modelId="{58B5C336-442A-471C-A58C-5A7C81520D2A}" type="sibTrans" cxnId="{285168B4-1EB4-42F0-B1E8-9E2A588FC51D}">
      <dgm:prSet/>
      <dgm:spPr/>
      <dgm:t>
        <a:bodyPr/>
        <a:lstStyle/>
        <a:p>
          <a:endParaRPr lang="en-GB"/>
        </a:p>
      </dgm:t>
    </dgm:pt>
    <dgm:pt modelId="{574E9B48-62C6-4777-AD8A-4B74E571C812}" type="pres">
      <dgm:prSet presAssocID="{906658CD-DAD2-4B1B-A93E-87A550B0015C}" presName="linear" presStyleCnt="0">
        <dgm:presLayoutVars>
          <dgm:animLvl val="lvl"/>
          <dgm:resizeHandles val="exact"/>
        </dgm:presLayoutVars>
      </dgm:prSet>
      <dgm:spPr/>
    </dgm:pt>
    <dgm:pt modelId="{94FBEB8D-7128-4AEB-B1F0-E053685E0E24}" type="pres">
      <dgm:prSet presAssocID="{AFBAB7B2-D740-4436-82FD-A3412FA513BF}" presName="parentText" presStyleLbl="node1" presStyleIdx="0" presStyleCnt="1" custLinFactNeighborY="-692">
        <dgm:presLayoutVars>
          <dgm:chMax val="0"/>
          <dgm:bulletEnabled val="1"/>
        </dgm:presLayoutVars>
      </dgm:prSet>
      <dgm:spPr/>
    </dgm:pt>
    <dgm:pt modelId="{9A532363-FFC3-4AD8-8E0A-6C4471666A19}" type="pres">
      <dgm:prSet presAssocID="{AFBAB7B2-D740-4436-82FD-A3412FA513B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40F7519-08A5-4830-BA68-5885D0CE65AB}" srcId="{906658CD-DAD2-4B1B-A93E-87A550B0015C}" destId="{AFBAB7B2-D740-4436-82FD-A3412FA513BF}" srcOrd="0" destOrd="0" parTransId="{DCEBB5FC-EBD1-4B81-A2F4-3BC65D710182}" sibTransId="{67A91C8E-8776-424B-9F4E-8AA81770EE75}"/>
    <dgm:cxn modelId="{C125C226-6221-40F2-A3AC-499C5A00C8E6}" srcId="{AFBAB7B2-D740-4436-82FD-A3412FA513BF}" destId="{6DA23ECD-DD88-4DA6-B867-99119B07CAA6}" srcOrd="1" destOrd="0" parTransId="{7C0FFA7E-F15D-4EA1-A0BB-A649FD1257CB}" sibTransId="{0B467F28-DFFF-4E87-A026-E646CF0F6E39}"/>
    <dgm:cxn modelId="{68206D64-8D20-424C-9208-2DA603B440E5}" type="presOf" srcId="{C8792DEF-160E-4FBD-96A6-DB88F5AE83CA}" destId="{9A532363-FFC3-4AD8-8E0A-6C4471666A19}" srcOrd="0" destOrd="0" presId="urn:microsoft.com/office/officeart/2005/8/layout/vList2"/>
    <dgm:cxn modelId="{9C526D68-21A6-410D-B4B5-0A7A44C4DBC4}" srcId="{AFBAB7B2-D740-4436-82FD-A3412FA513BF}" destId="{E0EBC3FC-4073-49F6-9A4B-6BB03066A3C3}" srcOrd="3" destOrd="0" parTransId="{63171CF1-367E-49C6-9E83-44341F52EFE5}" sibTransId="{DC94C71A-3D2B-4405-92D5-8A24F83A7A4F}"/>
    <dgm:cxn modelId="{17518B6E-6E28-4877-9A9B-ECA1F786FC61}" type="presOf" srcId="{C92327F1-E03C-422D-B294-E34442B02F8C}" destId="{9A532363-FFC3-4AD8-8E0A-6C4471666A19}" srcOrd="0" destOrd="2" presId="urn:microsoft.com/office/officeart/2005/8/layout/vList2"/>
    <dgm:cxn modelId="{1FCAB74E-AB34-4B03-A782-B027385B4AC3}" type="presOf" srcId="{73D425C9-3860-4576-A1A5-33FB01BB5486}" destId="{9A532363-FFC3-4AD8-8E0A-6C4471666A19}" srcOrd="0" destOrd="4" presId="urn:microsoft.com/office/officeart/2005/8/layout/vList2"/>
    <dgm:cxn modelId="{3FB3B374-9B8D-42BD-A08F-5971EC00B399}" type="presOf" srcId="{6DA23ECD-DD88-4DA6-B867-99119B07CAA6}" destId="{9A532363-FFC3-4AD8-8E0A-6C4471666A19}" srcOrd="0" destOrd="1" presId="urn:microsoft.com/office/officeart/2005/8/layout/vList2"/>
    <dgm:cxn modelId="{9B68E178-05A6-4BAE-9E8D-36D572E4B5B9}" srcId="{AFBAB7B2-D740-4436-82FD-A3412FA513BF}" destId="{C8792DEF-160E-4FBD-96A6-DB88F5AE83CA}" srcOrd="0" destOrd="0" parTransId="{D243582B-05EA-44C5-9A97-F2BDA2F3611F}" sibTransId="{4E0BB60A-F851-4B8F-B0D2-4EAFED6627F4}"/>
    <dgm:cxn modelId="{274C367A-AD68-4EE5-90E6-640EFCBD5E88}" type="presOf" srcId="{906658CD-DAD2-4B1B-A93E-87A550B0015C}" destId="{574E9B48-62C6-4777-AD8A-4B74E571C812}" srcOrd="0" destOrd="0" presId="urn:microsoft.com/office/officeart/2005/8/layout/vList2"/>
    <dgm:cxn modelId="{82DD7989-4635-4B12-BBA4-18A8742F82C8}" type="presOf" srcId="{E0EBC3FC-4073-49F6-9A4B-6BB03066A3C3}" destId="{9A532363-FFC3-4AD8-8E0A-6C4471666A19}" srcOrd="0" destOrd="3" presId="urn:microsoft.com/office/officeart/2005/8/layout/vList2"/>
    <dgm:cxn modelId="{D27B109A-5E8B-471F-B68F-B2C51D8483AA}" srcId="{AFBAB7B2-D740-4436-82FD-A3412FA513BF}" destId="{C92327F1-E03C-422D-B294-E34442B02F8C}" srcOrd="2" destOrd="0" parTransId="{7AA08D89-DD06-436F-A0A3-136ECD1BB322}" sibTransId="{B6CF645E-D209-41E6-ADF4-C9E836D312A7}"/>
    <dgm:cxn modelId="{285168B4-1EB4-42F0-B1E8-9E2A588FC51D}" srcId="{AFBAB7B2-D740-4436-82FD-A3412FA513BF}" destId="{73D425C9-3860-4576-A1A5-33FB01BB5486}" srcOrd="4" destOrd="0" parTransId="{A7FE1197-308E-4CA9-A414-9DD8AAC9BEFA}" sibTransId="{58B5C336-442A-471C-A58C-5A7C81520D2A}"/>
    <dgm:cxn modelId="{0AB704B6-AB6C-45A0-8EB1-8B5138E15885}" type="presOf" srcId="{AFBAB7B2-D740-4436-82FD-A3412FA513BF}" destId="{94FBEB8D-7128-4AEB-B1F0-E053685E0E24}" srcOrd="0" destOrd="0" presId="urn:microsoft.com/office/officeart/2005/8/layout/vList2"/>
    <dgm:cxn modelId="{50811411-F020-4D60-8B95-136FD666AF99}" type="presParOf" srcId="{574E9B48-62C6-4777-AD8A-4B74E571C812}" destId="{94FBEB8D-7128-4AEB-B1F0-E053685E0E24}" srcOrd="0" destOrd="0" presId="urn:microsoft.com/office/officeart/2005/8/layout/vList2"/>
    <dgm:cxn modelId="{2F0582B3-6BA4-41B8-B10E-BEB910AAA0E1}" type="presParOf" srcId="{574E9B48-62C6-4777-AD8A-4B74E571C812}" destId="{9A532363-FFC3-4AD8-8E0A-6C4471666A1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6658CD-DAD2-4B1B-A93E-87A550B001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2C01C7-DA39-41CC-909E-BC3FAD2EFE64}">
      <dgm:prSet/>
      <dgm:spPr/>
      <dgm:t>
        <a:bodyPr/>
        <a:lstStyle/>
        <a:p>
          <a:r>
            <a:rPr lang="en-GB" b="1" dirty="0"/>
            <a:t>Get my name right</a:t>
          </a:r>
          <a:endParaRPr lang="en-US" dirty="0"/>
        </a:p>
      </dgm:t>
    </dgm:pt>
    <dgm:pt modelId="{F534F281-E440-4473-8A0F-5AF020F3F38A}" type="parTrans" cxnId="{687480D2-A0C5-4D7D-A7A2-49B3BB88A7BF}">
      <dgm:prSet/>
      <dgm:spPr/>
      <dgm:t>
        <a:bodyPr/>
        <a:lstStyle/>
        <a:p>
          <a:endParaRPr lang="en-US"/>
        </a:p>
      </dgm:t>
    </dgm:pt>
    <dgm:pt modelId="{F7A14EB4-7BF2-48AD-911C-067611A26074}" type="sibTrans" cxnId="{687480D2-A0C5-4D7D-A7A2-49B3BB88A7BF}">
      <dgm:prSet/>
      <dgm:spPr/>
      <dgm:t>
        <a:bodyPr/>
        <a:lstStyle/>
        <a:p>
          <a:endParaRPr lang="en-US"/>
        </a:p>
      </dgm:t>
    </dgm:pt>
    <dgm:pt modelId="{8ABD2048-AB48-4699-833B-94654CF44146}">
      <dgm:prSet/>
      <dgm:spPr/>
      <dgm:t>
        <a:bodyPr/>
        <a:lstStyle/>
        <a:p>
          <a:r>
            <a:rPr lang="en-GB" b="1" dirty="0"/>
            <a:t>Ask “how are you really feeling”</a:t>
          </a:r>
          <a:endParaRPr lang="en-US" dirty="0"/>
        </a:p>
      </dgm:t>
    </dgm:pt>
    <dgm:pt modelId="{3539033D-33C8-43F1-BF65-4648D0EEE90E}" type="parTrans" cxnId="{5C274009-E6D1-4BFD-8ECC-C492BFC48771}">
      <dgm:prSet/>
      <dgm:spPr/>
      <dgm:t>
        <a:bodyPr/>
        <a:lstStyle/>
        <a:p>
          <a:endParaRPr lang="en-US"/>
        </a:p>
      </dgm:t>
    </dgm:pt>
    <dgm:pt modelId="{EE879177-ED55-42D1-9419-865732A14BE7}" type="sibTrans" cxnId="{5C274009-E6D1-4BFD-8ECC-C492BFC48771}">
      <dgm:prSet/>
      <dgm:spPr/>
      <dgm:t>
        <a:bodyPr/>
        <a:lstStyle/>
        <a:p>
          <a:endParaRPr lang="en-US"/>
        </a:p>
      </dgm:t>
    </dgm:pt>
    <dgm:pt modelId="{9216AF71-18D6-4BCA-B8B6-A221655546EF}">
      <dgm:prSet/>
      <dgm:spPr/>
      <dgm:t>
        <a:bodyPr/>
        <a:lstStyle/>
        <a:p>
          <a:r>
            <a:rPr lang="en-GB" b="1"/>
            <a:t>Explain what is going to happen</a:t>
          </a:r>
          <a:endParaRPr lang="en-US"/>
        </a:p>
      </dgm:t>
    </dgm:pt>
    <dgm:pt modelId="{5382E14B-2426-40CF-AF71-F6225823034B}" type="parTrans" cxnId="{CDCCCB8A-2C86-4EC2-8498-DF7666DBD2CE}">
      <dgm:prSet/>
      <dgm:spPr/>
      <dgm:t>
        <a:bodyPr/>
        <a:lstStyle/>
        <a:p>
          <a:endParaRPr lang="en-US"/>
        </a:p>
      </dgm:t>
    </dgm:pt>
    <dgm:pt modelId="{38A26C3E-006D-48A3-BECF-E31D39A568E1}" type="sibTrans" cxnId="{CDCCCB8A-2C86-4EC2-8498-DF7666DBD2CE}">
      <dgm:prSet/>
      <dgm:spPr/>
      <dgm:t>
        <a:bodyPr/>
        <a:lstStyle/>
        <a:p>
          <a:endParaRPr lang="en-US"/>
        </a:p>
      </dgm:t>
    </dgm:pt>
    <dgm:pt modelId="{1B562FE6-7C74-4481-AFA9-6DC6BDC580A0}">
      <dgm:prSet/>
      <dgm:spPr/>
      <dgm:t>
        <a:bodyPr/>
        <a:lstStyle/>
        <a:p>
          <a:r>
            <a:rPr lang="en-GB" b="1" dirty="0"/>
            <a:t>Give back as much control as possible</a:t>
          </a:r>
          <a:endParaRPr lang="en-US" dirty="0"/>
        </a:p>
      </dgm:t>
    </dgm:pt>
    <dgm:pt modelId="{6FF2DFB4-0231-457B-9BCB-CCCACF2B0365}" type="parTrans" cxnId="{E9C5A917-7781-49DA-87E7-68A2BE755329}">
      <dgm:prSet/>
      <dgm:spPr/>
      <dgm:t>
        <a:bodyPr/>
        <a:lstStyle/>
        <a:p>
          <a:endParaRPr lang="en-US"/>
        </a:p>
      </dgm:t>
    </dgm:pt>
    <dgm:pt modelId="{03D8C092-7E77-41AE-A94A-88924032125E}" type="sibTrans" cxnId="{E9C5A917-7781-49DA-87E7-68A2BE755329}">
      <dgm:prSet/>
      <dgm:spPr/>
      <dgm:t>
        <a:bodyPr/>
        <a:lstStyle/>
        <a:p>
          <a:endParaRPr lang="en-US"/>
        </a:p>
      </dgm:t>
    </dgm:pt>
    <dgm:pt modelId="{FB19D859-04FB-4B25-93A6-F1164D14E967}">
      <dgm:prSet/>
      <dgm:spPr/>
      <dgm:t>
        <a:bodyPr/>
        <a:lstStyle/>
        <a:p>
          <a:r>
            <a:rPr lang="en-GB" b="1" dirty="0"/>
            <a:t>See me as a real person with a life outside of cancer</a:t>
          </a:r>
          <a:endParaRPr lang="en-US" dirty="0"/>
        </a:p>
      </dgm:t>
    </dgm:pt>
    <dgm:pt modelId="{579C86C4-1B5A-45A4-9B3A-84CD32D716F8}" type="sibTrans" cxnId="{FF5C78E0-FF37-49C4-A8FC-C3B89AFD62A2}">
      <dgm:prSet/>
      <dgm:spPr/>
      <dgm:t>
        <a:bodyPr/>
        <a:lstStyle/>
        <a:p>
          <a:endParaRPr lang="en-US"/>
        </a:p>
      </dgm:t>
    </dgm:pt>
    <dgm:pt modelId="{54FC39BB-EE2B-4E37-876B-F7631725D4CF}" type="parTrans" cxnId="{FF5C78E0-FF37-49C4-A8FC-C3B89AFD62A2}">
      <dgm:prSet/>
      <dgm:spPr/>
      <dgm:t>
        <a:bodyPr/>
        <a:lstStyle/>
        <a:p>
          <a:endParaRPr lang="en-US"/>
        </a:p>
      </dgm:t>
    </dgm:pt>
    <dgm:pt modelId="{38B2205D-FAA9-4687-A66C-2BB219FC6E76}">
      <dgm:prSet/>
      <dgm:spPr/>
      <dgm:t>
        <a:bodyPr/>
        <a:lstStyle/>
        <a:p>
          <a:r>
            <a:rPr lang="en-GB" b="1" dirty="0"/>
            <a:t>Build a relationship and build trust</a:t>
          </a:r>
          <a:endParaRPr lang="en-US" dirty="0"/>
        </a:p>
      </dgm:t>
    </dgm:pt>
    <dgm:pt modelId="{A8EEAE5F-6F00-4CF6-904A-788F7005B91C}" type="parTrans" cxnId="{79D85D58-200E-4A2C-A67B-AA97FC38B7FB}">
      <dgm:prSet/>
      <dgm:spPr/>
      <dgm:t>
        <a:bodyPr/>
        <a:lstStyle/>
        <a:p>
          <a:endParaRPr lang="en-GB"/>
        </a:p>
      </dgm:t>
    </dgm:pt>
    <dgm:pt modelId="{DBF57EC7-2D4C-432C-8618-AD809146395D}" type="sibTrans" cxnId="{79D85D58-200E-4A2C-A67B-AA97FC38B7FB}">
      <dgm:prSet/>
      <dgm:spPr/>
      <dgm:t>
        <a:bodyPr/>
        <a:lstStyle/>
        <a:p>
          <a:endParaRPr lang="en-GB"/>
        </a:p>
      </dgm:t>
    </dgm:pt>
    <dgm:pt modelId="{574E9B48-62C6-4777-AD8A-4B74E571C812}" type="pres">
      <dgm:prSet presAssocID="{906658CD-DAD2-4B1B-A93E-87A550B0015C}" presName="linear" presStyleCnt="0">
        <dgm:presLayoutVars>
          <dgm:animLvl val="lvl"/>
          <dgm:resizeHandles val="exact"/>
        </dgm:presLayoutVars>
      </dgm:prSet>
      <dgm:spPr/>
    </dgm:pt>
    <dgm:pt modelId="{E4B0AD59-353B-471C-96E7-98DE84CA1D3B}" type="pres">
      <dgm:prSet presAssocID="{FB19D859-04FB-4B25-93A6-F1164D14E96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075CF20-8BD9-42A7-946B-35AB214D8262}" type="pres">
      <dgm:prSet presAssocID="{579C86C4-1B5A-45A4-9B3A-84CD32D716F8}" presName="spacer" presStyleCnt="0"/>
      <dgm:spPr/>
    </dgm:pt>
    <dgm:pt modelId="{A3EB21FA-F4F1-446D-BD1C-C5C7D66B1951}" type="pres">
      <dgm:prSet presAssocID="{052C01C7-DA39-41CC-909E-BC3FAD2EFE6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9CEFF07-3A0F-4494-B9F5-65A2A65603FF}" type="pres">
      <dgm:prSet presAssocID="{F7A14EB4-7BF2-48AD-911C-067611A26074}" presName="spacer" presStyleCnt="0"/>
      <dgm:spPr/>
    </dgm:pt>
    <dgm:pt modelId="{E91121A9-EA68-4F4B-95E0-34DDAF679807}" type="pres">
      <dgm:prSet presAssocID="{8ABD2048-AB48-4699-833B-94654CF4414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F996BF8-137B-405A-97A5-589C9C3A0A4C}" type="pres">
      <dgm:prSet presAssocID="{EE879177-ED55-42D1-9419-865732A14BE7}" presName="spacer" presStyleCnt="0"/>
      <dgm:spPr/>
    </dgm:pt>
    <dgm:pt modelId="{EDC87532-35B6-4116-ADDF-C6FA36F22C31}" type="pres">
      <dgm:prSet presAssocID="{9216AF71-18D6-4BCA-B8B6-A221655546E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7308D44-38C1-4A04-BD9A-442EB57A32E1}" type="pres">
      <dgm:prSet presAssocID="{38A26C3E-006D-48A3-BECF-E31D39A568E1}" presName="spacer" presStyleCnt="0"/>
      <dgm:spPr/>
    </dgm:pt>
    <dgm:pt modelId="{92277A5F-2C1C-496A-9CBC-C04B3C4696DD}" type="pres">
      <dgm:prSet presAssocID="{1B562FE6-7C74-4481-AFA9-6DC6BDC580A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D913E7A-4CE3-42DD-BE01-7F5F1DBF293C}" type="pres">
      <dgm:prSet presAssocID="{03D8C092-7E77-41AE-A94A-88924032125E}" presName="spacer" presStyleCnt="0"/>
      <dgm:spPr/>
    </dgm:pt>
    <dgm:pt modelId="{84C7A881-81F6-4C28-B2DD-8D924A71C380}" type="pres">
      <dgm:prSet presAssocID="{38B2205D-FAA9-4687-A66C-2BB219FC6E7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C274009-E6D1-4BFD-8ECC-C492BFC48771}" srcId="{906658CD-DAD2-4B1B-A93E-87A550B0015C}" destId="{8ABD2048-AB48-4699-833B-94654CF44146}" srcOrd="2" destOrd="0" parTransId="{3539033D-33C8-43F1-BF65-4648D0EEE90E}" sibTransId="{EE879177-ED55-42D1-9419-865732A14BE7}"/>
    <dgm:cxn modelId="{E9C5A917-7781-49DA-87E7-68A2BE755329}" srcId="{906658CD-DAD2-4B1B-A93E-87A550B0015C}" destId="{1B562FE6-7C74-4481-AFA9-6DC6BDC580A0}" srcOrd="4" destOrd="0" parTransId="{6FF2DFB4-0231-457B-9BCB-CCCACF2B0365}" sibTransId="{03D8C092-7E77-41AE-A94A-88924032125E}"/>
    <dgm:cxn modelId="{7B57012A-897F-4996-8305-7A83405047FA}" type="presOf" srcId="{9216AF71-18D6-4BCA-B8B6-A221655546EF}" destId="{EDC87532-35B6-4116-ADDF-C6FA36F22C31}" srcOrd="0" destOrd="0" presId="urn:microsoft.com/office/officeart/2005/8/layout/vList2"/>
    <dgm:cxn modelId="{5578E63D-944D-4A90-8D24-23B7E703408D}" type="presOf" srcId="{38B2205D-FAA9-4687-A66C-2BB219FC6E76}" destId="{84C7A881-81F6-4C28-B2DD-8D924A71C380}" srcOrd="0" destOrd="0" presId="urn:microsoft.com/office/officeart/2005/8/layout/vList2"/>
    <dgm:cxn modelId="{000D376E-E4C9-4A9A-A140-98788AA09A19}" type="presOf" srcId="{FB19D859-04FB-4B25-93A6-F1164D14E967}" destId="{E4B0AD59-353B-471C-96E7-98DE84CA1D3B}" srcOrd="0" destOrd="0" presId="urn:microsoft.com/office/officeart/2005/8/layout/vList2"/>
    <dgm:cxn modelId="{A0376752-8FA4-46F2-8A7C-68CF07FE3019}" type="presOf" srcId="{1B562FE6-7C74-4481-AFA9-6DC6BDC580A0}" destId="{92277A5F-2C1C-496A-9CBC-C04B3C4696DD}" srcOrd="0" destOrd="0" presId="urn:microsoft.com/office/officeart/2005/8/layout/vList2"/>
    <dgm:cxn modelId="{79D85D58-200E-4A2C-A67B-AA97FC38B7FB}" srcId="{906658CD-DAD2-4B1B-A93E-87A550B0015C}" destId="{38B2205D-FAA9-4687-A66C-2BB219FC6E76}" srcOrd="5" destOrd="0" parTransId="{A8EEAE5F-6F00-4CF6-904A-788F7005B91C}" sibTransId="{DBF57EC7-2D4C-432C-8618-AD809146395D}"/>
    <dgm:cxn modelId="{274C367A-AD68-4EE5-90E6-640EFCBD5E88}" type="presOf" srcId="{906658CD-DAD2-4B1B-A93E-87A550B0015C}" destId="{574E9B48-62C6-4777-AD8A-4B74E571C812}" srcOrd="0" destOrd="0" presId="urn:microsoft.com/office/officeart/2005/8/layout/vList2"/>
    <dgm:cxn modelId="{CDCCCB8A-2C86-4EC2-8498-DF7666DBD2CE}" srcId="{906658CD-DAD2-4B1B-A93E-87A550B0015C}" destId="{9216AF71-18D6-4BCA-B8B6-A221655546EF}" srcOrd="3" destOrd="0" parTransId="{5382E14B-2426-40CF-AF71-F6225823034B}" sibTransId="{38A26C3E-006D-48A3-BECF-E31D39A568E1}"/>
    <dgm:cxn modelId="{55627FD2-DAA8-4A5F-B9E1-E91D6E8CC4A6}" type="presOf" srcId="{8ABD2048-AB48-4699-833B-94654CF44146}" destId="{E91121A9-EA68-4F4B-95E0-34DDAF679807}" srcOrd="0" destOrd="0" presId="urn:microsoft.com/office/officeart/2005/8/layout/vList2"/>
    <dgm:cxn modelId="{687480D2-A0C5-4D7D-A7A2-49B3BB88A7BF}" srcId="{906658CD-DAD2-4B1B-A93E-87A550B0015C}" destId="{052C01C7-DA39-41CC-909E-BC3FAD2EFE64}" srcOrd="1" destOrd="0" parTransId="{F534F281-E440-4473-8A0F-5AF020F3F38A}" sibTransId="{F7A14EB4-7BF2-48AD-911C-067611A26074}"/>
    <dgm:cxn modelId="{7EEC9CDB-48D9-43DF-98A7-33A5B4C698B0}" type="presOf" srcId="{052C01C7-DA39-41CC-909E-BC3FAD2EFE64}" destId="{A3EB21FA-F4F1-446D-BD1C-C5C7D66B1951}" srcOrd="0" destOrd="0" presId="urn:microsoft.com/office/officeart/2005/8/layout/vList2"/>
    <dgm:cxn modelId="{FF5C78E0-FF37-49C4-A8FC-C3B89AFD62A2}" srcId="{906658CD-DAD2-4B1B-A93E-87A550B0015C}" destId="{FB19D859-04FB-4B25-93A6-F1164D14E967}" srcOrd="0" destOrd="0" parTransId="{54FC39BB-EE2B-4E37-876B-F7631725D4CF}" sibTransId="{579C86C4-1B5A-45A4-9B3A-84CD32D716F8}"/>
    <dgm:cxn modelId="{D30C8BFC-D550-483C-B1ED-36F3E0D41E0D}" type="presParOf" srcId="{574E9B48-62C6-4777-AD8A-4B74E571C812}" destId="{E4B0AD59-353B-471C-96E7-98DE84CA1D3B}" srcOrd="0" destOrd="0" presId="urn:microsoft.com/office/officeart/2005/8/layout/vList2"/>
    <dgm:cxn modelId="{75F8AC25-7726-4F66-9E2C-953E9F6D7363}" type="presParOf" srcId="{574E9B48-62C6-4777-AD8A-4B74E571C812}" destId="{5075CF20-8BD9-42A7-946B-35AB214D8262}" srcOrd="1" destOrd="0" presId="urn:microsoft.com/office/officeart/2005/8/layout/vList2"/>
    <dgm:cxn modelId="{CE0EAF6E-A92F-4489-BC6B-E0AFE58EB46A}" type="presParOf" srcId="{574E9B48-62C6-4777-AD8A-4B74E571C812}" destId="{A3EB21FA-F4F1-446D-BD1C-C5C7D66B1951}" srcOrd="2" destOrd="0" presId="urn:microsoft.com/office/officeart/2005/8/layout/vList2"/>
    <dgm:cxn modelId="{D58F9457-E039-4C4B-9D19-223C5DC49380}" type="presParOf" srcId="{574E9B48-62C6-4777-AD8A-4B74E571C812}" destId="{79CEFF07-3A0F-4494-B9F5-65A2A65603FF}" srcOrd="3" destOrd="0" presId="urn:microsoft.com/office/officeart/2005/8/layout/vList2"/>
    <dgm:cxn modelId="{2EC3F3EE-2CF5-436B-9A25-6261D08C8C89}" type="presParOf" srcId="{574E9B48-62C6-4777-AD8A-4B74E571C812}" destId="{E91121A9-EA68-4F4B-95E0-34DDAF679807}" srcOrd="4" destOrd="0" presId="urn:microsoft.com/office/officeart/2005/8/layout/vList2"/>
    <dgm:cxn modelId="{7017D8B5-E95B-4327-ABBE-7C2CCDA5B6A0}" type="presParOf" srcId="{574E9B48-62C6-4777-AD8A-4B74E571C812}" destId="{5F996BF8-137B-405A-97A5-589C9C3A0A4C}" srcOrd="5" destOrd="0" presId="urn:microsoft.com/office/officeart/2005/8/layout/vList2"/>
    <dgm:cxn modelId="{9C1B60BC-B3F3-466D-B5F6-C7E8CFAA0E24}" type="presParOf" srcId="{574E9B48-62C6-4777-AD8A-4B74E571C812}" destId="{EDC87532-35B6-4116-ADDF-C6FA36F22C31}" srcOrd="6" destOrd="0" presId="urn:microsoft.com/office/officeart/2005/8/layout/vList2"/>
    <dgm:cxn modelId="{327948C6-4CED-4612-A7A0-3BAA6D354B54}" type="presParOf" srcId="{574E9B48-62C6-4777-AD8A-4B74E571C812}" destId="{87308D44-38C1-4A04-BD9A-442EB57A32E1}" srcOrd="7" destOrd="0" presId="urn:microsoft.com/office/officeart/2005/8/layout/vList2"/>
    <dgm:cxn modelId="{047B7CC9-27AD-4F25-A42A-29F2C34FD188}" type="presParOf" srcId="{574E9B48-62C6-4777-AD8A-4B74E571C812}" destId="{92277A5F-2C1C-496A-9CBC-C04B3C4696DD}" srcOrd="8" destOrd="0" presId="urn:microsoft.com/office/officeart/2005/8/layout/vList2"/>
    <dgm:cxn modelId="{C0E8E9B5-E4C9-4330-9C22-4FBCBF23F329}" type="presParOf" srcId="{574E9B48-62C6-4777-AD8A-4B74E571C812}" destId="{0D913E7A-4CE3-42DD-BE01-7F5F1DBF293C}" srcOrd="9" destOrd="0" presId="urn:microsoft.com/office/officeart/2005/8/layout/vList2"/>
    <dgm:cxn modelId="{F7E135E6-B705-4471-BB4A-4DA6CCE5ACB1}" type="presParOf" srcId="{574E9B48-62C6-4777-AD8A-4B74E571C812}" destId="{84C7A881-81F6-4C28-B2DD-8D924A71C38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BEB8D-7128-4AEB-B1F0-E053685E0E24}">
      <dsp:nvSpPr>
        <dsp:cNvPr id="0" name=""/>
        <dsp:cNvSpPr/>
      </dsp:nvSpPr>
      <dsp:spPr>
        <a:xfrm>
          <a:off x="0" y="0"/>
          <a:ext cx="11077073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1" kern="1200" dirty="0"/>
            <a:t>CNS Teams</a:t>
          </a:r>
          <a:endParaRPr lang="en-US" sz="3500" kern="1200" dirty="0"/>
        </a:p>
      </dsp:txBody>
      <dsp:txXfrm>
        <a:off x="40980" y="40980"/>
        <a:ext cx="10995113" cy="757514"/>
      </dsp:txXfrm>
    </dsp:sp>
    <dsp:sp modelId="{9A532363-FFC3-4AD8-8E0A-6C4471666A19}">
      <dsp:nvSpPr>
        <dsp:cNvPr id="0" name=""/>
        <dsp:cNvSpPr/>
      </dsp:nvSpPr>
      <dsp:spPr>
        <a:xfrm>
          <a:off x="0" y="859578"/>
          <a:ext cx="11077073" cy="184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9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Invaluable gift of time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No judgement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Not phased by anything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Pull everything together across the multidisciplinary team</a:t>
          </a:r>
          <a:endParaRPr lang="en-US" sz="2700" kern="1200" dirty="0"/>
        </a:p>
      </dsp:txBody>
      <dsp:txXfrm>
        <a:off x="0" y="859578"/>
        <a:ext cx="11077073" cy="1847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BEB8D-7128-4AEB-B1F0-E053685E0E24}">
      <dsp:nvSpPr>
        <dsp:cNvPr id="0" name=""/>
        <dsp:cNvSpPr/>
      </dsp:nvSpPr>
      <dsp:spPr>
        <a:xfrm>
          <a:off x="0" y="25271"/>
          <a:ext cx="11077073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1" kern="1200" dirty="0"/>
            <a:t>Continuity of care</a:t>
          </a:r>
          <a:endParaRPr lang="en-US" sz="3500" kern="1200" dirty="0"/>
        </a:p>
      </dsp:txBody>
      <dsp:txXfrm>
        <a:off x="40980" y="66251"/>
        <a:ext cx="10995113" cy="757514"/>
      </dsp:txXfrm>
    </dsp:sp>
    <dsp:sp modelId="{9A532363-FFC3-4AD8-8E0A-6C4471666A19}">
      <dsp:nvSpPr>
        <dsp:cNvPr id="0" name=""/>
        <dsp:cNvSpPr/>
      </dsp:nvSpPr>
      <dsp:spPr>
        <a:xfrm>
          <a:off x="0" y="880789"/>
          <a:ext cx="11077073" cy="231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9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Helps all of the previous points happen more easily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Build a relationship and build trust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Build a better understanding of the patient as a person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Continuation of conversations and monitoring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Leads to significantly better experience of care</a:t>
          </a:r>
        </a:p>
      </dsp:txBody>
      <dsp:txXfrm>
        <a:off x="0" y="880789"/>
        <a:ext cx="11077073" cy="231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0AD59-353B-471C-96E7-98DE84CA1D3B}">
      <dsp:nvSpPr>
        <dsp:cNvPr id="0" name=""/>
        <dsp:cNvSpPr/>
      </dsp:nvSpPr>
      <dsp:spPr>
        <a:xfrm>
          <a:off x="0" y="95101"/>
          <a:ext cx="8309784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See me as a real person with a life outside of cancer</a:t>
          </a:r>
          <a:endParaRPr lang="en-US" sz="2900" kern="1200" dirty="0"/>
        </a:p>
      </dsp:txBody>
      <dsp:txXfrm>
        <a:off x="33955" y="129056"/>
        <a:ext cx="8241874" cy="627655"/>
      </dsp:txXfrm>
    </dsp:sp>
    <dsp:sp modelId="{A3EB21FA-F4F1-446D-BD1C-C5C7D66B1951}">
      <dsp:nvSpPr>
        <dsp:cNvPr id="0" name=""/>
        <dsp:cNvSpPr/>
      </dsp:nvSpPr>
      <dsp:spPr>
        <a:xfrm>
          <a:off x="0" y="874186"/>
          <a:ext cx="8309784" cy="69556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Get my name right</a:t>
          </a:r>
          <a:endParaRPr lang="en-US" sz="2900" kern="1200" dirty="0"/>
        </a:p>
      </dsp:txBody>
      <dsp:txXfrm>
        <a:off x="33955" y="908141"/>
        <a:ext cx="8241874" cy="627655"/>
      </dsp:txXfrm>
    </dsp:sp>
    <dsp:sp modelId="{E91121A9-EA68-4F4B-95E0-34DDAF679807}">
      <dsp:nvSpPr>
        <dsp:cNvPr id="0" name=""/>
        <dsp:cNvSpPr/>
      </dsp:nvSpPr>
      <dsp:spPr>
        <a:xfrm>
          <a:off x="0" y="1653271"/>
          <a:ext cx="8309784" cy="69556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Ask “how are you really feeling”</a:t>
          </a:r>
          <a:endParaRPr lang="en-US" sz="2900" kern="1200" dirty="0"/>
        </a:p>
      </dsp:txBody>
      <dsp:txXfrm>
        <a:off x="33955" y="1687226"/>
        <a:ext cx="8241874" cy="627655"/>
      </dsp:txXfrm>
    </dsp:sp>
    <dsp:sp modelId="{EDC87532-35B6-4116-ADDF-C6FA36F22C31}">
      <dsp:nvSpPr>
        <dsp:cNvPr id="0" name=""/>
        <dsp:cNvSpPr/>
      </dsp:nvSpPr>
      <dsp:spPr>
        <a:xfrm>
          <a:off x="0" y="2432356"/>
          <a:ext cx="8309784" cy="69556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/>
            <a:t>Explain what is going to happen</a:t>
          </a:r>
          <a:endParaRPr lang="en-US" sz="2900" kern="1200"/>
        </a:p>
      </dsp:txBody>
      <dsp:txXfrm>
        <a:off x="33955" y="2466311"/>
        <a:ext cx="8241874" cy="627655"/>
      </dsp:txXfrm>
    </dsp:sp>
    <dsp:sp modelId="{92277A5F-2C1C-496A-9CBC-C04B3C4696DD}">
      <dsp:nvSpPr>
        <dsp:cNvPr id="0" name=""/>
        <dsp:cNvSpPr/>
      </dsp:nvSpPr>
      <dsp:spPr>
        <a:xfrm>
          <a:off x="0" y="3211441"/>
          <a:ext cx="8309784" cy="69556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Give back as much control as possible</a:t>
          </a:r>
          <a:endParaRPr lang="en-US" sz="2900" kern="1200" dirty="0"/>
        </a:p>
      </dsp:txBody>
      <dsp:txXfrm>
        <a:off x="33955" y="3245396"/>
        <a:ext cx="8241874" cy="627655"/>
      </dsp:txXfrm>
    </dsp:sp>
    <dsp:sp modelId="{84C7A881-81F6-4C28-B2DD-8D924A71C380}">
      <dsp:nvSpPr>
        <dsp:cNvPr id="0" name=""/>
        <dsp:cNvSpPr/>
      </dsp:nvSpPr>
      <dsp:spPr>
        <a:xfrm>
          <a:off x="0" y="3990526"/>
          <a:ext cx="8309784" cy="69556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Build a relationship and build trust</a:t>
          </a:r>
          <a:endParaRPr lang="en-US" sz="2900" kern="1200" dirty="0"/>
        </a:p>
      </dsp:txBody>
      <dsp:txXfrm>
        <a:off x="33955" y="4024481"/>
        <a:ext cx="8241874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A0681-50F9-4695-BD6B-F82B71B0F0FC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52601-4424-4D6B-93AF-67BB34732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0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52601-4424-4D6B-93AF-67BB34732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DD7BA-0B64-4C1C-8CC6-75098779DD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52601-4424-4D6B-93AF-67BB34732E4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3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52601-4424-4D6B-93AF-67BB34732E4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52601-4424-4D6B-93AF-67BB34732E4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2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452601-4424-4D6B-93AF-67BB34732E4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5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9857-D8AE-678A-A63E-EF9076596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5FA09-D2EE-EEBD-3D39-5598D41B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78D-40F5-E290-7930-3132ECCC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FDCCA-FA40-719E-1BFA-40157A3A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2329-3BD4-690E-8548-9601EDE0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70CD-9575-CFCD-516C-DFA8125F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2EA94-ABC7-95FD-8908-FD6CAA618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9A3B0-A954-877B-324C-5DC33DB8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8328E-A22E-39A1-3B3A-D42B4C85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40707-88A7-8AEC-5DDD-E5D7C0EF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0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2C325-3525-D89A-2850-EE94C339C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FE5F3-C28A-0A62-17E8-0C34E17F3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4B25C-2BCF-F7EC-E414-376CD6A8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673A-A426-500B-9AEB-0CDE3C96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E18C1-3D54-0717-6D44-2452A7C3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8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1C7F-B6DD-52D8-796B-47A12285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FBE4-019A-99E3-6764-026DB2B3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EE4A3-ADFA-F3E6-4B7A-4FC21908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DD51A-21FD-FBE9-AEB6-141DA19C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435AD-B767-3C2C-3BF9-7110825F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1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61E0-E3FC-9314-C8D7-EDC22C3F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BF0B6-A1B6-9EA7-9D80-A8F9687AB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336C8-B6DA-2069-0A30-1FEEA87F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4145-9552-E9FC-A9D5-34505CD2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C99E7-8323-190A-6972-54D3BC22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3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6244-8EDC-BBBF-CCAE-B5228F91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F1B2-E62D-2435-0414-0BC5F23BD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20823-256D-93B9-0BB8-911E7BA4E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BBEF0-3417-90E9-BAB1-297FCB64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BB787-4648-A1C2-DA19-A1206876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B1C44-376F-536B-DA8A-78C77927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7B75-9B8A-9F3F-E54C-98CBD4AB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9C471-7590-8C01-2058-6A2EE58C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74F7B-37D1-ADCE-53CE-43B3B6051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04B9F-3F40-9093-63AD-082C12C9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CF550-023C-92E1-36B0-72076344C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DEFA6-9621-D4A2-D107-E92BF89A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4D3CB-C337-B6D9-ED09-4A815FB7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667A7-2BED-2F2E-42F2-78471CED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0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A276-2E4C-CF8B-3213-0ADB64FB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44212E-1C29-7AEB-4B08-AB609F33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EDBE5-34E2-786C-A02A-6005D3D1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050EC-65FF-406E-93CC-515CD841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8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3E2DA-76C5-00E3-6F6A-CC551983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2BF7F-4614-957A-C3B8-D610CDB2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2AE53-21DF-A485-1059-5B26133D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3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1FDD-9DB7-7DDD-A56F-66636DA5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C2D25-6248-F71F-ABEE-62B89AB4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2572B-6E63-375D-59A3-83A2A891A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7170F-531D-6077-F4DB-1697CFF6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6DB33-5447-0308-7FC4-65D3E582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6AF32-5031-0387-E14D-76CFEFF6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1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9F66-D7CE-C4D9-9DD0-AD26965C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92BB8-5741-F970-651C-DAF274D3F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B4DE5-0355-57A9-B0F4-025B29EF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6844-4B36-45E0-3770-048AFC27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9D8A9-7328-A2DF-8D49-B6EA09AD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9DDE7-34D7-F07E-E2DC-502975C1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7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B7A03-9800-FC6B-E934-72B3C133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3DB3D-B591-8283-D8C9-EDA40D88E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3491-EDDA-85DA-AA83-C8DB4888B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7737F-7A6C-4FC4-B673-CFCD87404EE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01822-C537-041E-E3F1-6A094D52C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013B-D5B7-6248-EF42-EA68E4B8B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E11E-6F62-491F-8361-C349F5C0E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3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D51EEC-6821-1C84-B97A-1053E100AC1F}"/>
              </a:ext>
            </a:extLst>
          </p:cNvPr>
          <p:cNvSpPr txBox="1"/>
          <p:nvPr/>
        </p:nvSpPr>
        <p:spPr>
          <a:xfrm>
            <a:off x="3048000" y="1323291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Big Impact of Brief Encounters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5B38F3-9884-FE08-6338-E7B4744CE097}"/>
              </a:ext>
            </a:extLst>
          </p:cNvPr>
          <p:cNvSpPr txBox="1"/>
          <p:nvPr/>
        </p:nvSpPr>
        <p:spPr>
          <a:xfrm>
            <a:off x="3084513" y="3609291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 Chambers</a:t>
            </a: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Rep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toon ruins a wooden house in stones Royalty Free Vector">
            <a:extLst>
              <a:ext uri="{FF2B5EF4-FFF2-40B4-BE49-F238E27FC236}">
                <a16:creationId xmlns:a16="http://schemas.microsoft.com/office/drawing/2014/main" id="{B757C3FD-9A2C-402C-B26E-1B4DABAF81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4022" y="645602"/>
            <a:ext cx="5583329" cy="559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1AE472-0D7F-41D8-B765-C604927F3D13}"/>
              </a:ext>
            </a:extLst>
          </p:cNvPr>
          <p:cNvSpPr txBox="1"/>
          <p:nvPr/>
        </p:nvSpPr>
        <p:spPr>
          <a:xfrm>
            <a:off x="5158451" y="803448"/>
            <a:ext cx="19351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Success!!!</a:t>
            </a:r>
          </a:p>
        </p:txBody>
      </p:sp>
    </p:spTree>
    <p:extLst>
      <p:ext uri="{BB962C8B-B14F-4D97-AF65-F5344CB8AC3E}">
        <p14:creationId xmlns:p14="http://schemas.microsoft.com/office/powerpoint/2010/main" val="250958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C2B010-FB95-DAA4-65AA-843D25DB44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84" y="680119"/>
            <a:ext cx="12192000" cy="11516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75D0B8-4111-AA6E-AE2F-3D12EFC9629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9882"/>
            <a:ext cx="12192000" cy="1079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9BCE08-F7E2-587A-AA2E-3D110EE7B3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997869"/>
            <a:ext cx="12192000" cy="107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0A7037-5140-B7D0-0BE7-6F00D5D6D17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77369"/>
            <a:ext cx="12192000" cy="1231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8AF73-7791-D2E6-78EA-DEB2C03F561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9" y="5288046"/>
            <a:ext cx="12192000" cy="1689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35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2D520C9B-12A2-9212-D685-F4C48CF24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4098207"/>
              </p:ext>
            </p:extLst>
          </p:nvPr>
        </p:nvGraphicFramePr>
        <p:xfrm>
          <a:off x="348914" y="1267327"/>
          <a:ext cx="11077073" cy="272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299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2D520C9B-12A2-9212-D685-F4C48CF24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5579641"/>
              </p:ext>
            </p:extLst>
          </p:nvPr>
        </p:nvGraphicFramePr>
        <p:xfrm>
          <a:off x="348914" y="1203161"/>
          <a:ext cx="11077073" cy="324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755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extBox 1">
            <a:extLst>
              <a:ext uri="{FF2B5EF4-FFF2-40B4-BE49-F238E27FC236}">
                <a16:creationId xmlns:a16="http://schemas.microsoft.com/office/drawing/2014/main" id="{2BBFD61A-8909-5296-2F94-7B47A082C2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759683"/>
              </p:ext>
            </p:extLst>
          </p:nvPr>
        </p:nvGraphicFramePr>
        <p:xfrm>
          <a:off x="1941108" y="369332"/>
          <a:ext cx="8309784" cy="478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58E7D3-380D-D022-0674-0FA34DACC6FA}"/>
              </a:ext>
            </a:extLst>
          </p:cNvPr>
          <p:cNvSpPr txBox="1"/>
          <p:nvPr/>
        </p:nvSpPr>
        <p:spPr>
          <a:xfrm>
            <a:off x="316689" y="5530081"/>
            <a:ext cx="116343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not just about getting chemo into people or operating on people.</a:t>
            </a:r>
          </a:p>
          <a:p>
            <a:pPr algn="ctr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small things matter – they take very little time but they have a big impact.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01958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4|98.1|256.5|142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150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Chambers</dc:creator>
  <cp:lastModifiedBy>Helen Dunderdale</cp:lastModifiedBy>
  <cp:revision>2</cp:revision>
  <dcterms:created xsi:type="dcterms:W3CDTF">2022-09-17T17:58:43Z</dcterms:created>
  <dcterms:modified xsi:type="dcterms:W3CDTF">2023-01-10T08:48:51Z</dcterms:modified>
</cp:coreProperties>
</file>