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64" r:id="rId4"/>
    <p:sldId id="2145706571" r:id="rId5"/>
    <p:sldId id="340" r:id="rId6"/>
    <p:sldId id="262" r:id="rId7"/>
    <p:sldId id="363" r:id="rId8"/>
    <p:sldId id="2145706573" r:id="rId9"/>
    <p:sldId id="342" r:id="rId10"/>
    <p:sldId id="368" r:id="rId11"/>
    <p:sldId id="2145706575" r:id="rId12"/>
    <p:sldId id="2145706576" r:id="rId13"/>
    <p:sldId id="2145706577" r:id="rId14"/>
    <p:sldId id="285" r:id="rId15"/>
    <p:sldId id="2145706578" r:id="rId16"/>
    <p:sldId id="267" r:id="rId17"/>
    <p:sldId id="2145706579" r:id="rId18"/>
    <p:sldId id="2145706574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9600C-D5CF-40B7-BC91-CB1A7141575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C937BA-8AFC-42EA-A492-1A08AE4BF3FB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42717356-B5A5-4941-B114-36486745F7DC}" type="parTrans" cxnId="{F80B8759-61A5-4D94-A840-8504AAD3F1D0}">
      <dgm:prSet/>
      <dgm:spPr/>
      <dgm:t>
        <a:bodyPr/>
        <a:lstStyle/>
        <a:p>
          <a:endParaRPr lang="en-GB"/>
        </a:p>
      </dgm:t>
    </dgm:pt>
    <dgm:pt modelId="{EF39F514-BC4C-45E9-B830-0E96240F97E6}" type="sibTrans" cxnId="{F80B8759-61A5-4D94-A840-8504AAD3F1D0}">
      <dgm:prSet/>
      <dgm:spPr/>
      <dgm:t>
        <a:bodyPr/>
        <a:lstStyle/>
        <a:p>
          <a:endParaRPr lang="en-GB"/>
        </a:p>
      </dgm:t>
    </dgm:pt>
    <dgm:pt modelId="{9791BB02-B33B-466D-A67E-2622154F5740}">
      <dgm:prSet phldrT="[Text]"/>
      <dgm:spPr/>
      <dgm:t>
        <a:bodyPr/>
        <a:lstStyle/>
        <a:p>
          <a:r>
            <a:rPr lang="en-GB" dirty="0"/>
            <a:t>Clinician</a:t>
          </a:r>
        </a:p>
      </dgm:t>
    </dgm:pt>
    <dgm:pt modelId="{2A83E28D-C8A9-4A17-B7B5-2BC2CD7D58E9}" type="parTrans" cxnId="{C41D0080-07E6-4B95-9D55-17F90299C9A4}">
      <dgm:prSet/>
      <dgm:spPr/>
      <dgm:t>
        <a:bodyPr/>
        <a:lstStyle/>
        <a:p>
          <a:endParaRPr lang="en-GB"/>
        </a:p>
      </dgm:t>
    </dgm:pt>
    <dgm:pt modelId="{4683CD97-FCBD-4A55-BF48-33B88476FCFA}" type="sibTrans" cxnId="{C41D0080-07E6-4B95-9D55-17F90299C9A4}">
      <dgm:prSet/>
      <dgm:spPr/>
      <dgm:t>
        <a:bodyPr/>
        <a:lstStyle/>
        <a:p>
          <a:endParaRPr lang="en-GB"/>
        </a:p>
      </dgm:t>
    </dgm:pt>
    <dgm:pt modelId="{ECCFABB2-3AE5-4FDA-AADC-01434D0B117C}">
      <dgm:prSet phldrT="[Text]"/>
      <dgm:spPr/>
      <dgm:t>
        <a:bodyPr/>
        <a:lstStyle/>
        <a:p>
          <a:r>
            <a:rPr lang="en-GB" dirty="0"/>
            <a:t>Patient</a:t>
          </a:r>
        </a:p>
      </dgm:t>
    </dgm:pt>
    <dgm:pt modelId="{0A5044EC-21F9-403B-B16E-C931AD7AF7D1}" type="parTrans" cxnId="{03D9322E-F6EB-4BBF-A545-2E174793A622}">
      <dgm:prSet/>
      <dgm:spPr/>
      <dgm:t>
        <a:bodyPr/>
        <a:lstStyle/>
        <a:p>
          <a:endParaRPr lang="en-GB"/>
        </a:p>
      </dgm:t>
    </dgm:pt>
    <dgm:pt modelId="{8E021F71-7421-4396-8E53-966AC550940E}" type="sibTrans" cxnId="{03D9322E-F6EB-4BBF-A545-2E174793A622}">
      <dgm:prSet/>
      <dgm:spPr/>
      <dgm:t>
        <a:bodyPr/>
        <a:lstStyle/>
        <a:p>
          <a:endParaRPr lang="en-GB"/>
        </a:p>
      </dgm:t>
    </dgm:pt>
    <dgm:pt modelId="{A683D549-5C7D-4C02-91DA-3841D71EAC8C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5EFB3BB1-C7E9-4B3B-A354-FFB1CEA2C169}" type="parTrans" cxnId="{7E7B0C06-9314-4D8E-8AEA-1BEDB27DB19C}">
      <dgm:prSet/>
      <dgm:spPr/>
      <dgm:t>
        <a:bodyPr/>
        <a:lstStyle/>
        <a:p>
          <a:endParaRPr lang="en-GB"/>
        </a:p>
      </dgm:t>
    </dgm:pt>
    <dgm:pt modelId="{3F79136C-8BBE-4B6C-AC44-95607BF0172F}" type="sibTrans" cxnId="{7E7B0C06-9314-4D8E-8AEA-1BEDB27DB19C}">
      <dgm:prSet/>
      <dgm:spPr/>
      <dgm:t>
        <a:bodyPr/>
        <a:lstStyle/>
        <a:p>
          <a:endParaRPr lang="en-GB"/>
        </a:p>
      </dgm:t>
    </dgm:pt>
    <dgm:pt modelId="{700AD312-8A9C-4D58-914E-80C673C6E136}">
      <dgm:prSet phldrT="[Text]"/>
      <dgm:spPr/>
      <dgm:t>
        <a:bodyPr/>
        <a:lstStyle/>
        <a:p>
          <a:r>
            <a:rPr lang="en-GB" dirty="0"/>
            <a:t>Clinician</a:t>
          </a:r>
        </a:p>
      </dgm:t>
    </dgm:pt>
    <dgm:pt modelId="{42FF522E-9445-4F6C-9AD4-F15D005432C6}" type="parTrans" cxnId="{00C61C86-DA1B-40D5-A06B-ABDB485552B6}">
      <dgm:prSet/>
      <dgm:spPr/>
      <dgm:t>
        <a:bodyPr/>
        <a:lstStyle/>
        <a:p>
          <a:endParaRPr lang="en-GB"/>
        </a:p>
      </dgm:t>
    </dgm:pt>
    <dgm:pt modelId="{00D78F27-5973-4D1F-B8E5-35205A1BFCE9}" type="sibTrans" cxnId="{00C61C86-DA1B-40D5-A06B-ABDB485552B6}">
      <dgm:prSet/>
      <dgm:spPr/>
      <dgm:t>
        <a:bodyPr/>
        <a:lstStyle/>
        <a:p>
          <a:endParaRPr lang="en-GB"/>
        </a:p>
      </dgm:t>
    </dgm:pt>
    <dgm:pt modelId="{5FDF4067-E8A5-4678-A46D-E7315806DAD4}">
      <dgm:prSet phldrT="[Text]"/>
      <dgm:spPr/>
      <dgm:t>
        <a:bodyPr/>
        <a:lstStyle/>
        <a:p>
          <a:r>
            <a:rPr lang="en-GB" dirty="0"/>
            <a:t>Patient</a:t>
          </a:r>
        </a:p>
      </dgm:t>
    </dgm:pt>
    <dgm:pt modelId="{55A9A521-8B51-4998-8D77-9B6123AFE3B8}" type="parTrans" cxnId="{D8BF4AC1-A556-416A-BA40-0567BBA8EA3B}">
      <dgm:prSet/>
      <dgm:spPr/>
      <dgm:t>
        <a:bodyPr/>
        <a:lstStyle/>
        <a:p>
          <a:endParaRPr lang="en-GB"/>
        </a:p>
      </dgm:t>
    </dgm:pt>
    <dgm:pt modelId="{C6E0663C-D2ED-4891-8FB2-EC6C0E4339D9}" type="sibTrans" cxnId="{D8BF4AC1-A556-416A-BA40-0567BBA8EA3B}">
      <dgm:prSet/>
      <dgm:spPr/>
      <dgm:t>
        <a:bodyPr/>
        <a:lstStyle/>
        <a:p>
          <a:endParaRPr lang="en-GB"/>
        </a:p>
      </dgm:t>
    </dgm:pt>
    <dgm:pt modelId="{E3B7CDFD-691C-45C5-B93E-06537926EF8A}" type="pres">
      <dgm:prSet presAssocID="{3A09600C-D5CF-40B7-BC91-CB1A71415753}" presName="compositeShape" presStyleCnt="0">
        <dgm:presLayoutVars>
          <dgm:chMax val="7"/>
          <dgm:dir/>
          <dgm:resizeHandles val="exact"/>
        </dgm:presLayoutVars>
      </dgm:prSet>
      <dgm:spPr/>
    </dgm:pt>
    <dgm:pt modelId="{58023D2C-1BE9-4402-AB11-A6759A422066}" type="pres">
      <dgm:prSet presAssocID="{3A09600C-D5CF-40B7-BC91-CB1A71415753}" presName="wedge1" presStyleLbl="node1" presStyleIdx="0" presStyleCnt="6"/>
      <dgm:spPr/>
    </dgm:pt>
    <dgm:pt modelId="{58DAAB9F-FB20-43AD-90BF-50CA5470556B}" type="pres">
      <dgm:prSet presAssocID="{3A09600C-D5CF-40B7-BC91-CB1A71415753}" presName="dummy1a" presStyleCnt="0"/>
      <dgm:spPr/>
    </dgm:pt>
    <dgm:pt modelId="{FD50CF81-9BAE-4E2F-8FAB-B9E384F7790B}" type="pres">
      <dgm:prSet presAssocID="{3A09600C-D5CF-40B7-BC91-CB1A71415753}" presName="dummy1b" presStyleCnt="0"/>
      <dgm:spPr/>
    </dgm:pt>
    <dgm:pt modelId="{9A957E7D-3B28-4BE1-9811-C0530D2B705A}" type="pres">
      <dgm:prSet presAssocID="{3A09600C-D5CF-40B7-BC91-CB1A7141575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CCA165A-08EF-4395-8EE8-862139FBABCD}" type="pres">
      <dgm:prSet presAssocID="{3A09600C-D5CF-40B7-BC91-CB1A71415753}" presName="wedge2" presStyleLbl="node1" presStyleIdx="1" presStyleCnt="6"/>
      <dgm:spPr/>
    </dgm:pt>
    <dgm:pt modelId="{5D9A5EEF-CBF7-47FD-8D22-07708951628A}" type="pres">
      <dgm:prSet presAssocID="{3A09600C-D5CF-40B7-BC91-CB1A71415753}" presName="dummy2a" presStyleCnt="0"/>
      <dgm:spPr/>
    </dgm:pt>
    <dgm:pt modelId="{1D5E887C-32E0-4734-BD11-E0D5EEC99BE9}" type="pres">
      <dgm:prSet presAssocID="{3A09600C-D5CF-40B7-BC91-CB1A71415753}" presName="dummy2b" presStyleCnt="0"/>
      <dgm:spPr/>
    </dgm:pt>
    <dgm:pt modelId="{F1A66212-CBDB-4BA2-AA1F-07124F47584F}" type="pres">
      <dgm:prSet presAssocID="{3A09600C-D5CF-40B7-BC91-CB1A7141575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C772B24-975E-4266-910D-F8538EDBD307}" type="pres">
      <dgm:prSet presAssocID="{3A09600C-D5CF-40B7-BC91-CB1A71415753}" presName="wedge3" presStyleLbl="node1" presStyleIdx="2" presStyleCnt="6"/>
      <dgm:spPr/>
    </dgm:pt>
    <dgm:pt modelId="{10D0070C-C4B4-44AB-B78F-8F9DD97C277F}" type="pres">
      <dgm:prSet presAssocID="{3A09600C-D5CF-40B7-BC91-CB1A71415753}" presName="dummy3a" presStyleCnt="0"/>
      <dgm:spPr/>
    </dgm:pt>
    <dgm:pt modelId="{36539AF7-1A87-45E1-9457-516B5E46104A}" type="pres">
      <dgm:prSet presAssocID="{3A09600C-D5CF-40B7-BC91-CB1A71415753}" presName="dummy3b" presStyleCnt="0"/>
      <dgm:spPr/>
    </dgm:pt>
    <dgm:pt modelId="{F3C1405B-C165-43A6-9D25-8AEDD7D15611}" type="pres">
      <dgm:prSet presAssocID="{3A09600C-D5CF-40B7-BC91-CB1A7141575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E28543C-BD5E-4106-9292-8E9537CBBBA0}" type="pres">
      <dgm:prSet presAssocID="{3A09600C-D5CF-40B7-BC91-CB1A71415753}" presName="wedge4" presStyleLbl="node1" presStyleIdx="3" presStyleCnt="6"/>
      <dgm:spPr/>
    </dgm:pt>
    <dgm:pt modelId="{05F7734D-0CFD-4E55-9673-EBDF75DE45D3}" type="pres">
      <dgm:prSet presAssocID="{3A09600C-D5CF-40B7-BC91-CB1A71415753}" presName="dummy4a" presStyleCnt="0"/>
      <dgm:spPr/>
    </dgm:pt>
    <dgm:pt modelId="{AE34A86C-867B-4DD2-B19E-449FCC5DF2B4}" type="pres">
      <dgm:prSet presAssocID="{3A09600C-D5CF-40B7-BC91-CB1A71415753}" presName="dummy4b" presStyleCnt="0"/>
      <dgm:spPr/>
    </dgm:pt>
    <dgm:pt modelId="{19B91208-26D2-4BB4-87FC-A47F4FD0B866}" type="pres">
      <dgm:prSet presAssocID="{3A09600C-D5CF-40B7-BC91-CB1A7141575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D8D8C6A-DDAF-4743-9588-BC59C2E3FC7B}" type="pres">
      <dgm:prSet presAssocID="{3A09600C-D5CF-40B7-BC91-CB1A71415753}" presName="wedge5" presStyleLbl="node1" presStyleIdx="4" presStyleCnt="6"/>
      <dgm:spPr/>
    </dgm:pt>
    <dgm:pt modelId="{BF7BBBCD-AEA7-4271-A90B-F41DE92800AF}" type="pres">
      <dgm:prSet presAssocID="{3A09600C-D5CF-40B7-BC91-CB1A71415753}" presName="dummy5a" presStyleCnt="0"/>
      <dgm:spPr/>
    </dgm:pt>
    <dgm:pt modelId="{3E961611-CED1-4E85-9923-CD60549CB674}" type="pres">
      <dgm:prSet presAssocID="{3A09600C-D5CF-40B7-BC91-CB1A71415753}" presName="dummy5b" presStyleCnt="0"/>
      <dgm:spPr/>
    </dgm:pt>
    <dgm:pt modelId="{49189E9B-D324-453D-B1BF-A9D3A290561C}" type="pres">
      <dgm:prSet presAssocID="{3A09600C-D5CF-40B7-BC91-CB1A7141575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FE3CEB0-11E0-46FA-9B07-1DDCF9ACAA5D}" type="pres">
      <dgm:prSet presAssocID="{3A09600C-D5CF-40B7-BC91-CB1A71415753}" presName="wedge6" presStyleLbl="node1" presStyleIdx="5" presStyleCnt="6"/>
      <dgm:spPr/>
    </dgm:pt>
    <dgm:pt modelId="{94068F19-35B8-4EEE-9CF5-2580A659C59E}" type="pres">
      <dgm:prSet presAssocID="{3A09600C-D5CF-40B7-BC91-CB1A71415753}" presName="dummy6a" presStyleCnt="0"/>
      <dgm:spPr/>
    </dgm:pt>
    <dgm:pt modelId="{B2E627A1-395A-412C-8540-17E32BDFBB28}" type="pres">
      <dgm:prSet presAssocID="{3A09600C-D5CF-40B7-BC91-CB1A71415753}" presName="dummy6b" presStyleCnt="0"/>
      <dgm:spPr/>
    </dgm:pt>
    <dgm:pt modelId="{37CF5F80-A311-4A8F-B1B5-18BE152B154F}" type="pres">
      <dgm:prSet presAssocID="{3A09600C-D5CF-40B7-BC91-CB1A7141575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2943DBC7-3AD6-4969-B90D-A17A7EBB3540}" type="pres">
      <dgm:prSet presAssocID="{EF39F514-BC4C-45E9-B830-0E96240F97E6}" presName="arrowWedge1" presStyleLbl="fgSibTrans2D1" presStyleIdx="0" presStyleCnt="6"/>
      <dgm:spPr/>
    </dgm:pt>
    <dgm:pt modelId="{E9E499B7-74D8-44F0-87F3-C06D77B059A5}" type="pres">
      <dgm:prSet presAssocID="{4683CD97-FCBD-4A55-BF48-33B88476FCFA}" presName="arrowWedge2" presStyleLbl="fgSibTrans2D1" presStyleIdx="1" presStyleCnt="6"/>
      <dgm:spPr/>
    </dgm:pt>
    <dgm:pt modelId="{E34BC6EB-B254-4848-9652-F97E98140D84}" type="pres">
      <dgm:prSet presAssocID="{8E021F71-7421-4396-8E53-966AC550940E}" presName="arrowWedge3" presStyleLbl="fgSibTrans2D1" presStyleIdx="2" presStyleCnt="6"/>
      <dgm:spPr/>
    </dgm:pt>
    <dgm:pt modelId="{5DBF4FBA-410E-4D32-A691-3943CF5E96D4}" type="pres">
      <dgm:prSet presAssocID="{3F79136C-8BBE-4B6C-AC44-95607BF0172F}" presName="arrowWedge4" presStyleLbl="fgSibTrans2D1" presStyleIdx="3" presStyleCnt="6"/>
      <dgm:spPr/>
    </dgm:pt>
    <dgm:pt modelId="{3F7D5754-0D50-4224-9B2E-7A9C0EE10BEB}" type="pres">
      <dgm:prSet presAssocID="{00D78F27-5973-4D1F-B8E5-35205A1BFCE9}" presName="arrowWedge5" presStyleLbl="fgSibTrans2D1" presStyleIdx="4" presStyleCnt="6"/>
      <dgm:spPr/>
    </dgm:pt>
    <dgm:pt modelId="{3A699264-8468-421C-B399-3BA980454B1A}" type="pres">
      <dgm:prSet presAssocID="{C6E0663C-D2ED-4891-8FB2-EC6C0E4339D9}" presName="arrowWedge6" presStyleLbl="fgSibTrans2D1" presStyleIdx="5" presStyleCnt="6"/>
      <dgm:spPr/>
    </dgm:pt>
  </dgm:ptLst>
  <dgm:cxnLst>
    <dgm:cxn modelId="{7E7B0C06-9314-4D8E-8AEA-1BEDB27DB19C}" srcId="{3A09600C-D5CF-40B7-BC91-CB1A71415753}" destId="{A683D549-5C7D-4C02-91DA-3841D71EAC8C}" srcOrd="3" destOrd="0" parTransId="{5EFB3BB1-C7E9-4B3B-A354-FFB1CEA2C169}" sibTransId="{3F79136C-8BBE-4B6C-AC44-95607BF0172F}"/>
    <dgm:cxn modelId="{42FDB710-DF77-488A-BF1E-CF500C8DDECA}" type="presOf" srcId="{5FDF4067-E8A5-4678-A46D-E7315806DAD4}" destId="{3FE3CEB0-11E0-46FA-9B07-1DDCF9ACAA5D}" srcOrd="0" destOrd="0" presId="urn:microsoft.com/office/officeart/2005/8/layout/cycle8"/>
    <dgm:cxn modelId="{A93E2A21-1640-45BD-B7A7-A52517151419}" type="presOf" srcId="{A683D549-5C7D-4C02-91DA-3841D71EAC8C}" destId="{EE28543C-BD5E-4106-9292-8E9537CBBBA0}" srcOrd="0" destOrd="0" presId="urn:microsoft.com/office/officeart/2005/8/layout/cycle8"/>
    <dgm:cxn modelId="{B0AD6525-A7FD-436B-94E8-7CBCBAEF3716}" type="presOf" srcId="{25C937BA-8AFC-42EA-A492-1A08AE4BF3FB}" destId="{58023D2C-1BE9-4402-AB11-A6759A422066}" srcOrd="0" destOrd="0" presId="urn:microsoft.com/office/officeart/2005/8/layout/cycle8"/>
    <dgm:cxn modelId="{03D9322E-F6EB-4BBF-A545-2E174793A622}" srcId="{3A09600C-D5CF-40B7-BC91-CB1A71415753}" destId="{ECCFABB2-3AE5-4FDA-AADC-01434D0B117C}" srcOrd="2" destOrd="0" parTransId="{0A5044EC-21F9-403B-B16E-C931AD7AF7D1}" sibTransId="{8E021F71-7421-4396-8E53-966AC550940E}"/>
    <dgm:cxn modelId="{7CA99760-4ABB-4BE9-9FAA-C7197008E0B2}" type="presOf" srcId="{9791BB02-B33B-466D-A67E-2622154F5740}" destId="{CCCA165A-08EF-4395-8EE8-862139FBABCD}" srcOrd="0" destOrd="0" presId="urn:microsoft.com/office/officeart/2005/8/layout/cycle8"/>
    <dgm:cxn modelId="{0C111E70-4947-47B5-A5C5-7045B58331FF}" type="presOf" srcId="{25C937BA-8AFC-42EA-A492-1A08AE4BF3FB}" destId="{9A957E7D-3B28-4BE1-9811-C0530D2B705A}" srcOrd="1" destOrd="0" presId="urn:microsoft.com/office/officeart/2005/8/layout/cycle8"/>
    <dgm:cxn modelId="{F80B8759-61A5-4D94-A840-8504AAD3F1D0}" srcId="{3A09600C-D5CF-40B7-BC91-CB1A71415753}" destId="{25C937BA-8AFC-42EA-A492-1A08AE4BF3FB}" srcOrd="0" destOrd="0" parTransId="{42717356-B5A5-4941-B114-36486745F7DC}" sibTransId="{EF39F514-BC4C-45E9-B830-0E96240F97E6}"/>
    <dgm:cxn modelId="{C41D0080-07E6-4B95-9D55-17F90299C9A4}" srcId="{3A09600C-D5CF-40B7-BC91-CB1A71415753}" destId="{9791BB02-B33B-466D-A67E-2622154F5740}" srcOrd="1" destOrd="0" parTransId="{2A83E28D-C8A9-4A17-B7B5-2BC2CD7D58E9}" sibTransId="{4683CD97-FCBD-4A55-BF48-33B88476FCFA}"/>
    <dgm:cxn modelId="{511E7B80-E220-42F5-8EC8-F1FF2A8EEE22}" type="presOf" srcId="{700AD312-8A9C-4D58-914E-80C673C6E136}" destId="{8D8D8C6A-DDAF-4743-9588-BC59C2E3FC7B}" srcOrd="0" destOrd="0" presId="urn:microsoft.com/office/officeart/2005/8/layout/cycle8"/>
    <dgm:cxn modelId="{00C61C86-DA1B-40D5-A06B-ABDB485552B6}" srcId="{3A09600C-D5CF-40B7-BC91-CB1A71415753}" destId="{700AD312-8A9C-4D58-914E-80C673C6E136}" srcOrd="4" destOrd="0" parTransId="{42FF522E-9445-4F6C-9AD4-F15D005432C6}" sibTransId="{00D78F27-5973-4D1F-B8E5-35205A1BFCE9}"/>
    <dgm:cxn modelId="{3B22C58B-7302-4AE6-BB69-8D706C937025}" type="presOf" srcId="{9791BB02-B33B-466D-A67E-2622154F5740}" destId="{F1A66212-CBDB-4BA2-AA1F-07124F47584F}" srcOrd="1" destOrd="0" presId="urn:microsoft.com/office/officeart/2005/8/layout/cycle8"/>
    <dgm:cxn modelId="{6893AABE-505A-493B-9731-2C6900065172}" type="presOf" srcId="{A683D549-5C7D-4C02-91DA-3841D71EAC8C}" destId="{19B91208-26D2-4BB4-87FC-A47F4FD0B866}" srcOrd="1" destOrd="0" presId="urn:microsoft.com/office/officeart/2005/8/layout/cycle8"/>
    <dgm:cxn modelId="{D8BF4AC1-A556-416A-BA40-0567BBA8EA3B}" srcId="{3A09600C-D5CF-40B7-BC91-CB1A71415753}" destId="{5FDF4067-E8A5-4678-A46D-E7315806DAD4}" srcOrd="5" destOrd="0" parTransId="{55A9A521-8B51-4998-8D77-9B6123AFE3B8}" sibTransId="{C6E0663C-D2ED-4891-8FB2-EC6C0E4339D9}"/>
    <dgm:cxn modelId="{C7F758CC-5920-4FD9-997F-9B3B096683AE}" type="presOf" srcId="{ECCFABB2-3AE5-4FDA-AADC-01434D0B117C}" destId="{FC772B24-975E-4266-910D-F8538EDBD307}" srcOrd="0" destOrd="0" presId="urn:microsoft.com/office/officeart/2005/8/layout/cycle8"/>
    <dgm:cxn modelId="{BEE59AD7-4FC4-4372-8E47-0D3EEA0183C5}" type="presOf" srcId="{700AD312-8A9C-4D58-914E-80C673C6E136}" destId="{49189E9B-D324-453D-B1BF-A9D3A290561C}" srcOrd="1" destOrd="0" presId="urn:microsoft.com/office/officeart/2005/8/layout/cycle8"/>
    <dgm:cxn modelId="{CB05F3E3-D03F-4D40-9C78-F56E2198C280}" type="presOf" srcId="{ECCFABB2-3AE5-4FDA-AADC-01434D0B117C}" destId="{F3C1405B-C165-43A6-9D25-8AEDD7D15611}" srcOrd="1" destOrd="0" presId="urn:microsoft.com/office/officeart/2005/8/layout/cycle8"/>
    <dgm:cxn modelId="{6D7559F3-948A-456A-B1C0-8FE7D732FD9B}" type="presOf" srcId="{5FDF4067-E8A5-4678-A46D-E7315806DAD4}" destId="{37CF5F80-A311-4A8F-B1B5-18BE152B154F}" srcOrd="1" destOrd="0" presId="urn:microsoft.com/office/officeart/2005/8/layout/cycle8"/>
    <dgm:cxn modelId="{A0C3DBF4-DE72-416B-AD6D-28A120CCF403}" type="presOf" srcId="{3A09600C-D5CF-40B7-BC91-CB1A71415753}" destId="{E3B7CDFD-691C-45C5-B93E-06537926EF8A}" srcOrd="0" destOrd="0" presId="urn:microsoft.com/office/officeart/2005/8/layout/cycle8"/>
    <dgm:cxn modelId="{46008697-2C85-47BD-93B1-B7293DA20FA8}" type="presParOf" srcId="{E3B7CDFD-691C-45C5-B93E-06537926EF8A}" destId="{58023D2C-1BE9-4402-AB11-A6759A422066}" srcOrd="0" destOrd="0" presId="urn:microsoft.com/office/officeart/2005/8/layout/cycle8"/>
    <dgm:cxn modelId="{49E2CD24-B742-4717-98CD-29EF4F2902C1}" type="presParOf" srcId="{E3B7CDFD-691C-45C5-B93E-06537926EF8A}" destId="{58DAAB9F-FB20-43AD-90BF-50CA5470556B}" srcOrd="1" destOrd="0" presId="urn:microsoft.com/office/officeart/2005/8/layout/cycle8"/>
    <dgm:cxn modelId="{187FE549-0B3A-4945-946D-CF8FF262D246}" type="presParOf" srcId="{E3B7CDFD-691C-45C5-B93E-06537926EF8A}" destId="{FD50CF81-9BAE-4E2F-8FAB-B9E384F7790B}" srcOrd="2" destOrd="0" presId="urn:microsoft.com/office/officeart/2005/8/layout/cycle8"/>
    <dgm:cxn modelId="{8D820292-7240-407F-B009-0387427C66F4}" type="presParOf" srcId="{E3B7CDFD-691C-45C5-B93E-06537926EF8A}" destId="{9A957E7D-3B28-4BE1-9811-C0530D2B705A}" srcOrd="3" destOrd="0" presId="urn:microsoft.com/office/officeart/2005/8/layout/cycle8"/>
    <dgm:cxn modelId="{2118F491-CB1C-4072-9A52-8C9D3EC1B1AD}" type="presParOf" srcId="{E3B7CDFD-691C-45C5-B93E-06537926EF8A}" destId="{CCCA165A-08EF-4395-8EE8-862139FBABCD}" srcOrd="4" destOrd="0" presId="urn:microsoft.com/office/officeart/2005/8/layout/cycle8"/>
    <dgm:cxn modelId="{54D40F11-F96F-49E1-880D-3D0C95180576}" type="presParOf" srcId="{E3B7CDFD-691C-45C5-B93E-06537926EF8A}" destId="{5D9A5EEF-CBF7-47FD-8D22-07708951628A}" srcOrd="5" destOrd="0" presId="urn:microsoft.com/office/officeart/2005/8/layout/cycle8"/>
    <dgm:cxn modelId="{213C4411-BDE4-4F3F-967F-763318FD0872}" type="presParOf" srcId="{E3B7CDFD-691C-45C5-B93E-06537926EF8A}" destId="{1D5E887C-32E0-4734-BD11-E0D5EEC99BE9}" srcOrd="6" destOrd="0" presId="urn:microsoft.com/office/officeart/2005/8/layout/cycle8"/>
    <dgm:cxn modelId="{AEB1FBA0-A63F-4786-B787-02DA54FFA00B}" type="presParOf" srcId="{E3B7CDFD-691C-45C5-B93E-06537926EF8A}" destId="{F1A66212-CBDB-4BA2-AA1F-07124F47584F}" srcOrd="7" destOrd="0" presId="urn:microsoft.com/office/officeart/2005/8/layout/cycle8"/>
    <dgm:cxn modelId="{4499B818-DFFE-471D-8A0C-63E9306F2993}" type="presParOf" srcId="{E3B7CDFD-691C-45C5-B93E-06537926EF8A}" destId="{FC772B24-975E-4266-910D-F8538EDBD307}" srcOrd="8" destOrd="0" presId="urn:microsoft.com/office/officeart/2005/8/layout/cycle8"/>
    <dgm:cxn modelId="{24B882AE-5310-49CF-A156-88AB2AF65B3F}" type="presParOf" srcId="{E3B7CDFD-691C-45C5-B93E-06537926EF8A}" destId="{10D0070C-C4B4-44AB-B78F-8F9DD97C277F}" srcOrd="9" destOrd="0" presId="urn:microsoft.com/office/officeart/2005/8/layout/cycle8"/>
    <dgm:cxn modelId="{7029C905-9342-4794-BBC2-9A08BE9F234F}" type="presParOf" srcId="{E3B7CDFD-691C-45C5-B93E-06537926EF8A}" destId="{36539AF7-1A87-45E1-9457-516B5E46104A}" srcOrd="10" destOrd="0" presId="urn:microsoft.com/office/officeart/2005/8/layout/cycle8"/>
    <dgm:cxn modelId="{2CEE48E5-106F-4C58-9A26-A561E3E3CAEC}" type="presParOf" srcId="{E3B7CDFD-691C-45C5-B93E-06537926EF8A}" destId="{F3C1405B-C165-43A6-9D25-8AEDD7D15611}" srcOrd="11" destOrd="0" presId="urn:microsoft.com/office/officeart/2005/8/layout/cycle8"/>
    <dgm:cxn modelId="{DE87D950-8A33-4527-9B54-131A4A75C129}" type="presParOf" srcId="{E3B7CDFD-691C-45C5-B93E-06537926EF8A}" destId="{EE28543C-BD5E-4106-9292-8E9537CBBBA0}" srcOrd="12" destOrd="0" presId="urn:microsoft.com/office/officeart/2005/8/layout/cycle8"/>
    <dgm:cxn modelId="{81279F0E-A2A3-45CE-998E-EB521CD0CF09}" type="presParOf" srcId="{E3B7CDFD-691C-45C5-B93E-06537926EF8A}" destId="{05F7734D-0CFD-4E55-9673-EBDF75DE45D3}" srcOrd="13" destOrd="0" presId="urn:microsoft.com/office/officeart/2005/8/layout/cycle8"/>
    <dgm:cxn modelId="{F8DEDA81-80ED-45AE-AD63-5E2308F8A006}" type="presParOf" srcId="{E3B7CDFD-691C-45C5-B93E-06537926EF8A}" destId="{AE34A86C-867B-4DD2-B19E-449FCC5DF2B4}" srcOrd="14" destOrd="0" presId="urn:microsoft.com/office/officeart/2005/8/layout/cycle8"/>
    <dgm:cxn modelId="{9BCBE4BA-85E4-4419-8C88-45A0BE67E7F8}" type="presParOf" srcId="{E3B7CDFD-691C-45C5-B93E-06537926EF8A}" destId="{19B91208-26D2-4BB4-87FC-A47F4FD0B866}" srcOrd="15" destOrd="0" presId="urn:microsoft.com/office/officeart/2005/8/layout/cycle8"/>
    <dgm:cxn modelId="{A67411BD-B3D5-439E-944A-A38F2F53F2F7}" type="presParOf" srcId="{E3B7CDFD-691C-45C5-B93E-06537926EF8A}" destId="{8D8D8C6A-DDAF-4743-9588-BC59C2E3FC7B}" srcOrd="16" destOrd="0" presId="urn:microsoft.com/office/officeart/2005/8/layout/cycle8"/>
    <dgm:cxn modelId="{FE2DB4DF-F6C2-430B-AA45-3705F642CD79}" type="presParOf" srcId="{E3B7CDFD-691C-45C5-B93E-06537926EF8A}" destId="{BF7BBBCD-AEA7-4271-A90B-F41DE92800AF}" srcOrd="17" destOrd="0" presId="urn:microsoft.com/office/officeart/2005/8/layout/cycle8"/>
    <dgm:cxn modelId="{CD4218DC-1DF6-4613-8776-7ADDA6153EAC}" type="presParOf" srcId="{E3B7CDFD-691C-45C5-B93E-06537926EF8A}" destId="{3E961611-CED1-4E85-9923-CD60549CB674}" srcOrd="18" destOrd="0" presId="urn:microsoft.com/office/officeart/2005/8/layout/cycle8"/>
    <dgm:cxn modelId="{2C031006-378B-42E2-BDD5-23AE20F374F6}" type="presParOf" srcId="{E3B7CDFD-691C-45C5-B93E-06537926EF8A}" destId="{49189E9B-D324-453D-B1BF-A9D3A290561C}" srcOrd="19" destOrd="0" presId="urn:microsoft.com/office/officeart/2005/8/layout/cycle8"/>
    <dgm:cxn modelId="{B20E469F-778A-44C1-ABFD-88FFC7B74BB3}" type="presParOf" srcId="{E3B7CDFD-691C-45C5-B93E-06537926EF8A}" destId="{3FE3CEB0-11E0-46FA-9B07-1DDCF9ACAA5D}" srcOrd="20" destOrd="0" presId="urn:microsoft.com/office/officeart/2005/8/layout/cycle8"/>
    <dgm:cxn modelId="{AA5F9F27-A231-451D-A1EE-9D03CEA0C594}" type="presParOf" srcId="{E3B7CDFD-691C-45C5-B93E-06537926EF8A}" destId="{94068F19-35B8-4EEE-9CF5-2580A659C59E}" srcOrd="21" destOrd="0" presId="urn:microsoft.com/office/officeart/2005/8/layout/cycle8"/>
    <dgm:cxn modelId="{1588D092-C081-4F97-8AA4-1D1043A9671B}" type="presParOf" srcId="{E3B7CDFD-691C-45C5-B93E-06537926EF8A}" destId="{B2E627A1-395A-412C-8540-17E32BDFBB28}" srcOrd="22" destOrd="0" presId="urn:microsoft.com/office/officeart/2005/8/layout/cycle8"/>
    <dgm:cxn modelId="{3B98A3B7-1857-4158-B202-C8B403C04EB3}" type="presParOf" srcId="{E3B7CDFD-691C-45C5-B93E-06537926EF8A}" destId="{37CF5F80-A311-4A8F-B1B5-18BE152B154F}" srcOrd="23" destOrd="0" presId="urn:microsoft.com/office/officeart/2005/8/layout/cycle8"/>
    <dgm:cxn modelId="{36CDC1D7-0668-4483-8748-EF334796545F}" type="presParOf" srcId="{E3B7CDFD-691C-45C5-B93E-06537926EF8A}" destId="{2943DBC7-3AD6-4969-B90D-A17A7EBB3540}" srcOrd="24" destOrd="0" presId="urn:microsoft.com/office/officeart/2005/8/layout/cycle8"/>
    <dgm:cxn modelId="{1B5D8488-04F3-49C1-8254-86F3C96543B3}" type="presParOf" srcId="{E3B7CDFD-691C-45C5-B93E-06537926EF8A}" destId="{E9E499B7-74D8-44F0-87F3-C06D77B059A5}" srcOrd="25" destOrd="0" presId="urn:microsoft.com/office/officeart/2005/8/layout/cycle8"/>
    <dgm:cxn modelId="{23541830-6346-4E98-BFA0-7E9567B347FD}" type="presParOf" srcId="{E3B7CDFD-691C-45C5-B93E-06537926EF8A}" destId="{E34BC6EB-B254-4848-9652-F97E98140D84}" srcOrd="26" destOrd="0" presId="urn:microsoft.com/office/officeart/2005/8/layout/cycle8"/>
    <dgm:cxn modelId="{991C5CB3-FBC2-4A9E-8BD7-7AB6494A5246}" type="presParOf" srcId="{E3B7CDFD-691C-45C5-B93E-06537926EF8A}" destId="{5DBF4FBA-410E-4D32-A691-3943CF5E96D4}" srcOrd="27" destOrd="0" presId="urn:microsoft.com/office/officeart/2005/8/layout/cycle8"/>
    <dgm:cxn modelId="{7B8B60C5-E819-4F3A-BD3E-57315C41F826}" type="presParOf" srcId="{E3B7CDFD-691C-45C5-B93E-06537926EF8A}" destId="{3F7D5754-0D50-4224-9B2E-7A9C0EE10BEB}" srcOrd="28" destOrd="0" presId="urn:microsoft.com/office/officeart/2005/8/layout/cycle8"/>
    <dgm:cxn modelId="{EA7136C9-6CCC-495C-BF2B-3A91869F3A4E}" type="presParOf" srcId="{E3B7CDFD-691C-45C5-B93E-06537926EF8A}" destId="{3A699264-8468-421C-B399-3BA980454B1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23D2C-1BE9-4402-AB11-A6759A422066}">
      <dsp:nvSpPr>
        <dsp:cNvPr id="0" name=""/>
        <dsp:cNvSpPr/>
      </dsp:nvSpPr>
      <dsp:spPr>
        <a:xfrm>
          <a:off x="1522317" y="304217"/>
          <a:ext cx="4316786" cy="4316786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Research</a:t>
          </a:r>
        </a:p>
      </dsp:txBody>
      <dsp:txXfrm>
        <a:off x="3783490" y="855635"/>
        <a:ext cx="1130586" cy="873635"/>
      </dsp:txXfrm>
    </dsp:sp>
    <dsp:sp modelId="{CCCA165A-08EF-4395-8EE8-862139FBABCD}">
      <dsp:nvSpPr>
        <dsp:cNvPr id="0" name=""/>
        <dsp:cNvSpPr/>
      </dsp:nvSpPr>
      <dsp:spPr>
        <a:xfrm>
          <a:off x="1573707" y="393122"/>
          <a:ext cx="4316786" cy="4316786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Clinician</a:t>
          </a:r>
        </a:p>
      </dsp:txBody>
      <dsp:txXfrm>
        <a:off x="4502955" y="2140393"/>
        <a:ext cx="1181977" cy="847940"/>
      </dsp:txXfrm>
    </dsp:sp>
    <dsp:sp modelId="{FC772B24-975E-4266-910D-F8538EDBD307}">
      <dsp:nvSpPr>
        <dsp:cNvPr id="0" name=""/>
        <dsp:cNvSpPr/>
      </dsp:nvSpPr>
      <dsp:spPr>
        <a:xfrm>
          <a:off x="1522317" y="482027"/>
          <a:ext cx="4316786" cy="4316786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Patient</a:t>
          </a:r>
        </a:p>
      </dsp:txBody>
      <dsp:txXfrm>
        <a:off x="3783490" y="3399455"/>
        <a:ext cx="1130586" cy="873635"/>
      </dsp:txXfrm>
    </dsp:sp>
    <dsp:sp modelId="{EE28543C-BD5E-4106-9292-8E9537CBBBA0}">
      <dsp:nvSpPr>
        <dsp:cNvPr id="0" name=""/>
        <dsp:cNvSpPr/>
      </dsp:nvSpPr>
      <dsp:spPr>
        <a:xfrm>
          <a:off x="1419536" y="482027"/>
          <a:ext cx="4316786" cy="4316786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Research</a:t>
          </a:r>
        </a:p>
      </dsp:txBody>
      <dsp:txXfrm>
        <a:off x="2344562" y="3399455"/>
        <a:ext cx="1130586" cy="873635"/>
      </dsp:txXfrm>
    </dsp:sp>
    <dsp:sp modelId="{8D8D8C6A-DDAF-4743-9588-BC59C2E3FC7B}">
      <dsp:nvSpPr>
        <dsp:cNvPr id="0" name=""/>
        <dsp:cNvSpPr/>
      </dsp:nvSpPr>
      <dsp:spPr>
        <a:xfrm>
          <a:off x="1368146" y="393122"/>
          <a:ext cx="4316786" cy="4316786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Clinician</a:t>
          </a:r>
        </a:p>
      </dsp:txBody>
      <dsp:txXfrm>
        <a:off x="1573707" y="2140393"/>
        <a:ext cx="1181977" cy="847940"/>
      </dsp:txXfrm>
    </dsp:sp>
    <dsp:sp modelId="{3FE3CEB0-11E0-46FA-9B07-1DDCF9ACAA5D}">
      <dsp:nvSpPr>
        <dsp:cNvPr id="0" name=""/>
        <dsp:cNvSpPr/>
      </dsp:nvSpPr>
      <dsp:spPr>
        <a:xfrm>
          <a:off x="1419536" y="304217"/>
          <a:ext cx="4316786" cy="4316786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Patient</a:t>
          </a:r>
        </a:p>
      </dsp:txBody>
      <dsp:txXfrm>
        <a:off x="2344562" y="855635"/>
        <a:ext cx="1130586" cy="873635"/>
      </dsp:txXfrm>
    </dsp:sp>
    <dsp:sp modelId="{2943DBC7-3AD6-4969-B90D-A17A7EBB3540}">
      <dsp:nvSpPr>
        <dsp:cNvPr id="0" name=""/>
        <dsp:cNvSpPr/>
      </dsp:nvSpPr>
      <dsp:spPr>
        <a:xfrm>
          <a:off x="1254930" y="36987"/>
          <a:ext cx="4851245" cy="4851245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499B7-74D8-44F0-87F3-C06D77B059A5}">
      <dsp:nvSpPr>
        <dsp:cNvPr id="0" name=""/>
        <dsp:cNvSpPr/>
      </dsp:nvSpPr>
      <dsp:spPr>
        <a:xfrm>
          <a:off x="1306320" y="125892"/>
          <a:ext cx="4851245" cy="4851245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BC6EB-B254-4848-9652-F97E98140D84}">
      <dsp:nvSpPr>
        <dsp:cNvPr id="0" name=""/>
        <dsp:cNvSpPr/>
      </dsp:nvSpPr>
      <dsp:spPr>
        <a:xfrm>
          <a:off x="1254930" y="214798"/>
          <a:ext cx="4851245" cy="4851245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F4FBA-410E-4D32-A691-3943CF5E96D4}">
      <dsp:nvSpPr>
        <dsp:cNvPr id="0" name=""/>
        <dsp:cNvSpPr/>
      </dsp:nvSpPr>
      <dsp:spPr>
        <a:xfrm>
          <a:off x="1152464" y="214798"/>
          <a:ext cx="4851245" cy="4851245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D5754-0D50-4224-9B2E-7A9C0EE10BEB}">
      <dsp:nvSpPr>
        <dsp:cNvPr id="0" name=""/>
        <dsp:cNvSpPr/>
      </dsp:nvSpPr>
      <dsp:spPr>
        <a:xfrm>
          <a:off x="1101074" y="125892"/>
          <a:ext cx="4851245" cy="4851245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99264-8468-421C-B399-3BA980454B1A}">
      <dsp:nvSpPr>
        <dsp:cNvPr id="0" name=""/>
        <dsp:cNvSpPr/>
      </dsp:nvSpPr>
      <dsp:spPr>
        <a:xfrm>
          <a:off x="1152464" y="36987"/>
          <a:ext cx="4851245" cy="4851245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FB90-E3CF-A84F-8C9D-C7CAA15A3F24}" type="datetimeFigureOut">
              <a:rPr lang="en-GB" smtClean="0"/>
              <a:t>18/05/2022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D16E5-A6F7-B44E-91FA-1763E39F680E}" type="slidenum">
              <a:rPr lang="en-GB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3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germline versus somatic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9362F-9193-EF47-B940-AA009B5E64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9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Polygenic risks scores, oncotype Dx, endometrial cancer and lymphadenectomy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9362F-9193-EF47-B940-AA009B5E64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3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Dihydropyrimidine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dehydrogenase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BCAB9-D14E-B440-B0CF-1021FE17F0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6565-F402-6947-A0DD-5D9120219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5D9B1-7CFA-CD49-AE09-48E6FC54D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7127-4C50-A641-A197-51362F29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B714E-5E3E-8E4C-9719-AE5460E8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8452F-64C0-CA4F-9FCB-D1FA8237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4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0A60-11CD-4244-A61A-208F8AAB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06BF0-3F9A-1749-B817-694468BFD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9AD06-58A2-9240-9013-C79249AC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B2C1C-5495-8D4D-B5C7-29221169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9142-C2FC-094A-B26B-9383B7A8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3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039E4-A530-AE4C-9CC4-7816CD7B5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CECAF-DE05-9B49-A5EE-F90EC58E8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7BB65-28AC-9447-AB7A-09DDBB70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E7E7-2ECA-6E4D-9590-08551E2D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0031-52A8-0440-94C7-ACD89998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3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7D39-CE61-B04E-AD3C-203ABF5B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E28D-313C-6548-AFEF-E9FC868AB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A08-2B17-A842-93C6-E4087174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C1D7-2DF1-C743-BE5C-35312A80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155A-F197-DB44-AE93-857A042C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FEB9-177A-7942-B9D1-145C62F4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76B18-6FD4-D842-B6AE-F94499F6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E733D-0C3D-2042-8740-6C6A82D4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9F580-2806-2F45-B410-5231AC94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FE9-4855-8F46-B7ED-332CDC65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7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C852-3982-ED48-9DE7-2B820DCF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EF27-EE3A-EB4C-A774-60AAB64CD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9188-D40F-FD46-BA18-8B579C08F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EF850-ED8B-694B-96CB-1DD7163F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D1D48-EFE9-BF41-A864-7B9AA64F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8E39-08C6-5649-9D50-81116F37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6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290C-4A4A-2544-9A49-0C745D76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6CF7C-1610-194A-B38C-93599BB06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C073B-8518-4248-9A53-429FF4A93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2A438-380B-7742-88C4-2B8AD1C4B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1E353-B68F-D041-AD21-C57FD5A63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138CF-E098-2848-AFE5-A97FFF20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19C67-11DE-EE4A-AF35-0F9AC411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7590D-FBF7-5148-9978-0DFE2EC6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6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9455-3AD3-F54F-A636-4556ACB0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6CEB1-6DD6-9F49-AD04-D27EFFBC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1978-6955-9845-B823-BE8E1807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E12C3-9906-504E-83A8-506C33BE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8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72351-D8E8-6C48-AEB1-BA801146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FDAEA-1ECC-3A48-83E1-711BEDD0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C7FF7-68FE-C94E-B89B-5C5B48F6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0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9B18-5937-504D-9B11-541CF18B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CA8A-3225-3648-AE3E-C2712F4B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62D6-613B-9E4E-9D60-CE055695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C694B-6E9D-D646-B108-2932E661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31BC-4FBB-514F-9D2F-D141D328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0299E-3966-7547-AB99-67E34A49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7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81DC-5C81-0146-BDBF-AE083989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40507-2308-C54A-BCA9-D54E24C1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28A90-EBD5-9A4B-A52F-EEE4EEC75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E1B2F-74C5-294C-A695-0ED95555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7AF-99A2-AB46-8191-C29E45B258B4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C2A74-3060-604C-B2EF-59962245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63079-D631-A74C-AAF6-8597C90A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6EB3-AAA2-5C40-91E6-B2A0EB681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4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54E48-67B3-7647-89E3-C8D1D292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E8B33-79F9-294B-9766-EEC3A7D73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51140-A65B-4047-9002-A5B8200DA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57AF-99A2-AB46-8191-C29E45B258B4}" type="datetimeFigureOut">
              <a:rPr lang="en-GB" smtClean="0"/>
              <a:t>18/05/2022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7865F-53D5-214B-B18F-7B65D8D57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29482-7DBA-1F43-963B-15B85BC6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F6EB3-AAA2-5C40-91E6-B2A0EB68113A}" type="slidenum">
              <a:rPr lang="en-GB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94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ngland.nhs.uk/publication/national-genomic-test-directorie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icseducation.hee.nhs.uk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3869-5839-D34A-B421-B9D3E104F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 and Neck CAG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A619A-B6EA-1346-A12C-B3E601382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Frank McDermott</a:t>
            </a:r>
          </a:p>
          <a:p>
            <a:r>
              <a:rPr lang="en-US" sz="3600" dirty="0"/>
              <a:t>Cancer lead SW GMSA</a:t>
            </a:r>
            <a:endParaRPr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20699-EED7-134B-98D0-6C517B523E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644" y="5300174"/>
            <a:ext cx="2109971" cy="110783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5943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A27407-E6DA-DE44-9415-C830C7C9B0F2}"/>
              </a:ext>
            </a:extLst>
          </p:cNvPr>
          <p:cNvSpPr txBox="1"/>
          <p:nvPr/>
        </p:nvSpPr>
        <p:spPr>
          <a:xfrm>
            <a:off x="1037493" y="1541552"/>
            <a:ext cx="11007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hlinkClick r:id="rId2"/>
              </a:rPr>
              <a:t>https://www.england.nhs.uk/publication/national-genomic-test-directories/</a:t>
            </a:r>
            <a:r>
              <a:rPr lang="en-GB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E9D81-008D-9741-BF5B-DB491F36C051}"/>
              </a:ext>
            </a:extLst>
          </p:cNvPr>
          <p:cNvSpPr txBox="1"/>
          <p:nvPr/>
        </p:nvSpPr>
        <p:spPr>
          <a:xfrm>
            <a:off x="842231" y="567503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3600" b="1" dirty="0">
                <a:solidFill>
                  <a:srgbClr val="202A30"/>
                </a:solidFill>
                <a:latin typeface="Frutiger LT W01_65 Bold1475746"/>
              </a:rPr>
              <a:t>National Genomic Test Directory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B7B64D-C054-854F-BE15-9550695A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6057117"/>
            <a:ext cx="17621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0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65E50D-7B74-7D4B-8D62-7EC5F3BC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and Neck SCC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FFD16-B1C1-9E40-A423-B7ECF8AD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7"/>
            <a:ext cx="1056940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4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5B40CD-D109-D749-8C9C-484E29E6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8" y="2611967"/>
            <a:ext cx="11137323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C1A0C6-C377-F349-A3A6-7211D4E8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63" y="1220741"/>
            <a:ext cx="8276167" cy="5165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C1E3D-43C4-0D4E-84E8-CEDF9AE46544}"/>
              </a:ext>
            </a:extLst>
          </p:cNvPr>
          <p:cNvSpPr txBox="1"/>
          <p:nvPr/>
        </p:nvSpPr>
        <p:spPr>
          <a:xfrm>
            <a:off x="1366029" y="471789"/>
            <a:ext cx="296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Thyroid Papillary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844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9E4C-7717-DE49-890C-B95AD3FC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78789"/>
            <a:ext cx="10515600" cy="1143000"/>
          </a:xfrm>
        </p:spPr>
        <p:txBody>
          <a:bodyPr>
            <a:normAutofit/>
          </a:bodyPr>
          <a:lstStyle/>
          <a:p>
            <a:r>
              <a:rPr lang="en-GB" dirty="0"/>
              <a:t>DPYD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39426-0905-43CA-BBCE-51023CDC2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413" y="4567704"/>
            <a:ext cx="3198773" cy="20130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364A54-6CB3-4046-91FB-6802AD2A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Dihydropyrimidine dehydrogenase (DPD), an enzyme encoded by the DPYD gene, is the rate limiting step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Deactivates more than 80% of standard doses of 5FU and the oral 5FU prodrug </a:t>
            </a:r>
            <a:r>
              <a:rPr lang="en-US" sz="3200" dirty="0" err="1"/>
              <a:t>capecitabine</a:t>
            </a:r>
            <a:endParaRPr lang="en-US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8749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95" y="291173"/>
            <a:ext cx="6664309" cy="62756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18013" y="0"/>
            <a:ext cx="1716506" cy="1844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30841" y="137786"/>
            <a:ext cx="1002632" cy="1187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12041" y="3428999"/>
            <a:ext cx="1195334" cy="14357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629816"/>
            <a:ext cx="10656277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Neurotrophic Receptor Tyrosine Kinase 1,2,3 (NTRK)</a:t>
            </a:r>
            <a:br>
              <a:rPr lang="en-GB" sz="4000" b="1" dirty="0">
                <a:solidFill>
                  <a:schemeClr val="tx2"/>
                </a:solidFill>
              </a:rPr>
            </a:b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508" y="1855366"/>
            <a:ext cx="8962292" cy="4527849"/>
          </a:xfrm>
        </p:spPr>
        <p:txBody>
          <a:bodyPr/>
          <a:lstStyle/>
          <a:p>
            <a:r>
              <a:rPr lang="en-GB" dirty="0"/>
              <a:t>Chromosomal translocation – oncogenic properties. </a:t>
            </a:r>
          </a:p>
          <a:p>
            <a:r>
              <a:rPr lang="en-GB" dirty="0"/>
              <a:t>All cancer 0.3%</a:t>
            </a:r>
          </a:p>
          <a:p>
            <a:r>
              <a:rPr lang="en-GB" dirty="0"/>
              <a:t>Salivary gland 2.6%</a:t>
            </a:r>
          </a:p>
          <a:p>
            <a:r>
              <a:rPr lang="en-GB" dirty="0"/>
              <a:t>Thyroid 1.6%</a:t>
            </a:r>
          </a:p>
          <a:p>
            <a:r>
              <a:rPr lang="en-GB" dirty="0"/>
              <a:t>Potential target for TRK inhibition</a:t>
            </a:r>
          </a:p>
          <a:p>
            <a:r>
              <a:rPr lang="en-GB" dirty="0"/>
              <a:t>TRK inhibition e.g. Larotrectinib / </a:t>
            </a:r>
            <a:r>
              <a:rPr lang="en-GB" dirty="0" err="1"/>
              <a:t>entrectinib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1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FDFBDA-5938-4E4E-9E9D-993DAE429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58" y="1201685"/>
            <a:ext cx="8084483" cy="5656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CE0CFD-D2D8-F149-96BD-567188D4D541}"/>
              </a:ext>
            </a:extLst>
          </p:cNvPr>
          <p:cNvSpPr txBox="1"/>
          <p:nvPr/>
        </p:nvSpPr>
        <p:spPr>
          <a:xfrm>
            <a:off x="627368" y="365766"/>
            <a:ext cx="11009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GLH: https://</a:t>
            </a:r>
            <a:r>
              <a:rPr lang="en-US" sz="2800" dirty="0" err="1"/>
              <a:t>www.nbt.nhs.uk</a:t>
            </a:r>
            <a:r>
              <a:rPr lang="en-US" sz="2800" dirty="0"/>
              <a:t>/south-west-genomic-laboratory-hub</a:t>
            </a:r>
          </a:p>
        </p:txBody>
      </p:sp>
    </p:spTree>
    <p:extLst>
      <p:ext uri="{BB962C8B-B14F-4D97-AF65-F5344CB8AC3E}">
        <p14:creationId xmlns:p14="http://schemas.microsoft.com/office/powerpoint/2010/main" val="206104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7A44-8B93-F841-8BEE-591FE58C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&amp; Challenges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7CFF-48B3-C746-B5B7-CA4C0A536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Expansion of testing</a:t>
            </a:r>
          </a:p>
          <a:p>
            <a:endParaRPr lang="en-US" dirty="0"/>
          </a:p>
          <a:p>
            <a:r>
              <a:rPr lang="en-US" dirty="0"/>
              <a:t>Carcinoma unknown primary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ctDNA/ MRD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GTABs</a:t>
            </a:r>
          </a:p>
          <a:p>
            <a:endParaRPr lang="en-US" dirty="0"/>
          </a:p>
          <a:p>
            <a:r>
              <a:rPr lang="en-US" dirty="0"/>
              <a:t>Cancer event</a:t>
            </a:r>
          </a:p>
          <a:p>
            <a:endParaRPr lang="en-US" dirty="0"/>
          </a:p>
          <a:p>
            <a:r>
              <a:rPr lang="en-US" dirty="0"/>
              <a:t>My email: </a:t>
            </a:r>
            <a:r>
              <a:rPr lang="en-US" dirty="0" err="1"/>
              <a:t>f.mcdermott@nhs.net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FBCE4-4007-664D-9468-7BF06A0493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644" y="5300174"/>
            <a:ext cx="2109971" cy="110783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477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DF73-0386-A442-8FCC-93899FDE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348A4D-1127-434C-9BC0-A212FCA77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38995"/>
            <a:ext cx="8229600" cy="379619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4912F4-C9E7-364F-A358-E93857DE9E4C}"/>
              </a:ext>
            </a:extLst>
          </p:cNvPr>
          <p:cNvSpPr/>
          <p:nvPr/>
        </p:nvSpPr>
        <p:spPr>
          <a:xfrm>
            <a:off x="2126486" y="5698649"/>
            <a:ext cx="68223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3"/>
              </a:rPr>
              <a:t>https://www.genomicseducation.hee.nhs.uk/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469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24E7C8-C91C-40CA-84B5-E9AD312E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304"/>
            <a:ext cx="10515600" cy="77617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Patients at the heart of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F9820A-E8C6-4345-B6BD-D134D7959F2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-461914" y="1718969"/>
          <a:ext cx="7258640" cy="513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5B634C-63D8-45E8-B2CA-EE46412AB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5987" y="1446821"/>
            <a:ext cx="5357813" cy="47134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/>
              <a:t>Patients</a:t>
            </a:r>
            <a:r>
              <a:rPr lang="en-GB" dirty="0"/>
              <a:t> expect clinical teams to </a:t>
            </a:r>
            <a:r>
              <a:rPr lang="en-GB" dirty="0">
                <a:solidFill>
                  <a:srgbClr val="FF0000"/>
                </a:solidFill>
              </a:rPr>
              <a:t>know</a:t>
            </a:r>
            <a:r>
              <a:rPr lang="en-GB" dirty="0"/>
              <a:t> the best treatment for them in order to get the best outcomes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Clinicians</a:t>
            </a:r>
            <a:r>
              <a:rPr lang="en-GB" dirty="0"/>
              <a:t> need all the clinical information </a:t>
            </a:r>
            <a:r>
              <a:rPr lang="en-GB" dirty="0">
                <a:solidFill>
                  <a:srgbClr val="FF0000"/>
                </a:solidFill>
              </a:rPr>
              <a:t>together</a:t>
            </a:r>
            <a:r>
              <a:rPr lang="en-GB" dirty="0"/>
              <a:t> in order to make the best treatment decisions for individual patients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Research</a:t>
            </a:r>
            <a:r>
              <a:rPr lang="en-GB" dirty="0"/>
              <a:t> requires the </a:t>
            </a:r>
            <a:r>
              <a:rPr lang="en-GB" dirty="0">
                <a:solidFill>
                  <a:srgbClr val="FF0000"/>
                </a:solidFill>
              </a:rPr>
              <a:t>right</a:t>
            </a:r>
            <a:r>
              <a:rPr lang="en-GB" dirty="0"/>
              <a:t> patients to enter trials to move best treatments forward for patients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354C6-EC52-6344-8B0C-98F9109773EF}"/>
              </a:ext>
            </a:extLst>
          </p:cNvPr>
          <p:cNvSpPr txBox="1"/>
          <p:nvPr/>
        </p:nvSpPr>
        <p:spPr>
          <a:xfrm>
            <a:off x="10434181" y="6562793"/>
            <a:ext cx="1604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by Louise Medley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48811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7EF4F41-2435-BA46-8C2D-E6DD25C21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13738"/>
            <a:ext cx="7344816" cy="64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9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ckeh\Downloads\13943655739_cc673b6a9f_o.jpg">
            <a:extLst>
              <a:ext uri="{FF2B5EF4-FFF2-40B4-BE49-F238E27FC236}">
                <a16:creationId xmlns:a16="http://schemas.microsoft.com/office/drawing/2014/main" id="{8767414E-E4AA-404E-BEE2-563DBC0447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65680" y="457200"/>
            <a:ext cx="8460640" cy="594360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24A9AE-3D1E-DF46-990B-2E6A62D94419}"/>
              </a:ext>
            </a:extLst>
          </p:cNvPr>
          <p:cNvSpPr txBox="1">
            <a:spLocks/>
          </p:cNvSpPr>
          <p:nvPr/>
        </p:nvSpPr>
        <p:spPr>
          <a:xfrm>
            <a:off x="2152650" y="123110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B6069-3BCC-D549-9EFB-F7B7609E2D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59" y="262041"/>
            <a:ext cx="1435894" cy="43576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434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1138239"/>
            <a:ext cx="5372100" cy="458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484" y="857250"/>
            <a:ext cx="701303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7858" y="6000750"/>
            <a:ext cx="32741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Hallmarks of Cancer: The Next Generation</a:t>
            </a:r>
          </a:p>
          <a:p>
            <a:r>
              <a:rPr lang="en-US" sz="1050" dirty="0" err="1"/>
              <a:t>Hanahan</a:t>
            </a:r>
            <a:r>
              <a:rPr lang="en-US" sz="1050" dirty="0"/>
              <a:t> et al </a:t>
            </a:r>
            <a:r>
              <a:rPr lang="en-US" sz="1050" dirty="0" err="1"/>
              <a:t>CellVolume</a:t>
            </a:r>
            <a:r>
              <a:rPr lang="en-US" sz="1050" dirty="0"/>
              <a:t> 144, Issue 5, p646–674, 4 March 2011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6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7EC498C-D3E7-5F47-977D-F5F9A74B1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90" y="1123527"/>
            <a:ext cx="4439511" cy="1842395"/>
          </a:xfrm>
          <a:prstGeom prst="rect">
            <a:avLst/>
          </a:prstGeom>
        </p:spPr>
      </p:pic>
      <p:pic>
        <p:nvPicPr>
          <p:cNvPr id="5122" name="Picture 2" descr="Being objectionable is in his DNA: James Watson derides former colleagues |  News | The Times">
            <a:extLst>
              <a:ext uri="{FF2B5EF4-FFF2-40B4-BE49-F238E27FC236}">
                <a16:creationId xmlns:a16="http://schemas.microsoft.com/office/drawing/2014/main" id="{460673B5-2E15-EB4C-8D10-2903BE31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690" y="3620363"/>
            <a:ext cx="4439511" cy="24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llumina Expands World's Most Comprehensive Next-Generation Sequencing  Portfolio | Business Wire">
            <a:extLst>
              <a:ext uri="{FF2B5EF4-FFF2-40B4-BE49-F238E27FC236}">
                <a16:creationId xmlns:a16="http://schemas.microsoft.com/office/drawing/2014/main" id="{CC30BD95-07A2-CC49-9509-FA41A3C3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2201" y="1129673"/>
            <a:ext cx="6171381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E3F7875-28C2-C746-9FF4-44914B694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349250"/>
            <a:ext cx="6223000" cy="6159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CF0F0-3A6B-7849-B80A-F1205611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GLH/ GMSA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08AA5-5CB5-2648-84EB-3F9B52A07C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644" y="5300174"/>
            <a:ext cx="2109971" cy="110783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2703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AD166D-FF53-C244-9CEB-86C56E18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Testing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058AC-1FF4-4342-B8F8-EDA6855F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WGS – Sarcoma, </a:t>
            </a:r>
            <a:r>
              <a:rPr lang="en-US" sz="3600" dirty="0" err="1"/>
              <a:t>haemonc</a:t>
            </a:r>
            <a:r>
              <a:rPr lang="en-US" sz="3600" dirty="0"/>
              <a:t>, </a:t>
            </a:r>
            <a:r>
              <a:rPr lang="en-US" sz="3600" dirty="0" err="1"/>
              <a:t>paediatric</a:t>
            </a:r>
            <a:r>
              <a:rPr lang="en-US" sz="3600" dirty="0"/>
              <a:t> cancers</a:t>
            </a:r>
          </a:p>
          <a:p>
            <a:r>
              <a:rPr lang="en-US" sz="3600" dirty="0"/>
              <a:t>Solid tumours – TSO 500 gene panel</a:t>
            </a:r>
          </a:p>
          <a:p>
            <a:r>
              <a:rPr lang="en-US" sz="3600" dirty="0"/>
              <a:t>Other tests e.g. DPYD</a:t>
            </a:r>
            <a:endParaRPr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E83C3-3D63-FF49-9175-95B316F839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644" y="5300174"/>
            <a:ext cx="2109971" cy="110783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4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124744"/>
            <a:ext cx="8229600" cy="1800200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/>
              <a:t>TruSight</a:t>
            </a:r>
            <a:r>
              <a:rPr lang="en-GB" dirty="0"/>
              <a:t> Oncology 500 (TSO500)</a:t>
            </a:r>
          </a:p>
          <a:p>
            <a:r>
              <a:rPr lang="en-GB" dirty="0"/>
              <a:t>Pan-cancer NGS assay using DNA and RNA simultaneously</a:t>
            </a:r>
          </a:p>
          <a:p>
            <a:pPr lvl="1"/>
            <a:r>
              <a:rPr lang="en-GB" dirty="0"/>
              <a:t>Targets </a:t>
            </a:r>
            <a:r>
              <a:rPr lang="en-GB" b="1" dirty="0">
                <a:solidFill>
                  <a:srgbClr val="0000FF"/>
                </a:solidFill>
              </a:rPr>
              <a:t>523</a:t>
            </a:r>
            <a:r>
              <a:rPr lang="en-GB" dirty="0"/>
              <a:t> genes for SNV’s, </a:t>
            </a:r>
            <a:r>
              <a:rPr lang="en-GB" dirty="0" err="1"/>
              <a:t>indels</a:t>
            </a:r>
            <a:r>
              <a:rPr lang="en-GB" dirty="0"/>
              <a:t> &amp; CNVs and </a:t>
            </a:r>
            <a:r>
              <a:rPr lang="en-GB" b="1" dirty="0">
                <a:solidFill>
                  <a:srgbClr val="0000FF"/>
                </a:solidFill>
              </a:rPr>
              <a:t>55</a:t>
            </a:r>
            <a:r>
              <a:rPr lang="en-GB" dirty="0"/>
              <a:t> genes for fusions</a:t>
            </a:r>
          </a:p>
          <a:p>
            <a:pPr lvl="1"/>
            <a:r>
              <a:rPr lang="en-GB" dirty="0"/>
              <a:t>Captures known and novel fusions</a:t>
            </a:r>
          </a:p>
          <a:p>
            <a:r>
              <a:rPr lang="en-GB" dirty="0"/>
              <a:t>Includes key and emerging biomarkers </a:t>
            </a:r>
          </a:p>
          <a:p>
            <a:r>
              <a:rPr lang="en-GB" dirty="0"/>
              <a:t>Anatomical sites include (but not limited to):</a:t>
            </a:r>
          </a:p>
          <a:p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5217" r="2624" b="3853"/>
          <a:stretch/>
        </p:blipFill>
        <p:spPr bwMode="auto">
          <a:xfrm>
            <a:off x="1703513" y="3068960"/>
            <a:ext cx="6970815" cy="31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526-D27B-4D8C-BD4C-49BE0970F58C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147" y="460923"/>
            <a:ext cx="6408712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</a:t>
            </a:r>
            <a:b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Mainstreaming genomic medicine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GB" sz="40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4" y="188640"/>
            <a:ext cx="2117400" cy="76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03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349</Words>
  <Application>Microsoft Office PowerPoint</Application>
  <PresentationFormat>Widescreen</PresentationFormat>
  <Paragraphs>67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Frutiger LT W01_65 Bold1475746</vt:lpstr>
      <vt:lpstr>Office Theme</vt:lpstr>
      <vt:lpstr>Head and Neck CAG</vt:lpstr>
      <vt:lpstr>Patients at the heart of change</vt:lpstr>
      <vt:lpstr>PowerPoint Presentation</vt:lpstr>
      <vt:lpstr>PowerPoint Presentation</vt:lpstr>
      <vt:lpstr>PowerPoint Presentation</vt:lpstr>
      <vt:lpstr>PowerPoint Presentation</vt:lpstr>
      <vt:lpstr>GLH/ GMSA</vt:lpstr>
      <vt:lpstr>Current Testing</vt:lpstr>
      <vt:lpstr>PowerPoint Presentation</vt:lpstr>
      <vt:lpstr>PowerPoint Presentation</vt:lpstr>
      <vt:lpstr>Head and Neck SCC</vt:lpstr>
      <vt:lpstr>PowerPoint Presentation</vt:lpstr>
      <vt:lpstr>PowerPoint Presentation</vt:lpstr>
      <vt:lpstr>DPYD</vt:lpstr>
      <vt:lpstr>PowerPoint Presentation</vt:lpstr>
      <vt:lpstr>Neurotrophic Receptor Tyrosine Kinase 1,2,3 (NTRK) </vt:lpstr>
      <vt:lpstr>PowerPoint Presentation</vt:lpstr>
      <vt:lpstr>Future &amp; Challenges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and Neck CAG</dc:title>
  <dc:creator>Frank McDermott</dc:creator>
  <cp:lastModifiedBy>Helen Dunderdale</cp:lastModifiedBy>
  <cp:revision>6</cp:revision>
  <dcterms:created xsi:type="dcterms:W3CDTF">2022-05-17T07:15:55Z</dcterms:created>
  <dcterms:modified xsi:type="dcterms:W3CDTF">2022-05-18T09:53:03Z</dcterms:modified>
</cp:coreProperties>
</file>