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371C6-8B22-41C6-B14E-914489AE3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D679B2-69AF-4651-9062-708737B7C4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C55849-04B9-49E6-8377-1F12C84C8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23CA-2A82-4D0A-9393-0D2897981785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DEB77-620A-4783-B28C-D30DA8122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115B5-C10B-4F82-B4FA-89DEC356E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6431-726C-4637-A4CF-EACAA8811C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259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A322E-B2C7-4B24-9F2C-CBC8B4CD3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6C5ED0-E42E-4E57-9BBA-AF2F21FD3D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DD2DC-F253-4944-B4BC-8E56C92BD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23CA-2A82-4D0A-9393-0D2897981785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B2700-AF4D-453B-A2A2-113005D24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CA8C8-9294-4DB1-B062-34CEEBB59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6431-726C-4637-A4CF-EACAA8811C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113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A64396-2A98-4B90-AB52-FE3FAD8175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85442E-CD40-45F5-9580-98A4BA1B19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52016-AA2D-4678-BA7B-D58A57A83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23CA-2A82-4D0A-9393-0D2897981785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0CFB5-C137-443C-A7B9-B0F2CB54F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67F19-9B52-4A7E-B822-29830FFF2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6431-726C-4637-A4CF-EACAA8811C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055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4AE1D-6243-44B6-8EB9-90B5B6209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588AC-774C-435A-85F4-C9710E1C0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0F79C-2790-438C-A137-66DFC1083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23CA-2A82-4D0A-9393-0D2897981785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87369-41C7-4A6C-9310-717C2A411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EEE3B-F6F9-4BE9-8935-19835F00C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6431-726C-4637-A4CF-EACAA8811C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65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C0726-DC5B-4DC3-8175-CE7077AEA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DE96FD-8B6B-4FAF-928B-CE4E7FA3E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3DA59B-5F58-4B9A-93DA-8266BFCDE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23CA-2A82-4D0A-9393-0D2897981785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3C75A-2A13-40D3-BC4E-95709B2D1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F731A-AF4B-4C4B-A572-65514F2C7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6431-726C-4637-A4CF-EACAA8811C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567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3D796-A11D-4426-86B9-3C9225CCB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E00C9-24B3-4F91-B662-65D1D27CDD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E65D71-57EF-4DEC-B704-271BD4F03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4F8739-5290-474D-8E03-A74D0B40D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23CA-2A82-4D0A-9393-0D2897981785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37C2FA-16A7-43C0-9747-1278A08E4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DF2D33-F4F6-4468-AAE4-492266B2A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6431-726C-4637-A4CF-EACAA8811C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201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15B8B-1782-4536-86E5-03CB391A7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967F00-3114-4D42-8C35-8E037D628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7EA33E-4829-497F-9C15-86848428F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B2F251-1C8E-4880-B20A-F35F22E91D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04A8E4-21EB-47FD-9894-6C5A189C52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2DB081-AB65-4F17-8A48-0D65B79C2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23CA-2A82-4D0A-9393-0D2897981785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4CEB3D-BD38-4F8C-9991-1E6EA59EF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92A16B-7F43-4ADB-BE6B-5F2112908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6431-726C-4637-A4CF-EACAA8811C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759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5E773-A952-44A0-806E-EB94F61F2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4102F5-25BF-4F7E-A2A8-73DD55F9F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23CA-2A82-4D0A-9393-0D2897981785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FC8475-3177-4749-8EE2-25E42A567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102C4B-9625-47B0-A9C1-EE0323CDD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6431-726C-4637-A4CF-EACAA8811C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968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1CF404-3CF5-4819-B400-FE5AE0D26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23CA-2A82-4D0A-9393-0D2897981785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A581C0-659D-4659-9650-45A0B0383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14B3A6-4F31-4EE1-833B-56B7AEC57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6431-726C-4637-A4CF-EACAA8811C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532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8B3CB-EDC0-41AA-AD59-22E2ABE75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7F733-5796-4A53-97EC-3C9D6C1B5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B907F4-2576-4B83-B985-383793BC1D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AC7DA6-3BE6-44DE-ADC3-5B2AA6D37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23CA-2A82-4D0A-9393-0D2897981785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10343C-0401-4D58-B729-7DD2EFFE3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9F189-836A-489C-89CD-43A83D041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6431-726C-4637-A4CF-EACAA8811C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522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FD20B-07C2-46FB-AE29-095E23A81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57EF2B-3450-47CA-B0EB-B5594C5A34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DB691D-D5F6-423B-8EBA-30F7E6AAAE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32131D-E9C2-4B44-8058-4F985C33B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23CA-2A82-4D0A-9393-0D2897981785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3678BF-79BE-4527-8760-B5E7236F0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3CDDA9-B2E7-4CB1-8A26-DD518A566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6431-726C-4637-A4CF-EACAA8811C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793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7CCB80-A90E-4234-A752-5254456A1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084EFD-EA21-4347-A744-1F6F7A7E9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454A3-1587-47BD-8D89-0D5E3F3A1B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923CA-2A82-4D0A-9393-0D2897981785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A5884-81C5-42AD-8E10-2464E3DBAD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69ED9-F03C-424F-BB02-8B9A145DFC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46431-726C-4637-A4CF-EACAA8811C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28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preview">
            <a:extLst>
              <a:ext uri="{FF2B5EF4-FFF2-40B4-BE49-F238E27FC236}">
                <a16:creationId xmlns:a16="http://schemas.microsoft.com/office/drawing/2014/main" id="{45F03028-BBE2-4434-9BF0-0720CA7A73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2560" y="0"/>
            <a:ext cx="12141200" cy="702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5292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Dunderdale</dc:creator>
  <cp:lastModifiedBy>Amy Smith</cp:lastModifiedBy>
  <cp:revision>1</cp:revision>
  <dcterms:created xsi:type="dcterms:W3CDTF">2022-03-18T09:40:25Z</dcterms:created>
  <dcterms:modified xsi:type="dcterms:W3CDTF">2022-03-24T10:59:36Z</dcterms:modified>
</cp:coreProperties>
</file>