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98C60B-DF05-4866-8B77-C92D868E943A}">
  <a:tblStyle styleId="{A298C60B-DF05-4866-8B77-C92D868E94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a0b66927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1a0b66927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1deb7bc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1deb7bc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ab85bb63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0ab85bb63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4481750"/>
            <a:ext cx="9962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 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417825" y="1157750"/>
            <a:ext cx="91440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Breast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25/03/2022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Breast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3D85C6"/>
              </a:solidFill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10/03/2022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3344400"/>
            <a:ext cx="9411199" cy="2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00" y="556425"/>
            <a:ext cx="9411200" cy="26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/>
          <p:nvPr/>
        </p:nvSpPr>
        <p:spPr>
          <a:xfrm>
            <a:off x="44250" y="1973325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Apr 2020 - Mar 2022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0" y="4152150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Apr 2018 - Mar 2020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Breast Cancer Studies Apr 2019 - Mar 22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10/03/2022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491075" y="4261050"/>
            <a:ext cx="130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425" y="958700"/>
            <a:ext cx="9132699" cy="2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175" y="3488475"/>
            <a:ext cx="8979235" cy="23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(+ Taunt/Yeov) Breast Cancer Studies Opened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2" name="Google Shape;122;p14"/>
          <p:cNvGraphicFramePr/>
          <p:nvPr/>
        </p:nvGraphicFramePr>
        <p:xfrm>
          <a:off x="157338" y="58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71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3" name="Google Shape;123;p14"/>
          <p:cNvGraphicFramePr/>
          <p:nvPr/>
        </p:nvGraphicFramePr>
        <p:xfrm>
          <a:off x="157338" y="109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5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47081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DESTINY-Breast05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 (in set up), RUH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16/12/2021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12/05/2024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(UK 76)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50013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The MARECA study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NBT (Feasibility)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08/12/2021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31/12/2023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50425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HER2-RADiCAL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 </a:t>
                      </a: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(Feasibility)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03/12/2021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28/02/2030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648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47541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PRIMROSE CSF - Cerebrospinal Fluid Collection in Breast Cancer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BHOC (in set up), NBT (Feasibility)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17/11/2021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49066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SERENA-6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21/10/2021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26/08/2022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46954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Best-BRA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NBT (1)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31/01/2023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47932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LI8998 Abemaciclib MBC Chart Review Study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 (10)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31/03/2022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47583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Phase III study of Niraparib vs placebo in patients with Breast Cancer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19/07/2021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03/04/2024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46777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ASTEFANIA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Chelt (2), 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07/05/2021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01/10/2024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42733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WO41554 A Study of GDC 0077 in patients with HR-Positive Breast Cancer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01/03/2021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12/01/2023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42935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CA209-7FL Nivo vs Placebo with Chemo &amp; Endocrine Therapy in Breast CA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01/08/2023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47008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SMR-3760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19/07/2021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01/06/2022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In Setup Breast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9" name="Google Shape;129;p15"/>
          <p:cNvGraphicFramePr/>
          <p:nvPr/>
        </p:nvGraphicFramePr>
        <p:xfrm>
          <a:off x="652375" y="87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7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51327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EFC16133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BHOC, 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02/05/2022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02/04/2024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51326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INFORM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NBT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01/03/2022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01/03/2024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50765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SGNTUC-028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RUH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01/07/2022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01/11/2023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49999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TROPION-01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30/11/2021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19/05/2023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49188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EUCHARIS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RUH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29/10/2021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31/05/2022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48418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PEAR-TNBC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Chelt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01/04/2022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30/06/2023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51297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IMPARTER:4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50904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50904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31/03/2022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31/03/2024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recruitment by site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35" name="Google Shape;135;p16"/>
          <p:cNvGraphicFramePr/>
          <p:nvPr/>
        </p:nvGraphicFramePr>
        <p:xfrm>
          <a:off x="152400" y="76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5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Trust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Recruitment (&gt;5)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PROSPECTS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North Bristol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1548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BRAID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457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PRIMETIME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North Bristol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EMBED Study: Early Markers for Breast Cancer Detection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EMBED Study: Early Markers for Breast Cancer Detection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North Bristol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PRIMETIME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University Hospitals Plymouth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PRIMETIME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Add-Aspirin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Yeovil District Hospital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Add-Aspirin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OPTIMA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University Hospitals Bristol And Weston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EMBED Study: Early Markers for Breast Cancer Detection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CONTEST Study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ROSCO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NOSTRA-Feasibility Study, Version 1.0, 30 July 2018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OPTIMA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Great Western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PROSPECTS  CPMS ID: 33373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213100" y="73447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Prospective randomised trial of digital breast tomosynthesis (DBT) plus standard 2D digital mammography (2DDM) or synthetic 2D mammography (S 2D) compared to standard 2D digital mammography in breast cancer screening.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850" y="1952163"/>
            <a:ext cx="977265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850" y="3315150"/>
            <a:ext cx="37338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5043950" y="3380325"/>
            <a:ext cx="6698700" cy="28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93E72"/>
                </a:solidFill>
              </a:rPr>
              <a:t>The aim of this trial is to measure the impact and cost-effectiveness of DBT + 2DDM or S 2D in routine screening compared to standard 2DDM. </a:t>
            </a:r>
            <a:endParaRPr sz="24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193E72"/>
                </a:solidFill>
              </a:rPr>
              <a:t>Half the trial participants will undergo standard 2DDM (the control group) and half will undergo 2DDM + DBT (the intervention group).</a:t>
            </a:r>
            <a:endParaRPr sz="2400">
              <a:solidFill>
                <a:srgbClr val="193E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To be appointed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/>
              <a:t>Mark Beresford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Widescreen</PresentationFormat>
  <Paragraphs>240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Lato</vt:lpstr>
      <vt:lpstr>Arial</vt:lpstr>
      <vt:lpstr>Calibri</vt:lpstr>
      <vt:lpstr>Custom Design</vt:lpstr>
      <vt:lpstr> SWAG Network Breast cancer Clinical Advisory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Network Breast cancer Clinical Advisory Group</dc:title>
  <dc:creator>Dunderdale, Helen</dc:creator>
  <cp:lastModifiedBy>Amy Smith</cp:lastModifiedBy>
  <cp:revision>1</cp:revision>
  <dcterms:modified xsi:type="dcterms:W3CDTF">2022-03-24T11:02:48Z</dcterms:modified>
</cp:coreProperties>
</file>