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66" r:id="rId5"/>
    <p:sldMasterId id="2147483709" r:id="rId6"/>
  </p:sldMasterIdLst>
  <p:notesMasterIdLst>
    <p:notesMasterId r:id="rId29"/>
  </p:notesMasterIdLst>
  <p:handoutMasterIdLst>
    <p:handoutMasterId r:id="rId30"/>
  </p:handoutMasterIdLst>
  <p:sldIdLst>
    <p:sldId id="647" r:id="rId7"/>
    <p:sldId id="683" r:id="rId8"/>
    <p:sldId id="278" r:id="rId9"/>
    <p:sldId id="693" r:id="rId10"/>
    <p:sldId id="659" r:id="rId11"/>
    <p:sldId id="692" r:id="rId12"/>
    <p:sldId id="641" r:id="rId13"/>
    <p:sldId id="630" r:id="rId14"/>
    <p:sldId id="673" r:id="rId15"/>
    <p:sldId id="674" r:id="rId16"/>
    <p:sldId id="703" r:id="rId17"/>
    <p:sldId id="695" r:id="rId18"/>
    <p:sldId id="696" r:id="rId19"/>
    <p:sldId id="698" r:id="rId20"/>
    <p:sldId id="699" r:id="rId21"/>
    <p:sldId id="700" r:id="rId22"/>
    <p:sldId id="701" r:id="rId23"/>
    <p:sldId id="702" r:id="rId24"/>
    <p:sldId id="704" r:id="rId25"/>
    <p:sldId id="653" r:id="rId26"/>
    <p:sldId id="686" r:id="rId27"/>
    <p:sldId id="669" r:id="rId28"/>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56" userDrawn="1">
          <p15:clr>
            <a:srgbClr val="A4A3A4"/>
          </p15:clr>
        </p15:guide>
        <p15:guide id="2" pos="217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James" initials="LJ" lastIdx="1" clrIdx="0">
    <p:extLst/>
  </p:cmAuthor>
  <p:cmAuthor id="2" name="Admin" initials="A" lastIdx="1" clrIdx="1"/>
  <p:cmAuthor id="3" name="Alice Simon" initials="AS" lastIdx="1" clrIdx="2">
    <p:extLst/>
  </p:cmAuthor>
  <p:cmAuthor id="4" name="Erin Barton" initials="EB"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E43"/>
    <a:srgbClr val="FF6600"/>
    <a:srgbClr val="AE2573"/>
    <a:srgbClr val="44B6E5"/>
    <a:srgbClr val="005EB8"/>
    <a:srgbClr val="00A499"/>
    <a:srgbClr val="F9E100"/>
    <a:srgbClr val="7C2855"/>
    <a:srgbClr val="768692"/>
    <a:srgbClr val="0067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E76BAB-497D-48C7-8CD6-74ED535F665B}" v="1" dt="2022-02-09T08:36:38.207"/>
    <p1510:client id="{3131943A-1561-43DA-BB7C-430133C6AF28}" v="34" dt="2022-02-08T19:43:15.626"/>
    <p1510:client id="{727076B5-A076-4D2A-A613-C8E8B7AEA260}" v="1" dt="2022-02-09T08:50:41.4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120" autoAdjust="0"/>
  </p:normalViewPr>
  <p:slideViewPr>
    <p:cSldViewPr snapToGrid="0">
      <p:cViewPr>
        <p:scale>
          <a:sx n="53" d="100"/>
          <a:sy n="53" d="100"/>
        </p:scale>
        <p:origin x="-1656" y="-6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56"/>
        <p:guide pos="217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Chambers" userId="cca991b323affe33" providerId="LiveId" clId="{6C8ED05A-1386-4C51-8700-9A9F7C22745E}"/>
    <pc:docChg chg="modSld">
      <pc:chgData name="Jo Chambers" userId="cca991b323affe33" providerId="LiveId" clId="{6C8ED05A-1386-4C51-8700-9A9F7C22745E}" dt="2021-10-13T12:15:37.937" v="16" actId="6549"/>
      <pc:docMkLst>
        <pc:docMk/>
      </pc:docMkLst>
      <pc:sldChg chg="modNotesTx">
        <pc:chgData name="Jo Chambers" userId="cca991b323affe33" providerId="LiveId" clId="{6C8ED05A-1386-4C51-8700-9A9F7C22745E}" dt="2021-10-13T12:14:49.117" v="3" actId="6549"/>
        <pc:sldMkLst>
          <pc:docMk/>
          <pc:sldMk cId="2988783645" sldId="278"/>
        </pc:sldMkLst>
      </pc:sldChg>
      <pc:sldChg chg="modNotesTx">
        <pc:chgData name="Jo Chambers" userId="cca991b323affe33" providerId="LiveId" clId="{6C8ED05A-1386-4C51-8700-9A9F7C22745E}" dt="2021-10-13T12:15:37.937" v="16" actId="6549"/>
        <pc:sldMkLst>
          <pc:docMk/>
          <pc:sldMk cId="2285444049" sldId="630"/>
        </pc:sldMkLst>
      </pc:sldChg>
      <pc:sldChg chg="modNotesTx">
        <pc:chgData name="Jo Chambers" userId="cca991b323affe33" providerId="LiveId" clId="{6C8ED05A-1386-4C51-8700-9A9F7C22745E}" dt="2021-10-13T12:15:04.146" v="8" actId="6549"/>
        <pc:sldMkLst>
          <pc:docMk/>
          <pc:sldMk cId="1615923635" sldId="641"/>
        </pc:sldMkLst>
      </pc:sldChg>
      <pc:sldChg chg="modNotesTx">
        <pc:chgData name="Jo Chambers" userId="cca991b323affe33" providerId="LiveId" clId="{6C8ED05A-1386-4C51-8700-9A9F7C22745E}" dt="2021-10-13T12:14:36.179" v="0" actId="6549"/>
        <pc:sldMkLst>
          <pc:docMk/>
          <pc:sldMk cId="4150575791" sldId="647"/>
        </pc:sldMkLst>
      </pc:sldChg>
      <pc:sldChg chg="modNotesTx">
        <pc:chgData name="Jo Chambers" userId="cca991b323affe33" providerId="LiveId" clId="{6C8ED05A-1386-4C51-8700-9A9F7C22745E}" dt="2021-10-13T12:14:42.934" v="2" actId="6549"/>
        <pc:sldMkLst>
          <pc:docMk/>
          <pc:sldMk cId="2050176062" sldId="650"/>
        </pc:sldMkLst>
      </pc:sldChg>
      <pc:sldChg chg="modNotesTx">
        <pc:chgData name="Jo Chambers" userId="cca991b323affe33" providerId="LiveId" clId="{6C8ED05A-1386-4C51-8700-9A9F7C22745E}" dt="2021-10-13T12:15:21.538" v="13" actId="6549"/>
        <pc:sldMkLst>
          <pc:docMk/>
          <pc:sldMk cId="844459813" sldId="653"/>
        </pc:sldMkLst>
      </pc:sldChg>
      <pc:sldChg chg="modNotesTx">
        <pc:chgData name="Jo Chambers" userId="cca991b323affe33" providerId="LiveId" clId="{6C8ED05A-1386-4C51-8700-9A9F7C22745E}" dt="2021-10-13T12:14:55.133" v="5" actId="6549"/>
        <pc:sldMkLst>
          <pc:docMk/>
          <pc:sldMk cId="1191964988" sldId="659"/>
        </pc:sldMkLst>
      </pc:sldChg>
      <pc:sldChg chg="modNotesTx">
        <pc:chgData name="Jo Chambers" userId="cca991b323affe33" providerId="LiveId" clId="{6C8ED05A-1386-4C51-8700-9A9F7C22745E}" dt="2021-10-13T12:15:27.416" v="15" actId="6549"/>
        <pc:sldMkLst>
          <pc:docMk/>
          <pc:sldMk cId="2462031301" sldId="669"/>
        </pc:sldMkLst>
      </pc:sldChg>
      <pc:sldChg chg="modNotesTx">
        <pc:chgData name="Jo Chambers" userId="cca991b323affe33" providerId="LiveId" clId="{6C8ED05A-1386-4C51-8700-9A9F7C22745E}" dt="2021-10-13T12:15:15.229" v="11" actId="6549"/>
        <pc:sldMkLst>
          <pc:docMk/>
          <pc:sldMk cId="3198830997" sldId="673"/>
        </pc:sldMkLst>
      </pc:sldChg>
      <pc:sldChg chg="modNotesTx">
        <pc:chgData name="Jo Chambers" userId="cca991b323affe33" providerId="LiveId" clId="{6C8ED05A-1386-4C51-8700-9A9F7C22745E}" dt="2021-10-13T12:15:07.946" v="9" actId="6549"/>
        <pc:sldMkLst>
          <pc:docMk/>
          <pc:sldMk cId="590803288" sldId="674"/>
        </pc:sldMkLst>
      </pc:sldChg>
      <pc:sldChg chg="modNotesTx">
        <pc:chgData name="Jo Chambers" userId="cca991b323affe33" providerId="LiveId" clId="{6C8ED05A-1386-4C51-8700-9A9F7C22745E}" dt="2021-10-13T12:15:01.674" v="7" actId="6549"/>
        <pc:sldMkLst>
          <pc:docMk/>
          <pc:sldMk cId="3108051463" sldId="677"/>
        </pc:sldMkLst>
      </pc:sldChg>
      <pc:sldChg chg="modNotesTx">
        <pc:chgData name="Jo Chambers" userId="cca991b323affe33" providerId="LiveId" clId="{6C8ED05A-1386-4C51-8700-9A9F7C22745E}" dt="2021-10-13T12:15:12.761" v="10" actId="6549"/>
        <pc:sldMkLst>
          <pc:docMk/>
          <pc:sldMk cId="3175455886" sldId="682"/>
        </pc:sldMkLst>
      </pc:sldChg>
      <pc:sldChg chg="modNotesTx">
        <pc:chgData name="Jo Chambers" userId="cca991b323affe33" providerId="LiveId" clId="{6C8ED05A-1386-4C51-8700-9A9F7C22745E}" dt="2021-10-13T12:14:39.607" v="1" actId="6549"/>
        <pc:sldMkLst>
          <pc:docMk/>
          <pc:sldMk cId="1305543639" sldId="683"/>
        </pc:sldMkLst>
      </pc:sldChg>
      <pc:sldChg chg="modNotesTx">
        <pc:chgData name="Jo Chambers" userId="cca991b323affe33" providerId="LiveId" clId="{6C8ED05A-1386-4C51-8700-9A9F7C22745E}" dt="2021-10-13T12:15:24.616" v="14" actId="6549"/>
        <pc:sldMkLst>
          <pc:docMk/>
          <pc:sldMk cId="4234717208" sldId="686"/>
        </pc:sldMkLst>
      </pc:sldChg>
      <pc:sldChg chg="modNotesTx">
        <pc:chgData name="Jo Chambers" userId="cca991b323affe33" providerId="LiveId" clId="{6C8ED05A-1386-4C51-8700-9A9F7C22745E}" dt="2021-10-13T12:14:58.858" v="6" actId="6549"/>
        <pc:sldMkLst>
          <pc:docMk/>
          <pc:sldMk cId="3297115913" sldId="692"/>
        </pc:sldMkLst>
      </pc:sldChg>
      <pc:sldChg chg="modNotesTx">
        <pc:chgData name="Jo Chambers" userId="cca991b323affe33" providerId="LiveId" clId="{6C8ED05A-1386-4C51-8700-9A9F7C22745E}" dt="2021-10-13T12:14:52.573" v="4" actId="6549"/>
        <pc:sldMkLst>
          <pc:docMk/>
          <pc:sldMk cId="3331328461" sldId="693"/>
        </pc:sldMkLst>
      </pc:sldChg>
      <pc:sldChg chg="modNotesTx">
        <pc:chgData name="Jo Chambers" userId="cca991b323affe33" providerId="LiveId" clId="{6C8ED05A-1386-4C51-8700-9A9F7C22745E}" dt="2021-10-13T12:15:17.809" v="12" actId="6549"/>
        <pc:sldMkLst>
          <pc:docMk/>
          <pc:sldMk cId="90591059" sldId="694"/>
        </pc:sldMkLst>
      </pc:sldChg>
    </pc:docChg>
  </pc:docChgLst>
  <pc:docChgLst>
    <pc:chgData name="Jo Chambers" userId="cca991b323affe33" providerId="LiveId" clId="{F3D1E5B8-3D76-4D98-AFDB-AF9EEE2D2C3A}"/>
    <pc:docChg chg="delSld modSld">
      <pc:chgData name="Jo Chambers" userId="cca991b323affe33" providerId="LiveId" clId="{F3D1E5B8-3D76-4D98-AFDB-AF9EEE2D2C3A}" dt="2022-01-11T17:47:55.669" v="99" actId="47"/>
      <pc:docMkLst>
        <pc:docMk/>
      </pc:docMkLst>
      <pc:sldChg chg="addSp delSp modSp modTransition modAnim modNotesTx">
        <pc:chgData name="Jo Chambers" userId="cca991b323affe33" providerId="LiveId" clId="{F3D1E5B8-3D76-4D98-AFDB-AF9EEE2D2C3A}" dt="2022-01-11T17:34:12.838" v="89"/>
        <pc:sldMkLst>
          <pc:docMk/>
          <pc:sldMk cId="2988783645" sldId="278"/>
        </pc:sldMkLst>
        <pc:picChg chg="add del mod">
          <ac:chgData name="Jo Chambers" userId="cca991b323affe33" providerId="LiveId" clId="{F3D1E5B8-3D76-4D98-AFDB-AF9EEE2D2C3A}" dt="2022-01-11T16:44:32.124" v="23"/>
          <ac:picMkLst>
            <pc:docMk/>
            <pc:sldMk cId="2988783645" sldId="278"/>
            <ac:picMk id="4" creationId="{17C9833D-4ED2-4EFE-A967-1FD6CB9AE177}"/>
          </ac:picMkLst>
        </pc:picChg>
        <pc:picChg chg="add del mod">
          <ac:chgData name="Jo Chambers" userId="cca991b323affe33" providerId="LiveId" clId="{F3D1E5B8-3D76-4D98-AFDB-AF9EEE2D2C3A}" dt="2022-01-11T16:46:24.086" v="27"/>
          <ac:picMkLst>
            <pc:docMk/>
            <pc:sldMk cId="2988783645" sldId="278"/>
            <ac:picMk id="5" creationId="{BBC4D248-D649-4E2B-9B53-63E38559FE1E}"/>
          </ac:picMkLst>
        </pc:picChg>
        <pc:picChg chg="add del mod">
          <ac:chgData name="Jo Chambers" userId="cca991b323affe33" providerId="LiveId" clId="{F3D1E5B8-3D76-4D98-AFDB-AF9EEE2D2C3A}" dt="2022-01-11T16:48:51.944" v="29"/>
          <ac:picMkLst>
            <pc:docMk/>
            <pc:sldMk cId="2988783645" sldId="278"/>
            <ac:picMk id="6" creationId="{8994953C-0CC5-40D6-A179-B621BE3375C9}"/>
          </ac:picMkLst>
        </pc:picChg>
        <pc:picChg chg="add del mod">
          <ac:chgData name="Jo Chambers" userId="cca991b323affe33" providerId="LiveId" clId="{F3D1E5B8-3D76-4D98-AFDB-AF9EEE2D2C3A}" dt="2022-01-11T16:48:54.699" v="30"/>
          <ac:picMkLst>
            <pc:docMk/>
            <pc:sldMk cId="2988783645" sldId="278"/>
            <ac:picMk id="7" creationId="{20B55DAE-5A8A-4A52-A8EB-B48CE66221FF}"/>
          </ac:picMkLst>
        </pc:picChg>
        <pc:picChg chg="add del mod">
          <ac:chgData name="Jo Chambers" userId="cca991b323affe33" providerId="LiveId" clId="{F3D1E5B8-3D76-4D98-AFDB-AF9EEE2D2C3A}" dt="2022-01-11T17:34:12.838" v="89"/>
          <ac:picMkLst>
            <pc:docMk/>
            <pc:sldMk cId="2988783645" sldId="278"/>
            <ac:picMk id="8" creationId="{25D03F68-715E-4099-BB55-61A5ED46DC1D}"/>
          </ac:picMkLst>
        </pc:picChg>
        <pc:picChg chg="add mod">
          <ac:chgData name="Jo Chambers" userId="cca991b323affe33" providerId="LiveId" clId="{F3D1E5B8-3D76-4D98-AFDB-AF9EEE2D2C3A}" dt="2022-01-11T17:34:12.838" v="89"/>
          <ac:picMkLst>
            <pc:docMk/>
            <pc:sldMk cId="2988783645" sldId="278"/>
            <ac:picMk id="9" creationId="{5C4F9CC1-20D5-4DC9-8085-B6DE1790CFC1}"/>
          </ac:picMkLst>
        </pc:picChg>
      </pc:sldChg>
      <pc:sldChg chg="addSp delSp modSp modTransition modNotesTx">
        <pc:chgData name="Jo Chambers" userId="cca991b323affe33" providerId="LiveId" clId="{F3D1E5B8-3D76-4D98-AFDB-AF9EEE2D2C3A}" dt="2022-01-11T17:36:07.159" v="92"/>
        <pc:sldMkLst>
          <pc:docMk/>
          <pc:sldMk cId="2285444049" sldId="630"/>
        </pc:sldMkLst>
        <pc:picChg chg="add del mod">
          <ac:chgData name="Jo Chambers" userId="cca991b323affe33" providerId="LiveId" clId="{F3D1E5B8-3D76-4D98-AFDB-AF9EEE2D2C3A}" dt="2022-01-11T17:36:07.159" v="92"/>
          <ac:picMkLst>
            <pc:docMk/>
            <pc:sldMk cId="2285444049" sldId="630"/>
            <ac:picMk id="2" creationId="{7DC5FF27-0222-4832-9075-8024C2DAFD1E}"/>
          </ac:picMkLst>
        </pc:picChg>
        <pc:picChg chg="add mod">
          <ac:chgData name="Jo Chambers" userId="cca991b323affe33" providerId="LiveId" clId="{F3D1E5B8-3D76-4D98-AFDB-AF9EEE2D2C3A}" dt="2022-01-11T17:36:07.159" v="92"/>
          <ac:picMkLst>
            <pc:docMk/>
            <pc:sldMk cId="2285444049" sldId="630"/>
            <ac:picMk id="3" creationId="{D8D9F713-73AC-4C88-A573-6C25C5911062}"/>
          </ac:picMkLst>
        </pc:picChg>
      </pc:sldChg>
      <pc:sldChg chg="addSp modSp modTransition">
        <pc:chgData name="Jo Chambers" userId="cca991b323affe33" providerId="LiveId" clId="{F3D1E5B8-3D76-4D98-AFDB-AF9EEE2D2C3A}" dt="2022-01-11T16:54:01.996" v="45"/>
        <pc:sldMkLst>
          <pc:docMk/>
          <pc:sldMk cId="1615923635" sldId="641"/>
        </pc:sldMkLst>
        <pc:picChg chg="add mod">
          <ac:chgData name="Jo Chambers" userId="cca991b323affe33" providerId="LiveId" clId="{F3D1E5B8-3D76-4D98-AFDB-AF9EEE2D2C3A}" dt="2022-01-11T16:54:01.996" v="45"/>
          <ac:picMkLst>
            <pc:docMk/>
            <pc:sldMk cId="1615923635" sldId="641"/>
            <ac:picMk id="2" creationId="{DB7DFFFF-6976-4660-88A0-C4FB286C6CA7}"/>
          </ac:picMkLst>
        </pc:picChg>
      </pc:sldChg>
      <pc:sldChg chg="addSp delSp modSp mod modTransition modAnim modNotesTx">
        <pc:chgData name="Jo Chambers" userId="cca991b323affe33" providerId="LiveId" clId="{F3D1E5B8-3D76-4D98-AFDB-AF9EEE2D2C3A}" dt="2022-01-11T17:29:48.885" v="86" actId="1036"/>
        <pc:sldMkLst>
          <pc:docMk/>
          <pc:sldMk cId="4150575791" sldId="647"/>
        </pc:sldMkLst>
        <pc:spChg chg="mod">
          <ac:chgData name="Jo Chambers" userId="cca991b323affe33" providerId="LiveId" clId="{F3D1E5B8-3D76-4D98-AFDB-AF9EEE2D2C3A}" dt="2022-01-11T17:29:48.885" v="86" actId="1036"/>
          <ac:spMkLst>
            <pc:docMk/>
            <pc:sldMk cId="4150575791" sldId="647"/>
            <ac:spMk id="6" creationId="{CD9C7ED5-32D5-42A0-B399-11DFA1582306}"/>
          </ac:spMkLst>
        </pc:spChg>
        <pc:picChg chg="add del mod">
          <ac:chgData name="Jo Chambers" userId="cca991b323affe33" providerId="LiveId" clId="{F3D1E5B8-3D76-4D98-AFDB-AF9EEE2D2C3A}" dt="2022-01-11T17:27:06.251" v="59"/>
          <ac:picMkLst>
            <pc:docMk/>
            <pc:sldMk cId="4150575791" sldId="647"/>
            <ac:picMk id="2" creationId="{8D4A17A0-9201-4EA1-98EB-248BA0E31821}"/>
          </ac:picMkLst>
        </pc:picChg>
        <pc:picChg chg="add del mod">
          <ac:chgData name="Jo Chambers" userId="cca991b323affe33" providerId="LiveId" clId="{F3D1E5B8-3D76-4D98-AFDB-AF9EEE2D2C3A}" dt="2022-01-11T17:27:26.281" v="61"/>
          <ac:picMkLst>
            <pc:docMk/>
            <pc:sldMk cId="4150575791" sldId="647"/>
            <ac:picMk id="3" creationId="{4A02E577-18BF-41D4-B8C2-DB56ABF6B118}"/>
          </ac:picMkLst>
        </pc:picChg>
        <pc:picChg chg="mod">
          <ac:chgData name="Jo Chambers" userId="cca991b323affe33" providerId="LiveId" clId="{F3D1E5B8-3D76-4D98-AFDB-AF9EEE2D2C3A}" dt="2022-01-11T17:29:48.885" v="86" actId="1036"/>
          <ac:picMkLst>
            <pc:docMk/>
            <pc:sldMk cId="4150575791" sldId="647"/>
            <ac:picMk id="4" creationId="{6207D5C7-9BD6-4352-8982-FE21693510DE}"/>
          </ac:picMkLst>
        </pc:picChg>
        <pc:picChg chg="add del mod">
          <ac:chgData name="Jo Chambers" userId="cca991b323affe33" providerId="LiveId" clId="{F3D1E5B8-3D76-4D98-AFDB-AF9EEE2D2C3A}" dt="2022-01-11T17:27:42.821" v="63"/>
          <ac:picMkLst>
            <pc:docMk/>
            <pc:sldMk cId="4150575791" sldId="647"/>
            <ac:picMk id="8" creationId="{4E56DE90-B0D4-4D7D-A4EC-51E4E19DA037}"/>
          </ac:picMkLst>
        </pc:picChg>
        <pc:picChg chg="add del mod">
          <ac:chgData name="Jo Chambers" userId="cca991b323affe33" providerId="LiveId" clId="{F3D1E5B8-3D76-4D98-AFDB-AF9EEE2D2C3A}" dt="2022-01-11T17:28:40.806" v="65"/>
          <ac:picMkLst>
            <pc:docMk/>
            <pc:sldMk cId="4150575791" sldId="647"/>
            <ac:picMk id="11" creationId="{F69DE1C1-F638-4B0F-B45B-E43DF383835A}"/>
          </ac:picMkLst>
        </pc:picChg>
        <pc:picChg chg="add mod">
          <ac:chgData name="Jo Chambers" userId="cca991b323affe33" providerId="LiveId" clId="{F3D1E5B8-3D76-4D98-AFDB-AF9EEE2D2C3A}" dt="2022-01-11T17:29:37.998" v="68" actId="1076"/>
          <ac:picMkLst>
            <pc:docMk/>
            <pc:sldMk cId="4150575791" sldId="647"/>
            <ac:picMk id="12" creationId="{4BFB1975-414F-403B-B4DE-B5747DC9A2D2}"/>
          </ac:picMkLst>
        </pc:picChg>
      </pc:sldChg>
      <pc:sldChg chg="addSp modSp modTransition modNotesTx">
        <pc:chgData name="Jo Chambers" userId="cca991b323affe33" providerId="LiveId" clId="{F3D1E5B8-3D76-4D98-AFDB-AF9EEE2D2C3A}" dt="2022-01-11T16:57:42.640" v="49"/>
        <pc:sldMkLst>
          <pc:docMk/>
          <pc:sldMk cId="844459813" sldId="653"/>
        </pc:sldMkLst>
        <pc:picChg chg="add mod">
          <ac:chgData name="Jo Chambers" userId="cca991b323affe33" providerId="LiveId" clId="{F3D1E5B8-3D76-4D98-AFDB-AF9EEE2D2C3A}" dt="2022-01-11T16:57:42.640" v="49"/>
          <ac:picMkLst>
            <pc:docMk/>
            <pc:sldMk cId="844459813" sldId="653"/>
            <ac:picMk id="2" creationId="{91F808C0-9293-493B-A3AC-CBDB1C41634A}"/>
          </ac:picMkLst>
        </pc:picChg>
      </pc:sldChg>
      <pc:sldChg chg="addSp delSp modSp modTransition modAnim modNotesTx">
        <pc:chgData name="Jo Chambers" userId="cca991b323affe33" providerId="LiveId" clId="{F3D1E5B8-3D76-4D98-AFDB-AF9EEE2D2C3A}" dt="2022-01-11T17:35:16.748" v="91"/>
        <pc:sldMkLst>
          <pc:docMk/>
          <pc:sldMk cId="1191964988" sldId="659"/>
        </pc:sldMkLst>
        <pc:picChg chg="add del mod">
          <ac:chgData name="Jo Chambers" userId="cca991b323affe33" providerId="LiveId" clId="{F3D1E5B8-3D76-4D98-AFDB-AF9EEE2D2C3A}" dt="2022-01-11T16:52:59.247" v="43"/>
          <ac:picMkLst>
            <pc:docMk/>
            <pc:sldMk cId="1191964988" sldId="659"/>
            <ac:picMk id="2" creationId="{67542E0A-B8BE-40D6-A445-92EF79931C62}"/>
          </ac:picMkLst>
        </pc:picChg>
        <pc:picChg chg="add del mod">
          <ac:chgData name="Jo Chambers" userId="cca991b323affe33" providerId="LiveId" clId="{F3D1E5B8-3D76-4D98-AFDB-AF9EEE2D2C3A}" dt="2022-01-11T17:34:51.598" v="90"/>
          <ac:picMkLst>
            <pc:docMk/>
            <pc:sldMk cId="1191964988" sldId="659"/>
            <ac:picMk id="10" creationId="{53D0B234-FCD3-4B8B-A43C-F0AEB5A42827}"/>
          </ac:picMkLst>
        </pc:picChg>
        <pc:picChg chg="add del mod">
          <ac:chgData name="Jo Chambers" userId="cca991b323affe33" providerId="LiveId" clId="{F3D1E5B8-3D76-4D98-AFDB-AF9EEE2D2C3A}" dt="2022-01-11T17:35:16.748" v="91"/>
          <ac:picMkLst>
            <pc:docMk/>
            <pc:sldMk cId="1191964988" sldId="659"/>
            <ac:picMk id="11" creationId="{5AE35248-CB4B-4EEA-B14F-BBC191F296D2}"/>
          </ac:picMkLst>
        </pc:picChg>
        <pc:picChg chg="add mod">
          <ac:chgData name="Jo Chambers" userId="cca991b323affe33" providerId="LiveId" clId="{F3D1E5B8-3D76-4D98-AFDB-AF9EEE2D2C3A}" dt="2022-01-11T17:35:16.748" v="91"/>
          <ac:picMkLst>
            <pc:docMk/>
            <pc:sldMk cId="1191964988" sldId="659"/>
            <ac:picMk id="12" creationId="{85367B3C-E40B-441E-BA21-786D505C0402}"/>
          </ac:picMkLst>
        </pc:picChg>
      </pc:sldChg>
      <pc:sldChg chg="addSp modSp modTransition">
        <pc:chgData name="Jo Chambers" userId="cca991b323affe33" providerId="LiveId" clId="{F3D1E5B8-3D76-4D98-AFDB-AF9EEE2D2C3A}" dt="2022-01-11T17:24:02.167" v="56"/>
        <pc:sldMkLst>
          <pc:docMk/>
          <pc:sldMk cId="2462031301" sldId="669"/>
        </pc:sldMkLst>
        <pc:picChg chg="add mod">
          <ac:chgData name="Jo Chambers" userId="cca991b323affe33" providerId="LiveId" clId="{F3D1E5B8-3D76-4D98-AFDB-AF9EEE2D2C3A}" dt="2022-01-11T17:24:02.167" v="56"/>
          <ac:picMkLst>
            <pc:docMk/>
            <pc:sldMk cId="2462031301" sldId="669"/>
            <ac:picMk id="2" creationId="{6CBD1B03-CAFA-4857-987C-5B09D1ADE015}"/>
          </ac:picMkLst>
        </pc:picChg>
      </pc:sldChg>
      <pc:sldChg chg="addSp delSp modSp modTransition modAnim modNotesTx">
        <pc:chgData name="Jo Chambers" userId="cca991b323affe33" providerId="LiveId" clId="{F3D1E5B8-3D76-4D98-AFDB-AF9EEE2D2C3A}" dt="2022-01-11T17:37:42.563" v="95"/>
        <pc:sldMkLst>
          <pc:docMk/>
          <pc:sldMk cId="3198830997" sldId="673"/>
        </pc:sldMkLst>
        <pc:picChg chg="add del mod">
          <ac:chgData name="Jo Chambers" userId="cca991b323affe33" providerId="LiveId" clId="{F3D1E5B8-3D76-4D98-AFDB-AF9EEE2D2C3A}" dt="2022-01-11T17:36:56.898" v="93"/>
          <ac:picMkLst>
            <pc:docMk/>
            <pc:sldMk cId="3198830997" sldId="673"/>
            <ac:picMk id="4" creationId="{E2E7D659-59F0-4AD6-88B2-D97ACBFC5C1B}"/>
          </ac:picMkLst>
        </pc:picChg>
        <pc:picChg chg="add del mod">
          <ac:chgData name="Jo Chambers" userId="cca991b323affe33" providerId="LiveId" clId="{F3D1E5B8-3D76-4D98-AFDB-AF9EEE2D2C3A}" dt="2022-01-11T17:37:00.151" v="94"/>
          <ac:picMkLst>
            <pc:docMk/>
            <pc:sldMk cId="3198830997" sldId="673"/>
            <ac:picMk id="5" creationId="{E7930157-F982-48BA-BE80-65D8ADC88D35}"/>
          </ac:picMkLst>
        </pc:picChg>
        <pc:picChg chg="add mod">
          <ac:chgData name="Jo Chambers" userId="cca991b323affe33" providerId="LiveId" clId="{F3D1E5B8-3D76-4D98-AFDB-AF9EEE2D2C3A}" dt="2022-01-11T17:37:42.563" v="95"/>
          <ac:picMkLst>
            <pc:docMk/>
            <pc:sldMk cId="3198830997" sldId="673"/>
            <ac:picMk id="6" creationId="{F8905B2A-3C03-4ACB-A8C3-37C85155D629}"/>
          </ac:picMkLst>
        </pc:picChg>
      </pc:sldChg>
      <pc:sldChg chg="del modTransition">
        <pc:chgData name="Jo Chambers" userId="cca991b323affe33" providerId="LiveId" clId="{F3D1E5B8-3D76-4D98-AFDB-AF9EEE2D2C3A}" dt="2022-01-11T17:47:55.669" v="99" actId="47"/>
        <pc:sldMkLst>
          <pc:docMk/>
          <pc:sldMk cId="590803288" sldId="674"/>
        </pc:sldMkLst>
      </pc:sldChg>
      <pc:sldChg chg="addSp delSp modSp modTransition modAnim">
        <pc:chgData name="Jo Chambers" userId="cca991b323affe33" providerId="LiveId" clId="{F3D1E5B8-3D76-4D98-AFDB-AF9EEE2D2C3A}" dt="2022-01-11T16:44:59.133" v="24"/>
        <pc:sldMkLst>
          <pc:docMk/>
          <pc:sldMk cId="1305543639" sldId="683"/>
        </pc:sldMkLst>
        <pc:picChg chg="add del mod">
          <ac:chgData name="Jo Chambers" userId="cca991b323affe33" providerId="LiveId" clId="{F3D1E5B8-3D76-4D98-AFDB-AF9EEE2D2C3A}" dt="2022-01-11T16:43:11.778" v="17"/>
          <ac:picMkLst>
            <pc:docMk/>
            <pc:sldMk cId="1305543639" sldId="683"/>
            <ac:picMk id="2" creationId="{6C4F8789-7BA6-4F02-9B8E-5C492D4AD7B0}"/>
          </ac:picMkLst>
        </pc:picChg>
        <pc:picChg chg="add del mod">
          <ac:chgData name="Jo Chambers" userId="cca991b323affe33" providerId="LiveId" clId="{F3D1E5B8-3D76-4D98-AFDB-AF9EEE2D2C3A}" dt="2022-01-11T16:43:28.722" v="19"/>
          <ac:picMkLst>
            <pc:docMk/>
            <pc:sldMk cId="1305543639" sldId="683"/>
            <ac:picMk id="4" creationId="{116CB642-B376-4BA6-911F-1486F52D5EAB}"/>
          </ac:picMkLst>
        </pc:picChg>
        <pc:picChg chg="add del mod">
          <ac:chgData name="Jo Chambers" userId="cca991b323affe33" providerId="LiveId" clId="{F3D1E5B8-3D76-4D98-AFDB-AF9EEE2D2C3A}" dt="2022-01-11T16:44:10.064" v="21"/>
          <ac:picMkLst>
            <pc:docMk/>
            <pc:sldMk cId="1305543639" sldId="683"/>
            <ac:picMk id="5" creationId="{682C87CE-8D21-4879-9051-0034CD09381A}"/>
          </ac:picMkLst>
        </pc:picChg>
        <pc:picChg chg="add del mod">
          <ac:chgData name="Jo Chambers" userId="cca991b323affe33" providerId="LiveId" clId="{F3D1E5B8-3D76-4D98-AFDB-AF9EEE2D2C3A}" dt="2022-01-11T16:44:32.124" v="23"/>
          <ac:picMkLst>
            <pc:docMk/>
            <pc:sldMk cId="1305543639" sldId="683"/>
            <ac:picMk id="6" creationId="{3E07297A-7B71-4438-B133-9E9F771260D3}"/>
          </ac:picMkLst>
        </pc:picChg>
        <pc:picChg chg="add mod">
          <ac:chgData name="Jo Chambers" userId="cca991b323affe33" providerId="LiveId" clId="{F3D1E5B8-3D76-4D98-AFDB-AF9EEE2D2C3A}" dt="2022-01-11T16:44:59.133" v="24"/>
          <ac:picMkLst>
            <pc:docMk/>
            <pc:sldMk cId="1305543639" sldId="683"/>
            <ac:picMk id="7" creationId="{2D2424AC-0EBA-4A33-908F-5079D4E00E90}"/>
          </ac:picMkLst>
        </pc:picChg>
      </pc:sldChg>
      <pc:sldChg chg="addSp modSp modTransition">
        <pc:chgData name="Jo Chambers" userId="cca991b323affe33" providerId="LiveId" clId="{F3D1E5B8-3D76-4D98-AFDB-AF9EEE2D2C3A}" dt="2022-01-11T16:57:58.431" v="50"/>
        <pc:sldMkLst>
          <pc:docMk/>
          <pc:sldMk cId="4234717208" sldId="686"/>
        </pc:sldMkLst>
        <pc:picChg chg="add mod">
          <ac:chgData name="Jo Chambers" userId="cca991b323affe33" providerId="LiveId" clId="{F3D1E5B8-3D76-4D98-AFDB-AF9EEE2D2C3A}" dt="2022-01-11T16:57:58.431" v="50"/>
          <ac:picMkLst>
            <pc:docMk/>
            <pc:sldMk cId="4234717208" sldId="686"/>
            <ac:picMk id="2" creationId="{D8AFD172-D526-4675-8AFA-41CCE73F3935}"/>
          </ac:picMkLst>
        </pc:picChg>
      </pc:sldChg>
      <pc:sldChg chg="addSp modSp modTransition modNotesTx">
        <pc:chgData name="Jo Chambers" userId="cca991b323affe33" providerId="LiveId" clId="{F3D1E5B8-3D76-4D98-AFDB-AF9EEE2D2C3A}" dt="2022-01-11T17:10:23.452" v="55"/>
        <pc:sldMkLst>
          <pc:docMk/>
          <pc:sldMk cId="3297115913" sldId="692"/>
        </pc:sldMkLst>
        <pc:picChg chg="add mod">
          <ac:chgData name="Jo Chambers" userId="cca991b323affe33" providerId="LiveId" clId="{F3D1E5B8-3D76-4D98-AFDB-AF9EEE2D2C3A}" dt="2022-01-11T17:10:23.452" v="55"/>
          <ac:picMkLst>
            <pc:docMk/>
            <pc:sldMk cId="3297115913" sldId="692"/>
            <ac:picMk id="2" creationId="{D05AE3FB-71A2-47C2-8D3E-F5D15D6B060C}"/>
          </ac:picMkLst>
        </pc:picChg>
      </pc:sldChg>
      <pc:sldChg chg="addSp modSp modTransition modNotesTx">
        <pc:chgData name="Jo Chambers" userId="cca991b323affe33" providerId="LiveId" clId="{F3D1E5B8-3D76-4D98-AFDB-AF9EEE2D2C3A}" dt="2022-01-11T16:52:10.737" v="41"/>
        <pc:sldMkLst>
          <pc:docMk/>
          <pc:sldMk cId="3331328461" sldId="693"/>
        </pc:sldMkLst>
        <pc:picChg chg="add mod">
          <ac:chgData name="Jo Chambers" userId="cca991b323affe33" providerId="LiveId" clId="{F3D1E5B8-3D76-4D98-AFDB-AF9EEE2D2C3A}" dt="2022-01-11T16:52:10.737" v="41"/>
          <ac:picMkLst>
            <pc:docMk/>
            <pc:sldMk cId="3331328461" sldId="693"/>
            <ac:picMk id="2" creationId="{190AA69B-2F72-4D0C-8752-DB16C5F021F2}"/>
          </ac:picMkLst>
        </pc:picChg>
      </pc:sldChg>
      <pc:sldChg chg="del modTransition">
        <pc:chgData name="Jo Chambers" userId="cca991b323affe33" providerId="LiveId" clId="{F3D1E5B8-3D76-4D98-AFDB-AF9EEE2D2C3A}" dt="2022-01-11T17:47:55.669" v="99" actId="47"/>
        <pc:sldMkLst>
          <pc:docMk/>
          <pc:sldMk cId="2439219527" sldId="695"/>
        </pc:sldMkLst>
      </pc:sldChg>
      <pc:sldChg chg="del modTransition">
        <pc:chgData name="Jo Chambers" userId="cca991b323affe33" providerId="LiveId" clId="{F3D1E5B8-3D76-4D98-AFDB-AF9EEE2D2C3A}" dt="2022-01-11T17:47:55.669" v="99" actId="47"/>
        <pc:sldMkLst>
          <pc:docMk/>
          <pc:sldMk cId="1196509867" sldId="696"/>
        </pc:sldMkLst>
      </pc:sldChg>
      <pc:sldChg chg="del modTransition">
        <pc:chgData name="Jo Chambers" userId="cca991b323affe33" providerId="LiveId" clId="{F3D1E5B8-3D76-4D98-AFDB-AF9EEE2D2C3A}" dt="2022-01-11T17:47:55.669" v="99" actId="47"/>
        <pc:sldMkLst>
          <pc:docMk/>
          <pc:sldMk cId="3177228378" sldId="698"/>
        </pc:sldMkLst>
      </pc:sldChg>
      <pc:sldChg chg="del modTransition">
        <pc:chgData name="Jo Chambers" userId="cca991b323affe33" providerId="LiveId" clId="{F3D1E5B8-3D76-4D98-AFDB-AF9EEE2D2C3A}" dt="2022-01-11T17:47:55.669" v="99" actId="47"/>
        <pc:sldMkLst>
          <pc:docMk/>
          <pc:sldMk cId="90510442" sldId="699"/>
        </pc:sldMkLst>
      </pc:sldChg>
      <pc:sldChg chg="del modTransition">
        <pc:chgData name="Jo Chambers" userId="cca991b323affe33" providerId="LiveId" clId="{F3D1E5B8-3D76-4D98-AFDB-AF9EEE2D2C3A}" dt="2022-01-11T17:47:55.669" v="99" actId="47"/>
        <pc:sldMkLst>
          <pc:docMk/>
          <pc:sldMk cId="2338945547" sldId="700"/>
        </pc:sldMkLst>
      </pc:sldChg>
      <pc:sldChg chg="del modTransition">
        <pc:chgData name="Jo Chambers" userId="cca991b323affe33" providerId="LiveId" clId="{F3D1E5B8-3D76-4D98-AFDB-AF9EEE2D2C3A}" dt="2022-01-11T17:47:55.669" v="99" actId="47"/>
        <pc:sldMkLst>
          <pc:docMk/>
          <pc:sldMk cId="3347552529" sldId="701"/>
        </pc:sldMkLst>
      </pc:sldChg>
      <pc:sldChg chg="del modTransition">
        <pc:chgData name="Jo Chambers" userId="cca991b323affe33" providerId="LiveId" clId="{F3D1E5B8-3D76-4D98-AFDB-AF9EEE2D2C3A}" dt="2022-01-11T17:47:55.669" v="99" actId="47"/>
        <pc:sldMkLst>
          <pc:docMk/>
          <pc:sldMk cId="2027638999" sldId="702"/>
        </pc:sldMkLst>
      </pc:sldChg>
      <pc:sldChg chg="del modTransition">
        <pc:chgData name="Jo Chambers" userId="cca991b323affe33" providerId="LiveId" clId="{F3D1E5B8-3D76-4D98-AFDB-AF9EEE2D2C3A}" dt="2022-01-11T17:47:55.669" v="99" actId="47"/>
        <pc:sldMkLst>
          <pc:docMk/>
          <pc:sldMk cId="1585296207" sldId="703"/>
        </pc:sldMkLst>
      </pc:sldChg>
      <pc:sldChg chg="addSp delSp modSp modTransition modAnim modNotesTx">
        <pc:chgData name="Jo Chambers" userId="cca991b323affe33" providerId="LiveId" clId="{F3D1E5B8-3D76-4D98-AFDB-AF9EEE2D2C3A}" dt="2022-01-11T17:46:33.492" v="98"/>
        <pc:sldMkLst>
          <pc:docMk/>
          <pc:sldMk cId="2713264936" sldId="704"/>
        </pc:sldMkLst>
        <pc:picChg chg="add del mod">
          <ac:chgData name="Jo Chambers" userId="cca991b323affe33" providerId="LiveId" clId="{F3D1E5B8-3D76-4D98-AFDB-AF9EEE2D2C3A}" dt="2022-01-11T16:58:50.314" v="52"/>
          <ac:picMkLst>
            <pc:docMk/>
            <pc:sldMk cId="2713264936" sldId="704"/>
            <ac:picMk id="4" creationId="{8FD60583-6DF1-4402-8686-569C448B76EB}"/>
          </ac:picMkLst>
        </pc:picChg>
        <pc:picChg chg="add del mod">
          <ac:chgData name="Jo Chambers" userId="cca991b323affe33" providerId="LiveId" clId="{F3D1E5B8-3D76-4D98-AFDB-AF9EEE2D2C3A}" dt="2022-01-11T17:38:07.017" v="96"/>
          <ac:picMkLst>
            <pc:docMk/>
            <pc:sldMk cId="2713264936" sldId="704"/>
            <ac:picMk id="5" creationId="{CDA2D8D6-5C5F-433D-9377-3FA0B10477D9}"/>
          </ac:picMkLst>
        </pc:picChg>
        <pc:picChg chg="add del mod">
          <ac:chgData name="Jo Chambers" userId="cca991b323affe33" providerId="LiveId" clId="{F3D1E5B8-3D76-4D98-AFDB-AF9EEE2D2C3A}" dt="2022-01-11T17:41:07.530" v="97"/>
          <ac:picMkLst>
            <pc:docMk/>
            <pc:sldMk cId="2713264936" sldId="704"/>
            <ac:picMk id="6" creationId="{2B4457B6-17F2-43C7-A787-CA7930258950}"/>
          </ac:picMkLst>
        </pc:picChg>
        <pc:picChg chg="add del mod">
          <ac:chgData name="Jo Chambers" userId="cca991b323affe33" providerId="LiveId" clId="{F3D1E5B8-3D76-4D98-AFDB-AF9EEE2D2C3A}" dt="2022-01-11T17:46:33.492" v="98"/>
          <ac:picMkLst>
            <pc:docMk/>
            <pc:sldMk cId="2713264936" sldId="704"/>
            <ac:picMk id="7" creationId="{D9989250-4312-4A75-BA06-ABFD70D0DD67}"/>
          </ac:picMkLst>
        </pc:picChg>
        <pc:picChg chg="add mod">
          <ac:chgData name="Jo Chambers" userId="cca991b323affe33" providerId="LiveId" clId="{F3D1E5B8-3D76-4D98-AFDB-AF9EEE2D2C3A}" dt="2022-01-11T17:46:33.492" v="98"/>
          <ac:picMkLst>
            <pc:docMk/>
            <pc:sldMk cId="2713264936" sldId="704"/>
            <ac:picMk id="8" creationId="{4391F64F-502F-48F6-8B46-0B19C00B780A}"/>
          </ac:picMkLst>
        </pc:picChg>
      </pc:sldChg>
      <pc:sldChg chg="addSp modSp modTransition modNotesTx">
        <pc:chgData name="Jo Chambers" userId="cca991b323affe33" providerId="LiveId" clId="{F3D1E5B8-3D76-4D98-AFDB-AF9EEE2D2C3A}" dt="2022-01-11T16:57:22.115" v="48"/>
        <pc:sldMkLst>
          <pc:docMk/>
          <pc:sldMk cId="182655936" sldId="705"/>
        </pc:sldMkLst>
        <pc:picChg chg="add mod">
          <ac:chgData name="Jo Chambers" userId="cca991b323affe33" providerId="LiveId" clId="{F3D1E5B8-3D76-4D98-AFDB-AF9EEE2D2C3A}" dt="2022-01-11T16:57:22.115" v="48"/>
          <ac:picMkLst>
            <pc:docMk/>
            <pc:sldMk cId="182655936" sldId="705"/>
            <ac:picMk id="4" creationId="{1500711E-8CA4-4311-B361-471B8CE85C38}"/>
          </ac:picMkLst>
        </pc:picChg>
      </pc:sldChg>
    </pc:docChg>
  </pc:docChgLst>
  <pc:docChgLst>
    <pc:chgData name="Jo Chambers" userId="cca991b323affe33" providerId="LiveId" clId="{C13E6A79-DD46-4BC6-A3BC-EFB8FFDB5C44}"/>
    <pc:docChg chg="custSel addSld delSld modSld">
      <pc:chgData name="Jo Chambers" userId="cca991b323affe33" providerId="LiveId" clId="{C13E6A79-DD46-4BC6-A3BC-EFB8FFDB5C44}" dt="2021-11-21T15:14:14.198" v="79" actId="47"/>
      <pc:docMkLst>
        <pc:docMk/>
      </pc:docMkLst>
      <pc:sldChg chg="del">
        <pc:chgData name="Jo Chambers" userId="cca991b323affe33" providerId="LiveId" clId="{C13E6A79-DD46-4BC6-A3BC-EFB8FFDB5C44}" dt="2021-11-21T15:14:14.198" v="79" actId="47"/>
        <pc:sldMkLst>
          <pc:docMk/>
          <pc:sldMk cId="2050176062" sldId="650"/>
        </pc:sldMkLst>
      </pc:sldChg>
      <pc:sldChg chg="addSp delSp modSp mod">
        <pc:chgData name="Jo Chambers" userId="cca991b323affe33" providerId="LiveId" clId="{C13E6A79-DD46-4BC6-A3BC-EFB8FFDB5C44}" dt="2021-11-16T12:28:05.427" v="65" actId="14100"/>
        <pc:sldMkLst>
          <pc:docMk/>
          <pc:sldMk cId="590803288" sldId="674"/>
        </pc:sldMkLst>
        <pc:picChg chg="add mod">
          <ac:chgData name="Jo Chambers" userId="cca991b323affe33" providerId="LiveId" clId="{C13E6A79-DD46-4BC6-A3BC-EFB8FFDB5C44}" dt="2021-11-16T12:28:05.427" v="65" actId="14100"/>
          <ac:picMkLst>
            <pc:docMk/>
            <pc:sldMk cId="590803288" sldId="674"/>
            <ac:picMk id="4" creationId="{0B2776DF-7208-4B93-9867-FB09B4D786C0}"/>
          </ac:picMkLst>
        </pc:picChg>
        <pc:picChg chg="mod">
          <ac:chgData name="Jo Chambers" userId="cca991b323affe33" providerId="LiveId" clId="{C13E6A79-DD46-4BC6-A3BC-EFB8FFDB5C44}" dt="2021-11-16T12:27:50.711" v="59" actId="1076"/>
          <ac:picMkLst>
            <pc:docMk/>
            <pc:sldMk cId="590803288" sldId="674"/>
            <ac:picMk id="8" creationId="{CBE13C7B-0272-422D-854C-6BE0BF938D79}"/>
          </ac:picMkLst>
        </pc:picChg>
        <pc:picChg chg="del">
          <ac:chgData name="Jo Chambers" userId="cca991b323affe33" providerId="LiveId" clId="{C13E6A79-DD46-4BC6-A3BC-EFB8FFDB5C44}" dt="2021-11-16T12:27:47.726" v="58" actId="478"/>
          <ac:picMkLst>
            <pc:docMk/>
            <pc:sldMk cId="590803288" sldId="674"/>
            <ac:picMk id="9" creationId="{F723E869-48F9-4795-BD76-FBC11852F0BC}"/>
          </ac:picMkLst>
        </pc:picChg>
      </pc:sldChg>
      <pc:sldChg chg="addSp delSp modSp mod">
        <pc:chgData name="Jo Chambers" userId="cca991b323affe33" providerId="LiveId" clId="{C13E6A79-DD46-4BC6-A3BC-EFB8FFDB5C44}" dt="2021-11-16T12:06:04.460" v="15" actId="1038"/>
        <pc:sldMkLst>
          <pc:docMk/>
          <pc:sldMk cId="1196509867" sldId="696"/>
        </pc:sldMkLst>
        <pc:picChg chg="add mod">
          <ac:chgData name="Jo Chambers" userId="cca991b323affe33" providerId="LiveId" clId="{C13E6A79-DD46-4BC6-A3BC-EFB8FFDB5C44}" dt="2021-11-16T12:06:04.460" v="15" actId="1038"/>
          <ac:picMkLst>
            <pc:docMk/>
            <pc:sldMk cId="1196509867" sldId="696"/>
            <ac:picMk id="2" creationId="{92CA88A8-E32B-4AA6-8E4A-DEFAED4425B2}"/>
          </ac:picMkLst>
        </pc:picChg>
        <pc:picChg chg="del">
          <ac:chgData name="Jo Chambers" userId="cca991b323affe33" providerId="LiveId" clId="{C13E6A79-DD46-4BC6-A3BC-EFB8FFDB5C44}" dt="2021-11-16T12:05:49.742" v="1" actId="21"/>
          <ac:picMkLst>
            <pc:docMk/>
            <pc:sldMk cId="1196509867" sldId="696"/>
            <ac:picMk id="4" creationId="{9E00D18F-59F7-4099-BE32-7A707C9F5D52}"/>
          </ac:picMkLst>
        </pc:picChg>
      </pc:sldChg>
      <pc:sldChg chg="addSp delSp modSp mod">
        <pc:chgData name="Jo Chambers" userId="cca991b323affe33" providerId="LiveId" clId="{C13E6A79-DD46-4BC6-A3BC-EFB8FFDB5C44}" dt="2021-11-16T12:11:14.710" v="49" actId="1038"/>
        <pc:sldMkLst>
          <pc:docMk/>
          <pc:sldMk cId="3177228378" sldId="698"/>
        </pc:sldMkLst>
        <pc:picChg chg="add mod">
          <ac:chgData name="Jo Chambers" userId="cca991b323affe33" providerId="LiveId" clId="{C13E6A79-DD46-4BC6-A3BC-EFB8FFDB5C44}" dt="2021-11-16T12:11:14.710" v="49" actId="1038"/>
          <ac:picMkLst>
            <pc:docMk/>
            <pc:sldMk cId="3177228378" sldId="698"/>
            <ac:picMk id="2" creationId="{8C42BD53-30BE-4B8D-AAAB-3F6F42F34259}"/>
          </ac:picMkLst>
        </pc:picChg>
        <pc:picChg chg="del">
          <ac:chgData name="Jo Chambers" userId="cca991b323affe33" providerId="LiveId" clId="{C13E6A79-DD46-4BC6-A3BC-EFB8FFDB5C44}" dt="2021-11-16T12:10:46.013" v="17" actId="21"/>
          <ac:picMkLst>
            <pc:docMk/>
            <pc:sldMk cId="3177228378" sldId="698"/>
            <ac:picMk id="4" creationId="{ED3E87E5-2845-47A1-BDC0-0E4B68D4FC77}"/>
          </ac:picMkLst>
        </pc:picChg>
      </pc:sldChg>
      <pc:sldChg chg="addSp delSp modSp mod">
        <pc:chgData name="Jo Chambers" userId="cca991b323affe33" providerId="LiveId" clId="{C13E6A79-DD46-4BC6-A3BC-EFB8FFDB5C44}" dt="2021-11-16T12:22:01.179" v="55" actId="1076"/>
        <pc:sldMkLst>
          <pc:docMk/>
          <pc:sldMk cId="2027638999" sldId="702"/>
        </pc:sldMkLst>
        <pc:picChg chg="add mod">
          <ac:chgData name="Jo Chambers" userId="cca991b323affe33" providerId="LiveId" clId="{C13E6A79-DD46-4BC6-A3BC-EFB8FFDB5C44}" dt="2021-11-16T12:22:01.179" v="55" actId="1076"/>
          <ac:picMkLst>
            <pc:docMk/>
            <pc:sldMk cId="2027638999" sldId="702"/>
            <ac:picMk id="2" creationId="{96813500-C793-44A6-9BCC-13B026C9C2B8}"/>
          </ac:picMkLst>
        </pc:picChg>
        <pc:picChg chg="del">
          <ac:chgData name="Jo Chambers" userId="cca991b323affe33" providerId="LiveId" clId="{C13E6A79-DD46-4BC6-A3BC-EFB8FFDB5C44}" dt="2021-11-16T12:21:41.488" v="51" actId="21"/>
          <ac:picMkLst>
            <pc:docMk/>
            <pc:sldMk cId="2027638999" sldId="702"/>
            <ac:picMk id="4" creationId="{F3B9E7D4-00B1-45E6-AB78-2924E08200EC}"/>
          </ac:picMkLst>
        </pc:picChg>
      </pc:sldChg>
      <pc:sldChg chg="addSp delSp modSp add mod">
        <pc:chgData name="Jo Chambers" userId="cca991b323affe33" providerId="LiveId" clId="{C13E6A79-DD46-4BC6-A3BC-EFB8FFDB5C44}" dt="2021-11-16T12:33:58.749" v="78" actId="1036"/>
        <pc:sldMkLst>
          <pc:docMk/>
          <pc:sldMk cId="1585296207" sldId="703"/>
        </pc:sldMkLst>
        <pc:picChg chg="add mod">
          <ac:chgData name="Jo Chambers" userId="cca991b323affe33" providerId="LiveId" clId="{C13E6A79-DD46-4BC6-A3BC-EFB8FFDB5C44}" dt="2021-11-16T12:29:37.746" v="72" actId="14100"/>
          <ac:picMkLst>
            <pc:docMk/>
            <pc:sldMk cId="1585296207" sldId="703"/>
            <ac:picMk id="4" creationId="{FA47EA3F-5838-4A58-87B6-390267B8221E}"/>
          </ac:picMkLst>
        </pc:picChg>
        <pc:picChg chg="del">
          <ac:chgData name="Jo Chambers" userId="cca991b323affe33" providerId="LiveId" clId="{C13E6A79-DD46-4BC6-A3BC-EFB8FFDB5C44}" dt="2021-11-16T12:27:44.329" v="57" actId="478"/>
          <ac:picMkLst>
            <pc:docMk/>
            <pc:sldMk cId="1585296207" sldId="703"/>
            <ac:picMk id="8" creationId="{CBE13C7B-0272-422D-854C-6BE0BF938D79}"/>
          </ac:picMkLst>
        </pc:picChg>
        <pc:picChg chg="mod">
          <ac:chgData name="Jo Chambers" userId="cca991b323affe33" providerId="LiveId" clId="{C13E6A79-DD46-4BC6-A3BC-EFB8FFDB5C44}" dt="2021-11-16T12:33:58.749" v="78" actId="1036"/>
          <ac:picMkLst>
            <pc:docMk/>
            <pc:sldMk cId="1585296207" sldId="703"/>
            <ac:picMk id="9" creationId="{F723E869-48F9-4795-BD76-FBC11852F0BC}"/>
          </ac:picMkLst>
        </pc:picChg>
      </pc:sldChg>
    </pc:docChg>
  </pc:docChgLst>
  <pc:docChgLst>
    <pc:chgData name="Jo Chambers" userId="cca991b323affe33" providerId="LiveId" clId="{00E76BAB-497D-48C7-8CD6-74ED535F665B}"/>
    <pc:docChg chg="modSld">
      <pc:chgData name="Jo Chambers" userId="cca991b323affe33" providerId="LiveId" clId="{00E76BAB-497D-48C7-8CD6-74ED535F665B}" dt="2022-02-09T08:36:38.183" v="0"/>
      <pc:docMkLst>
        <pc:docMk/>
      </pc:docMkLst>
      <pc:sldChg chg="delSp modTransition modAnim">
        <pc:chgData name="Jo Chambers" userId="cca991b323affe33" providerId="LiveId" clId="{00E76BAB-497D-48C7-8CD6-74ED535F665B}" dt="2022-02-09T08:36:38.183" v="0"/>
        <pc:sldMkLst>
          <pc:docMk/>
          <pc:sldMk cId="2988783645" sldId="278"/>
        </pc:sldMkLst>
        <pc:picChg chg="del">
          <ac:chgData name="Jo Chambers" userId="cca991b323affe33" providerId="LiveId" clId="{00E76BAB-497D-48C7-8CD6-74ED535F665B}" dt="2022-02-09T08:36:38.183" v="0"/>
          <ac:picMkLst>
            <pc:docMk/>
            <pc:sldMk cId="2988783645" sldId="278"/>
            <ac:picMk id="9" creationId="{5C4F9CC1-20D5-4DC9-8085-B6DE1790CFC1}"/>
          </ac:picMkLst>
        </pc:picChg>
      </pc:sldChg>
      <pc:sldChg chg="delSp modTransition modAnim">
        <pc:chgData name="Jo Chambers" userId="cca991b323affe33" providerId="LiveId" clId="{00E76BAB-497D-48C7-8CD6-74ED535F665B}" dt="2022-02-09T08:36:38.183" v="0"/>
        <pc:sldMkLst>
          <pc:docMk/>
          <pc:sldMk cId="2285444049" sldId="630"/>
        </pc:sldMkLst>
        <pc:picChg chg="del">
          <ac:chgData name="Jo Chambers" userId="cca991b323affe33" providerId="LiveId" clId="{00E76BAB-497D-48C7-8CD6-74ED535F665B}" dt="2022-02-09T08:36:38.183" v="0"/>
          <ac:picMkLst>
            <pc:docMk/>
            <pc:sldMk cId="2285444049" sldId="630"/>
            <ac:picMk id="3" creationId="{D8D9F713-73AC-4C88-A573-6C25C5911062}"/>
          </ac:picMkLst>
        </pc:picChg>
      </pc:sldChg>
      <pc:sldChg chg="delSp modTransition modAnim">
        <pc:chgData name="Jo Chambers" userId="cca991b323affe33" providerId="LiveId" clId="{00E76BAB-497D-48C7-8CD6-74ED535F665B}" dt="2022-02-09T08:36:38.183" v="0"/>
        <pc:sldMkLst>
          <pc:docMk/>
          <pc:sldMk cId="1615923635" sldId="641"/>
        </pc:sldMkLst>
        <pc:picChg chg="del">
          <ac:chgData name="Jo Chambers" userId="cca991b323affe33" providerId="LiveId" clId="{00E76BAB-497D-48C7-8CD6-74ED535F665B}" dt="2022-02-09T08:36:38.183" v="0"/>
          <ac:picMkLst>
            <pc:docMk/>
            <pc:sldMk cId="1615923635" sldId="641"/>
            <ac:picMk id="2" creationId="{DB7DFFFF-6976-4660-88A0-C4FB286C6CA7}"/>
          </ac:picMkLst>
        </pc:picChg>
      </pc:sldChg>
      <pc:sldChg chg="delSp modTransition modAnim">
        <pc:chgData name="Jo Chambers" userId="cca991b323affe33" providerId="LiveId" clId="{00E76BAB-497D-48C7-8CD6-74ED535F665B}" dt="2022-02-09T08:36:38.183" v="0"/>
        <pc:sldMkLst>
          <pc:docMk/>
          <pc:sldMk cId="4150575791" sldId="647"/>
        </pc:sldMkLst>
        <pc:picChg chg="del">
          <ac:chgData name="Jo Chambers" userId="cca991b323affe33" providerId="LiveId" clId="{00E76BAB-497D-48C7-8CD6-74ED535F665B}" dt="2022-02-09T08:36:38.183" v="0"/>
          <ac:picMkLst>
            <pc:docMk/>
            <pc:sldMk cId="4150575791" sldId="647"/>
            <ac:picMk id="12" creationId="{4BFB1975-414F-403B-B4DE-B5747DC9A2D2}"/>
          </ac:picMkLst>
        </pc:picChg>
      </pc:sldChg>
      <pc:sldChg chg="delSp modTransition modAnim">
        <pc:chgData name="Jo Chambers" userId="cca991b323affe33" providerId="LiveId" clId="{00E76BAB-497D-48C7-8CD6-74ED535F665B}" dt="2022-02-09T08:36:38.183" v="0"/>
        <pc:sldMkLst>
          <pc:docMk/>
          <pc:sldMk cId="844459813" sldId="653"/>
        </pc:sldMkLst>
        <pc:picChg chg="del">
          <ac:chgData name="Jo Chambers" userId="cca991b323affe33" providerId="LiveId" clId="{00E76BAB-497D-48C7-8CD6-74ED535F665B}" dt="2022-02-09T08:36:38.183" v="0"/>
          <ac:picMkLst>
            <pc:docMk/>
            <pc:sldMk cId="844459813" sldId="653"/>
            <ac:picMk id="2" creationId="{91F808C0-9293-493B-A3AC-CBDB1C41634A}"/>
          </ac:picMkLst>
        </pc:picChg>
      </pc:sldChg>
      <pc:sldChg chg="delSp modTransition modAnim">
        <pc:chgData name="Jo Chambers" userId="cca991b323affe33" providerId="LiveId" clId="{00E76BAB-497D-48C7-8CD6-74ED535F665B}" dt="2022-02-09T08:36:38.183" v="0"/>
        <pc:sldMkLst>
          <pc:docMk/>
          <pc:sldMk cId="1191964988" sldId="659"/>
        </pc:sldMkLst>
        <pc:picChg chg="del">
          <ac:chgData name="Jo Chambers" userId="cca991b323affe33" providerId="LiveId" clId="{00E76BAB-497D-48C7-8CD6-74ED535F665B}" dt="2022-02-09T08:36:38.183" v="0"/>
          <ac:picMkLst>
            <pc:docMk/>
            <pc:sldMk cId="1191964988" sldId="659"/>
            <ac:picMk id="12" creationId="{85367B3C-E40B-441E-BA21-786D505C0402}"/>
          </ac:picMkLst>
        </pc:picChg>
      </pc:sldChg>
      <pc:sldChg chg="delSp modTransition modAnim">
        <pc:chgData name="Jo Chambers" userId="cca991b323affe33" providerId="LiveId" clId="{00E76BAB-497D-48C7-8CD6-74ED535F665B}" dt="2022-02-09T08:36:38.183" v="0"/>
        <pc:sldMkLst>
          <pc:docMk/>
          <pc:sldMk cId="2462031301" sldId="669"/>
        </pc:sldMkLst>
        <pc:picChg chg="del">
          <ac:chgData name="Jo Chambers" userId="cca991b323affe33" providerId="LiveId" clId="{00E76BAB-497D-48C7-8CD6-74ED535F665B}" dt="2022-02-09T08:36:38.183" v="0"/>
          <ac:picMkLst>
            <pc:docMk/>
            <pc:sldMk cId="2462031301" sldId="669"/>
            <ac:picMk id="2" creationId="{6CBD1B03-CAFA-4857-987C-5B09D1ADE015}"/>
          </ac:picMkLst>
        </pc:picChg>
      </pc:sldChg>
      <pc:sldChg chg="delSp modTransition modAnim">
        <pc:chgData name="Jo Chambers" userId="cca991b323affe33" providerId="LiveId" clId="{00E76BAB-497D-48C7-8CD6-74ED535F665B}" dt="2022-02-09T08:36:38.183" v="0"/>
        <pc:sldMkLst>
          <pc:docMk/>
          <pc:sldMk cId="3198830997" sldId="673"/>
        </pc:sldMkLst>
        <pc:picChg chg="del">
          <ac:chgData name="Jo Chambers" userId="cca991b323affe33" providerId="LiveId" clId="{00E76BAB-497D-48C7-8CD6-74ED535F665B}" dt="2022-02-09T08:36:38.183" v="0"/>
          <ac:picMkLst>
            <pc:docMk/>
            <pc:sldMk cId="3198830997" sldId="673"/>
            <ac:picMk id="9" creationId="{36F41873-81EC-49CC-B608-3351FAB330F4}"/>
          </ac:picMkLst>
        </pc:picChg>
      </pc:sldChg>
      <pc:sldChg chg="delSp modTransition modAnim">
        <pc:chgData name="Jo Chambers" userId="cca991b323affe33" providerId="LiveId" clId="{00E76BAB-497D-48C7-8CD6-74ED535F665B}" dt="2022-02-09T08:36:38.183" v="0"/>
        <pc:sldMkLst>
          <pc:docMk/>
          <pc:sldMk cId="590803288" sldId="674"/>
        </pc:sldMkLst>
        <pc:picChg chg="del">
          <ac:chgData name="Jo Chambers" userId="cca991b323affe33" providerId="LiveId" clId="{00E76BAB-497D-48C7-8CD6-74ED535F665B}" dt="2022-02-09T08:36:38.183" v="0"/>
          <ac:picMkLst>
            <pc:docMk/>
            <pc:sldMk cId="590803288" sldId="674"/>
            <ac:picMk id="2" creationId="{28492FE2-CCF3-48A0-A4D2-B9F21E1343D8}"/>
          </ac:picMkLst>
        </pc:picChg>
      </pc:sldChg>
      <pc:sldChg chg="delSp modTransition modAnim">
        <pc:chgData name="Jo Chambers" userId="cca991b323affe33" providerId="LiveId" clId="{00E76BAB-497D-48C7-8CD6-74ED535F665B}" dt="2022-02-09T08:36:38.183" v="0"/>
        <pc:sldMkLst>
          <pc:docMk/>
          <pc:sldMk cId="1305543639" sldId="683"/>
        </pc:sldMkLst>
        <pc:picChg chg="del">
          <ac:chgData name="Jo Chambers" userId="cca991b323affe33" providerId="LiveId" clId="{00E76BAB-497D-48C7-8CD6-74ED535F665B}" dt="2022-02-09T08:36:38.183" v="0"/>
          <ac:picMkLst>
            <pc:docMk/>
            <pc:sldMk cId="1305543639" sldId="683"/>
            <ac:picMk id="7" creationId="{2D2424AC-0EBA-4A33-908F-5079D4E00E90}"/>
          </ac:picMkLst>
        </pc:picChg>
      </pc:sldChg>
      <pc:sldChg chg="delSp modTransition modAnim">
        <pc:chgData name="Jo Chambers" userId="cca991b323affe33" providerId="LiveId" clId="{00E76BAB-497D-48C7-8CD6-74ED535F665B}" dt="2022-02-09T08:36:38.183" v="0"/>
        <pc:sldMkLst>
          <pc:docMk/>
          <pc:sldMk cId="4234717208" sldId="686"/>
        </pc:sldMkLst>
        <pc:picChg chg="del">
          <ac:chgData name="Jo Chambers" userId="cca991b323affe33" providerId="LiveId" clId="{00E76BAB-497D-48C7-8CD6-74ED535F665B}" dt="2022-02-09T08:36:38.183" v="0"/>
          <ac:picMkLst>
            <pc:docMk/>
            <pc:sldMk cId="4234717208" sldId="686"/>
            <ac:picMk id="2" creationId="{D8AFD172-D526-4675-8AFA-41CCE73F3935}"/>
          </ac:picMkLst>
        </pc:picChg>
      </pc:sldChg>
      <pc:sldChg chg="delSp modTransition modAnim">
        <pc:chgData name="Jo Chambers" userId="cca991b323affe33" providerId="LiveId" clId="{00E76BAB-497D-48C7-8CD6-74ED535F665B}" dt="2022-02-09T08:36:38.183" v="0"/>
        <pc:sldMkLst>
          <pc:docMk/>
          <pc:sldMk cId="3297115913" sldId="692"/>
        </pc:sldMkLst>
        <pc:picChg chg="del">
          <ac:chgData name="Jo Chambers" userId="cca991b323affe33" providerId="LiveId" clId="{00E76BAB-497D-48C7-8CD6-74ED535F665B}" dt="2022-02-09T08:36:38.183" v="0"/>
          <ac:picMkLst>
            <pc:docMk/>
            <pc:sldMk cId="3297115913" sldId="692"/>
            <ac:picMk id="2" creationId="{D05AE3FB-71A2-47C2-8D3E-F5D15D6B060C}"/>
          </ac:picMkLst>
        </pc:picChg>
      </pc:sldChg>
      <pc:sldChg chg="delSp modTransition modAnim">
        <pc:chgData name="Jo Chambers" userId="cca991b323affe33" providerId="LiveId" clId="{00E76BAB-497D-48C7-8CD6-74ED535F665B}" dt="2022-02-09T08:36:38.183" v="0"/>
        <pc:sldMkLst>
          <pc:docMk/>
          <pc:sldMk cId="3331328461" sldId="693"/>
        </pc:sldMkLst>
        <pc:picChg chg="del">
          <ac:chgData name="Jo Chambers" userId="cca991b323affe33" providerId="LiveId" clId="{00E76BAB-497D-48C7-8CD6-74ED535F665B}" dt="2022-02-09T08:36:38.183" v="0"/>
          <ac:picMkLst>
            <pc:docMk/>
            <pc:sldMk cId="3331328461" sldId="693"/>
            <ac:picMk id="2" creationId="{190AA69B-2F72-4D0C-8752-DB16C5F021F2}"/>
          </ac:picMkLst>
        </pc:picChg>
      </pc:sldChg>
      <pc:sldChg chg="delSp modTransition modAnim">
        <pc:chgData name="Jo Chambers" userId="cca991b323affe33" providerId="LiveId" clId="{00E76BAB-497D-48C7-8CD6-74ED535F665B}" dt="2022-02-09T08:36:38.183" v="0"/>
        <pc:sldMkLst>
          <pc:docMk/>
          <pc:sldMk cId="2439219527" sldId="695"/>
        </pc:sldMkLst>
        <pc:picChg chg="del">
          <ac:chgData name="Jo Chambers" userId="cca991b323affe33" providerId="LiveId" clId="{00E76BAB-497D-48C7-8CD6-74ED535F665B}" dt="2022-02-09T08:36:38.183" v="0"/>
          <ac:picMkLst>
            <pc:docMk/>
            <pc:sldMk cId="2439219527" sldId="695"/>
            <ac:picMk id="4" creationId="{2623AB95-46A2-43AA-A9EA-7261C0765113}"/>
          </ac:picMkLst>
        </pc:picChg>
      </pc:sldChg>
      <pc:sldChg chg="delSp modTransition modAnim">
        <pc:chgData name="Jo Chambers" userId="cca991b323affe33" providerId="LiveId" clId="{00E76BAB-497D-48C7-8CD6-74ED535F665B}" dt="2022-02-09T08:36:38.183" v="0"/>
        <pc:sldMkLst>
          <pc:docMk/>
          <pc:sldMk cId="1196509867" sldId="696"/>
        </pc:sldMkLst>
        <pc:picChg chg="del">
          <ac:chgData name="Jo Chambers" userId="cca991b323affe33" providerId="LiveId" clId="{00E76BAB-497D-48C7-8CD6-74ED535F665B}" dt="2022-02-09T08:36:38.183" v="0"/>
          <ac:picMkLst>
            <pc:docMk/>
            <pc:sldMk cId="1196509867" sldId="696"/>
            <ac:picMk id="4" creationId="{533C3737-9AD2-41F6-907D-3E39A6BB9884}"/>
          </ac:picMkLst>
        </pc:picChg>
      </pc:sldChg>
      <pc:sldChg chg="delSp modTransition modAnim">
        <pc:chgData name="Jo Chambers" userId="cca991b323affe33" providerId="LiveId" clId="{00E76BAB-497D-48C7-8CD6-74ED535F665B}" dt="2022-02-09T08:36:38.183" v="0"/>
        <pc:sldMkLst>
          <pc:docMk/>
          <pc:sldMk cId="3177228378" sldId="698"/>
        </pc:sldMkLst>
        <pc:picChg chg="del">
          <ac:chgData name="Jo Chambers" userId="cca991b323affe33" providerId="LiveId" clId="{00E76BAB-497D-48C7-8CD6-74ED535F665B}" dt="2022-02-09T08:36:38.183" v="0"/>
          <ac:picMkLst>
            <pc:docMk/>
            <pc:sldMk cId="3177228378" sldId="698"/>
            <ac:picMk id="4" creationId="{296326EF-5A26-4057-BACF-50C10E207363}"/>
          </ac:picMkLst>
        </pc:picChg>
      </pc:sldChg>
      <pc:sldChg chg="delSp modTransition modAnim">
        <pc:chgData name="Jo Chambers" userId="cca991b323affe33" providerId="LiveId" clId="{00E76BAB-497D-48C7-8CD6-74ED535F665B}" dt="2022-02-09T08:36:38.183" v="0"/>
        <pc:sldMkLst>
          <pc:docMk/>
          <pc:sldMk cId="90510442" sldId="699"/>
        </pc:sldMkLst>
        <pc:picChg chg="del">
          <ac:chgData name="Jo Chambers" userId="cca991b323affe33" providerId="LiveId" clId="{00E76BAB-497D-48C7-8CD6-74ED535F665B}" dt="2022-02-09T08:36:38.183" v="0"/>
          <ac:picMkLst>
            <pc:docMk/>
            <pc:sldMk cId="90510442" sldId="699"/>
            <ac:picMk id="2" creationId="{038B13EE-5F32-404B-AF66-8930DCCB53C8}"/>
          </ac:picMkLst>
        </pc:picChg>
      </pc:sldChg>
      <pc:sldChg chg="delSp modTransition modAnim">
        <pc:chgData name="Jo Chambers" userId="cca991b323affe33" providerId="LiveId" clId="{00E76BAB-497D-48C7-8CD6-74ED535F665B}" dt="2022-02-09T08:36:38.183" v="0"/>
        <pc:sldMkLst>
          <pc:docMk/>
          <pc:sldMk cId="2338945547" sldId="700"/>
        </pc:sldMkLst>
        <pc:picChg chg="del">
          <ac:chgData name="Jo Chambers" userId="cca991b323affe33" providerId="LiveId" clId="{00E76BAB-497D-48C7-8CD6-74ED535F665B}" dt="2022-02-09T08:36:38.183" v="0"/>
          <ac:picMkLst>
            <pc:docMk/>
            <pc:sldMk cId="2338945547" sldId="700"/>
            <ac:picMk id="6" creationId="{F64F8F09-FA75-413B-B846-2A3A926758A9}"/>
          </ac:picMkLst>
        </pc:picChg>
      </pc:sldChg>
      <pc:sldChg chg="delSp modTransition modAnim">
        <pc:chgData name="Jo Chambers" userId="cca991b323affe33" providerId="LiveId" clId="{00E76BAB-497D-48C7-8CD6-74ED535F665B}" dt="2022-02-09T08:36:38.183" v="0"/>
        <pc:sldMkLst>
          <pc:docMk/>
          <pc:sldMk cId="3347552529" sldId="701"/>
        </pc:sldMkLst>
        <pc:picChg chg="del">
          <ac:chgData name="Jo Chambers" userId="cca991b323affe33" providerId="LiveId" clId="{00E76BAB-497D-48C7-8CD6-74ED535F665B}" dt="2022-02-09T08:36:38.183" v="0"/>
          <ac:picMkLst>
            <pc:docMk/>
            <pc:sldMk cId="3347552529" sldId="701"/>
            <ac:picMk id="2" creationId="{51BFD077-3C7A-451E-9664-6B72CE72EB9A}"/>
          </ac:picMkLst>
        </pc:picChg>
      </pc:sldChg>
      <pc:sldChg chg="delSp modTransition modAnim">
        <pc:chgData name="Jo Chambers" userId="cca991b323affe33" providerId="LiveId" clId="{00E76BAB-497D-48C7-8CD6-74ED535F665B}" dt="2022-02-09T08:36:38.183" v="0"/>
        <pc:sldMkLst>
          <pc:docMk/>
          <pc:sldMk cId="2027638999" sldId="702"/>
        </pc:sldMkLst>
        <pc:picChg chg="del">
          <ac:chgData name="Jo Chambers" userId="cca991b323affe33" providerId="LiveId" clId="{00E76BAB-497D-48C7-8CD6-74ED535F665B}" dt="2022-02-09T08:36:38.183" v="0"/>
          <ac:picMkLst>
            <pc:docMk/>
            <pc:sldMk cId="2027638999" sldId="702"/>
            <ac:picMk id="4" creationId="{865D2DD3-A703-4F13-BE67-3602C01B7AB7}"/>
          </ac:picMkLst>
        </pc:picChg>
      </pc:sldChg>
      <pc:sldChg chg="delSp modTransition modAnim">
        <pc:chgData name="Jo Chambers" userId="cca991b323affe33" providerId="LiveId" clId="{00E76BAB-497D-48C7-8CD6-74ED535F665B}" dt="2022-02-09T08:36:38.183" v="0"/>
        <pc:sldMkLst>
          <pc:docMk/>
          <pc:sldMk cId="1585296207" sldId="703"/>
        </pc:sldMkLst>
        <pc:picChg chg="del">
          <ac:chgData name="Jo Chambers" userId="cca991b323affe33" providerId="LiveId" clId="{00E76BAB-497D-48C7-8CD6-74ED535F665B}" dt="2022-02-09T08:36:38.183" v="0"/>
          <ac:picMkLst>
            <pc:docMk/>
            <pc:sldMk cId="1585296207" sldId="703"/>
            <ac:picMk id="5" creationId="{0DB8FA51-0720-455D-A3E2-760F4BCE07C1}"/>
          </ac:picMkLst>
        </pc:picChg>
      </pc:sldChg>
      <pc:sldChg chg="delSp modTransition modAnim">
        <pc:chgData name="Jo Chambers" userId="cca991b323affe33" providerId="LiveId" clId="{00E76BAB-497D-48C7-8CD6-74ED535F665B}" dt="2022-02-09T08:36:38.183" v="0"/>
        <pc:sldMkLst>
          <pc:docMk/>
          <pc:sldMk cId="2713264936" sldId="704"/>
        </pc:sldMkLst>
        <pc:picChg chg="del">
          <ac:chgData name="Jo Chambers" userId="cca991b323affe33" providerId="LiveId" clId="{00E76BAB-497D-48C7-8CD6-74ED535F665B}" dt="2022-02-09T08:36:38.183" v="0"/>
          <ac:picMkLst>
            <pc:docMk/>
            <pc:sldMk cId="2713264936" sldId="704"/>
            <ac:picMk id="9" creationId="{AD6B70A1-05ED-455D-874C-A71C3B1BDFBD}"/>
          </ac:picMkLst>
        </pc:picChg>
      </pc:sldChg>
    </pc:docChg>
  </pc:docChgLst>
  <pc:docChgLst>
    <pc:chgData name="Jo Chambers" userId="cca991b323affe33" providerId="LiveId" clId="{F4D41562-25A1-4873-97A3-92D270EBB0AC}"/>
    <pc:docChg chg="undo custSel addSld delSld modSld sldOrd">
      <pc:chgData name="Jo Chambers" userId="cca991b323affe33" providerId="LiveId" clId="{F4D41562-25A1-4873-97A3-92D270EBB0AC}" dt="2021-12-28T12:09:34.159" v="1230"/>
      <pc:docMkLst>
        <pc:docMk/>
      </pc:docMkLst>
      <pc:sldChg chg="addSp delSp modSp">
        <pc:chgData name="Jo Chambers" userId="cca991b323affe33" providerId="LiveId" clId="{F4D41562-25A1-4873-97A3-92D270EBB0AC}" dt="2021-12-28T10:19:43.027" v="1228"/>
        <pc:sldMkLst>
          <pc:docMk/>
          <pc:sldMk cId="4150575791" sldId="647"/>
        </pc:sldMkLst>
        <pc:spChg chg="add del mod">
          <ac:chgData name="Jo Chambers" userId="cca991b323affe33" providerId="LiveId" clId="{F4D41562-25A1-4873-97A3-92D270EBB0AC}" dt="2021-12-28T10:19:43.027" v="1228"/>
          <ac:spMkLst>
            <pc:docMk/>
            <pc:sldMk cId="4150575791" sldId="647"/>
            <ac:spMk id="11" creationId="{C7289FE8-D02F-434F-AE77-FACF3D82627A}"/>
          </ac:spMkLst>
        </pc:spChg>
      </pc:sldChg>
      <pc:sldChg chg="ord">
        <pc:chgData name="Jo Chambers" userId="cca991b323affe33" providerId="LiveId" clId="{F4D41562-25A1-4873-97A3-92D270EBB0AC}" dt="2021-11-24T09:04:09.370" v="19"/>
        <pc:sldMkLst>
          <pc:docMk/>
          <pc:sldMk cId="844459813" sldId="653"/>
        </pc:sldMkLst>
      </pc:sldChg>
      <pc:sldChg chg="modSp mod">
        <pc:chgData name="Jo Chambers" userId="cca991b323affe33" providerId="LiveId" clId="{F4D41562-25A1-4873-97A3-92D270EBB0AC}" dt="2021-12-28T12:09:34.159" v="1230"/>
        <pc:sldMkLst>
          <pc:docMk/>
          <pc:sldMk cId="1191964988" sldId="659"/>
        </pc:sldMkLst>
        <pc:spChg chg="mod">
          <ac:chgData name="Jo Chambers" userId="cca991b323affe33" providerId="LiveId" clId="{F4D41562-25A1-4873-97A3-92D270EBB0AC}" dt="2021-11-21T15:27:08.765" v="13" actId="1036"/>
          <ac:spMkLst>
            <pc:docMk/>
            <pc:sldMk cId="1191964988" sldId="659"/>
            <ac:spMk id="8" creationId="{7587090C-6DA4-48C0-9065-4C6B746F35AF}"/>
          </ac:spMkLst>
        </pc:spChg>
        <pc:graphicFrameChg chg="mod">
          <ac:chgData name="Jo Chambers" userId="cca991b323affe33" providerId="LiveId" clId="{F4D41562-25A1-4873-97A3-92D270EBB0AC}" dt="2021-12-28T12:09:34.159" v="1230"/>
          <ac:graphicFrameMkLst>
            <pc:docMk/>
            <pc:sldMk cId="1191964988" sldId="659"/>
            <ac:graphicFrameMk id="5" creationId="{F50FC613-6F5C-4DFB-B8DB-E683FD2A3A54}"/>
          </ac:graphicFrameMkLst>
        </pc:graphicFrameChg>
      </pc:sldChg>
      <pc:sldChg chg="ord">
        <pc:chgData name="Jo Chambers" userId="cca991b323affe33" providerId="LiveId" clId="{F4D41562-25A1-4873-97A3-92D270EBB0AC}" dt="2021-11-24T09:04:27.387" v="21"/>
        <pc:sldMkLst>
          <pc:docMk/>
          <pc:sldMk cId="4234717208" sldId="686"/>
        </pc:sldMkLst>
      </pc:sldChg>
      <pc:sldChg chg="modSp mod">
        <pc:chgData name="Jo Chambers" userId="cca991b323affe33" providerId="LiveId" clId="{F4D41562-25A1-4873-97A3-92D270EBB0AC}" dt="2021-11-24T09:40:46.562" v="653" actId="1076"/>
        <pc:sldMkLst>
          <pc:docMk/>
          <pc:sldMk cId="90591059" sldId="694"/>
        </pc:sldMkLst>
        <pc:spChg chg="mod">
          <ac:chgData name="Jo Chambers" userId="cca991b323affe33" providerId="LiveId" clId="{F4D41562-25A1-4873-97A3-92D270EBB0AC}" dt="2021-11-24T09:40:46.562" v="653" actId="1076"/>
          <ac:spMkLst>
            <pc:docMk/>
            <pc:sldMk cId="90591059" sldId="694"/>
            <ac:spMk id="2" creationId="{0DD99D1C-236F-465C-AA35-50DDE43995F8}"/>
          </ac:spMkLst>
        </pc:spChg>
      </pc:sldChg>
      <pc:sldChg chg="modSp mod">
        <pc:chgData name="Jo Chambers" userId="cca991b323affe33" providerId="LiveId" clId="{F4D41562-25A1-4873-97A3-92D270EBB0AC}" dt="2021-11-21T15:28:51.560" v="17" actId="1036"/>
        <pc:sldMkLst>
          <pc:docMk/>
          <pc:sldMk cId="1585296207" sldId="703"/>
        </pc:sldMkLst>
        <pc:picChg chg="mod">
          <ac:chgData name="Jo Chambers" userId="cca991b323affe33" providerId="LiveId" clId="{F4D41562-25A1-4873-97A3-92D270EBB0AC}" dt="2021-11-21T15:28:51.560" v="17" actId="1036"/>
          <ac:picMkLst>
            <pc:docMk/>
            <pc:sldMk cId="1585296207" sldId="703"/>
            <ac:picMk id="9" creationId="{F723E869-48F9-4795-BD76-FBC11852F0BC}"/>
          </ac:picMkLst>
        </pc:picChg>
      </pc:sldChg>
      <pc:sldChg chg="modSp add mod">
        <pc:chgData name="Jo Chambers" userId="cca991b323affe33" providerId="LiveId" clId="{F4D41562-25A1-4873-97A3-92D270EBB0AC}" dt="2021-11-25T22:25:30.138" v="1226" actId="20577"/>
        <pc:sldMkLst>
          <pc:docMk/>
          <pc:sldMk cId="2713264936" sldId="704"/>
        </pc:sldMkLst>
        <pc:spChg chg="mod">
          <ac:chgData name="Jo Chambers" userId="cca991b323affe33" providerId="LiveId" clId="{F4D41562-25A1-4873-97A3-92D270EBB0AC}" dt="2021-11-25T22:25:30.138" v="1226" actId="20577"/>
          <ac:spMkLst>
            <pc:docMk/>
            <pc:sldMk cId="2713264936" sldId="704"/>
            <ac:spMk id="2" creationId="{0DD99D1C-236F-465C-AA35-50DDE43995F8}"/>
          </ac:spMkLst>
        </pc:spChg>
        <pc:spChg chg="mod">
          <ac:chgData name="Jo Chambers" userId="cca991b323affe33" providerId="LiveId" clId="{F4D41562-25A1-4873-97A3-92D270EBB0AC}" dt="2021-11-24T09:06:03.777" v="49" actId="20577"/>
          <ac:spMkLst>
            <pc:docMk/>
            <pc:sldMk cId="2713264936" sldId="704"/>
            <ac:spMk id="3" creationId="{F22653D2-6C54-4308-8228-8306BD00676C}"/>
          </ac:spMkLst>
        </pc:spChg>
      </pc:sldChg>
      <pc:sldChg chg="modSp add del mod">
        <pc:chgData name="Jo Chambers" userId="cca991b323affe33" providerId="LiveId" clId="{F4D41562-25A1-4873-97A3-92D270EBB0AC}" dt="2021-11-24T09:06:30.427" v="63" actId="2696"/>
        <pc:sldMkLst>
          <pc:docMk/>
          <pc:sldMk cId="3075837657" sldId="705"/>
        </pc:sldMkLst>
        <pc:spChg chg="mod">
          <ac:chgData name="Jo Chambers" userId="cca991b323affe33" providerId="LiveId" clId="{F4D41562-25A1-4873-97A3-92D270EBB0AC}" dt="2021-11-24T09:06:15.197" v="51" actId="20577"/>
          <ac:spMkLst>
            <pc:docMk/>
            <pc:sldMk cId="3075837657" sldId="705"/>
            <ac:spMk id="2" creationId="{0DD99D1C-236F-465C-AA35-50DDE43995F8}"/>
          </ac:spMkLst>
        </pc:spChg>
        <pc:spChg chg="mod">
          <ac:chgData name="Jo Chambers" userId="cca991b323affe33" providerId="LiveId" clId="{F4D41562-25A1-4873-97A3-92D270EBB0AC}" dt="2021-11-24T09:06:24.673" v="62" actId="20577"/>
          <ac:spMkLst>
            <pc:docMk/>
            <pc:sldMk cId="3075837657" sldId="705"/>
            <ac:spMk id="3" creationId="{F22653D2-6C54-4308-8228-8306BD00676C}"/>
          </ac:spMkLst>
        </pc:spChg>
      </pc:sldChg>
    </pc:docChg>
  </pc:docChgLst>
  <pc:docChgLst>
    <pc:chgData name="Jo Chambers" userId="cca991b323affe33" providerId="LiveId" clId="{3131943A-1561-43DA-BB7C-430133C6AF28}"/>
    <pc:docChg chg="custSel addSld delSld modSld sldOrd">
      <pc:chgData name="Jo Chambers" userId="cca991b323affe33" providerId="LiveId" clId="{3131943A-1561-43DA-BB7C-430133C6AF28}" dt="2022-02-08T19:47:25.862" v="1038" actId="20577"/>
      <pc:docMkLst>
        <pc:docMk/>
      </pc:docMkLst>
      <pc:sldChg chg="addSp delSp modSp modTransition modAnim modNotesTx">
        <pc:chgData name="Jo Chambers" userId="cca991b323affe33" providerId="LiveId" clId="{3131943A-1561-43DA-BB7C-430133C6AF28}" dt="2022-02-06T19:09:20.544" v="358"/>
        <pc:sldMkLst>
          <pc:docMk/>
          <pc:sldMk cId="3198830997" sldId="673"/>
        </pc:sldMkLst>
        <pc:picChg chg="add del mod">
          <ac:chgData name="Jo Chambers" userId="cca991b323affe33" providerId="LiveId" clId="{3131943A-1561-43DA-BB7C-430133C6AF28}" dt="2022-02-06T19:05:33.662" v="44"/>
          <ac:picMkLst>
            <pc:docMk/>
            <pc:sldMk cId="3198830997" sldId="673"/>
            <ac:picMk id="4" creationId="{EA3951D2-16B7-44DA-AB99-965985AA7171}"/>
          </ac:picMkLst>
        </pc:picChg>
        <pc:picChg chg="add del mod">
          <ac:chgData name="Jo Chambers" userId="cca991b323affe33" providerId="LiveId" clId="{3131943A-1561-43DA-BB7C-430133C6AF28}" dt="2022-02-06T19:05:44.354" v="45"/>
          <ac:picMkLst>
            <pc:docMk/>
            <pc:sldMk cId="3198830997" sldId="673"/>
            <ac:picMk id="5" creationId="{5966D538-3D25-4A8B-B957-79BFCCD483AC}"/>
          </ac:picMkLst>
        </pc:picChg>
        <pc:picChg chg="del">
          <ac:chgData name="Jo Chambers" userId="cca991b323affe33" providerId="LiveId" clId="{3131943A-1561-43DA-BB7C-430133C6AF28}" dt="2022-02-06T19:04:47.019" v="43"/>
          <ac:picMkLst>
            <pc:docMk/>
            <pc:sldMk cId="3198830997" sldId="673"/>
            <ac:picMk id="6" creationId="{F8905B2A-3C03-4ACB-A8C3-37C85155D629}"/>
          </ac:picMkLst>
        </pc:picChg>
        <pc:picChg chg="add del mod">
          <ac:chgData name="Jo Chambers" userId="cca991b323affe33" providerId="LiveId" clId="{3131943A-1561-43DA-BB7C-430133C6AF28}" dt="2022-02-06T19:06:12.993" v="47"/>
          <ac:picMkLst>
            <pc:docMk/>
            <pc:sldMk cId="3198830997" sldId="673"/>
            <ac:picMk id="7" creationId="{88C0608B-806C-4567-9D85-0F2C626C0DD1}"/>
          </ac:picMkLst>
        </pc:picChg>
        <pc:picChg chg="add del mod">
          <ac:chgData name="Jo Chambers" userId="cca991b323affe33" providerId="LiveId" clId="{3131943A-1561-43DA-BB7C-430133C6AF28}" dt="2022-02-06T19:08:41.626" v="357"/>
          <ac:picMkLst>
            <pc:docMk/>
            <pc:sldMk cId="3198830997" sldId="673"/>
            <ac:picMk id="8" creationId="{044DB78D-1BBE-4E2D-95A7-E2AFE347BAA8}"/>
          </ac:picMkLst>
        </pc:picChg>
        <pc:picChg chg="add mod">
          <ac:chgData name="Jo Chambers" userId="cca991b323affe33" providerId="LiveId" clId="{3131943A-1561-43DA-BB7C-430133C6AF28}" dt="2022-02-06T19:09:20.544" v="358"/>
          <ac:picMkLst>
            <pc:docMk/>
            <pc:sldMk cId="3198830997" sldId="673"/>
            <ac:picMk id="9" creationId="{36F41873-81EC-49CC-B608-3351FAB330F4}"/>
          </ac:picMkLst>
        </pc:picChg>
      </pc:sldChg>
      <pc:sldChg chg="addSp modSp add modNotesTx">
        <pc:chgData name="Jo Chambers" userId="cca991b323affe33" providerId="LiveId" clId="{3131943A-1561-43DA-BB7C-430133C6AF28}" dt="2022-02-06T18:58:05.038" v="27"/>
        <pc:sldMkLst>
          <pc:docMk/>
          <pc:sldMk cId="590803288" sldId="674"/>
        </pc:sldMkLst>
        <pc:picChg chg="add mod">
          <ac:chgData name="Jo Chambers" userId="cca991b323affe33" providerId="LiveId" clId="{3131943A-1561-43DA-BB7C-430133C6AF28}" dt="2022-02-06T18:58:05.038" v="27"/>
          <ac:picMkLst>
            <pc:docMk/>
            <pc:sldMk cId="590803288" sldId="674"/>
            <ac:picMk id="2" creationId="{28492FE2-CCF3-48A0-A4D2-B9F21E1343D8}"/>
          </ac:picMkLst>
        </pc:picChg>
      </pc:sldChg>
      <pc:sldChg chg="addSp delSp modSp add modTransition modAnim">
        <pc:chgData name="Jo Chambers" userId="cca991b323affe33" providerId="LiveId" clId="{3131943A-1561-43DA-BB7C-430133C6AF28}" dt="2022-02-06T19:00:22.716" v="33"/>
        <pc:sldMkLst>
          <pc:docMk/>
          <pc:sldMk cId="2439219527" sldId="695"/>
        </pc:sldMkLst>
        <pc:picChg chg="add del mod">
          <ac:chgData name="Jo Chambers" userId="cca991b323affe33" providerId="LiveId" clId="{3131943A-1561-43DA-BB7C-430133C6AF28}" dt="2022-02-06T18:59:51.529" v="32"/>
          <ac:picMkLst>
            <pc:docMk/>
            <pc:sldMk cId="2439219527" sldId="695"/>
            <ac:picMk id="2" creationId="{792C596C-2E4E-4945-ADA3-6FDB5B7A3EE8}"/>
          </ac:picMkLst>
        </pc:picChg>
        <pc:picChg chg="add mod">
          <ac:chgData name="Jo Chambers" userId="cca991b323affe33" providerId="LiveId" clId="{3131943A-1561-43DA-BB7C-430133C6AF28}" dt="2022-02-06T19:00:22.716" v="33"/>
          <ac:picMkLst>
            <pc:docMk/>
            <pc:sldMk cId="2439219527" sldId="695"/>
            <ac:picMk id="4" creationId="{2623AB95-46A2-43AA-A9EA-7261C0765113}"/>
          </ac:picMkLst>
        </pc:picChg>
      </pc:sldChg>
      <pc:sldChg chg="addSp modSp add">
        <pc:chgData name="Jo Chambers" userId="cca991b323affe33" providerId="LiveId" clId="{3131943A-1561-43DA-BB7C-430133C6AF28}" dt="2022-02-06T19:00:40.824" v="34"/>
        <pc:sldMkLst>
          <pc:docMk/>
          <pc:sldMk cId="1196509867" sldId="696"/>
        </pc:sldMkLst>
        <pc:picChg chg="add mod">
          <ac:chgData name="Jo Chambers" userId="cca991b323affe33" providerId="LiveId" clId="{3131943A-1561-43DA-BB7C-430133C6AF28}" dt="2022-02-06T19:00:40.824" v="34"/>
          <ac:picMkLst>
            <pc:docMk/>
            <pc:sldMk cId="1196509867" sldId="696"/>
            <ac:picMk id="4" creationId="{533C3737-9AD2-41F6-907D-3E39A6BB9884}"/>
          </ac:picMkLst>
        </pc:picChg>
      </pc:sldChg>
      <pc:sldChg chg="addSp modSp add">
        <pc:chgData name="Jo Chambers" userId="cca991b323affe33" providerId="LiveId" clId="{3131943A-1561-43DA-BB7C-430133C6AF28}" dt="2022-02-06T19:01:07.034" v="35"/>
        <pc:sldMkLst>
          <pc:docMk/>
          <pc:sldMk cId="3177228378" sldId="698"/>
        </pc:sldMkLst>
        <pc:picChg chg="add mod">
          <ac:chgData name="Jo Chambers" userId="cca991b323affe33" providerId="LiveId" clId="{3131943A-1561-43DA-BB7C-430133C6AF28}" dt="2022-02-06T19:01:07.034" v="35"/>
          <ac:picMkLst>
            <pc:docMk/>
            <pc:sldMk cId="3177228378" sldId="698"/>
            <ac:picMk id="4" creationId="{296326EF-5A26-4057-BACF-50C10E207363}"/>
          </ac:picMkLst>
        </pc:picChg>
      </pc:sldChg>
      <pc:sldChg chg="addSp modSp add">
        <pc:chgData name="Jo Chambers" userId="cca991b323affe33" providerId="LiveId" clId="{3131943A-1561-43DA-BB7C-430133C6AF28}" dt="2022-02-06T19:01:38.367" v="36"/>
        <pc:sldMkLst>
          <pc:docMk/>
          <pc:sldMk cId="90510442" sldId="699"/>
        </pc:sldMkLst>
        <pc:picChg chg="add mod">
          <ac:chgData name="Jo Chambers" userId="cca991b323affe33" providerId="LiveId" clId="{3131943A-1561-43DA-BB7C-430133C6AF28}" dt="2022-02-06T19:01:38.367" v="36"/>
          <ac:picMkLst>
            <pc:docMk/>
            <pc:sldMk cId="90510442" sldId="699"/>
            <ac:picMk id="2" creationId="{038B13EE-5F32-404B-AF66-8930DCCB53C8}"/>
          </ac:picMkLst>
        </pc:picChg>
      </pc:sldChg>
      <pc:sldChg chg="addSp delSp modSp add modTransition modAnim">
        <pc:chgData name="Jo Chambers" userId="cca991b323affe33" providerId="LiveId" clId="{3131943A-1561-43DA-BB7C-430133C6AF28}" dt="2022-02-06T19:02:39.708" v="39"/>
        <pc:sldMkLst>
          <pc:docMk/>
          <pc:sldMk cId="2338945547" sldId="700"/>
        </pc:sldMkLst>
        <pc:picChg chg="add del mod">
          <ac:chgData name="Jo Chambers" userId="cca991b323affe33" providerId="LiveId" clId="{3131943A-1561-43DA-BB7C-430133C6AF28}" dt="2022-02-06T19:02:04.275" v="38"/>
          <ac:picMkLst>
            <pc:docMk/>
            <pc:sldMk cId="2338945547" sldId="700"/>
            <ac:picMk id="2" creationId="{320BF765-70B6-46C5-8FEB-4B949D94A273}"/>
          </ac:picMkLst>
        </pc:picChg>
        <pc:picChg chg="add mod">
          <ac:chgData name="Jo Chambers" userId="cca991b323affe33" providerId="LiveId" clId="{3131943A-1561-43DA-BB7C-430133C6AF28}" dt="2022-02-06T19:02:39.708" v="39"/>
          <ac:picMkLst>
            <pc:docMk/>
            <pc:sldMk cId="2338945547" sldId="700"/>
            <ac:picMk id="6" creationId="{F64F8F09-FA75-413B-B846-2A3A926758A9}"/>
          </ac:picMkLst>
        </pc:picChg>
      </pc:sldChg>
      <pc:sldChg chg="addSp modSp add">
        <pc:chgData name="Jo Chambers" userId="cca991b323affe33" providerId="LiveId" clId="{3131943A-1561-43DA-BB7C-430133C6AF28}" dt="2022-02-06T19:02:54.324" v="40"/>
        <pc:sldMkLst>
          <pc:docMk/>
          <pc:sldMk cId="3347552529" sldId="701"/>
        </pc:sldMkLst>
        <pc:picChg chg="add mod">
          <ac:chgData name="Jo Chambers" userId="cca991b323affe33" providerId="LiveId" clId="{3131943A-1561-43DA-BB7C-430133C6AF28}" dt="2022-02-06T19:02:54.324" v="40"/>
          <ac:picMkLst>
            <pc:docMk/>
            <pc:sldMk cId="3347552529" sldId="701"/>
            <ac:picMk id="2" creationId="{51BFD077-3C7A-451E-9664-6B72CE72EB9A}"/>
          </ac:picMkLst>
        </pc:picChg>
      </pc:sldChg>
      <pc:sldChg chg="addSp modSp add">
        <pc:chgData name="Jo Chambers" userId="cca991b323affe33" providerId="LiveId" clId="{3131943A-1561-43DA-BB7C-430133C6AF28}" dt="2022-02-06T19:03:10.376" v="41"/>
        <pc:sldMkLst>
          <pc:docMk/>
          <pc:sldMk cId="2027638999" sldId="702"/>
        </pc:sldMkLst>
        <pc:picChg chg="add mod">
          <ac:chgData name="Jo Chambers" userId="cca991b323affe33" providerId="LiveId" clId="{3131943A-1561-43DA-BB7C-430133C6AF28}" dt="2022-02-06T19:03:10.376" v="41"/>
          <ac:picMkLst>
            <pc:docMk/>
            <pc:sldMk cId="2027638999" sldId="702"/>
            <ac:picMk id="4" creationId="{865D2DD3-A703-4F13-BE67-3602C01B7AB7}"/>
          </ac:picMkLst>
        </pc:picChg>
      </pc:sldChg>
      <pc:sldChg chg="addSp delSp modSp add modTransition modAnim">
        <pc:chgData name="Jo Chambers" userId="cca991b323affe33" providerId="LiveId" clId="{3131943A-1561-43DA-BB7C-430133C6AF28}" dt="2022-02-06T18:59:22.916" v="30"/>
        <pc:sldMkLst>
          <pc:docMk/>
          <pc:sldMk cId="1585296207" sldId="703"/>
        </pc:sldMkLst>
        <pc:picChg chg="add del mod">
          <ac:chgData name="Jo Chambers" userId="cca991b323affe33" providerId="LiveId" clId="{3131943A-1561-43DA-BB7C-430133C6AF28}" dt="2022-02-06T18:59:03.204" v="29"/>
          <ac:picMkLst>
            <pc:docMk/>
            <pc:sldMk cId="1585296207" sldId="703"/>
            <ac:picMk id="2" creationId="{02727216-9C5F-4DA7-9B18-80EAC73DA5DC}"/>
          </ac:picMkLst>
        </pc:picChg>
        <pc:picChg chg="add mod">
          <ac:chgData name="Jo Chambers" userId="cca991b323affe33" providerId="LiveId" clId="{3131943A-1561-43DA-BB7C-430133C6AF28}" dt="2022-02-06T18:59:22.916" v="30"/>
          <ac:picMkLst>
            <pc:docMk/>
            <pc:sldMk cId="1585296207" sldId="703"/>
            <ac:picMk id="5" creationId="{0DB8FA51-0720-455D-A3E2-760F4BCE07C1}"/>
          </ac:picMkLst>
        </pc:picChg>
      </pc:sldChg>
      <pc:sldChg chg="addSp delSp modSp mod modTransition modAnim modNotesTx">
        <pc:chgData name="Jo Chambers" userId="cca991b323affe33" providerId="LiveId" clId="{3131943A-1561-43DA-BB7C-430133C6AF28}" dt="2022-02-08T19:47:25.862" v="1038" actId="20577"/>
        <pc:sldMkLst>
          <pc:docMk/>
          <pc:sldMk cId="2713264936" sldId="704"/>
        </pc:sldMkLst>
        <pc:spChg chg="mod">
          <ac:chgData name="Jo Chambers" userId="cca991b323affe33" providerId="LiveId" clId="{3131943A-1561-43DA-BB7C-430133C6AF28}" dt="2022-02-08T19:47:25.862" v="1038" actId="20577"/>
          <ac:spMkLst>
            <pc:docMk/>
            <pc:sldMk cId="2713264936" sldId="704"/>
            <ac:spMk id="2" creationId="{0DD99D1C-236F-465C-AA35-50DDE43995F8}"/>
          </ac:spMkLst>
        </pc:spChg>
        <pc:picChg chg="add del mod">
          <ac:chgData name="Jo Chambers" userId="cca991b323affe33" providerId="LiveId" clId="{3131943A-1561-43DA-BB7C-430133C6AF28}" dt="2022-02-08T19:39:05.621" v="937"/>
          <ac:picMkLst>
            <pc:docMk/>
            <pc:sldMk cId="2713264936" sldId="704"/>
            <ac:picMk id="4" creationId="{56B33FCE-EDF4-4396-B1A9-B315F1AC1D38}"/>
          </ac:picMkLst>
        </pc:picChg>
        <pc:picChg chg="add del mod">
          <ac:chgData name="Jo Chambers" userId="cca991b323affe33" providerId="LiveId" clId="{3131943A-1561-43DA-BB7C-430133C6AF28}" dt="2022-02-08T19:39:31.447" v="939"/>
          <ac:picMkLst>
            <pc:docMk/>
            <pc:sldMk cId="2713264936" sldId="704"/>
            <ac:picMk id="5" creationId="{0EE0050C-2D3D-4232-ABE3-DEC22EF4113D}"/>
          </ac:picMkLst>
        </pc:picChg>
        <pc:picChg chg="add del mod">
          <ac:chgData name="Jo Chambers" userId="cca991b323affe33" providerId="LiveId" clId="{3131943A-1561-43DA-BB7C-430133C6AF28}" dt="2022-02-08T19:39:49.972" v="940"/>
          <ac:picMkLst>
            <pc:docMk/>
            <pc:sldMk cId="2713264936" sldId="704"/>
            <ac:picMk id="6" creationId="{7601C6B3-A697-489E-BCCF-C33A9A741503}"/>
          </ac:picMkLst>
        </pc:picChg>
        <pc:picChg chg="add del mod">
          <ac:chgData name="Jo Chambers" userId="cca991b323affe33" providerId="LiveId" clId="{3131943A-1561-43DA-BB7C-430133C6AF28}" dt="2022-02-08T19:43:15.626" v="941"/>
          <ac:picMkLst>
            <pc:docMk/>
            <pc:sldMk cId="2713264936" sldId="704"/>
            <ac:picMk id="7" creationId="{0B3218E4-9AEB-4C98-BA18-5793C0ED055D}"/>
          </ac:picMkLst>
        </pc:picChg>
        <pc:picChg chg="del">
          <ac:chgData name="Jo Chambers" userId="cca991b323affe33" providerId="LiveId" clId="{3131943A-1561-43DA-BB7C-430133C6AF28}" dt="2022-02-08T19:38:40.504" v="935"/>
          <ac:picMkLst>
            <pc:docMk/>
            <pc:sldMk cId="2713264936" sldId="704"/>
            <ac:picMk id="8" creationId="{4391F64F-502F-48F6-8B46-0B19C00B780A}"/>
          </ac:picMkLst>
        </pc:picChg>
        <pc:picChg chg="add mod">
          <ac:chgData name="Jo Chambers" userId="cca991b323affe33" providerId="LiveId" clId="{3131943A-1561-43DA-BB7C-430133C6AF28}" dt="2022-02-08T19:43:15.626" v="941"/>
          <ac:picMkLst>
            <pc:docMk/>
            <pc:sldMk cId="2713264936" sldId="704"/>
            <ac:picMk id="9" creationId="{AD6B70A1-05ED-455D-874C-A71C3B1BDFBD}"/>
          </ac:picMkLst>
        </pc:picChg>
      </pc:sldChg>
      <pc:sldChg chg="del ord">
        <pc:chgData name="Jo Chambers" userId="cca991b323affe33" providerId="LiveId" clId="{3131943A-1561-43DA-BB7C-430133C6AF28}" dt="2022-02-06T19:03:23.147" v="42" actId="47"/>
        <pc:sldMkLst>
          <pc:docMk/>
          <pc:sldMk cId="182655936" sldId="705"/>
        </pc:sldMkLst>
      </pc:sldChg>
    </pc:docChg>
  </pc:docChgLst>
  <pc:docChgLst>
    <pc:chgData name="Jo Chambers" userId="cca991b323affe33" providerId="LiveId" clId="{0AB3CAFC-FC91-43F2-BD49-DAFE78CA2BF6}"/>
    <pc:docChg chg="custSel addSld delSld modSld sldOrd">
      <pc:chgData name="Jo Chambers" userId="cca991b323affe33" providerId="LiveId" clId="{0AB3CAFC-FC91-43F2-BD49-DAFE78CA2BF6}" dt="2021-10-31T18:38:58.174" v="155" actId="47"/>
      <pc:docMkLst>
        <pc:docMk/>
      </pc:docMkLst>
      <pc:sldChg chg="modSp mod ord">
        <pc:chgData name="Jo Chambers" userId="cca991b323affe33" providerId="LiveId" clId="{0AB3CAFC-FC91-43F2-BD49-DAFE78CA2BF6}" dt="2021-10-31T18:29:47.544" v="27"/>
        <pc:sldMkLst>
          <pc:docMk/>
          <pc:sldMk cId="3198830997" sldId="673"/>
        </pc:sldMkLst>
        <pc:spChg chg="mod">
          <ac:chgData name="Jo Chambers" userId="cca991b323affe33" providerId="LiveId" clId="{0AB3CAFC-FC91-43F2-BD49-DAFE78CA2BF6}" dt="2021-10-31T18:29:16.446" v="21" actId="20577"/>
          <ac:spMkLst>
            <pc:docMk/>
            <pc:sldMk cId="3198830997" sldId="673"/>
            <ac:spMk id="2" creationId="{0DD99D1C-236F-465C-AA35-50DDE43995F8}"/>
          </ac:spMkLst>
        </pc:spChg>
      </pc:sldChg>
      <pc:sldChg chg="addSp delSp modSp mod modNotesTx">
        <pc:chgData name="Jo Chambers" userId="cca991b323affe33" providerId="LiveId" clId="{0AB3CAFC-FC91-43F2-BD49-DAFE78CA2BF6}" dt="2021-10-31T18:32:22.452" v="70" actId="20577"/>
        <pc:sldMkLst>
          <pc:docMk/>
          <pc:sldMk cId="590803288" sldId="674"/>
        </pc:sldMkLst>
        <pc:spChg chg="mod">
          <ac:chgData name="Jo Chambers" userId="cca991b323affe33" providerId="LiveId" clId="{0AB3CAFC-FC91-43F2-BD49-DAFE78CA2BF6}" dt="2021-10-31T18:32:22.452" v="70" actId="20577"/>
          <ac:spMkLst>
            <pc:docMk/>
            <pc:sldMk cId="590803288" sldId="674"/>
            <ac:spMk id="3" creationId="{71D8FDA7-8F63-40F1-9E20-3C82A695304A}"/>
          </ac:spMkLst>
        </pc:spChg>
        <pc:spChg chg="del">
          <ac:chgData name="Jo Chambers" userId="cca991b323affe33" providerId="LiveId" clId="{0AB3CAFC-FC91-43F2-BD49-DAFE78CA2BF6}" dt="2021-10-31T18:29:54.060" v="28" actId="478"/>
          <ac:spMkLst>
            <pc:docMk/>
            <pc:sldMk cId="590803288" sldId="674"/>
            <ac:spMk id="4" creationId="{1E86CDFC-5BF3-47ED-926E-AE7D18863A6B}"/>
          </ac:spMkLst>
        </pc:spChg>
        <pc:spChg chg="del">
          <ac:chgData name="Jo Chambers" userId="cca991b323affe33" providerId="LiveId" clId="{0AB3CAFC-FC91-43F2-BD49-DAFE78CA2BF6}" dt="2021-10-31T18:29:54.060" v="28" actId="478"/>
          <ac:spMkLst>
            <pc:docMk/>
            <pc:sldMk cId="590803288" sldId="674"/>
            <ac:spMk id="6" creationId="{C8A454C2-4070-4FFB-BF90-3ADC2A3621DF}"/>
          </ac:spMkLst>
        </pc:spChg>
        <pc:graphicFrameChg chg="del">
          <ac:chgData name="Jo Chambers" userId="cca991b323affe33" providerId="LiveId" clId="{0AB3CAFC-FC91-43F2-BD49-DAFE78CA2BF6}" dt="2021-10-31T18:29:54.060" v="28" actId="478"/>
          <ac:graphicFrameMkLst>
            <pc:docMk/>
            <pc:sldMk cId="590803288" sldId="674"/>
            <ac:graphicFrameMk id="7" creationId="{37C4AD00-7797-40C6-A56A-556EF6D9EAB0}"/>
          </ac:graphicFrameMkLst>
        </pc:graphicFrameChg>
        <pc:picChg chg="add mod">
          <ac:chgData name="Jo Chambers" userId="cca991b323affe33" providerId="LiveId" clId="{0AB3CAFC-FC91-43F2-BD49-DAFE78CA2BF6}" dt="2021-10-31T18:31:40.151" v="45" actId="1076"/>
          <ac:picMkLst>
            <pc:docMk/>
            <pc:sldMk cId="590803288" sldId="674"/>
            <ac:picMk id="8" creationId="{CBE13C7B-0272-422D-854C-6BE0BF938D79}"/>
          </ac:picMkLst>
        </pc:picChg>
        <pc:picChg chg="add mod">
          <ac:chgData name="Jo Chambers" userId="cca991b323affe33" providerId="LiveId" clId="{0AB3CAFC-FC91-43F2-BD49-DAFE78CA2BF6}" dt="2021-10-31T18:31:44.161" v="46" actId="14100"/>
          <ac:picMkLst>
            <pc:docMk/>
            <pc:sldMk cId="590803288" sldId="674"/>
            <ac:picMk id="9" creationId="{F723E869-48F9-4795-BD76-FBC11852F0BC}"/>
          </ac:picMkLst>
        </pc:picChg>
      </pc:sldChg>
      <pc:sldChg chg="del">
        <pc:chgData name="Jo Chambers" userId="cca991b323affe33" providerId="LiveId" clId="{0AB3CAFC-FC91-43F2-BD49-DAFE78CA2BF6}" dt="2021-10-31T18:30:00.873" v="29" actId="47"/>
        <pc:sldMkLst>
          <pc:docMk/>
          <pc:sldMk cId="3175455886" sldId="682"/>
        </pc:sldMkLst>
      </pc:sldChg>
      <pc:sldChg chg="addSp modSp add mod modNotesTx">
        <pc:chgData name="Jo Chambers" userId="cca991b323affe33" providerId="LiveId" clId="{0AB3CAFC-FC91-43F2-BD49-DAFE78CA2BF6}" dt="2021-10-31T18:34:36.261" v="89"/>
        <pc:sldMkLst>
          <pc:docMk/>
          <pc:sldMk cId="2439219527" sldId="695"/>
        </pc:sldMkLst>
        <pc:spChg chg="mod">
          <ac:chgData name="Jo Chambers" userId="cca991b323affe33" providerId="LiveId" clId="{0AB3CAFC-FC91-43F2-BD49-DAFE78CA2BF6}" dt="2021-10-31T18:33:19.115" v="75" actId="20577"/>
          <ac:spMkLst>
            <pc:docMk/>
            <pc:sldMk cId="2439219527" sldId="695"/>
            <ac:spMk id="3" creationId="{71D8FDA7-8F63-40F1-9E20-3C82A695304A}"/>
          </ac:spMkLst>
        </pc:spChg>
        <pc:picChg chg="add mod">
          <ac:chgData name="Jo Chambers" userId="cca991b323affe33" providerId="LiveId" clId="{0AB3CAFC-FC91-43F2-BD49-DAFE78CA2BF6}" dt="2021-10-31T18:34:08.118" v="81" actId="1076"/>
          <ac:picMkLst>
            <pc:docMk/>
            <pc:sldMk cId="2439219527" sldId="695"/>
            <ac:picMk id="4" creationId="{E08769A2-DC8A-4C73-B316-755ABC66203A}"/>
          </ac:picMkLst>
        </pc:picChg>
      </pc:sldChg>
      <pc:sldChg chg="addSp modSp add mod modNotesTx">
        <pc:chgData name="Jo Chambers" userId="cca991b323affe33" providerId="LiveId" clId="{0AB3CAFC-FC91-43F2-BD49-DAFE78CA2BF6}" dt="2021-10-31T18:34:58.497" v="94"/>
        <pc:sldMkLst>
          <pc:docMk/>
          <pc:sldMk cId="1196509867" sldId="696"/>
        </pc:sldMkLst>
        <pc:spChg chg="mod">
          <ac:chgData name="Jo Chambers" userId="cca991b323affe33" providerId="LiveId" clId="{0AB3CAFC-FC91-43F2-BD49-DAFE78CA2BF6}" dt="2021-10-31T18:34:16.956" v="86" actId="20577"/>
          <ac:spMkLst>
            <pc:docMk/>
            <pc:sldMk cId="1196509867" sldId="696"/>
            <ac:spMk id="3" creationId="{71D8FDA7-8F63-40F1-9E20-3C82A695304A}"/>
          </ac:spMkLst>
        </pc:spChg>
        <pc:picChg chg="add mod">
          <ac:chgData name="Jo Chambers" userId="cca991b323affe33" providerId="LiveId" clId="{0AB3CAFC-FC91-43F2-BD49-DAFE78CA2BF6}" dt="2021-10-31T18:34:52.032" v="93" actId="1076"/>
          <ac:picMkLst>
            <pc:docMk/>
            <pc:sldMk cId="1196509867" sldId="696"/>
            <ac:picMk id="4" creationId="{9E00D18F-59F7-4099-BE32-7A707C9F5D52}"/>
          </ac:picMkLst>
        </pc:picChg>
      </pc:sldChg>
      <pc:sldChg chg="add del">
        <pc:chgData name="Jo Chambers" userId="cca991b323affe33" providerId="LiveId" clId="{0AB3CAFC-FC91-43F2-BD49-DAFE78CA2BF6}" dt="2021-10-31T18:38:58.174" v="155" actId="47"/>
        <pc:sldMkLst>
          <pc:docMk/>
          <pc:sldMk cId="2450487741" sldId="697"/>
        </pc:sldMkLst>
      </pc:sldChg>
      <pc:sldChg chg="addSp modSp add mod modNotesTx">
        <pc:chgData name="Jo Chambers" userId="cca991b323affe33" providerId="LiveId" clId="{0AB3CAFC-FC91-43F2-BD49-DAFE78CA2BF6}" dt="2021-10-31T18:35:41.619" v="99"/>
        <pc:sldMkLst>
          <pc:docMk/>
          <pc:sldMk cId="3177228378" sldId="698"/>
        </pc:sldMkLst>
        <pc:picChg chg="add mod">
          <ac:chgData name="Jo Chambers" userId="cca991b323affe33" providerId="LiveId" clId="{0AB3CAFC-FC91-43F2-BD49-DAFE78CA2BF6}" dt="2021-10-31T18:35:29.991" v="98" actId="1076"/>
          <ac:picMkLst>
            <pc:docMk/>
            <pc:sldMk cId="3177228378" sldId="698"/>
            <ac:picMk id="4" creationId="{ED3E87E5-2845-47A1-BDC0-0E4B68D4FC77}"/>
          </ac:picMkLst>
        </pc:picChg>
      </pc:sldChg>
      <pc:sldChg chg="addSp modSp add mod">
        <pc:chgData name="Jo Chambers" userId="cca991b323affe33" providerId="LiveId" clId="{0AB3CAFC-FC91-43F2-BD49-DAFE78CA2BF6}" dt="2021-10-31T18:36:33.574" v="111" actId="1037"/>
        <pc:sldMkLst>
          <pc:docMk/>
          <pc:sldMk cId="90510442" sldId="699"/>
        </pc:sldMkLst>
        <pc:picChg chg="add mod">
          <ac:chgData name="Jo Chambers" userId="cca991b323affe33" providerId="LiveId" clId="{0AB3CAFC-FC91-43F2-BD49-DAFE78CA2BF6}" dt="2021-10-31T18:36:33.574" v="111" actId="1037"/>
          <ac:picMkLst>
            <pc:docMk/>
            <pc:sldMk cId="90510442" sldId="699"/>
            <ac:picMk id="4" creationId="{3C6B38D8-BF2D-4219-9CB7-401770A61919}"/>
          </ac:picMkLst>
        </pc:picChg>
      </pc:sldChg>
      <pc:sldChg chg="addSp modSp add mod modNotesTx">
        <pc:chgData name="Jo Chambers" userId="cca991b323affe33" providerId="LiveId" clId="{0AB3CAFC-FC91-43F2-BD49-DAFE78CA2BF6}" dt="2021-10-31T18:37:23.083" v="136"/>
        <pc:sldMkLst>
          <pc:docMk/>
          <pc:sldMk cId="2338945547" sldId="700"/>
        </pc:sldMkLst>
        <pc:spChg chg="mod">
          <ac:chgData name="Jo Chambers" userId="cca991b323affe33" providerId="LiveId" clId="{0AB3CAFC-FC91-43F2-BD49-DAFE78CA2BF6}" dt="2021-10-31T18:36:48.400" v="116" actId="20577"/>
          <ac:spMkLst>
            <pc:docMk/>
            <pc:sldMk cId="2338945547" sldId="700"/>
            <ac:spMk id="3" creationId="{71D8FDA7-8F63-40F1-9E20-3C82A695304A}"/>
          </ac:spMkLst>
        </pc:spChg>
        <pc:picChg chg="add mod">
          <ac:chgData name="Jo Chambers" userId="cca991b323affe33" providerId="LiveId" clId="{0AB3CAFC-FC91-43F2-BD49-DAFE78CA2BF6}" dt="2021-10-31T18:37:14.444" v="135" actId="1038"/>
          <ac:picMkLst>
            <pc:docMk/>
            <pc:sldMk cId="2338945547" sldId="700"/>
            <ac:picMk id="4" creationId="{6D09CEB8-D343-4ECA-B737-44D894B8A739}"/>
          </ac:picMkLst>
        </pc:picChg>
      </pc:sldChg>
      <pc:sldChg chg="addSp modSp add mod modNotesTx">
        <pc:chgData name="Jo Chambers" userId="cca991b323affe33" providerId="LiveId" clId="{0AB3CAFC-FC91-43F2-BD49-DAFE78CA2BF6}" dt="2021-10-31T18:37:53.109" v="142"/>
        <pc:sldMkLst>
          <pc:docMk/>
          <pc:sldMk cId="3347552529" sldId="701"/>
        </pc:sldMkLst>
        <pc:picChg chg="add mod">
          <ac:chgData name="Jo Chambers" userId="cca991b323affe33" providerId="LiveId" clId="{0AB3CAFC-FC91-43F2-BD49-DAFE78CA2BF6}" dt="2021-10-31T18:37:47.584" v="141" actId="1076"/>
          <ac:picMkLst>
            <pc:docMk/>
            <pc:sldMk cId="3347552529" sldId="701"/>
            <ac:picMk id="4" creationId="{66C4443E-B74D-4CC3-9EB8-69CA303663FC}"/>
          </ac:picMkLst>
        </pc:picChg>
      </pc:sldChg>
      <pc:sldChg chg="addSp modSp add mod modNotesTx">
        <pc:chgData name="Jo Chambers" userId="cca991b323affe33" providerId="LiveId" clId="{0AB3CAFC-FC91-43F2-BD49-DAFE78CA2BF6}" dt="2021-10-31T18:38:41.899" v="154"/>
        <pc:sldMkLst>
          <pc:docMk/>
          <pc:sldMk cId="2027638999" sldId="702"/>
        </pc:sldMkLst>
        <pc:picChg chg="add mod ord">
          <ac:chgData name="Jo Chambers" userId="cca991b323affe33" providerId="LiveId" clId="{0AB3CAFC-FC91-43F2-BD49-DAFE78CA2BF6}" dt="2021-10-31T18:38:35.925" v="153" actId="1076"/>
          <ac:picMkLst>
            <pc:docMk/>
            <pc:sldMk cId="2027638999" sldId="702"/>
            <ac:picMk id="4" creationId="{F3B9E7D4-00B1-45E6-AB78-2924E08200EC}"/>
          </ac:picMkLst>
        </pc:picChg>
      </pc:sldChg>
    </pc:docChg>
  </pc:docChgLst>
  <pc:docChgLst>
    <pc:chgData name="Jo Chambers" userId="cca991b323affe33" providerId="LiveId" clId="{35F354D6-766C-49E3-845E-4B2BA25585DB}"/>
    <pc:docChg chg="undo custSel addSld modSld">
      <pc:chgData name="Jo Chambers" userId="cca991b323affe33" providerId="LiveId" clId="{35F354D6-766C-49E3-845E-4B2BA25585DB}" dt="2021-10-13T10:19:37.369" v="606" actId="14100"/>
      <pc:docMkLst>
        <pc:docMk/>
      </pc:docMkLst>
      <pc:sldChg chg="addSp modSp add mod modTransition modNotesTx">
        <pc:chgData name="Jo Chambers" userId="cca991b323affe33" providerId="LiveId" clId="{35F354D6-766C-49E3-845E-4B2BA25585DB}" dt="2021-10-13T10:18:03.954" v="565" actId="14100"/>
        <pc:sldMkLst>
          <pc:docMk/>
          <pc:sldMk cId="2988783645" sldId="278"/>
        </pc:sldMkLst>
        <pc:spChg chg="mod">
          <ac:chgData name="Jo Chambers" userId="cca991b323affe33" providerId="LiveId" clId="{35F354D6-766C-49E3-845E-4B2BA25585DB}" dt="2021-10-13T09:07:33.687" v="465" actId="1035"/>
          <ac:spMkLst>
            <pc:docMk/>
            <pc:sldMk cId="2988783645" sldId="278"/>
            <ac:spMk id="2" creationId="{7E1AE472-0D7F-41D8-B765-C604927F3D13}"/>
          </ac:spMkLst>
        </pc:spChg>
        <pc:picChg chg="mod">
          <ac:chgData name="Jo Chambers" userId="cca991b323affe33" providerId="LiveId" clId="{35F354D6-766C-49E3-845E-4B2BA25585DB}" dt="2021-10-13T09:07:36.807" v="472" actId="1038"/>
          <ac:picMkLst>
            <pc:docMk/>
            <pc:sldMk cId="2988783645" sldId="278"/>
            <ac:picMk id="3" creationId="{B757C3FD-9A2C-402C-B26E-1B4DABAF8147}"/>
          </ac:picMkLst>
        </pc:picChg>
        <pc:picChg chg="add mod">
          <ac:chgData name="Jo Chambers" userId="cca991b323affe33" providerId="LiveId" clId="{35F354D6-766C-49E3-845E-4B2BA25585DB}" dt="2021-10-13T10:18:03.954" v="565" actId="14100"/>
          <ac:picMkLst>
            <pc:docMk/>
            <pc:sldMk cId="2988783645" sldId="278"/>
            <ac:picMk id="4" creationId="{D19E7099-504D-4AE1-B9CA-9BDCC19F32B3}"/>
          </ac:picMkLst>
        </pc:picChg>
      </pc:sldChg>
      <pc:sldChg chg="addSp modSp mod modTransition modNotesTx">
        <pc:chgData name="Jo Chambers" userId="cca991b323affe33" providerId="LiveId" clId="{35F354D6-766C-49E3-845E-4B2BA25585DB}" dt="2021-10-13T10:18:50.751" v="598" actId="14100"/>
        <pc:sldMkLst>
          <pc:docMk/>
          <pc:sldMk cId="2285444049" sldId="630"/>
        </pc:sldMkLst>
        <pc:picChg chg="add mod">
          <ac:chgData name="Jo Chambers" userId="cca991b323affe33" providerId="LiveId" clId="{35F354D6-766C-49E3-845E-4B2BA25585DB}" dt="2021-10-13T10:18:50.751" v="598" actId="14100"/>
          <ac:picMkLst>
            <pc:docMk/>
            <pc:sldMk cId="2285444049" sldId="630"/>
            <ac:picMk id="2" creationId="{758ECD81-6464-4638-912A-8291DA5F14BB}"/>
          </ac:picMkLst>
        </pc:picChg>
      </pc:sldChg>
      <pc:sldChg chg="addSp modSp mod modTransition modNotesTx">
        <pc:chgData name="Jo Chambers" userId="cca991b323affe33" providerId="LiveId" clId="{35F354D6-766C-49E3-845E-4B2BA25585DB}" dt="2021-10-13T10:18:44.892" v="597" actId="14100"/>
        <pc:sldMkLst>
          <pc:docMk/>
          <pc:sldMk cId="1615923635" sldId="641"/>
        </pc:sldMkLst>
        <pc:picChg chg="add mod">
          <ac:chgData name="Jo Chambers" userId="cca991b323affe33" providerId="LiveId" clId="{35F354D6-766C-49E3-845E-4B2BA25585DB}" dt="2021-10-13T10:18:44.892" v="597" actId="14100"/>
          <ac:picMkLst>
            <pc:docMk/>
            <pc:sldMk cId="1615923635" sldId="641"/>
            <ac:picMk id="2" creationId="{BDE2D0F4-E8B1-4286-BB55-8BD0FBF2BDF0}"/>
          </ac:picMkLst>
        </pc:picChg>
      </pc:sldChg>
      <pc:sldChg chg="addSp delSp modSp mod modTransition delAnim modAnim modNotesTx">
        <pc:chgData name="Jo Chambers" userId="cca991b323affe33" providerId="LiveId" clId="{35F354D6-766C-49E3-845E-4B2BA25585DB}" dt="2021-10-13T10:17:53.041" v="563" actId="14100"/>
        <pc:sldMkLst>
          <pc:docMk/>
          <pc:sldMk cId="4150575791" sldId="647"/>
        </pc:sldMkLst>
        <pc:picChg chg="add del mod">
          <ac:chgData name="Jo Chambers" userId="cca991b323affe33" providerId="LiveId" clId="{35F354D6-766C-49E3-845E-4B2BA25585DB}" dt="2021-10-13T09:12:24.703" v="495" actId="478"/>
          <ac:picMkLst>
            <pc:docMk/>
            <pc:sldMk cId="4150575791" sldId="647"/>
            <ac:picMk id="2" creationId="{91B0EC8C-565E-4CA8-9EE6-BA227D4BE3AE}"/>
          </ac:picMkLst>
        </pc:picChg>
        <pc:picChg chg="add del mod">
          <ac:chgData name="Jo Chambers" userId="cca991b323affe33" providerId="LiveId" clId="{35F354D6-766C-49E3-845E-4B2BA25585DB}" dt="2021-10-13T09:15:58.563" v="498"/>
          <ac:picMkLst>
            <pc:docMk/>
            <pc:sldMk cId="4150575791" sldId="647"/>
            <ac:picMk id="3" creationId="{549460AE-2659-4E93-A7F5-27CF853BBFFA}"/>
          </ac:picMkLst>
        </pc:picChg>
        <pc:picChg chg="add del mod">
          <ac:chgData name="Jo Chambers" userId="cca991b323affe33" providerId="LiveId" clId="{35F354D6-766C-49E3-845E-4B2BA25585DB}" dt="2021-10-13T09:16:37.499" v="500"/>
          <ac:picMkLst>
            <pc:docMk/>
            <pc:sldMk cId="4150575791" sldId="647"/>
            <ac:picMk id="8" creationId="{A4F8CFFA-E0B6-4189-861B-57F4C1CE859D}"/>
          </ac:picMkLst>
        </pc:picChg>
        <pc:picChg chg="add del mod">
          <ac:chgData name="Jo Chambers" userId="cca991b323affe33" providerId="LiveId" clId="{35F354D6-766C-49E3-845E-4B2BA25585DB}" dt="2021-10-13T09:17:33.314" v="502"/>
          <ac:picMkLst>
            <pc:docMk/>
            <pc:sldMk cId="4150575791" sldId="647"/>
            <ac:picMk id="11" creationId="{443899AB-4665-4A0E-A352-5B4A5D084379}"/>
          </ac:picMkLst>
        </pc:picChg>
        <pc:picChg chg="add del mod">
          <ac:chgData name="Jo Chambers" userId="cca991b323affe33" providerId="LiveId" clId="{35F354D6-766C-49E3-845E-4B2BA25585DB}" dt="2021-10-13T09:19:27.120" v="505"/>
          <ac:picMkLst>
            <pc:docMk/>
            <pc:sldMk cId="4150575791" sldId="647"/>
            <ac:picMk id="12" creationId="{776BADFB-3F96-4B82-940E-E1C7C776EFE4}"/>
          </ac:picMkLst>
        </pc:picChg>
        <pc:picChg chg="add del mod">
          <ac:chgData name="Jo Chambers" userId="cca991b323affe33" providerId="LiveId" clId="{35F354D6-766C-49E3-845E-4B2BA25585DB}" dt="2021-10-13T09:19:50.347" v="507"/>
          <ac:picMkLst>
            <pc:docMk/>
            <pc:sldMk cId="4150575791" sldId="647"/>
            <ac:picMk id="13" creationId="{5652EB8A-0DA1-425A-AF1F-29070E03AF55}"/>
          </ac:picMkLst>
        </pc:picChg>
        <pc:picChg chg="add mod">
          <ac:chgData name="Jo Chambers" userId="cca991b323affe33" providerId="LiveId" clId="{35F354D6-766C-49E3-845E-4B2BA25585DB}" dt="2021-10-13T10:17:53.041" v="563" actId="14100"/>
          <ac:picMkLst>
            <pc:docMk/>
            <pc:sldMk cId="4150575791" sldId="647"/>
            <ac:picMk id="14" creationId="{0200B6EE-D0DF-4601-9F40-3ACAA3B3C6B1}"/>
          </ac:picMkLst>
        </pc:picChg>
      </pc:sldChg>
      <pc:sldChg chg="addSp delSp modSp mod modTransition modAnim modNotesTx">
        <pc:chgData name="Jo Chambers" userId="cca991b323affe33" providerId="LiveId" clId="{35F354D6-766C-49E3-845E-4B2BA25585DB}" dt="2021-10-13T10:17:58.667" v="564" actId="14100"/>
        <pc:sldMkLst>
          <pc:docMk/>
          <pc:sldMk cId="2050176062" sldId="650"/>
        </pc:sldMkLst>
        <pc:picChg chg="add del mod">
          <ac:chgData name="Jo Chambers" userId="cca991b323affe33" providerId="LiveId" clId="{35F354D6-766C-49E3-845E-4B2BA25585DB}" dt="2021-10-13T09:15:58.563" v="498"/>
          <ac:picMkLst>
            <pc:docMk/>
            <pc:sldMk cId="2050176062" sldId="650"/>
            <ac:picMk id="2" creationId="{B4EE7FC0-6A74-480A-B80B-58592CC34274}"/>
          </ac:picMkLst>
        </pc:picChg>
        <pc:picChg chg="add del mod">
          <ac:chgData name="Jo Chambers" userId="cca991b323affe33" providerId="LiveId" clId="{35F354D6-766C-49E3-845E-4B2BA25585DB}" dt="2021-10-13T09:42:12.145" v="538"/>
          <ac:picMkLst>
            <pc:docMk/>
            <pc:sldMk cId="2050176062" sldId="650"/>
            <ac:picMk id="4" creationId="{42DAC72E-8ACE-40A6-BB03-2BD166E59931}"/>
          </ac:picMkLst>
        </pc:picChg>
        <pc:picChg chg="add mod">
          <ac:chgData name="Jo Chambers" userId="cca991b323affe33" providerId="LiveId" clId="{35F354D6-766C-49E3-845E-4B2BA25585DB}" dt="2021-10-13T10:17:58.667" v="564" actId="14100"/>
          <ac:picMkLst>
            <pc:docMk/>
            <pc:sldMk cId="2050176062" sldId="650"/>
            <ac:picMk id="5" creationId="{68652F84-5B07-4EC7-AAC9-067D4805B31D}"/>
          </ac:picMkLst>
        </pc:picChg>
      </pc:sldChg>
      <pc:sldChg chg="addSp delSp modSp mod modTransition modAnim modNotesTx">
        <pc:chgData name="Jo Chambers" userId="cca991b323affe33" providerId="LiveId" clId="{35F354D6-766C-49E3-845E-4B2BA25585DB}" dt="2021-10-13T10:19:22.910" v="604" actId="20577"/>
        <pc:sldMkLst>
          <pc:docMk/>
          <pc:sldMk cId="844459813" sldId="653"/>
        </pc:sldMkLst>
        <pc:graphicFrameChg chg="modGraphic">
          <ac:chgData name="Jo Chambers" userId="cca991b323affe33" providerId="LiveId" clId="{35F354D6-766C-49E3-845E-4B2BA25585DB}" dt="2021-10-13T10:19:22.910" v="604" actId="20577"/>
          <ac:graphicFrameMkLst>
            <pc:docMk/>
            <pc:sldMk cId="844459813" sldId="653"/>
            <ac:graphicFrameMk id="6" creationId="{DA6A4AE2-25D4-4162-853D-18B0DCAE09AE}"/>
          </ac:graphicFrameMkLst>
        </pc:graphicFrameChg>
        <pc:picChg chg="add del mod">
          <ac:chgData name="Jo Chambers" userId="cca991b323affe33" providerId="LiveId" clId="{35F354D6-766C-49E3-845E-4B2BA25585DB}" dt="2021-10-13T09:31:07.408" v="525"/>
          <ac:picMkLst>
            <pc:docMk/>
            <pc:sldMk cId="844459813" sldId="653"/>
            <ac:picMk id="2" creationId="{41CA5F2E-22BC-40E5-849F-EF7CD461991E}"/>
          </ac:picMkLst>
        </pc:picChg>
        <pc:picChg chg="add del mod">
          <ac:chgData name="Jo Chambers" userId="cca991b323affe33" providerId="LiveId" clId="{35F354D6-766C-49E3-845E-4B2BA25585DB}" dt="2021-10-13T09:31:26.764" v="527"/>
          <ac:picMkLst>
            <pc:docMk/>
            <pc:sldMk cId="844459813" sldId="653"/>
            <ac:picMk id="4" creationId="{0362F485-0499-4AC7-8F2C-FAEC588CB477}"/>
          </ac:picMkLst>
        </pc:picChg>
        <pc:picChg chg="add del mod">
          <ac:chgData name="Jo Chambers" userId="cca991b323affe33" providerId="LiveId" clId="{35F354D6-766C-49E3-845E-4B2BA25585DB}" dt="2021-10-13T09:31:55.561" v="529"/>
          <ac:picMkLst>
            <pc:docMk/>
            <pc:sldMk cId="844459813" sldId="653"/>
            <ac:picMk id="5" creationId="{3C533749-4D27-4C4D-BED7-1C030A20D259}"/>
          </ac:picMkLst>
        </pc:picChg>
        <pc:picChg chg="add del mod">
          <ac:chgData name="Jo Chambers" userId="cca991b323affe33" providerId="LiveId" clId="{35F354D6-766C-49E3-845E-4B2BA25585DB}" dt="2021-10-13T09:32:19.023" v="531"/>
          <ac:picMkLst>
            <pc:docMk/>
            <pc:sldMk cId="844459813" sldId="653"/>
            <ac:picMk id="7" creationId="{829BD6B9-6446-43A8-A6B0-910151B27D18}"/>
          </ac:picMkLst>
        </pc:picChg>
        <pc:picChg chg="add mod">
          <ac:chgData name="Jo Chambers" userId="cca991b323affe33" providerId="LiveId" clId="{35F354D6-766C-49E3-845E-4B2BA25585DB}" dt="2021-10-13T10:19:20.254" v="603" actId="14100"/>
          <ac:picMkLst>
            <pc:docMk/>
            <pc:sldMk cId="844459813" sldId="653"/>
            <ac:picMk id="8" creationId="{8CB89358-9FCB-4FD4-86A8-CC16A23F9993}"/>
          </ac:picMkLst>
        </pc:picChg>
      </pc:sldChg>
      <pc:sldChg chg="addSp delSp modSp mod modTransition modAnim modNotesTx">
        <pc:chgData name="Jo Chambers" userId="cca991b323affe33" providerId="LiveId" clId="{35F354D6-766C-49E3-845E-4B2BA25585DB}" dt="2021-10-13T10:18:24.398" v="594" actId="1035"/>
        <pc:sldMkLst>
          <pc:docMk/>
          <pc:sldMk cId="1191964988" sldId="659"/>
        </pc:sldMkLst>
        <pc:spChg chg="mod">
          <ac:chgData name="Jo Chambers" userId="cca991b323affe33" providerId="LiveId" clId="{35F354D6-766C-49E3-845E-4B2BA25585DB}" dt="2021-10-13T10:18:24.398" v="594" actId="1035"/>
          <ac:spMkLst>
            <pc:docMk/>
            <pc:sldMk cId="1191964988" sldId="659"/>
            <ac:spMk id="8" creationId="{7587090C-6DA4-48C0-9065-4C6B746F35AF}"/>
          </ac:spMkLst>
        </pc:spChg>
        <pc:picChg chg="add del mod">
          <ac:chgData name="Jo Chambers" userId="cca991b323affe33" providerId="LiveId" clId="{35F354D6-766C-49E3-845E-4B2BA25585DB}" dt="2021-10-13T09:22:59.782" v="513"/>
          <ac:picMkLst>
            <pc:docMk/>
            <pc:sldMk cId="1191964988" sldId="659"/>
            <ac:picMk id="2" creationId="{80605718-2631-4586-83A4-5EE213FFAB15}"/>
          </ac:picMkLst>
        </pc:picChg>
        <pc:picChg chg="add del mod">
          <ac:chgData name="Jo Chambers" userId="cca991b323affe33" providerId="LiveId" clId="{35F354D6-766C-49E3-845E-4B2BA25585DB}" dt="2021-10-13T09:57:10.441" v="544"/>
          <ac:picMkLst>
            <pc:docMk/>
            <pc:sldMk cId="1191964988" sldId="659"/>
            <ac:picMk id="10" creationId="{AC6682AA-5C03-4AF2-B03D-F14289EFDFC2}"/>
          </ac:picMkLst>
        </pc:picChg>
        <pc:picChg chg="add del mod">
          <ac:chgData name="Jo Chambers" userId="cca991b323affe33" providerId="LiveId" clId="{35F354D6-766C-49E3-845E-4B2BA25585DB}" dt="2021-10-13T09:58:00.972" v="546"/>
          <ac:picMkLst>
            <pc:docMk/>
            <pc:sldMk cId="1191964988" sldId="659"/>
            <ac:picMk id="11" creationId="{1F0591B8-E66D-4145-B93A-0EC219591C95}"/>
          </ac:picMkLst>
        </pc:picChg>
        <pc:picChg chg="add mod">
          <ac:chgData name="Jo Chambers" userId="cca991b323affe33" providerId="LiveId" clId="{35F354D6-766C-49E3-845E-4B2BA25585DB}" dt="2021-10-13T10:18:16.021" v="567" actId="14100"/>
          <ac:picMkLst>
            <pc:docMk/>
            <pc:sldMk cId="1191964988" sldId="659"/>
            <ac:picMk id="12" creationId="{0B0C2DD0-75F1-4FE4-ACE9-0F640027B993}"/>
          </ac:picMkLst>
        </pc:picChg>
      </pc:sldChg>
      <pc:sldChg chg="addSp delSp modSp mod modTransition modAnim modNotesTx">
        <pc:chgData name="Jo Chambers" userId="cca991b323affe33" providerId="LiveId" clId="{35F354D6-766C-49E3-845E-4B2BA25585DB}" dt="2021-10-13T10:19:37.369" v="606" actId="14100"/>
        <pc:sldMkLst>
          <pc:docMk/>
          <pc:sldMk cId="2462031301" sldId="669"/>
        </pc:sldMkLst>
        <pc:picChg chg="add del mod">
          <ac:chgData name="Jo Chambers" userId="cca991b323affe33" providerId="LiveId" clId="{35F354D6-766C-49E3-845E-4B2BA25585DB}" dt="2021-10-13T09:33:18.965" v="535"/>
          <ac:picMkLst>
            <pc:docMk/>
            <pc:sldMk cId="2462031301" sldId="669"/>
            <ac:picMk id="2" creationId="{92FD50EC-C092-4314-84C7-50C90FC42641}"/>
          </ac:picMkLst>
        </pc:picChg>
        <pc:picChg chg="add mod">
          <ac:chgData name="Jo Chambers" userId="cca991b323affe33" providerId="LiveId" clId="{35F354D6-766C-49E3-845E-4B2BA25585DB}" dt="2021-10-13T10:19:37.369" v="606" actId="14100"/>
          <ac:picMkLst>
            <pc:docMk/>
            <pc:sldMk cId="2462031301" sldId="669"/>
            <ac:picMk id="5" creationId="{39376B6C-EB60-4C9E-A8F6-246999C0AC89}"/>
          </ac:picMkLst>
        </pc:picChg>
      </pc:sldChg>
      <pc:sldChg chg="addSp delSp modSp mod modTransition modAnim modNotesTx">
        <pc:chgData name="Jo Chambers" userId="cca991b323affe33" providerId="LiveId" clId="{35F354D6-766C-49E3-845E-4B2BA25585DB}" dt="2021-10-13T10:19:08.848" v="601" actId="14100"/>
        <pc:sldMkLst>
          <pc:docMk/>
          <pc:sldMk cId="3198830997" sldId="673"/>
        </pc:sldMkLst>
        <pc:picChg chg="add del mod">
          <ac:chgData name="Jo Chambers" userId="cca991b323affe33" providerId="LiveId" clId="{35F354D6-766C-49E3-845E-4B2BA25585DB}" dt="2021-10-13T09:29:46.116" v="522"/>
          <ac:picMkLst>
            <pc:docMk/>
            <pc:sldMk cId="3198830997" sldId="673"/>
            <ac:picMk id="4" creationId="{1FB7F44D-8F92-40E5-BE18-064AE863CE57}"/>
          </ac:picMkLst>
        </pc:picChg>
        <pc:picChg chg="add mod">
          <ac:chgData name="Jo Chambers" userId="cca991b323affe33" providerId="LiveId" clId="{35F354D6-766C-49E3-845E-4B2BA25585DB}" dt="2021-10-13T10:19:08.848" v="601" actId="14100"/>
          <ac:picMkLst>
            <pc:docMk/>
            <pc:sldMk cId="3198830997" sldId="673"/>
            <ac:picMk id="5" creationId="{498B37FE-BADF-4054-B8BC-96B18D03FD92}"/>
          </ac:picMkLst>
        </pc:picChg>
      </pc:sldChg>
      <pc:sldChg chg="addSp modSp mod modTransition modNotesTx">
        <pc:chgData name="Jo Chambers" userId="cca991b323affe33" providerId="LiveId" clId="{35F354D6-766C-49E3-845E-4B2BA25585DB}" dt="2021-10-13T10:18:56.284" v="599" actId="14100"/>
        <pc:sldMkLst>
          <pc:docMk/>
          <pc:sldMk cId="590803288" sldId="674"/>
        </pc:sldMkLst>
        <pc:picChg chg="add mod">
          <ac:chgData name="Jo Chambers" userId="cca991b323affe33" providerId="LiveId" clId="{35F354D6-766C-49E3-845E-4B2BA25585DB}" dt="2021-10-13T10:18:56.284" v="599" actId="14100"/>
          <ac:picMkLst>
            <pc:docMk/>
            <pc:sldMk cId="590803288" sldId="674"/>
            <ac:picMk id="2" creationId="{3EC3931B-75C2-438E-B2A8-C3494628BA49}"/>
          </ac:picMkLst>
        </pc:picChg>
      </pc:sldChg>
      <pc:sldChg chg="addSp modSp mod modTransition modNotesTx">
        <pc:chgData name="Jo Chambers" userId="cca991b323affe33" providerId="LiveId" clId="{35F354D6-766C-49E3-845E-4B2BA25585DB}" dt="2021-10-13T10:18:38.370" v="596" actId="14100"/>
        <pc:sldMkLst>
          <pc:docMk/>
          <pc:sldMk cId="3108051463" sldId="677"/>
        </pc:sldMkLst>
        <pc:picChg chg="add mod">
          <ac:chgData name="Jo Chambers" userId="cca991b323affe33" providerId="LiveId" clId="{35F354D6-766C-49E3-845E-4B2BA25585DB}" dt="2021-10-13T10:18:38.370" v="596" actId="14100"/>
          <ac:picMkLst>
            <pc:docMk/>
            <pc:sldMk cId="3108051463" sldId="677"/>
            <ac:picMk id="4" creationId="{A69E7C6A-B684-489A-A377-EEEA6179EDD9}"/>
          </ac:picMkLst>
        </pc:picChg>
      </pc:sldChg>
      <pc:sldChg chg="addSp modSp mod modTransition modNotesTx">
        <pc:chgData name="Jo Chambers" userId="cca991b323affe33" providerId="LiveId" clId="{35F354D6-766C-49E3-845E-4B2BA25585DB}" dt="2021-10-13T10:19:01.592" v="600" actId="14100"/>
        <pc:sldMkLst>
          <pc:docMk/>
          <pc:sldMk cId="3175455886" sldId="682"/>
        </pc:sldMkLst>
        <pc:picChg chg="add mod">
          <ac:chgData name="Jo Chambers" userId="cca991b323affe33" providerId="LiveId" clId="{35F354D6-766C-49E3-845E-4B2BA25585DB}" dt="2021-10-13T10:19:01.592" v="600" actId="14100"/>
          <ac:picMkLst>
            <pc:docMk/>
            <pc:sldMk cId="3175455886" sldId="682"/>
            <ac:picMk id="2" creationId="{7CA4A2C5-2FFD-408A-B63B-81C312EB7446}"/>
          </ac:picMkLst>
        </pc:picChg>
      </pc:sldChg>
      <pc:sldChg chg="addSp delSp modSp mod modTransition modAnim modNotesTx">
        <pc:chgData name="Jo Chambers" userId="cca991b323affe33" providerId="LiveId" clId="{35F354D6-766C-49E3-845E-4B2BA25585DB}" dt="2021-10-13T10:17:47.974" v="562" actId="14100"/>
        <pc:sldMkLst>
          <pc:docMk/>
          <pc:sldMk cId="1305543639" sldId="683"/>
        </pc:sldMkLst>
        <pc:picChg chg="add del mod">
          <ac:chgData name="Jo Chambers" userId="cca991b323affe33" providerId="LiveId" clId="{35F354D6-766C-49E3-845E-4B2BA25585DB}" dt="2021-10-13T09:15:58.563" v="498"/>
          <ac:picMkLst>
            <pc:docMk/>
            <pc:sldMk cId="1305543639" sldId="683"/>
            <ac:picMk id="2" creationId="{4B641A8A-8633-4D04-B63A-300166913C52}"/>
          </ac:picMkLst>
        </pc:picChg>
        <pc:picChg chg="add del mod">
          <ac:chgData name="Jo Chambers" userId="cca991b323affe33" providerId="LiveId" clId="{35F354D6-766C-49E3-845E-4B2BA25585DB}" dt="2021-10-13T09:19:50.347" v="507"/>
          <ac:picMkLst>
            <pc:docMk/>
            <pc:sldMk cId="1305543639" sldId="683"/>
            <ac:picMk id="4" creationId="{EBDE2EFE-310E-429B-8A6A-07C48DE62F39}"/>
          </ac:picMkLst>
        </pc:picChg>
        <pc:picChg chg="add del mod">
          <ac:chgData name="Jo Chambers" userId="cca991b323affe33" providerId="LiveId" clId="{35F354D6-766C-49E3-845E-4B2BA25585DB}" dt="2021-10-13T09:21:32.072" v="510"/>
          <ac:picMkLst>
            <pc:docMk/>
            <pc:sldMk cId="1305543639" sldId="683"/>
            <ac:picMk id="5" creationId="{ADBD508B-0256-48B6-A0EA-DD9A75E447BC}"/>
          </ac:picMkLst>
        </pc:picChg>
        <pc:picChg chg="add mod">
          <ac:chgData name="Jo Chambers" userId="cca991b323affe33" providerId="LiveId" clId="{35F354D6-766C-49E3-845E-4B2BA25585DB}" dt="2021-10-13T10:17:47.974" v="562" actId="14100"/>
          <ac:picMkLst>
            <pc:docMk/>
            <pc:sldMk cId="1305543639" sldId="683"/>
            <ac:picMk id="6" creationId="{6FA30EE7-6843-4183-B07F-2692D94E07FA}"/>
          </ac:picMkLst>
        </pc:picChg>
      </pc:sldChg>
      <pc:sldChg chg="addSp modSp mod modTransition modNotesTx">
        <pc:chgData name="Jo Chambers" userId="cca991b323affe33" providerId="LiveId" clId="{35F354D6-766C-49E3-845E-4B2BA25585DB}" dt="2021-10-13T10:19:30.244" v="605" actId="14100"/>
        <pc:sldMkLst>
          <pc:docMk/>
          <pc:sldMk cId="4234717208" sldId="686"/>
        </pc:sldMkLst>
        <pc:picChg chg="add mod">
          <ac:chgData name="Jo Chambers" userId="cca991b323affe33" providerId="LiveId" clId="{35F354D6-766C-49E3-845E-4B2BA25585DB}" dt="2021-10-13T10:19:30.244" v="605" actId="14100"/>
          <ac:picMkLst>
            <pc:docMk/>
            <pc:sldMk cId="4234717208" sldId="686"/>
            <ac:picMk id="2" creationId="{AA75F3E8-4F13-4DED-A1E8-0EFC70A038C1}"/>
          </ac:picMkLst>
        </pc:picChg>
      </pc:sldChg>
      <pc:sldChg chg="addSp modSp mod modTransition modNotesTx">
        <pc:chgData name="Jo Chambers" userId="cca991b323affe33" providerId="LiveId" clId="{35F354D6-766C-49E3-845E-4B2BA25585DB}" dt="2021-10-13T10:18:33.532" v="595" actId="14100"/>
        <pc:sldMkLst>
          <pc:docMk/>
          <pc:sldMk cId="3297115913" sldId="692"/>
        </pc:sldMkLst>
        <pc:picChg chg="add mod">
          <ac:chgData name="Jo Chambers" userId="cca991b323affe33" providerId="LiveId" clId="{35F354D6-766C-49E3-845E-4B2BA25585DB}" dt="2021-10-13T10:18:33.532" v="595" actId="14100"/>
          <ac:picMkLst>
            <pc:docMk/>
            <pc:sldMk cId="3297115913" sldId="692"/>
            <ac:picMk id="2" creationId="{5D5A7DB2-544A-4D82-B09E-0D603DD8C33D}"/>
          </ac:picMkLst>
        </pc:picChg>
      </pc:sldChg>
      <pc:sldChg chg="addSp delSp modSp add mod modTransition modAnim modNotesTx">
        <pc:chgData name="Jo Chambers" userId="cca991b323affe33" providerId="LiveId" clId="{35F354D6-766C-49E3-845E-4B2BA25585DB}" dt="2021-10-13T10:18:10.788" v="566" actId="14100"/>
        <pc:sldMkLst>
          <pc:docMk/>
          <pc:sldMk cId="3331328461" sldId="693"/>
        </pc:sldMkLst>
        <pc:picChg chg="add del mod">
          <ac:chgData name="Jo Chambers" userId="cca991b323affe33" providerId="LiveId" clId="{35F354D6-766C-49E3-845E-4B2BA25585DB}" dt="2021-10-13T09:46:45.770" v="542"/>
          <ac:picMkLst>
            <pc:docMk/>
            <pc:sldMk cId="3331328461" sldId="693"/>
            <ac:picMk id="2" creationId="{A103C2B7-3AD9-44D4-BBED-45AD2EC08A56}"/>
          </ac:picMkLst>
        </pc:picChg>
        <pc:picChg chg="add mod">
          <ac:chgData name="Jo Chambers" userId="cca991b323affe33" providerId="LiveId" clId="{35F354D6-766C-49E3-845E-4B2BA25585DB}" dt="2021-10-13T10:18:10.788" v="566" actId="14100"/>
          <ac:picMkLst>
            <pc:docMk/>
            <pc:sldMk cId="3331328461" sldId="693"/>
            <ac:picMk id="4" creationId="{42EE3D75-ABEA-41D6-9497-B114880CDC27}"/>
          </ac:picMkLst>
        </pc:picChg>
      </pc:sldChg>
      <pc:sldChg chg="addSp delSp modSp add mod modTransition modAnim modNotesTx">
        <pc:chgData name="Jo Chambers" userId="cca991b323affe33" providerId="LiveId" clId="{35F354D6-766C-49E3-845E-4B2BA25585DB}" dt="2021-10-13T10:19:13.042" v="602" actId="14100"/>
        <pc:sldMkLst>
          <pc:docMk/>
          <pc:sldMk cId="90591059" sldId="694"/>
        </pc:sldMkLst>
        <pc:spChg chg="mod">
          <ac:chgData name="Jo Chambers" userId="cca991b323affe33" providerId="LiveId" clId="{35F354D6-766C-49E3-845E-4B2BA25585DB}" dt="2021-10-13T09:07:04.850" v="389" actId="207"/>
          <ac:spMkLst>
            <pc:docMk/>
            <pc:sldMk cId="90591059" sldId="694"/>
            <ac:spMk id="2" creationId="{0DD99D1C-236F-465C-AA35-50DDE43995F8}"/>
          </ac:spMkLst>
        </pc:spChg>
        <pc:spChg chg="mod">
          <ac:chgData name="Jo Chambers" userId="cca991b323affe33" providerId="LiveId" clId="{35F354D6-766C-49E3-845E-4B2BA25585DB}" dt="2021-10-13T09:04:46.654" v="18" actId="20577"/>
          <ac:spMkLst>
            <pc:docMk/>
            <pc:sldMk cId="90591059" sldId="694"/>
            <ac:spMk id="3" creationId="{F22653D2-6C54-4308-8228-8306BD00676C}"/>
          </ac:spMkLst>
        </pc:spChg>
        <pc:picChg chg="add del mod">
          <ac:chgData name="Jo Chambers" userId="cca991b323affe33" providerId="LiveId" clId="{35F354D6-766C-49E3-845E-4B2BA25585DB}" dt="2021-10-13T10:00:12.188" v="549"/>
          <ac:picMkLst>
            <pc:docMk/>
            <pc:sldMk cId="90591059" sldId="694"/>
            <ac:picMk id="4" creationId="{3154AEB5-F239-44AF-BD24-09223762F379}"/>
          </ac:picMkLst>
        </pc:picChg>
        <pc:picChg chg="add del mod">
          <ac:chgData name="Jo Chambers" userId="cca991b323affe33" providerId="LiveId" clId="{35F354D6-766C-49E3-845E-4B2BA25585DB}" dt="2021-10-13T10:02:47.904" v="551"/>
          <ac:picMkLst>
            <pc:docMk/>
            <pc:sldMk cId="90591059" sldId="694"/>
            <ac:picMk id="5" creationId="{43D463CB-54FB-4D28-AC3E-8C886E3C903F}"/>
          </ac:picMkLst>
        </pc:picChg>
        <pc:picChg chg="add del mod">
          <ac:chgData name="Jo Chambers" userId="cca991b323affe33" providerId="LiveId" clId="{35F354D6-766C-49E3-845E-4B2BA25585DB}" dt="2021-10-13T10:09:44.148" v="553"/>
          <ac:picMkLst>
            <pc:docMk/>
            <pc:sldMk cId="90591059" sldId="694"/>
            <ac:picMk id="6" creationId="{C3064402-F02C-491E-ABD5-B5EB7FEAE701}"/>
          </ac:picMkLst>
        </pc:picChg>
        <pc:picChg chg="add del mod">
          <ac:chgData name="Jo Chambers" userId="cca991b323affe33" providerId="LiveId" clId="{35F354D6-766C-49E3-845E-4B2BA25585DB}" dt="2021-10-13T10:10:09.060" v="555"/>
          <ac:picMkLst>
            <pc:docMk/>
            <pc:sldMk cId="90591059" sldId="694"/>
            <ac:picMk id="7" creationId="{CA94298F-7497-4472-B496-3A7FFAB45E1B}"/>
          </ac:picMkLst>
        </pc:picChg>
        <pc:picChg chg="add del mod">
          <ac:chgData name="Jo Chambers" userId="cca991b323affe33" providerId="LiveId" clId="{35F354D6-766C-49E3-845E-4B2BA25585DB}" dt="2021-10-13T10:10:56.919" v="557"/>
          <ac:picMkLst>
            <pc:docMk/>
            <pc:sldMk cId="90591059" sldId="694"/>
            <ac:picMk id="8" creationId="{D48B3A12-8865-40BB-997A-85C659F986ED}"/>
          </ac:picMkLst>
        </pc:picChg>
        <pc:picChg chg="add del mod">
          <ac:chgData name="Jo Chambers" userId="cca991b323affe33" providerId="LiveId" clId="{35F354D6-766C-49E3-845E-4B2BA25585DB}" dt="2021-10-13T10:11:30.689" v="559"/>
          <ac:picMkLst>
            <pc:docMk/>
            <pc:sldMk cId="90591059" sldId="694"/>
            <ac:picMk id="9" creationId="{FC7FBD80-FD18-44CF-80C9-5617B357BD56}"/>
          </ac:picMkLst>
        </pc:picChg>
        <pc:picChg chg="add mod">
          <ac:chgData name="Jo Chambers" userId="cca991b323affe33" providerId="LiveId" clId="{35F354D6-766C-49E3-845E-4B2BA25585DB}" dt="2021-10-13T10:19:13.042" v="602" actId="14100"/>
          <ac:picMkLst>
            <pc:docMk/>
            <pc:sldMk cId="90591059" sldId="694"/>
            <ac:picMk id="10" creationId="{000615DB-8BB5-42AF-AF88-E43DAA437A31}"/>
          </ac:picMkLst>
        </pc:picChg>
      </pc:sldChg>
    </pc:docChg>
  </pc:docChgLst>
  <pc:docChgLst>
    <pc:chgData name="Jo Chambers" userId="cca991b323affe33" providerId="LiveId" clId="{2F841902-0A62-427B-AF83-32B23CCA74A2}"/>
    <pc:docChg chg="modSld">
      <pc:chgData name="Jo Chambers" userId="cca991b323affe33" providerId="LiveId" clId="{2F841902-0A62-427B-AF83-32B23CCA74A2}" dt="2021-10-13T12:12:39.356" v="0"/>
      <pc:docMkLst>
        <pc:docMk/>
      </pc:docMkLst>
      <pc:sldChg chg="delSp modTransition modAnim">
        <pc:chgData name="Jo Chambers" userId="cca991b323affe33" providerId="LiveId" clId="{2F841902-0A62-427B-AF83-32B23CCA74A2}" dt="2021-10-13T12:12:39.356" v="0"/>
        <pc:sldMkLst>
          <pc:docMk/>
          <pc:sldMk cId="2988783645" sldId="278"/>
        </pc:sldMkLst>
        <pc:picChg chg="del">
          <ac:chgData name="Jo Chambers" userId="cca991b323affe33" providerId="LiveId" clId="{2F841902-0A62-427B-AF83-32B23CCA74A2}" dt="2021-10-13T12:12:39.356" v="0"/>
          <ac:picMkLst>
            <pc:docMk/>
            <pc:sldMk cId="2988783645" sldId="278"/>
            <ac:picMk id="4" creationId="{D19E7099-504D-4AE1-B9CA-9BDCC19F32B3}"/>
          </ac:picMkLst>
        </pc:picChg>
      </pc:sldChg>
      <pc:sldChg chg="delSp modTransition modAnim">
        <pc:chgData name="Jo Chambers" userId="cca991b323affe33" providerId="LiveId" clId="{2F841902-0A62-427B-AF83-32B23CCA74A2}" dt="2021-10-13T12:12:39.356" v="0"/>
        <pc:sldMkLst>
          <pc:docMk/>
          <pc:sldMk cId="2285444049" sldId="630"/>
        </pc:sldMkLst>
        <pc:picChg chg="del">
          <ac:chgData name="Jo Chambers" userId="cca991b323affe33" providerId="LiveId" clId="{2F841902-0A62-427B-AF83-32B23CCA74A2}" dt="2021-10-13T12:12:39.356" v="0"/>
          <ac:picMkLst>
            <pc:docMk/>
            <pc:sldMk cId="2285444049" sldId="630"/>
            <ac:picMk id="2" creationId="{758ECD81-6464-4638-912A-8291DA5F14BB}"/>
          </ac:picMkLst>
        </pc:picChg>
      </pc:sldChg>
      <pc:sldChg chg="delSp modTransition modAnim">
        <pc:chgData name="Jo Chambers" userId="cca991b323affe33" providerId="LiveId" clId="{2F841902-0A62-427B-AF83-32B23CCA74A2}" dt="2021-10-13T12:12:39.356" v="0"/>
        <pc:sldMkLst>
          <pc:docMk/>
          <pc:sldMk cId="1615923635" sldId="641"/>
        </pc:sldMkLst>
        <pc:picChg chg="del">
          <ac:chgData name="Jo Chambers" userId="cca991b323affe33" providerId="LiveId" clId="{2F841902-0A62-427B-AF83-32B23CCA74A2}" dt="2021-10-13T12:12:39.356" v="0"/>
          <ac:picMkLst>
            <pc:docMk/>
            <pc:sldMk cId="1615923635" sldId="641"/>
            <ac:picMk id="2" creationId="{BDE2D0F4-E8B1-4286-BB55-8BD0FBF2BDF0}"/>
          </ac:picMkLst>
        </pc:picChg>
      </pc:sldChg>
      <pc:sldChg chg="delSp modTransition modAnim">
        <pc:chgData name="Jo Chambers" userId="cca991b323affe33" providerId="LiveId" clId="{2F841902-0A62-427B-AF83-32B23CCA74A2}" dt="2021-10-13T12:12:39.356" v="0"/>
        <pc:sldMkLst>
          <pc:docMk/>
          <pc:sldMk cId="4150575791" sldId="647"/>
        </pc:sldMkLst>
        <pc:picChg chg="del">
          <ac:chgData name="Jo Chambers" userId="cca991b323affe33" providerId="LiveId" clId="{2F841902-0A62-427B-AF83-32B23CCA74A2}" dt="2021-10-13T12:12:39.356" v="0"/>
          <ac:picMkLst>
            <pc:docMk/>
            <pc:sldMk cId="4150575791" sldId="647"/>
            <ac:picMk id="14" creationId="{0200B6EE-D0DF-4601-9F40-3ACAA3B3C6B1}"/>
          </ac:picMkLst>
        </pc:picChg>
      </pc:sldChg>
      <pc:sldChg chg="delSp modTransition modAnim">
        <pc:chgData name="Jo Chambers" userId="cca991b323affe33" providerId="LiveId" clId="{2F841902-0A62-427B-AF83-32B23CCA74A2}" dt="2021-10-13T12:12:39.356" v="0"/>
        <pc:sldMkLst>
          <pc:docMk/>
          <pc:sldMk cId="2050176062" sldId="650"/>
        </pc:sldMkLst>
        <pc:picChg chg="del">
          <ac:chgData name="Jo Chambers" userId="cca991b323affe33" providerId="LiveId" clId="{2F841902-0A62-427B-AF83-32B23CCA74A2}" dt="2021-10-13T12:12:39.356" v="0"/>
          <ac:picMkLst>
            <pc:docMk/>
            <pc:sldMk cId="2050176062" sldId="650"/>
            <ac:picMk id="5" creationId="{68652F84-5B07-4EC7-AAC9-067D4805B31D}"/>
          </ac:picMkLst>
        </pc:picChg>
      </pc:sldChg>
      <pc:sldChg chg="delSp modTransition modAnim">
        <pc:chgData name="Jo Chambers" userId="cca991b323affe33" providerId="LiveId" clId="{2F841902-0A62-427B-AF83-32B23CCA74A2}" dt="2021-10-13T12:12:39.356" v="0"/>
        <pc:sldMkLst>
          <pc:docMk/>
          <pc:sldMk cId="844459813" sldId="653"/>
        </pc:sldMkLst>
        <pc:picChg chg="del">
          <ac:chgData name="Jo Chambers" userId="cca991b323affe33" providerId="LiveId" clId="{2F841902-0A62-427B-AF83-32B23CCA74A2}" dt="2021-10-13T12:12:39.356" v="0"/>
          <ac:picMkLst>
            <pc:docMk/>
            <pc:sldMk cId="844459813" sldId="653"/>
            <ac:picMk id="8" creationId="{8CB89358-9FCB-4FD4-86A8-CC16A23F9993}"/>
          </ac:picMkLst>
        </pc:picChg>
      </pc:sldChg>
      <pc:sldChg chg="delSp modTransition modAnim">
        <pc:chgData name="Jo Chambers" userId="cca991b323affe33" providerId="LiveId" clId="{2F841902-0A62-427B-AF83-32B23CCA74A2}" dt="2021-10-13T12:12:39.356" v="0"/>
        <pc:sldMkLst>
          <pc:docMk/>
          <pc:sldMk cId="1191964988" sldId="659"/>
        </pc:sldMkLst>
        <pc:picChg chg="del">
          <ac:chgData name="Jo Chambers" userId="cca991b323affe33" providerId="LiveId" clId="{2F841902-0A62-427B-AF83-32B23CCA74A2}" dt="2021-10-13T12:12:39.356" v="0"/>
          <ac:picMkLst>
            <pc:docMk/>
            <pc:sldMk cId="1191964988" sldId="659"/>
            <ac:picMk id="12" creationId="{0B0C2DD0-75F1-4FE4-ACE9-0F640027B993}"/>
          </ac:picMkLst>
        </pc:picChg>
      </pc:sldChg>
      <pc:sldChg chg="delSp modTransition modAnim">
        <pc:chgData name="Jo Chambers" userId="cca991b323affe33" providerId="LiveId" clId="{2F841902-0A62-427B-AF83-32B23CCA74A2}" dt="2021-10-13T12:12:39.356" v="0"/>
        <pc:sldMkLst>
          <pc:docMk/>
          <pc:sldMk cId="2462031301" sldId="669"/>
        </pc:sldMkLst>
        <pc:picChg chg="del">
          <ac:chgData name="Jo Chambers" userId="cca991b323affe33" providerId="LiveId" clId="{2F841902-0A62-427B-AF83-32B23CCA74A2}" dt="2021-10-13T12:12:39.356" v="0"/>
          <ac:picMkLst>
            <pc:docMk/>
            <pc:sldMk cId="2462031301" sldId="669"/>
            <ac:picMk id="5" creationId="{39376B6C-EB60-4C9E-A8F6-246999C0AC89}"/>
          </ac:picMkLst>
        </pc:picChg>
      </pc:sldChg>
      <pc:sldChg chg="delSp modTransition modAnim">
        <pc:chgData name="Jo Chambers" userId="cca991b323affe33" providerId="LiveId" clId="{2F841902-0A62-427B-AF83-32B23CCA74A2}" dt="2021-10-13T12:12:39.356" v="0"/>
        <pc:sldMkLst>
          <pc:docMk/>
          <pc:sldMk cId="3198830997" sldId="673"/>
        </pc:sldMkLst>
        <pc:picChg chg="del">
          <ac:chgData name="Jo Chambers" userId="cca991b323affe33" providerId="LiveId" clId="{2F841902-0A62-427B-AF83-32B23CCA74A2}" dt="2021-10-13T12:12:39.356" v="0"/>
          <ac:picMkLst>
            <pc:docMk/>
            <pc:sldMk cId="3198830997" sldId="673"/>
            <ac:picMk id="5" creationId="{498B37FE-BADF-4054-B8BC-96B18D03FD92}"/>
          </ac:picMkLst>
        </pc:picChg>
      </pc:sldChg>
      <pc:sldChg chg="delSp modTransition modAnim">
        <pc:chgData name="Jo Chambers" userId="cca991b323affe33" providerId="LiveId" clId="{2F841902-0A62-427B-AF83-32B23CCA74A2}" dt="2021-10-13T12:12:39.356" v="0"/>
        <pc:sldMkLst>
          <pc:docMk/>
          <pc:sldMk cId="590803288" sldId="674"/>
        </pc:sldMkLst>
        <pc:picChg chg="del">
          <ac:chgData name="Jo Chambers" userId="cca991b323affe33" providerId="LiveId" clId="{2F841902-0A62-427B-AF83-32B23CCA74A2}" dt="2021-10-13T12:12:39.356" v="0"/>
          <ac:picMkLst>
            <pc:docMk/>
            <pc:sldMk cId="590803288" sldId="674"/>
            <ac:picMk id="2" creationId="{3EC3931B-75C2-438E-B2A8-C3494628BA49}"/>
          </ac:picMkLst>
        </pc:picChg>
      </pc:sldChg>
      <pc:sldChg chg="delSp modTransition modAnim">
        <pc:chgData name="Jo Chambers" userId="cca991b323affe33" providerId="LiveId" clId="{2F841902-0A62-427B-AF83-32B23CCA74A2}" dt="2021-10-13T12:12:39.356" v="0"/>
        <pc:sldMkLst>
          <pc:docMk/>
          <pc:sldMk cId="3108051463" sldId="677"/>
        </pc:sldMkLst>
        <pc:picChg chg="del">
          <ac:chgData name="Jo Chambers" userId="cca991b323affe33" providerId="LiveId" clId="{2F841902-0A62-427B-AF83-32B23CCA74A2}" dt="2021-10-13T12:12:39.356" v="0"/>
          <ac:picMkLst>
            <pc:docMk/>
            <pc:sldMk cId="3108051463" sldId="677"/>
            <ac:picMk id="4" creationId="{A69E7C6A-B684-489A-A377-EEEA6179EDD9}"/>
          </ac:picMkLst>
        </pc:picChg>
      </pc:sldChg>
      <pc:sldChg chg="delSp modTransition modAnim">
        <pc:chgData name="Jo Chambers" userId="cca991b323affe33" providerId="LiveId" clId="{2F841902-0A62-427B-AF83-32B23CCA74A2}" dt="2021-10-13T12:12:39.356" v="0"/>
        <pc:sldMkLst>
          <pc:docMk/>
          <pc:sldMk cId="3175455886" sldId="682"/>
        </pc:sldMkLst>
        <pc:picChg chg="del">
          <ac:chgData name="Jo Chambers" userId="cca991b323affe33" providerId="LiveId" clId="{2F841902-0A62-427B-AF83-32B23CCA74A2}" dt="2021-10-13T12:12:39.356" v="0"/>
          <ac:picMkLst>
            <pc:docMk/>
            <pc:sldMk cId="3175455886" sldId="682"/>
            <ac:picMk id="2" creationId="{7CA4A2C5-2FFD-408A-B63B-81C312EB7446}"/>
          </ac:picMkLst>
        </pc:picChg>
      </pc:sldChg>
      <pc:sldChg chg="delSp modTransition modAnim">
        <pc:chgData name="Jo Chambers" userId="cca991b323affe33" providerId="LiveId" clId="{2F841902-0A62-427B-AF83-32B23CCA74A2}" dt="2021-10-13T12:12:39.356" v="0"/>
        <pc:sldMkLst>
          <pc:docMk/>
          <pc:sldMk cId="1305543639" sldId="683"/>
        </pc:sldMkLst>
        <pc:picChg chg="del">
          <ac:chgData name="Jo Chambers" userId="cca991b323affe33" providerId="LiveId" clId="{2F841902-0A62-427B-AF83-32B23CCA74A2}" dt="2021-10-13T12:12:39.356" v="0"/>
          <ac:picMkLst>
            <pc:docMk/>
            <pc:sldMk cId="1305543639" sldId="683"/>
            <ac:picMk id="6" creationId="{6FA30EE7-6843-4183-B07F-2692D94E07FA}"/>
          </ac:picMkLst>
        </pc:picChg>
      </pc:sldChg>
      <pc:sldChg chg="delSp modTransition modAnim">
        <pc:chgData name="Jo Chambers" userId="cca991b323affe33" providerId="LiveId" clId="{2F841902-0A62-427B-AF83-32B23CCA74A2}" dt="2021-10-13T12:12:39.356" v="0"/>
        <pc:sldMkLst>
          <pc:docMk/>
          <pc:sldMk cId="4234717208" sldId="686"/>
        </pc:sldMkLst>
        <pc:picChg chg="del">
          <ac:chgData name="Jo Chambers" userId="cca991b323affe33" providerId="LiveId" clId="{2F841902-0A62-427B-AF83-32B23CCA74A2}" dt="2021-10-13T12:12:39.356" v="0"/>
          <ac:picMkLst>
            <pc:docMk/>
            <pc:sldMk cId="4234717208" sldId="686"/>
            <ac:picMk id="2" creationId="{AA75F3E8-4F13-4DED-A1E8-0EFC70A038C1}"/>
          </ac:picMkLst>
        </pc:picChg>
      </pc:sldChg>
      <pc:sldChg chg="delSp modTransition modAnim">
        <pc:chgData name="Jo Chambers" userId="cca991b323affe33" providerId="LiveId" clId="{2F841902-0A62-427B-AF83-32B23CCA74A2}" dt="2021-10-13T12:12:39.356" v="0"/>
        <pc:sldMkLst>
          <pc:docMk/>
          <pc:sldMk cId="3297115913" sldId="692"/>
        </pc:sldMkLst>
        <pc:picChg chg="del">
          <ac:chgData name="Jo Chambers" userId="cca991b323affe33" providerId="LiveId" clId="{2F841902-0A62-427B-AF83-32B23CCA74A2}" dt="2021-10-13T12:12:39.356" v="0"/>
          <ac:picMkLst>
            <pc:docMk/>
            <pc:sldMk cId="3297115913" sldId="692"/>
            <ac:picMk id="2" creationId="{5D5A7DB2-544A-4D82-B09E-0D603DD8C33D}"/>
          </ac:picMkLst>
        </pc:picChg>
      </pc:sldChg>
      <pc:sldChg chg="delSp modTransition modAnim">
        <pc:chgData name="Jo Chambers" userId="cca991b323affe33" providerId="LiveId" clId="{2F841902-0A62-427B-AF83-32B23CCA74A2}" dt="2021-10-13T12:12:39.356" v="0"/>
        <pc:sldMkLst>
          <pc:docMk/>
          <pc:sldMk cId="3331328461" sldId="693"/>
        </pc:sldMkLst>
        <pc:picChg chg="del">
          <ac:chgData name="Jo Chambers" userId="cca991b323affe33" providerId="LiveId" clId="{2F841902-0A62-427B-AF83-32B23CCA74A2}" dt="2021-10-13T12:12:39.356" v="0"/>
          <ac:picMkLst>
            <pc:docMk/>
            <pc:sldMk cId="3331328461" sldId="693"/>
            <ac:picMk id="4" creationId="{42EE3D75-ABEA-41D6-9497-B114880CDC27}"/>
          </ac:picMkLst>
        </pc:picChg>
      </pc:sldChg>
      <pc:sldChg chg="delSp modTransition modAnim">
        <pc:chgData name="Jo Chambers" userId="cca991b323affe33" providerId="LiveId" clId="{2F841902-0A62-427B-AF83-32B23CCA74A2}" dt="2021-10-13T12:12:39.356" v="0"/>
        <pc:sldMkLst>
          <pc:docMk/>
          <pc:sldMk cId="90591059" sldId="694"/>
        </pc:sldMkLst>
        <pc:picChg chg="del">
          <ac:chgData name="Jo Chambers" userId="cca991b323affe33" providerId="LiveId" clId="{2F841902-0A62-427B-AF83-32B23CCA74A2}" dt="2021-10-13T12:12:39.356" v="0"/>
          <ac:picMkLst>
            <pc:docMk/>
            <pc:sldMk cId="90591059" sldId="694"/>
            <ac:picMk id="10" creationId="{000615DB-8BB5-42AF-AF88-E43DAA437A31}"/>
          </ac:picMkLst>
        </pc:picChg>
      </pc:sldChg>
    </pc:docChg>
  </pc:docChgLst>
  <pc:docChgLst>
    <pc:chgData name="Jo Chambers" userId="cca991b323affe33" providerId="LiveId" clId="{20D0FBD0-D65D-4427-B72F-5EC0CA6FF10F}"/>
    <pc:docChg chg="undo custSel addSld delSld modSld sldOrd modMainMaster">
      <pc:chgData name="Jo Chambers" userId="cca991b323affe33" providerId="LiveId" clId="{20D0FBD0-D65D-4427-B72F-5EC0CA6FF10F}" dt="2021-06-20T20:11:50.535" v="973" actId="255"/>
      <pc:docMkLst>
        <pc:docMk/>
      </pc:docMkLst>
      <pc:sldChg chg="del">
        <pc:chgData name="Jo Chambers" userId="cca991b323affe33" providerId="LiveId" clId="{20D0FBD0-D65D-4427-B72F-5EC0CA6FF10F}" dt="2021-06-12T14:51:25.213" v="2" actId="47"/>
        <pc:sldMkLst>
          <pc:docMk/>
          <pc:sldMk cId="2628251684" sldId="515"/>
        </pc:sldMkLst>
      </pc:sldChg>
      <pc:sldChg chg="add del">
        <pc:chgData name="Jo Chambers" userId="cca991b323affe33" providerId="LiveId" clId="{20D0FBD0-D65D-4427-B72F-5EC0CA6FF10F}" dt="2021-06-12T14:55:01.359" v="26" actId="47"/>
        <pc:sldMkLst>
          <pc:docMk/>
          <pc:sldMk cId="1890872873" sldId="628"/>
        </pc:sldMkLst>
      </pc:sldChg>
      <pc:sldChg chg="del">
        <pc:chgData name="Jo Chambers" userId="cca991b323affe33" providerId="LiveId" clId="{20D0FBD0-D65D-4427-B72F-5EC0CA6FF10F}" dt="2021-06-12T14:51:10.820" v="0" actId="2696"/>
        <pc:sldMkLst>
          <pc:docMk/>
          <pc:sldMk cId="4266012800" sldId="628"/>
        </pc:sldMkLst>
      </pc:sldChg>
      <pc:sldChg chg="del">
        <pc:chgData name="Jo Chambers" userId="cca991b323affe33" providerId="LiveId" clId="{20D0FBD0-D65D-4427-B72F-5EC0CA6FF10F}" dt="2021-06-12T14:52:43.516" v="7" actId="2696"/>
        <pc:sldMkLst>
          <pc:docMk/>
          <pc:sldMk cId="1456482514" sldId="629"/>
        </pc:sldMkLst>
      </pc:sldChg>
      <pc:sldChg chg="add del">
        <pc:chgData name="Jo Chambers" userId="cca991b323affe33" providerId="LiveId" clId="{20D0FBD0-D65D-4427-B72F-5EC0CA6FF10F}" dt="2021-06-12T15:01:11.310" v="148" actId="47"/>
        <pc:sldMkLst>
          <pc:docMk/>
          <pc:sldMk cId="2970190638" sldId="629"/>
        </pc:sldMkLst>
      </pc:sldChg>
      <pc:sldChg chg="modSp mod ord">
        <pc:chgData name="Jo Chambers" userId="cca991b323affe33" providerId="LiveId" clId="{20D0FBD0-D65D-4427-B72F-5EC0CA6FF10F}" dt="2021-06-16T10:21:01.923" v="462" actId="20577"/>
        <pc:sldMkLst>
          <pc:docMk/>
          <pc:sldMk cId="2285444049" sldId="630"/>
        </pc:sldMkLst>
        <pc:spChg chg="mod">
          <ac:chgData name="Jo Chambers" userId="cca991b323affe33" providerId="LiveId" clId="{20D0FBD0-D65D-4427-B72F-5EC0CA6FF10F}" dt="2021-06-16T10:21:01.923" v="462" actId="20577"/>
          <ac:spMkLst>
            <pc:docMk/>
            <pc:sldMk cId="2285444049" sldId="630"/>
            <ac:spMk id="8" creationId="{BDAD2129-D2BD-40A1-A697-142EE5883E6B}"/>
          </ac:spMkLst>
        </pc:spChg>
      </pc:sldChg>
      <pc:sldChg chg="del">
        <pc:chgData name="Jo Chambers" userId="cca991b323affe33" providerId="LiveId" clId="{20D0FBD0-D65D-4427-B72F-5EC0CA6FF10F}" dt="2021-06-12T14:51:31.714" v="5" actId="47"/>
        <pc:sldMkLst>
          <pc:docMk/>
          <pc:sldMk cId="2005909018" sldId="634"/>
        </pc:sldMkLst>
      </pc:sldChg>
      <pc:sldChg chg="del">
        <pc:chgData name="Jo Chambers" userId="cca991b323affe33" providerId="LiveId" clId="{20D0FBD0-D65D-4427-B72F-5EC0CA6FF10F}" dt="2021-06-12T14:52:43.516" v="7" actId="2696"/>
        <pc:sldMkLst>
          <pc:docMk/>
          <pc:sldMk cId="772410762" sldId="638"/>
        </pc:sldMkLst>
      </pc:sldChg>
      <pc:sldChg chg="add del">
        <pc:chgData name="Jo Chambers" userId="cca991b323affe33" providerId="LiveId" clId="{20D0FBD0-D65D-4427-B72F-5EC0CA6FF10F}" dt="2021-06-12T15:01:15.418" v="149" actId="47"/>
        <pc:sldMkLst>
          <pc:docMk/>
          <pc:sldMk cId="2149265474" sldId="638"/>
        </pc:sldMkLst>
      </pc:sldChg>
      <pc:sldChg chg="add del ord">
        <pc:chgData name="Jo Chambers" userId="cca991b323affe33" providerId="LiveId" clId="{20D0FBD0-D65D-4427-B72F-5EC0CA6FF10F}" dt="2021-06-20T16:04:59.893" v="884" actId="47"/>
        <pc:sldMkLst>
          <pc:docMk/>
          <pc:sldMk cId="2024464016" sldId="640"/>
        </pc:sldMkLst>
      </pc:sldChg>
      <pc:sldChg chg="modSp mod ord">
        <pc:chgData name="Jo Chambers" userId="cca991b323affe33" providerId="LiveId" clId="{20D0FBD0-D65D-4427-B72F-5EC0CA6FF10F}" dt="2021-06-20T20:10:56.056" v="937" actId="20577"/>
        <pc:sldMkLst>
          <pc:docMk/>
          <pc:sldMk cId="1615923635" sldId="641"/>
        </pc:sldMkLst>
        <pc:spChg chg="mod">
          <ac:chgData name="Jo Chambers" userId="cca991b323affe33" providerId="LiveId" clId="{20D0FBD0-D65D-4427-B72F-5EC0CA6FF10F}" dt="2021-06-20T20:10:56.056" v="937" actId="20577"/>
          <ac:spMkLst>
            <pc:docMk/>
            <pc:sldMk cId="1615923635" sldId="641"/>
            <ac:spMk id="3" creationId="{D70F03FD-A0FC-422C-8CE0-09D2F0786285}"/>
          </ac:spMkLst>
        </pc:spChg>
      </pc:sldChg>
      <pc:sldChg chg="addSp delSp modSp mod">
        <pc:chgData name="Jo Chambers" userId="cca991b323affe33" providerId="LiveId" clId="{20D0FBD0-D65D-4427-B72F-5EC0CA6FF10F}" dt="2021-06-20T16:05:07.892" v="894" actId="1035"/>
        <pc:sldMkLst>
          <pc:docMk/>
          <pc:sldMk cId="4150575791" sldId="647"/>
        </pc:sldMkLst>
        <pc:spChg chg="mod">
          <ac:chgData name="Jo Chambers" userId="cca991b323affe33" providerId="LiveId" clId="{20D0FBD0-D65D-4427-B72F-5EC0CA6FF10F}" dt="2021-06-13T12:25:14.888" v="314" actId="1035"/>
          <ac:spMkLst>
            <pc:docMk/>
            <pc:sldMk cId="4150575791" sldId="647"/>
            <ac:spMk id="5" creationId="{F794E701-2AD6-4606-B820-080B243DEDD1}"/>
          </ac:spMkLst>
        </pc:spChg>
        <pc:spChg chg="mod">
          <ac:chgData name="Jo Chambers" userId="cca991b323affe33" providerId="LiveId" clId="{20D0FBD0-D65D-4427-B72F-5EC0CA6FF10F}" dt="2021-06-13T12:25:29.916" v="329" actId="1076"/>
          <ac:spMkLst>
            <pc:docMk/>
            <pc:sldMk cId="4150575791" sldId="647"/>
            <ac:spMk id="6" creationId="{CD9C7ED5-32D5-42A0-B399-11DFA1582306}"/>
          </ac:spMkLst>
        </pc:spChg>
        <pc:spChg chg="add del mod">
          <ac:chgData name="Jo Chambers" userId="cca991b323affe33" providerId="LiveId" clId="{20D0FBD0-D65D-4427-B72F-5EC0CA6FF10F}" dt="2021-06-13T12:24:03.216" v="219"/>
          <ac:spMkLst>
            <pc:docMk/>
            <pc:sldMk cId="4150575791" sldId="647"/>
            <ac:spMk id="8" creationId="{49E647FC-1D15-4E1B-B810-7DA5D041467B}"/>
          </ac:spMkLst>
        </pc:spChg>
        <pc:spChg chg="add mod">
          <ac:chgData name="Jo Chambers" userId="cca991b323affe33" providerId="LiveId" clId="{20D0FBD0-D65D-4427-B72F-5EC0CA6FF10F}" dt="2021-06-20T16:05:07.892" v="894" actId="1035"/>
          <ac:spMkLst>
            <pc:docMk/>
            <pc:sldMk cId="4150575791" sldId="647"/>
            <ac:spMk id="9" creationId="{09E3FAB7-2598-47A2-AB9C-1440C05374AF}"/>
          </ac:spMkLst>
        </pc:spChg>
        <pc:spChg chg="mod">
          <ac:chgData name="Jo Chambers" userId="cca991b323affe33" providerId="LiveId" clId="{20D0FBD0-D65D-4427-B72F-5EC0CA6FF10F}" dt="2021-06-13T12:25:41.461" v="332" actId="14100"/>
          <ac:spMkLst>
            <pc:docMk/>
            <pc:sldMk cId="4150575791" sldId="647"/>
            <ac:spMk id="10" creationId="{415DCD3C-8EB4-4320-989E-4ED4C804306C}"/>
          </ac:spMkLst>
        </pc:spChg>
        <pc:spChg chg="add del mod">
          <ac:chgData name="Jo Chambers" userId="cca991b323affe33" providerId="LiveId" clId="{20D0FBD0-D65D-4427-B72F-5EC0CA6FF10F}" dt="2021-06-13T12:24:24.986" v="241"/>
          <ac:spMkLst>
            <pc:docMk/>
            <pc:sldMk cId="4150575791" sldId="647"/>
            <ac:spMk id="11" creationId="{5C6DFF85-1F34-4052-A5F6-4930BDB27A29}"/>
          </ac:spMkLst>
        </pc:spChg>
        <pc:picChg chg="mod ord">
          <ac:chgData name="Jo Chambers" userId="cca991b323affe33" providerId="LiveId" clId="{20D0FBD0-D65D-4427-B72F-5EC0CA6FF10F}" dt="2021-06-13T12:25:24.418" v="328" actId="1036"/>
          <ac:picMkLst>
            <pc:docMk/>
            <pc:sldMk cId="4150575791" sldId="647"/>
            <ac:picMk id="4" creationId="{6207D5C7-9BD6-4352-8982-FE21693510DE}"/>
          </ac:picMkLst>
        </pc:picChg>
      </pc:sldChg>
      <pc:sldChg chg="modSp mod">
        <pc:chgData name="Jo Chambers" userId="cca991b323affe33" providerId="LiveId" clId="{20D0FBD0-D65D-4427-B72F-5EC0CA6FF10F}" dt="2021-06-16T10:20:21.474" v="455" actId="1076"/>
        <pc:sldMkLst>
          <pc:docMk/>
          <pc:sldMk cId="2050176062" sldId="650"/>
        </pc:sldMkLst>
        <pc:spChg chg="mod">
          <ac:chgData name="Jo Chambers" userId="cca991b323affe33" providerId="LiveId" clId="{20D0FBD0-D65D-4427-B72F-5EC0CA6FF10F}" dt="2021-06-16T10:20:21.474" v="455" actId="1076"/>
          <ac:spMkLst>
            <pc:docMk/>
            <pc:sldMk cId="2050176062" sldId="650"/>
            <ac:spMk id="3" creationId="{D6434BC6-57CB-41E9-84B7-64589EC2E0F9}"/>
          </ac:spMkLst>
        </pc:spChg>
      </pc:sldChg>
      <pc:sldChg chg="modSp mod">
        <pc:chgData name="Jo Chambers" userId="cca991b323affe33" providerId="LiveId" clId="{20D0FBD0-D65D-4427-B72F-5EC0CA6FF10F}" dt="2021-06-20T20:10:41.904" v="929" actId="1076"/>
        <pc:sldMkLst>
          <pc:docMk/>
          <pc:sldMk cId="844459813" sldId="653"/>
        </pc:sldMkLst>
        <pc:spChg chg="mod">
          <ac:chgData name="Jo Chambers" userId="cca991b323affe33" providerId="LiveId" clId="{20D0FBD0-D65D-4427-B72F-5EC0CA6FF10F}" dt="2021-06-20T20:10:41.904" v="929" actId="1076"/>
          <ac:spMkLst>
            <pc:docMk/>
            <pc:sldMk cId="844459813" sldId="653"/>
            <ac:spMk id="3" creationId="{8E0ABF31-2EB9-404A-B5FC-DA06615D806C}"/>
          </ac:spMkLst>
        </pc:spChg>
        <pc:graphicFrameChg chg="mod modGraphic">
          <ac:chgData name="Jo Chambers" userId="cca991b323affe33" providerId="LiveId" clId="{20D0FBD0-D65D-4427-B72F-5EC0CA6FF10F}" dt="2021-06-20T20:10:37.987" v="928" actId="1037"/>
          <ac:graphicFrameMkLst>
            <pc:docMk/>
            <pc:sldMk cId="844459813" sldId="653"/>
            <ac:graphicFrameMk id="6" creationId="{DA6A4AE2-25D4-4162-853D-18B0DCAE09AE}"/>
          </ac:graphicFrameMkLst>
        </pc:graphicFrameChg>
      </pc:sldChg>
      <pc:sldChg chg="add del">
        <pc:chgData name="Jo Chambers" userId="cca991b323affe33" providerId="LiveId" clId="{20D0FBD0-D65D-4427-B72F-5EC0CA6FF10F}" dt="2021-06-12T15:04:21.652" v="161" actId="47"/>
        <pc:sldMkLst>
          <pc:docMk/>
          <pc:sldMk cId="1879237269" sldId="657"/>
        </pc:sldMkLst>
      </pc:sldChg>
      <pc:sldChg chg="del">
        <pc:chgData name="Jo Chambers" userId="cca991b323affe33" providerId="LiveId" clId="{20D0FBD0-D65D-4427-B72F-5EC0CA6FF10F}" dt="2021-06-12T14:51:29.462" v="3" actId="47"/>
        <pc:sldMkLst>
          <pc:docMk/>
          <pc:sldMk cId="3632884603" sldId="658"/>
        </pc:sldMkLst>
      </pc:sldChg>
      <pc:sldChg chg="addSp modSp mod ord">
        <pc:chgData name="Jo Chambers" userId="cca991b323affe33" providerId="LiveId" clId="{20D0FBD0-D65D-4427-B72F-5EC0CA6FF10F}" dt="2021-06-16T10:20:26.978" v="456" actId="1076"/>
        <pc:sldMkLst>
          <pc:docMk/>
          <pc:sldMk cId="1191964988" sldId="659"/>
        </pc:sldMkLst>
        <pc:spChg chg="mod">
          <ac:chgData name="Jo Chambers" userId="cca991b323affe33" providerId="LiveId" clId="{20D0FBD0-D65D-4427-B72F-5EC0CA6FF10F}" dt="2021-06-16T10:20:26.978" v="456" actId="1076"/>
          <ac:spMkLst>
            <pc:docMk/>
            <pc:sldMk cId="1191964988" sldId="659"/>
            <ac:spMk id="3" creationId="{13F96CCD-1DD4-4FA4-A624-2136B0D939E0}"/>
          </ac:spMkLst>
        </pc:spChg>
        <pc:spChg chg="mod">
          <ac:chgData name="Jo Chambers" userId="cca991b323affe33" providerId="LiveId" clId="{20D0FBD0-D65D-4427-B72F-5EC0CA6FF10F}" dt="2021-06-13T12:49:10.025" v="337" actId="255"/>
          <ac:spMkLst>
            <pc:docMk/>
            <pc:sldMk cId="1191964988" sldId="659"/>
            <ac:spMk id="7" creationId="{2CAD3EE4-9FA0-4298-89D6-63C9824245B6}"/>
          </ac:spMkLst>
        </pc:spChg>
        <pc:spChg chg="mod">
          <ac:chgData name="Jo Chambers" userId="cca991b323affe33" providerId="LiveId" clId="{20D0FBD0-D65D-4427-B72F-5EC0CA6FF10F}" dt="2021-06-13T12:49:15.915" v="338" actId="255"/>
          <ac:spMkLst>
            <pc:docMk/>
            <pc:sldMk cId="1191964988" sldId="659"/>
            <ac:spMk id="8" creationId="{7587090C-6DA4-48C0-9065-4C6B746F35AF}"/>
          </ac:spMkLst>
        </pc:spChg>
        <pc:spChg chg="add mod">
          <ac:chgData name="Jo Chambers" userId="cca991b323affe33" providerId="LiveId" clId="{20D0FBD0-D65D-4427-B72F-5EC0CA6FF10F}" dt="2021-06-16T10:18:52.627" v="437" actId="1582"/>
          <ac:spMkLst>
            <pc:docMk/>
            <pc:sldMk cId="1191964988" sldId="659"/>
            <ac:spMk id="9" creationId="{24AD2329-6F90-4E2D-AF10-BDB15C7A56E7}"/>
          </ac:spMkLst>
        </pc:spChg>
        <pc:grpChg chg="mod">
          <ac:chgData name="Jo Chambers" userId="cca991b323affe33" providerId="LiveId" clId="{20D0FBD0-D65D-4427-B72F-5EC0CA6FF10F}" dt="2021-06-12T14:57:09.665" v="65" actId="1035"/>
          <ac:grpSpMkLst>
            <pc:docMk/>
            <pc:sldMk cId="1191964988" sldId="659"/>
            <ac:grpSpMk id="4" creationId="{B3CE4965-8CB5-4D65-BBF0-18067E15ADEC}"/>
          </ac:grpSpMkLst>
        </pc:grpChg>
        <pc:graphicFrameChg chg="mod modGraphic">
          <ac:chgData name="Jo Chambers" userId="cca991b323affe33" providerId="LiveId" clId="{20D0FBD0-D65D-4427-B72F-5EC0CA6FF10F}" dt="2021-06-13T12:48:56.465" v="336" actId="255"/>
          <ac:graphicFrameMkLst>
            <pc:docMk/>
            <pc:sldMk cId="1191964988" sldId="659"/>
            <ac:graphicFrameMk id="5" creationId="{F50FC613-6F5C-4DFB-B8DB-E683FD2A3A54}"/>
          </ac:graphicFrameMkLst>
        </pc:graphicFrameChg>
      </pc:sldChg>
      <pc:sldChg chg="modSp add del mod">
        <pc:chgData name="Jo Chambers" userId="cca991b323affe33" providerId="LiveId" clId="{20D0FBD0-D65D-4427-B72F-5EC0CA6FF10F}" dt="2021-06-13T13:32:47.574" v="344" actId="47"/>
        <pc:sldMkLst>
          <pc:docMk/>
          <pc:sldMk cId="1031616353" sldId="663"/>
        </pc:sldMkLst>
        <pc:spChg chg="mod">
          <ac:chgData name="Jo Chambers" userId="cca991b323affe33" providerId="LiveId" clId="{20D0FBD0-D65D-4427-B72F-5EC0CA6FF10F}" dt="2021-06-13T13:32:43.289" v="343" actId="6549"/>
          <ac:spMkLst>
            <pc:docMk/>
            <pc:sldMk cId="1031616353" sldId="663"/>
            <ac:spMk id="2" creationId="{A6548CB0-3C05-4550-A613-B98D4BCBAB93}"/>
          </ac:spMkLst>
        </pc:spChg>
      </pc:sldChg>
      <pc:sldChg chg="modSp add mod ord">
        <pc:chgData name="Jo Chambers" userId="cca991b323affe33" providerId="LiveId" clId="{20D0FBD0-D65D-4427-B72F-5EC0CA6FF10F}" dt="2021-06-20T15:33:13.873" v="859" actId="1076"/>
        <pc:sldMkLst>
          <pc:docMk/>
          <pc:sldMk cId="3198830997" sldId="673"/>
        </pc:sldMkLst>
        <pc:spChg chg="mod">
          <ac:chgData name="Jo Chambers" userId="cca991b323affe33" providerId="LiveId" clId="{20D0FBD0-D65D-4427-B72F-5EC0CA6FF10F}" dt="2021-06-20T15:33:13.873" v="859" actId="1076"/>
          <ac:spMkLst>
            <pc:docMk/>
            <pc:sldMk cId="3198830997" sldId="673"/>
            <ac:spMk id="2" creationId="{0DD99D1C-236F-465C-AA35-50DDE43995F8}"/>
          </ac:spMkLst>
        </pc:spChg>
        <pc:spChg chg="mod">
          <ac:chgData name="Jo Chambers" userId="cca991b323affe33" providerId="LiveId" clId="{20D0FBD0-D65D-4427-B72F-5EC0CA6FF10F}" dt="2021-06-20T15:31:22.531" v="626" actId="1038"/>
          <ac:spMkLst>
            <pc:docMk/>
            <pc:sldMk cId="3198830997" sldId="673"/>
            <ac:spMk id="3" creationId="{F22653D2-6C54-4308-8228-8306BD00676C}"/>
          </ac:spMkLst>
        </pc:spChg>
      </pc:sldChg>
      <pc:sldChg chg="modSp mod ord">
        <pc:chgData name="Jo Chambers" userId="cca991b323affe33" providerId="LiveId" clId="{20D0FBD0-D65D-4427-B72F-5EC0CA6FF10F}" dt="2021-06-16T10:29:27.957" v="602" actId="1035"/>
        <pc:sldMkLst>
          <pc:docMk/>
          <pc:sldMk cId="590803288" sldId="674"/>
        </pc:sldMkLst>
        <pc:spChg chg="mod">
          <ac:chgData name="Jo Chambers" userId="cca991b323affe33" providerId="LiveId" clId="{20D0FBD0-D65D-4427-B72F-5EC0CA6FF10F}" dt="2021-06-16T10:21:19.908" v="465" actId="14100"/>
          <ac:spMkLst>
            <pc:docMk/>
            <pc:sldMk cId="590803288" sldId="674"/>
            <ac:spMk id="3" creationId="{71D8FDA7-8F63-40F1-9E20-3C82A695304A}"/>
          </ac:spMkLst>
        </pc:spChg>
        <pc:spChg chg="mod">
          <ac:chgData name="Jo Chambers" userId="cca991b323affe33" providerId="LiveId" clId="{20D0FBD0-D65D-4427-B72F-5EC0CA6FF10F}" dt="2021-06-16T10:29:27.957" v="602" actId="1035"/>
          <ac:spMkLst>
            <pc:docMk/>
            <pc:sldMk cId="590803288" sldId="674"/>
            <ac:spMk id="6" creationId="{C8A454C2-4070-4FFB-BF90-3ADC2A3621DF}"/>
          </ac:spMkLst>
        </pc:spChg>
        <pc:graphicFrameChg chg="mod">
          <ac:chgData name="Jo Chambers" userId="cca991b323affe33" providerId="LiveId" clId="{20D0FBD0-D65D-4427-B72F-5EC0CA6FF10F}" dt="2021-06-16T10:29:22.994" v="588" actId="1036"/>
          <ac:graphicFrameMkLst>
            <pc:docMk/>
            <pc:sldMk cId="590803288" sldId="674"/>
            <ac:graphicFrameMk id="7" creationId="{37C4AD00-7797-40C6-A56A-556EF6D9EAB0}"/>
          </ac:graphicFrameMkLst>
        </pc:graphicFrameChg>
      </pc:sldChg>
      <pc:sldChg chg="add del">
        <pc:chgData name="Jo Chambers" userId="cca991b323affe33" providerId="LiveId" clId="{20D0FBD0-D65D-4427-B72F-5EC0CA6FF10F}" dt="2021-06-12T14:57:56.038" v="75" actId="47"/>
        <pc:sldMkLst>
          <pc:docMk/>
          <pc:sldMk cId="4159025982" sldId="675"/>
        </pc:sldMkLst>
      </pc:sldChg>
      <pc:sldChg chg="del ord">
        <pc:chgData name="Jo Chambers" userId="cca991b323affe33" providerId="LiveId" clId="{20D0FBD0-D65D-4427-B72F-5EC0CA6FF10F}" dt="2021-06-12T14:55:01.359" v="26" actId="47"/>
        <pc:sldMkLst>
          <pc:docMk/>
          <pc:sldMk cId="4037141470" sldId="676"/>
        </pc:sldMkLst>
      </pc:sldChg>
      <pc:sldChg chg="addSp delSp modSp add mod">
        <pc:chgData name="Jo Chambers" userId="cca991b323affe33" providerId="LiveId" clId="{20D0FBD0-D65D-4427-B72F-5EC0CA6FF10F}" dt="2021-06-20T20:01:00.387" v="912" actId="20577"/>
        <pc:sldMkLst>
          <pc:docMk/>
          <pc:sldMk cId="3108051463" sldId="677"/>
        </pc:sldMkLst>
        <pc:spChg chg="mod">
          <ac:chgData name="Jo Chambers" userId="cca991b323affe33" providerId="LiveId" clId="{20D0FBD0-D65D-4427-B72F-5EC0CA6FF10F}" dt="2021-06-20T20:01:00.387" v="912" actId="20577"/>
          <ac:spMkLst>
            <pc:docMk/>
            <pc:sldMk cId="3108051463" sldId="677"/>
            <ac:spMk id="2" creationId="{FC6C83C8-D0EA-4AE4-96CE-F951AF261C91}"/>
          </ac:spMkLst>
        </pc:spChg>
        <pc:spChg chg="mod">
          <ac:chgData name="Jo Chambers" userId="cca991b323affe33" providerId="LiveId" clId="{20D0FBD0-D65D-4427-B72F-5EC0CA6FF10F}" dt="2021-06-16T10:20:08.465" v="453" actId="1076"/>
          <ac:spMkLst>
            <pc:docMk/>
            <pc:sldMk cId="3108051463" sldId="677"/>
            <ac:spMk id="3" creationId="{0B071CC4-7B54-4ED3-9BD4-6FC8A091D6B9}"/>
          </ac:spMkLst>
        </pc:spChg>
        <pc:spChg chg="add del mod">
          <ac:chgData name="Jo Chambers" userId="cca991b323affe33" providerId="LiveId" clId="{20D0FBD0-D65D-4427-B72F-5EC0CA6FF10F}" dt="2021-06-12T15:00:38.223" v="143" actId="478"/>
          <ac:spMkLst>
            <pc:docMk/>
            <pc:sldMk cId="3108051463" sldId="677"/>
            <ac:spMk id="7" creationId="{F62013FF-917A-403B-9EA7-A3C4AE26CDDC}"/>
          </ac:spMkLst>
        </pc:spChg>
      </pc:sldChg>
      <pc:sldChg chg="del ord">
        <pc:chgData name="Jo Chambers" userId="cca991b323affe33" providerId="LiveId" clId="{20D0FBD0-D65D-4427-B72F-5EC0CA6FF10F}" dt="2021-06-12T14:55:01.359" v="26" actId="47"/>
        <pc:sldMkLst>
          <pc:docMk/>
          <pc:sldMk cId="1556903204" sldId="678"/>
        </pc:sldMkLst>
      </pc:sldChg>
      <pc:sldChg chg="del">
        <pc:chgData name="Jo Chambers" userId="cca991b323affe33" providerId="LiveId" clId="{20D0FBD0-D65D-4427-B72F-5EC0CA6FF10F}" dt="2021-06-13T13:44:57.599" v="351" actId="47"/>
        <pc:sldMkLst>
          <pc:docMk/>
          <pc:sldMk cId="175371702" sldId="679"/>
        </pc:sldMkLst>
      </pc:sldChg>
      <pc:sldChg chg="modSp mod ord">
        <pc:chgData name="Jo Chambers" userId="cca991b323affe33" providerId="LiveId" clId="{20D0FBD0-D65D-4427-B72F-5EC0CA6FF10F}" dt="2021-06-16T10:29:11.579" v="556" actId="14100"/>
        <pc:sldMkLst>
          <pc:docMk/>
          <pc:sldMk cId="66826235" sldId="680"/>
        </pc:sldMkLst>
        <pc:spChg chg="mod">
          <ac:chgData name="Jo Chambers" userId="cca991b323affe33" providerId="LiveId" clId="{20D0FBD0-D65D-4427-B72F-5EC0CA6FF10F}" dt="2021-06-16T10:21:31.222" v="469" actId="113"/>
          <ac:spMkLst>
            <pc:docMk/>
            <pc:sldMk cId="66826235" sldId="680"/>
            <ac:spMk id="3" creationId="{71D8FDA7-8F63-40F1-9E20-3C82A695304A}"/>
          </ac:spMkLst>
        </pc:spChg>
        <pc:spChg chg="mod">
          <ac:chgData name="Jo Chambers" userId="cca991b323affe33" providerId="LiveId" clId="{20D0FBD0-D65D-4427-B72F-5EC0CA6FF10F}" dt="2021-06-16T10:29:11.579" v="556" actId="14100"/>
          <ac:spMkLst>
            <pc:docMk/>
            <pc:sldMk cId="66826235" sldId="680"/>
            <ac:spMk id="6" creationId="{C8A454C2-4070-4FFB-BF90-3ADC2A3621DF}"/>
          </ac:spMkLst>
        </pc:spChg>
        <pc:graphicFrameChg chg="mod">
          <ac:chgData name="Jo Chambers" userId="cca991b323affe33" providerId="LiveId" clId="{20D0FBD0-D65D-4427-B72F-5EC0CA6FF10F}" dt="2021-06-16T10:29:00.945" v="544" actId="1076"/>
          <ac:graphicFrameMkLst>
            <pc:docMk/>
            <pc:sldMk cId="66826235" sldId="680"/>
            <ac:graphicFrameMk id="9" creationId="{BEA039D3-8353-4EAE-A9B4-CD6A51159EFF}"/>
          </ac:graphicFrameMkLst>
        </pc:graphicFrameChg>
      </pc:sldChg>
      <pc:sldChg chg="del">
        <pc:chgData name="Jo Chambers" userId="cca991b323affe33" providerId="LiveId" clId="{20D0FBD0-D65D-4427-B72F-5EC0CA6FF10F}" dt="2021-06-12T14:51:30.738" v="4" actId="47"/>
        <pc:sldMkLst>
          <pc:docMk/>
          <pc:sldMk cId="3553754666" sldId="681"/>
        </pc:sldMkLst>
      </pc:sldChg>
      <pc:sldChg chg="modSp mod">
        <pc:chgData name="Jo Chambers" userId="cca991b323affe33" providerId="LiveId" clId="{20D0FBD0-D65D-4427-B72F-5EC0CA6FF10F}" dt="2021-06-16T10:21:42.583" v="472" actId="14100"/>
        <pc:sldMkLst>
          <pc:docMk/>
          <pc:sldMk cId="3175455886" sldId="682"/>
        </pc:sldMkLst>
        <pc:spChg chg="mod">
          <ac:chgData name="Jo Chambers" userId="cca991b323affe33" providerId="LiveId" clId="{20D0FBD0-D65D-4427-B72F-5EC0CA6FF10F}" dt="2021-06-16T10:21:42.583" v="472" actId="14100"/>
          <ac:spMkLst>
            <pc:docMk/>
            <pc:sldMk cId="3175455886" sldId="682"/>
            <ac:spMk id="3" creationId="{89EFAB53-762C-4F9C-B6A7-3ADBF8BA1366}"/>
          </ac:spMkLst>
        </pc:spChg>
      </pc:sldChg>
      <pc:sldChg chg="modSp mod">
        <pc:chgData name="Jo Chambers" userId="cca991b323affe33" providerId="LiveId" clId="{20D0FBD0-D65D-4427-B72F-5EC0CA6FF10F}" dt="2021-06-16T10:20:13.686" v="454" actId="1076"/>
        <pc:sldMkLst>
          <pc:docMk/>
          <pc:sldMk cId="1305543639" sldId="683"/>
        </pc:sldMkLst>
        <pc:spChg chg="mod">
          <ac:chgData name="Jo Chambers" userId="cca991b323affe33" providerId="LiveId" clId="{20D0FBD0-D65D-4427-B72F-5EC0CA6FF10F}" dt="2021-06-16T10:20:13.686" v="454" actId="1076"/>
          <ac:spMkLst>
            <pc:docMk/>
            <pc:sldMk cId="1305543639" sldId="683"/>
            <ac:spMk id="3" creationId="{0B071CC4-7B54-4ED3-9BD4-6FC8A091D6B9}"/>
          </ac:spMkLst>
        </pc:spChg>
      </pc:sldChg>
      <pc:sldChg chg="del">
        <pc:chgData name="Jo Chambers" userId="cca991b323affe33" providerId="LiveId" clId="{20D0FBD0-D65D-4427-B72F-5EC0CA6FF10F}" dt="2021-06-12T14:51:10.820" v="0" actId="2696"/>
        <pc:sldMkLst>
          <pc:docMk/>
          <pc:sldMk cId="1233812590" sldId="684"/>
        </pc:sldMkLst>
      </pc:sldChg>
      <pc:sldChg chg="add del">
        <pc:chgData name="Jo Chambers" userId="cca991b323affe33" providerId="LiveId" clId="{20D0FBD0-D65D-4427-B72F-5EC0CA6FF10F}" dt="2021-06-12T14:55:01.359" v="26" actId="47"/>
        <pc:sldMkLst>
          <pc:docMk/>
          <pc:sldMk cId="1680440097" sldId="684"/>
        </pc:sldMkLst>
      </pc:sldChg>
      <pc:sldChg chg="del ord">
        <pc:chgData name="Jo Chambers" userId="cca991b323affe33" providerId="LiveId" clId="{20D0FBD0-D65D-4427-B72F-5EC0CA6FF10F}" dt="2021-06-12T14:55:01.359" v="26" actId="47"/>
        <pc:sldMkLst>
          <pc:docMk/>
          <pc:sldMk cId="1134532147" sldId="685"/>
        </pc:sldMkLst>
      </pc:sldChg>
      <pc:sldChg chg="modSp mod">
        <pc:chgData name="Jo Chambers" userId="cca991b323affe33" providerId="LiveId" clId="{20D0FBD0-D65D-4427-B72F-5EC0CA6FF10F}" dt="2021-06-20T20:11:50.535" v="973" actId="255"/>
        <pc:sldMkLst>
          <pc:docMk/>
          <pc:sldMk cId="4234717208" sldId="686"/>
        </pc:sldMkLst>
        <pc:spChg chg="mod">
          <ac:chgData name="Jo Chambers" userId="cca991b323affe33" providerId="LiveId" clId="{20D0FBD0-D65D-4427-B72F-5EC0CA6FF10F}" dt="2021-06-20T20:11:50.535" v="973" actId="255"/>
          <ac:spMkLst>
            <pc:docMk/>
            <pc:sldMk cId="4234717208" sldId="686"/>
            <ac:spMk id="3" creationId="{8E0ABF31-2EB9-404A-B5FC-DA06615D806C}"/>
          </ac:spMkLst>
        </pc:spChg>
        <pc:graphicFrameChg chg="mod modGraphic">
          <ac:chgData name="Jo Chambers" userId="cca991b323affe33" providerId="LiveId" clId="{20D0FBD0-D65D-4427-B72F-5EC0CA6FF10F}" dt="2021-06-16T10:28:19.868" v="543" actId="20577"/>
          <ac:graphicFrameMkLst>
            <pc:docMk/>
            <pc:sldMk cId="4234717208" sldId="686"/>
            <ac:graphicFrameMk id="6" creationId="{DA6A4AE2-25D4-4162-853D-18B0DCAE09AE}"/>
          </ac:graphicFrameMkLst>
        </pc:graphicFrameChg>
      </pc:sldChg>
      <pc:sldChg chg="del ord">
        <pc:chgData name="Jo Chambers" userId="cca991b323affe33" providerId="LiveId" clId="{20D0FBD0-D65D-4427-B72F-5EC0CA6FF10F}" dt="2021-06-12T14:55:01.359" v="26" actId="47"/>
        <pc:sldMkLst>
          <pc:docMk/>
          <pc:sldMk cId="871028900" sldId="687"/>
        </pc:sldMkLst>
      </pc:sldChg>
      <pc:sldChg chg="del ord">
        <pc:chgData name="Jo Chambers" userId="cca991b323affe33" providerId="LiveId" clId="{20D0FBD0-D65D-4427-B72F-5EC0CA6FF10F}" dt="2021-06-13T13:32:25.458" v="342" actId="47"/>
        <pc:sldMkLst>
          <pc:docMk/>
          <pc:sldMk cId="2579406177" sldId="689"/>
        </pc:sldMkLst>
      </pc:sldChg>
      <pc:sldChg chg="del">
        <pc:chgData name="Jo Chambers" userId="cca991b323affe33" providerId="LiveId" clId="{20D0FBD0-D65D-4427-B72F-5EC0CA6FF10F}" dt="2021-06-12T14:53:21.259" v="15" actId="47"/>
        <pc:sldMkLst>
          <pc:docMk/>
          <pc:sldMk cId="2931199126" sldId="691"/>
        </pc:sldMkLst>
      </pc:sldChg>
      <pc:sldChg chg="modSp add mod">
        <pc:chgData name="Jo Chambers" userId="cca991b323affe33" providerId="LiveId" clId="{20D0FBD0-D65D-4427-B72F-5EC0CA6FF10F}" dt="2021-06-20T20:11:05.985" v="950" actId="1035"/>
        <pc:sldMkLst>
          <pc:docMk/>
          <pc:sldMk cId="3297115913" sldId="692"/>
        </pc:sldMkLst>
        <pc:spChg chg="mod">
          <ac:chgData name="Jo Chambers" userId="cca991b323affe33" providerId="LiveId" clId="{20D0FBD0-D65D-4427-B72F-5EC0CA6FF10F}" dt="2021-06-20T20:11:05.985" v="950" actId="1035"/>
          <ac:spMkLst>
            <pc:docMk/>
            <pc:sldMk cId="3297115913" sldId="692"/>
            <ac:spMk id="3" creationId="{0B071CC4-7B54-4ED3-9BD4-6FC8A091D6B9}"/>
          </ac:spMkLst>
        </pc:spChg>
        <pc:spChg chg="mod">
          <ac:chgData name="Jo Chambers" userId="cca991b323affe33" providerId="LiveId" clId="{20D0FBD0-D65D-4427-B72F-5EC0CA6FF10F}" dt="2021-06-16T10:19:41.820" v="452" actId="20577"/>
          <ac:spMkLst>
            <pc:docMk/>
            <pc:sldMk cId="3297115913" sldId="692"/>
            <ac:spMk id="9" creationId="{E15B55A2-F510-4F05-9A53-AC26C9E6F67E}"/>
          </ac:spMkLst>
        </pc:spChg>
      </pc:sldChg>
      <pc:sldChg chg="add del">
        <pc:chgData name="Jo Chambers" userId="cca991b323affe33" providerId="LiveId" clId="{20D0FBD0-D65D-4427-B72F-5EC0CA6FF10F}" dt="2021-06-12T15:02:52.754" v="158" actId="47"/>
        <pc:sldMkLst>
          <pc:docMk/>
          <pc:sldMk cId="4124884943" sldId="693"/>
        </pc:sldMkLst>
      </pc:sldChg>
      <pc:sldMasterChg chg="delSldLayout modSldLayout">
        <pc:chgData name="Jo Chambers" userId="cca991b323affe33" providerId="LiveId" clId="{20D0FBD0-D65D-4427-B72F-5EC0CA6FF10F}" dt="2021-06-20T16:04:53.208" v="881" actId="20577"/>
        <pc:sldMasterMkLst>
          <pc:docMk/>
          <pc:sldMasterMk cId="266261087" sldId="2147483660"/>
        </pc:sldMasterMkLst>
        <pc:sldLayoutChg chg="modSp mod">
          <pc:chgData name="Jo Chambers" userId="cca991b323affe33" providerId="LiveId" clId="{20D0FBD0-D65D-4427-B72F-5EC0CA6FF10F}" dt="2021-06-20T16:04:53.208" v="881" actId="20577"/>
          <pc:sldLayoutMkLst>
            <pc:docMk/>
            <pc:sldMasterMk cId="266261087" sldId="2147483660"/>
            <pc:sldLayoutMk cId="0" sldId="2147483662"/>
          </pc:sldLayoutMkLst>
          <pc:spChg chg="mod">
            <ac:chgData name="Jo Chambers" userId="cca991b323affe33" providerId="LiveId" clId="{20D0FBD0-D65D-4427-B72F-5EC0CA6FF10F}" dt="2021-06-20T16:04:53.208" v="881" actId="20577"/>
            <ac:spMkLst>
              <pc:docMk/>
              <pc:sldMasterMk cId="266261087" sldId="2147483660"/>
              <pc:sldLayoutMk cId="0" sldId="2147483662"/>
              <ac:spMk id="8" creationId="{00000000-0000-0000-0000-000000000000}"/>
            </ac:spMkLst>
          </pc:spChg>
        </pc:sldLayoutChg>
        <pc:sldLayoutChg chg="del">
          <pc:chgData name="Jo Chambers" userId="cca991b323affe33" providerId="LiveId" clId="{20D0FBD0-D65D-4427-B72F-5EC0CA6FF10F}" dt="2021-06-12T14:55:01.359" v="26" actId="47"/>
          <pc:sldLayoutMkLst>
            <pc:docMk/>
            <pc:sldMasterMk cId="266261087" sldId="2147483660"/>
            <pc:sldLayoutMk cId="3027858733" sldId="2147483765"/>
          </pc:sldLayoutMkLst>
        </pc:sldLayoutChg>
        <pc:sldLayoutChg chg="del">
          <pc:chgData name="Jo Chambers" userId="cca991b323affe33" providerId="LiveId" clId="{20D0FBD0-D65D-4427-B72F-5EC0CA6FF10F}" dt="2021-06-12T14:53:21.259" v="15" actId="47"/>
          <pc:sldLayoutMkLst>
            <pc:docMk/>
            <pc:sldMasterMk cId="266261087" sldId="2147483660"/>
            <pc:sldLayoutMk cId="1239230138" sldId="2147483766"/>
          </pc:sldLayoutMkLst>
        </pc:sldLayoutChg>
      </pc:sldMasterChg>
    </pc:docChg>
  </pc:docChgLst>
  <pc:docChgLst>
    <pc:chgData name="Jo Chambers" userId="cca991b323affe33" providerId="LiveId" clId="{FD11F8BF-1DD7-4793-8ECE-F6EA67D5D672}"/>
    <pc:docChg chg="delSld modSld">
      <pc:chgData name="Jo Chambers" userId="cca991b323affe33" providerId="LiveId" clId="{FD11F8BF-1DD7-4793-8ECE-F6EA67D5D672}" dt="2021-10-11T14:45:08.319" v="350" actId="47"/>
      <pc:docMkLst>
        <pc:docMk/>
      </pc:docMkLst>
      <pc:sldChg chg="modSp mod">
        <pc:chgData name="Jo Chambers" userId="cca991b323affe33" providerId="LiveId" clId="{FD11F8BF-1DD7-4793-8ECE-F6EA67D5D672}" dt="2021-10-11T11:04:30.124" v="44" actId="114"/>
        <pc:sldMkLst>
          <pc:docMk/>
          <pc:sldMk cId="1191964988" sldId="659"/>
        </pc:sldMkLst>
        <pc:spChg chg="mod">
          <ac:chgData name="Jo Chambers" userId="cca991b323affe33" providerId="LiveId" clId="{FD11F8BF-1DD7-4793-8ECE-F6EA67D5D672}" dt="2021-10-11T11:04:02.990" v="26" actId="1036"/>
          <ac:spMkLst>
            <pc:docMk/>
            <pc:sldMk cId="1191964988" sldId="659"/>
            <ac:spMk id="7" creationId="{2CAD3EE4-9FA0-4298-89D6-63C9824245B6}"/>
          </ac:spMkLst>
        </pc:spChg>
        <pc:spChg chg="mod">
          <ac:chgData name="Jo Chambers" userId="cca991b323affe33" providerId="LiveId" clId="{FD11F8BF-1DD7-4793-8ECE-F6EA67D5D672}" dt="2021-10-11T11:04:30.124" v="44" actId="114"/>
          <ac:spMkLst>
            <pc:docMk/>
            <pc:sldMk cId="1191964988" sldId="659"/>
            <ac:spMk id="8" creationId="{7587090C-6DA4-48C0-9065-4C6B746F35AF}"/>
          </ac:spMkLst>
        </pc:spChg>
      </pc:sldChg>
      <pc:sldChg chg="modSp mod">
        <pc:chgData name="Jo Chambers" userId="cca991b323affe33" providerId="LiveId" clId="{FD11F8BF-1DD7-4793-8ECE-F6EA67D5D672}" dt="2021-10-11T14:41:50.584" v="344" actId="20577"/>
        <pc:sldMkLst>
          <pc:docMk/>
          <pc:sldMk cId="3198830997" sldId="673"/>
        </pc:sldMkLst>
        <pc:spChg chg="mod">
          <ac:chgData name="Jo Chambers" userId="cca991b323affe33" providerId="LiveId" clId="{FD11F8BF-1DD7-4793-8ECE-F6EA67D5D672}" dt="2021-10-11T14:41:50.584" v="344" actId="20577"/>
          <ac:spMkLst>
            <pc:docMk/>
            <pc:sldMk cId="3198830997" sldId="673"/>
            <ac:spMk id="2" creationId="{0DD99D1C-236F-465C-AA35-50DDE43995F8}"/>
          </ac:spMkLst>
        </pc:spChg>
      </pc:sldChg>
      <pc:sldChg chg="modSp mod">
        <pc:chgData name="Jo Chambers" userId="cca991b323affe33" providerId="LiveId" clId="{FD11F8BF-1DD7-4793-8ECE-F6EA67D5D672}" dt="2021-10-11T14:44:57.245" v="349" actId="404"/>
        <pc:sldMkLst>
          <pc:docMk/>
          <pc:sldMk cId="590803288" sldId="674"/>
        </pc:sldMkLst>
        <pc:spChg chg="mod">
          <ac:chgData name="Jo Chambers" userId="cca991b323affe33" providerId="LiveId" clId="{FD11F8BF-1DD7-4793-8ECE-F6EA67D5D672}" dt="2021-10-11T14:44:57.245" v="349" actId="404"/>
          <ac:spMkLst>
            <pc:docMk/>
            <pc:sldMk cId="590803288" sldId="674"/>
            <ac:spMk id="3" creationId="{71D8FDA7-8F63-40F1-9E20-3C82A695304A}"/>
          </ac:spMkLst>
        </pc:spChg>
      </pc:sldChg>
      <pc:sldChg chg="del">
        <pc:chgData name="Jo Chambers" userId="cca991b323affe33" providerId="LiveId" clId="{FD11F8BF-1DD7-4793-8ECE-F6EA67D5D672}" dt="2021-10-11T14:45:08.319" v="350" actId="47"/>
        <pc:sldMkLst>
          <pc:docMk/>
          <pc:sldMk cId="66826235" sldId="680"/>
        </pc:sldMkLst>
      </pc:sldChg>
    </pc:docChg>
  </pc:docChgLst>
  <pc:docChgLst>
    <pc:chgData name="Jo Chambers" userId="cca991b323affe33" providerId="LiveId" clId="{4BB8948D-97C2-485C-960C-DF710A9EB0FF}"/>
    <pc:docChg chg="undo custSel addSld delSld modSld sldOrd">
      <pc:chgData name="Jo Chambers" userId="cca991b323affe33" providerId="LiveId" clId="{4BB8948D-97C2-485C-960C-DF710A9EB0FF}" dt="2022-01-08T12:50:52.203" v="678" actId="47"/>
      <pc:docMkLst>
        <pc:docMk/>
      </pc:docMkLst>
      <pc:sldChg chg="ord">
        <pc:chgData name="Jo Chambers" userId="cca991b323affe33" providerId="LiveId" clId="{4BB8948D-97C2-485C-960C-DF710A9EB0FF}" dt="2022-01-08T10:36:25.168" v="34"/>
        <pc:sldMkLst>
          <pc:docMk/>
          <pc:sldMk cId="2462031301" sldId="669"/>
        </pc:sldMkLst>
      </pc:sldChg>
      <pc:sldChg chg="ord">
        <pc:chgData name="Jo Chambers" userId="cca991b323affe33" providerId="LiveId" clId="{4BB8948D-97C2-485C-960C-DF710A9EB0FF}" dt="2022-01-08T10:27:14.756" v="30"/>
        <pc:sldMkLst>
          <pc:docMk/>
          <pc:sldMk cId="3198830997" sldId="673"/>
        </pc:sldMkLst>
      </pc:sldChg>
      <pc:sldChg chg="addSp modSp mod">
        <pc:chgData name="Jo Chambers" userId="cca991b323affe33" providerId="LiveId" clId="{4BB8948D-97C2-485C-960C-DF710A9EB0FF}" dt="2022-01-08T10:37:45.066" v="81" actId="1076"/>
        <pc:sldMkLst>
          <pc:docMk/>
          <pc:sldMk cId="590803288" sldId="674"/>
        </pc:sldMkLst>
        <pc:spChg chg="add mod">
          <ac:chgData name="Jo Chambers" userId="cca991b323affe33" providerId="LiveId" clId="{4BB8948D-97C2-485C-960C-DF710A9EB0FF}" dt="2022-01-08T10:37:45.066" v="81" actId="1076"/>
          <ac:spMkLst>
            <pc:docMk/>
            <pc:sldMk cId="590803288" sldId="674"/>
            <ac:spMk id="6" creationId="{F82B2FBB-56ED-4E37-A88E-AE0C4CC78B19}"/>
          </ac:spMkLst>
        </pc:spChg>
        <pc:picChg chg="mod">
          <ac:chgData name="Jo Chambers" userId="cca991b323affe33" providerId="LiveId" clId="{4BB8948D-97C2-485C-960C-DF710A9EB0FF}" dt="2022-01-08T10:37:35.167" v="78" actId="1036"/>
          <ac:picMkLst>
            <pc:docMk/>
            <pc:sldMk cId="590803288" sldId="674"/>
            <ac:picMk id="4" creationId="{0B2776DF-7208-4B93-9867-FB09B4D786C0}"/>
          </ac:picMkLst>
        </pc:picChg>
        <pc:picChg chg="mod">
          <ac:chgData name="Jo Chambers" userId="cca991b323affe33" providerId="LiveId" clId="{4BB8948D-97C2-485C-960C-DF710A9EB0FF}" dt="2022-01-08T10:37:35.167" v="78" actId="1036"/>
          <ac:picMkLst>
            <pc:docMk/>
            <pc:sldMk cId="590803288" sldId="674"/>
            <ac:picMk id="8" creationId="{CBE13C7B-0272-422D-854C-6BE0BF938D79}"/>
          </ac:picMkLst>
        </pc:picChg>
      </pc:sldChg>
      <pc:sldChg chg="add del">
        <pc:chgData name="Jo Chambers" userId="cca991b323affe33" providerId="LiveId" clId="{4BB8948D-97C2-485C-960C-DF710A9EB0FF}" dt="2022-01-08T12:50:52.203" v="678" actId="47"/>
        <pc:sldMkLst>
          <pc:docMk/>
          <pc:sldMk cId="3108051463" sldId="677"/>
        </pc:sldMkLst>
      </pc:sldChg>
      <pc:sldChg chg="modSp mod modNotesTx">
        <pc:chgData name="Jo Chambers" userId="cca991b323affe33" providerId="LiveId" clId="{4BB8948D-97C2-485C-960C-DF710A9EB0FF}" dt="2022-01-08T10:27:08.036" v="28" actId="20577"/>
        <pc:sldMkLst>
          <pc:docMk/>
          <pc:sldMk cId="4234717208" sldId="686"/>
        </pc:sldMkLst>
        <pc:graphicFrameChg chg="mod modGraphic">
          <ac:chgData name="Jo Chambers" userId="cca991b323affe33" providerId="LiveId" clId="{4BB8948D-97C2-485C-960C-DF710A9EB0FF}" dt="2022-01-08T10:20:20.894" v="26" actId="20577"/>
          <ac:graphicFrameMkLst>
            <pc:docMk/>
            <pc:sldMk cId="4234717208" sldId="686"/>
            <ac:graphicFrameMk id="6" creationId="{DA6A4AE2-25D4-4162-853D-18B0DCAE09AE}"/>
          </ac:graphicFrameMkLst>
        </pc:graphicFrameChg>
      </pc:sldChg>
      <pc:sldChg chg="del ord">
        <pc:chgData name="Jo Chambers" userId="cca991b323affe33" providerId="LiveId" clId="{4BB8948D-97C2-485C-960C-DF710A9EB0FF}" dt="2022-01-08T12:20:49.709" v="677" actId="47"/>
        <pc:sldMkLst>
          <pc:docMk/>
          <pc:sldMk cId="90591059" sldId="694"/>
        </pc:sldMkLst>
      </pc:sldChg>
      <pc:sldChg chg="addSp modSp mod">
        <pc:chgData name="Jo Chambers" userId="cca991b323affe33" providerId="LiveId" clId="{4BB8948D-97C2-485C-960C-DF710A9EB0FF}" dt="2022-01-08T10:39:49.377" v="139" actId="1038"/>
        <pc:sldMkLst>
          <pc:docMk/>
          <pc:sldMk cId="2439219527" sldId="695"/>
        </pc:sldMkLst>
        <pc:spChg chg="add mod">
          <ac:chgData name="Jo Chambers" userId="cca991b323affe33" providerId="LiveId" clId="{4BB8948D-97C2-485C-960C-DF710A9EB0FF}" dt="2022-01-08T10:39:43.130" v="136" actId="1076"/>
          <ac:spMkLst>
            <pc:docMk/>
            <pc:sldMk cId="2439219527" sldId="695"/>
            <ac:spMk id="5" creationId="{D11668E4-8476-44E3-9102-B8EC89FCC494}"/>
          </ac:spMkLst>
        </pc:spChg>
        <pc:picChg chg="mod">
          <ac:chgData name="Jo Chambers" userId="cca991b323affe33" providerId="LiveId" clId="{4BB8948D-97C2-485C-960C-DF710A9EB0FF}" dt="2022-01-08T10:39:49.377" v="139" actId="1038"/>
          <ac:picMkLst>
            <pc:docMk/>
            <pc:sldMk cId="2439219527" sldId="695"/>
            <ac:picMk id="16" creationId="{2129EB69-E007-4349-9719-0340B73310DB}"/>
          </ac:picMkLst>
        </pc:picChg>
      </pc:sldChg>
      <pc:sldChg chg="addSp modSp mod">
        <pc:chgData name="Jo Chambers" userId="cca991b323affe33" providerId="LiveId" clId="{4BB8948D-97C2-485C-960C-DF710A9EB0FF}" dt="2022-01-08T10:40:27.799" v="156" actId="1076"/>
        <pc:sldMkLst>
          <pc:docMk/>
          <pc:sldMk cId="1196509867" sldId="696"/>
        </pc:sldMkLst>
        <pc:spChg chg="add mod">
          <ac:chgData name="Jo Chambers" userId="cca991b323affe33" providerId="LiveId" clId="{4BB8948D-97C2-485C-960C-DF710A9EB0FF}" dt="2022-01-08T10:40:21.308" v="154" actId="1076"/>
          <ac:spMkLst>
            <pc:docMk/>
            <pc:sldMk cId="1196509867" sldId="696"/>
            <ac:spMk id="5" creationId="{717F85C6-D584-438D-9308-69A53F2773B2}"/>
          </ac:spMkLst>
        </pc:spChg>
        <pc:picChg chg="mod">
          <ac:chgData name="Jo Chambers" userId="cca991b323affe33" providerId="LiveId" clId="{4BB8948D-97C2-485C-960C-DF710A9EB0FF}" dt="2022-01-08T10:40:27.799" v="156" actId="1076"/>
          <ac:picMkLst>
            <pc:docMk/>
            <pc:sldMk cId="1196509867" sldId="696"/>
            <ac:picMk id="2" creationId="{92CA88A8-E32B-4AA6-8E4A-DEFAED4425B2}"/>
          </ac:picMkLst>
        </pc:picChg>
      </pc:sldChg>
      <pc:sldChg chg="addSp modSp mod">
        <pc:chgData name="Jo Chambers" userId="cca991b323affe33" providerId="LiveId" clId="{4BB8948D-97C2-485C-960C-DF710A9EB0FF}" dt="2022-01-08T10:41:11.475" v="171" actId="1076"/>
        <pc:sldMkLst>
          <pc:docMk/>
          <pc:sldMk cId="3177228378" sldId="698"/>
        </pc:sldMkLst>
        <pc:spChg chg="add mod">
          <ac:chgData name="Jo Chambers" userId="cca991b323affe33" providerId="LiveId" clId="{4BB8948D-97C2-485C-960C-DF710A9EB0FF}" dt="2022-01-08T10:41:06.958" v="169" actId="1076"/>
          <ac:spMkLst>
            <pc:docMk/>
            <pc:sldMk cId="3177228378" sldId="698"/>
            <ac:spMk id="5" creationId="{114CB2FD-A1FE-4CC9-9065-2485C9256515}"/>
          </ac:spMkLst>
        </pc:spChg>
        <pc:picChg chg="mod">
          <ac:chgData name="Jo Chambers" userId="cca991b323affe33" providerId="LiveId" clId="{4BB8948D-97C2-485C-960C-DF710A9EB0FF}" dt="2022-01-08T10:41:11.475" v="171" actId="1076"/>
          <ac:picMkLst>
            <pc:docMk/>
            <pc:sldMk cId="3177228378" sldId="698"/>
            <ac:picMk id="2" creationId="{8C42BD53-30BE-4B8D-AAAB-3F6F42F34259}"/>
          </ac:picMkLst>
        </pc:picChg>
      </pc:sldChg>
      <pc:sldChg chg="addSp modSp mod">
        <pc:chgData name="Jo Chambers" userId="cca991b323affe33" providerId="LiveId" clId="{4BB8948D-97C2-485C-960C-DF710A9EB0FF}" dt="2022-01-08T10:42:09.827" v="226" actId="1036"/>
        <pc:sldMkLst>
          <pc:docMk/>
          <pc:sldMk cId="90510442" sldId="699"/>
        </pc:sldMkLst>
        <pc:spChg chg="add mod">
          <ac:chgData name="Jo Chambers" userId="cca991b323affe33" providerId="LiveId" clId="{4BB8948D-97C2-485C-960C-DF710A9EB0FF}" dt="2022-01-08T10:42:09.827" v="226" actId="1036"/>
          <ac:spMkLst>
            <pc:docMk/>
            <pc:sldMk cId="90510442" sldId="699"/>
            <ac:spMk id="5" creationId="{F6D6ADB1-1117-45FB-B594-996D5F2FC53B}"/>
          </ac:spMkLst>
        </pc:spChg>
        <pc:picChg chg="mod">
          <ac:chgData name="Jo Chambers" userId="cca991b323affe33" providerId="LiveId" clId="{4BB8948D-97C2-485C-960C-DF710A9EB0FF}" dt="2022-01-08T10:42:05.937" v="219" actId="1076"/>
          <ac:picMkLst>
            <pc:docMk/>
            <pc:sldMk cId="90510442" sldId="699"/>
            <ac:picMk id="4" creationId="{3C6B38D8-BF2D-4219-9CB7-401770A61919}"/>
          </ac:picMkLst>
        </pc:picChg>
      </pc:sldChg>
      <pc:sldChg chg="addSp modSp mod">
        <pc:chgData name="Jo Chambers" userId="cca991b323affe33" providerId="LiveId" clId="{4BB8948D-97C2-485C-960C-DF710A9EB0FF}" dt="2022-01-08T10:43:04.348" v="291" actId="1038"/>
        <pc:sldMkLst>
          <pc:docMk/>
          <pc:sldMk cId="2338945547" sldId="700"/>
        </pc:sldMkLst>
        <pc:spChg chg="add mod">
          <ac:chgData name="Jo Chambers" userId="cca991b323affe33" providerId="LiveId" clId="{4BB8948D-97C2-485C-960C-DF710A9EB0FF}" dt="2022-01-08T10:42:52.824" v="249" actId="1036"/>
          <ac:spMkLst>
            <pc:docMk/>
            <pc:sldMk cId="2338945547" sldId="700"/>
            <ac:spMk id="5" creationId="{88453627-E2CF-4B93-84E7-5F389C57E6F9}"/>
          </ac:spMkLst>
        </pc:spChg>
        <pc:picChg chg="mod">
          <ac:chgData name="Jo Chambers" userId="cca991b323affe33" providerId="LiveId" clId="{4BB8948D-97C2-485C-960C-DF710A9EB0FF}" dt="2022-01-08T10:43:04.348" v="291" actId="1038"/>
          <ac:picMkLst>
            <pc:docMk/>
            <pc:sldMk cId="2338945547" sldId="700"/>
            <ac:picMk id="4" creationId="{6D09CEB8-D343-4ECA-B737-44D894B8A739}"/>
          </ac:picMkLst>
        </pc:picChg>
      </pc:sldChg>
      <pc:sldChg chg="addSp modSp mod">
        <pc:chgData name="Jo Chambers" userId="cca991b323affe33" providerId="LiveId" clId="{4BB8948D-97C2-485C-960C-DF710A9EB0FF}" dt="2022-01-08T10:43:30.900" v="302" actId="14100"/>
        <pc:sldMkLst>
          <pc:docMk/>
          <pc:sldMk cId="3347552529" sldId="701"/>
        </pc:sldMkLst>
        <pc:spChg chg="add mod">
          <ac:chgData name="Jo Chambers" userId="cca991b323affe33" providerId="LiveId" clId="{4BB8948D-97C2-485C-960C-DF710A9EB0FF}" dt="2022-01-08T10:43:27.567" v="301" actId="1076"/>
          <ac:spMkLst>
            <pc:docMk/>
            <pc:sldMk cId="3347552529" sldId="701"/>
            <ac:spMk id="5" creationId="{536322CB-A2DE-4A34-821E-3CD3D6A581F9}"/>
          </ac:spMkLst>
        </pc:spChg>
        <pc:picChg chg="mod">
          <ac:chgData name="Jo Chambers" userId="cca991b323affe33" providerId="LiveId" clId="{4BB8948D-97C2-485C-960C-DF710A9EB0FF}" dt="2022-01-08T10:43:30.900" v="302" actId="14100"/>
          <ac:picMkLst>
            <pc:docMk/>
            <pc:sldMk cId="3347552529" sldId="701"/>
            <ac:picMk id="4" creationId="{66C4443E-B74D-4CC3-9EB8-69CA303663FC}"/>
          </ac:picMkLst>
        </pc:picChg>
      </pc:sldChg>
      <pc:sldChg chg="addSp modSp mod">
        <pc:chgData name="Jo Chambers" userId="cca991b323affe33" providerId="LiveId" clId="{4BB8948D-97C2-485C-960C-DF710A9EB0FF}" dt="2022-01-08T10:44:22.248" v="326" actId="1076"/>
        <pc:sldMkLst>
          <pc:docMk/>
          <pc:sldMk cId="2027638999" sldId="702"/>
        </pc:sldMkLst>
        <pc:spChg chg="add mod">
          <ac:chgData name="Jo Chambers" userId="cca991b323affe33" providerId="LiveId" clId="{4BB8948D-97C2-485C-960C-DF710A9EB0FF}" dt="2022-01-08T10:44:22.248" v="326" actId="1076"/>
          <ac:spMkLst>
            <pc:docMk/>
            <pc:sldMk cId="2027638999" sldId="702"/>
            <ac:spMk id="5" creationId="{CD240365-32DB-43F4-9360-0FDA7F546F84}"/>
          </ac:spMkLst>
        </pc:spChg>
      </pc:sldChg>
      <pc:sldChg chg="addSp modSp mod">
        <pc:chgData name="Jo Chambers" userId="cca991b323affe33" providerId="LiveId" clId="{4BB8948D-97C2-485C-960C-DF710A9EB0FF}" dt="2022-01-08T10:38:50.579" v="115" actId="1076"/>
        <pc:sldMkLst>
          <pc:docMk/>
          <pc:sldMk cId="1585296207" sldId="703"/>
        </pc:sldMkLst>
        <pc:spChg chg="add mod">
          <ac:chgData name="Jo Chambers" userId="cca991b323affe33" providerId="LiveId" clId="{4BB8948D-97C2-485C-960C-DF710A9EB0FF}" dt="2022-01-08T10:38:50.579" v="115" actId="1076"/>
          <ac:spMkLst>
            <pc:docMk/>
            <pc:sldMk cId="1585296207" sldId="703"/>
            <ac:spMk id="6" creationId="{A454324C-B54F-41FF-953F-1CBC2D37C88B}"/>
          </ac:spMkLst>
        </pc:spChg>
      </pc:sldChg>
      <pc:sldChg chg="ord">
        <pc:chgData name="Jo Chambers" userId="cca991b323affe33" providerId="LiveId" clId="{4BB8948D-97C2-485C-960C-DF710A9EB0FF}" dt="2022-01-08T10:36:12.530" v="32"/>
        <pc:sldMkLst>
          <pc:docMk/>
          <pc:sldMk cId="2713264936" sldId="704"/>
        </pc:sldMkLst>
      </pc:sldChg>
      <pc:sldChg chg="modSp add mod ord modNotesTx">
        <pc:chgData name="Jo Chambers" userId="cca991b323affe33" providerId="LiveId" clId="{4BB8948D-97C2-485C-960C-DF710A9EB0FF}" dt="2022-01-08T11:32:06.312" v="674" actId="20577"/>
        <pc:sldMkLst>
          <pc:docMk/>
          <pc:sldMk cId="182655936" sldId="705"/>
        </pc:sldMkLst>
        <pc:spChg chg="mod">
          <ac:chgData name="Jo Chambers" userId="cca991b323affe33" providerId="LiveId" clId="{4BB8948D-97C2-485C-960C-DF710A9EB0FF}" dt="2022-01-08T11:32:06.312" v="674" actId="20577"/>
          <ac:spMkLst>
            <pc:docMk/>
            <pc:sldMk cId="182655936" sldId="705"/>
            <ac:spMk id="2" creationId="{0DD99D1C-236F-465C-AA35-50DDE43995F8}"/>
          </ac:spMkLst>
        </pc:spChg>
        <pc:spChg chg="mod">
          <ac:chgData name="Jo Chambers" userId="cca991b323affe33" providerId="LiveId" clId="{4BB8948D-97C2-485C-960C-DF710A9EB0FF}" dt="2022-01-08T10:38:25.087" v="103" actId="20577"/>
          <ac:spMkLst>
            <pc:docMk/>
            <pc:sldMk cId="182655936" sldId="705"/>
            <ac:spMk id="3" creationId="{F22653D2-6C54-4308-8228-8306BD00676C}"/>
          </ac:spMkLst>
        </pc:spChg>
      </pc:sldChg>
    </pc:docChg>
  </pc:docChgLst>
  <pc:docChgLst>
    <pc:chgData name="Jo Chambers" userId="cca991b323affe33" providerId="LiveId" clId="{48300AE7-6ADC-4C07-9262-1D6D21DA6A83}"/>
    <pc:docChg chg="undo custSel modSld">
      <pc:chgData name="Jo Chambers" userId="cca991b323affe33" providerId="LiveId" clId="{48300AE7-6ADC-4C07-9262-1D6D21DA6A83}" dt="2021-11-11T15:54:20.345" v="186" actId="6549"/>
      <pc:docMkLst>
        <pc:docMk/>
      </pc:docMkLst>
      <pc:sldChg chg="modSp mod">
        <pc:chgData name="Jo Chambers" userId="cca991b323affe33" providerId="LiveId" clId="{48300AE7-6ADC-4C07-9262-1D6D21DA6A83}" dt="2021-11-01T08:51:19.448" v="46" actId="20577"/>
        <pc:sldMkLst>
          <pc:docMk/>
          <pc:sldMk cId="1191964988" sldId="659"/>
        </pc:sldMkLst>
        <pc:spChg chg="mod">
          <ac:chgData name="Jo Chambers" userId="cca991b323affe33" providerId="LiveId" clId="{48300AE7-6ADC-4C07-9262-1D6D21DA6A83}" dt="2021-11-01T08:51:19.448" v="46" actId="20577"/>
          <ac:spMkLst>
            <pc:docMk/>
            <pc:sldMk cId="1191964988" sldId="659"/>
            <ac:spMk id="8" creationId="{7587090C-6DA4-48C0-9065-4C6B746F35AF}"/>
          </ac:spMkLst>
        </pc:spChg>
      </pc:sldChg>
      <pc:sldChg chg="modSp mod">
        <pc:chgData name="Jo Chambers" userId="cca991b323affe33" providerId="LiveId" clId="{48300AE7-6ADC-4C07-9262-1D6D21DA6A83}" dt="2021-10-31T20:23:25.885" v="32" actId="20577"/>
        <pc:sldMkLst>
          <pc:docMk/>
          <pc:sldMk cId="3198830997" sldId="673"/>
        </pc:sldMkLst>
        <pc:spChg chg="mod">
          <ac:chgData name="Jo Chambers" userId="cca991b323affe33" providerId="LiveId" clId="{48300AE7-6ADC-4C07-9262-1D6D21DA6A83}" dt="2021-10-31T20:23:25.885" v="32" actId="20577"/>
          <ac:spMkLst>
            <pc:docMk/>
            <pc:sldMk cId="3198830997" sldId="673"/>
            <ac:spMk id="2" creationId="{0DD99D1C-236F-465C-AA35-50DDE43995F8}"/>
          </ac:spMkLst>
        </pc:spChg>
      </pc:sldChg>
      <pc:sldChg chg="modNotesTx">
        <pc:chgData name="Jo Chambers" userId="cca991b323affe33" providerId="LiveId" clId="{48300AE7-6ADC-4C07-9262-1D6D21DA6A83}" dt="2021-11-11T15:53:51.436" v="179" actId="6549"/>
        <pc:sldMkLst>
          <pc:docMk/>
          <pc:sldMk cId="590803288" sldId="674"/>
        </pc:sldMkLst>
      </pc:sldChg>
      <pc:sldChg chg="modSp mod">
        <pc:chgData name="Jo Chambers" userId="cca991b323affe33" providerId="LiveId" clId="{48300AE7-6ADC-4C07-9262-1D6D21DA6A83}" dt="2021-11-06T14:59:16.848" v="178" actId="20577"/>
        <pc:sldMkLst>
          <pc:docMk/>
          <pc:sldMk cId="90591059" sldId="694"/>
        </pc:sldMkLst>
        <pc:spChg chg="mod">
          <ac:chgData name="Jo Chambers" userId="cca991b323affe33" providerId="LiveId" clId="{48300AE7-6ADC-4C07-9262-1D6D21DA6A83}" dt="2021-11-06T14:59:16.848" v="178" actId="20577"/>
          <ac:spMkLst>
            <pc:docMk/>
            <pc:sldMk cId="90591059" sldId="694"/>
            <ac:spMk id="2" creationId="{0DD99D1C-236F-465C-AA35-50DDE43995F8}"/>
          </ac:spMkLst>
        </pc:spChg>
      </pc:sldChg>
      <pc:sldChg chg="addSp delSp modSp mod modNotesTx">
        <pc:chgData name="Jo Chambers" userId="cca991b323affe33" providerId="LiveId" clId="{48300AE7-6ADC-4C07-9262-1D6D21DA6A83}" dt="2021-11-11T15:53:58.481" v="181" actId="6549"/>
        <pc:sldMkLst>
          <pc:docMk/>
          <pc:sldMk cId="2439219527" sldId="695"/>
        </pc:sldMkLst>
        <pc:spChg chg="mod">
          <ac:chgData name="Jo Chambers" userId="cca991b323affe33" providerId="LiveId" clId="{48300AE7-6ADC-4C07-9262-1D6D21DA6A83}" dt="2021-11-06T13:57:41.978" v="85"/>
          <ac:spMkLst>
            <pc:docMk/>
            <pc:sldMk cId="2439219527" sldId="695"/>
            <ac:spMk id="7" creationId="{6C6B55CA-58C8-4A82-90B6-9068D1DDF42C}"/>
          </ac:spMkLst>
        </pc:spChg>
        <pc:spChg chg="mod">
          <ac:chgData name="Jo Chambers" userId="cca991b323affe33" providerId="LiveId" clId="{48300AE7-6ADC-4C07-9262-1D6D21DA6A83}" dt="2021-11-06T13:57:41.978" v="85"/>
          <ac:spMkLst>
            <pc:docMk/>
            <pc:sldMk cId="2439219527" sldId="695"/>
            <ac:spMk id="8" creationId="{405F510E-755A-49EA-A6F5-EBFA70A3098E}"/>
          </ac:spMkLst>
        </pc:spChg>
        <pc:spChg chg="mod">
          <ac:chgData name="Jo Chambers" userId="cca991b323affe33" providerId="LiveId" clId="{48300AE7-6ADC-4C07-9262-1D6D21DA6A83}" dt="2021-11-06T13:57:41.978" v="85"/>
          <ac:spMkLst>
            <pc:docMk/>
            <pc:sldMk cId="2439219527" sldId="695"/>
            <ac:spMk id="9" creationId="{A02A6587-7E0E-4B7F-8C37-4F05F023F857}"/>
          </ac:spMkLst>
        </pc:spChg>
        <pc:spChg chg="mod">
          <ac:chgData name="Jo Chambers" userId="cca991b323affe33" providerId="LiveId" clId="{48300AE7-6ADC-4C07-9262-1D6D21DA6A83}" dt="2021-11-06T13:57:41.978" v="85"/>
          <ac:spMkLst>
            <pc:docMk/>
            <pc:sldMk cId="2439219527" sldId="695"/>
            <ac:spMk id="10" creationId="{36FDE22D-7A39-483B-ADDC-7337F18F5A8E}"/>
          </ac:spMkLst>
        </pc:spChg>
        <pc:spChg chg="mod">
          <ac:chgData name="Jo Chambers" userId="cca991b323affe33" providerId="LiveId" clId="{48300AE7-6ADC-4C07-9262-1D6D21DA6A83}" dt="2021-11-06T13:57:41.978" v="85"/>
          <ac:spMkLst>
            <pc:docMk/>
            <pc:sldMk cId="2439219527" sldId="695"/>
            <ac:spMk id="11" creationId="{D67B7F35-782D-43F3-9555-3964BAE0239B}"/>
          </ac:spMkLst>
        </pc:spChg>
        <pc:spChg chg="mod">
          <ac:chgData name="Jo Chambers" userId="cca991b323affe33" providerId="LiveId" clId="{48300AE7-6ADC-4C07-9262-1D6D21DA6A83}" dt="2021-11-06T13:57:41.978" v="85"/>
          <ac:spMkLst>
            <pc:docMk/>
            <pc:sldMk cId="2439219527" sldId="695"/>
            <ac:spMk id="13" creationId="{B475275D-89D9-4458-B517-A6037A792ECC}"/>
          </ac:spMkLst>
        </pc:spChg>
        <pc:spChg chg="mod">
          <ac:chgData name="Jo Chambers" userId="cca991b323affe33" providerId="LiveId" clId="{48300AE7-6ADC-4C07-9262-1D6D21DA6A83}" dt="2021-11-06T13:57:41.978" v="85"/>
          <ac:spMkLst>
            <pc:docMk/>
            <pc:sldMk cId="2439219527" sldId="695"/>
            <ac:spMk id="14" creationId="{404CCC79-0FBB-4804-8220-A9AA74CC7587}"/>
          </ac:spMkLst>
        </pc:spChg>
        <pc:spChg chg="mod">
          <ac:chgData name="Jo Chambers" userId="cca991b323affe33" providerId="LiveId" clId="{48300AE7-6ADC-4C07-9262-1D6D21DA6A83}" dt="2021-11-06T13:57:41.978" v="85"/>
          <ac:spMkLst>
            <pc:docMk/>
            <pc:sldMk cId="2439219527" sldId="695"/>
            <ac:spMk id="15" creationId="{172D5ED5-F916-4969-BD31-0BF0355DCD10}"/>
          </ac:spMkLst>
        </pc:spChg>
        <pc:grpChg chg="add del mod">
          <ac:chgData name="Jo Chambers" userId="cca991b323affe33" providerId="LiveId" clId="{48300AE7-6ADC-4C07-9262-1D6D21DA6A83}" dt="2021-11-06T13:57:47.854" v="86"/>
          <ac:grpSpMkLst>
            <pc:docMk/>
            <pc:sldMk cId="2439219527" sldId="695"/>
            <ac:grpSpMk id="5" creationId="{D923AA08-C8C8-43E2-BCA9-8E5A2E44CBB3}"/>
          </ac:grpSpMkLst>
        </pc:grpChg>
        <pc:grpChg chg="mod">
          <ac:chgData name="Jo Chambers" userId="cca991b323affe33" providerId="LiveId" clId="{48300AE7-6ADC-4C07-9262-1D6D21DA6A83}" dt="2021-11-06T13:57:41.978" v="85"/>
          <ac:grpSpMkLst>
            <pc:docMk/>
            <pc:sldMk cId="2439219527" sldId="695"/>
            <ac:grpSpMk id="12" creationId="{756D84BD-EBD9-4ABD-B1FC-684BD4ABA171}"/>
          </ac:grpSpMkLst>
        </pc:grpChg>
        <pc:graphicFrameChg chg="mod">
          <ac:chgData name="Jo Chambers" userId="cca991b323affe33" providerId="LiveId" clId="{48300AE7-6ADC-4C07-9262-1D6D21DA6A83}" dt="2021-11-06T13:57:41.978" v="85"/>
          <ac:graphicFrameMkLst>
            <pc:docMk/>
            <pc:sldMk cId="2439219527" sldId="695"/>
            <ac:graphicFrameMk id="6" creationId="{F65CEC1E-FD43-49E8-A10F-904FD31BEFA1}"/>
          </ac:graphicFrameMkLst>
        </pc:graphicFrameChg>
        <pc:picChg chg="add del mod">
          <ac:chgData name="Jo Chambers" userId="cca991b323affe33" providerId="LiveId" clId="{48300AE7-6ADC-4C07-9262-1D6D21DA6A83}" dt="2021-11-06T13:56:56.397" v="84" actId="21"/>
          <ac:picMkLst>
            <pc:docMk/>
            <pc:sldMk cId="2439219527" sldId="695"/>
            <ac:picMk id="2" creationId="{248B68E0-6214-47CB-9847-73916637E36E}"/>
          </ac:picMkLst>
        </pc:picChg>
        <pc:picChg chg="del">
          <ac:chgData name="Jo Chambers" userId="cca991b323affe33" providerId="LiveId" clId="{48300AE7-6ADC-4C07-9262-1D6D21DA6A83}" dt="2021-11-06T13:56:45.137" v="68" actId="21"/>
          <ac:picMkLst>
            <pc:docMk/>
            <pc:sldMk cId="2439219527" sldId="695"/>
            <ac:picMk id="4" creationId="{E08769A2-DC8A-4C73-B316-755ABC66203A}"/>
          </ac:picMkLst>
        </pc:picChg>
        <pc:picChg chg="add mod">
          <ac:chgData name="Jo Chambers" userId="cca991b323affe33" providerId="LiveId" clId="{48300AE7-6ADC-4C07-9262-1D6D21DA6A83}" dt="2021-11-06T13:58:09.678" v="114" actId="1038"/>
          <ac:picMkLst>
            <pc:docMk/>
            <pc:sldMk cId="2439219527" sldId="695"/>
            <ac:picMk id="16" creationId="{2129EB69-E007-4349-9719-0340B73310DB}"/>
          </ac:picMkLst>
        </pc:picChg>
      </pc:sldChg>
      <pc:sldChg chg="modNotesTx">
        <pc:chgData name="Jo Chambers" userId="cca991b323affe33" providerId="LiveId" clId="{48300AE7-6ADC-4C07-9262-1D6D21DA6A83}" dt="2021-11-11T15:54:02.102" v="182" actId="6549"/>
        <pc:sldMkLst>
          <pc:docMk/>
          <pc:sldMk cId="1196509867" sldId="696"/>
        </pc:sldMkLst>
      </pc:sldChg>
      <pc:sldChg chg="modNotesTx">
        <pc:chgData name="Jo Chambers" userId="cca991b323affe33" providerId="LiveId" clId="{48300AE7-6ADC-4C07-9262-1D6D21DA6A83}" dt="2021-11-11T15:54:07.106" v="183" actId="6549"/>
        <pc:sldMkLst>
          <pc:docMk/>
          <pc:sldMk cId="3177228378" sldId="698"/>
        </pc:sldMkLst>
      </pc:sldChg>
      <pc:sldChg chg="addSp delSp modSp mod">
        <pc:chgData name="Jo Chambers" userId="cca991b323affe33" providerId="LiveId" clId="{48300AE7-6ADC-4C07-9262-1D6D21DA6A83}" dt="2021-11-06T13:52:42.041" v="66" actId="14100"/>
        <pc:sldMkLst>
          <pc:docMk/>
          <pc:sldMk cId="90510442" sldId="699"/>
        </pc:sldMkLst>
        <pc:picChg chg="mod">
          <ac:chgData name="Jo Chambers" userId="cca991b323affe33" providerId="LiveId" clId="{48300AE7-6ADC-4C07-9262-1D6D21DA6A83}" dt="2021-11-06T13:52:42.041" v="66" actId="14100"/>
          <ac:picMkLst>
            <pc:docMk/>
            <pc:sldMk cId="90510442" sldId="699"/>
            <ac:picMk id="4" creationId="{3C6B38D8-BF2D-4219-9CB7-401770A61919}"/>
          </ac:picMkLst>
        </pc:picChg>
        <pc:picChg chg="add del mod">
          <ac:chgData name="Jo Chambers" userId="cca991b323affe33" providerId="LiveId" clId="{48300AE7-6ADC-4C07-9262-1D6D21DA6A83}" dt="2021-11-06T13:52:38.214" v="61"/>
          <ac:picMkLst>
            <pc:docMk/>
            <pc:sldMk cId="90510442" sldId="699"/>
            <ac:picMk id="5" creationId="{457EA02F-80C6-45A6-89E5-0C858CF82DB0}"/>
          </ac:picMkLst>
        </pc:picChg>
      </pc:sldChg>
      <pc:sldChg chg="addSp delSp mod modNotesTx">
        <pc:chgData name="Jo Chambers" userId="cca991b323affe33" providerId="LiveId" clId="{48300AE7-6ADC-4C07-9262-1D6D21DA6A83}" dt="2021-11-11T15:54:13.019" v="184" actId="6549"/>
        <pc:sldMkLst>
          <pc:docMk/>
          <pc:sldMk cId="2338945547" sldId="700"/>
        </pc:sldMkLst>
        <pc:picChg chg="add del">
          <ac:chgData name="Jo Chambers" userId="cca991b323affe33" providerId="LiveId" clId="{48300AE7-6ADC-4C07-9262-1D6D21DA6A83}" dt="2021-11-06T13:52:38.799" v="62" actId="21"/>
          <ac:picMkLst>
            <pc:docMk/>
            <pc:sldMk cId="2338945547" sldId="700"/>
            <ac:picMk id="4" creationId="{6D09CEB8-D343-4ECA-B737-44D894B8A739}"/>
          </ac:picMkLst>
        </pc:picChg>
      </pc:sldChg>
      <pc:sldChg chg="modNotesTx">
        <pc:chgData name="Jo Chambers" userId="cca991b323affe33" providerId="LiveId" clId="{48300AE7-6ADC-4C07-9262-1D6D21DA6A83}" dt="2021-11-11T15:54:16.589" v="185" actId="6549"/>
        <pc:sldMkLst>
          <pc:docMk/>
          <pc:sldMk cId="3347552529" sldId="701"/>
        </pc:sldMkLst>
      </pc:sldChg>
      <pc:sldChg chg="modNotesTx">
        <pc:chgData name="Jo Chambers" userId="cca991b323affe33" providerId="LiveId" clId="{48300AE7-6ADC-4C07-9262-1D6D21DA6A83}" dt="2021-11-11T15:54:20.345" v="186" actId="6549"/>
        <pc:sldMkLst>
          <pc:docMk/>
          <pc:sldMk cId="2027638999" sldId="70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08E42C-9FDC-4F8A-91C7-294EFAB744B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FAC16174-C3C3-4983-89FF-53C370CD62FC}" type="pres">
      <dgm:prSet presAssocID="{1808E42C-9FDC-4F8A-91C7-294EFAB744BF}" presName="diagram" presStyleCnt="0">
        <dgm:presLayoutVars>
          <dgm:dir/>
          <dgm:resizeHandles val="exact"/>
        </dgm:presLayoutVars>
      </dgm:prSet>
      <dgm:spPr/>
      <dgm:t>
        <a:bodyPr/>
        <a:lstStyle/>
        <a:p>
          <a:endParaRPr lang="en-GB"/>
        </a:p>
      </dgm:t>
    </dgm:pt>
  </dgm:ptLst>
  <dgm:cxnLst>
    <dgm:cxn modelId="{067849E7-D842-4B86-9040-B8A05EC50E93}" type="presOf" srcId="{1808E42C-9FDC-4F8A-91C7-294EFAB744BF}" destId="{FAC16174-C3C3-4983-89FF-53C370CD62FC}"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B94E64-F5BF-4CFB-9136-5602763B4D26}"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GB"/>
        </a:p>
      </dgm:t>
    </dgm:pt>
    <dgm:pt modelId="{D2959743-0A7F-41C6-9D9C-C0BB8535AF3D}">
      <dgm:prSet phldrT="[Text]"/>
      <dgm:spPr>
        <a:solidFill>
          <a:srgbClr val="00A499"/>
        </a:solidFill>
      </dgm:spPr>
      <dgm:t>
        <a:bodyPr/>
        <a:lstStyle/>
        <a:p>
          <a:r>
            <a:rPr lang="en-GB">
              <a:latin typeface="Arial" panose="020B0604020202020204" pitchFamily="34" charset="0"/>
              <a:cs typeface="Arial" panose="020B0604020202020204" pitchFamily="34" charset="0"/>
            </a:rPr>
            <a:t>Impact of my cancer</a:t>
          </a:r>
        </a:p>
      </dgm:t>
    </dgm:pt>
    <dgm:pt modelId="{5C27A8CC-5ED3-47F2-9A7A-2EB91F3BE465}" type="parTrans" cxnId="{81931AC1-4FFD-4D5A-AC36-33F8F14EA008}">
      <dgm:prSet/>
      <dgm:spPr/>
      <dgm:t>
        <a:bodyPr/>
        <a:lstStyle/>
        <a:p>
          <a:endParaRPr lang="en-GB"/>
        </a:p>
      </dgm:t>
    </dgm:pt>
    <dgm:pt modelId="{AB293D34-92E2-4A94-9FFC-83D63510BFA2}" type="sibTrans" cxnId="{81931AC1-4FFD-4D5A-AC36-33F8F14EA008}">
      <dgm:prSet/>
      <dgm:spPr/>
      <dgm:t>
        <a:bodyPr/>
        <a:lstStyle/>
        <a:p>
          <a:endParaRPr lang="en-GB"/>
        </a:p>
      </dgm:t>
    </dgm:pt>
    <dgm:pt modelId="{E28EBA3D-FFF7-477E-A185-CA899CFAC5FA}">
      <dgm:prSet phldrT="[Text]"/>
      <dgm:spPr>
        <a:solidFill>
          <a:srgbClr val="FF6600"/>
        </a:solidFill>
      </dgm:spPr>
      <dgm:t>
        <a:bodyPr/>
        <a:lstStyle/>
        <a:p>
          <a:r>
            <a:rPr lang="en-GB">
              <a:latin typeface="Arial" panose="020B0604020202020204" pitchFamily="34" charset="0"/>
              <a:cs typeface="Arial" panose="020B0604020202020204" pitchFamily="34" charset="0"/>
            </a:rPr>
            <a:t>Understand who I am</a:t>
          </a:r>
        </a:p>
      </dgm:t>
    </dgm:pt>
    <dgm:pt modelId="{360955AB-4216-4DC0-8AB7-8669CAE9AAF6}" type="parTrans" cxnId="{08BCA985-68F4-4A50-8043-D3D70E8A78AA}">
      <dgm:prSet/>
      <dgm:spPr/>
      <dgm:t>
        <a:bodyPr/>
        <a:lstStyle/>
        <a:p>
          <a:endParaRPr lang="en-GB"/>
        </a:p>
      </dgm:t>
    </dgm:pt>
    <dgm:pt modelId="{30100B56-F1AE-4328-934E-A568D5E77687}" type="sibTrans" cxnId="{08BCA985-68F4-4A50-8043-D3D70E8A78AA}">
      <dgm:prSet/>
      <dgm:spPr/>
      <dgm:t>
        <a:bodyPr/>
        <a:lstStyle/>
        <a:p>
          <a:endParaRPr lang="en-GB"/>
        </a:p>
      </dgm:t>
    </dgm:pt>
    <dgm:pt modelId="{3438418D-3F10-447A-AC33-AE9AF5AB3D96}">
      <dgm:prSet phldrT="[Text]"/>
      <dgm:spPr>
        <a:solidFill>
          <a:srgbClr val="AE2573"/>
        </a:solidFill>
      </dgm:spPr>
      <dgm:t>
        <a:bodyPr/>
        <a:lstStyle/>
        <a:p>
          <a:r>
            <a:rPr lang="en-GB">
              <a:latin typeface="Arial" panose="020B0604020202020204" pitchFamily="34" charset="0"/>
              <a:cs typeface="Arial" panose="020B0604020202020204" pitchFamily="34" charset="0"/>
            </a:rPr>
            <a:t>Quality of my survival</a:t>
          </a:r>
        </a:p>
      </dgm:t>
    </dgm:pt>
    <dgm:pt modelId="{8F8FD325-E5B1-4FF7-9C6F-EBFF9FF85626}" type="parTrans" cxnId="{4014A1A2-E6C0-4895-8210-A90C4E0379B3}">
      <dgm:prSet/>
      <dgm:spPr/>
      <dgm:t>
        <a:bodyPr/>
        <a:lstStyle/>
        <a:p>
          <a:endParaRPr lang="en-GB"/>
        </a:p>
      </dgm:t>
    </dgm:pt>
    <dgm:pt modelId="{0A8FEF38-D04A-4705-888B-DA34EBE93225}" type="sibTrans" cxnId="{4014A1A2-E6C0-4895-8210-A90C4E0379B3}">
      <dgm:prSet/>
      <dgm:spPr/>
      <dgm:t>
        <a:bodyPr/>
        <a:lstStyle/>
        <a:p>
          <a:endParaRPr lang="en-GB"/>
        </a:p>
      </dgm:t>
    </dgm:pt>
    <dgm:pt modelId="{5DB02A26-7760-4956-854C-7F1D01AD5D02}">
      <dgm:prSet phldrT="[Text]"/>
      <dgm:spPr/>
      <dgm:t>
        <a:bodyPr/>
        <a:lstStyle/>
        <a:p>
          <a:r>
            <a:rPr lang="en-GB">
              <a:latin typeface="Arial" panose="020B0604020202020204" pitchFamily="34" charset="0"/>
              <a:cs typeface="Arial" panose="020B0604020202020204" pitchFamily="34" charset="0"/>
            </a:rPr>
            <a:t>Design services that support me to live well</a:t>
          </a:r>
        </a:p>
      </dgm:t>
    </dgm:pt>
    <dgm:pt modelId="{E652865D-F9E0-45AA-8AB5-12E7E2E6E218}" type="parTrans" cxnId="{61EC1FD5-5214-4856-BE05-34875E181FE0}">
      <dgm:prSet/>
      <dgm:spPr/>
      <dgm:t>
        <a:bodyPr/>
        <a:lstStyle/>
        <a:p>
          <a:endParaRPr lang="en-GB"/>
        </a:p>
      </dgm:t>
    </dgm:pt>
    <dgm:pt modelId="{B763197A-409B-4E6F-8570-039C91173131}" type="sibTrans" cxnId="{61EC1FD5-5214-4856-BE05-34875E181FE0}">
      <dgm:prSet/>
      <dgm:spPr/>
      <dgm:t>
        <a:bodyPr/>
        <a:lstStyle/>
        <a:p>
          <a:endParaRPr lang="en-GB"/>
        </a:p>
      </dgm:t>
    </dgm:pt>
    <dgm:pt modelId="{473CCC17-53B0-484C-BF04-EEEA3BC8B279}">
      <dgm:prSet phldrT="[Text]"/>
      <dgm:spPr/>
      <dgm:t>
        <a:bodyPr/>
        <a:lstStyle/>
        <a:p>
          <a:endParaRPr lang="en-GB"/>
        </a:p>
      </dgm:t>
    </dgm:pt>
    <dgm:pt modelId="{52D59EED-FEB1-4FDE-9261-1C485A062D47}" type="parTrans" cxnId="{3AA367B7-D6EC-4053-A050-69FF988B690C}">
      <dgm:prSet/>
      <dgm:spPr/>
      <dgm:t>
        <a:bodyPr/>
        <a:lstStyle/>
        <a:p>
          <a:endParaRPr lang="en-GB"/>
        </a:p>
      </dgm:t>
    </dgm:pt>
    <dgm:pt modelId="{5C2BF142-106C-46D6-96B2-E481608ACEA3}" type="sibTrans" cxnId="{3AA367B7-D6EC-4053-A050-69FF988B690C}">
      <dgm:prSet/>
      <dgm:spPr/>
      <dgm:t>
        <a:bodyPr/>
        <a:lstStyle/>
        <a:p>
          <a:endParaRPr lang="en-GB"/>
        </a:p>
      </dgm:t>
    </dgm:pt>
    <dgm:pt modelId="{1F061D04-1031-42AC-954A-B693AC867886}" type="pres">
      <dgm:prSet presAssocID="{8EB94E64-F5BF-4CFB-9136-5602763B4D26}" presName="Name0" presStyleCnt="0">
        <dgm:presLayoutVars>
          <dgm:chMax val="4"/>
          <dgm:resizeHandles val="exact"/>
        </dgm:presLayoutVars>
      </dgm:prSet>
      <dgm:spPr/>
      <dgm:t>
        <a:bodyPr/>
        <a:lstStyle/>
        <a:p>
          <a:endParaRPr lang="en-GB"/>
        </a:p>
      </dgm:t>
    </dgm:pt>
    <dgm:pt modelId="{EDD165DB-5782-4466-AA2F-9935B3E7B93F}" type="pres">
      <dgm:prSet presAssocID="{8EB94E64-F5BF-4CFB-9136-5602763B4D26}" presName="ellipse" presStyleLbl="trBgShp" presStyleIdx="0" presStyleCnt="1"/>
      <dgm:spPr/>
    </dgm:pt>
    <dgm:pt modelId="{D428D63D-EF4B-4867-8F0E-AE66613FB5AF}" type="pres">
      <dgm:prSet presAssocID="{8EB94E64-F5BF-4CFB-9136-5602763B4D26}" presName="arrow1" presStyleLbl="fgShp" presStyleIdx="0" presStyleCnt="1"/>
      <dgm:spPr>
        <a:solidFill>
          <a:srgbClr val="44B6E5"/>
        </a:solidFill>
      </dgm:spPr>
    </dgm:pt>
    <dgm:pt modelId="{A0181F0A-7D75-47F7-A5E8-7739E2A90A50}" type="pres">
      <dgm:prSet presAssocID="{8EB94E64-F5BF-4CFB-9136-5602763B4D26}" presName="rectangle" presStyleLbl="revTx" presStyleIdx="0" presStyleCnt="1">
        <dgm:presLayoutVars>
          <dgm:bulletEnabled val="1"/>
        </dgm:presLayoutVars>
      </dgm:prSet>
      <dgm:spPr/>
      <dgm:t>
        <a:bodyPr/>
        <a:lstStyle/>
        <a:p>
          <a:endParaRPr lang="en-GB"/>
        </a:p>
      </dgm:t>
    </dgm:pt>
    <dgm:pt modelId="{E2045566-A1A1-4368-92B5-8521B15BF531}" type="pres">
      <dgm:prSet presAssocID="{E28EBA3D-FFF7-477E-A185-CA899CFAC5FA}" presName="item1" presStyleLbl="node1" presStyleIdx="0" presStyleCnt="3">
        <dgm:presLayoutVars>
          <dgm:bulletEnabled val="1"/>
        </dgm:presLayoutVars>
      </dgm:prSet>
      <dgm:spPr/>
      <dgm:t>
        <a:bodyPr/>
        <a:lstStyle/>
        <a:p>
          <a:endParaRPr lang="en-GB"/>
        </a:p>
      </dgm:t>
    </dgm:pt>
    <dgm:pt modelId="{C80855CD-8071-4CC6-B8DF-063379C5EF42}" type="pres">
      <dgm:prSet presAssocID="{3438418D-3F10-447A-AC33-AE9AF5AB3D96}" presName="item2" presStyleLbl="node1" presStyleIdx="1" presStyleCnt="3" custLinFactNeighborY="-13194">
        <dgm:presLayoutVars>
          <dgm:bulletEnabled val="1"/>
        </dgm:presLayoutVars>
      </dgm:prSet>
      <dgm:spPr/>
      <dgm:t>
        <a:bodyPr/>
        <a:lstStyle/>
        <a:p>
          <a:endParaRPr lang="en-GB"/>
        </a:p>
      </dgm:t>
    </dgm:pt>
    <dgm:pt modelId="{F8BF3AC3-8D31-498A-AF9F-0BE3D0DC543B}" type="pres">
      <dgm:prSet presAssocID="{5DB02A26-7760-4956-854C-7F1D01AD5D02}" presName="item3" presStyleLbl="node1" presStyleIdx="2" presStyleCnt="3" custLinFactNeighborY="-13194">
        <dgm:presLayoutVars>
          <dgm:bulletEnabled val="1"/>
        </dgm:presLayoutVars>
      </dgm:prSet>
      <dgm:spPr/>
      <dgm:t>
        <a:bodyPr/>
        <a:lstStyle/>
        <a:p>
          <a:endParaRPr lang="en-GB"/>
        </a:p>
      </dgm:t>
    </dgm:pt>
    <dgm:pt modelId="{93BB19C4-DEDA-409C-BE49-7A0E8997AD29}" type="pres">
      <dgm:prSet presAssocID="{8EB94E64-F5BF-4CFB-9136-5602763B4D26}" presName="funnel" presStyleLbl="trAlignAcc1" presStyleIdx="0" presStyleCnt="1"/>
      <dgm:spPr/>
    </dgm:pt>
  </dgm:ptLst>
  <dgm:cxnLst>
    <dgm:cxn modelId="{87B8297F-B15D-489B-A86D-7CE6865D0A49}" type="presOf" srcId="{3438418D-3F10-447A-AC33-AE9AF5AB3D96}" destId="{E2045566-A1A1-4368-92B5-8521B15BF531}" srcOrd="0" destOrd="0" presId="urn:microsoft.com/office/officeart/2005/8/layout/funnel1"/>
    <dgm:cxn modelId="{EAE9A31B-2CE0-493E-8AF7-21557BA32790}" type="presOf" srcId="{E28EBA3D-FFF7-477E-A185-CA899CFAC5FA}" destId="{C80855CD-8071-4CC6-B8DF-063379C5EF42}" srcOrd="0" destOrd="0" presId="urn:microsoft.com/office/officeart/2005/8/layout/funnel1"/>
    <dgm:cxn modelId="{08BCA985-68F4-4A50-8043-D3D70E8A78AA}" srcId="{8EB94E64-F5BF-4CFB-9136-5602763B4D26}" destId="{E28EBA3D-FFF7-477E-A185-CA899CFAC5FA}" srcOrd="1" destOrd="0" parTransId="{360955AB-4216-4DC0-8AB7-8669CAE9AAF6}" sibTransId="{30100B56-F1AE-4328-934E-A568D5E77687}"/>
    <dgm:cxn modelId="{4014A1A2-E6C0-4895-8210-A90C4E0379B3}" srcId="{8EB94E64-F5BF-4CFB-9136-5602763B4D26}" destId="{3438418D-3F10-447A-AC33-AE9AF5AB3D96}" srcOrd="2" destOrd="0" parTransId="{8F8FD325-E5B1-4FF7-9C6F-EBFF9FF85626}" sibTransId="{0A8FEF38-D04A-4705-888B-DA34EBE93225}"/>
    <dgm:cxn modelId="{61EC1FD5-5214-4856-BE05-34875E181FE0}" srcId="{8EB94E64-F5BF-4CFB-9136-5602763B4D26}" destId="{5DB02A26-7760-4956-854C-7F1D01AD5D02}" srcOrd="3" destOrd="0" parTransId="{E652865D-F9E0-45AA-8AB5-12E7E2E6E218}" sibTransId="{B763197A-409B-4E6F-8570-039C91173131}"/>
    <dgm:cxn modelId="{8FAC2EE7-7201-4BA3-8F8A-97E59ED07640}" type="presOf" srcId="{D2959743-0A7F-41C6-9D9C-C0BB8535AF3D}" destId="{F8BF3AC3-8D31-498A-AF9F-0BE3D0DC543B}" srcOrd="0" destOrd="0" presId="urn:microsoft.com/office/officeart/2005/8/layout/funnel1"/>
    <dgm:cxn modelId="{3AA367B7-D6EC-4053-A050-69FF988B690C}" srcId="{8EB94E64-F5BF-4CFB-9136-5602763B4D26}" destId="{473CCC17-53B0-484C-BF04-EEEA3BC8B279}" srcOrd="4" destOrd="0" parTransId="{52D59EED-FEB1-4FDE-9261-1C485A062D47}" sibTransId="{5C2BF142-106C-46D6-96B2-E481608ACEA3}"/>
    <dgm:cxn modelId="{B8217F53-E53B-4C5D-88EB-9ECDF523B027}" type="presOf" srcId="{8EB94E64-F5BF-4CFB-9136-5602763B4D26}" destId="{1F061D04-1031-42AC-954A-B693AC867886}" srcOrd="0" destOrd="0" presId="urn:microsoft.com/office/officeart/2005/8/layout/funnel1"/>
    <dgm:cxn modelId="{B4E2DF74-5771-435A-9CBF-67E56AE06DC2}" type="presOf" srcId="{5DB02A26-7760-4956-854C-7F1D01AD5D02}" destId="{A0181F0A-7D75-47F7-A5E8-7739E2A90A50}" srcOrd="0" destOrd="0" presId="urn:microsoft.com/office/officeart/2005/8/layout/funnel1"/>
    <dgm:cxn modelId="{81931AC1-4FFD-4D5A-AC36-33F8F14EA008}" srcId="{8EB94E64-F5BF-4CFB-9136-5602763B4D26}" destId="{D2959743-0A7F-41C6-9D9C-C0BB8535AF3D}" srcOrd="0" destOrd="0" parTransId="{5C27A8CC-5ED3-47F2-9A7A-2EB91F3BE465}" sibTransId="{AB293D34-92E2-4A94-9FFC-83D63510BFA2}"/>
    <dgm:cxn modelId="{C5DA30E0-0CD0-4443-8D3F-0E66EB1DD132}" type="presParOf" srcId="{1F061D04-1031-42AC-954A-B693AC867886}" destId="{EDD165DB-5782-4466-AA2F-9935B3E7B93F}" srcOrd="0" destOrd="0" presId="urn:microsoft.com/office/officeart/2005/8/layout/funnel1"/>
    <dgm:cxn modelId="{2BD1E0B1-8F7B-4309-B04D-BD0054B8009E}" type="presParOf" srcId="{1F061D04-1031-42AC-954A-B693AC867886}" destId="{D428D63D-EF4B-4867-8F0E-AE66613FB5AF}" srcOrd="1" destOrd="0" presId="urn:microsoft.com/office/officeart/2005/8/layout/funnel1"/>
    <dgm:cxn modelId="{0EA27301-E439-441F-ACFF-20A98E5FA16E}" type="presParOf" srcId="{1F061D04-1031-42AC-954A-B693AC867886}" destId="{A0181F0A-7D75-47F7-A5E8-7739E2A90A50}" srcOrd="2" destOrd="0" presId="urn:microsoft.com/office/officeart/2005/8/layout/funnel1"/>
    <dgm:cxn modelId="{5D3C8AAF-FFA9-4D27-9AE1-77952C2B1422}" type="presParOf" srcId="{1F061D04-1031-42AC-954A-B693AC867886}" destId="{E2045566-A1A1-4368-92B5-8521B15BF531}" srcOrd="3" destOrd="0" presId="urn:microsoft.com/office/officeart/2005/8/layout/funnel1"/>
    <dgm:cxn modelId="{57347170-324E-4B97-B6D8-5D3ED795B305}" type="presParOf" srcId="{1F061D04-1031-42AC-954A-B693AC867886}" destId="{C80855CD-8071-4CC6-B8DF-063379C5EF42}" srcOrd="4" destOrd="0" presId="urn:microsoft.com/office/officeart/2005/8/layout/funnel1"/>
    <dgm:cxn modelId="{C1CCB386-F1DC-49DB-8EF7-112562146E53}" type="presParOf" srcId="{1F061D04-1031-42AC-954A-B693AC867886}" destId="{F8BF3AC3-8D31-498A-AF9F-0BE3D0DC543B}" srcOrd="5" destOrd="0" presId="urn:microsoft.com/office/officeart/2005/8/layout/funnel1"/>
    <dgm:cxn modelId="{88FE4260-CD88-49FB-A13B-1B3D899079DB}" type="presParOf" srcId="{1F061D04-1031-42AC-954A-B693AC867886}" destId="{93BB19C4-DEDA-409C-BE49-7A0E8997AD29}"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1113C2-09B2-48D2-ABB9-1F33491DE0F2}"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E0AC41D4-F8C9-4BD7-889B-0FB1B8F22021}">
      <dgm:prSet phldrT="[Text]" custT="1"/>
      <dgm:spPr/>
      <dgm:t>
        <a:bodyPr/>
        <a:lstStyle/>
        <a:p>
          <a:pPr algn="ctr"/>
          <a:r>
            <a:rPr lang="en-GB" sz="2000" dirty="0">
              <a:latin typeface="Arial" panose="020B0604020202020204" pitchFamily="34" charset="0"/>
              <a:cs typeface="Arial" panose="020B0604020202020204" pitchFamily="34" charset="0"/>
            </a:rPr>
            <a:t>September</a:t>
          </a:r>
        </a:p>
        <a:p>
          <a:pPr algn="ctr"/>
          <a:r>
            <a:rPr lang="en-GB" sz="2000" dirty="0">
              <a:latin typeface="Arial" panose="020B0604020202020204" pitchFamily="34" charset="0"/>
              <a:cs typeface="Arial" panose="020B0604020202020204" pitchFamily="34" charset="0"/>
            </a:rPr>
            <a:t>2020</a:t>
          </a:r>
        </a:p>
      </dgm:t>
    </dgm:pt>
    <dgm:pt modelId="{EC40E039-E5E8-45AC-A626-70A0B2F635C0}" type="parTrans" cxnId="{2B4BAAD2-DB09-4B70-AAAD-B459C7FE2DF9}">
      <dgm:prSet/>
      <dgm:spPr/>
      <dgm:t>
        <a:bodyPr/>
        <a:lstStyle/>
        <a:p>
          <a:endParaRPr lang="en-GB"/>
        </a:p>
      </dgm:t>
    </dgm:pt>
    <dgm:pt modelId="{73544E13-A78C-4B32-8090-0B1A83F6C083}" type="sibTrans" cxnId="{2B4BAAD2-DB09-4B70-AAAD-B459C7FE2DF9}">
      <dgm:prSet/>
      <dgm:spPr/>
      <dgm:t>
        <a:bodyPr/>
        <a:lstStyle/>
        <a:p>
          <a:endParaRPr lang="en-GB"/>
        </a:p>
      </dgm:t>
    </dgm:pt>
    <dgm:pt modelId="{844B60BB-D0FB-4FFA-A459-14213F629F52}">
      <dgm:prSet phldrT="[Text]" custT="1"/>
      <dgm:spPr/>
      <dgm:t>
        <a:bodyPr/>
        <a:lstStyle/>
        <a:p>
          <a:r>
            <a:rPr lang="en-GB" sz="1900" dirty="0">
              <a:latin typeface="Arial" panose="020B0604020202020204" pitchFamily="34" charset="0"/>
              <a:cs typeface="Arial" panose="020B0604020202020204" pitchFamily="34" charset="0"/>
            </a:rPr>
            <a:t>10% sample</a:t>
          </a:r>
        </a:p>
      </dgm:t>
    </dgm:pt>
    <dgm:pt modelId="{ED49B829-EDD4-4596-A9DE-4AD51A1E44E7}" type="parTrans" cxnId="{2F04B63E-8A11-4AB7-BC8C-D9CC982C16D9}">
      <dgm:prSet/>
      <dgm:spPr/>
      <dgm:t>
        <a:bodyPr/>
        <a:lstStyle/>
        <a:p>
          <a:endParaRPr lang="en-GB"/>
        </a:p>
      </dgm:t>
    </dgm:pt>
    <dgm:pt modelId="{74465517-CA84-479F-970B-ACF515A3991E}" type="sibTrans" cxnId="{2F04B63E-8A11-4AB7-BC8C-D9CC982C16D9}">
      <dgm:prSet/>
      <dgm:spPr/>
      <dgm:t>
        <a:bodyPr/>
        <a:lstStyle/>
        <a:p>
          <a:endParaRPr lang="en-GB"/>
        </a:p>
      </dgm:t>
    </dgm:pt>
    <dgm:pt modelId="{AB862337-4FCC-48A0-A059-A690B0A4674D}">
      <dgm:prSet phldrT="[Text]" custT="1"/>
      <dgm:spPr/>
      <dgm:t>
        <a:bodyPr/>
        <a:lstStyle/>
        <a:p>
          <a:r>
            <a:rPr lang="en-GB" sz="2000">
              <a:latin typeface="Arial" panose="020B0604020202020204" pitchFamily="34" charset="0"/>
              <a:cs typeface="Arial" panose="020B0604020202020204" pitchFamily="34" charset="0"/>
            </a:rPr>
            <a:t>December 2020</a:t>
          </a:r>
        </a:p>
      </dgm:t>
    </dgm:pt>
    <dgm:pt modelId="{022FF729-3F83-4516-939F-8A884E345644}" type="parTrans" cxnId="{10E82C51-9702-48D8-A298-182FC106F0A3}">
      <dgm:prSet/>
      <dgm:spPr/>
      <dgm:t>
        <a:bodyPr/>
        <a:lstStyle/>
        <a:p>
          <a:endParaRPr lang="en-GB"/>
        </a:p>
      </dgm:t>
    </dgm:pt>
    <dgm:pt modelId="{DE947112-3182-4C94-A3EF-5D2143FF6A9C}" type="sibTrans" cxnId="{10E82C51-9702-48D8-A298-182FC106F0A3}">
      <dgm:prSet/>
      <dgm:spPr/>
      <dgm:t>
        <a:bodyPr/>
        <a:lstStyle/>
        <a:p>
          <a:endParaRPr lang="en-GB"/>
        </a:p>
      </dgm:t>
    </dgm:pt>
    <dgm:pt modelId="{C47331A1-895A-4B67-9D2C-4E8708BD9CE1}">
      <dgm:prSet phldrT="[Text]"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900" dirty="0">
              <a:latin typeface="Arial" panose="020B0604020202020204" pitchFamily="34" charset="0"/>
              <a:cs typeface="Arial" panose="020B0604020202020204" pitchFamily="34" charset="0"/>
            </a:rPr>
            <a:t> </a:t>
          </a:r>
          <a:r>
            <a:rPr lang="en-GB" sz="1900" b="1" u="sng" dirty="0">
              <a:latin typeface="Arial" panose="020B0604020202020204" pitchFamily="34" charset="0"/>
              <a:cs typeface="Arial" panose="020B0604020202020204" pitchFamily="34" charset="0"/>
            </a:rPr>
            <a:t>100% breast prostate colorectal</a:t>
          </a:r>
        </a:p>
      </dgm:t>
    </dgm:pt>
    <dgm:pt modelId="{D65790F2-1A6B-4539-9DD6-BC0BDDB55049}" type="parTrans" cxnId="{C667048B-C5A1-4BE7-9A0F-37F53C7925FD}">
      <dgm:prSet/>
      <dgm:spPr/>
      <dgm:t>
        <a:bodyPr/>
        <a:lstStyle/>
        <a:p>
          <a:endParaRPr lang="en-GB"/>
        </a:p>
      </dgm:t>
    </dgm:pt>
    <dgm:pt modelId="{9B447549-1859-43B1-84CB-AF4AC1FEDE8B}" type="sibTrans" cxnId="{C667048B-C5A1-4BE7-9A0F-37F53C7925FD}">
      <dgm:prSet/>
      <dgm:spPr/>
      <dgm:t>
        <a:bodyPr/>
        <a:lstStyle/>
        <a:p>
          <a:endParaRPr lang="en-GB"/>
        </a:p>
      </dgm:t>
    </dgm:pt>
    <dgm:pt modelId="{337A8661-15A4-4B5F-94E3-AD08C64A8781}">
      <dgm:prSet phldrT="[Text]" custT="1"/>
      <dgm:spPr/>
      <dgm:t>
        <a:bodyPr/>
        <a:lstStyle/>
        <a:p>
          <a:r>
            <a:rPr lang="en-GB" sz="1900" dirty="0">
              <a:latin typeface="Arial" panose="020B0604020202020204" pitchFamily="34" charset="0"/>
              <a:cs typeface="Arial" panose="020B0604020202020204" pitchFamily="34" charset="0"/>
            </a:rPr>
            <a:t>Nationwide test</a:t>
          </a:r>
        </a:p>
      </dgm:t>
    </dgm:pt>
    <dgm:pt modelId="{67258006-F815-4859-B024-5125AA93BEEB}" type="parTrans" cxnId="{CF7B9FE2-E4C0-4980-934B-3C69F117B67A}">
      <dgm:prSet/>
      <dgm:spPr/>
      <dgm:t>
        <a:bodyPr/>
        <a:lstStyle/>
        <a:p>
          <a:endParaRPr lang="en-GB"/>
        </a:p>
      </dgm:t>
    </dgm:pt>
    <dgm:pt modelId="{5D229FBE-AB85-4D38-92C6-2A67B004E4A9}" type="sibTrans" cxnId="{CF7B9FE2-E4C0-4980-934B-3C69F117B67A}">
      <dgm:prSet/>
      <dgm:spPr/>
      <dgm:t>
        <a:bodyPr/>
        <a:lstStyle/>
        <a:p>
          <a:endParaRPr lang="en-GB"/>
        </a:p>
      </dgm:t>
    </dgm:pt>
    <dgm:pt modelId="{83737B00-D068-40D1-96E7-955D69662B56}">
      <dgm:prSet phldrT="[Text]" custT="1"/>
      <dgm:spPr/>
      <dgm:t>
        <a:bodyPr/>
        <a:lstStyle/>
        <a:p>
          <a:r>
            <a:rPr lang="en-GB" sz="1900" dirty="0">
              <a:latin typeface="Arial" panose="020B0604020202020204" pitchFamily="34" charset="0"/>
              <a:cs typeface="Arial" panose="020B0604020202020204" pitchFamily="34" charset="0"/>
            </a:rPr>
            <a:t>Breast prostate colorectal</a:t>
          </a:r>
        </a:p>
      </dgm:t>
    </dgm:pt>
    <dgm:pt modelId="{D4BCB96C-2F2C-4319-BA98-BB8468B01F17}" type="parTrans" cxnId="{8AABF05E-088D-4600-9FC9-CC40B4A9C514}">
      <dgm:prSet/>
      <dgm:spPr/>
      <dgm:t>
        <a:bodyPr/>
        <a:lstStyle/>
        <a:p>
          <a:endParaRPr lang="en-GB"/>
        </a:p>
      </dgm:t>
    </dgm:pt>
    <dgm:pt modelId="{2387F7A9-1CED-4DCD-AA39-83E16A4DE064}" type="sibTrans" cxnId="{8AABF05E-088D-4600-9FC9-CC40B4A9C514}">
      <dgm:prSet/>
      <dgm:spPr/>
      <dgm:t>
        <a:bodyPr/>
        <a:lstStyle/>
        <a:p>
          <a:endParaRPr lang="en-GB"/>
        </a:p>
      </dgm:t>
    </dgm:pt>
    <dgm:pt modelId="{1A6DFAF4-7A5C-4F2C-A4D7-E417E616DAAC}">
      <dgm:prSet custT="1"/>
      <dgm:spPr/>
      <dgm:t>
        <a:bodyPr/>
        <a:lstStyle/>
        <a:p>
          <a:r>
            <a:rPr lang="en-GB" sz="2000">
              <a:latin typeface="Arial" panose="020B0604020202020204" pitchFamily="34" charset="0"/>
              <a:cs typeface="Arial" panose="020B0604020202020204" pitchFamily="34" charset="0"/>
            </a:rPr>
            <a:t>July </a:t>
          </a:r>
        </a:p>
        <a:p>
          <a:r>
            <a:rPr lang="en-GB" sz="2000">
              <a:latin typeface="Arial" panose="020B0604020202020204" pitchFamily="34" charset="0"/>
              <a:cs typeface="Arial" panose="020B0604020202020204" pitchFamily="34" charset="0"/>
            </a:rPr>
            <a:t>2021</a:t>
          </a:r>
        </a:p>
      </dgm:t>
    </dgm:pt>
    <dgm:pt modelId="{3F23F45F-3665-4BF1-8CC0-89F885D262EE}" type="parTrans" cxnId="{0BEC3AED-EF24-45A1-916D-97724208D814}">
      <dgm:prSet/>
      <dgm:spPr/>
      <dgm:t>
        <a:bodyPr/>
        <a:lstStyle/>
        <a:p>
          <a:endParaRPr lang="en-GB"/>
        </a:p>
      </dgm:t>
    </dgm:pt>
    <dgm:pt modelId="{79A15EF1-D92D-4E71-8D3A-F42EC05591B8}" type="sibTrans" cxnId="{0BEC3AED-EF24-45A1-916D-97724208D814}">
      <dgm:prSet/>
      <dgm:spPr/>
      <dgm:t>
        <a:bodyPr/>
        <a:lstStyle/>
        <a:p>
          <a:endParaRPr lang="en-GB"/>
        </a:p>
      </dgm:t>
    </dgm:pt>
    <dgm:pt modelId="{7BDB491E-EB84-410D-BB00-6366F3358C5C}">
      <dgm:prSet custT="1"/>
      <dgm:spPr/>
      <dgm:t>
        <a:bodyPr/>
        <a:lstStyle/>
        <a:p>
          <a:r>
            <a:rPr lang="en-GB" sz="2000">
              <a:latin typeface="Arial" panose="020B0604020202020204" pitchFamily="34" charset="0"/>
              <a:cs typeface="Arial" panose="020B0604020202020204" pitchFamily="34" charset="0"/>
            </a:rPr>
            <a:t>October 2021</a:t>
          </a:r>
        </a:p>
      </dgm:t>
    </dgm:pt>
    <dgm:pt modelId="{B9AF4DAF-53D8-4206-BD76-7F754E53AB5B}" type="parTrans" cxnId="{2996CB74-AF73-4EB4-9849-1666C1F6567F}">
      <dgm:prSet/>
      <dgm:spPr/>
      <dgm:t>
        <a:bodyPr/>
        <a:lstStyle/>
        <a:p>
          <a:endParaRPr lang="en-GB"/>
        </a:p>
      </dgm:t>
    </dgm:pt>
    <dgm:pt modelId="{F53BDB99-6CCF-4B75-831C-527F268516DD}" type="sibTrans" cxnId="{2996CB74-AF73-4EB4-9849-1666C1F6567F}">
      <dgm:prSet/>
      <dgm:spPr/>
      <dgm:t>
        <a:bodyPr/>
        <a:lstStyle/>
        <a:p>
          <a:endParaRPr lang="en-GB"/>
        </a:p>
      </dgm:t>
    </dgm:pt>
    <dgm:pt modelId="{8CB4F1D5-8421-41C4-BAB7-9DA60EC8F073}" type="pres">
      <dgm:prSet presAssocID="{001113C2-09B2-48D2-ABB9-1F33491DE0F2}" presName="Name0" presStyleCnt="0">
        <dgm:presLayoutVars>
          <dgm:chMax val="11"/>
          <dgm:chPref val="11"/>
          <dgm:dir/>
          <dgm:resizeHandles/>
        </dgm:presLayoutVars>
      </dgm:prSet>
      <dgm:spPr/>
      <dgm:t>
        <a:bodyPr/>
        <a:lstStyle/>
        <a:p>
          <a:endParaRPr lang="en-GB"/>
        </a:p>
      </dgm:t>
    </dgm:pt>
    <dgm:pt modelId="{249CEAB3-FA70-4D2D-AB8C-443F85FFC767}" type="pres">
      <dgm:prSet presAssocID="{7BDB491E-EB84-410D-BB00-6366F3358C5C}" presName="Accent4" presStyleCnt="0"/>
      <dgm:spPr/>
    </dgm:pt>
    <dgm:pt modelId="{1C7FFAF8-CBCD-41C9-AE6F-661C223F40F4}" type="pres">
      <dgm:prSet presAssocID="{7BDB491E-EB84-410D-BB00-6366F3358C5C}" presName="Accent" presStyleLbl="node1" presStyleIdx="0" presStyleCnt="4"/>
      <dgm:spPr/>
    </dgm:pt>
    <dgm:pt modelId="{A45BEA4D-B70F-4216-B2A4-27585A13B2C1}" type="pres">
      <dgm:prSet presAssocID="{7BDB491E-EB84-410D-BB00-6366F3358C5C}" presName="ParentBackground4" presStyleCnt="0"/>
      <dgm:spPr/>
    </dgm:pt>
    <dgm:pt modelId="{77F9DFB5-C619-49E7-963E-D5372E5AB374}" type="pres">
      <dgm:prSet presAssocID="{7BDB491E-EB84-410D-BB00-6366F3358C5C}" presName="ParentBackground" presStyleLbl="fgAcc1" presStyleIdx="0" presStyleCnt="4"/>
      <dgm:spPr/>
      <dgm:t>
        <a:bodyPr/>
        <a:lstStyle/>
        <a:p>
          <a:endParaRPr lang="en-GB"/>
        </a:p>
      </dgm:t>
    </dgm:pt>
    <dgm:pt modelId="{8766B5AA-29F9-4486-8C08-31CDA254D394}" type="pres">
      <dgm:prSet presAssocID="{7BDB491E-EB84-410D-BB00-6366F3358C5C}" presName="Parent4" presStyleLbl="revTx" presStyleIdx="0" presStyleCnt="2">
        <dgm:presLayoutVars>
          <dgm:chMax val="1"/>
          <dgm:chPref val="1"/>
          <dgm:bulletEnabled val="1"/>
        </dgm:presLayoutVars>
      </dgm:prSet>
      <dgm:spPr/>
      <dgm:t>
        <a:bodyPr/>
        <a:lstStyle/>
        <a:p>
          <a:endParaRPr lang="en-GB"/>
        </a:p>
      </dgm:t>
    </dgm:pt>
    <dgm:pt modelId="{988BF542-0E1B-413D-A43D-DD56FF75FED1}" type="pres">
      <dgm:prSet presAssocID="{1A6DFAF4-7A5C-4F2C-A4D7-E417E616DAAC}" presName="Accent3" presStyleCnt="0"/>
      <dgm:spPr/>
    </dgm:pt>
    <dgm:pt modelId="{E3CC1C01-9F33-4BF8-9A39-63CAED74B7F9}" type="pres">
      <dgm:prSet presAssocID="{1A6DFAF4-7A5C-4F2C-A4D7-E417E616DAAC}" presName="Accent" presStyleLbl="node1" presStyleIdx="1" presStyleCnt="4"/>
      <dgm:spPr/>
    </dgm:pt>
    <dgm:pt modelId="{6B697346-93A7-4DF4-B06F-4B32B3B58044}" type="pres">
      <dgm:prSet presAssocID="{1A6DFAF4-7A5C-4F2C-A4D7-E417E616DAAC}" presName="ParentBackground3" presStyleCnt="0"/>
      <dgm:spPr/>
    </dgm:pt>
    <dgm:pt modelId="{A29570B7-803B-40E4-ACE9-2E981680D8FB}" type="pres">
      <dgm:prSet presAssocID="{1A6DFAF4-7A5C-4F2C-A4D7-E417E616DAAC}" presName="ParentBackground" presStyleLbl="fgAcc1" presStyleIdx="1" presStyleCnt="4"/>
      <dgm:spPr/>
      <dgm:t>
        <a:bodyPr/>
        <a:lstStyle/>
        <a:p>
          <a:endParaRPr lang="en-GB"/>
        </a:p>
      </dgm:t>
    </dgm:pt>
    <dgm:pt modelId="{81D25055-5322-4456-A30C-08DB656058C6}" type="pres">
      <dgm:prSet presAssocID="{1A6DFAF4-7A5C-4F2C-A4D7-E417E616DAAC}" presName="Parent3" presStyleLbl="revTx" presStyleIdx="0" presStyleCnt="2">
        <dgm:presLayoutVars>
          <dgm:chMax val="1"/>
          <dgm:chPref val="1"/>
          <dgm:bulletEnabled val="1"/>
        </dgm:presLayoutVars>
      </dgm:prSet>
      <dgm:spPr/>
      <dgm:t>
        <a:bodyPr/>
        <a:lstStyle/>
        <a:p>
          <a:endParaRPr lang="en-GB"/>
        </a:p>
      </dgm:t>
    </dgm:pt>
    <dgm:pt modelId="{53A359BB-BDE9-4F1C-9DC7-B4493E44B837}" type="pres">
      <dgm:prSet presAssocID="{AB862337-4FCC-48A0-A059-A690B0A4674D}" presName="Accent2" presStyleCnt="0"/>
      <dgm:spPr/>
    </dgm:pt>
    <dgm:pt modelId="{FC96566E-81B5-4B66-B72E-0D10B1250FA9}" type="pres">
      <dgm:prSet presAssocID="{AB862337-4FCC-48A0-A059-A690B0A4674D}" presName="Accent" presStyleLbl="node1" presStyleIdx="2" presStyleCnt="4"/>
      <dgm:spPr/>
    </dgm:pt>
    <dgm:pt modelId="{28E0E827-422F-47E1-BFFB-FD943137DA8D}" type="pres">
      <dgm:prSet presAssocID="{AB862337-4FCC-48A0-A059-A690B0A4674D}" presName="ParentBackground2" presStyleCnt="0"/>
      <dgm:spPr/>
    </dgm:pt>
    <dgm:pt modelId="{BA9D3933-E89E-4439-8D62-6637FF23FFF2}" type="pres">
      <dgm:prSet presAssocID="{AB862337-4FCC-48A0-A059-A690B0A4674D}" presName="ParentBackground" presStyleLbl="fgAcc1" presStyleIdx="2" presStyleCnt="4"/>
      <dgm:spPr/>
      <dgm:t>
        <a:bodyPr/>
        <a:lstStyle/>
        <a:p>
          <a:endParaRPr lang="en-GB"/>
        </a:p>
      </dgm:t>
    </dgm:pt>
    <dgm:pt modelId="{33DC3E2F-E7B2-47E6-B053-58D0E878BA29}" type="pres">
      <dgm:prSet presAssocID="{AB862337-4FCC-48A0-A059-A690B0A4674D}" presName="Child2" presStyleLbl="revTx" presStyleIdx="0" presStyleCnt="2" custLinFactNeighborX="93" custLinFactNeighborY="124">
        <dgm:presLayoutVars>
          <dgm:chMax val="0"/>
          <dgm:chPref val="0"/>
          <dgm:bulletEnabled val="1"/>
        </dgm:presLayoutVars>
      </dgm:prSet>
      <dgm:spPr/>
      <dgm:t>
        <a:bodyPr/>
        <a:lstStyle/>
        <a:p>
          <a:endParaRPr lang="en-GB"/>
        </a:p>
      </dgm:t>
    </dgm:pt>
    <dgm:pt modelId="{C50FEC26-83C4-4A81-AA3F-5129C7364493}" type="pres">
      <dgm:prSet presAssocID="{AB862337-4FCC-48A0-A059-A690B0A4674D}" presName="Parent2" presStyleLbl="revTx" presStyleIdx="0" presStyleCnt="2">
        <dgm:presLayoutVars>
          <dgm:chMax val="1"/>
          <dgm:chPref val="1"/>
          <dgm:bulletEnabled val="1"/>
        </dgm:presLayoutVars>
      </dgm:prSet>
      <dgm:spPr/>
      <dgm:t>
        <a:bodyPr/>
        <a:lstStyle/>
        <a:p>
          <a:endParaRPr lang="en-GB"/>
        </a:p>
      </dgm:t>
    </dgm:pt>
    <dgm:pt modelId="{562FA1C7-3C3D-411F-9956-30A07F4576A0}" type="pres">
      <dgm:prSet presAssocID="{E0AC41D4-F8C9-4BD7-889B-0FB1B8F22021}" presName="Accent1" presStyleCnt="0"/>
      <dgm:spPr/>
    </dgm:pt>
    <dgm:pt modelId="{DC1BA1B9-1371-41AB-86B3-0B5E8B54BE82}" type="pres">
      <dgm:prSet presAssocID="{E0AC41D4-F8C9-4BD7-889B-0FB1B8F22021}" presName="Accent" presStyleLbl="node1" presStyleIdx="3" presStyleCnt="4"/>
      <dgm:spPr/>
    </dgm:pt>
    <dgm:pt modelId="{44720EA4-3807-445C-BD57-43E5157453B2}" type="pres">
      <dgm:prSet presAssocID="{E0AC41D4-F8C9-4BD7-889B-0FB1B8F22021}" presName="ParentBackground1" presStyleCnt="0"/>
      <dgm:spPr/>
    </dgm:pt>
    <dgm:pt modelId="{AE54D128-2112-44C8-8A62-274C90890EE7}" type="pres">
      <dgm:prSet presAssocID="{E0AC41D4-F8C9-4BD7-889B-0FB1B8F22021}" presName="ParentBackground" presStyleLbl="fgAcc1" presStyleIdx="3" presStyleCnt="4"/>
      <dgm:spPr/>
      <dgm:t>
        <a:bodyPr/>
        <a:lstStyle/>
        <a:p>
          <a:endParaRPr lang="en-GB"/>
        </a:p>
      </dgm:t>
    </dgm:pt>
    <dgm:pt modelId="{8EAE59D9-4D4F-4167-A982-C362C044DAFA}" type="pres">
      <dgm:prSet presAssocID="{E0AC41D4-F8C9-4BD7-889B-0FB1B8F22021}" presName="Child1" presStyleLbl="revTx" presStyleIdx="1" presStyleCnt="2">
        <dgm:presLayoutVars>
          <dgm:chMax val="0"/>
          <dgm:chPref val="0"/>
          <dgm:bulletEnabled val="1"/>
        </dgm:presLayoutVars>
      </dgm:prSet>
      <dgm:spPr/>
      <dgm:t>
        <a:bodyPr/>
        <a:lstStyle/>
        <a:p>
          <a:endParaRPr lang="en-GB"/>
        </a:p>
      </dgm:t>
    </dgm:pt>
    <dgm:pt modelId="{DE70A057-0F21-4A76-BEA8-6E5F1CA00A40}" type="pres">
      <dgm:prSet presAssocID="{E0AC41D4-F8C9-4BD7-889B-0FB1B8F22021}" presName="Parent1" presStyleLbl="revTx" presStyleIdx="1" presStyleCnt="2">
        <dgm:presLayoutVars>
          <dgm:chMax val="1"/>
          <dgm:chPref val="1"/>
          <dgm:bulletEnabled val="1"/>
        </dgm:presLayoutVars>
      </dgm:prSet>
      <dgm:spPr/>
      <dgm:t>
        <a:bodyPr/>
        <a:lstStyle/>
        <a:p>
          <a:endParaRPr lang="en-GB"/>
        </a:p>
      </dgm:t>
    </dgm:pt>
  </dgm:ptLst>
  <dgm:cxnLst>
    <dgm:cxn modelId="{9F98207E-3158-4B71-A933-BD2DC019A834}" type="presOf" srcId="{1A6DFAF4-7A5C-4F2C-A4D7-E417E616DAAC}" destId="{81D25055-5322-4456-A30C-08DB656058C6}" srcOrd="1" destOrd="0" presId="urn:microsoft.com/office/officeart/2011/layout/CircleProcess"/>
    <dgm:cxn modelId="{6048522B-96EE-44C9-BCE3-BDBFEE642A44}" type="presOf" srcId="{AB862337-4FCC-48A0-A059-A690B0A4674D}" destId="{BA9D3933-E89E-4439-8D62-6637FF23FFF2}" srcOrd="0" destOrd="0" presId="urn:microsoft.com/office/officeart/2011/layout/CircleProcess"/>
    <dgm:cxn modelId="{7CC2B0B8-13D7-4EB9-B8B4-D37B9BAC926C}" type="presOf" srcId="{AB862337-4FCC-48A0-A059-A690B0A4674D}" destId="{C50FEC26-83C4-4A81-AA3F-5129C7364493}" srcOrd="1" destOrd="0" presId="urn:microsoft.com/office/officeart/2011/layout/CircleProcess"/>
    <dgm:cxn modelId="{A7B038BE-0431-4A3B-AD71-DB56F988783E}" type="presOf" srcId="{E0AC41D4-F8C9-4BD7-889B-0FB1B8F22021}" destId="{DE70A057-0F21-4A76-BEA8-6E5F1CA00A40}" srcOrd="1" destOrd="0" presId="urn:microsoft.com/office/officeart/2011/layout/CircleProcess"/>
    <dgm:cxn modelId="{CC512EA2-D616-46C9-9960-E1C9CFA0F6C5}" type="presOf" srcId="{7BDB491E-EB84-410D-BB00-6366F3358C5C}" destId="{8766B5AA-29F9-4486-8C08-31CDA254D394}" srcOrd="1" destOrd="0" presId="urn:microsoft.com/office/officeart/2011/layout/CircleProcess"/>
    <dgm:cxn modelId="{8AABF05E-088D-4600-9FC9-CC40B4A9C514}" srcId="{E0AC41D4-F8C9-4BD7-889B-0FB1B8F22021}" destId="{83737B00-D068-40D1-96E7-955D69662B56}" srcOrd="2" destOrd="0" parTransId="{D4BCB96C-2F2C-4319-BA98-BB8468B01F17}" sibTransId="{2387F7A9-1CED-4DCD-AA39-83E16A4DE064}"/>
    <dgm:cxn modelId="{8C719E60-6E18-4651-87B2-33EB55C7E4C6}" type="presOf" srcId="{83737B00-D068-40D1-96E7-955D69662B56}" destId="{8EAE59D9-4D4F-4167-A982-C362C044DAFA}" srcOrd="0" destOrd="2" presId="urn:microsoft.com/office/officeart/2011/layout/CircleProcess"/>
    <dgm:cxn modelId="{43F43091-53A1-4398-8A88-D185B78D2F43}" type="presOf" srcId="{844B60BB-D0FB-4FFA-A459-14213F629F52}" destId="{8EAE59D9-4D4F-4167-A982-C362C044DAFA}" srcOrd="0" destOrd="0" presId="urn:microsoft.com/office/officeart/2011/layout/CircleProcess"/>
    <dgm:cxn modelId="{BD023DB6-069B-4EE6-9051-B2FD2957172E}" type="presOf" srcId="{E0AC41D4-F8C9-4BD7-889B-0FB1B8F22021}" destId="{AE54D128-2112-44C8-8A62-274C90890EE7}" srcOrd="0" destOrd="0" presId="urn:microsoft.com/office/officeart/2011/layout/CircleProcess"/>
    <dgm:cxn modelId="{10E82C51-9702-48D8-A298-182FC106F0A3}" srcId="{001113C2-09B2-48D2-ABB9-1F33491DE0F2}" destId="{AB862337-4FCC-48A0-A059-A690B0A4674D}" srcOrd="1" destOrd="0" parTransId="{022FF729-3F83-4516-939F-8A884E345644}" sibTransId="{DE947112-3182-4C94-A3EF-5D2143FF6A9C}"/>
    <dgm:cxn modelId="{B6F33AEA-48A4-47CA-B851-39C93E3F8AB7}" type="presOf" srcId="{7BDB491E-EB84-410D-BB00-6366F3358C5C}" destId="{77F9DFB5-C619-49E7-963E-D5372E5AB374}" srcOrd="0" destOrd="0" presId="urn:microsoft.com/office/officeart/2011/layout/CircleProcess"/>
    <dgm:cxn modelId="{2996CB74-AF73-4EB4-9849-1666C1F6567F}" srcId="{001113C2-09B2-48D2-ABB9-1F33491DE0F2}" destId="{7BDB491E-EB84-410D-BB00-6366F3358C5C}" srcOrd="3" destOrd="0" parTransId="{B9AF4DAF-53D8-4206-BD76-7F754E53AB5B}" sibTransId="{F53BDB99-6CCF-4B75-831C-527F268516DD}"/>
    <dgm:cxn modelId="{8B55A763-3462-47B6-9F58-3ECD1029B6BC}" type="presOf" srcId="{C47331A1-895A-4B67-9D2C-4E8708BD9CE1}" destId="{33DC3E2F-E7B2-47E6-B053-58D0E878BA29}" srcOrd="0" destOrd="0" presId="urn:microsoft.com/office/officeart/2011/layout/CircleProcess"/>
    <dgm:cxn modelId="{2F04B63E-8A11-4AB7-BC8C-D9CC982C16D9}" srcId="{E0AC41D4-F8C9-4BD7-889B-0FB1B8F22021}" destId="{844B60BB-D0FB-4FFA-A459-14213F629F52}" srcOrd="0" destOrd="0" parTransId="{ED49B829-EDD4-4596-A9DE-4AD51A1E44E7}" sibTransId="{74465517-CA84-479F-970B-ACF515A3991E}"/>
    <dgm:cxn modelId="{D42018E1-DD4A-40AE-983C-8A11A3419A19}" type="presOf" srcId="{1A6DFAF4-7A5C-4F2C-A4D7-E417E616DAAC}" destId="{A29570B7-803B-40E4-ACE9-2E981680D8FB}" srcOrd="0" destOrd="0" presId="urn:microsoft.com/office/officeart/2011/layout/CircleProcess"/>
    <dgm:cxn modelId="{0BEC3AED-EF24-45A1-916D-97724208D814}" srcId="{001113C2-09B2-48D2-ABB9-1F33491DE0F2}" destId="{1A6DFAF4-7A5C-4F2C-A4D7-E417E616DAAC}" srcOrd="2" destOrd="0" parTransId="{3F23F45F-3665-4BF1-8CC0-89F885D262EE}" sibTransId="{79A15EF1-D92D-4E71-8D3A-F42EC05591B8}"/>
    <dgm:cxn modelId="{C667048B-C5A1-4BE7-9A0F-37F53C7925FD}" srcId="{AB862337-4FCC-48A0-A059-A690B0A4674D}" destId="{C47331A1-895A-4B67-9D2C-4E8708BD9CE1}" srcOrd="0" destOrd="0" parTransId="{D65790F2-1A6B-4539-9DD6-BC0BDDB55049}" sibTransId="{9B447549-1859-43B1-84CB-AF4AC1FEDE8B}"/>
    <dgm:cxn modelId="{CF7B9FE2-E4C0-4980-934B-3C69F117B67A}" srcId="{E0AC41D4-F8C9-4BD7-889B-0FB1B8F22021}" destId="{337A8661-15A4-4B5F-94E3-AD08C64A8781}" srcOrd="1" destOrd="0" parTransId="{67258006-F815-4859-B024-5125AA93BEEB}" sibTransId="{5D229FBE-AB85-4D38-92C6-2A67B004E4A9}"/>
    <dgm:cxn modelId="{8571083E-F9F4-42BC-B3D1-B503BEF58AD5}" type="presOf" srcId="{001113C2-09B2-48D2-ABB9-1F33491DE0F2}" destId="{8CB4F1D5-8421-41C4-BAB7-9DA60EC8F073}" srcOrd="0" destOrd="0" presId="urn:microsoft.com/office/officeart/2011/layout/CircleProcess"/>
    <dgm:cxn modelId="{EB9228D3-C67C-4A33-B8C6-EE0343DA58E5}" type="presOf" srcId="{337A8661-15A4-4B5F-94E3-AD08C64A8781}" destId="{8EAE59D9-4D4F-4167-A982-C362C044DAFA}" srcOrd="0" destOrd="1" presId="urn:microsoft.com/office/officeart/2011/layout/CircleProcess"/>
    <dgm:cxn modelId="{2B4BAAD2-DB09-4B70-AAAD-B459C7FE2DF9}" srcId="{001113C2-09B2-48D2-ABB9-1F33491DE0F2}" destId="{E0AC41D4-F8C9-4BD7-889B-0FB1B8F22021}" srcOrd="0" destOrd="0" parTransId="{EC40E039-E5E8-45AC-A626-70A0B2F635C0}" sibTransId="{73544E13-A78C-4B32-8090-0B1A83F6C083}"/>
    <dgm:cxn modelId="{4937A027-C3C3-4CE9-9B1F-D32E1CE2F8DE}" type="presParOf" srcId="{8CB4F1D5-8421-41C4-BAB7-9DA60EC8F073}" destId="{249CEAB3-FA70-4D2D-AB8C-443F85FFC767}" srcOrd="0" destOrd="0" presId="urn:microsoft.com/office/officeart/2011/layout/CircleProcess"/>
    <dgm:cxn modelId="{7AFDB2DB-6C0E-4AEA-8892-A4BDBB842B7C}" type="presParOf" srcId="{249CEAB3-FA70-4D2D-AB8C-443F85FFC767}" destId="{1C7FFAF8-CBCD-41C9-AE6F-661C223F40F4}" srcOrd="0" destOrd="0" presId="urn:microsoft.com/office/officeart/2011/layout/CircleProcess"/>
    <dgm:cxn modelId="{E1C77F4E-39E7-451A-9E0D-F5BAFC312654}" type="presParOf" srcId="{8CB4F1D5-8421-41C4-BAB7-9DA60EC8F073}" destId="{A45BEA4D-B70F-4216-B2A4-27585A13B2C1}" srcOrd="1" destOrd="0" presId="urn:microsoft.com/office/officeart/2011/layout/CircleProcess"/>
    <dgm:cxn modelId="{A56153EE-3A7A-44EB-B0A5-B7F3491DCC48}" type="presParOf" srcId="{A45BEA4D-B70F-4216-B2A4-27585A13B2C1}" destId="{77F9DFB5-C619-49E7-963E-D5372E5AB374}" srcOrd="0" destOrd="0" presId="urn:microsoft.com/office/officeart/2011/layout/CircleProcess"/>
    <dgm:cxn modelId="{03DF0275-AA5A-46AC-A880-D7A6F17431F9}" type="presParOf" srcId="{8CB4F1D5-8421-41C4-BAB7-9DA60EC8F073}" destId="{8766B5AA-29F9-4486-8C08-31CDA254D394}" srcOrd="2" destOrd="0" presId="urn:microsoft.com/office/officeart/2011/layout/CircleProcess"/>
    <dgm:cxn modelId="{B62E3754-B6B9-4362-B4CA-C057CD9136C0}" type="presParOf" srcId="{8CB4F1D5-8421-41C4-BAB7-9DA60EC8F073}" destId="{988BF542-0E1B-413D-A43D-DD56FF75FED1}" srcOrd="3" destOrd="0" presId="urn:microsoft.com/office/officeart/2011/layout/CircleProcess"/>
    <dgm:cxn modelId="{D71C58AD-7243-42FE-A357-5DA21E9AB581}" type="presParOf" srcId="{988BF542-0E1B-413D-A43D-DD56FF75FED1}" destId="{E3CC1C01-9F33-4BF8-9A39-63CAED74B7F9}" srcOrd="0" destOrd="0" presId="urn:microsoft.com/office/officeart/2011/layout/CircleProcess"/>
    <dgm:cxn modelId="{9738049A-61C7-40F7-BA4F-A2CFE35955EE}" type="presParOf" srcId="{8CB4F1D5-8421-41C4-BAB7-9DA60EC8F073}" destId="{6B697346-93A7-4DF4-B06F-4B32B3B58044}" srcOrd="4" destOrd="0" presId="urn:microsoft.com/office/officeart/2011/layout/CircleProcess"/>
    <dgm:cxn modelId="{675F6607-6022-44D4-8F89-65F7F57CF123}" type="presParOf" srcId="{6B697346-93A7-4DF4-B06F-4B32B3B58044}" destId="{A29570B7-803B-40E4-ACE9-2E981680D8FB}" srcOrd="0" destOrd="0" presId="urn:microsoft.com/office/officeart/2011/layout/CircleProcess"/>
    <dgm:cxn modelId="{94D39DF3-D627-4638-B45A-CBBC7802F8E5}" type="presParOf" srcId="{8CB4F1D5-8421-41C4-BAB7-9DA60EC8F073}" destId="{81D25055-5322-4456-A30C-08DB656058C6}" srcOrd="5" destOrd="0" presId="urn:microsoft.com/office/officeart/2011/layout/CircleProcess"/>
    <dgm:cxn modelId="{84AF0D2C-67C0-4BD3-9D4A-046B99E56606}" type="presParOf" srcId="{8CB4F1D5-8421-41C4-BAB7-9DA60EC8F073}" destId="{53A359BB-BDE9-4F1C-9DC7-B4493E44B837}" srcOrd="6" destOrd="0" presId="urn:microsoft.com/office/officeart/2011/layout/CircleProcess"/>
    <dgm:cxn modelId="{6CD3B900-4422-4567-93CD-86E000490A7C}" type="presParOf" srcId="{53A359BB-BDE9-4F1C-9DC7-B4493E44B837}" destId="{FC96566E-81B5-4B66-B72E-0D10B1250FA9}" srcOrd="0" destOrd="0" presId="urn:microsoft.com/office/officeart/2011/layout/CircleProcess"/>
    <dgm:cxn modelId="{30DB398A-59B1-4C96-B6B0-00033B04D5D1}" type="presParOf" srcId="{8CB4F1D5-8421-41C4-BAB7-9DA60EC8F073}" destId="{28E0E827-422F-47E1-BFFB-FD943137DA8D}" srcOrd="7" destOrd="0" presId="urn:microsoft.com/office/officeart/2011/layout/CircleProcess"/>
    <dgm:cxn modelId="{B53DD2DE-28F1-4861-8A87-59F6CFFD3868}" type="presParOf" srcId="{28E0E827-422F-47E1-BFFB-FD943137DA8D}" destId="{BA9D3933-E89E-4439-8D62-6637FF23FFF2}" srcOrd="0" destOrd="0" presId="urn:microsoft.com/office/officeart/2011/layout/CircleProcess"/>
    <dgm:cxn modelId="{A6B09E9B-7828-43C6-9D07-833911AC5C99}" type="presParOf" srcId="{8CB4F1D5-8421-41C4-BAB7-9DA60EC8F073}" destId="{33DC3E2F-E7B2-47E6-B053-58D0E878BA29}" srcOrd="8" destOrd="0" presId="urn:microsoft.com/office/officeart/2011/layout/CircleProcess"/>
    <dgm:cxn modelId="{EDF37324-7DE9-4D85-A9D5-E7EF186A44B5}" type="presParOf" srcId="{8CB4F1D5-8421-41C4-BAB7-9DA60EC8F073}" destId="{C50FEC26-83C4-4A81-AA3F-5129C7364493}" srcOrd="9" destOrd="0" presId="urn:microsoft.com/office/officeart/2011/layout/CircleProcess"/>
    <dgm:cxn modelId="{42E95036-58FE-416D-BFF8-08D3AD00D7F6}" type="presParOf" srcId="{8CB4F1D5-8421-41C4-BAB7-9DA60EC8F073}" destId="{562FA1C7-3C3D-411F-9956-30A07F4576A0}" srcOrd="10" destOrd="0" presId="urn:microsoft.com/office/officeart/2011/layout/CircleProcess"/>
    <dgm:cxn modelId="{C2AB96A0-FE40-4E90-B021-F826AAEF24A1}" type="presParOf" srcId="{562FA1C7-3C3D-411F-9956-30A07F4576A0}" destId="{DC1BA1B9-1371-41AB-86B3-0B5E8B54BE82}" srcOrd="0" destOrd="0" presId="urn:microsoft.com/office/officeart/2011/layout/CircleProcess"/>
    <dgm:cxn modelId="{5297303B-2CE0-4788-BC93-941ECA662EE3}" type="presParOf" srcId="{8CB4F1D5-8421-41C4-BAB7-9DA60EC8F073}" destId="{44720EA4-3807-445C-BD57-43E5157453B2}" srcOrd="11" destOrd="0" presId="urn:microsoft.com/office/officeart/2011/layout/CircleProcess"/>
    <dgm:cxn modelId="{CFC576A2-1699-4E73-8C4F-7B012069BD56}" type="presParOf" srcId="{44720EA4-3807-445C-BD57-43E5157453B2}" destId="{AE54D128-2112-44C8-8A62-274C90890EE7}" srcOrd="0" destOrd="0" presId="urn:microsoft.com/office/officeart/2011/layout/CircleProcess"/>
    <dgm:cxn modelId="{C277CF96-B243-4370-8571-C610F821CAFC}" type="presParOf" srcId="{8CB4F1D5-8421-41C4-BAB7-9DA60EC8F073}" destId="{8EAE59D9-4D4F-4167-A982-C362C044DAFA}" srcOrd="12" destOrd="0" presId="urn:microsoft.com/office/officeart/2011/layout/CircleProcess"/>
    <dgm:cxn modelId="{333AFFE2-A1F3-4952-A604-79128ECF752E}" type="presParOf" srcId="{8CB4F1D5-8421-41C4-BAB7-9DA60EC8F073}" destId="{DE70A057-0F21-4A76-BEA8-6E5F1CA00A40}" srcOrd="13"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08E42C-9FDC-4F8A-91C7-294EFAB744B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FAC16174-C3C3-4983-89FF-53C370CD62FC}" type="pres">
      <dgm:prSet presAssocID="{1808E42C-9FDC-4F8A-91C7-294EFAB744BF}" presName="diagram" presStyleCnt="0">
        <dgm:presLayoutVars>
          <dgm:dir/>
          <dgm:resizeHandles val="exact"/>
        </dgm:presLayoutVars>
      </dgm:prSet>
      <dgm:spPr/>
      <dgm:t>
        <a:bodyPr/>
        <a:lstStyle/>
        <a:p>
          <a:endParaRPr lang="en-GB"/>
        </a:p>
      </dgm:t>
    </dgm:pt>
  </dgm:ptLst>
  <dgm:cxnLst>
    <dgm:cxn modelId="{067849E7-D842-4B86-9040-B8A05EC50E93}" type="presOf" srcId="{1808E42C-9FDC-4F8A-91C7-294EFAB744BF}" destId="{FAC16174-C3C3-4983-89FF-53C370CD62FC}"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FE0E8D-8575-46FF-8676-045D9B396338}" type="doc">
      <dgm:prSet loTypeId="urn:microsoft.com/office/officeart/2011/layout/TabList" loCatId="officeonline" qsTypeId="urn:microsoft.com/office/officeart/2005/8/quickstyle/simple1" qsCatId="simple" csTypeId="urn:microsoft.com/office/officeart/2005/8/colors/accent1_2" csCatId="accent1" phldr="1"/>
      <dgm:spPr/>
      <dgm:t>
        <a:bodyPr/>
        <a:lstStyle/>
        <a:p>
          <a:endParaRPr lang="en-GB"/>
        </a:p>
      </dgm:t>
    </dgm:pt>
    <dgm:pt modelId="{69BD0164-81F5-4186-9E15-B861F0429A7B}">
      <dgm:prSet phldrT="[Text]" custT="1"/>
      <dgm:spPr>
        <a:solidFill>
          <a:srgbClr val="00B0F0"/>
        </a:solidFill>
      </dgm:spPr>
      <dgm:t>
        <a:bodyPr/>
        <a:lstStyle/>
        <a:p>
          <a:r>
            <a:rPr lang="en-GB" sz="2400">
              <a:latin typeface="Arial" panose="020B0604020202020204" pitchFamily="34" charset="0"/>
              <a:cs typeface="Arial" panose="020B0604020202020204" pitchFamily="34" charset="0"/>
            </a:rPr>
            <a:t>Level 1</a:t>
          </a:r>
        </a:p>
      </dgm:t>
    </dgm:pt>
    <dgm:pt modelId="{B39D87BB-5D74-4DCD-B754-648D2CDF36CF}" type="parTrans" cxnId="{FCA03470-B321-4F03-8CF2-F9967E1E0D95}">
      <dgm:prSet/>
      <dgm:spPr/>
      <dgm:t>
        <a:bodyPr/>
        <a:lstStyle/>
        <a:p>
          <a:endParaRPr lang="en-GB">
            <a:latin typeface="Arial" panose="020B0604020202020204" pitchFamily="34" charset="0"/>
            <a:cs typeface="Arial" panose="020B0604020202020204" pitchFamily="34" charset="0"/>
          </a:endParaRPr>
        </a:p>
      </dgm:t>
    </dgm:pt>
    <dgm:pt modelId="{768CDD98-6E96-4412-BA68-6B11C47028EC}" type="sibTrans" cxnId="{FCA03470-B321-4F03-8CF2-F9967E1E0D95}">
      <dgm:prSet/>
      <dgm:spPr/>
      <dgm:t>
        <a:bodyPr/>
        <a:lstStyle/>
        <a:p>
          <a:endParaRPr lang="en-GB">
            <a:latin typeface="Arial" panose="020B0604020202020204" pitchFamily="34" charset="0"/>
            <a:cs typeface="Arial" panose="020B0604020202020204" pitchFamily="34" charset="0"/>
          </a:endParaRPr>
        </a:p>
      </dgm:t>
    </dgm:pt>
    <dgm:pt modelId="{9F3790A1-C32B-416C-940A-4EC417D9E076}">
      <dgm:prSet phldrT="[Text]" custT="1"/>
      <dgm:spPr/>
      <dgm:t>
        <a:bodyPr/>
        <a:lstStyle/>
        <a:p>
          <a:r>
            <a:rPr lang="en-GB" sz="2400">
              <a:latin typeface="Arial" panose="020B0604020202020204" pitchFamily="34" charset="0"/>
              <a:cs typeface="Arial" panose="020B0604020202020204" pitchFamily="34" charset="0"/>
            </a:rPr>
            <a:t>National reporting</a:t>
          </a:r>
        </a:p>
      </dgm:t>
    </dgm:pt>
    <dgm:pt modelId="{E6A1FAD8-7165-4C72-B6AE-5C2BEC34DAD3}" type="parTrans" cxnId="{9A22824D-EE6D-4C79-9CB7-6E15F36C43F7}">
      <dgm:prSet/>
      <dgm:spPr/>
      <dgm:t>
        <a:bodyPr/>
        <a:lstStyle/>
        <a:p>
          <a:endParaRPr lang="en-GB">
            <a:latin typeface="Arial" panose="020B0604020202020204" pitchFamily="34" charset="0"/>
            <a:cs typeface="Arial" panose="020B0604020202020204" pitchFamily="34" charset="0"/>
          </a:endParaRPr>
        </a:p>
      </dgm:t>
    </dgm:pt>
    <dgm:pt modelId="{C4806262-63C0-4C0B-9022-FE31A80E879E}" type="sibTrans" cxnId="{9A22824D-EE6D-4C79-9CB7-6E15F36C43F7}">
      <dgm:prSet/>
      <dgm:spPr/>
      <dgm:t>
        <a:bodyPr/>
        <a:lstStyle/>
        <a:p>
          <a:endParaRPr lang="en-GB">
            <a:latin typeface="Arial" panose="020B0604020202020204" pitchFamily="34" charset="0"/>
            <a:cs typeface="Arial" panose="020B0604020202020204" pitchFamily="34" charset="0"/>
          </a:endParaRPr>
        </a:p>
      </dgm:t>
    </dgm:pt>
    <dgm:pt modelId="{8CF263DC-E8C8-48D1-964F-53ADF2B35598}">
      <dgm:prSet phldrT="[Text]" custT="1"/>
      <dgm:spPr>
        <a:solidFill>
          <a:srgbClr val="00B0F0"/>
        </a:solidFill>
      </dgm:spPr>
      <dgm:t>
        <a:bodyPr/>
        <a:lstStyle/>
        <a:p>
          <a:r>
            <a:rPr lang="en-GB" sz="2400">
              <a:latin typeface="Arial" panose="020B0604020202020204" pitchFamily="34" charset="0"/>
              <a:cs typeface="Arial" panose="020B0604020202020204" pitchFamily="34" charset="0"/>
            </a:rPr>
            <a:t>Level 2</a:t>
          </a:r>
        </a:p>
      </dgm:t>
    </dgm:pt>
    <dgm:pt modelId="{B3ED78D7-0526-49E2-B4F8-0548D631F14B}" type="parTrans" cxnId="{8BD686EB-6C95-4EE6-81C7-DD1E062FCCAD}">
      <dgm:prSet/>
      <dgm:spPr/>
      <dgm:t>
        <a:bodyPr/>
        <a:lstStyle/>
        <a:p>
          <a:endParaRPr lang="en-GB">
            <a:latin typeface="Arial" panose="020B0604020202020204" pitchFamily="34" charset="0"/>
            <a:cs typeface="Arial" panose="020B0604020202020204" pitchFamily="34" charset="0"/>
          </a:endParaRPr>
        </a:p>
      </dgm:t>
    </dgm:pt>
    <dgm:pt modelId="{BC98A9D9-C5DD-46D9-B6EB-D461E5DDB88F}" type="sibTrans" cxnId="{8BD686EB-6C95-4EE6-81C7-DD1E062FCCAD}">
      <dgm:prSet/>
      <dgm:spPr/>
      <dgm:t>
        <a:bodyPr/>
        <a:lstStyle/>
        <a:p>
          <a:endParaRPr lang="en-GB">
            <a:latin typeface="Arial" panose="020B0604020202020204" pitchFamily="34" charset="0"/>
            <a:cs typeface="Arial" panose="020B0604020202020204" pitchFamily="34" charset="0"/>
          </a:endParaRPr>
        </a:p>
      </dgm:t>
    </dgm:pt>
    <dgm:pt modelId="{45F39A70-D7B0-4547-9B34-2316C38CD566}">
      <dgm:prSet phldrT="[Text]" custT="1"/>
      <dgm:spPr/>
      <dgm:t>
        <a:bodyPr/>
        <a:lstStyle/>
        <a:p>
          <a:r>
            <a:rPr lang="en-GB" sz="2400">
              <a:latin typeface="Arial" panose="020B0604020202020204" pitchFamily="34" charset="0"/>
              <a:cs typeface="Arial" panose="020B0604020202020204" pitchFamily="34" charset="0"/>
            </a:rPr>
            <a:t>Regional and Alliance reporting</a:t>
          </a:r>
        </a:p>
      </dgm:t>
    </dgm:pt>
    <dgm:pt modelId="{6F68F2A5-013E-464D-A084-85B78DC58DEF}" type="parTrans" cxnId="{BE0F5698-3DA8-4B15-A963-28BE19E416DA}">
      <dgm:prSet/>
      <dgm:spPr/>
      <dgm:t>
        <a:bodyPr/>
        <a:lstStyle/>
        <a:p>
          <a:endParaRPr lang="en-GB">
            <a:latin typeface="Arial" panose="020B0604020202020204" pitchFamily="34" charset="0"/>
            <a:cs typeface="Arial" panose="020B0604020202020204" pitchFamily="34" charset="0"/>
          </a:endParaRPr>
        </a:p>
      </dgm:t>
    </dgm:pt>
    <dgm:pt modelId="{3A8F3169-4B3D-4D72-BFB9-461E3B344491}" type="sibTrans" cxnId="{BE0F5698-3DA8-4B15-A963-28BE19E416DA}">
      <dgm:prSet/>
      <dgm:spPr/>
      <dgm:t>
        <a:bodyPr/>
        <a:lstStyle/>
        <a:p>
          <a:endParaRPr lang="en-GB">
            <a:latin typeface="Arial" panose="020B0604020202020204" pitchFamily="34" charset="0"/>
            <a:cs typeface="Arial" panose="020B0604020202020204" pitchFamily="34" charset="0"/>
          </a:endParaRPr>
        </a:p>
      </dgm:t>
    </dgm:pt>
    <dgm:pt modelId="{62888AEF-6E10-4FDC-ADD7-18574F64E938}">
      <dgm:prSet phldrT="[Text]" custT="1"/>
      <dgm:spPr/>
      <dgm:t>
        <a:bodyPr/>
        <a:lstStyle/>
        <a:p>
          <a:r>
            <a:rPr lang="en-GB" sz="1600">
              <a:latin typeface="Arial" panose="020B0604020202020204" pitchFamily="34" charset="0"/>
              <a:cs typeface="Arial" panose="020B0604020202020204" pitchFamily="34" charset="0"/>
            </a:rPr>
            <a:t>Pre-defined cut off scores, RAG rating; use case mix adjustment e.g. Cancer Stats 2</a:t>
          </a:r>
        </a:p>
      </dgm:t>
    </dgm:pt>
    <dgm:pt modelId="{44197943-31A0-406B-A585-AA4888956BEC}" type="parTrans" cxnId="{EC1B7E86-F02C-420D-86B5-B0581524BA56}">
      <dgm:prSet/>
      <dgm:spPr/>
      <dgm:t>
        <a:bodyPr/>
        <a:lstStyle/>
        <a:p>
          <a:endParaRPr lang="en-GB">
            <a:latin typeface="Arial" panose="020B0604020202020204" pitchFamily="34" charset="0"/>
            <a:cs typeface="Arial" panose="020B0604020202020204" pitchFamily="34" charset="0"/>
          </a:endParaRPr>
        </a:p>
      </dgm:t>
    </dgm:pt>
    <dgm:pt modelId="{999664D9-F991-4116-B352-703A0DA3BD2B}" type="sibTrans" cxnId="{EC1B7E86-F02C-420D-86B5-B0581524BA56}">
      <dgm:prSet/>
      <dgm:spPr/>
      <dgm:t>
        <a:bodyPr/>
        <a:lstStyle/>
        <a:p>
          <a:endParaRPr lang="en-GB">
            <a:latin typeface="Arial" panose="020B0604020202020204" pitchFamily="34" charset="0"/>
            <a:cs typeface="Arial" panose="020B0604020202020204" pitchFamily="34" charset="0"/>
          </a:endParaRPr>
        </a:p>
      </dgm:t>
    </dgm:pt>
    <dgm:pt modelId="{4AD96F32-4E66-47AB-9C77-7ADECFFF6654}">
      <dgm:prSet phldrT="[Text]" custT="1"/>
      <dgm:spPr>
        <a:solidFill>
          <a:srgbClr val="00B0F0"/>
        </a:solidFill>
      </dgm:spPr>
      <dgm:t>
        <a:bodyPr/>
        <a:lstStyle/>
        <a:p>
          <a:r>
            <a:rPr lang="en-GB" sz="2400">
              <a:latin typeface="Arial" panose="020B0604020202020204" pitchFamily="34" charset="0"/>
              <a:cs typeface="Arial" panose="020B0604020202020204" pitchFamily="34" charset="0"/>
            </a:rPr>
            <a:t>Level 3</a:t>
          </a:r>
        </a:p>
      </dgm:t>
    </dgm:pt>
    <dgm:pt modelId="{A8FC8938-5056-42DB-AF6E-D63A3FC95AC7}" type="parTrans" cxnId="{D6CC22EB-57BF-49A7-BDA0-9DAD07E15BCA}">
      <dgm:prSet/>
      <dgm:spPr/>
      <dgm:t>
        <a:bodyPr/>
        <a:lstStyle/>
        <a:p>
          <a:endParaRPr lang="en-GB">
            <a:latin typeface="Arial" panose="020B0604020202020204" pitchFamily="34" charset="0"/>
            <a:cs typeface="Arial" panose="020B0604020202020204" pitchFamily="34" charset="0"/>
          </a:endParaRPr>
        </a:p>
      </dgm:t>
    </dgm:pt>
    <dgm:pt modelId="{F0BD6BF4-C2D7-43CD-B766-BF4D6502414D}" type="sibTrans" cxnId="{D6CC22EB-57BF-49A7-BDA0-9DAD07E15BCA}">
      <dgm:prSet/>
      <dgm:spPr/>
      <dgm:t>
        <a:bodyPr/>
        <a:lstStyle/>
        <a:p>
          <a:endParaRPr lang="en-GB">
            <a:latin typeface="Arial" panose="020B0604020202020204" pitchFamily="34" charset="0"/>
            <a:cs typeface="Arial" panose="020B0604020202020204" pitchFamily="34" charset="0"/>
          </a:endParaRPr>
        </a:p>
      </dgm:t>
    </dgm:pt>
    <dgm:pt modelId="{9D3D54AF-98EE-4D39-AF06-7E4141DC3FCF}">
      <dgm:prSet phldrT="[Text]" custT="1"/>
      <dgm:spPr/>
      <dgm:t>
        <a:bodyPr/>
        <a:lstStyle/>
        <a:p>
          <a:r>
            <a:rPr lang="en-GB" sz="2400">
              <a:latin typeface="Arial" panose="020B0604020202020204" pitchFamily="34" charset="0"/>
              <a:cs typeface="Arial" panose="020B0604020202020204" pitchFamily="34" charset="0"/>
            </a:rPr>
            <a:t>Patient summaries reporting</a:t>
          </a:r>
        </a:p>
      </dgm:t>
    </dgm:pt>
    <dgm:pt modelId="{9FF555E7-96A6-4D2A-B522-FE5AFF5BF562}" type="parTrans" cxnId="{2426A688-5C86-4906-8D9B-03A85E85E3E9}">
      <dgm:prSet/>
      <dgm:spPr/>
      <dgm:t>
        <a:bodyPr/>
        <a:lstStyle/>
        <a:p>
          <a:endParaRPr lang="en-GB">
            <a:latin typeface="Arial" panose="020B0604020202020204" pitchFamily="34" charset="0"/>
            <a:cs typeface="Arial" panose="020B0604020202020204" pitchFamily="34" charset="0"/>
          </a:endParaRPr>
        </a:p>
      </dgm:t>
    </dgm:pt>
    <dgm:pt modelId="{B471C6CF-65B5-483C-9A6B-0F680DCE4C99}" type="sibTrans" cxnId="{2426A688-5C86-4906-8D9B-03A85E85E3E9}">
      <dgm:prSet/>
      <dgm:spPr/>
      <dgm:t>
        <a:bodyPr/>
        <a:lstStyle/>
        <a:p>
          <a:endParaRPr lang="en-GB">
            <a:latin typeface="Arial" panose="020B0604020202020204" pitchFamily="34" charset="0"/>
            <a:cs typeface="Arial" panose="020B0604020202020204" pitchFamily="34" charset="0"/>
          </a:endParaRPr>
        </a:p>
      </dgm:t>
    </dgm:pt>
    <dgm:pt modelId="{AF9CBE1A-2ED2-4E0D-AFC5-1E5CAFB3DC5D}">
      <dgm:prSet phldrT="[Text]" custT="1"/>
      <dgm:spPr/>
      <dgm:t>
        <a:bodyPr/>
        <a:lstStyle/>
        <a:p>
          <a:r>
            <a:rPr lang="en-GB" sz="1600">
              <a:latin typeface="Arial" panose="020B0604020202020204" pitchFamily="34" charset="0"/>
              <a:cs typeface="Arial" panose="020B0604020202020204" pitchFamily="34" charset="0"/>
            </a:rPr>
            <a:t>Visualisations of summary QoL scores seen by patients</a:t>
          </a:r>
        </a:p>
      </dgm:t>
    </dgm:pt>
    <dgm:pt modelId="{1B78D012-A7D6-45BE-8CBF-3519FD4A1BA2}" type="parTrans" cxnId="{05C905A4-EAF8-4E04-BA95-1BF1973CC585}">
      <dgm:prSet/>
      <dgm:spPr/>
      <dgm:t>
        <a:bodyPr/>
        <a:lstStyle/>
        <a:p>
          <a:endParaRPr lang="en-GB">
            <a:latin typeface="Arial" panose="020B0604020202020204" pitchFamily="34" charset="0"/>
            <a:cs typeface="Arial" panose="020B0604020202020204" pitchFamily="34" charset="0"/>
          </a:endParaRPr>
        </a:p>
      </dgm:t>
    </dgm:pt>
    <dgm:pt modelId="{4E603F31-1E8C-427C-9897-BAD7DD9906A3}" type="sibTrans" cxnId="{05C905A4-EAF8-4E04-BA95-1BF1973CC585}">
      <dgm:prSet/>
      <dgm:spPr/>
      <dgm:t>
        <a:bodyPr/>
        <a:lstStyle/>
        <a:p>
          <a:endParaRPr lang="en-GB">
            <a:latin typeface="Arial" panose="020B0604020202020204" pitchFamily="34" charset="0"/>
            <a:cs typeface="Arial" panose="020B0604020202020204" pitchFamily="34" charset="0"/>
          </a:endParaRPr>
        </a:p>
      </dgm:t>
    </dgm:pt>
    <dgm:pt modelId="{328A4F5D-5071-4D71-830A-4975AD5D760D}">
      <dgm:prSet phldrT="[Text]" custT="1"/>
      <dgm:spPr/>
      <dgm:t>
        <a:bodyPr/>
        <a:lstStyle/>
        <a:p>
          <a:r>
            <a:rPr lang="en-GB" sz="1600">
              <a:latin typeface="Arial" panose="020B0604020202020204" pitchFamily="34" charset="0"/>
              <a:cs typeface="Arial" panose="020B0604020202020204" pitchFamily="34" charset="0"/>
            </a:rPr>
            <a:t>Focus LWBC work on managing the impact of cancer</a:t>
          </a:r>
        </a:p>
      </dgm:t>
    </dgm:pt>
    <dgm:pt modelId="{601240B1-866D-4290-8556-7230BC21B54A}" type="parTrans" cxnId="{6E0C53BC-A0B5-48CD-BFD4-BDFB5CD5BCF1}">
      <dgm:prSet/>
      <dgm:spPr/>
      <dgm:t>
        <a:bodyPr/>
        <a:lstStyle/>
        <a:p>
          <a:endParaRPr lang="en-GB">
            <a:latin typeface="Arial" panose="020B0604020202020204" pitchFamily="34" charset="0"/>
            <a:cs typeface="Arial" panose="020B0604020202020204" pitchFamily="34" charset="0"/>
          </a:endParaRPr>
        </a:p>
      </dgm:t>
    </dgm:pt>
    <dgm:pt modelId="{F6F09E53-8C4E-4BFB-AA66-C9878723462A}" type="sibTrans" cxnId="{6E0C53BC-A0B5-48CD-BFD4-BDFB5CD5BCF1}">
      <dgm:prSet/>
      <dgm:spPr/>
      <dgm:t>
        <a:bodyPr/>
        <a:lstStyle/>
        <a:p>
          <a:endParaRPr lang="en-GB">
            <a:latin typeface="Arial" panose="020B0604020202020204" pitchFamily="34" charset="0"/>
            <a:cs typeface="Arial" panose="020B0604020202020204" pitchFamily="34" charset="0"/>
          </a:endParaRPr>
        </a:p>
      </dgm:t>
    </dgm:pt>
    <dgm:pt modelId="{401F504B-6EEA-46C9-B316-6DD0E42CD947}">
      <dgm:prSet phldrT="[Text]" custT="1"/>
      <dgm:spPr/>
      <dgm:t>
        <a:bodyPr/>
        <a:lstStyle/>
        <a:p>
          <a:r>
            <a:rPr lang="en-GB" sz="1600">
              <a:latin typeface="Arial" panose="020B0604020202020204" pitchFamily="34" charset="0"/>
              <a:cs typeface="Arial" panose="020B0604020202020204" pitchFamily="34" charset="0"/>
            </a:rPr>
            <a:t>Engage stakeholders and encourage commissioning of work on QoL improvement.</a:t>
          </a:r>
        </a:p>
      </dgm:t>
    </dgm:pt>
    <dgm:pt modelId="{6D27A5F5-3DFC-4D40-A765-6C9F0CB8AF6F}" type="parTrans" cxnId="{BC45BDCC-174A-48ED-A69C-78FF4E48140E}">
      <dgm:prSet/>
      <dgm:spPr/>
      <dgm:t>
        <a:bodyPr/>
        <a:lstStyle/>
        <a:p>
          <a:endParaRPr lang="en-GB">
            <a:latin typeface="Arial" panose="020B0604020202020204" pitchFamily="34" charset="0"/>
            <a:cs typeface="Arial" panose="020B0604020202020204" pitchFamily="34" charset="0"/>
          </a:endParaRPr>
        </a:p>
      </dgm:t>
    </dgm:pt>
    <dgm:pt modelId="{4FB2B203-A1B1-443B-9B7C-CF984310544A}" type="sibTrans" cxnId="{BC45BDCC-174A-48ED-A69C-78FF4E48140E}">
      <dgm:prSet/>
      <dgm:spPr/>
      <dgm:t>
        <a:bodyPr/>
        <a:lstStyle/>
        <a:p>
          <a:endParaRPr lang="en-GB">
            <a:latin typeface="Arial" panose="020B0604020202020204" pitchFamily="34" charset="0"/>
            <a:cs typeface="Arial" panose="020B0604020202020204" pitchFamily="34" charset="0"/>
          </a:endParaRPr>
        </a:p>
      </dgm:t>
    </dgm:pt>
    <dgm:pt modelId="{C6BF64C6-BA5F-4D97-9552-144FEA83A82A}">
      <dgm:prSet phldrT="[Text]" custT="1"/>
      <dgm:spPr/>
      <dgm:t>
        <a:bodyPr/>
        <a:lstStyle/>
        <a:p>
          <a:r>
            <a:rPr lang="en-GB" sz="1600">
              <a:latin typeface="Arial" panose="020B0604020202020204" pitchFamily="34" charset="0"/>
              <a:cs typeface="Arial" panose="020B0604020202020204" pitchFamily="34" charset="0"/>
            </a:rPr>
            <a:t>Identify good practise or areas for concern</a:t>
          </a:r>
        </a:p>
      </dgm:t>
    </dgm:pt>
    <dgm:pt modelId="{07D4DA24-6E11-475A-B5C8-FB5DF3DEC021}" type="parTrans" cxnId="{BE960D84-8C0D-42F3-AD93-EC0982F0BBCA}">
      <dgm:prSet/>
      <dgm:spPr/>
      <dgm:t>
        <a:bodyPr/>
        <a:lstStyle/>
        <a:p>
          <a:endParaRPr lang="en-GB">
            <a:latin typeface="Arial" panose="020B0604020202020204" pitchFamily="34" charset="0"/>
            <a:cs typeface="Arial" panose="020B0604020202020204" pitchFamily="34" charset="0"/>
          </a:endParaRPr>
        </a:p>
      </dgm:t>
    </dgm:pt>
    <dgm:pt modelId="{D3BE6020-DB25-49FF-A97B-0D95D6D9E29B}" type="sibTrans" cxnId="{BE960D84-8C0D-42F3-AD93-EC0982F0BBCA}">
      <dgm:prSet/>
      <dgm:spPr/>
      <dgm:t>
        <a:bodyPr/>
        <a:lstStyle/>
        <a:p>
          <a:endParaRPr lang="en-GB">
            <a:latin typeface="Arial" panose="020B0604020202020204" pitchFamily="34" charset="0"/>
            <a:cs typeface="Arial" panose="020B0604020202020204" pitchFamily="34" charset="0"/>
          </a:endParaRPr>
        </a:p>
      </dgm:t>
    </dgm:pt>
    <dgm:pt modelId="{6E2CBBE2-1ABB-498C-B382-F9FACDFD0661}">
      <dgm:prSet phldrT="[Text]" custT="1"/>
      <dgm:spPr/>
      <dgm:t>
        <a:bodyPr/>
        <a:lstStyle/>
        <a:p>
          <a:r>
            <a:rPr lang="en-GB" sz="1600">
              <a:latin typeface="Arial" panose="020B0604020202020204" pitchFamily="34" charset="0"/>
              <a:cs typeface="Arial" panose="020B0604020202020204" pitchFamily="34" charset="0"/>
            </a:rPr>
            <a:t>Inform service improvement or sharing of best practise for QoL</a:t>
          </a:r>
        </a:p>
      </dgm:t>
    </dgm:pt>
    <dgm:pt modelId="{567FE4C9-0060-4458-9217-A5B18ED78BE4}" type="parTrans" cxnId="{DA88933C-9724-4642-AF35-0313A590A90C}">
      <dgm:prSet/>
      <dgm:spPr/>
      <dgm:t>
        <a:bodyPr/>
        <a:lstStyle/>
        <a:p>
          <a:endParaRPr lang="en-GB">
            <a:latin typeface="Arial" panose="020B0604020202020204" pitchFamily="34" charset="0"/>
            <a:cs typeface="Arial" panose="020B0604020202020204" pitchFamily="34" charset="0"/>
          </a:endParaRPr>
        </a:p>
      </dgm:t>
    </dgm:pt>
    <dgm:pt modelId="{278224CE-72F4-4669-93C9-B74FEC5B17F0}" type="sibTrans" cxnId="{DA88933C-9724-4642-AF35-0313A590A90C}">
      <dgm:prSet/>
      <dgm:spPr/>
      <dgm:t>
        <a:bodyPr/>
        <a:lstStyle/>
        <a:p>
          <a:endParaRPr lang="en-GB">
            <a:latin typeface="Arial" panose="020B0604020202020204" pitchFamily="34" charset="0"/>
            <a:cs typeface="Arial" panose="020B0604020202020204" pitchFamily="34" charset="0"/>
          </a:endParaRPr>
        </a:p>
      </dgm:t>
    </dgm:pt>
    <dgm:pt modelId="{17EA217A-173D-4903-A01A-8409CA852D1A}">
      <dgm:prSet phldrT="[Text]" custT="1"/>
      <dgm:spPr/>
      <dgm:t>
        <a:bodyPr/>
        <a:lstStyle/>
        <a:p>
          <a:r>
            <a:rPr lang="en-GB" sz="1600">
              <a:latin typeface="Arial" panose="020B0604020202020204" pitchFamily="34" charset="0"/>
              <a:cs typeface="Arial" panose="020B0604020202020204" pitchFamily="34" charset="0"/>
            </a:rPr>
            <a:t>Prompt supportive care planning conversations in primary and secondary care.</a:t>
          </a:r>
        </a:p>
      </dgm:t>
    </dgm:pt>
    <dgm:pt modelId="{3D9CBBF4-615D-4172-95F6-A6C94DD3FD54}" type="parTrans" cxnId="{FB7AD178-29DB-4F15-96A7-74ACEB1B98EA}">
      <dgm:prSet/>
      <dgm:spPr/>
      <dgm:t>
        <a:bodyPr/>
        <a:lstStyle/>
        <a:p>
          <a:endParaRPr lang="en-GB">
            <a:latin typeface="Arial" panose="020B0604020202020204" pitchFamily="34" charset="0"/>
            <a:cs typeface="Arial" panose="020B0604020202020204" pitchFamily="34" charset="0"/>
          </a:endParaRPr>
        </a:p>
      </dgm:t>
    </dgm:pt>
    <dgm:pt modelId="{549C8A0D-25D5-4DD6-8C20-197E2FAED18E}" type="sibTrans" cxnId="{FB7AD178-29DB-4F15-96A7-74ACEB1B98EA}">
      <dgm:prSet/>
      <dgm:spPr/>
      <dgm:t>
        <a:bodyPr/>
        <a:lstStyle/>
        <a:p>
          <a:endParaRPr lang="en-GB">
            <a:latin typeface="Arial" panose="020B0604020202020204" pitchFamily="34" charset="0"/>
            <a:cs typeface="Arial" panose="020B0604020202020204" pitchFamily="34" charset="0"/>
          </a:endParaRPr>
        </a:p>
      </dgm:t>
    </dgm:pt>
    <dgm:pt modelId="{66FAE24A-677F-4710-A799-3949B052C880}">
      <dgm:prSet phldrT="[Text]" custT="1"/>
      <dgm:spPr/>
      <dgm:t>
        <a:bodyPr/>
        <a:lstStyle/>
        <a:p>
          <a:r>
            <a:rPr lang="en-GB" sz="1600">
              <a:latin typeface="Arial" panose="020B0604020202020204" pitchFamily="34" charset="0"/>
              <a:cs typeface="Arial" panose="020B0604020202020204" pitchFamily="34" charset="0"/>
            </a:rPr>
            <a:t>Differences between groups e.g. by cancer type, treatment type, stage of disease, co-morbidity, deprivation, gender, ethnicity etc.</a:t>
          </a:r>
        </a:p>
      </dgm:t>
    </dgm:pt>
    <dgm:pt modelId="{18B836C7-1ECF-4CD7-A5F8-92992287C589}" type="parTrans" cxnId="{E8A4F65A-ECDC-406A-B89F-C6DD8C026116}">
      <dgm:prSet/>
      <dgm:spPr/>
      <dgm:t>
        <a:bodyPr/>
        <a:lstStyle/>
        <a:p>
          <a:endParaRPr lang="en-GB"/>
        </a:p>
      </dgm:t>
    </dgm:pt>
    <dgm:pt modelId="{416F1FEF-C0CE-4EB4-9710-0902AA6DA825}" type="sibTrans" cxnId="{E8A4F65A-ECDC-406A-B89F-C6DD8C026116}">
      <dgm:prSet/>
      <dgm:spPr/>
      <dgm:t>
        <a:bodyPr/>
        <a:lstStyle/>
        <a:p>
          <a:endParaRPr lang="en-GB"/>
        </a:p>
      </dgm:t>
    </dgm:pt>
    <dgm:pt modelId="{AD0F3457-5AFC-4E3A-94BB-ACDF39F36F0D}" type="pres">
      <dgm:prSet presAssocID="{02FE0E8D-8575-46FF-8676-045D9B396338}" presName="Name0" presStyleCnt="0">
        <dgm:presLayoutVars>
          <dgm:chMax/>
          <dgm:chPref val="3"/>
          <dgm:dir/>
          <dgm:animOne val="branch"/>
          <dgm:animLvl val="lvl"/>
        </dgm:presLayoutVars>
      </dgm:prSet>
      <dgm:spPr/>
      <dgm:t>
        <a:bodyPr/>
        <a:lstStyle/>
        <a:p>
          <a:endParaRPr lang="en-GB"/>
        </a:p>
      </dgm:t>
    </dgm:pt>
    <dgm:pt modelId="{816EB3FD-8646-4BF2-A4E7-9A6DFD377F3A}" type="pres">
      <dgm:prSet presAssocID="{69BD0164-81F5-4186-9E15-B861F0429A7B}" presName="composite" presStyleCnt="0"/>
      <dgm:spPr/>
    </dgm:pt>
    <dgm:pt modelId="{E76A20E9-9E18-4D45-82D0-DA93A9C13F7B}" type="pres">
      <dgm:prSet presAssocID="{69BD0164-81F5-4186-9E15-B861F0429A7B}" presName="FirstChild" presStyleLbl="revTx" presStyleIdx="0" presStyleCnt="6">
        <dgm:presLayoutVars>
          <dgm:chMax val="0"/>
          <dgm:chPref val="0"/>
          <dgm:bulletEnabled val="1"/>
        </dgm:presLayoutVars>
      </dgm:prSet>
      <dgm:spPr/>
      <dgm:t>
        <a:bodyPr/>
        <a:lstStyle/>
        <a:p>
          <a:endParaRPr lang="en-GB"/>
        </a:p>
      </dgm:t>
    </dgm:pt>
    <dgm:pt modelId="{EAD8B993-F64F-4499-B0B0-82B48C8B9420}" type="pres">
      <dgm:prSet presAssocID="{69BD0164-81F5-4186-9E15-B861F0429A7B}" presName="Parent" presStyleLbl="alignNode1" presStyleIdx="0" presStyleCnt="3">
        <dgm:presLayoutVars>
          <dgm:chMax val="3"/>
          <dgm:chPref val="3"/>
          <dgm:bulletEnabled val="1"/>
        </dgm:presLayoutVars>
      </dgm:prSet>
      <dgm:spPr/>
      <dgm:t>
        <a:bodyPr/>
        <a:lstStyle/>
        <a:p>
          <a:endParaRPr lang="en-GB"/>
        </a:p>
      </dgm:t>
    </dgm:pt>
    <dgm:pt modelId="{B4CE76FE-2C1B-4A77-8656-E5393276495C}" type="pres">
      <dgm:prSet presAssocID="{69BD0164-81F5-4186-9E15-B861F0429A7B}" presName="Accent" presStyleLbl="parChTrans1D1" presStyleIdx="0" presStyleCnt="3"/>
      <dgm:spPr/>
    </dgm:pt>
    <dgm:pt modelId="{F10D1C43-784E-4108-AFF6-56EE5C9B1C04}" type="pres">
      <dgm:prSet presAssocID="{69BD0164-81F5-4186-9E15-B861F0429A7B}" presName="Child" presStyleLbl="revTx" presStyleIdx="1" presStyleCnt="6" custScaleY="84551" custLinFactY="4310" custLinFactNeighborY="100000">
        <dgm:presLayoutVars>
          <dgm:chMax val="0"/>
          <dgm:chPref val="0"/>
          <dgm:bulletEnabled val="1"/>
        </dgm:presLayoutVars>
      </dgm:prSet>
      <dgm:spPr/>
      <dgm:t>
        <a:bodyPr/>
        <a:lstStyle/>
        <a:p>
          <a:endParaRPr lang="en-GB"/>
        </a:p>
      </dgm:t>
    </dgm:pt>
    <dgm:pt modelId="{C30DBB62-C85F-4FDA-BE43-6E4A8FF20CFA}" type="pres">
      <dgm:prSet presAssocID="{768CDD98-6E96-4412-BA68-6B11C47028EC}" presName="sibTrans" presStyleCnt="0"/>
      <dgm:spPr/>
    </dgm:pt>
    <dgm:pt modelId="{0602BBBA-0227-4A98-9F88-40826BEBAB6C}" type="pres">
      <dgm:prSet presAssocID="{8CF263DC-E8C8-48D1-964F-53ADF2B35598}" presName="composite" presStyleCnt="0"/>
      <dgm:spPr/>
    </dgm:pt>
    <dgm:pt modelId="{A71614F3-A26B-4C72-B80C-26815E51A592}" type="pres">
      <dgm:prSet presAssocID="{8CF263DC-E8C8-48D1-964F-53ADF2B35598}" presName="FirstChild" presStyleLbl="revTx" presStyleIdx="2" presStyleCnt="6">
        <dgm:presLayoutVars>
          <dgm:chMax val="0"/>
          <dgm:chPref val="0"/>
          <dgm:bulletEnabled val="1"/>
        </dgm:presLayoutVars>
      </dgm:prSet>
      <dgm:spPr/>
      <dgm:t>
        <a:bodyPr/>
        <a:lstStyle/>
        <a:p>
          <a:endParaRPr lang="en-GB"/>
        </a:p>
      </dgm:t>
    </dgm:pt>
    <dgm:pt modelId="{A8F076EF-77E3-4E66-B0F8-E52EDA58A44B}" type="pres">
      <dgm:prSet presAssocID="{8CF263DC-E8C8-48D1-964F-53ADF2B35598}" presName="Parent" presStyleLbl="alignNode1" presStyleIdx="1" presStyleCnt="3">
        <dgm:presLayoutVars>
          <dgm:chMax val="3"/>
          <dgm:chPref val="3"/>
          <dgm:bulletEnabled val="1"/>
        </dgm:presLayoutVars>
      </dgm:prSet>
      <dgm:spPr/>
      <dgm:t>
        <a:bodyPr/>
        <a:lstStyle/>
        <a:p>
          <a:endParaRPr lang="en-GB"/>
        </a:p>
      </dgm:t>
    </dgm:pt>
    <dgm:pt modelId="{9A3C7F8B-15FB-48B2-8222-3A8DFDE515DB}" type="pres">
      <dgm:prSet presAssocID="{8CF263DC-E8C8-48D1-964F-53ADF2B35598}" presName="Accent" presStyleLbl="parChTrans1D1" presStyleIdx="1" presStyleCnt="3"/>
      <dgm:spPr/>
    </dgm:pt>
    <dgm:pt modelId="{A0F94AD8-7F1D-4DE5-B7A7-DC4B98A85BCF}" type="pres">
      <dgm:prSet presAssocID="{8CF263DC-E8C8-48D1-964F-53ADF2B35598}" presName="Child" presStyleLbl="revTx" presStyleIdx="3" presStyleCnt="6" custScaleY="69856" custLinFactY="2948" custLinFactNeighborY="100000">
        <dgm:presLayoutVars>
          <dgm:chMax val="0"/>
          <dgm:chPref val="0"/>
          <dgm:bulletEnabled val="1"/>
        </dgm:presLayoutVars>
      </dgm:prSet>
      <dgm:spPr/>
      <dgm:t>
        <a:bodyPr/>
        <a:lstStyle/>
        <a:p>
          <a:endParaRPr lang="en-GB"/>
        </a:p>
      </dgm:t>
    </dgm:pt>
    <dgm:pt modelId="{53FB9376-8331-4E69-8DF7-6E2611ECFF11}" type="pres">
      <dgm:prSet presAssocID="{BC98A9D9-C5DD-46D9-B6EB-D461E5DDB88F}" presName="sibTrans" presStyleCnt="0"/>
      <dgm:spPr/>
    </dgm:pt>
    <dgm:pt modelId="{D033719C-F0F2-45DD-A7EE-7FACE7215948}" type="pres">
      <dgm:prSet presAssocID="{4AD96F32-4E66-47AB-9C77-7ADECFFF6654}" presName="composite" presStyleCnt="0"/>
      <dgm:spPr/>
    </dgm:pt>
    <dgm:pt modelId="{A7C6EA35-6FCA-4122-A8D2-FCC7A7EECF0E}" type="pres">
      <dgm:prSet presAssocID="{4AD96F32-4E66-47AB-9C77-7ADECFFF6654}" presName="FirstChild" presStyleLbl="revTx" presStyleIdx="4" presStyleCnt="6">
        <dgm:presLayoutVars>
          <dgm:chMax val="0"/>
          <dgm:chPref val="0"/>
          <dgm:bulletEnabled val="1"/>
        </dgm:presLayoutVars>
      </dgm:prSet>
      <dgm:spPr/>
      <dgm:t>
        <a:bodyPr/>
        <a:lstStyle/>
        <a:p>
          <a:endParaRPr lang="en-GB"/>
        </a:p>
      </dgm:t>
    </dgm:pt>
    <dgm:pt modelId="{9E39C3C1-DA0F-401B-B1DA-0EEEBCB78842}" type="pres">
      <dgm:prSet presAssocID="{4AD96F32-4E66-47AB-9C77-7ADECFFF6654}" presName="Parent" presStyleLbl="alignNode1" presStyleIdx="2" presStyleCnt="3">
        <dgm:presLayoutVars>
          <dgm:chMax val="3"/>
          <dgm:chPref val="3"/>
          <dgm:bulletEnabled val="1"/>
        </dgm:presLayoutVars>
      </dgm:prSet>
      <dgm:spPr/>
      <dgm:t>
        <a:bodyPr/>
        <a:lstStyle/>
        <a:p>
          <a:endParaRPr lang="en-GB"/>
        </a:p>
      </dgm:t>
    </dgm:pt>
    <dgm:pt modelId="{4A56BF5B-4445-41DF-A2EA-12AF19B081AD}" type="pres">
      <dgm:prSet presAssocID="{4AD96F32-4E66-47AB-9C77-7ADECFFF6654}" presName="Accent" presStyleLbl="parChTrans1D1" presStyleIdx="2" presStyleCnt="3"/>
      <dgm:spPr/>
    </dgm:pt>
    <dgm:pt modelId="{57F60A81-9158-41C7-B650-E549791CC666}" type="pres">
      <dgm:prSet presAssocID="{4AD96F32-4E66-47AB-9C77-7ADECFFF6654}" presName="Child" presStyleLbl="revTx" presStyleIdx="5" presStyleCnt="6" custLinFactNeighborY="24797">
        <dgm:presLayoutVars>
          <dgm:chMax val="0"/>
          <dgm:chPref val="0"/>
          <dgm:bulletEnabled val="1"/>
        </dgm:presLayoutVars>
      </dgm:prSet>
      <dgm:spPr/>
      <dgm:t>
        <a:bodyPr/>
        <a:lstStyle/>
        <a:p>
          <a:endParaRPr lang="en-GB"/>
        </a:p>
      </dgm:t>
    </dgm:pt>
  </dgm:ptLst>
  <dgm:cxnLst>
    <dgm:cxn modelId="{ADBC04D4-CC17-48E4-8633-BB66CC2629C8}" type="presOf" srcId="{17EA217A-173D-4903-A01A-8409CA852D1A}" destId="{57F60A81-9158-41C7-B650-E549791CC666}" srcOrd="0" destOrd="1" presId="urn:microsoft.com/office/officeart/2011/layout/TabList"/>
    <dgm:cxn modelId="{D6CC22EB-57BF-49A7-BDA0-9DAD07E15BCA}" srcId="{02FE0E8D-8575-46FF-8676-045D9B396338}" destId="{4AD96F32-4E66-47AB-9C77-7ADECFFF6654}" srcOrd="2" destOrd="0" parTransId="{A8FC8938-5056-42DB-AF6E-D63A3FC95AC7}" sibTransId="{F0BD6BF4-C2D7-43CD-B766-BF4D6502414D}"/>
    <dgm:cxn modelId="{BE960D84-8C0D-42F3-AD93-EC0982F0BBCA}" srcId="{8CF263DC-E8C8-48D1-964F-53ADF2B35598}" destId="{C6BF64C6-BA5F-4D97-9552-144FEA83A82A}" srcOrd="2" destOrd="0" parTransId="{07D4DA24-6E11-475A-B5C8-FB5DF3DEC021}" sibTransId="{D3BE6020-DB25-49FF-A97B-0D95D6D9E29B}"/>
    <dgm:cxn modelId="{43011D4D-DE2D-49EB-A21B-E4C575067A51}" type="presOf" srcId="{328A4F5D-5071-4D71-830A-4975AD5D760D}" destId="{F10D1C43-784E-4108-AFF6-56EE5C9B1C04}" srcOrd="0" destOrd="1" presId="urn:microsoft.com/office/officeart/2011/layout/TabList"/>
    <dgm:cxn modelId="{7D5A7716-B583-40AA-A31E-B173486E1F21}" type="presOf" srcId="{AF9CBE1A-2ED2-4E0D-AFC5-1E5CAFB3DC5D}" destId="{57F60A81-9158-41C7-B650-E549791CC666}" srcOrd="0" destOrd="0" presId="urn:microsoft.com/office/officeart/2011/layout/TabList"/>
    <dgm:cxn modelId="{81B49A18-76E8-4505-8A01-E7552A4655B9}" type="presOf" srcId="{69BD0164-81F5-4186-9E15-B861F0429A7B}" destId="{EAD8B993-F64F-4499-B0B0-82B48C8B9420}" srcOrd="0" destOrd="0" presId="urn:microsoft.com/office/officeart/2011/layout/TabList"/>
    <dgm:cxn modelId="{6E0C53BC-A0B5-48CD-BFD4-BDFB5CD5BCF1}" srcId="{69BD0164-81F5-4186-9E15-B861F0429A7B}" destId="{328A4F5D-5071-4D71-830A-4975AD5D760D}" srcOrd="2" destOrd="0" parTransId="{601240B1-866D-4290-8556-7230BC21B54A}" sibTransId="{F6F09E53-8C4E-4BFB-AA66-C9878723462A}"/>
    <dgm:cxn modelId="{FCA03470-B321-4F03-8CF2-F9967E1E0D95}" srcId="{02FE0E8D-8575-46FF-8676-045D9B396338}" destId="{69BD0164-81F5-4186-9E15-B861F0429A7B}" srcOrd="0" destOrd="0" parTransId="{B39D87BB-5D74-4DCD-B754-648D2CDF36CF}" sibTransId="{768CDD98-6E96-4412-BA68-6B11C47028EC}"/>
    <dgm:cxn modelId="{78EE4B51-790C-4BD3-8A37-12B458099F83}" type="presOf" srcId="{9D3D54AF-98EE-4D39-AF06-7E4141DC3FCF}" destId="{A7C6EA35-6FCA-4122-A8D2-FCC7A7EECF0E}" srcOrd="0" destOrd="0" presId="urn:microsoft.com/office/officeart/2011/layout/TabList"/>
    <dgm:cxn modelId="{9A22824D-EE6D-4C79-9CB7-6E15F36C43F7}" srcId="{69BD0164-81F5-4186-9E15-B861F0429A7B}" destId="{9F3790A1-C32B-416C-940A-4EC417D9E076}" srcOrd="0" destOrd="0" parTransId="{E6A1FAD8-7165-4C72-B6AE-5C2BEC34DAD3}" sibTransId="{C4806262-63C0-4C0B-9022-FE31A80E879E}"/>
    <dgm:cxn modelId="{2426A688-5C86-4906-8D9B-03A85E85E3E9}" srcId="{4AD96F32-4E66-47AB-9C77-7ADECFFF6654}" destId="{9D3D54AF-98EE-4D39-AF06-7E4141DC3FCF}" srcOrd="0" destOrd="0" parTransId="{9FF555E7-96A6-4D2A-B522-FE5AFF5BF562}" sibTransId="{B471C6CF-65B5-483C-9A6B-0F680DCE4C99}"/>
    <dgm:cxn modelId="{8BD686EB-6C95-4EE6-81C7-DD1E062FCCAD}" srcId="{02FE0E8D-8575-46FF-8676-045D9B396338}" destId="{8CF263DC-E8C8-48D1-964F-53ADF2B35598}" srcOrd="1" destOrd="0" parTransId="{B3ED78D7-0526-49E2-B4F8-0548D631F14B}" sibTransId="{BC98A9D9-C5DD-46D9-B6EB-D461E5DDB88F}"/>
    <dgm:cxn modelId="{05C905A4-EAF8-4E04-BA95-1BF1973CC585}" srcId="{4AD96F32-4E66-47AB-9C77-7ADECFFF6654}" destId="{AF9CBE1A-2ED2-4E0D-AFC5-1E5CAFB3DC5D}" srcOrd="1" destOrd="0" parTransId="{1B78D012-A7D6-45BE-8CBF-3519FD4A1BA2}" sibTransId="{4E603F31-1E8C-427C-9897-BAD7DD9906A3}"/>
    <dgm:cxn modelId="{2CDCEF5F-D4FE-4B4B-B13A-275F5F9DC743}" type="presOf" srcId="{02FE0E8D-8575-46FF-8676-045D9B396338}" destId="{AD0F3457-5AFC-4E3A-94BB-ACDF39F36F0D}" srcOrd="0" destOrd="0" presId="urn:microsoft.com/office/officeart/2011/layout/TabList"/>
    <dgm:cxn modelId="{BC45BDCC-174A-48ED-A69C-78FF4E48140E}" srcId="{69BD0164-81F5-4186-9E15-B861F0429A7B}" destId="{401F504B-6EEA-46C9-B316-6DD0E42CD947}" srcOrd="3" destOrd="0" parTransId="{6D27A5F5-3DFC-4D40-A765-6C9F0CB8AF6F}" sibTransId="{4FB2B203-A1B1-443B-9B7C-CF984310544A}"/>
    <dgm:cxn modelId="{5C1BBB79-88AE-4C8D-83A4-18B96FE3E187}" type="presOf" srcId="{6E2CBBE2-1ABB-498C-B382-F9FACDFD0661}" destId="{A0F94AD8-7F1D-4DE5-B7A7-DC4B98A85BCF}" srcOrd="0" destOrd="2" presId="urn:microsoft.com/office/officeart/2011/layout/TabList"/>
    <dgm:cxn modelId="{184A51A7-E349-4690-8BFB-2411FCEFD285}" type="presOf" srcId="{9F3790A1-C32B-416C-940A-4EC417D9E076}" destId="{E76A20E9-9E18-4D45-82D0-DA93A9C13F7B}" srcOrd="0" destOrd="0" presId="urn:microsoft.com/office/officeart/2011/layout/TabList"/>
    <dgm:cxn modelId="{73BEB6CB-FC69-488C-A008-19BA81F3DD4C}" type="presOf" srcId="{45F39A70-D7B0-4547-9B34-2316C38CD566}" destId="{A71614F3-A26B-4C72-B80C-26815E51A592}" srcOrd="0" destOrd="0" presId="urn:microsoft.com/office/officeart/2011/layout/TabList"/>
    <dgm:cxn modelId="{B6079219-69CD-489C-AAC5-EDD1E68C2FD5}" type="presOf" srcId="{4AD96F32-4E66-47AB-9C77-7ADECFFF6654}" destId="{9E39C3C1-DA0F-401B-B1DA-0EEEBCB78842}" srcOrd="0" destOrd="0" presId="urn:microsoft.com/office/officeart/2011/layout/TabList"/>
    <dgm:cxn modelId="{BE0F5698-3DA8-4B15-A963-28BE19E416DA}" srcId="{8CF263DC-E8C8-48D1-964F-53ADF2B35598}" destId="{45F39A70-D7B0-4547-9B34-2316C38CD566}" srcOrd="0" destOrd="0" parTransId="{6F68F2A5-013E-464D-A084-85B78DC58DEF}" sibTransId="{3A8F3169-4B3D-4D72-BFB9-461E3B344491}"/>
    <dgm:cxn modelId="{95EEBB7C-E51F-4668-8523-58AE72733A86}" type="presOf" srcId="{401F504B-6EEA-46C9-B316-6DD0E42CD947}" destId="{F10D1C43-784E-4108-AFF6-56EE5C9B1C04}" srcOrd="0" destOrd="2" presId="urn:microsoft.com/office/officeart/2011/layout/TabList"/>
    <dgm:cxn modelId="{DA88933C-9724-4642-AF35-0313A590A90C}" srcId="{8CF263DC-E8C8-48D1-964F-53ADF2B35598}" destId="{6E2CBBE2-1ABB-498C-B382-F9FACDFD0661}" srcOrd="3" destOrd="0" parTransId="{567FE4C9-0060-4458-9217-A5B18ED78BE4}" sibTransId="{278224CE-72F4-4669-93C9-B74FEC5B17F0}"/>
    <dgm:cxn modelId="{FB7AD178-29DB-4F15-96A7-74ACEB1B98EA}" srcId="{4AD96F32-4E66-47AB-9C77-7ADECFFF6654}" destId="{17EA217A-173D-4903-A01A-8409CA852D1A}" srcOrd="2" destOrd="0" parTransId="{3D9CBBF4-615D-4172-95F6-A6C94DD3FD54}" sibTransId="{549C8A0D-25D5-4DD6-8C20-197E2FAED18E}"/>
    <dgm:cxn modelId="{E8A4F65A-ECDC-406A-B89F-C6DD8C026116}" srcId="{69BD0164-81F5-4186-9E15-B861F0429A7B}" destId="{66FAE24A-677F-4710-A799-3949B052C880}" srcOrd="1" destOrd="0" parTransId="{18B836C7-1ECF-4CD7-A5F8-92992287C589}" sibTransId="{416F1FEF-C0CE-4EB4-9710-0902AA6DA825}"/>
    <dgm:cxn modelId="{E7A75736-2479-4449-AE2D-D4FD79575005}" type="presOf" srcId="{C6BF64C6-BA5F-4D97-9552-144FEA83A82A}" destId="{A0F94AD8-7F1D-4DE5-B7A7-DC4B98A85BCF}" srcOrd="0" destOrd="1" presId="urn:microsoft.com/office/officeart/2011/layout/TabList"/>
    <dgm:cxn modelId="{2AC7A274-E467-419D-A664-6A9671F2166C}" type="presOf" srcId="{66FAE24A-677F-4710-A799-3949B052C880}" destId="{F10D1C43-784E-4108-AFF6-56EE5C9B1C04}" srcOrd="0" destOrd="0" presId="urn:microsoft.com/office/officeart/2011/layout/TabList"/>
    <dgm:cxn modelId="{EC1B7E86-F02C-420D-86B5-B0581524BA56}" srcId="{8CF263DC-E8C8-48D1-964F-53ADF2B35598}" destId="{62888AEF-6E10-4FDC-ADD7-18574F64E938}" srcOrd="1" destOrd="0" parTransId="{44197943-31A0-406B-A585-AA4888956BEC}" sibTransId="{999664D9-F991-4116-B352-703A0DA3BD2B}"/>
    <dgm:cxn modelId="{19171944-CD91-4459-AB10-8B7C7FF8019D}" type="presOf" srcId="{62888AEF-6E10-4FDC-ADD7-18574F64E938}" destId="{A0F94AD8-7F1D-4DE5-B7A7-DC4B98A85BCF}" srcOrd="0" destOrd="0" presId="urn:microsoft.com/office/officeart/2011/layout/TabList"/>
    <dgm:cxn modelId="{5B2A865E-31CA-4ACD-9711-0DFD971557DE}" type="presOf" srcId="{8CF263DC-E8C8-48D1-964F-53ADF2B35598}" destId="{A8F076EF-77E3-4E66-B0F8-E52EDA58A44B}" srcOrd="0" destOrd="0" presId="urn:microsoft.com/office/officeart/2011/layout/TabList"/>
    <dgm:cxn modelId="{78277B05-35CE-42AF-8F23-4DBD03DAADAA}" type="presParOf" srcId="{AD0F3457-5AFC-4E3A-94BB-ACDF39F36F0D}" destId="{816EB3FD-8646-4BF2-A4E7-9A6DFD377F3A}" srcOrd="0" destOrd="0" presId="urn:microsoft.com/office/officeart/2011/layout/TabList"/>
    <dgm:cxn modelId="{8A724408-43B3-4F09-A718-5DDE38795A09}" type="presParOf" srcId="{816EB3FD-8646-4BF2-A4E7-9A6DFD377F3A}" destId="{E76A20E9-9E18-4D45-82D0-DA93A9C13F7B}" srcOrd="0" destOrd="0" presId="urn:microsoft.com/office/officeart/2011/layout/TabList"/>
    <dgm:cxn modelId="{DD442B5C-A30D-4F44-B90A-38B4E56F9C17}" type="presParOf" srcId="{816EB3FD-8646-4BF2-A4E7-9A6DFD377F3A}" destId="{EAD8B993-F64F-4499-B0B0-82B48C8B9420}" srcOrd="1" destOrd="0" presId="urn:microsoft.com/office/officeart/2011/layout/TabList"/>
    <dgm:cxn modelId="{2F71F5D1-13AA-47E7-9F58-EFAA92AFF270}" type="presParOf" srcId="{816EB3FD-8646-4BF2-A4E7-9A6DFD377F3A}" destId="{B4CE76FE-2C1B-4A77-8656-E5393276495C}" srcOrd="2" destOrd="0" presId="urn:microsoft.com/office/officeart/2011/layout/TabList"/>
    <dgm:cxn modelId="{76B534BD-F0D1-4D8D-872F-B83C14D814F0}" type="presParOf" srcId="{AD0F3457-5AFC-4E3A-94BB-ACDF39F36F0D}" destId="{F10D1C43-784E-4108-AFF6-56EE5C9B1C04}" srcOrd="1" destOrd="0" presId="urn:microsoft.com/office/officeart/2011/layout/TabList"/>
    <dgm:cxn modelId="{A6663347-178C-495E-B1CC-711F72E92B16}" type="presParOf" srcId="{AD0F3457-5AFC-4E3A-94BB-ACDF39F36F0D}" destId="{C30DBB62-C85F-4FDA-BE43-6E4A8FF20CFA}" srcOrd="2" destOrd="0" presId="urn:microsoft.com/office/officeart/2011/layout/TabList"/>
    <dgm:cxn modelId="{2A181653-003C-484D-BE09-605367080932}" type="presParOf" srcId="{AD0F3457-5AFC-4E3A-94BB-ACDF39F36F0D}" destId="{0602BBBA-0227-4A98-9F88-40826BEBAB6C}" srcOrd="3" destOrd="0" presId="urn:microsoft.com/office/officeart/2011/layout/TabList"/>
    <dgm:cxn modelId="{28B4CC5B-02CF-489C-93AC-91B7C6976A36}" type="presParOf" srcId="{0602BBBA-0227-4A98-9F88-40826BEBAB6C}" destId="{A71614F3-A26B-4C72-B80C-26815E51A592}" srcOrd="0" destOrd="0" presId="urn:microsoft.com/office/officeart/2011/layout/TabList"/>
    <dgm:cxn modelId="{0000AFB1-0CDD-4A9A-8AED-E4A298B855EB}" type="presParOf" srcId="{0602BBBA-0227-4A98-9F88-40826BEBAB6C}" destId="{A8F076EF-77E3-4E66-B0F8-E52EDA58A44B}" srcOrd="1" destOrd="0" presId="urn:microsoft.com/office/officeart/2011/layout/TabList"/>
    <dgm:cxn modelId="{E1E902A0-B434-4702-BCB9-28852610ACFC}" type="presParOf" srcId="{0602BBBA-0227-4A98-9F88-40826BEBAB6C}" destId="{9A3C7F8B-15FB-48B2-8222-3A8DFDE515DB}" srcOrd="2" destOrd="0" presId="urn:microsoft.com/office/officeart/2011/layout/TabList"/>
    <dgm:cxn modelId="{E423C202-9146-45D2-8E10-42943D04F747}" type="presParOf" srcId="{AD0F3457-5AFC-4E3A-94BB-ACDF39F36F0D}" destId="{A0F94AD8-7F1D-4DE5-B7A7-DC4B98A85BCF}" srcOrd="4" destOrd="0" presId="urn:microsoft.com/office/officeart/2011/layout/TabList"/>
    <dgm:cxn modelId="{2CBC8118-95A9-44FD-946D-90CA562D6B7D}" type="presParOf" srcId="{AD0F3457-5AFC-4E3A-94BB-ACDF39F36F0D}" destId="{53FB9376-8331-4E69-8DF7-6E2611ECFF11}" srcOrd="5" destOrd="0" presId="urn:microsoft.com/office/officeart/2011/layout/TabList"/>
    <dgm:cxn modelId="{F588FB54-18A4-4D69-ADE9-5D11665CFE6D}" type="presParOf" srcId="{AD0F3457-5AFC-4E3A-94BB-ACDF39F36F0D}" destId="{D033719C-F0F2-45DD-A7EE-7FACE7215948}" srcOrd="6" destOrd="0" presId="urn:microsoft.com/office/officeart/2011/layout/TabList"/>
    <dgm:cxn modelId="{94421C15-B4C2-4D98-84AD-EBC3BE1E1079}" type="presParOf" srcId="{D033719C-F0F2-45DD-A7EE-7FACE7215948}" destId="{A7C6EA35-6FCA-4122-A8D2-FCC7A7EECF0E}" srcOrd="0" destOrd="0" presId="urn:microsoft.com/office/officeart/2011/layout/TabList"/>
    <dgm:cxn modelId="{3A8ECC5A-DF4F-4F42-AFA7-8273219E5B18}" type="presParOf" srcId="{D033719C-F0F2-45DD-A7EE-7FACE7215948}" destId="{9E39C3C1-DA0F-401B-B1DA-0EEEBCB78842}" srcOrd="1" destOrd="0" presId="urn:microsoft.com/office/officeart/2011/layout/TabList"/>
    <dgm:cxn modelId="{962D4D18-673B-48BE-BBAA-B3EB5E1C135C}" type="presParOf" srcId="{D033719C-F0F2-45DD-A7EE-7FACE7215948}" destId="{4A56BF5B-4445-41DF-A2EA-12AF19B081AD}" srcOrd="2" destOrd="0" presId="urn:microsoft.com/office/officeart/2011/layout/TabList"/>
    <dgm:cxn modelId="{8A99B650-4EF8-4DF4-9B3E-01FC8D121604}" type="presParOf" srcId="{AD0F3457-5AFC-4E3A-94BB-ACDF39F36F0D}" destId="{57F60A81-9158-41C7-B650-E549791CC666}"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165DB-5782-4466-AA2F-9935B3E7B93F}">
      <dsp:nvSpPr>
        <dsp:cNvPr id="0" name=""/>
        <dsp:cNvSpPr/>
      </dsp:nvSpPr>
      <dsp:spPr>
        <a:xfrm>
          <a:off x="1551245" y="196077"/>
          <a:ext cx="3891391" cy="135142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28D63D-EF4B-4867-8F0E-AE66613FB5AF}">
      <dsp:nvSpPr>
        <dsp:cNvPr id="0" name=""/>
        <dsp:cNvSpPr/>
      </dsp:nvSpPr>
      <dsp:spPr>
        <a:xfrm>
          <a:off x="3125901" y="3505268"/>
          <a:ext cx="754145" cy="482653"/>
        </a:xfrm>
        <a:prstGeom prst="downArrow">
          <a:avLst/>
        </a:prstGeom>
        <a:solidFill>
          <a:srgbClr val="44B6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181F0A-7D75-47F7-A5E8-7739E2A90A50}">
      <dsp:nvSpPr>
        <dsp:cNvPr id="0" name=""/>
        <dsp:cNvSpPr/>
      </dsp:nvSpPr>
      <dsp:spPr>
        <a:xfrm>
          <a:off x="1693024" y="3891391"/>
          <a:ext cx="3619899" cy="904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GB" sz="2200" kern="1200">
              <a:latin typeface="Arial" panose="020B0604020202020204" pitchFamily="34" charset="0"/>
              <a:cs typeface="Arial" panose="020B0604020202020204" pitchFamily="34" charset="0"/>
            </a:rPr>
            <a:t>Design services that support me to live well</a:t>
          </a:r>
        </a:p>
      </dsp:txBody>
      <dsp:txXfrm>
        <a:off x="1693024" y="3891391"/>
        <a:ext cx="3619899" cy="904974"/>
      </dsp:txXfrm>
    </dsp:sp>
    <dsp:sp modelId="{E2045566-A1A1-4368-92B5-8521B15BF531}">
      <dsp:nvSpPr>
        <dsp:cNvPr id="0" name=""/>
        <dsp:cNvSpPr/>
      </dsp:nvSpPr>
      <dsp:spPr>
        <a:xfrm>
          <a:off x="2966022" y="1651880"/>
          <a:ext cx="1357462" cy="1357462"/>
        </a:xfrm>
        <a:prstGeom prst="ellipse">
          <a:avLst/>
        </a:prstGeom>
        <a:solidFill>
          <a:srgbClr val="AE25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a:latin typeface="Arial" panose="020B0604020202020204" pitchFamily="34" charset="0"/>
              <a:cs typeface="Arial" panose="020B0604020202020204" pitchFamily="34" charset="0"/>
            </a:rPr>
            <a:t>Quality of my survival</a:t>
          </a:r>
        </a:p>
      </dsp:txBody>
      <dsp:txXfrm>
        <a:off x="3164818" y="1850676"/>
        <a:ext cx="959870" cy="959870"/>
      </dsp:txXfrm>
    </dsp:sp>
    <dsp:sp modelId="{C80855CD-8071-4CC6-B8DF-063379C5EF42}">
      <dsp:nvSpPr>
        <dsp:cNvPr id="0" name=""/>
        <dsp:cNvSpPr/>
      </dsp:nvSpPr>
      <dsp:spPr>
        <a:xfrm>
          <a:off x="1994682" y="454378"/>
          <a:ext cx="1357462" cy="1357462"/>
        </a:xfrm>
        <a:prstGeom prst="ellipse">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a:latin typeface="Arial" panose="020B0604020202020204" pitchFamily="34" charset="0"/>
              <a:cs typeface="Arial" panose="020B0604020202020204" pitchFamily="34" charset="0"/>
            </a:rPr>
            <a:t>Understand who I am</a:t>
          </a:r>
        </a:p>
      </dsp:txBody>
      <dsp:txXfrm>
        <a:off x="2193478" y="653174"/>
        <a:ext cx="959870" cy="959870"/>
      </dsp:txXfrm>
    </dsp:sp>
    <dsp:sp modelId="{F8BF3AC3-8D31-498A-AF9F-0BE3D0DC543B}">
      <dsp:nvSpPr>
        <dsp:cNvPr id="0" name=""/>
        <dsp:cNvSpPr/>
      </dsp:nvSpPr>
      <dsp:spPr>
        <a:xfrm>
          <a:off x="3382310" y="126174"/>
          <a:ext cx="1357462" cy="1357462"/>
        </a:xfrm>
        <a:prstGeom prst="ellipse">
          <a:avLst/>
        </a:prstGeom>
        <a:solidFill>
          <a:srgbClr val="00A4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a:latin typeface="Arial" panose="020B0604020202020204" pitchFamily="34" charset="0"/>
              <a:cs typeface="Arial" panose="020B0604020202020204" pitchFamily="34" charset="0"/>
            </a:rPr>
            <a:t>Impact of my cancer</a:t>
          </a:r>
        </a:p>
      </dsp:txBody>
      <dsp:txXfrm>
        <a:off x="3581106" y="324970"/>
        <a:ext cx="959870" cy="959870"/>
      </dsp:txXfrm>
    </dsp:sp>
    <dsp:sp modelId="{93BB19C4-DEDA-409C-BE49-7A0E8997AD29}">
      <dsp:nvSpPr>
        <dsp:cNvPr id="0" name=""/>
        <dsp:cNvSpPr/>
      </dsp:nvSpPr>
      <dsp:spPr>
        <a:xfrm>
          <a:off x="1391366" y="30165"/>
          <a:ext cx="4223215" cy="3378572"/>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FFAF8-CBCD-41C9-AE6F-661C223F40F4}">
      <dsp:nvSpPr>
        <dsp:cNvPr id="0" name=""/>
        <dsp:cNvSpPr/>
      </dsp:nvSpPr>
      <dsp:spPr>
        <a:xfrm>
          <a:off x="7149511" y="1108418"/>
          <a:ext cx="2132974" cy="21330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F9DFB5-C619-49E7-963E-D5372E5AB374}">
      <dsp:nvSpPr>
        <dsp:cNvPr id="0" name=""/>
        <dsp:cNvSpPr/>
      </dsp:nvSpPr>
      <dsp:spPr>
        <a:xfrm>
          <a:off x="7220854" y="1179533"/>
          <a:ext cx="1991203" cy="199085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a:latin typeface="Arial" panose="020B0604020202020204" pitchFamily="34" charset="0"/>
              <a:cs typeface="Arial" panose="020B0604020202020204" pitchFamily="34" charset="0"/>
            </a:rPr>
            <a:t>October 2021</a:t>
          </a:r>
        </a:p>
      </dsp:txBody>
      <dsp:txXfrm>
        <a:off x="7505312" y="1463994"/>
        <a:ext cx="1422288" cy="1421931"/>
      </dsp:txXfrm>
    </dsp:sp>
    <dsp:sp modelId="{E3CC1C01-9F33-4BF8-9A39-63CAED74B7F9}">
      <dsp:nvSpPr>
        <dsp:cNvPr id="0" name=""/>
        <dsp:cNvSpPr/>
      </dsp:nvSpPr>
      <dsp:spPr>
        <a:xfrm rot="2700000">
          <a:off x="4936029" y="1108268"/>
          <a:ext cx="2133009" cy="213300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9570B7-803B-40E4-ACE9-2E981680D8FB}">
      <dsp:nvSpPr>
        <dsp:cNvPr id="0" name=""/>
        <dsp:cNvSpPr/>
      </dsp:nvSpPr>
      <dsp:spPr>
        <a:xfrm>
          <a:off x="5016536" y="1179533"/>
          <a:ext cx="1991203" cy="199085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a:latin typeface="Arial" panose="020B0604020202020204" pitchFamily="34" charset="0"/>
              <a:cs typeface="Arial" panose="020B0604020202020204" pitchFamily="34" charset="0"/>
            </a:rPr>
            <a:t>July </a:t>
          </a:r>
        </a:p>
        <a:p>
          <a:pPr lvl="0" algn="ctr" defTabSz="889000">
            <a:lnSpc>
              <a:spcPct val="90000"/>
            </a:lnSpc>
            <a:spcBef>
              <a:spcPct val="0"/>
            </a:spcBef>
            <a:spcAft>
              <a:spcPct val="35000"/>
            </a:spcAft>
          </a:pPr>
          <a:r>
            <a:rPr lang="en-GB" sz="2000" kern="1200">
              <a:latin typeface="Arial" panose="020B0604020202020204" pitchFamily="34" charset="0"/>
              <a:cs typeface="Arial" panose="020B0604020202020204" pitchFamily="34" charset="0"/>
            </a:rPr>
            <a:t>2021</a:t>
          </a:r>
        </a:p>
      </dsp:txBody>
      <dsp:txXfrm>
        <a:off x="5300994" y="1463994"/>
        <a:ext cx="1422288" cy="1421931"/>
      </dsp:txXfrm>
    </dsp:sp>
    <dsp:sp modelId="{FC96566E-81B5-4B66-B72E-0D10B1250FA9}">
      <dsp:nvSpPr>
        <dsp:cNvPr id="0" name=""/>
        <dsp:cNvSpPr/>
      </dsp:nvSpPr>
      <dsp:spPr>
        <a:xfrm rot="2700000">
          <a:off x="2740858" y="1108268"/>
          <a:ext cx="2133009" cy="213300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9D3933-E89E-4439-8D62-6637FF23FFF2}">
      <dsp:nvSpPr>
        <dsp:cNvPr id="0" name=""/>
        <dsp:cNvSpPr/>
      </dsp:nvSpPr>
      <dsp:spPr>
        <a:xfrm>
          <a:off x="2812218" y="1179533"/>
          <a:ext cx="1991203" cy="199085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a:latin typeface="Arial" panose="020B0604020202020204" pitchFamily="34" charset="0"/>
              <a:cs typeface="Arial" panose="020B0604020202020204" pitchFamily="34" charset="0"/>
            </a:rPr>
            <a:t>December 2020</a:t>
          </a:r>
        </a:p>
      </dsp:txBody>
      <dsp:txXfrm>
        <a:off x="3096676" y="1463994"/>
        <a:ext cx="1422288" cy="1421931"/>
      </dsp:txXfrm>
    </dsp:sp>
    <dsp:sp modelId="{33DC3E2F-E7B2-47E6-B053-58D0E878BA29}">
      <dsp:nvSpPr>
        <dsp:cNvPr id="0" name=""/>
        <dsp:cNvSpPr/>
      </dsp:nvSpPr>
      <dsp:spPr>
        <a:xfrm>
          <a:off x="2814070" y="3282252"/>
          <a:ext cx="1991203" cy="1169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sz="1900" kern="1200" dirty="0">
              <a:latin typeface="Arial" panose="020B0604020202020204" pitchFamily="34" charset="0"/>
              <a:cs typeface="Arial" panose="020B0604020202020204" pitchFamily="34" charset="0"/>
            </a:rPr>
            <a:t> </a:t>
          </a:r>
          <a:r>
            <a:rPr lang="en-GB" sz="1900" b="1" u="sng" kern="1200" dirty="0">
              <a:latin typeface="Arial" panose="020B0604020202020204" pitchFamily="34" charset="0"/>
              <a:cs typeface="Arial" panose="020B0604020202020204" pitchFamily="34" charset="0"/>
            </a:rPr>
            <a:t>100% breast prostate colorectal</a:t>
          </a:r>
        </a:p>
      </dsp:txBody>
      <dsp:txXfrm>
        <a:off x="2814070" y="3282252"/>
        <a:ext cx="1991203" cy="1169284"/>
      </dsp:txXfrm>
    </dsp:sp>
    <dsp:sp modelId="{DC1BA1B9-1371-41AB-86B3-0B5E8B54BE82}">
      <dsp:nvSpPr>
        <dsp:cNvPr id="0" name=""/>
        <dsp:cNvSpPr/>
      </dsp:nvSpPr>
      <dsp:spPr>
        <a:xfrm rot="2700000">
          <a:off x="536540" y="1108268"/>
          <a:ext cx="2133009" cy="213300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54D128-2112-44C8-8A62-274C90890EE7}">
      <dsp:nvSpPr>
        <dsp:cNvPr id="0" name=""/>
        <dsp:cNvSpPr/>
      </dsp:nvSpPr>
      <dsp:spPr>
        <a:xfrm>
          <a:off x="607901" y="1179533"/>
          <a:ext cx="1991203" cy="199085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a:latin typeface="Arial" panose="020B0604020202020204" pitchFamily="34" charset="0"/>
              <a:cs typeface="Arial" panose="020B0604020202020204" pitchFamily="34" charset="0"/>
            </a:rPr>
            <a:t>September</a:t>
          </a:r>
        </a:p>
        <a:p>
          <a:pPr lvl="0" algn="ctr" defTabSz="889000">
            <a:lnSpc>
              <a:spcPct val="90000"/>
            </a:lnSpc>
            <a:spcBef>
              <a:spcPct val="0"/>
            </a:spcBef>
            <a:spcAft>
              <a:spcPct val="35000"/>
            </a:spcAft>
          </a:pPr>
          <a:r>
            <a:rPr lang="en-GB" sz="2000" kern="1200" dirty="0">
              <a:latin typeface="Arial" panose="020B0604020202020204" pitchFamily="34" charset="0"/>
              <a:cs typeface="Arial" panose="020B0604020202020204" pitchFamily="34" charset="0"/>
            </a:rPr>
            <a:t>2020</a:t>
          </a:r>
        </a:p>
      </dsp:txBody>
      <dsp:txXfrm>
        <a:off x="892358" y="1463994"/>
        <a:ext cx="1422288" cy="1421931"/>
      </dsp:txXfrm>
    </dsp:sp>
    <dsp:sp modelId="{8EAE59D9-4D4F-4167-A982-C362C044DAFA}">
      <dsp:nvSpPr>
        <dsp:cNvPr id="0" name=""/>
        <dsp:cNvSpPr/>
      </dsp:nvSpPr>
      <dsp:spPr>
        <a:xfrm>
          <a:off x="607901" y="3280802"/>
          <a:ext cx="1991203" cy="1169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171450" lvl="1" indent="-171450" algn="l" defTabSz="844550">
            <a:lnSpc>
              <a:spcPct val="90000"/>
            </a:lnSpc>
            <a:spcBef>
              <a:spcPct val="0"/>
            </a:spcBef>
            <a:spcAft>
              <a:spcPct val="15000"/>
            </a:spcAft>
            <a:buChar char="••"/>
          </a:pPr>
          <a:r>
            <a:rPr lang="en-GB" sz="1900" kern="1200" dirty="0">
              <a:latin typeface="Arial" panose="020B0604020202020204" pitchFamily="34" charset="0"/>
              <a:cs typeface="Arial" panose="020B0604020202020204" pitchFamily="34" charset="0"/>
            </a:rPr>
            <a:t>10% sample</a:t>
          </a:r>
        </a:p>
        <a:p>
          <a:pPr marL="171450" lvl="1" indent="-171450" algn="l" defTabSz="844550">
            <a:lnSpc>
              <a:spcPct val="90000"/>
            </a:lnSpc>
            <a:spcBef>
              <a:spcPct val="0"/>
            </a:spcBef>
            <a:spcAft>
              <a:spcPct val="15000"/>
            </a:spcAft>
            <a:buChar char="••"/>
          </a:pPr>
          <a:r>
            <a:rPr lang="en-GB" sz="1900" kern="1200" dirty="0">
              <a:latin typeface="Arial" panose="020B0604020202020204" pitchFamily="34" charset="0"/>
              <a:cs typeface="Arial" panose="020B0604020202020204" pitchFamily="34" charset="0"/>
            </a:rPr>
            <a:t>Nationwide test</a:t>
          </a:r>
        </a:p>
        <a:p>
          <a:pPr marL="171450" lvl="1" indent="-171450" algn="l" defTabSz="844550">
            <a:lnSpc>
              <a:spcPct val="90000"/>
            </a:lnSpc>
            <a:spcBef>
              <a:spcPct val="0"/>
            </a:spcBef>
            <a:spcAft>
              <a:spcPct val="15000"/>
            </a:spcAft>
            <a:buChar char="••"/>
          </a:pPr>
          <a:r>
            <a:rPr lang="en-GB" sz="1900" kern="1200" dirty="0">
              <a:latin typeface="Arial" panose="020B0604020202020204" pitchFamily="34" charset="0"/>
              <a:cs typeface="Arial" panose="020B0604020202020204" pitchFamily="34" charset="0"/>
            </a:rPr>
            <a:t>Breast prostate colorectal</a:t>
          </a:r>
        </a:p>
      </dsp:txBody>
      <dsp:txXfrm>
        <a:off x="607901" y="3280802"/>
        <a:ext cx="1991203" cy="11692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1790A331-7ADD-4391-8CA5-606C9BFD26F5}" type="datetimeFigureOut">
              <a:rPr lang="en-GB" smtClean="0"/>
              <a:t>09/02/2022</a:t>
            </a:fld>
            <a:endParaRPr lang="en-GB"/>
          </a:p>
        </p:txBody>
      </p:sp>
      <p:sp>
        <p:nvSpPr>
          <p:cNvPr id="4" name="Footer Placeholder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r>
              <a:rPr lang="en-GB"/>
              <a:t>NHS Improvement</a:t>
            </a:r>
          </a:p>
        </p:txBody>
      </p:sp>
      <p:sp>
        <p:nvSpPr>
          <p:cNvPr id="5" name="Slide Number Placeholder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002AE991-F138-4FD8-982E-957F3CA6A0F6}" type="datetimeFigureOut">
              <a:rPr lang="en-GB" smtClean="0"/>
              <a:t>09/02/2022</a:t>
            </a:fld>
            <a:endParaRPr lang="en-GB"/>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r>
              <a:rPr lang="en-GB"/>
              <a:t>NHS Improvement</a:t>
            </a:r>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cs typeface="Times New Roman" panose="02020603050405020304" pitchFamily="18" charset="0"/>
              </a:rPr>
              <a:t>Hi, I’m Jo. I’m a patient rep within the Alliance and also the National Cancer Programme, and one of the things I’m involved with is the Cancer QoL Survey. </a:t>
            </a:r>
          </a:p>
          <a:p>
            <a:r>
              <a:rPr lang="en-GB" sz="1800" dirty="0">
                <a:effectLst/>
                <a:latin typeface="Arial" panose="020B0604020202020204" pitchFamily="34" charset="0"/>
                <a:ea typeface="Calibri" panose="020F0502020204030204" pitchFamily="34" charset="0"/>
                <a:cs typeface="Times New Roman" panose="02020603050405020304" pitchFamily="18" charset="0"/>
              </a:rPr>
              <a:t> </a:t>
            </a:r>
          </a:p>
          <a:p>
            <a:r>
              <a:rPr lang="en-GB" sz="1800" dirty="0">
                <a:effectLst/>
                <a:latin typeface="Arial" panose="020B0604020202020204" pitchFamily="34" charset="0"/>
                <a:ea typeface="Calibri" panose="020F0502020204030204" pitchFamily="34" charset="0"/>
                <a:cs typeface="Times New Roman" panose="02020603050405020304" pitchFamily="18" charset="0"/>
              </a:rPr>
              <a:t>I will go through the basics of how the survey works, a summary of the first set of data and look at the ‘so what’?</a:t>
            </a:r>
          </a:p>
          <a:p>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a:t>
            </a:fld>
            <a:endParaRPr lang="en-GB"/>
          </a:p>
        </p:txBody>
      </p:sp>
    </p:spTree>
    <p:extLst>
      <p:ext uri="{BB962C8B-B14F-4D97-AF65-F5344CB8AC3E}">
        <p14:creationId xmlns:p14="http://schemas.microsoft.com/office/powerpoint/2010/main" val="2002112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cs typeface="Times New Roman" panose="02020603050405020304" pitchFamily="18" charset="0"/>
              </a:rPr>
              <a:t>So the data itself, starting with the response rate.</a:t>
            </a:r>
          </a:p>
          <a:p>
            <a:r>
              <a:rPr lang="en-GB" sz="1800" dirty="0">
                <a:effectLst/>
                <a:latin typeface="Arial" panose="020B0604020202020204" pitchFamily="34" charset="0"/>
                <a:ea typeface="Calibri" panose="020F0502020204030204" pitchFamily="34" charset="0"/>
                <a:cs typeface="Times New Roman" panose="02020603050405020304" pitchFamily="18" charset="0"/>
              </a:rPr>
              <a:t> </a:t>
            </a:r>
          </a:p>
          <a:p>
            <a:pPr marL="171450" indent="-171450">
              <a:buFontTx/>
              <a:buChar char="-"/>
            </a:pPr>
            <a:r>
              <a:rPr lang="en-GB" sz="1800" b="0" i="0" u="none" strike="noStrike" baseline="0" dirty="0">
                <a:solidFill>
                  <a:srgbClr val="000000"/>
                </a:solidFill>
                <a:latin typeface="Arial" panose="020B0604020202020204" pitchFamily="34" charset="0"/>
              </a:rPr>
              <a:t>The response rate is around 50% on average</a:t>
            </a:r>
          </a:p>
          <a:p>
            <a:pPr marL="171450" indent="-171450">
              <a:buFontTx/>
              <a:buChar char="-"/>
            </a:pPr>
            <a:r>
              <a:rPr lang="en-GB" sz="1800" dirty="0">
                <a:solidFill>
                  <a:srgbClr val="000000"/>
                </a:solidFill>
                <a:latin typeface="Arial" panose="020B0604020202020204" pitchFamily="34" charset="0"/>
              </a:rPr>
              <a:t>However as the actual number of cancer patients in each age range is not equal, responses are biased towards males aged 60-80. </a:t>
            </a:r>
          </a:p>
          <a:p>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10</a:t>
            </a:fld>
            <a:endParaRPr lang="en-GB"/>
          </a:p>
        </p:txBody>
      </p:sp>
    </p:spTree>
    <p:extLst>
      <p:ext uri="{BB962C8B-B14F-4D97-AF65-F5344CB8AC3E}">
        <p14:creationId xmlns:p14="http://schemas.microsoft.com/office/powerpoint/2010/main" val="2988715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cs typeface="Times New Roman" panose="02020603050405020304" pitchFamily="18" charset="0"/>
              </a:rPr>
              <a:t>Ethnicity is a similar picture, again with percentages of those responding on the left and what that looks like in terms of actual numbers on the right. </a:t>
            </a:r>
          </a:p>
          <a:p>
            <a:r>
              <a:rPr lang="en-GB" sz="1800" dirty="0">
                <a:effectLst/>
                <a:latin typeface="Arial" panose="020B0604020202020204" pitchFamily="34" charset="0"/>
                <a:ea typeface="Calibri" panose="020F0502020204030204" pitchFamily="34" charset="0"/>
                <a:cs typeface="Times New Roman" panose="02020603050405020304" pitchFamily="18" charset="0"/>
              </a:rPr>
              <a:t> </a:t>
            </a:r>
          </a:p>
          <a:p>
            <a:r>
              <a:rPr lang="en-GB" sz="1800" dirty="0">
                <a:effectLst/>
                <a:latin typeface="Arial" panose="020B0604020202020204" pitchFamily="34" charset="0"/>
                <a:ea typeface="Calibri" panose="020F0502020204030204" pitchFamily="34" charset="0"/>
                <a:cs typeface="Times New Roman" panose="02020603050405020304" pitchFamily="18" charset="0"/>
              </a:rPr>
              <a:t>The QoL team are doing work to address this however the breakdown of those responding is important to take into account as this survey currently only gives an indication of the QoL picture, not the full story.</a:t>
            </a:r>
          </a:p>
          <a:p>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11</a:t>
            </a:fld>
            <a:endParaRPr lang="en-GB"/>
          </a:p>
        </p:txBody>
      </p:sp>
    </p:spTree>
    <p:extLst>
      <p:ext uri="{BB962C8B-B14F-4D97-AF65-F5344CB8AC3E}">
        <p14:creationId xmlns:p14="http://schemas.microsoft.com/office/powerpoint/2010/main" val="217696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cs typeface="Times New Roman" panose="02020603050405020304" pitchFamily="18" charset="0"/>
              </a:rPr>
              <a:t>Starting with results from the EQ-5D which is a set of general health questions meaning it can be compared to results from the general population.</a:t>
            </a:r>
          </a:p>
          <a:p>
            <a:r>
              <a:rPr lang="en-GB" sz="1800" dirty="0">
                <a:effectLst/>
                <a:latin typeface="Arial" panose="020B0604020202020204" pitchFamily="34" charset="0"/>
                <a:ea typeface="Calibri" panose="020F0502020204030204" pitchFamily="34" charset="0"/>
                <a:cs typeface="Times New Roman" panose="02020603050405020304" pitchFamily="18" charset="0"/>
              </a:rPr>
              <a:t> </a:t>
            </a:r>
          </a:p>
          <a:p>
            <a:r>
              <a:rPr lang="en-GB" sz="1800" dirty="0">
                <a:effectLst/>
                <a:latin typeface="Arial" panose="020B0604020202020204" pitchFamily="34" charset="0"/>
                <a:ea typeface="Calibri" panose="020F0502020204030204" pitchFamily="34" charset="0"/>
                <a:cs typeface="Times New Roman" panose="02020603050405020304" pitchFamily="18" charset="0"/>
              </a:rPr>
              <a:t>Here you can see a higher percentage of cancer patients report problems compared to the general population across all 5 categories. This increase is most significant in doing usual activities. Between 40-60% of cancer patients report problems with anxiety and depression, mobility, and pain and discomfort. Problems with self-care are lower but still almost twice as high as the general population.</a:t>
            </a:r>
          </a:p>
          <a:p>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12</a:t>
            </a:fld>
            <a:endParaRPr lang="en-GB"/>
          </a:p>
        </p:txBody>
      </p:sp>
    </p:spTree>
    <p:extLst>
      <p:ext uri="{BB962C8B-B14F-4D97-AF65-F5344CB8AC3E}">
        <p14:creationId xmlns:p14="http://schemas.microsoft.com/office/powerpoint/2010/main" val="869786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This slide shows the severity of the problem being reported, with results from the general population on the left and cancer patients on the right for each activity. The numbers reporting severe problems are very similar between the general population and cancer patients, but cancer patients report higher levels of slight problems across all 5 categories. I have an issue with the word slight as I would describe all of my symptoms as slight despite them having an impact on my life and changing what I’m able to do. So don’t read into the word slight as unimportant. But I will come back to this finding later.</a:t>
            </a:r>
          </a:p>
          <a:p>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13</a:t>
            </a:fld>
            <a:endParaRPr lang="en-GB"/>
          </a:p>
        </p:txBody>
      </p:sp>
    </p:spTree>
    <p:extLst>
      <p:ext uri="{BB962C8B-B14F-4D97-AF65-F5344CB8AC3E}">
        <p14:creationId xmlns:p14="http://schemas.microsoft.com/office/powerpoint/2010/main" val="155071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Breaking down by gender, a higher percentage of females had difficulties with anxiety and depression, and pain and discomfort than males. The levels for mobility, self-care and doing usual activities were similar for both male and female. All cancer patient responses again were above that of the general population.</a:t>
            </a:r>
          </a:p>
          <a:p>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14</a:t>
            </a:fld>
            <a:endParaRPr lang="en-GB"/>
          </a:p>
        </p:txBody>
      </p:sp>
    </p:spTree>
    <p:extLst>
      <p:ext uri="{BB962C8B-B14F-4D97-AF65-F5344CB8AC3E}">
        <p14:creationId xmlns:p14="http://schemas.microsoft.com/office/powerpoint/2010/main" val="2200793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Breaking down by age, again more patients report slight problems compared to severe problems across all areas. Over 50% of patients report problems with pain and discomfort. Over 40% of patients report anxiety and depression, and issues doing usual activities. Anxiety and depression is high in younger patients. Older patients have more issues with mobility. </a:t>
            </a:r>
          </a:p>
          <a:p>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15</a:t>
            </a:fld>
            <a:endParaRPr lang="en-GB"/>
          </a:p>
        </p:txBody>
      </p:sp>
    </p:spTree>
    <p:extLst>
      <p:ext uri="{BB962C8B-B14F-4D97-AF65-F5344CB8AC3E}">
        <p14:creationId xmlns:p14="http://schemas.microsoft.com/office/powerpoint/2010/main" val="1879074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Moving to the EORTC question set which is cancer specific, the vast majority of patients report slight rather than severe problems across all activities. However, a higher level of severe problems are noted here compared to the EQ-5D categories. Breaking down by age, the most common problems for all age groups are concentration and memory, work or leisure and social activities. Over 40% of younger patients report problems with concentration and memory, emotional issues, work and leisure and social activities. Older patients tend to have more issues with physical aspects and work or leisure.</a:t>
            </a:r>
          </a:p>
          <a:p>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16</a:t>
            </a:fld>
            <a:endParaRPr lang="en-GB"/>
          </a:p>
        </p:txBody>
      </p:sp>
    </p:spTree>
    <p:extLst>
      <p:ext uri="{BB962C8B-B14F-4D97-AF65-F5344CB8AC3E}">
        <p14:creationId xmlns:p14="http://schemas.microsoft.com/office/powerpoint/2010/main" val="3740038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cs typeface="Times New Roman" panose="02020603050405020304" pitchFamily="18" charset="0"/>
              </a:rPr>
              <a:t>Breaking down by gender, a higher percentage of females report problems in all areas compared to males, except in social activities where the levels are very similar.</a:t>
            </a:r>
          </a:p>
          <a:p>
            <a:r>
              <a:rPr lang="en-GB" sz="1800" dirty="0">
                <a:effectLst/>
                <a:latin typeface="Arial" panose="020B0604020202020204" pitchFamily="34" charset="0"/>
                <a:ea typeface="Calibri" panose="020F0502020204030204" pitchFamily="34" charset="0"/>
                <a:cs typeface="Times New Roman" panose="02020603050405020304" pitchFamily="18" charset="0"/>
              </a:rPr>
              <a:t> </a:t>
            </a:r>
          </a:p>
          <a:p>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17</a:t>
            </a:fld>
            <a:endParaRPr lang="en-GB"/>
          </a:p>
        </p:txBody>
      </p:sp>
    </p:spTree>
    <p:extLst>
      <p:ext uri="{BB962C8B-B14F-4D97-AF65-F5344CB8AC3E}">
        <p14:creationId xmlns:p14="http://schemas.microsoft.com/office/powerpoint/2010/main" val="450139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And finally, the most common symptoms needing further investigation are difficulty sleeping, fatigue, constipation, pain and lack of appetite. </a:t>
            </a:r>
          </a:p>
          <a:p>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18</a:t>
            </a:fld>
            <a:endParaRPr lang="en-GB"/>
          </a:p>
        </p:txBody>
      </p:sp>
    </p:spTree>
    <p:extLst>
      <p:ext uri="{BB962C8B-B14F-4D97-AF65-F5344CB8AC3E}">
        <p14:creationId xmlns:p14="http://schemas.microsoft.com/office/powerpoint/2010/main" val="1714986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 what?</a:t>
            </a:r>
          </a:p>
          <a:p>
            <a:endPar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data shows that cancer patients have more issues with QoL than the general population.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Change in terms of commissioning new services as a direct result of the data will take a long time.</a:t>
            </a:r>
            <a:r>
              <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I also appreciate your job is pretty difficult right now with limited time and resource. </a:t>
            </a:r>
          </a:p>
          <a:p>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So I want to focus on the fact that </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majority of cancer patients are reporting slight or lower level rather than severe problems. And I want to highlight the impact that getting the basics right, and making small adjustments to what you do has on patients.</a:t>
            </a: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 a few things I think will help improve QoL right now:</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Better educate patients.</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You take each patient through the list of possible side effects to consent to treatment. You tell us what to expect. But you don’t tell us how to manage them, or how to cope.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 why not alongside that big list of side effects on the consent form give patients some information to take away about how to manage the low-level effects. Just arming patients with that information will help because otherwise we don’t know.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Don’t assume that as patients we know all the things that to you may seem really obvious, and often we need telling multiple times. The pre and post treatment information days being cancelled in some places due to covid were also a big loss.</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Normalise the psychological after-effects of cancer treatment and provide low level psychological support to everyone as standard. Just tell people life doesn’t go back to normal the day after you finish treatment. Educate people on fear of recurrence and what to look out for and what the follow up will be and why. And also don’t underestimate how scary it is to be immunosuppressed right now and how difficult it can be going through cancer treatment alone due to Covid restrictions.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Think about the language you use to get patients to talk about QoL. If you asked me right now how are you getting on I’d say yeah I’m doing ok. Because I am. If you asked me how well I was managing to do things and how I was feeling about treatment you would get a different answer.</a:t>
            </a:r>
          </a:p>
          <a:p>
            <a:endPar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every contact counts. Every conversation regardless of which clinician it is with should take into account that the person sat in front of you is a real person with a real life. We are more than the cancer diagnosis.</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You don’t have to fix things yourself. Use the resources that already exist.</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There is so much support already out there, clinically led, peer support and advice on how to self-manage, people (both patients and clinicians) just don’t know it exists. Websites with reliable verified information, podcasts, apps, in person and virtual support groups, exercise groups, retreats, patient conferences, hard copy leaflets. Things available in different languages, put together and run by different cultural groups, and accessible in different ways so patients can choose what works best for them and in a way that they feel most comfortable.</a:t>
            </a: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Use HNAs, they are such a great tool to help start the QoL conversation. But they’re only useful if they’re actually being done and then followed up and information shared with everyone involved in that patient’s care.</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Its about continuity of care and all the benefits that brings, and sharing information between clinicians, between specialties, between primary and secondary care. Not just throwing it over the wall and hoping someone picks it up, or worse not sharing at all so that other clinicians involved in that patients care have no idea. Its about joined up care to find the best way ahead for the patient.</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 my view on the so what of the data so far, is to start with the basics and don’t underestimate how much of a difference getting those small things right has on patients. </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p>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19</a:t>
            </a:fld>
            <a:endParaRPr lang="en-GB"/>
          </a:p>
        </p:txBody>
      </p:sp>
    </p:spTree>
    <p:extLst>
      <p:ext uri="{BB962C8B-B14F-4D97-AF65-F5344CB8AC3E}">
        <p14:creationId xmlns:p14="http://schemas.microsoft.com/office/powerpoint/2010/main" val="928265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cs typeface="Times New Roman" panose="02020603050405020304" pitchFamily="18" charset="0"/>
              </a:rPr>
              <a:t>So where has the QoL survey come from? It is an ambition in the Long Term Plan.</a:t>
            </a:r>
          </a:p>
          <a:p>
            <a:r>
              <a:rPr lang="en-GB" sz="1800" dirty="0">
                <a:effectLst/>
                <a:latin typeface="Arial" panose="020B0604020202020204" pitchFamily="34" charset="0"/>
                <a:ea typeface="Calibri" panose="020F0502020204030204" pitchFamily="34" charset="0"/>
                <a:cs typeface="Times New Roman" panose="02020603050405020304" pitchFamily="18" charset="0"/>
              </a:rPr>
              <a:t> </a:t>
            </a:r>
          </a:p>
          <a:p>
            <a:r>
              <a:rPr lang="en-GB" sz="1800" dirty="0">
                <a:effectLst/>
                <a:latin typeface="Arial" panose="020B0604020202020204" pitchFamily="34" charset="0"/>
                <a:ea typeface="Calibri" panose="020F0502020204030204" pitchFamily="34" charset="0"/>
                <a:cs typeface="Times New Roman" panose="02020603050405020304" pitchFamily="18" charset="0"/>
              </a:rPr>
              <a:t>It is reasonably well known that there are long term QoL issues as a result of cancer treatment. This survey is a big step forward in the recognition that QoL is important, and its an opportunity to gain evidence to support an improvement in services from a QoL perspective.</a:t>
            </a:r>
          </a:p>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2</a:t>
            </a:fld>
            <a:endParaRPr lang="en-GB"/>
          </a:p>
        </p:txBody>
      </p:sp>
    </p:spTree>
    <p:extLst>
      <p:ext uri="{BB962C8B-B14F-4D97-AF65-F5344CB8AC3E}">
        <p14:creationId xmlns:p14="http://schemas.microsoft.com/office/powerpoint/2010/main" val="247880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cs typeface="Times New Roman" panose="02020603050405020304" pitchFamily="18" charset="0"/>
              </a:rPr>
              <a:t>If you want any more information at this point then the QoL survey comms toolkit is on the Cancer Alliance workspace at the link. And some more general info on the public facing webpage</a:t>
            </a:r>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20</a:t>
            </a:fld>
            <a:endParaRPr lang="en-GB"/>
          </a:p>
        </p:txBody>
      </p:sp>
    </p:spTree>
    <p:extLst>
      <p:ext uri="{BB962C8B-B14F-4D97-AF65-F5344CB8AC3E}">
        <p14:creationId xmlns:p14="http://schemas.microsoft.com/office/powerpoint/2010/main" val="2048899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cs typeface="Times New Roman" panose="02020603050405020304" pitchFamily="18" charset="0"/>
              </a:rPr>
              <a:t>The point of contact within SWAG is Helen Shallcross, and I’m the patient rep. </a:t>
            </a:r>
          </a:p>
          <a:p>
            <a:r>
              <a:rPr lang="en-GB" sz="1800" dirty="0">
                <a:effectLst/>
                <a:latin typeface="Arial" panose="020B0604020202020204" pitchFamily="34" charset="0"/>
                <a:cs typeface="Arial" panose="020B0604020202020204" pitchFamily="34" charset="0"/>
              </a:rPr>
              <a:t>Hannah Raphael </a:t>
            </a:r>
            <a:r>
              <a:rPr lang="en-GB" sz="1800" dirty="0">
                <a:effectLst/>
                <a:latin typeface="Arial" panose="020B0604020202020204" pitchFamily="34" charset="0"/>
                <a:ea typeface="Calibri" panose="020F0502020204030204" pitchFamily="34" charset="0"/>
                <a:cs typeface="Times New Roman" panose="02020603050405020304" pitchFamily="18" charset="0"/>
              </a:rPr>
              <a:t>is the national point of contact</a:t>
            </a:r>
          </a:p>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21</a:t>
            </a:fld>
            <a:endParaRPr lang="en-GB"/>
          </a:p>
        </p:txBody>
      </p:sp>
    </p:spTree>
    <p:extLst>
      <p:ext uri="{BB962C8B-B14F-4D97-AF65-F5344CB8AC3E}">
        <p14:creationId xmlns:p14="http://schemas.microsoft.com/office/powerpoint/2010/main" val="287514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22</a:t>
            </a:fld>
            <a:endParaRPr lang="en-GB"/>
          </a:p>
        </p:txBody>
      </p:sp>
    </p:spTree>
    <p:extLst>
      <p:ext uri="{BB962C8B-B14F-4D97-AF65-F5344CB8AC3E}">
        <p14:creationId xmlns:p14="http://schemas.microsoft.com/office/powerpoint/2010/main" val="347519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Why is that important? Because as a cancer patient this is what success of treatment can look like.</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I’m a breast cancer patient and 18 months after finishing my active treatment for my primary breast cancer, from the outside most people assumed that I was ok. I was just about managing my job although not at the pace I used to, I struggled with brain fog where I couldn’t remember things or think quickly, fatigue, bone pain and lymphedema that limited the amount of physical activity that I could do, menopausal symptoms, and low mood. I was grateful to be alive. But the long-term side effects had an impact on my life and forced me to make some changes, I couldn’t do everything I used to do or wanted to do.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effects are really wide ranging, both physical and psychological, and are different for everyone, but the impact on your day to day life can be huge.</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Its hard when you finish active treatment and you’re left stood there in that pile of rubble by yourself with your body and mind in pieces trying to work out how to put yourself back together.</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C7DD7BA-0B64-4C1C-8CC6-75098779DDD5}" type="slidenum">
              <a:rPr lang="en-GB" smtClean="0"/>
              <a:t>3</a:t>
            </a:fld>
            <a:endParaRPr lang="en-GB"/>
          </a:p>
        </p:txBody>
      </p:sp>
    </p:spTree>
    <p:extLst>
      <p:ext uri="{BB962C8B-B14F-4D97-AF65-F5344CB8AC3E}">
        <p14:creationId xmlns:p14="http://schemas.microsoft.com/office/powerpoint/2010/main" val="3783665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I’m now metastatic, but its important to remember that despite that I’m not just a breast cancer patient. Breast cancer is just one part of my life. Being a patient is a bit like a hobby, its just that I didn’t choose to take it up. I have a real life outside of being a patient. I’m an engineer, I climb mountains, I run, I cycle, I canoe, and I have a Labrador called Bryn who wants to eat everything. That’s who I am and that’s what is important to me. Cancer is something I have to fit in somehow around the rest of my life.</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 QoL is a hugely important aspect of cancer treatment.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4</a:t>
            </a:fld>
            <a:endParaRPr lang="en-GB"/>
          </a:p>
        </p:txBody>
      </p:sp>
    </p:spTree>
    <p:extLst>
      <p:ext uri="{BB962C8B-B14F-4D97-AF65-F5344CB8AC3E}">
        <p14:creationId xmlns:p14="http://schemas.microsoft.com/office/powerpoint/2010/main" val="929495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cs typeface="Arial" panose="020B0604020202020204" pitchFamily="34" charset="0"/>
              </a:rPr>
              <a:t>Patients will be invited to complete the survey when they reach 18 months post-diagnosis. This is important as it ensures that both primary and metastatic patients are included.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The development timeline is there but the 2 key points to take away are that from December 20 it covered 100% of prostate, colorectal and breast patients, and from October last year it was expanded to cover all other cancer types.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I will talk about availability of data shortly.</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The development timeline is there but the 2 key points to take away are that from December last year it covered 100% of prostate, colorectal and breast patients, and from last month it was expanded to cover all other cancer types.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rPr>
              <a:t>I will talk about availability of data shortly</a:t>
            </a:r>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5</a:t>
            </a:fld>
            <a:endParaRPr lang="en-GB"/>
          </a:p>
        </p:txBody>
      </p:sp>
    </p:spTree>
    <p:extLst>
      <p:ext uri="{BB962C8B-B14F-4D97-AF65-F5344CB8AC3E}">
        <p14:creationId xmlns:p14="http://schemas.microsoft.com/office/powerpoint/2010/main" val="4275734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cs typeface="Arial" panose="020B0604020202020204" pitchFamily="34" charset="0"/>
              </a:rPr>
              <a:t>Patients are identified from the Cancer Register and receive an invite letter. This will have information to be able to access the survey online with a paper copy sent out after 3 weeks.</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It is available in multiple languages, help online and a phone line to call if you need assistance.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The survey is sent out automatically based on what is in the National Register. There are some blood cancers that are excluded and if you want to know which ones then we can get that confirmed for you. We are also aware of some issues with incorrect classification on the national register for several reasons leading to a small number of people incorrectly receiving the survey. This is something we are following up but if you come across any problems please feed that back to us.</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6</a:t>
            </a:fld>
            <a:endParaRPr lang="en-GB"/>
          </a:p>
        </p:txBody>
      </p:sp>
    </p:spTree>
    <p:extLst>
      <p:ext uri="{BB962C8B-B14F-4D97-AF65-F5344CB8AC3E}">
        <p14:creationId xmlns:p14="http://schemas.microsoft.com/office/powerpoint/2010/main" val="4206544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How will the data be used?</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 National level, the Living With and Beyond Cancer team will use the data to focus their work, generating evidence to help encourage commissioning work for QoL improvement.</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an Alliance level the data can be compared with the National results, allowing areas of good practice or areas of concern to be identified, and encouraging the sharing of best practice.</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at the bottom, but an equally important aspect, is the patient summary.</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7</a:t>
            </a:fld>
            <a:endParaRPr lang="en-GB"/>
          </a:p>
        </p:txBody>
      </p:sp>
    </p:spTree>
    <p:extLst>
      <p:ext uri="{BB962C8B-B14F-4D97-AF65-F5344CB8AC3E}">
        <p14:creationId xmlns:p14="http://schemas.microsoft.com/office/powerpoint/2010/main" val="2906907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This is what an individual patient summary looks like. All patients completing the QoL survey receive one. This shows where a patient has scored themselves relative to someone who hasn’t had cancer treatment and helps to identify areas where there may be issues.</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It’s a prompt or a piece of evidence to encourage patients to feel like they can have open and honest conversations with their clinicians about the impact of treatment and about what is important to them. It’s about patients knowing that they can go back to their team after active treatment has finished. Rather than thinking that their cancer treatment is over so they just need to try and struggle on.</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pPr defTabSz="966155">
              <a:defRPr/>
            </a:pPr>
            <a:r>
              <a:rPr lang="en-GB">
                <a:solidFill>
                  <a:prstClr val="black"/>
                </a:solidFill>
                <a:latin typeface="Calibri"/>
              </a:rPr>
              <a:t>NHS Improvement</a:t>
            </a:r>
          </a:p>
        </p:txBody>
      </p:sp>
      <p:sp>
        <p:nvSpPr>
          <p:cNvPr id="5" name="Slide Number Placeholder 4"/>
          <p:cNvSpPr>
            <a:spLocks noGrp="1"/>
          </p:cNvSpPr>
          <p:nvPr>
            <p:ph type="sldNum" sz="quarter" idx="5"/>
          </p:nvPr>
        </p:nvSpPr>
        <p:spPr/>
        <p:txBody>
          <a:bodyPr/>
          <a:lstStyle/>
          <a:p>
            <a:pPr defTabSz="966155">
              <a:defRPr/>
            </a:pPr>
            <a:fld id="{7890AB7D-FC04-41BF-88F7-E47891A06283}" type="slidenum">
              <a:rPr lang="en-GB">
                <a:solidFill>
                  <a:prstClr val="black"/>
                </a:solidFill>
                <a:latin typeface="Calibri"/>
              </a:rPr>
              <a:pPr defTabSz="966155">
                <a:defRPr/>
              </a:pPr>
              <a:t>8</a:t>
            </a:fld>
            <a:endParaRPr lang="en-GB">
              <a:solidFill>
                <a:prstClr val="black"/>
              </a:solidFill>
              <a:latin typeface="Calibri"/>
            </a:endParaRPr>
          </a:p>
        </p:txBody>
      </p:sp>
    </p:spTree>
    <p:extLst>
      <p:ext uri="{BB962C8B-B14F-4D97-AF65-F5344CB8AC3E}">
        <p14:creationId xmlns:p14="http://schemas.microsoft.com/office/powerpoint/2010/main" val="4154789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cs typeface="Times New Roman" panose="02020603050405020304" pitchFamily="18" charset="0"/>
              </a:rPr>
              <a:t>The first release of data was in October. This is data from the 100% coverage of breast, prostate and colorectal, with the other cancer types hopefully being added in the next data release. And you can filter the data in a number of different ways</a:t>
            </a:r>
          </a:p>
          <a:p>
            <a:r>
              <a:rPr lang="en-GB" sz="1800" dirty="0">
                <a:effectLst/>
                <a:latin typeface="Arial" panose="020B0604020202020204" pitchFamily="34" charset="0"/>
                <a:ea typeface="Calibri" panose="020F0502020204030204" pitchFamily="34" charset="0"/>
                <a:cs typeface="Times New Roman" panose="02020603050405020304" pitchFamily="18" charset="0"/>
              </a:rPr>
              <a:t> </a:t>
            </a:r>
          </a:p>
          <a:p>
            <a:r>
              <a:rPr lang="en-GB" sz="1800" dirty="0">
                <a:effectLst/>
                <a:latin typeface="Arial" panose="020B0604020202020204" pitchFamily="34" charset="0"/>
                <a:ea typeface="Calibri" panose="020F0502020204030204" pitchFamily="34" charset="0"/>
                <a:cs typeface="Times New Roman" panose="02020603050405020304" pitchFamily="18" charset="0"/>
              </a:rPr>
              <a:t>The data is available on the public facing Cancer Data webpage, and then on CancerStats2 in the next few months. </a:t>
            </a:r>
          </a:p>
          <a:p>
            <a:r>
              <a:rPr lang="en-GB" sz="1800" dirty="0">
                <a:effectLst/>
                <a:latin typeface="Arial" panose="020B0604020202020204" pitchFamily="34" charset="0"/>
                <a:ea typeface="Calibri" panose="020F0502020204030204" pitchFamily="34" charset="0"/>
                <a:cs typeface="Times New Roman" panose="02020603050405020304" pitchFamily="18" charset="0"/>
              </a:rPr>
              <a:t> </a:t>
            </a:r>
          </a:p>
          <a:p>
            <a:r>
              <a:rPr lang="en-GB" sz="1800" dirty="0">
                <a:effectLst/>
                <a:latin typeface="Arial" panose="020B0604020202020204" pitchFamily="34" charset="0"/>
                <a:ea typeface="Calibri" panose="020F0502020204030204" pitchFamily="34" charset="0"/>
                <a:cs typeface="Times New Roman" panose="02020603050405020304" pitchFamily="18" charset="0"/>
              </a:rPr>
              <a:t>And just to clarify that this survey doesn’t have an end date, the data will continue to be updated over time and the current aim is for 6 monthly updates.</a:t>
            </a:r>
          </a:p>
          <a:p>
            <a:r>
              <a:rPr lang="en-GB" sz="1800" dirty="0">
                <a:effectLst/>
                <a:latin typeface="Arial" panose="020B0604020202020204" pitchFamily="34" charset="0"/>
                <a:ea typeface="Calibri" panose="020F0502020204030204" pitchFamily="34" charset="0"/>
                <a:cs typeface="Times New Roman" panose="02020603050405020304" pitchFamily="18" charset="0"/>
              </a:rPr>
              <a:t> </a:t>
            </a:r>
          </a:p>
          <a:p>
            <a:r>
              <a:rPr lang="en-GB" sz="1800" dirty="0">
                <a:effectLst/>
                <a:latin typeface="Arial" panose="020B0604020202020204" pitchFamily="34" charset="0"/>
                <a:ea typeface="Calibri" panose="020F0502020204030204" pitchFamily="34" charset="0"/>
                <a:cs typeface="Times New Roman" panose="02020603050405020304" pitchFamily="18" charset="0"/>
              </a:rPr>
              <a:t>I’m going to fly through the next few slides due to time but they are in the slide pack if you want to look in more detail. This is the SWAG data from the 3 tumour sites combined.</a:t>
            </a:r>
          </a:p>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9</a:t>
            </a:fld>
            <a:endParaRPr lang="en-GB"/>
          </a:p>
        </p:txBody>
      </p:sp>
    </p:spTree>
    <p:extLst>
      <p:ext uri="{BB962C8B-B14F-4D97-AF65-F5344CB8AC3E}">
        <p14:creationId xmlns:p14="http://schemas.microsoft.com/office/powerpoint/2010/main" val="2786425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449539" y="3660487"/>
            <a:ext cx="78867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449539" y="4364955"/>
            <a:ext cx="6858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9" name="Picture 8" descr="A picture containing clipart&#10;&#10;Description generated with very high confidence">
            <a:extLst>
              <a:ext uri="{FF2B5EF4-FFF2-40B4-BE49-F238E27FC236}">
                <a16:creationId xmlns:a16="http://schemas.microsoft.com/office/drawing/2014/main" xmlns="" id="{97959884-1B4F-43C5-92F7-E44DF373C9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96159" y="293024"/>
            <a:ext cx="1080655" cy="436418"/>
          </a:xfrm>
          <a:prstGeom prst="rect">
            <a:avLst/>
          </a:prstGeom>
        </p:spPr>
      </p:pic>
      <p:pic>
        <p:nvPicPr>
          <p:cNvPr id="5" name="Content Placeholder 16">
            <a:extLst>
              <a:ext uri="{FF2B5EF4-FFF2-40B4-BE49-F238E27FC236}">
                <a16:creationId xmlns:a16="http://schemas.microsoft.com/office/drawing/2014/main" xmlns="" id="{5FDDE1C8-218E-4901-92BB-E0ADB27DCE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345236"/>
            <a:ext cx="9144000" cy="309465"/>
          </a:xfrm>
          <a:prstGeom prst="rect">
            <a:avLst/>
          </a:prstGeom>
        </p:spPr>
      </p:pic>
      <p:sp>
        <p:nvSpPr>
          <p:cNvPr id="6" name="Text Box 4">
            <a:extLst>
              <a:ext uri="{FF2B5EF4-FFF2-40B4-BE49-F238E27FC236}">
                <a16:creationId xmlns:a16="http://schemas.microsoft.com/office/drawing/2014/main" xmlns="" id="{733EB1D2-9EB5-4BBA-9043-DD9322866AB7}"/>
              </a:ext>
            </a:extLst>
          </p:cNvPr>
          <p:cNvSpPr txBox="1"/>
          <p:nvPr userDrawn="1"/>
        </p:nvSpPr>
        <p:spPr>
          <a:xfrm>
            <a:off x="2575560" y="5792942"/>
            <a:ext cx="399288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281411"/>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LWBC networking event</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2D5018-2030-2046-84FC-87E41EA86E42}" type="slidenum">
              <a:rPr lang="en-US" smtClean="0"/>
              <a:t>‹#›</a:t>
            </a:fld>
            <a:endParaRPr lang="en-US"/>
          </a:p>
        </p:txBody>
      </p:sp>
    </p:spTree>
    <p:extLst>
      <p:ext uri="{BB962C8B-B14F-4D97-AF65-F5344CB8AC3E}">
        <p14:creationId xmlns:p14="http://schemas.microsoft.com/office/powerpoint/2010/main" val="2085915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281411"/>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LWBC networking event</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02D5018-2030-2046-84FC-87E41EA86E42}" type="slidenum">
              <a:rPr lang="en-US" smtClean="0"/>
              <a:t>‹#›</a:t>
            </a:fld>
            <a:endParaRPr lang="en-US"/>
          </a:p>
        </p:txBody>
      </p:sp>
    </p:spTree>
    <p:extLst>
      <p:ext uri="{BB962C8B-B14F-4D97-AF65-F5344CB8AC3E}">
        <p14:creationId xmlns:p14="http://schemas.microsoft.com/office/powerpoint/2010/main" val="105399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281411"/>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a:t>LWBC networking event</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02D5018-2030-2046-84FC-87E41EA86E42}" type="slidenum">
              <a:rPr lang="en-US" smtClean="0"/>
              <a:t>‹#›</a:t>
            </a:fld>
            <a:endParaRPr lang="en-US"/>
          </a:p>
        </p:txBody>
      </p:sp>
    </p:spTree>
    <p:extLst>
      <p:ext uri="{BB962C8B-B14F-4D97-AF65-F5344CB8AC3E}">
        <p14:creationId xmlns:p14="http://schemas.microsoft.com/office/powerpoint/2010/main" val="3038337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457200" y="281411"/>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a:t>LWBC networking event</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02D5018-2030-2046-84FC-87E41EA86E42}" type="slidenum">
              <a:rPr lang="en-US" smtClean="0"/>
              <a:t>‹#›</a:t>
            </a:fld>
            <a:endParaRPr lang="en-US"/>
          </a:p>
        </p:txBody>
      </p:sp>
    </p:spTree>
    <p:extLst>
      <p:ext uri="{BB962C8B-B14F-4D97-AF65-F5344CB8AC3E}">
        <p14:creationId xmlns:p14="http://schemas.microsoft.com/office/powerpoint/2010/main" val="587700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281411"/>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a:t>LWBC networking event</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02D5018-2030-2046-84FC-87E41EA86E42}" type="slidenum">
              <a:rPr lang="en-US" smtClean="0"/>
              <a:t>‹#›</a:t>
            </a:fld>
            <a:endParaRPr lang="en-US"/>
          </a:p>
        </p:txBody>
      </p:sp>
    </p:spTree>
    <p:extLst>
      <p:ext uri="{BB962C8B-B14F-4D97-AF65-F5344CB8AC3E}">
        <p14:creationId xmlns:p14="http://schemas.microsoft.com/office/powerpoint/2010/main" val="2853848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281411"/>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LWBC networking event</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02D5018-2030-2046-84FC-87E41EA86E42}" type="slidenum">
              <a:rPr lang="en-US" smtClean="0"/>
              <a:t>‹#›</a:t>
            </a:fld>
            <a:endParaRPr lang="en-US"/>
          </a:p>
        </p:txBody>
      </p:sp>
    </p:spTree>
    <p:extLst>
      <p:ext uri="{BB962C8B-B14F-4D97-AF65-F5344CB8AC3E}">
        <p14:creationId xmlns:p14="http://schemas.microsoft.com/office/powerpoint/2010/main" val="97464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281411"/>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LWBC networking event</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02D5018-2030-2046-84FC-87E41EA86E42}" type="slidenum">
              <a:rPr lang="en-US" smtClean="0"/>
              <a:t>‹#›</a:t>
            </a:fld>
            <a:endParaRPr lang="en-US"/>
          </a:p>
        </p:txBody>
      </p:sp>
    </p:spTree>
    <p:extLst>
      <p:ext uri="{BB962C8B-B14F-4D97-AF65-F5344CB8AC3E}">
        <p14:creationId xmlns:p14="http://schemas.microsoft.com/office/powerpoint/2010/main" val="317304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281411"/>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LWBC networking event</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2D5018-2030-2046-84FC-87E41EA86E42}" type="slidenum">
              <a:rPr lang="en-US" smtClean="0"/>
              <a:t>‹#›</a:t>
            </a:fld>
            <a:endParaRPr lang="en-US"/>
          </a:p>
        </p:txBody>
      </p:sp>
    </p:spTree>
    <p:extLst>
      <p:ext uri="{BB962C8B-B14F-4D97-AF65-F5344CB8AC3E}">
        <p14:creationId xmlns:p14="http://schemas.microsoft.com/office/powerpoint/2010/main" val="2230872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281411"/>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LWBC networking event</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2D5018-2030-2046-84FC-87E41EA86E42}" type="slidenum">
              <a:rPr lang="en-US" smtClean="0"/>
              <a:t>‹#›</a:t>
            </a:fld>
            <a:endParaRPr lang="en-US"/>
          </a:p>
        </p:txBody>
      </p:sp>
    </p:spTree>
    <p:extLst>
      <p:ext uri="{BB962C8B-B14F-4D97-AF65-F5344CB8AC3E}">
        <p14:creationId xmlns:p14="http://schemas.microsoft.com/office/powerpoint/2010/main" val="1950695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pic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9576BB30-6B62-4BC7-8569-9427E3B5E67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white">
          <a:xfrm>
            <a:off x="0" y="0"/>
            <a:ext cx="9144001" cy="6858000"/>
          </a:xfrm>
          <a:prstGeom prst="rect">
            <a:avLst/>
          </a:prstGeom>
        </p:spPr>
      </p:pic>
      <p:sp>
        <p:nvSpPr>
          <p:cNvPr id="21" name="Rectangle 20">
            <a:extLst>
              <a:ext uri="{FF2B5EF4-FFF2-40B4-BE49-F238E27FC236}">
                <a16:creationId xmlns:a16="http://schemas.microsoft.com/office/drawing/2014/main" xmlns="" id="{378A3833-933A-499E-B1B4-1AEBFA13AA59}"/>
              </a:ext>
            </a:extLst>
          </p:cNvPr>
          <p:cNvSpPr/>
          <p:nvPr userDrawn="1"/>
        </p:nvSpPr>
        <p:spPr bwMode="white">
          <a:xfrm>
            <a:off x="0" y="1"/>
            <a:ext cx="4386106"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2" name="Rectangle 21">
            <a:extLst>
              <a:ext uri="{FF2B5EF4-FFF2-40B4-BE49-F238E27FC236}">
                <a16:creationId xmlns:a16="http://schemas.microsoft.com/office/drawing/2014/main" xmlns="" id="{6D4E6C12-33BD-4045-9DC8-FEEB1D8A07D3}"/>
              </a:ext>
            </a:extLst>
          </p:cNvPr>
          <p:cNvSpPr/>
          <p:nvPr userDrawn="1"/>
        </p:nvSpPr>
        <p:spPr bwMode="white">
          <a:xfrm rot="10800000">
            <a:off x="3510001" y="0"/>
            <a:ext cx="5633999"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Rectangle 3">
            <a:extLst>
              <a:ext uri="{FF2B5EF4-FFF2-40B4-BE49-F238E27FC236}">
                <a16:creationId xmlns:a16="http://schemas.microsoft.com/office/drawing/2014/main" xmlns="" id="{B1231DD2-CEA1-4161-9F14-87B045086D01}"/>
              </a:ext>
            </a:extLst>
          </p:cNvPr>
          <p:cNvSpPr/>
          <p:nvPr userDrawn="1"/>
        </p:nvSpPr>
        <p:spPr bwMode="white">
          <a:xfrm>
            <a:off x="0" y="1085222"/>
            <a:ext cx="4682828" cy="5772778"/>
          </a:xfrm>
          <a:prstGeom prst="rect">
            <a:avLst/>
          </a:prstGeom>
          <a:gradFill flip="none" rotWithShape="1">
            <a:gsLst>
              <a:gs pos="0">
                <a:schemeClr val="accent5"/>
              </a:gs>
              <a:gs pos="56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5" name="Picture 14">
            <a:extLst>
              <a:ext uri="{FF2B5EF4-FFF2-40B4-BE49-F238E27FC236}">
                <a16:creationId xmlns:a16="http://schemas.microsoft.com/office/drawing/2014/main" xmlns="" id="{7D26D02A-AC07-4908-82AC-0FC753CFFDD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6710082" y="516982"/>
            <a:ext cx="2014591" cy="1491209"/>
          </a:xfrm>
          <a:prstGeom prst="rect">
            <a:avLst/>
          </a:prstGeom>
        </p:spPr>
      </p:pic>
      <p:grpSp>
        <p:nvGrpSpPr>
          <p:cNvPr id="12" name="Group 11">
            <a:extLst>
              <a:ext uri="{FF2B5EF4-FFF2-40B4-BE49-F238E27FC236}">
                <a16:creationId xmlns:a16="http://schemas.microsoft.com/office/drawing/2014/main" xmlns="" id="{D715B20D-C4C3-4C5B-BB3D-940B90FB64FB}"/>
              </a:ext>
            </a:extLst>
          </p:cNvPr>
          <p:cNvGrpSpPr/>
          <p:nvPr userDrawn="1"/>
        </p:nvGrpSpPr>
        <p:grpSpPr bwMode="white">
          <a:xfrm>
            <a:off x="146902" y="-844367"/>
            <a:ext cx="4664467" cy="10867802"/>
            <a:chOff x="197463" y="-854362"/>
            <a:chExt cx="6219289" cy="10867802"/>
          </a:xfrm>
          <a:solidFill>
            <a:schemeClr val="accent1">
              <a:lumMod val="75000"/>
              <a:alpha val="30196"/>
            </a:schemeClr>
          </a:solidFill>
        </p:grpSpPr>
        <p:sp>
          <p:nvSpPr>
            <p:cNvPr id="13" name="Freeform: Shape 12">
              <a:extLst>
                <a:ext uri="{FF2B5EF4-FFF2-40B4-BE49-F238E27FC236}">
                  <a16:creationId xmlns:a16="http://schemas.microsoft.com/office/drawing/2014/main" xmlns="" id="{9F899227-EBCE-4833-9CF1-A855E54BCF3E}"/>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14" name="Freeform: Shape 13">
              <a:extLst>
                <a:ext uri="{FF2B5EF4-FFF2-40B4-BE49-F238E27FC236}">
                  <a16:creationId xmlns:a16="http://schemas.microsoft.com/office/drawing/2014/main" xmlns="" id="{E5D10294-0A38-4D61-81F1-DDB1791E3F1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sp>
        <p:nvSpPr>
          <p:cNvPr id="2" name="Title 1">
            <a:extLst>
              <a:ext uri="{FF2B5EF4-FFF2-40B4-BE49-F238E27FC236}">
                <a16:creationId xmlns:a16="http://schemas.microsoft.com/office/drawing/2014/main" xmlns="" id="{7615A621-27D7-43CD-B83F-015838422BC5}"/>
              </a:ext>
            </a:extLst>
          </p:cNvPr>
          <p:cNvSpPr>
            <a:spLocks noGrp="1"/>
          </p:cNvSpPr>
          <p:nvPr>
            <p:ph type="ctrTitle" hasCustomPrompt="1"/>
          </p:nvPr>
        </p:nvSpPr>
        <p:spPr bwMode="black">
          <a:xfrm>
            <a:off x="543014" y="2401459"/>
            <a:ext cx="3510000" cy="1990255"/>
          </a:xfrm>
        </p:spPr>
        <p:txBody>
          <a:bodyPr lIns="0" tIns="0" rIns="0" bIns="0" anchor="b">
            <a:noAutofit/>
          </a:bodyPr>
          <a:lstStyle>
            <a:lvl1pPr algn="l">
              <a:defRPr sz="3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xmlns="" id="{66AA569E-6D24-41A8-A843-D063C22C9163}"/>
              </a:ext>
            </a:extLst>
          </p:cNvPr>
          <p:cNvSpPr>
            <a:spLocks noGrp="1"/>
          </p:cNvSpPr>
          <p:nvPr>
            <p:ph type="subTitle" idx="1" hasCustomPrompt="1"/>
          </p:nvPr>
        </p:nvSpPr>
        <p:spPr bwMode="black">
          <a:xfrm>
            <a:off x="543014" y="4483788"/>
            <a:ext cx="3510000" cy="458974"/>
          </a:xfrm>
        </p:spPr>
        <p:txBody>
          <a:bodyPr lIns="0" tIns="0" rIns="0" bIns="0">
            <a:noAutofit/>
          </a:bodyPr>
          <a:lstStyle>
            <a:lvl1pPr marL="0" indent="0" algn="l">
              <a:buNone/>
              <a:defRPr sz="1500">
                <a:solidFill>
                  <a:schemeClr val="bg2"/>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subtitle</a:t>
            </a:r>
            <a:endParaRPr lang="en-GB"/>
          </a:p>
        </p:txBody>
      </p:sp>
      <p:sp>
        <p:nvSpPr>
          <p:cNvPr id="20" name="Text Placeholder 18">
            <a:extLst>
              <a:ext uri="{FF2B5EF4-FFF2-40B4-BE49-F238E27FC236}">
                <a16:creationId xmlns:a16="http://schemas.microsoft.com/office/drawing/2014/main" xmlns="" id="{FF7BB78A-8C09-48AC-B74C-BA0462D3A095}"/>
              </a:ext>
            </a:extLst>
          </p:cNvPr>
          <p:cNvSpPr>
            <a:spLocks noGrp="1"/>
          </p:cNvSpPr>
          <p:nvPr>
            <p:ph type="body" sz="quarter" idx="11" hasCustomPrompt="1"/>
          </p:nvPr>
        </p:nvSpPr>
        <p:spPr bwMode="black">
          <a:xfrm>
            <a:off x="540768" y="5953914"/>
            <a:ext cx="3510000" cy="184086"/>
          </a:xfrm>
        </p:spPr>
        <p:txBody>
          <a:bodyPr lIns="0" tIns="0" rIns="0" bIns="0">
            <a:noAutofit/>
          </a:bodyPr>
          <a:lstStyle>
            <a:lvl1pPr marL="0" indent="0">
              <a:buNone/>
              <a:defRPr sz="105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xmlns="" id="{A3EF3C56-BC72-482E-9757-9E05422DDE44}"/>
              </a:ext>
            </a:extLst>
          </p:cNvPr>
          <p:cNvCxnSpPr>
            <a:cxnSpLocks/>
          </p:cNvCxnSpPr>
          <p:nvPr userDrawn="1"/>
        </p:nvCxnSpPr>
        <p:spPr bwMode="black">
          <a:xfrm>
            <a:off x="540768" y="4960692"/>
            <a:ext cx="56861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620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449539" y="2927244"/>
            <a:ext cx="78867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449539" y="3631712"/>
            <a:ext cx="6858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9" name="Picture 8" descr="A picture containing clipart&#10;&#10;Description generated with very high confidence">
            <a:extLst>
              <a:ext uri="{FF2B5EF4-FFF2-40B4-BE49-F238E27FC236}">
                <a16:creationId xmlns:a16="http://schemas.microsoft.com/office/drawing/2014/main" xmlns="" id="{97959884-1B4F-43C5-92F7-E44DF373C9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96159" y="293024"/>
            <a:ext cx="1080655" cy="436418"/>
          </a:xfrm>
          <a:prstGeom prst="rect">
            <a:avLst/>
          </a:prstGeom>
        </p:spPr>
      </p:pic>
      <p:sp>
        <p:nvSpPr>
          <p:cNvPr id="8" name="TextBox 7">
            <a:extLst>
              <a:ext uri="{FF2B5EF4-FFF2-40B4-BE49-F238E27FC236}">
                <a16:creationId xmlns:a16="http://schemas.microsoft.com/office/drawing/2014/main" xmlns="" id="{69A18D46-A30F-4782-B361-7A243EBA6610}"/>
              </a:ext>
            </a:extLst>
          </p:cNvPr>
          <p:cNvSpPr txBox="1"/>
          <p:nvPr userDrawn="1"/>
        </p:nvSpPr>
        <p:spPr>
          <a:xfrm>
            <a:off x="91440" y="137160"/>
            <a:ext cx="1554480" cy="646331"/>
          </a:xfrm>
          <a:prstGeom prst="rect">
            <a:avLst/>
          </a:prstGeom>
          <a:noFill/>
        </p:spPr>
        <p:txBody>
          <a:bodyPr wrap="square" rtlCol="0">
            <a:spAutoFit/>
          </a:bodyPr>
          <a:lstStyle/>
          <a:p>
            <a:r>
              <a:rPr lang="en-GB" b="1">
                <a:solidFill>
                  <a:schemeClr val="bg1"/>
                </a:solidFill>
                <a:latin typeface="Arial" panose="020B0604020202020204" pitchFamily="34" charset="0"/>
                <a:cs typeface="Arial" panose="020B0604020202020204" pitchFamily="34" charset="0"/>
              </a:rPr>
              <a:t>NHS Cancer Programme</a:t>
            </a:r>
          </a:p>
        </p:txBody>
      </p:sp>
      <p:pic>
        <p:nvPicPr>
          <p:cNvPr id="13" name="Picture 12">
            <a:extLst>
              <a:ext uri="{FF2B5EF4-FFF2-40B4-BE49-F238E27FC236}">
                <a16:creationId xmlns:a16="http://schemas.microsoft.com/office/drawing/2014/main" xmlns="" id="{898FCCF5-681C-4EC0-A796-B1E73F1521C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582921"/>
            <a:ext cx="9144000" cy="2281428"/>
          </a:xfrm>
          <a:prstGeom prst="rect">
            <a:avLst/>
          </a:prstGeom>
        </p:spPr>
      </p:pic>
    </p:spTree>
    <p:extLst>
      <p:ext uri="{BB962C8B-B14F-4D97-AF65-F5344CB8AC3E}">
        <p14:creationId xmlns:p14="http://schemas.microsoft.com/office/powerpoint/2010/main" val="1046002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pic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4C8A6437-F579-46F4-8F5F-6B6FA027FAA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white">
          <a:xfrm>
            <a:off x="1" y="0"/>
            <a:ext cx="9143999" cy="6858000"/>
          </a:xfrm>
          <a:prstGeom prst="rect">
            <a:avLst/>
          </a:prstGeom>
        </p:spPr>
      </p:pic>
      <p:sp>
        <p:nvSpPr>
          <p:cNvPr id="11" name="Rectangle 10">
            <a:extLst>
              <a:ext uri="{FF2B5EF4-FFF2-40B4-BE49-F238E27FC236}">
                <a16:creationId xmlns:a16="http://schemas.microsoft.com/office/drawing/2014/main" xmlns="" id="{58000E6A-D273-4A83-87FB-D57AB33153FB}"/>
              </a:ext>
            </a:extLst>
          </p:cNvPr>
          <p:cNvSpPr/>
          <p:nvPr userDrawn="1"/>
        </p:nvSpPr>
        <p:spPr bwMode="white">
          <a:xfrm>
            <a:off x="0" y="-1"/>
            <a:ext cx="4386106"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Rectangle 16">
            <a:extLst>
              <a:ext uri="{FF2B5EF4-FFF2-40B4-BE49-F238E27FC236}">
                <a16:creationId xmlns:a16="http://schemas.microsoft.com/office/drawing/2014/main" xmlns="" id="{83EA6E8F-C999-421F-91DB-31C86AC6CA40}"/>
              </a:ext>
            </a:extLst>
          </p:cNvPr>
          <p:cNvSpPr/>
          <p:nvPr userDrawn="1"/>
        </p:nvSpPr>
        <p:spPr bwMode="white">
          <a:xfrm rot="10800000">
            <a:off x="3510001" y="0"/>
            <a:ext cx="5633999"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18" name="Group 17">
            <a:extLst>
              <a:ext uri="{FF2B5EF4-FFF2-40B4-BE49-F238E27FC236}">
                <a16:creationId xmlns:a16="http://schemas.microsoft.com/office/drawing/2014/main" xmlns="" id="{81EDCB32-EFED-4AC0-A53A-3081B264159F}"/>
              </a:ext>
            </a:extLst>
          </p:cNvPr>
          <p:cNvGrpSpPr/>
          <p:nvPr userDrawn="1"/>
        </p:nvGrpSpPr>
        <p:grpSpPr bwMode="white">
          <a:xfrm>
            <a:off x="146902" y="-844367"/>
            <a:ext cx="4664467" cy="10867802"/>
            <a:chOff x="197463" y="-854362"/>
            <a:chExt cx="6219289" cy="10867802"/>
          </a:xfrm>
          <a:solidFill>
            <a:schemeClr val="accent1">
              <a:lumMod val="75000"/>
              <a:alpha val="30196"/>
            </a:schemeClr>
          </a:solidFill>
        </p:grpSpPr>
        <p:sp>
          <p:nvSpPr>
            <p:cNvPr id="19" name="Freeform: Shape 18">
              <a:extLst>
                <a:ext uri="{FF2B5EF4-FFF2-40B4-BE49-F238E27FC236}">
                  <a16:creationId xmlns:a16="http://schemas.microsoft.com/office/drawing/2014/main" xmlns="" id="{0D43DAAF-2736-48C6-B9CF-7F92C289474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21" name="Freeform: Shape 20">
              <a:extLst>
                <a:ext uri="{FF2B5EF4-FFF2-40B4-BE49-F238E27FC236}">
                  <a16:creationId xmlns:a16="http://schemas.microsoft.com/office/drawing/2014/main" xmlns="" id="{EDD96C5F-AD5F-4C8F-88AB-D0D760DE4A12}"/>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sp>
        <p:nvSpPr>
          <p:cNvPr id="2" name="Title 1">
            <a:extLst>
              <a:ext uri="{FF2B5EF4-FFF2-40B4-BE49-F238E27FC236}">
                <a16:creationId xmlns:a16="http://schemas.microsoft.com/office/drawing/2014/main" xmlns="" id="{7615A621-27D7-43CD-B83F-015838422BC5}"/>
              </a:ext>
            </a:extLst>
          </p:cNvPr>
          <p:cNvSpPr>
            <a:spLocks noGrp="1"/>
          </p:cNvSpPr>
          <p:nvPr>
            <p:ph type="ctrTitle" hasCustomPrompt="1"/>
          </p:nvPr>
        </p:nvSpPr>
        <p:spPr>
          <a:xfrm>
            <a:off x="543014" y="2401459"/>
            <a:ext cx="3510000" cy="1990255"/>
          </a:xfrm>
        </p:spPr>
        <p:txBody>
          <a:bodyPr lIns="0" tIns="0" rIns="0" bIns="0" anchor="b">
            <a:noAutofit/>
          </a:bodyPr>
          <a:lstStyle>
            <a:lvl1pPr algn="l">
              <a:defRPr sz="3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xmlns="" id="{66AA569E-6D24-41A8-A843-D063C22C9163}"/>
              </a:ext>
            </a:extLst>
          </p:cNvPr>
          <p:cNvSpPr>
            <a:spLocks noGrp="1"/>
          </p:cNvSpPr>
          <p:nvPr>
            <p:ph type="subTitle" idx="1" hasCustomPrompt="1"/>
          </p:nvPr>
        </p:nvSpPr>
        <p:spPr>
          <a:xfrm>
            <a:off x="543014" y="4483788"/>
            <a:ext cx="3510000" cy="458974"/>
          </a:xfrm>
        </p:spPr>
        <p:txBody>
          <a:bodyPr lIns="0" tIns="0" rIns="0" bIns="0">
            <a:noAutofit/>
          </a:bodyPr>
          <a:lstStyle>
            <a:lvl1pPr marL="0" indent="0" algn="l">
              <a:buNone/>
              <a:defRPr sz="1500">
                <a:solidFill>
                  <a:schemeClr val="bg2"/>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subtitle</a:t>
            </a:r>
            <a:endParaRPr lang="en-GB"/>
          </a:p>
        </p:txBody>
      </p:sp>
      <p:sp>
        <p:nvSpPr>
          <p:cNvPr id="20" name="Text Placeholder 18">
            <a:extLst>
              <a:ext uri="{FF2B5EF4-FFF2-40B4-BE49-F238E27FC236}">
                <a16:creationId xmlns:a16="http://schemas.microsoft.com/office/drawing/2014/main" xmlns="" id="{FF7BB78A-8C09-48AC-B74C-BA0462D3A095}"/>
              </a:ext>
            </a:extLst>
          </p:cNvPr>
          <p:cNvSpPr>
            <a:spLocks noGrp="1"/>
          </p:cNvSpPr>
          <p:nvPr>
            <p:ph type="body" sz="quarter" idx="11" hasCustomPrompt="1"/>
          </p:nvPr>
        </p:nvSpPr>
        <p:spPr>
          <a:xfrm>
            <a:off x="540768" y="5953914"/>
            <a:ext cx="3510000" cy="184086"/>
          </a:xfrm>
        </p:spPr>
        <p:txBody>
          <a:bodyPr lIns="0" tIns="0" rIns="0" bIns="0">
            <a:noAutofit/>
          </a:bodyPr>
          <a:lstStyle>
            <a:lvl1pPr marL="0" indent="0">
              <a:buNone/>
              <a:defRPr sz="1050">
                <a:solidFill>
                  <a:schemeClr val="bg2"/>
                </a:solidFill>
              </a:defRPr>
            </a:lvl1pPr>
          </a:lstStyle>
          <a:p>
            <a:pPr lvl="0"/>
            <a:r>
              <a:rPr lang="en-US"/>
              <a:t>Add date</a:t>
            </a:r>
            <a:endParaRPr lang="en-GB"/>
          </a:p>
        </p:txBody>
      </p:sp>
      <p:pic>
        <p:nvPicPr>
          <p:cNvPr id="15" name="Picture 14">
            <a:extLst>
              <a:ext uri="{FF2B5EF4-FFF2-40B4-BE49-F238E27FC236}">
                <a16:creationId xmlns:a16="http://schemas.microsoft.com/office/drawing/2014/main" xmlns="" id="{7D26D02A-AC07-4908-82AC-0FC753CFFDD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6710082" y="516982"/>
            <a:ext cx="2014591" cy="1491209"/>
          </a:xfrm>
          <a:prstGeom prst="rect">
            <a:avLst/>
          </a:prstGeom>
        </p:spPr>
      </p:pic>
      <p:cxnSp>
        <p:nvCxnSpPr>
          <p:cNvPr id="16" name="Straight Connector 15">
            <a:extLst>
              <a:ext uri="{FF2B5EF4-FFF2-40B4-BE49-F238E27FC236}">
                <a16:creationId xmlns:a16="http://schemas.microsoft.com/office/drawing/2014/main" xmlns="" id="{A3EF3C56-BC72-482E-9757-9E05422DDE44}"/>
              </a:ext>
            </a:extLst>
          </p:cNvPr>
          <p:cNvCxnSpPr>
            <a:cxnSpLocks/>
          </p:cNvCxnSpPr>
          <p:nvPr userDrawn="1"/>
        </p:nvCxnSpPr>
        <p:spPr>
          <a:xfrm>
            <a:off x="540768" y="4960692"/>
            <a:ext cx="56861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6106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pic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2484D00-8E4A-40F0-B0F3-A5403A8870B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white">
          <a:xfrm>
            <a:off x="0" y="0"/>
            <a:ext cx="9144000" cy="6858000"/>
          </a:xfrm>
          <a:prstGeom prst="rect">
            <a:avLst/>
          </a:prstGeom>
        </p:spPr>
      </p:pic>
      <p:sp>
        <p:nvSpPr>
          <p:cNvPr id="22" name="Rectangle 21">
            <a:extLst>
              <a:ext uri="{FF2B5EF4-FFF2-40B4-BE49-F238E27FC236}">
                <a16:creationId xmlns:a16="http://schemas.microsoft.com/office/drawing/2014/main" xmlns="" id="{4AA57FDF-FB20-4638-82C3-931AF94A23DC}"/>
              </a:ext>
            </a:extLst>
          </p:cNvPr>
          <p:cNvSpPr/>
          <p:nvPr userDrawn="1"/>
        </p:nvSpPr>
        <p:spPr bwMode="white">
          <a:xfrm>
            <a:off x="0" y="-1"/>
            <a:ext cx="4386106"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Rectangle 10">
            <a:extLst>
              <a:ext uri="{FF2B5EF4-FFF2-40B4-BE49-F238E27FC236}">
                <a16:creationId xmlns:a16="http://schemas.microsoft.com/office/drawing/2014/main" xmlns="" id="{A88B9B5C-DB3D-4195-9A59-0A9AD70B232B}"/>
              </a:ext>
            </a:extLst>
          </p:cNvPr>
          <p:cNvSpPr/>
          <p:nvPr userDrawn="1"/>
        </p:nvSpPr>
        <p:spPr bwMode="white">
          <a:xfrm rot="10800000">
            <a:off x="3510001" y="0"/>
            <a:ext cx="5633999"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17" name="Group 16">
            <a:extLst>
              <a:ext uri="{FF2B5EF4-FFF2-40B4-BE49-F238E27FC236}">
                <a16:creationId xmlns:a16="http://schemas.microsoft.com/office/drawing/2014/main" xmlns="" id="{A4CD1584-A502-4F55-B057-83D494158848}"/>
              </a:ext>
            </a:extLst>
          </p:cNvPr>
          <p:cNvGrpSpPr/>
          <p:nvPr userDrawn="1"/>
        </p:nvGrpSpPr>
        <p:grpSpPr bwMode="white">
          <a:xfrm>
            <a:off x="146903" y="-844364"/>
            <a:ext cx="4664467"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xmlns=""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19" name="Freeform: Shape 18">
              <a:extLst>
                <a:ext uri="{FF2B5EF4-FFF2-40B4-BE49-F238E27FC236}">
                  <a16:creationId xmlns:a16="http://schemas.microsoft.com/office/drawing/2014/main" xmlns=""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sp>
        <p:nvSpPr>
          <p:cNvPr id="2" name="Title 1">
            <a:extLst>
              <a:ext uri="{FF2B5EF4-FFF2-40B4-BE49-F238E27FC236}">
                <a16:creationId xmlns:a16="http://schemas.microsoft.com/office/drawing/2014/main" xmlns="" id="{7615A621-27D7-43CD-B83F-015838422BC5}"/>
              </a:ext>
            </a:extLst>
          </p:cNvPr>
          <p:cNvSpPr>
            <a:spLocks noGrp="1"/>
          </p:cNvSpPr>
          <p:nvPr>
            <p:ph type="ctrTitle" hasCustomPrompt="1"/>
          </p:nvPr>
        </p:nvSpPr>
        <p:spPr>
          <a:xfrm>
            <a:off x="543014" y="2401459"/>
            <a:ext cx="3510000" cy="1990255"/>
          </a:xfrm>
        </p:spPr>
        <p:txBody>
          <a:bodyPr lIns="0" tIns="0" rIns="0" bIns="0" anchor="b">
            <a:noAutofit/>
          </a:bodyPr>
          <a:lstStyle>
            <a:lvl1pPr algn="l">
              <a:defRPr sz="3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xmlns="" id="{66AA569E-6D24-41A8-A843-D063C22C9163}"/>
              </a:ext>
            </a:extLst>
          </p:cNvPr>
          <p:cNvSpPr>
            <a:spLocks noGrp="1"/>
          </p:cNvSpPr>
          <p:nvPr>
            <p:ph type="subTitle" idx="1" hasCustomPrompt="1"/>
          </p:nvPr>
        </p:nvSpPr>
        <p:spPr>
          <a:xfrm>
            <a:off x="543014" y="4483788"/>
            <a:ext cx="3510000" cy="458974"/>
          </a:xfrm>
        </p:spPr>
        <p:txBody>
          <a:bodyPr lIns="0" tIns="0" rIns="0" bIns="0">
            <a:noAutofit/>
          </a:bodyPr>
          <a:lstStyle>
            <a:lvl1pPr marL="0" indent="0" algn="l">
              <a:buNone/>
              <a:defRPr sz="1500">
                <a:solidFill>
                  <a:schemeClr val="bg2"/>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subtitle</a:t>
            </a:r>
            <a:endParaRPr lang="en-GB"/>
          </a:p>
        </p:txBody>
      </p:sp>
      <p:sp>
        <p:nvSpPr>
          <p:cNvPr id="20" name="Text Placeholder 18">
            <a:extLst>
              <a:ext uri="{FF2B5EF4-FFF2-40B4-BE49-F238E27FC236}">
                <a16:creationId xmlns:a16="http://schemas.microsoft.com/office/drawing/2014/main" xmlns="" id="{FF7BB78A-8C09-48AC-B74C-BA0462D3A095}"/>
              </a:ext>
            </a:extLst>
          </p:cNvPr>
          <p:cNvSpPr>
            <a:spLocks noGrp="1"/>
          </p:cNvSpPr>
          <p:nvPr>
            <p:ph type="body" sz="quarter" idx="11" hasCustomPrompt="1"/>
          </p:nvPr>
        </p:nvSpPr>
        <p:spPr>
          <a:xfrm>
            <a:off x="540768" y="5953914"/>
            <a:ext cx="3510000" cy="184086"/>
          </a:xfrm>
        </p:spPr>
        <p:txBody>
          <a:bodyPr lIns="0" tIns="0" rIns="0" bIns="0">
            <a:noAutofit/>
          </a:bodyPr>
          <a:lstStyle>
            <a:lvl1pPr marL="0" indent="0">
              <a:buNone/>
              <a:defRPr sz="105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xmlns="" id="{A3EF3C56-BC72-482E-9757-9E05422DDE44}"/>
              </a:ext>
            </a:extLst>
          </p:cNvPr>
          <p:cNvCxnSpPr>
            <a:cxnSpLocks/>
          </p:cNvCxnSpPr>
          <p:nvPr userDrawn="1"/>
        </p:nvCxnSpPr>
        <p:spPr>
          <a:xfrm>
            <a:off x="540768" y="4960692"/>
            <a:ext cx="56861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xmlns="" id="{7D26D02A-AC07-4908-82AC-0FC753CFFDD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6710082" y="516982"/>
            <a:ext cx="2014591" cy="1491209"/>
          </a:xfrm>
          <a:prstGeom prst="rect">
            <a:avLst/>
          </a:prstGeom>
        </p:spPr>
      </p:pic>
    </p:spTree>
    <p:extLst>
      <p:ext uri="{BB962C8B-B14F-4D97-AF65-F5344CB8AC3E}">
        <p14:creationId xmlns:p14="http://schemas.microsoft.com/office/powerpoint/2010/main" val="3459080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pic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B2D40C-A7A1-44B7-9E15-188364FC147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white">
          <a:xfrm>
            <a:off x="0" y="0"/>
            <a:ext cx="9144000" cy="6858000"/>
          </a:xfrm>
          <a:prstGeom prst="rect">
            <a:avLst/>
          </a:prstGeom>
        </p:spPr>
      </p:pic>
      <p:sp>
        <p:nvSpPr>
          <p:cNvPr id="22" name="Rectangle 21">
            <a:extLst>
              <a:ext uri="{FF2B5EF4-FFF2-40B4-BE49-F238E27FC236}">
                <a16:creationId xmlns:a16="http://schemas.microsoft.com/office/drawing/2014/main" xmlns="" id="{4AA57FDF-FB20-4638-82C3-931AF94A23DC}"/>
              </a:ext>
            </a:extLst>
          </p:cNvPr>
          <p:cNvSpPr/>
          <p:nvPr userDrawn="1"/>
        </p:nvSpPr>
        <p:spPr bwMode="white">
          <a:xfrm>
            <a:off x="0" y="-1"/>
            <a:ext cx="4386106"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Rectangle 10">
            <a:extLst>
              <a:ext uri="{FF2B5EF4-FFF2-40B4-BE49-F238E27FC236}">
                <a16:creationId xmlns:a16="http://schemas.microsoft.com/office/drawing/2014/main" xmlns="" id="{A88B9B5C-DB3D-4195-9A59-0A9AD70B232B}"/>
              </a:ext>
            </a:extLst>
          </p:cNvPr>
          <p:cNvSpPr/>
          <p:nvPr userDrawn="1"/>
        </p:nvSpPr>
        <p:spPr bwMode="white">
          <a:xfrm rot="10800000">
            <a:off x="3510001" y="0"/>
            <a:ext cx="5633999"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17" name="Group 16">
            <a:extLst>
              <a:ext uri="{FF2B5EF4-FFF2-40B4-BE49-F238E27FC236}">
                <a16:creationId xmlns:a16="http://schemas.microsoft.com/office/drawing/2014/main" xmlns="" id="{A4CD1584-A502-4F55-B057-83D494158848}"/>
              </a:ext>
            </a:extLst>
          </p:cNvPr>
          <p:cNvGrpSpPr/>
          <p:nvPr userDrawn="1"/>
        </p:nvGrpSpPr>
        <p:grpSpPr bwMode="white">
          <a:xfrm>
            <a:off x="139365" y="-849629"/>
            <a:ext cx="4664467"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xmlns=""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19" name="Freeform: Shape 18">
              <a:extLst>
                <a:ext uri="{FF2B5EF4-FFF2-40B4-BE49-F238E27FC236}">
                  <a16:creationId xmlns:a16="http://schemas.microsoft.com/office/drawing/2014/main" xmlns=""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sp>
        <p:nvSpPr>
          <p:cNvPr id="2" name="Title 1">
            <a:extLst>
              <a:ext uri="{FF2B5EF4-FFF2-40B4-BE49-F238E27FC236}">
                <a16:creationId xmlns:a16="http://schemas.microsoft.com/office/drawing/2014/main" xmlns="" id="{7615A621-27D7-43CD-B83F-015838422BC5}"/>
              </a:ext>
            </a:extLst>
          </p:cNvPr>
          <p:cNvSpPr>
            <a:spLocks noGrp="1"/>
          </p:cNvSpPr>
          <p:nvPr>
            <p:ph type="ctrTitle" hasCustomPrompt="1"/>
          </p:nvPr>
        </p:nvSpPr>
        <p:spPr>
          <a:xfrm>
            <a:off x="543014" y="2401459"/>
            <a:ext cx="3510000" cy="1990255"/>
          </a:xfrm>
        </p:spPr>
        <p:txBody>
          <a:bodyPr lIns="0" tIns="0" rIns="0" bIns="0" anchor="b">
            <a:noAutofit/>
          </a:bodyPr>
          <a:lstStyle>
            <a:lvl1pPr algn="l">
              <a:defRPr sz="3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xmlns="" id="{66AA569E-6D24-41A8-A843-D063C22C9163}"/>
              </a:ext>
            </a:extLst>
          </p:cNvPr>
          <p:cNvSpPr>
            <a:spLocks noGrp="1"/>
          </p:cNvSpPr>
          <p:nvPr>
            <p:ph type="subTitle" idx="1" hasCustomPrompt="1"/>
          </p:nvPr>
        </p:nvSpPr>
        <p:spPr>
          <a:xfrm>
            <a:off x="543014" y="4483788"/>
            <a:ext cx="3510000" cy="458974"/>
          </a:xfrm>
        </p:spPr>
        <p:txBody>
          <a:bodyPr lIns="0" tIns="0" rIns="0" bIns="0">
            <a:noAutofit/>
          </a:bodyPr>
          <a:lstStyle>
            <a:lvl1pPr marL="0" indent="0" algn="l">
              <a:buNone/>
              <a:defRPr sz="1500">
                <a:solidFill>
                  <a:schemeClr val="bg2"/>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subtitle</a:t>
            </a:r>
            <a:endParaRPr lang="en-GB"/>
          </a:p>
        </p:txBody>
      </p:sp>
      <p:sp>
        <p:nvSpPr>
          <p:cNvPr id="20" name="Text Placeholder 18">
            <a:extLst>
              <a:ext uri="{FF2B5EF4-FFF2-40B4-BE49-F238E27FC236}">
                <a16:creationId xmlns:a16="http://schemas.microsoft.com/office/drawing/2014/main" xmlns="" id="{FF7BB78A-8C09-48AC-B74C-BA0462D3A095}"/>
              </a:ext>
            </a:extLst>
          </p:cNvPr>
          <p:cNvSpPr>
            <a:spLocks noGrp="1"/>
          </p:cNvSpPr>
          <p:nvPr>
            <p:ph type="body" sz="quarter" idx="11" hasCustomPrompt="1"/>
          </p:nvPr>
        </p:nvSpPr>
        <p:spPr>
          <a:xfrm>
            <a:off x="540768" y="5953914"/>
            <a:ext cx="3510000" cy="184086"/>
          </a:xfrm>
        </p:spPr>
        <p:txBody>
          <a:bodyPr lIns="0" tIns="0" rIns="0" bIns="0">
            <a:noAutofit/>
          </a:bodyPr>
          <a:lstStyle>
            <a:lvl1pPr marL="0" indent="0">
              <a:buNone/>
              <a:defRPr sz="105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xmlns="" id="{A3EF3C56-BC72-482E-9757-9E05422DDE44}"/>
              </a:ext>
            </a:extLst>
          </p:cNvPr>
          <p:cNvCxnSpPr>
            <a:cxnSpLocks/>
          </p:cNvCxnSpPr>
          <p:nvPr userDrawn="1"/>
        </p:nvCxnSpPr>
        <p:spPr>
          <a:xfrm>
            <a:off x="540768" y="4960692"/>
            <a:ext cx="56861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xmlns="" id="{7D26D02A-AC07-4908-82AC-0FC753CFFDD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6710082" y="516982"/>
            <a:ext cx="2014591" cy="1491209"/>
          </a:xfrm>
          <a:prstGeom prst="rect">
            <a:avLst/>
          </a:prstGeom>
        </p:spPr>
      </p:pic>
    </p:spTree>
    <p:extLst>
      <p:ext uri="{BB962C8B-B14F-4D97-AF65-F5344CB8AC3E}">
        <p14:creationId xmlns:p14="http://schemas.microsoft.com/office/powerpoint/2010/main" val="2954116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pic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B2D40C-A7A1-44B7-9E15-188364FC147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white">
          <a:xfrm>
            <a:off x="0" y="0"/>
            <a:ext cx="9144000" cy="6858000"/>
          </a:xfrm>
          <a:prstGeom prst="rect">
            <a:avLst/>
          </a:prstGeom>
        </p:spPr>
      </p:pic>
      <p:sp>
        <p:nvSpPr>
          <p:cNvPr id="22" name="Rectangle 21">
            <a:extLst>
              <a:ext uri="{FF2B5EF4-FFF2-40B4-BE49-F238E27FC236}">
                <a16:creationId xmlns:a16="http://schemas.microsoft.com/office/drawing/2014/main" xmlns="" id="{4AA57FDF-FB20-4638-82C3-931AF94A23DC}"/>
              </a:ext>
            </a:extLst>
          </p:cNvPr>
          <p:cNvSpPr/>
          <p:nvPr userDrawn="1"/>
        </p:nvSpPr>
        <p:spPr bwMode="white">
          <a:xfrm>
            <a:off x="0" y="-1"/>
            <a:ext cx="4386106"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Rectangle 10">
            <a:extLst>
              <a:ext uri="{FF2B5EF4-FFF2-40B4-BE49-F238E27FC236}">
                <a16:creationId xmlns:a16="http://schemas.microsoft.com/office/drawing/2014/main" xmlns="" id="{A88B9B5C-DB3D-4195-9A59-0A9AD70B232B}"/>
              </a:ext>
            </a:extLst>
          </p:cNvPr>
          <p:cNvSpPr/>
          <p:nvPr userDrawn="1"/>
        </p:nvSpPr>
        <p:spPr bwMode="white">
          <a:xfrm rot="10800000">
            <a:off x="3510001" y="0"/>
            <a:ext cx="5633999"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17" name="Group 16">
            <a:extLst>
              <a:ext uri="{FF2B5EF4-FFF2-40B4-BE49-F238E27FC236}">
                <a16:creationId xmlns:a16="http://schemas.microsoft.com/office/drawing/2014/main" xmlns="" id="{A4CD1584-A502-4F55-B057-83D494158848}"/>
              </a:ext>
            </a:extLst>
          </p:cNvPr>
          <p:cNvGrpSpPr/>
          <p:nvPr userDrawn="1"/>
        </p:nvGrpSpPr>
        <p:grpSpPr bwMode="white">
          <a:xfrm>
            <a:off x="139365" y="-849629"/>
            <a:ext cx="4664467"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xmlns=""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19" name="Freeform: Shape 18">
              <a:extLst>
                <a:ext uri="{FF2B5EF4-FFF2-40B4-BE49-F238E27FC236}">
                  <a16:creationId xmlns:a16="http://schemas.microsoft.com/office/drawing/2014/main" xmlns=""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sp>
        <p:nvSpPr>
          <p:cNvPr id="2" name="Title 1">
            <a:extLst>
              <a:ext uri="{FF2B5EF4-FFF2-40B4-BE49-F238E27FC236}">
                <a16:creationId xmlns:a16="http://schemas.microsoft.com/office/drawing/2014/main" xmlns="" id="{7615A621-27D7-43CD-B83F-015838422BC5}"/>
              </a:ext>
            </a:extLst>
          </p:cNvPr>
          <p:cNvSpPr>
            <a:spLocks noGrp="1"/>
          </p:cNvSpPr>
          <p:nvPr>
            <p:ph type="ctrTitle" hasCustomPrompt="1"/>
          </p:nvPr>
        </p:nvSpPr>
        <p:spPr>
          <a:xfrm>
            <a:off x="543014" y="2401459"/>
            <a:ext cx="3510000" cy="1990255"/>
          </a:xfrm>
        </p:spPr>
        <p:txBody>
          <a:bodyPr lIns="0" tIns="0" rIns="0" bIns="0" anchor="b">
            <a:noAutofit/>
          </a:bodyPr>
          <a:lstStyle>
            <a:lvl1pPr algn="l">
              <a:defRPr sz="3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xmlns="" id="{66AA569E-6D24-41A8-A843-D063C22C9163}"/>
              </a:ext>
            </a:extLst>
          </p:cNvPr>
          <p:cNvSpPr>
            <a:spLocks noGrp="1"/>
          </p:cNvSpPr>
          <p:nvPr>
            <p:ph type="subTitle" idx="1" hasCustomPrompt="1"/>
          </p:nvPr>
        </p:nvSpPr>
        <p:spPr>
          <a:xfrm>
            <a:off x="543014" y="4483788"/>
            <a:ext cx="3510000" cy="458974"/>
          </a:xfrm>
        </p:spPr>
        <p:txBody>
          <a:bodyPr lIns="0" tIns="0" rIns="0" bIns="0">
            <a:noAutofit/>
          </a:bodyPr>
          <a:lstStyle>
            <a:lvl1pPr marL="0" indent="0" algn="l">
              <a:buNone/>
              <a:defRPr sz="1500">
                <a:solidFill>
                  <a:schemeClr val="bg2"/>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subtitle</a:t>
            </a:r>
            <a:endParaRPr lang="en-GB"/>
          </a:p>
        </p:txBody>
      </p:sp>
      <p:sp>
        <p:nvSpPr>
          <p:cNvPr id="20" name="Text Placeholder 18">
            <a:extLst>
              <a:ext uri="{FF2B5EF4-FFF2-40B4-BE49-F238E27FC236}">
                <a16:creationId xmlns:a16="http://schemas.microsoft.com/office/drawing/2014/main" xmlns="" id="{FF7BB78A-8C09-48AC-B74C-BA0462D3A095}"/>
              </a:ext>
            </a:extLst>
          </p:cNvPr>
          <p:cNvSpPr>
            <a:spLocks noGrp="1"/>
          </p:cNvSpPr>
          <p:nvPr>
            <p:ph type="body" sz="quarter" idx="11" hasCustomPrompt="1"/>
          </p:nvPr>
        </p:nvSpPr>
        <p:spPr>
          <a:xfrm>
            <a:off x="540768" y="5953914"/>
            <a:ext cx="3510000" cy="184086"/>
          </a:xfrm>
        </p:spPr>
        <p:txBody>
          <a:bodyPr lIns="0" tIns="0" rIns="0" bIns="0">
            <a:noAutofit/>
          </a:bodyPr>
          <a:lstStyle>
            <a:lvl1pPr marL="0" indent="0">
              <a:buNone/>
              <a:defRPr sz="105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xmlns="" id="{A3EF3C56-BC72-482E-9757-9E05422DDE44}"/>
              </a:ext>
            </a:extLst>
          </p:cNvPr>
          <p:cNvCxnSpPr>
            <a:cxnSpLocks/>
          </p:cNvCxnSpPr>
          <p:nvPr userDrawn="1"/>
        </p:nvCxnSpPr>
        <p:spPr>
          <a:xfrm>
            <a:off x="540768" y="4960692"/>
            <a:ext cx="56861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xmlns="" id="{7D26D02A-AC07-4908-82AC-0FC753CFFDD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6710082" y="516982"/>
            <a:ext cx="2014591" cy="1491209"/>
          </a:xfrm>
          <a:prstGeom prst="rect">
            <a:avLst/>
          </a:prstGeom>
        </p:spPr>
      </p:pic>
    </p:spTree>
    <p:extLst>
      <p:ext uri="{BB962C8B-B14F-4D97-AF65-F5344CB8AC3E}">
        <p14:creationId xmlns:p14="http://schemas.microsoft.com/office/powerpoint/2010/main" val="596893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pic6">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B2D40C-A7A1-44B7-9E15-188364FC147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white">
          <a:xfrm>
            <a:off x="0" y="0"/>
            <a:ext cx="9144000" cy="6858000"/>
          </a:xfrm>
          <a:prstGeom prst="rect">
            <a:avLst/>
          </a:prstGeom>
        </p:spPr>
      </p:pic>
      <p:sp>
        <p:nvSpPr>
          <p:cNvPr id="22" name="Rectangle 21">
            <a:extLst>
              <a:ext uri="{FF2B5EF4-FFF2-40B4-BE49-F238E27FC236}">
                <a16:creationId xmlns:a16="http://schemas.microsoft.com/office/drawing/2014/main" xmlns="" id="{4AA57FDF-FB20-4638-82C3-931AF94A23DC}"/>
              </a:ext>
            </a:extLst>
          </p:cNvPr>
          <p:cNvSpPr/>
          <p:nvPr userDrawn="1"/>
        </p:nvSpPr>
        <p:spPr bwMode="white">
          <a:xfrm>
            <a:off x="0" y="-1"/>
            <a:ext cx="4386106"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Rectangle 10">
            <a:extLst>
              <a:ext uri="{FF2B5EF4-FFF2-40B4-BE49-F238E27FC236}">
                <a16:creationId xmlns:a16="http://schemas.microsoft.com/office/drawing/2014/main" xmlns="" id="{A88B9B5C-DB3D-4195-9A59-0A9AD70B232B}"/>
              </a:ext>
            </a:extLst>
          </p:cNvPr>
          <p:cNvSpPr/>
          <p:nvPr userDrawn="1"/>
        </p:nvSpPr>
        <p:spPr bwMode="white">
          <a:xfrm rot="10800000">
            <a:off x="3510001" y="0"/>
            <a:ext cx="5633999"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17" name="Group 16">
            <a:extLst>
              <a:ext uri="{FF2B5EF4-FFF2-40B4-BE49-F238E27FC236}">
                <a16:creationId xmlns:a16="http://schemas.microsoft.com/office/drawing/2014/main" xmlns="" id="{A4CD1584-A502-4F55-B057-83D494158848}"/>
              </a:ext>
            </a:extLst>
          </p:cNvPr>
          <p:cNvGrpSpPr/>
          <p:nvPr userDrawn="1"/>
        </p:nvGrpSpPr>
        <p:grpSpPr bwMode="white">
          <a:xfrm>
            <a:off x="139365" y="-849629"/>
            <a:ext cx="4664467"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xmlns=""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19" name="Freeform: Shape 18">
              <a:extLst>
                <a:ext uri="{FF2B5EF4-FFF2-40B4-BE49-F238E27FC236}">
                  <a16:creationId xmlns:a16="http://schemas.microsoft.com/office/drawing/2014/main" xmlns=""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sp>
        <p:nvSpPr>
          <p:cNvPr id="2" name="Title 1">
            <a:extLst>
              <a:ext uri="{FF2B5EF4-FFF2-40B4-BE49-F238E27FC236}">
                <a16:creationId xmlns:a16="http://schemas.microsoft.com/office/drawing/2014/main" xmlns="" id="{7615A621-27D7-43CD-B83F-015838422BC5}"/>
              </a:ext>
            </a:extLst>
          </p:cNvPr>
          <p:cNvSpPr>
            <a:spLocks noGrp="1"/>
          </p:cNvSpPr>
          <p:nvPr>
            <p:ph type="ctrTitle" hasCustomPrompt="1"/>
          </p:nvPr>
        </p:nvSpPr>
        <p:spPr>
          <a:xfrm>
            <a:off x="543014" y="2401459"/>
            <a:ext cx="3510000" cy="1990255"/>
          </a:xfrm>
        </p:spPr>
        <p:txBody>
          <a:bodyPr lIns="0" tIns="0" rIns="0" bIns="0" anchor="b">
            <a:noAutofit/>
          </a:bodyPr>
          <a:lstStyle>
            <a:lvl1pPr algn="l">
              <a:defRPr sz="3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xmlns="" id="{66AA569E-6D24-41A8-A843-D063C22C9163}"/>
              </a:ext>
            </a:extLst>
          </p:cNvPr>
          <p:cNvSpPr>
            <a:spLocks noGrp="1"/>
          </p:cNvSpPr>
          <p:nvPr>
            <p:ph type="subTitle" idx="1" hasCustomPrompt="1"/>
          </p:nvPr>
        </p:nvSpPr>
        <p:spPr>
          <a:xfrm>
            <a:off x="543014" y="4483788"/>
            <a:ext cx="3510000" cy="458974"/>
          </a:xfrm>
        </p:spPr>
        <p:txBody>
          <a:bodyPr lIns="0" tIns="0" rIns="0" bIns="0">
            <a:noAutofit/>
          </a:bodyPr>
          <a:lstStyle>
            <a:lvl1pPr marL="0" indent="0" algn="l">
              <a:buNone/>
              <a:defRPr sz="1500">
                <a:solidFill>
                  <a:schemeClr val="bg2"/>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subtitle</a:t>
            </a:r>
            <a:endParaRPr lang="en-GB"/>
          </a:p>
        </p:txBody>
      </p:sp>
      <p:sp>
        <p:nvSpPr>
          <p:cNvPr id="20" name="Text Placeholder 18">
            <a:extLst>
              <a:ext uri="{FF2B5EF4-FFF2-40B4-BE49-F238E27FC236}">
                <a16:creationId xmlns:a16="http://schemas.microsoft.com/office/drawing/2014/main" xmlns="" id="{FF7BB78A-8C09-48AC-B74C-BA0462D3A095}"/>
              </a:ext>
            </a:extLst>
          </p:cNvPr>
          <p:cNvSpPr>
            <a:spLocks noGrp="1"/>
          </p:cNvSpPr>
          <p:nvPr>
            <p:ph type="body" sz="quarter" idx="11" hasCustomPrompt="1"/>
          </p:nvPr>
        </p:nvSpPr>
        <p:spPr>
          <a:xfrm>
            <a:off x="540768" y="5953914"/>
            <a:ext cx="3510000" cy="184086"/>
          </a:xfrm>
        </p:spPr>
        <p:txBody>
          <a:bodyPr lIns="0" tIns="0" rIns="0" bIns="0">
            <a:noAutofit/>
          </a:bodyPr>
          <a:lstStyle>
            <a:lvl1pPr marL="0" indent="0">
              <a:buNone/>
              <a:defRPr sz="105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xmlns="" id="{A3EF3C56-BC72-482E-9757-9E05422DDE44}"/>
              </a:ext>
            </a:extLst>
          </p:cNvPr>
          <p:cNvCxnSpPr>
            <a:cxnSpLocks/>
          </p:cNvCxnSpPr>
          <p:nvPr userDrawn="1"/>
        </p:nvCxnSpPr>
        <p:spPr>
          <a:xfrm>
            <a:off x="540768" y="4960692"/>
            <a:ext cx="56861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xmlns="" id="{7D26D02A-AC07-4908-82AC-0FC753CFFDD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6710082" y="516982"/>
            <a:ext cx="2014591" cy="1491209"/>
          </a:xfrm>
          <a:prstGeom prst="rect">
            <a:avLst/>
          </a:prstGeom>
        </p:spPr>
      </p:pic>
    </p:spTree>
    <p:extLst>
      <p:ext uri="{BB962C8B-B14F-4D97-AF65-F5344CB8AC3E}">
        <p14:creationId xmlns:p14="http://schemas.microsoft.com/office/powerpoint/2010/main" val="3117024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pic1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23A6DF0-23D6-4BA8-AE8F-56E0FA962F5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white">
          <a:xfrm>
            <a:off x="0" y="1"/>
            <a:ext cx="9144000" cy="5423643"/>
          </a:xfrm>
          <a:prstGeom prst="rect">
            <a:avLst/>
          </a:prstGeom>
        </p:spPr>
      </p:pic>
      <p:sp>
        <p:nvSpPr>
          <p:cNvPr id="16" name="Rectangle 15">
            <a:extLst>
              <a:ext uri="{FF2B5EF4-FFF2-40B4-BE49-F238E27FC236}">
                <a16:creationId xmlns:a16="http://schemas.microsoft.com/office/drawing/2014/main" xmlns="" id="{38568B46-3D1F-450F-A37C-82D689A08DEC}"/>
              </a:ext>
            </a:extLst>
          </p:cNvPr>
          <p:cNvSpPr/>
          <p:nvPr userDrawn="1"/>
        </p:nvSpPr>
        <p:spPr bwMode="white">
          <a:xfrm>
            <a:off x="0" y="-40902"/>
            <a:ext cx="4386106"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Rectangle 16">
            <a:extLst>
              <a:ext uri="{FF2B5EF4-FFF2-40B4-BE49-F238E27FC236}">
                <a16:creationId xmlns:a16="http://schemas.microsoft.com/office/drawing/2014/main" xmlns="" id="{E5180408-1A66-4CBE-868B-8C9798C2E174}"/>
              </a:ext>
            </a:extLst>
          </p:cNvPr>
          <p:cNvSpPr/>
          <p:nvPr userDrawn="1"/>
        </p:nvSpPr>
        <p:spPr bwMode="white">
          <a:xfrm rot="10800000">
            <a:off x="2971800" y="1"/>
            <a:ext cx="61722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21" name="Group 20">
            <a:extLst>
              <a:ext uri="{FF2B5EF4-FFF2-40B4-BE49-F238E27FC236}">
                <a16:creationId xmlns:a16="http://schemas.microsoft.com/office/drawing/2014/main" xmlns="" id="{AC73E5C7-35F9-45E3-B919-75016E514F31}"/>
              </a:ext>
            </a:extLst>
          </p:cNvPr>
          <p:cNvGrpSpPr/>
          <p:nvPr userDrawn="1"/>
        </p:nvGrpSpPr>
        <p:grpSpPr bwMode="white">
          <a:xfrm>
            <a:off x="139365" y="-1629250"/>
            <a:ext cx="4664467" cy="10867802"/>
            <a:chOff x="197463" y="-854362"/>
            <a:chExt cx="6219289" cy="10867802"/>
          </a:xfrm>
          <a:solidFill>
            <a:srgbClr val="005989">
              <a:alpha val="40000"/>
            </a:srgbClr>
          </a:solidFill>
        </p:grpSpPr>
        <p:sp>
          <p:nvSpPr>
            <p:cNvPr id="26" name="Freeform: Shape 25">
              <a:extLst>
                <a:ext uri="{FF2B5EF4-FFF2-40B4-BE49-F238E27FC236}">
                  <a16:creationId xmlns:a16="http://schemas.microsoft.com/office/drawing/2014/main" xmlns=""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27" name="Freeform: Shape 26">
              <a:extLst>
                <a:ext uri="{FF2B5EF4-FFF2-40B4-BE49-F238E27FC236}">
                  <a16:creationId xmlns:a16="http://schemas.microsoft.com/office/drawing/2014/main" xmlns=""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pic>
        <p:nvPicPr>
          <p:cNvPr id="10" name="Picture 9">
            <a:extLst>
              <a:ext uri="{FF2B5EF4-FFF2-40B4-BE49-F238E27FC236}">
                <a16:creationId xmlns:a16="http://schemas.microsoft.com/office/drawing/2014/main" xmlns="" id="{AE8E526B-8DE4-4386-90D2-42C8CA5717C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6710082" y="516982"/>
            <a:ext cx="2014591" cy="1491209"/>
          </a:xfrm>
          <a:prstGeom prst="rect">
            <a:avLst/>
          </a:prstGeom>
        </p:spPr>
      </p:pic>
      <p:sp>
        <p:nvSpPr>
          <p:cNvPr id="2" name="Title 1">
            <a:extLst>
              <a:ext uri="{FF2B5EF4-FFF2-40B4-BE49-F238E27FC236}">
                <a16:creationId xmlns:a16="http://schemas.microsoft.com/office/drawing/2014/main" xmlns="" id="{7615A621-27D7-43CD-B83F-015838422BC5}"/>
              </a:ext>
            </a:extLst>
          </p:cNvPr>
          <p:cNvSpPr>
            <a:spLocks noGrp="1"/>
          </p:cNvSpPr>
          <p:nvPr>
            <p:ph type="ctrTitle" hasCustomPrompt="1"/>
          </p:nvPr>
        </p:nvSpPr>
        <p:spPr>
          <a:xfrm>
            <a:off x="543014" y="2401459"/>
            <a:ext cx="3510000" cy="1990255"/>
          </a:xfrm>
        </p:spPr>
        <p:txBody>
          <a:bodyPr lIns="0" tIns="0" rIns="0" bIns="0" anchor="b">
            <a:noAutofit/>
          </a:bodyPr>
          <a:lstStyle>
            <a:lvl1pPr algn="l">
              <a:defRPr sz="3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xmlns="" id="{66AA569E-6D24-41A8-A843-D063C22C9163}"/>
              </a:ext>
            </a:extLst>
          </p:cNvPr>
          <p:cNvSpPr>
            <a:spLocks noGrp="1"/>
          </p:cNvSpPr>
          <p:nvPr>
            <p:ph type="subTitle" idx="1" hasCustomPrompt="1"/>
          </p:nvPr>
        </p:nvSpPr>
        <p:spPr>
          <a:xfrm>
            <a:off x="543014" y="4483788"/>
            <a:ext cx="3510000" cy="458974"/>
          </a:xfrm>
        </p:spPr>
        <p:txBody>
          <a:bodyPr lIns="0" tIns="0" rIns="0" bIns="0">
            <a:noAutofit/>
          </a:bodyPr>
          <a:lstStyle>
            <a:lvl1pPr marL="0" indent="0" algn="l">
              <a:buNone/>
              <a:defRPr sz="1500">
                <a:solidFill>
                  <a:schemeClr val="bg2"/>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subtitle</a:t>
            </a:r>
            <a:endParaRPr lang="en-GB"/>
          </a:p>
        </p:txBody>
      </p:sp>
      <p:cxnSp>
        <p:nvCxnSpPr>
          <p:cNvPr id="23" name="Straight Connector 22">
            <a:extLst>
              <a:ext uri="{FF2B5EF4-FFF2-40B4-BE49-F238E27FC236}">
                <a16:creationId xmlns:a16="http://schemas.microsoft.com/office/drawing/2014/main" xmlns="" id="{8C2CC37F-9988-4B60-94E9-4FEA5891CB97}"/>
              </a:ext>
            </a:extLst>
          </p:cNvPr>
          <p:cNvCxnSpPr>
            <a:cxnSpLocks/>
          </p:cNvCxnSpPr>
          <p:nvPr userDrawn="1"/>
        </p:nvCxnSpPr>
        <p:spPr>
          <a:xfrm>
            <a:off x="540768" y="4960692"/>
            <a:ext cx="56861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xmlns="" id="{71E7914A-BFF4-4DAB-920D-2841462AEEA3}"/>
              </a:ext>
            </a:extLst>
          </p:cNvPr>
          <p:cNvSpPr/>
          <p:nvPr userDrawn="1"/>
        </p:nvSpPr>
        <p:spPr bwMode="white">
          <a:xfrm>
            <a:off x="0" y="5423647"/>
            <a:ext cx="9144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 name="Text Placeholder 18">
            <a:extLst>
              <a:ext uri="{FF2B5EF4-FFF2-40B4-BE49-F238E27FC236}">
                <a16:creationId xmlns:a16="http://schemas.microsoft.com/office/drawing/2014/main" xmlns="" id="{FF7BB78A-8C09-48AC-B74C-BA0462D3A095}"/>
              </a:ext>
            </a:extLst>
          </p:cNvPr>
          <p:cNvSpPr>
            <a:spLocks noGrp="1"/>
          </p:cNvSpPr>
          <p:nvPr>
            <p:ph type="body" sz="quarter" idx="11" hasCustomPrompt="1"/>
          </p:nvPr>
        </p:nvSpPr>
        <p:spPr>
          <a:xfrm>
            <a:off x="540768" y="5953914"/>
            <a:ext cx="2128473" cy="304011"/>
          </a:xfrm>
        </p:spPr>
        <p:txBody>
          <a:bodyPr lIns="0" tIns="0" rIns="0" bIns="0">
            <a:noAutofit/>
          </a:bodyPr>
          <a:lstStyle>
            <a:lvl1pPr marL="0" indent="0">
              <a:buNone/>
              <a:defRPr sz="1050">
                <a:solidFill>
                  <a:srgbClr val="000000"/>
                </a:solidFill>
              </a:defRPr>
            </a:lvl1pPr>
          </a:lstStyle>
          <a:p>
            <a:pPr lvl="0"/>
            <a:r>
              <a:rPr lang="en-US"/>
              <a:t>Add date</a:t>
            </a:r>
            <a:endParaRPr lang="en-GB"/>
          </a:p>
        </p:txBody>
      </p:sp>
      <p:sp>
        <p:nvSpPr>
          <p:cNvPr id="19" name="Text Placeholder 18">
            <a:extLst>
              <a:ext uri="{FF2B5EF4-FFF2-40B4-BE49-F238E27FC236}">
                <a16:creationId xmlns:a16="http://schemas.microsoft.com/office/drawing/2014/main" xmlns="" id="{650CA412-BB2D-4973-9408-7E655782DFEA}"/>
              </a:ext>
            </a:extLst>
          </p:cNvPr>
          <p:cNvSpPr>
            <a:spLocks noGrp="1"/>
          </p:cNvSpPr>
          <p:nvPr>
            <p:ph type="body" sz="quarter" idx="12" hasCustomPrompt="1"/>
          </p:nvPr>
        </p:nvSpPr>
        <p:spPr>
          <a:xfrm>
            <a:off x="7671717" y="5810251"/>
            <a:ext cx="1052660" cy="555250"/>
          </a:xfrm>
          <a:solidFill>
            <a:schemeClr val="tx2">
              <a:lumMod val="20000"/>
              <a:lumOff val="80000"/>
            </a:schemeClr>
          </a:solidFill>
        </p:spPr>
        <p:txBody>
          <a:bodyPr anchor="ctr"/>
          <a:lstStyle>
            <a:lvl1pPr marL="0" indent="0" algn="ctr">
              <a:lnSpc>
                <a:spcPct val="100000"/>
              </a:lnSpc>
              <a:buNone/>
              <a:defRPr sz="900"/>
            </a:lvl1pPr>
          </a:lstStyle>
          <a:p>
            <a:pPr lvl="0"/>
            <a:r>
              <a:rPr lang="en-US"/>
              <a:t>Client logo 1</a:t>
            </a:r>
          </a:p>
        </p:txBody>
      </p:sp>
      <p:sp>
        <p:nvSpPr>
          <p:cNvPr id="22" name="Text Placeholder 18">
            <a:extLst>
              <a:ext uri="{FF2B5EF4-FFF2-40B4-BE49-F238E27FC236}">
                <a16:creationId xmlns:a16="http://schemas.microsoft.com/office/drawing/2014/main" xmlns="" id="{4B1532E7-4756-4C77-89FD-19DE9DD09CE8}"/>
              </a:ext>
            </a:extLst>
          </p:cNvPr>
          <p:cNvSpPr>
            <a:spLocks noGrp="1"/>
          </p:cNvSpPr>
          <p:nvPr>
            <p:ph type="body" sz="quarter" idx="13" hasCustomPrompt="1"/>
          </p:nvPr>
        </p:nvSpPr>
        <p:spPr>
          <a:xfrm>
            <a:off x="6513559" y="5810251"/>
            <a:ext cx="1052660" cy="555250"/>
          </a:xfrm>
          <a:solidFill>
            <a:schemeClr val="tx2">
              <a:lumMod val="20000"/>
              <a:lumOff val="80000"/>
            </a:schemeClr>
          </a:solidFill>
        </p:spPr>
        <p:txBody>
          <a:bodyPr anchor="ctr"/>
          <a:lstStyle>
            <a:lvl1pPr marL="0" indent="0" algn="ctr">
              <a:lnSpc>
                <a:spcPct val="100000"/>
              </a:lnSpc>
              <a:buNone/>
              <a:defRPr sz="900"/>
            </a:lvl1pPr>
          </a:lstStyle>
          <a:p>
            <a:pPr lvl="0"/>
            <a:r>
              <a:rPr lang="en-US"/>
              <a:t>Client logo 2</a:t>
            </a:r>
          </a:p>
        </p:txBody>
      </p:sp>
      <p:sp>
        <p:nvSpPr>
          <p:cNvPr id="24" name="Text Placeholder 18">
            <a:extLst>
              <a:ext uri="{FF2B5EF4-FFF2-40B4-BE49-F238E27FC236}">
                <a16:creationId xmlns:a16="http://schemas.microsoft.com/office/drawing/2014/main" xmlns="" id="{95CEF2E5-905E-44DB-83B1-AF1675B1C012}"/>
              </a:ext>
            </a:extLst>
          </p:cNvPr>
          <p:cNvSpPr>
            <a:spLocks noGrp="1"/>
          </p:cNvSpPr>
          <p:nvPr>
            <p:ph type="body" sz="quarter" idx="14" hasCustomPrompt="1"/>
          </p:nvPr>
        </p:nvSpPr>
        <p:spPr>
          <a:xfrm>
            <a:off x="5355401" y="5810251"/>
            <a:ext cx="1052660" cy="555250"/>
          </a:xfrm>
          <a:solidFill>
            <a:schemeClr val="tx2">
              <a:lumMod val="20000"/>
              <a:lumOff val="80000"/>
            </a:schemeClr>
          </a:solidFill>
        </p:spPr>
        <p:txBody>
          <a:bodyPr anchor="ctr"/>
          <a:lstStyle>
            <a:lvl1pPr marL="0" indent="0" algn="ctr">
              <a:lnSpc>
                <a:spcPct val="100000"/>
              </a:lnSpc>
              <a:buNone/>
              <a:defRPr sz="900"/>
            </a:lvl1pPr>
          </a:lstStyle>
          <a:p>
            <a:pPr lvl="0"/>
            <a:r>
              <a:rPr lang="en-US"/>
              <a:t>Client logo 3</a:t>
            </a:r>
          </a:p>
        </p:txBody>
      </p:sp>
      <p:sp>
        <p:nvSpPr>
          <p:cNvPr id="25" name="Text Placeholder 18">
            <a:extLst>
              <a:ext uri="{FF2B5EF4-FFF2-40B4-BE49-F238E27FC236}">
                <a16:creationId xmlns:a16="http://schemas.microsoft.com/office/drawing/2014/main" xmlns="" id="{D10069D6-1119-4B41-A732-AAEA84018D9E}"/>
              </a:ext>
            </a:extLst>
          </p:cNvPr>
          <p:cNvSpPr>
            <a:spLocks noGrp="1"/>
          </p:cNvSpPr>
          <p:nvPr>
            <p:ph type="body" sz="quarter" idx="15" hasCustomPrompt="1"/>
          </p:nvPr>
        </p:nvSpPr>
        <p:spPr>
          <a:xfrm>
            <a:off x="4197243" y="5810251"/>
            <a:ext cx="1052660" cy="555250"/>
          </a:xfrm>
          <a:solidFill>
            <a:schemeClr val="tx2">
              <a:lumMod val="20000"/>
              <a:lumOff val="80000"/>
            </a:schemeClr>
          </a:solidFill>
        </p:spPr>
        <p:txBody>
          <a:bodyPr anchor="ctr"/>
          <a:lstStyle>
            <a:lvl1pPr marL="0" indent="0" algn="ctr">
              <a:lnSpc>
                <a:spcPct val="100000"/>
              </a:lnSpc>
              <a:buNone/>
              <a:defRPr sz="900"/>
            </a:lvl1pPr>
          </a:lstStyle>
          <a:p>
            <a:pPr lvl="0"/>
            <a:r>
              <a:rPr lang="en-US"/>
              <a:t>Client logo 4</a:t>
            </a:r>
            <a:endParaRPr lang="en-GB"/>
          </a:p>
        </p:txBody>
      </p:sp>
    </p:spTree>
    <p:extLst>
      <p:ext uri="{BB962C8B-B14F-4D97-AF65-F5344CB8AC3E}">
        <p14:creationId xmlns:p14="http://schemas.microsoft.com/office/powerpoint/2010/main" val="508765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pic2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23A6DF0-23D6-4BA8-AE8F-56E0FA962F5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white">
          <a:xfrm>
            <a:off x="0" y="1"/>
            <a:ext cx="9144000" cy="5423643"/>
          </a:xfrm>
          <a:prstGeom prst="rect">
            <a:avLst/>
          </a:prstGeom>
        </p:spPr>
      </p:pic>
      <p:sp>
        <p:nvSpPr>
          <p:cNvPr id="16" name="Rectangle 15">
            <a:extLst>
              <a:ext uri="{FF2B5EF4-FFF2-40B4-BE49-F238E27FC236}">
                <a16:creationId xmlns:a16="http://schemas.microsoft.com/office/drawing/2014/main" xmlns="" id="{38568B46-3D1F-450F-A37C-82D689A08DEC}"/>
              </a:ext>
            </a:extLst>
          </p:cNvPr>
          <p:cNvSpPr/>
          <p:nvPr userDrawn="1"/>
        </p:nvSpPr>
        <p:spPr bwMode="white">
          <a:xfrm>
            <a:off x="0" y="-40902"/>
            <a:ext cx="4386106"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Rectangle 16">
            <a:extLst>
              <a:ext uri="{FF2B5EF4-FFF2-40B4-BE49-F238E27FC236}">
                <a16:creationId xmlns:a16="http://schemas.microsoft.com/office/drawing/2014/main" xmlns="" id="{E5180408-1A66-4CBE-868B-8C9798C2E174}"/>
              </a:ext>
            </a:extLst>
          </p:cNvPr>
          <p:cNvSpPr/>
          <p:nvPr userDrawn="1"/>
        </p:nvSpPr>
        <p:spPr bwMode="white">
          <a:xfrm rot="10800000">
            <a:off x="1944244" y="2"/>
            <a:ext cx="7199756"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21" name="Group 20">
            <a:extLst>
              <a:ext uri="{FF2B5EF4-FFF2-40B4-BE49-F238E27FC236}">
                <a16:creationId xmlns:a16="http://schemas.microsoft.com/office/drawing/2014/main" xmlns="" id="{AC73E5C7-35F9-45E3-B919-75016E514F31}"/>
              </a:ext>
            </a:extLst>
          </p:cNvPr>
          <p:cNvGrpSpPr/>
          <p:nvPr userDrawn="1"/>
        </p:nvGrpSpPr>
        <p:grpSpPr bwMode="white">
          <a:xfrm>
            <a:off x="139365" y="-1629250"/>
            <a:ext cx="4664467"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xmlns=""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27" name="Freeform: Shape 26">
              <a:extLst>
                <a:ext uri="{FF2B5EF4-FFF2-40B4-BE49-F238E27FC236}">
                  <a16:creationId xmlns:a16="http://schemas.microsoft.com/office/drawing/2014/main" xmlns=""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pic>
        <p:nvPicPr>
          <p:cNvPr id="10" name="Picture 9">
            <a:extLst>
              <a:ext uri="{FF2B5EF4-FFF2-40B4-BE49-F238E27FC236}">
                <a16:creationId xmlns:a16="http://schemas.microsoft.com/office/drawing/2014/main" xmlns="" id="{AE8E526B-8DE4-4386-90D2-42C8CA5717C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6710082" y="516982"/>
            <a:ext cx="2014591" cy="1491209"/>
          </a:xfrm>
          <a:prstGeom prst="rect">
            <a:avLst/>
          </a:prstGeom>
        </p:spPr>
      </p:pic>
      <p:sp>
        <p:nvSpPr>
          <p:cNvPr id="2" name="Title 1">
            <a:extLst>
              <a:ext uri="{FF2B5EF4-FFF2-40B4-BE49-F238E27FC236}">
                <a16:creationId xmlns:a16="http://schemas.microsoft.com/office/drawing/2014/main" xmlns="" id="{7615A621-27D7-43CD-B83F-015838422BC5}"/>
              </a:ext>
            </a:extLst>
          </p:cNvPr>
          <p:cNvSpPr>
            <a:spLocks noGrp="1"/>
          </p:cNvSpPr>
          <p:nvPr>
            <p:ph type="ctrTitle" hasCustomPrompt="1"/>
          </p:nvPr>
        </p:nvSpPr>
        <p:spPr>
          <a:xfrm>
            <a:off x="543014" y="2401459"/>
            <a:ext cx="3510000" cy="1990255"/>
          </a:xfrm>
        </p:spPr>
        <p:txBody>
          <a:bodyPr lIns="0" tIns="0" rIns="0" bIns="0" anchor="b">
            <a:noAutofit/>
          </a:bodyPr>
          <a:lstStyle>
            <a:lvl1pPr algn="l">
              <a:defRPr sz="3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xmlns="" id="{66AA569E-6D24-41A8-A843-D063C22C9163}"/>
              </a:ext>
            </a:extLst>
          </p:cNvPr>
          <p:cNvSpPr>
            <a:spLocks noGrp="1"/>
          </p:cNvSpPr>
          <p:nvPr>
            <p:ph type="subTitle" idx="1" hasCustomPrompt="1"/>
          </p:nvPr>
        </p:nvSpPr>
        <p:spPr>
          <a:xfrm>
            <a:off x="543014" y="4483788"/>
            <a:ext cx="3510000" cy="458974"/>
          </a:xfrm>
        </p:spPr>
        <p:txBody>
          <a:bodyPr lIns="0" tIns="0" rIns="0" bIns="0">
            <a:noAutofit/>
          </a:bodyPr>
          <a:lstStyle>
            <a:lvl1pPr marL="0" indent="0" algn="l">
              <a:buNone/>
              <a:defRPr sz="1500">
                <a:solidFill>
                  <a:schemeClr val="bg2"/>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subtitle</a:t>
            </a:r>
            <a:endParaRPr lang="en-GB"/>
          </a:p>
        </p:txBody>
      </p:sp>
      <p:cxnSp>
        <p:nvCxnSpPr>
          <p:cNvPr id="23" name="Straight Connector 22">
            <a:extLst>
              <a:ext uri="{FF2B5EF4-FFF2-40B4-BE49-F238E27FC236}">
                <a16:creationId xmlns:a16="http://schemas.microsoft.com/office/drawing/2014/main" xmlns="" id="{8C2CC37F-9988-4B60-94E9-4FEA5891CB97}"/>
              </a:ext>
            </a:extLst>
          </p:cNvPr>
          <p:cNvCxnSpPr>
            <a:cxnSpLocks/>
          </p:cNvCxnSpPr>
          <p:nvPr userDrawn="1"/>
        </p:nvCxnSpPr>
        <p:spPr>
          <a:xfrm>
            <a:off x="540768" y="4960692"/>
            <a:ext cx="56861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xmlns="" id="{71E7914A-BFF4-4DAB-920D-2841462AEEA3}"/>
              </a:ext>
            </a:extLst>
          </p:cNvPr>
          <p:cNvSpPr/>
          <p:nvPr userDrawn="1"/>
        </p:nvSpPr>
        <p:spPr bwMode="white">
          <a:xfrm>
            <a:off x="0" y="5423647"/>
            <a:ext cx="9144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 name="Text Placeholder 18">
            <a:extLst>
              <a:ext uri="{FF2B5EF4-FFF2-40B4-BE49-F238E27FC236}">
                <a16:creationId xmlns:a16="http://schemas.microsoft.com/office/drawing/2014/main" xmlns="" id="{FF7BB78A-8C09-48AC-B74C-BA0462D3A095}"/>
              </a:ext>
            </a:extLst>
          </p:cNvPr>
          <p:cNvSpPr>
            <a:spLocks noGrp="1"/>
          </p:cNvSpPr>
          <p:nvPr>
            <p:ph type="body" sz="quarter" idx="11" hasCustomPrompt="1"/>
          </p:nvPr>
        </p:nvSpPr>
        <p:spPr>
          <a:xfrm>
            <a:off x="540768" y="5953914"/>
            <a:ext cx="2128473" cy="304011"/>
          </a:xfrm>
        </p:spPr>
        <p:txBody>
          <a:bodyPr lIns="0" tIns="0" rIns="0" bIns="0">
            <a:noAutofit/>
          </a:bodyPr>
          <a:lstStyle>
            <a:lvl1pPr marL="0" indent="0">
              <a:buNone/>
              <a:defRPr sz="1050">
                <a:solidFill>
                  <a:srgbClr val="000000"/>
                </a:solidFill>
              </a:defRPr>
            </a:lvl1pPr>
          </a:lstStyle>
          <a:p>
            <a:pPr lvl="0"/>
            <a:r>
              <a:rPr lang="en-US"/>
              <a:t>Add date</a:t>
            </a:r>
            <a:endParaRPr lang="en-GB"/>
          </a:p>
        </p:txBody>
      </p:sp>
      <p:sp>
        <p:nvSpPr>
          <p:cNvPr id="19" name="Text Placeholder 18">
            <a:extLst>
              <a:ext uri="{FF2B5EF4-FFF2-40B4-BE49-F238E27FC236}">
                <a16:creationId xmlns:a16="http://schemas.microsoft.com/office/drawing/2014/main" xmlns="" id="{650CA412-BB2D-4973-9408-7E655782DFEA}"/>
              </a:ext>
            </a:extLst>
          </p:cNvPr>
          <p:cNvSpPr>
            <a:spLocks noGrp="1"/>
          </p:cNvSpPr>
          <p:nvPr>
            <p:ph type="body" sz="quarter" idx="12" hasCustomPrompt="1"/>
          </p:nvPr>
        </p:nvSpPr>
        <p:spPr>
          <a:xfrm>
            <a:off x="7671717" y="5810251"/>
            <a:ext cx="1052660" cy="555250"/>
          </a:xfrm>
          <a:solidFill>
            <a:schemeClr val="tx2">
              <a:lumMod val="20000"/>
              <a:lumOff val="80000"/>
            </a:schemeClr>
          </a:solidFill>
        </p:spPr>
        <p:txBody>
          <a:bodyPr anchor="ctr"/>
          <a:lstStyle>
            <a:lvl1pPr marL="0" indent="0" algn="ctr">
              <a:lnSpc>
                <a:spcPct val="100000"/>
              </a:lnSpc>
              <a:buNone/>
              <a:defRPr sz="900"/>
            </a:lvl1pPr>
          </a:lstStyle>
          <a:p>
            <a:pPr lvl="0"/>
            <a:r>
              <a:rPr lang="en-US"/>
              <a:t>Client logo 1</a:t>
            </a:r>
          </a:p>
        </p:txBody>
      </p:sp>
      <p:sp>
        <p:nvSpPr>
          <p:cNvPr id="22" name="Text Placeholder 18">
            <a:extLst>
              <a:ext uri="{FF2B5EF4-FFF2-40B4-BE49-F238E27FC236}">
                <a16:creationId xmlns:a16="http://schemas.microsoft.com/office/drawing/2014/main" xmlns="" id="{4B1532E7-4756-4C77-89FD-19DE9DD09CE8}"/>
              </a:ext>
            </a:extLst>
          </p:cNvPr>
          <p:cNvSpPr>
            <a:spLocks noGrp="1"/>
          </p:cNvSpPr>
          <p:nvPr>
            <p:ph type="body" sz="quarter" idx="13" hasCustomPrompt="1"/>
          </p:nvPr>
        </p:nvSpPr>
        <p:spPr>
          <a:xfrm>
            <a:off x="6513559" y="5810251"/>
            <a:ext cx="1052660" cy="555250"/>
          </a:xfrm>
          <a:solidFill>
            <a:schemeClr val="tx2">
              <a:lumMod val="20000"/>
              <a:lumOff val="80000"/>
            </a:schemeClr>
          </a:solidFill>
        </p:spPr>
        <p:txBody>
          <a:bodyPr anchor="ctr"/>
          <a:lstStyle>
            <a:lvl1pPr marL="0" indent="0" algn="ctr">
              <a:lnSpc>
                <a:spcPct val="100000"/>
              </a:lnSpc>
              <a:buNone/>
              <a:defRPr sz="900"/>
            </a:lvl1pPr>
          </a:lstStyle>
          <a:p>
            <a:pPr lvl="0"/>
            <a:r>
              <a:rPr lang="en-US"/>
              <a:t>Client logo 2</a:t>
            </a:r>
          </a:p>
        </p:txBody>
      </p:sp>
      <p:sp>
        <p:nvSpPr>
          <p:cNvPr id="24" name="Text Placeholder 18">
            <a:extLst>
              <a:ext uri="{FF2B5EF4-FFF2-40B4-BE49-F238E27FC236}">
                <a16:creationId xmlns:a16="http://schemas.microsoft.com/office/drawing/2014/main" xmlns="" id="{95CEF2E5-905E-44DB-83B1-AF1675B1C012}"/>
              </a:ext>
            </a:extLst>
          </p:cNvPr>
          <p:cNvSpPr>
            <a:spLocks noGrp="1"/>
          </p:cNvSpPr>
          <p:nvPr>
            <p:ph type="body" sz="quarter" idx="14" hasCustomPrompt="1"/>
          </p:nvPr>
        </p:nvSpPr>
        <p:spPr>
          <a:xfrm>
            <a:off x="5355401" y="5810251"/>
            <a:ext cx="1052660" cy="555250"/>
          </a:xfrm>
          <a:solidFill>
            <a:schemeClr val="tx2">
              <a:lumMod val="20000"/>
              <a:lumOff val="80000"/>
            </a:schemeClr>
          </a:solidFill>
        </p:spPr>
        <p:txBody>
          <a:bodyPr anchor="ctr"/>
          <a:lstStyle>
            <a:lvl1pPr marL="0" indent="0" algn="ctr">
              <a:lnSpc>
                <a:spcPct val="100000"/>
              </a:lnSpc>
              <a:buNone/>
              <a:defRPr sz="900"/>
            </a:lvl1pPr>
          </a:lstStyle>
          <a:p>
            <a:pPr lvl="0"/>
            <a:r>
              <a:rPr lang="en-US"/>
              <a:t>Client logo 3</a:t>
            </a:r>
          </a:p>
        </p:txBody>
      </p:sp>
      <p:sp>
        <p:nvSpPr>
          <p:cNvPr id="25" name="Text Placeholder 18">
            <a:extLst>
              <a:ext uri="{FF2B5EF4-FFF2-40B4-BE49-F238E27FC236}">
                <a16:creationId xmlns:a16="http://schemas.microsoft.com/office/drawing/2014/main" xmlns="" id="{D10069D6-1119-4B41-A732-AAEA84018D9E}"/>
              </a:ext>
            </a:extLst>
          </p:cNvPr>
          <p:cNvSpPr>
            <a:spLocks noGrp="1"/>
          </p:cNvSpPr>
          <p:nvPr>
            <p:ph type="body" sz="quarter" idx="15" hasCustomPrompt="1"/>
          </p:nvPr>
        </p:nvSpPr>
        <p:spPr>
          <a:xfrm>
            <a:off x="4197243" y="5810251"/>
            <a:ext cx="1052660" cy="555250"/>
          </a:xfrm>
          <a:solidFill>
            <a:schemeClr val="tx2">
              <a:lumMod val="20000"/>
              <a:lumOff val="80000"/>
            </a:schemeClr>
          </a:solidFill>
        </p:spPr>
        <p:txBody>
          <a:bodyPr anchor="ctr"/>
          <a:lstStyle>
            <a:lvl1pPr marL="0" indent="0" algn="ctr">
              <a:lnSpc>
                <a:spcPct val="100000"/>
              </a:lnSpc>
              <a:buNone/>
              <a:defRPr sz="900"/>
            </a:lvl1pPr>
          </a:lstStyle>
          <a:p>
            <a:pPr lvl="0"/>
            <a:r>
              <a:rPr lang="en-US"/>
              <a:t>Client logo 4</a:t>
            </a:r>
            <a:endParaRPr lang="en-GB"/>
          </a:p>
        </p:txBody>
      </p:sp>
    </p:spTree>
    <p:extLst>
      <p:ext uri="{BB962C8B-B14F-4D97-AF65-F5344CB8AC3E}">
        <p14:creationId xmlns:p14="http://schemas.microsoft.com/office/powerpoint/2010/main" val="7339728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pic3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23A6DF0-23D6-4BA8-AE8F-56E0FA962F5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white">
          <a:xfrm>
            <a:off x="0" y="1"/>
            <a:ext cx="9144000" cy="5423643"/>
          </a:xfrm>
          <a:prstGeom prst="rect">
            <a:avLst/>
          </a:prstGeom>
        </p:spPr>
      </p:pic>
      <p:sp>
        <p:nvSpPr>
          <p:cNvPr id="16" name="Rectangle 15">
            <a:extLst>
              <a:ext uri="{FF2B5EF4-FFF2-40B4-BE49-F238E27FC236}">
                <a16:creationId xmlns:a16="http://schemas.microsoft.com/office/drawing/2014/main" xmlns="" id="{38568B46-3D1F-450F-A37C-82D689A08DEC}"/>
              </a:ext>
            </a:extLst>
          </p:cNvPr>
          <p:cNvSpPr/>
          <p:nvPr userDrawn="1"/>
        </p:nvSpPr>
        <p:spPr bwMode="white">
          <a:xfrm>
            <a:off x="0" y="-40902"/>
            <a:ext cx="4386106"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Rectangle 16">
            <a:extLst>
              <a:ext uri="{FF2B5EF4-FFF2-40B4-BE49-F238E27FC236}">
                <a16:creationId xmlns:a16="http://schemas.microsoft.com/office/drawing/2014/main" xmlns="" id="{E5180408-1A66-4CBE-868B-8C9798C2E174}"/>
              </a:ext>
            </a:extLst>
          </p:cNvPr>
          <p:cNvSpPr/>
          <p:nvPr userDrawn="1"/>
        </p:nvSpPr>
        <p:spPr bwMode="white">
          <a:xfrm rot="10800000">
            <a:off x="2971800" y="1"/>
            <a:ext cx="61722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21" name="Group 20">
            <a:extLst>
              <a:ext uri="{FF2B5EF4-FFF2-40B4-BE49-F238E27FC236}">
                <a16:creationId xmlns:a16="http://schemas.microsoft.com/office/drawing/2014/main" xmlns="" id="{AC73E5C7-35F9-45E3-B919-75016E514F31}"/>
              </a:ext>
            </a:extLst>
          </p:cNvPr>
          <p:cNvGrpSpPr/>
          <p:nvPr userDrawn="1"/>
        </p:nvGrpSpPr>
        <p:grpSpPr bwMode="white">
          <a:xfrm>
            <a:off x="139365" y="-1629250"/>
            <a:ext cx="4664467"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xmlns=""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27" name="Freeform: Shape 26">
              <a:extLst>
                <a:ext uri="{FF2B5EF4-FFF2-40B4-BE49-F238E27FC236}">
                  <a16:creationId xmlns:a16="http://schemas.microsoft.com/office/drawing/2014/main" xmlns=""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pic>
        <p:nvPicPr>
          <p:cNvPr id="10" name="Picture 9">
            <a:extLst>
              <a:ext uri="{FF2B5EF4-FFF2-40B4-BE49-F238E27FC236}">
                <a16:creationId xmlns:a16="http://schemas.microsoft.com/office/drawing/2014/main" xmlns="" id="{AE8E526B-8DE4-4386-90D2-42C8CA5717C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6710082" y="516982"/>
            <a:ext cx="2014591" cy="1491209"/>
          </a:xfrm>
          <a:prstGeom prst="rect">
            <a:avLst/>
          </a:prstGeom>
        </p:spPr>
      </p:pic>
      <p:sp>
        <p:nvSpPr>
          <p:cNvPr id="2" name="Title 1">
            <a:extLst>
              <a:ext uri="{FF2B5EF4-FFF2-40B4-BE49-F238E27FC236}">
                <a16:creationId xmlns:a16="http://schemas.microsoft.com/office/drawing/2014/main" xmlns="" id="{7615A621-27D7-43CD-B83F-015838422BC5}"/>
              </a:ext>
            </a:extLst>
          </p:cNvPr>
          <p:cNvSpPr>
            <a:spLocks noGrp="1"/>
          </p:cNvSpPr>
          <p:nvPr>
            <p:ph type="ctrTitle" hasCustomPrompt="1"/>
          </p:nvPr>
        </p:nvSpPr>
        <p:spPr>
          <a:xfrm>
            <a:off x="543014" y="2401459"/>
            <a:ext cx="3510000" cy="1990255"/>
          </a:xfrm>
        </p:spPr>
        <p:txBody>
          <a:bodyPr lIns="0" tIns="0" rIns="0" bIns="0" anchor="b">
            <a:noAutofit/>
          </a:bodyPr>
          <a:lstStyle>
            <a:lvl1pPr algn="l">
              <a:defRPr sz="3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xmlns="" id="{66AA569E-6D24-41A8-A843-D063C22C9163}"/>
              </a:ext>
            </a:extLst>
          </p:cNvPr>
          <p:cNvSpPr>
            <a:spLocks noGrp="1"/>
          </p:cNvSpPr>
          <p:nvPr>
            <p:ph type="subTitle" idx="1" hasCustomPrompt="1"/>
          </p:nvPr>
        </p:nvSpPr>
        <p:spPr>
          <a:xfrm>
            <a:off x="543014" y="4483788"/>
            <a:ext cx="3510000" cy="458974"/>
          </a:xfrm>
        </p:spPr>
        <p:txBody>
          <a:bodyPr lIns="0" tIns="0" rIns="0" bIns="0">
            <a:noAutofit/>
          </a:bodyPr>
          <a:lstStyle>
            <a:lvl1pPr marL="0" indent="0" algn="l">
              <a:buNone/>
              <a:defRPr sz="1500">
                <a:solidFill>
                  <a:schemeClr val="bg2"/>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subtitle</a:t>
            </a:r>
            <a:endParaRPr lang="en-GB"/>
          </a:p>
        </p:txBody>
      </p:sp>
      <p:cxnSp>
        <p:nvCxnSpPr>
          <p:cNvPr id="23" name="Straight Connector 22">
            <a:extLst>
              <a:ext uri="{FF2B5EF4-FFF2-40B4-BE49-F238E27FC236}">
                <a16:creationId xmlns:a16="http://schemas.microsoft.com/office/drawing/2014/main" xmlns="" id="{8C2CC37F-9988-4B60-94E9-4FEA5891CB97}"/>
              </a:ext>
            </a:extLst>
          </p:cNvPr>
          <p:cNvCxnSpPr>
            <a:cxnSpLocks/>
          </p:cNvCxnSpPr>
          <p:nvPr userDrawn="1"/>
        </p:nvCxnSpPr>
        <p:spPr>
          <a:xfrm>
            <a:off x="540768" y="4960692"/>
            <a:ext cx="56861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xmlns="" id="{71E7914A-BFF4-4DAB-920D-2841462AEEA3}"/>
              </a:ext>
            </a:extLst>
          </p:cNvPr>
          <p:cNvSpPr/>
          <p:nvPr userDrawn="1"/>
        </p:nvSpPr>
        <p:spPr bwMode="white">
          <a:xfrm>
            <a:off x="0" y="5423647"/>
            <a:ext cx="9144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 name="Text Placeholder 18">
            <a:extLst>
              <a:ext uri="{FF2B5EF4-FFF2-40B4-BE49-F238E27FC236}">
                <a16:creationId xmlns:a16="http://schemas.microsoft.com/office/drawing/2014/main" xmlns="" id="{FF7BB78A-8C09-48AC-B74C-BA0462D3A095}"/>
              </a:ext>
            </a:extLst>
          </p:cNvPr>
          <p:cNvSpPr>
            <a:spLocks noGrp="1"/>
          </p:cNvSpPr>
          <p:nvPr>
            <p:ph type="body" sz="quarter" idx="11" hasCustomPrompt="1"/>
          </p:nvPr>
        </p:nvSpPr>
        <p:spPr bwMode="white">
          <a:xfrm>
            <a:off x="540768" y="5953914"/>
            <a:ext cx="2128473" cy="304011"/>
          </a:xfrm>
        </p:spPr>
        <p:txBody>
          <a:bodyPr lIns="0" tIns="0" rIns="0" bIns="0">
            <a:noAutofit/>
          </a:bodyPr>
          <a:lstStyle>
            <a:lvl1pPr marL="0" indent="0">
              <a:buNone/>
              <a:defRPr sz="1050">
                <a:solidFill>
                  <a:srgbClr val="000000"/>
                </a:solidFill>
              </a:defRPr>
            </a:lvl1pPr>
          </a:lstStyle>
          <a:p>
            <a:pPr lvl="0"/>
            <a:r>
              <a:rPr lang="en-US"/>
              <a:t>Add date</a:t>
            </a:r>
            <a:endParaRPr lang="en-GB"/>
          </a:p>
        </p:txBody>
      </p:sp>
      <p:sp>
        <p:nvSpPr>
          <p:cNvPr id="19" name="Text Placeholder 18">
            <a:extLst>
              <a:ext uri="{FF2B5EF4-FFF2-40B4-BE49-F238E27FC236}">
                <a16:creationId xmlns:a16="http://schemas.microsoft.com/office/drawing/2014/main" xmlns="" id="{650CA412-BB2D-4973-9408-7E655782DFEA}"/>
              </a:ext>
            </a:extLst>
          </p:cNvPr>
          <p:cNvSpPr>
            <a:spLocks noGrp="1"/>
          </p:cNvSpPr>
          <p:nvPr>
            <p:ph type="body" sz="quarter" idx="12" hasCustomPrompt="1"/>
          </p:nvPr>
        </p:nvSpPr>
        <p:spPr bwMode="white">
          <a:xfrm>
            <a:off x="7671717" y="5810251"/>
            <a:ext cx="1052660" cy="555250"/>
          </a:xfrm>
          <a:solidFill>
            <a:schemeClr val="tx2">
              <a:lumMod val="20000"/>
              <a:lumOff val="80000"/>
            </a:schemeClr>
          </a:solidFill>
        </p:spPr>
        <p:txBody>
          <a:bodyPr anchor="ctr"/>
          <a:lstStyle>
            <a:lvl1pPr marL="0" indent="0" algn="ctr">
              <a:lnSpc>
                <a:spcPct val="100000"/>
              </a:lnSpc>
              <a:buNone/>
              <a:defRPr sz="900"/>
            </a:lvl1pPr>
          </a:lstStyle>
          <a:p>
            <a:pPr lvl="0"/>
            <a:r>
              <a:rPr lang="en-US"/>
              <a:t>Client logo 1</a:t>
            </a:r>
          </a:p>
        </p:txBody>
      </p:sp>
      <p:sp>
        <p:nvSpPr>
          <p:cNvPr id="22" name="Text Placeholder 18">
            <a:extLst>
              <a:ext uri="{FF2B5EF4-FFF2-40B4-BE49-F238E27FC236}">
                <a16:creationId xmlns:a16="http://schemas.microsoft.com/office/drawing/2014/main" xmlns="" id="{4B1532E7-4756-4C77-89FD-19DE9DD09CE8}"/>
              </a:ext>
            </a:extLst>
          </p:cNvPr>
          <p:cNvSpPr>
            <a:spLocks noGrp="1"/>
          </p:cNvSpPr>
          <p:nvPr>
            <p:ph type="body" sz="quarter" idx="13" hasCustomPrompt="1"/>
          </p:nvPr>
        </p:nvSpPr>
        <p:spPr bwMode="white">
          <a:xfrm>
            <a:off x="6513559" y="5810251"/>
            <a:ext cx="1052660" cy="555250"/>
          </a:xfrm>
          <a:solidFill>
            <a:schemeClr val="tx2">
              <a:lumMod val="20000"/>
              <a:lumOff val="80000"/>
            </a:schemeClr>
          </a:solidFill>
        </p:spPr>
        <p:txBody>
          <a:bodyPr anchor="ctr"/>
          <a:lstStyle>
            <a:lvl1pPr marL="0" indent="0" algn="ctr">
              <a:lnSpc>
                <a:spcPct val="100000"/>
              </a:lnSpc>
              <a:buNone/>
              <a:defRPr sz="900"/>
            </a:lvl1pPr>
          </a:lstStyle>
          <a:p>
            <a:pPr lvl="0"/>
            <a:r>
              <a:rPr lang="en-US"/>
              <a:t>Client logo 2</a:t>
            </a:r>
          </a:p>
        </p:txBody>
      </p:sp>
      <p:sp>
        <p:nvSpPr>
          <p:cNvPr id="24" name="Text Placeholder 18">
            <a:extLst>
              <a:ext uri="{FF2B5EF4-FFF2-40B4-BE49-F238E27FC236}">
                <a16:creationId xmlns:a16="http://schemas.microsoft.com/office/drawing/2014/main" xmlns="" id="{95CEF2E5-905E-44DB-83B1-AF1675B1C012}"/>
              </a:ext>
            </a:extLst>
          </p:cNvPr>
          <p:cNvSpPr>
            <a:spLocks noGrp="1"/>
          </p:cNvSpPr>
          <p:nvPr>
            <p:ph type="body" sz="quarter" idx="14" hasCustomPrompt="1"/>
          </p:nvPr>
        </p:nvSpPr>
        <p:spPr bwMode="white">
          <a:xfrm>
            <a:off x="5355401" y="5810251"/>
            <a:ext cx="1052660" cy="555250"/>
          </a:xfrm>
          <a:solidFill>
            <a:schemeClr val="tx2">
              <a:lumMod val="20000"/>
              <a:lumOff val="80000"/>
            </a:schemeClr>
          </a:solidFill>
        </p:spPr>
        <p:txBody>
          <a:bodyPr anchor="ctr"/>
          <a:lstStyle>
            <a:lvl1pPr marL="0" indent="0" algn="ctr">
              <a:lnSpc>
                <a:spcPct val="100000"/>
              </a:lnSpc>
              <a:buNone/>
              <a:defRPr sz="900"/>
            </a:lvl1pPr>
          </a:lstStyle>
          <a:p>
            <a:pPr lvl="0"/>
            <a:r>
              <a:rPr lang="en-US"/>
              <a:t>Client logo 3</a:t>
            </a:r>
          </a:p>
        </p:txBody>
      </p:sp>
      <p:sp>
        <p:nvSpPr>
          <p:cNvPr id="25" name="Text Placeholder 18">
            <a:extLst>
              <a:ext uri="{FF2B5EF4-FFF2-40B4-BE49-F238E27FC236}">
                <a16:creationId xmlns:a16="http://schemas.microsoft.com/office/drawing/2014/main" xmlns="" id="{D10069D6-1119-4B41-A732-AAEA84018D9E}"/>
              </a:ext>
            </a:extLst>
          </p:cNvPr>
          <p:cNvSpPr>
            <a:spLocks noGrp="1"/>
          </p:cNvSpPr>
          <p:nvPr>
            <p:ph type="body" sz="quarter" idx="15" hasCustomPrompt="1"/>
          </p:nvPr>
        </p:nvSpPr>
        <p:spPr bwMode="white">
          <a:xfrm>
            <a:off x="4197243" y="5810251"/>
            <a:ext cx="1052660" cy="555250"/>
          </a:xfrm>
          <a:solidFill>
            <a:schemeClr val="tx2">
              <a:lumMod val="20000"/>
              <a:lumOff val="80000"/>
            </a:schemeClr>
          </a:solidFill>
        </p:spPr>
        <p:txBody>
          <a:bodyPr anchor="ctr"/>
          <a:lstStyle>
            <a:lvl1pPr marL="0" indent="0" algn="ctr">
              <a:lnSpc>
                <a:spcPct val="100000"/>
              </a:lnSpc>
              <a:buNone/>
              <a:defRPr sz="900"/>
            </a:lvl1pPr>
          </a:lstStyle>
          <a:p>
            <a:pPr lvl="0"/>
            <a:r>
              <a:rPr lang="en-US"/>
              <a:t>Client logo 4</a:t>
            </a:r>
            <a:endParaRPr lang="en-GB"/>
          </a:p>
        </p:txBody>
      </p:sp>
    </p:spTree>
    <p:extLst>
      <p:ext uri="{BB962C8B-B14F-4D97-AF65-F5344CB8AC3E}">
        <p14:creationId xmlns:p14="http://schemas.microsoft.com/office/powerpoint/2010/main" val="349012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pic4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23A6DF0-23D6-4BA8-AE8F-56E0FA962F5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white">
          <a:xfrm>
            <a:off x="0" y="1"/>
            <a:ext cx="9144000" cy="5423643"/>
          </a:xfrm>
          <a:prstGeom prst="rect">
            <a:avLst/>
          </a:prstGeom>
        </p:spPr>
      </p:pic>
      <p:sp>
        <p:nvSpPr>
          <p:cNvPr id="16" name="Rectangle 15">
            <a:extLst>
              <a:ext uri="{FF2B5EF4-FFF2-40B4-BE49-F238E27FC236}">
                <a16:creationId xmlns:a16="http://schemas.microsoft.com/office/drawing/2014/main" xmlns="" id="{38568B46-3D1F-450F-A37C-82D689A08DEC}"/>
              </a:ext>
            </a:extLst>
          </p:cNvPr>
          <p:cNvSpPr/>
          <p:nvPr userDrawn="1"/>
        </p:nvSpPr>
        <p:spPr bwMode="white">
          <a:xfrm>
            <a:off x="0" y="-40902"/>
            <a:ext cx="4386106"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Rectangle 16">
            <a:extLst>
              <a:ext uri="{FF2B5EF4-FFF2-40B4-BE49-F238E27FC236}">
                <a16:creationId xmlns:a16="http://schemas.microsoft.com/office/drawing/2014/main" xmlns="" id="{E5180408-1A66-4CBE-868B-8C9798C2E174}"/>
              </a:ext>
            </a:extLst>
          </p:cNvPr>
          <p:cNvSpPr/>
          <p:nvPr userDrawn="1"/>
        </p:nvSpPr>
        <p:spPr bwMode="white">
          <a:xfrm rot="10800000">
            <a:off x="1650150" y="1"/>
            <a:ext cx="749385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21" name="Group 20">
            <a:extLst>
              <a:ext uri="{FF2B5EF4-FFF2-40B4-BE49-F238E27FC236}">
                <a16:creationId xmlns:a16="http://schemas.microsoft.com/office/drawing/2014/main" xmlns="" id="{AC73E5C7-35F9-45E3-B919-75016E514F31}"/>
              </a:ext>
            </a:extLst>
          </p:cNvPr>
          <p:cNvGrpSpPr/>
          <p:nvPr userDrawn="1"/>
        </p:nvGrpSpPr>
        <p:grpSpPr bwMode="white">
          <a:xfrm>
            <a:off x="139365" y="-1629250"/>
            <a:ext cx="4664467"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xmlns=""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27" name="Freeform: Shape 26">
              <a:extLst>
                <a:ext uri="{FF2B5EF4-FFF2-40B4-BE49-F238E27FC236}">
                  <a16:creationId xmlns:a16="http://schemas.microsoft.com/office/drawing/2014/main" xmlns=""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pic>
        <p:nvPicPr>
          <p:cNvPr id="10" name="Picture 9">
            <a:extLst>
              <a:ext uri="{FF2B5EF4-FFF2-40B4-BE49-F238E27FC236}">
                <a16:creationId xmlns:a16="http://schemas.microsoft.com/office/drawing/2014/main" xmlns="" id="{AE8E526B-8DE4-4386-90D2-42C8CA5717C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6710082" y="516982"/>
            <a:ext cx="2014591" cy="1491209"/>
          </a:xfrm>
          <a:prstGeom prst="rect">
            <a:avLst/>
          </a:prstGeom>
        </p:spPr>
      </p:pic>
      <p:sp>
        <p:nvSpPr>
          <p:cNvPr id="2" name="Title 1">
            <a:extLst>
              <a:ext uri="{FF2B5EF4-FFF2-40B4-BE49-F238E27FC236}">
                <a16:creationId xmlns:a16="http://schemas.microsoft.com/office/drawing/2014/main" xmlns="" id="{7615A621-27D7-43CD-B83F-015838422BC5}"/>
              </a:ext>
            </a:extLst>
          </p:cNvPr>
          <p:cNvSpPr>
            <a:spLocks noGrp="1"/>
          </p:cNvSpPr>
          <p:nvPr>
            <p:ph type="ctrTitle" hasCustomPrompt="1"/>
          </p:nvPr>
        </p:nvSpPr>
        <p:spPr>
          <a:xfrm>
            <a:off x="543014" y="2401459"/>
            <a:ext cx="3510000" cy="1990255"/>
          </a:xfrm>
        </p:spPr>
        <p:txBody>
          <a:bodyPr lIns="0" tIns="0" rIns="0" bIns="0" anchor="b">
            <a:noAutofit/>
          </a:bodyPr>
          <a:lstStyle>
            <a:lvl1pPr algn="l">
              <a:defRPr sz="3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xmlns="" id="{66AA569E-6D24-41A8-A843-D063C22C9163}"/>
              </a:ext>
            </a:extLst>
          </p:cNvPr>
          <p:cNvSpPr>
            <a:spLocks noGrp="1"/>
          </p:cNvSpPr>
          <p:nvPr>
            <p:ph type="subTitle" idx="1" hasCustomPrompt="1"/>
          </p:nvPr>
        </p:nvSpPr>
        <p:spPr>
          <a:xfrm>
            <a:off x="543014" y="4483788"/>
            <a:ext cx="3510000" cy="458974"/>
          </a:xfrm>
        </p:spPr>
        <p:txBody>
          <a:bodyPr lIns="0" tIns="0" rIns="0" bIns="0">
            <a:noAutofit/>
          </a:bodyPr>
          <a:lstStyle>
            <a:lvl1pPr marL="0" indent="0" algn="l">
              <a:buNone/>
              <a:defRPr sz="1500">
                <a:solidFill>
                  <a:schemeClr val="bg2"/>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subtitle</a:t>
            </a:r>
            <a:endParaRPr lang="en-GB"/>
          </a:p>
        </p:txBody>
      </p:sp>
      <p:cxnSp>
        <p:nvCxnSpPr>
          <p:cNvPr id="23" name="Straight Connector 22">
            <a:extLst>
              <a:ext uri="{FF2B5EF4-FFF2-40B4-BE49-F238E27FC236}">
                <a16:creationId xmlns:a16="http://schemas.microsoft.com/office/drawing/2014/main" xmlns="" id="{8C2CC37F-9988-4B60-94E9-4FEA5891CB97}"/>
              </a:ext>
            </a:extLst>
          </p:cNvPr>
          <p:cNvCxnSpPr>
            <a:cxnSpLocks/>
          </p:cNvCxnSpPr>
          <p:nvPr userDrawn="1"/>
        </p:nvCxnSpPr>
        <p:spPr>
          <a:xfrm>
            <a:off x="540768" y="4960692"/>
            <a:ext cx="56861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xmlns="" id="{71E7914A-BFF4-4DAB-920D-2841462AEEA3}"/>
              </a:ext>
            </a:extLst>
          </p:cNvPr>
          <p:cNvSpPr/>
          <p:nvPr userDrawn="1"/>
        </p:nvSpPr>
        <p:spPr bwMode="white">
          <a:xfrm>
            <a:off x="0" y="5423647"/>
            <a:ext cx="9144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 name="Text Placeholder 18">
            <a:extLst>
              <a:ext uri="{FF2B5EF4-FFF2-40B4-BE49-F238E27FC236}">
                <a16:creationId xmlns:a16="http://schemas.microsoft.com/office/drawing/2014/main" xmlns="" id="{FF7BB78A-8C09-48AC-B74C-BA0462D3A095}"/>
              </a:ext>
            </a:extLst>
          </p:cNvPr>
          <p:cNvSpPr>
            <a:spLocks noGrp="1"/>
          </p:cNvSpPr>
          <p:nvPr>
            <p:ph type="body" sz="quarter" idx="11" hasCustomPrompt="1"/>
          </p:nvPr>
        </p:nvSpPr>
        <p:spPr>
          <a:xfrm>
            <a:off x="540768" y="5953914"/>
            <a:ext cx="2128473" cy="304011"/>
          </a:xfrm>
        </p:spPr>
        <p:txBody>
          <a:bodyPr lIns="0" tIns="0" rIns="0" bIns="0">
            <a:noAutofit/>
          </a:bodyPr>
          <a:lstStyle>
            <a:lvl1pPr marL="0" indent="0">
              <a:buNone/>
              <a:defRPr sz="1050">
                <a:solidFill>
                  <a:srgbClr val="000000"/>
                </a:solidFill>
              </a:defRPr>
            </a:lvl1pPr>
          </a:lstStyle>
          <a:p>
            <a:pPr lvl="0"/>
            <a:r>
              <a:rPr lang="en-US"/>
              <a:t>Add date</a:t>
            </a:r>
            <a:endParaRPr lang="en-GB"/>
          </a:p>
        </p:txBody>
      </p:sp>
      <p:sp>
        <p:nvSpPr>
          <p:cNvPr id="19" name="Text Placeholder 18">
            <a:extLst>
              <a:ext uri="{FF2B5EF4-FFF2-40B4-BE49-F238E27FC236}">
                <a16:creationId xmlns:a16="http://schemas.microsoft.com/office/drawing/2014/main" xmlns="" id="{650CA412-BB2D-4973-9408-7E655782DFEA}"/>
              </a:ext>
            </a:extLst>
          </p:cNvPr>
          <p:cNvSpPr>
            <a:spLocks noGrp="1"/>
          </p:cNvSpPr>
          <p:nvPr>
            <p:ph type="body" sz="quarter" idx="12" hasCustomPrompt="1"/>
          </p:nvPr>
        </p:nvSpPr>
        <p:spPr>
          <a:xfrm>
            <a:off x="7671717" y="5810251"/>
            <a:ext cx="1052660" cy="555250"/>
          </a:xfrm>
          <a:solidFill>
            <a:schemeClr val="tx2">
              <a:lumMod val="20000"/>
              <a:lumOff val="80000"/>
            </a:schemeClr>
          </a:solidFill>
        </p:spPr>
        <p:txBody>
          <a:bodyPr anchor="ctr"/>
          <a:lstStyle>
            <a:lvl1pPr marL="0" indent="0" algn="ctr">
              <a:lnSpc>
                <a:spcPct val="100000"/>
              </a:lnSpc>
              <a:buNone/>
              <a:defRPr sz="900"/>
            </a:lvl1pPr>
          </a:lstStyle>
          <a:p>
            <a:pPr lvl="0"/>
            <a:r>
              <a:rPr lang="en-US"/>
              <a:t>Client logo 1</a:t>
            </a:r>
          </a:p>
        </p:txBody>
      </p:sp>
      <p:sp>
        <p:nvSpPr>
          <p:cNvPr id="22" name="Text Placeholder 18">
            <a:extLst>
              <a:ext uri="{FF2B5EF4-FFF2-40B4-BE49-F238E27FC236}">
                <a16:creationId xmlns:a16="http://schemas.microsoft.com/office/drawing/2014/main" xmlns="" id="{4B1532E7-4756-4C77-89FD-19DE9DD09CE8}"/>
              </a:ext>
            </a:extLst>
          </p:cNvPr>
          <p:cNvSpPr>
            <a:spLocks noGrp="1"/>
          </p:cNvSpPr>
          <p:nvPr>
            <p:ph type="body" sz="quarter" idx="13" hasCustomPrompt="1"/>
          </p:nvPr>
        </p:nvSpPr>
        <p:spPr>
          <a:xfrm>
            <a:off x="6513559" y="5810251"/>
            <a:ext cx="1052660" cy="555250"/>
          </a:xfrm>
          <a:solidFill>
            <a:schemeClr val="tx2">
              <a:lumMod val="20000"/>
              <a:lumOff val="80000"/>
            </a:schemeClr>
          </a:solidFill>
        </p:spPr>
        <p:txBody>
          <a:bodyPr anchor="ctr"/>
          <a:lstStyle>
            <a:lvl1pPr marL="0" indent="0" algn="ctr">
              <a:lnSpc>
                <a:spcPct val="100000"/>
              </a:lnSpc>
              <a:buNone/>
              <a:defRPr sz="900"/>
            </a:lvl1pPr>
          </a:lstStyle>
          <a:p>
            <a:pPr lvl="0"/>
            <a:r>
              <a:rPr lang="en-US"/>
              <a:t>Client logo 2</a:t>
            </a:r>
          </a:p>
        </p:txBody>
      </p:sp>
      <p:sp>
        <p:nvSpPr>
          <p:cNvPr id="24" name="Text Placeholder 18">
            <a:extLst>
              <a:ext uri="{FF2B5EF4-FFF2-40B4-BE49-F238E27FC236}">
                <a16:creationId xmlns:a16="http://schemas.microsoft.com/office/drawing/2014/main" xmlns="" id="{95CEF2E5-905E-44DB-83B1-AF1675B1C012}"/>
              </a:ext>
            </a:extLst>
          </p:cNvPr>
          <p:cNvSpPr>
            <a:spLocks noGrp="1"/>
          </p:cNvSpPr>
          <p:nvPr>
            <p:ph type="body" sz="quarter" idx="14" hasCustomPrompt="1"/>
          </p:nvPr>
        </p:nvSpPr>
        <p:spPr>
          <a:xfrm>
            <a:off x="5355401" y="5810251"/>
            <a:ext cx="1052660" cy="555250"/>
          </a:xfrm>
          <a:solidFill>
            <a:schemeClr val="tx2">
              <a:lumMod val="20000"/>
              <a:lumOff val="80000"/>
            </a:schemeClr>
          </a:solidFill>
        </p:spPr>
        <p:txBody>
          <a:bodyPr anchor="ctr"/>
          <a:lstStyle>
            <a:lvl1pPr marL="0" indent="0" algn="ctr">
              <a:lnSpc>
                <a:spcPct val="100000"/>
              </a:lnSpc>
              <a:buNone/>
              <a:defRPr sz="900"/>
            </a:lvl1pPr>
          </a:lstStyle>
          <a:p>
            <a:pPr lvl="0"/>
            <a:r>
              <a:rPr lang="en-US"/>
              <a:t>Client logo 3</a:t>
            </a:r>
          </a:p>
        </p:txBody>
      </p:sp>
      <p:sp>
        <p:nvSpPr>
          <p:cNvPr id="25" name="Text Placeholder 18">
            <a:extLst>
              <a:ext uri="{FF2B5EF4-FFF2-40B4-BE49-F238E27FC236}">
                <a16:creationId xmlns:a16="http://schemas.microsoft.com/office/drawing/2014/main" xmlns="" id="{D10069D6-1119-4B41-A732-AAEA84018D9E}"/>
              </a:ext>
            </a:extLst>
          </p:cNvPr>
          <p:cNvSpPr>
            <a:spLocks noGrp="1"/>
          </p:cNvSpPr>
          <p:nvPr>
            <p:ph type="body" sz="quarter" idx="15" hasCustomPrompt="1"/>
          </p:nvPr>
        </p:nvSpPr>
        <p:spPr>
          <a:xfrm>
            <a:off x="4197243" y="5810251"/>
            <a:ext cx="1052660" cy="555250"/>
          </a:xfrm>
          <a:solidFill>
            <a:schemeClr val="tx2">
              <a:lumMod val="20000"/>
              <a:lumOff val="80000"/>
            </a:schemeClr>
          </a:solidFill>
        </p:spPr>
        <p:txBody>
          <a:bodyPr anchor="ctr"/>
          <a:lstStyle>
            <a:lvl1pPr marL="0" indent="0" algn="ctr">
              <a:lnSpc>
                <a:spcPct val="100000"/>
              </a:lnSpc>
              <a:buNone/>
              <a:defRPr sz="900"/>
            </a:lvl1pPr>
          </a:lstStyle>
          <a:p>
            <a:pPr lvl="0"/>
            <a:r>
              <a:rPr lang="en-US"/>
              <a:t>Client logo 4</a:t>
            </a:r>
            <a:endParaRPr lang="en-GB"/>
          </a:p>
        </p:txBody>
      </p:sp>
    </p:spTree>
    <p:extLst>
      <p:ext uri="{BB962C8B-B14F-4D97-AF65-F5344CB8AC3E}">
        <p14:creationId xmlns:p14="http://schemas.microsoft.com/office/powerpoint/2010/main" val="26956311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ver half pic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9C060D4-753E-4EF8-B73A-2EF8CA0D2B9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white">
          <a:xfrm>
            <a:off x="-1" y="2635364"/>
            <a:ext cx="9143998" cy="4222636"/>
          </a:xfrm>
          <a:prstGeom prst="rect">
            <a:avLst/>
          </a:prstGeom>
        </p:spPr>
      </p:pic>
      <p:pic>
        <p:nvPicPr>
          <p:cNvPr id="15" name="Picture 14">
            <a:extLst>
              <a:ext uri="{FF2B5EF4-FFF2-40B4-BE49-F238E27FC236}">
                <a16:creationId xmlns:a16="http://schemas.microsoft.com/office/drawing/2014/main" xmlns="" id="{D8228A74-D24D-495A-993F-0ECE9E5B77F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10082" y="516981"/>
            <a:ext cx="2014591" cy="1491208"/>
          </a:xfrm>
          <a:prstGeom prst="rect">
            <a:avLst/>
          </a:prstGeom>
        </p:spPr>
      </p:pic>
      <p:sp>
        <p:nvSpPr>
          <p:cNvPr id="17" name="Text Placeholder 18">
            <a:extLst>
              <a:ext uri="{FF2B5EF4-FFF2-40B4-BE49-F238E27FC236}">
                <a16:creationId xmlns:a16="http://schemas.microsoft.com/office/drawing/2014/main" xmlns="" id="{E11680F1-EA36-4839-A93B-1CEC284ABCD5}"/>
              </a:ext>
            </a:extLst>
          </p:cNvPr>
          <p:cNvSpPr>
            <a:spLocks noGrp="1"/>
          </p:cNvSpPr>
          <p:nvPr>
            <p:ph type="body" sz="quarter" idx="11" hasCustomPrompt="1"/>
          </p:nvPr>
        </p:nvSpPr>
        <p:spPr>
          <a:xfrm>
            <a:off x="540768" y="5953914"/>
            <a:ext cx="3510000" cy="184086"/>
          </a:xfrm>
        </p:spPr>
        <p:txBody>
          <a:bodyPr lIns="0" tIns="0" rIns="0" bIns="0">
            <a:noAutofit/>
          </a:bodyPr>
          <a:lstStyle>
            <a:lvl1pPr marL="0" indent="0">
              <a:buNone/>
              <a:defRPr sz="900">
                <a:solidFill>
                  <a:schemeClr val="bg2"/>
                </a:solidFill>
              </a:defRPr>
            </a:lvl1pPr>
          </a:lstStyle>
          <a:p>
            <a:pPr lvl="0"/>
            <a:r>
              <a:rPr lang="en-US"/>
              <a:t>Add date</a:t>
            </a:r>
            <a:endParaRPr lang="en-GB"/>
          </a:p>
        </p:txBody>
      </p:sp>
      <p:grpSp>
        <p:nvGrpSpPr>
          <p:cNvPr id="25" name="Group 24">
            <a:extLst>
              <a:ext uri="{FF2B5EF4-FFF2-40B4-BE49-F238E27FC236}">
                <a16:creationId xmlns:a16="http://schemas.microsoft.com/office/drawing/2014/main" xmlns="" id="{70BD872A-880E-4260-866D-D23E9F5DDB09}"/>
              </a:ext>
            </a:extLst>
          </p:cNvPr>
          <p:cNvGrpSpPr/>
          <p:nvPr userDrawn="1"/>
        </p:nvGrpSpPr>
        <p:grpSpPr>
          <a:xfrm>
            <a:off x="966411" y="-1454939"/>
            <a:ext cx="3659578" cy="10867802"/>
            <a:chOff x="1288547" y="-1454939"/>
            <a:chExt cx="4879437" cy="10867802"/>
          </a:xfrm>
        </p:grpSpPr>
        <p:sp>
          <p:nvSpPr>
            <p:cNvPr id="26" name="Freeform: Shape 25">
              <a:extLst>
                <a:ext uri="{FF2B5EF4-FFF2-40B4-BE49-F238E27FC236}">
                  <a16:creationId xmlns:a16="http://schemas.microsoft.com/office/drawing/2014/main" xmlns=""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27" name="Freeform: Shape 26">
              <a:extLst>
                <a:ext uri="{FF2B5EF4-FFF2-40B4-BE49-F238E27FC236}">
                  <a16:creationId xmlns:a16="http://schemas.microsoft.com/office/drawing/2014/main" xmlns=""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28" name="Freeform: Shape 27">
              <a:extLst>
                <a:ext uri="{FF2B5EF4-FFF2-40B4-BE49-F238E27FC236}">
                  <a16:creationId xmlns:a16="http://schemas.microsoft.com/office/drawing/2014/main" xmlns=""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sp>
        <p:nvSpPr>
          <p:cNvPr id="2" name="Title 1">
            <a:extLst>
              <a:ext uri="{FF2B5EF4-FFF2-40B4-BE49-F238E27FC236}">
                <a16:creationId xmlns:a16="http://schemas.microsoft.com/office/drawing/2014/main" xmlns="" id="{7615A621-27D7-43CD-B83F-015838422BC5}"/>
              </a:ext>
            </a:extLst>
          </p:cNvPr>
          <p:cNvSpPr>
            <a:spLocks noGrp="1"/>
          </p:cNvSpPr>
          <p:nvPr userDrawn="1">
            <p:ph type="ctrTitle" hasCustomPrompt="1"/>
          </p:nvPr>
        </p:nvSpPr>
        <p:spPr>
          <a:xfrm>
            <a:off x="543014" y="927454"/>
            <a:ext cx="3510000" cy="804096"/>
          </a:xfrm>
        </p:spPr>
        <p:txBody>
          <a:bodyPr lIns="0" tIns="0" rIns="0" bIns="0" anchor="b">
            <a:noAutofit/>
          </a:bodyPr>
          <a:lstStyle>
            <a:lvl1pPr algn="l">
              <a:defRPr sz="2550">
                <a:solidFill>
                  <a:srgbClr val="000000"/>
                </a:solidFill>
              </a:defRPr>
            </a:lvl1pPr>
          </a:lstStyle>
          <a:p>
            <a:r>
              <a:rPr lang="en-US"/>
              <a:t>Add presentation title</a:t>
            </a:r>
            <a:endParaRPr lang="en-GB"/>
          </a:p>
        </p:txBody>
      </p:sp>
      <p:sp>
        <p:nvSpPr>
          <p:cNvPr id="32" name="Subtitle 2">
            <a:extLst>
              <a:ext uri="{FF2B5EF4-FFF2-40B4-BE49-F238E27FC236}">
                <a16:creationId xmlns:a16="http://schemas.microsoft.com/office/drawing/2014/main" xmlns="" id="{D958AED9-F41E-421C-9B54-6710377000F1}"/>
              </a:ext>
            </a:extLst>
          </p:cNvPr>
          <p:cNvSpPr>
            <a:spLocks noGrp="1"/>
          </p:cNvSpPr>
          <p:nvPr>
            <p:ph type="subTitle" idx="1" hasCustomPrompt="1"/>
          </p:nvPr>
        </p:nvSpPr>
        <p:spPr>
          <a:xfrm>
            <a:off x="543014" y="1839130"/>
            <a:ext cx="3510000" cy="458974"/>
          </a:xfrm>
        </p:spPr>
        <p:txBody>
          <a:bodyPr lIns="0" tIns="0" rIns="0" bIns="0">
            <a:noAutofit/>
          </a:bodyPr>
          <a:lstStyle>
            <a:lvl1pPr marL="0" indent="0" algn="l">
              <a:buNone/>
              <a:defRPr sz="1500">
                <a:solidFill>
                  <a:srgbClr val="000000"/>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subtitle</a:t>
            </a:r>
            <a:endParaRPr lang="en-GB"/>
          </a:p>
        </p:txBody>
      </p:sp>
      <p:cxnSp>
        <p:nvCxnSpPr>
          <p:cNvPr id="33" name="Straight Connector 32">
            <a:extLst>
              <a:ext uri="{FF2B5EF4-FFF2-40B4-BE49-F238E27FC236}">
                <a16:creationId xmlns:a16="http://schemas.microsoft.com/office/drawing/2014/main" xmlns="" id="{07AC43FF-3F20-48BD-A8A9-C149D2F35052}"/>
              </a:ext>
            </a:extLst>
          </p:cNvPr>
          <p:cNvCxnSpPr>
            <a:cxnSpLocks/>
          </p:cNvCxnSpPr>
          <p:nvPr userDrawn="1"/>
        </p:nvCxnSpPr>
        <p:spPr>
          <a:xfrm>
            <a:off x="540768" y="23160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730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0070C0"/>
        </a:solidFill>
        <a:effectLst/>
      </p:bgPr>
    </p:bg>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449539" y="2927244"/>
            <a:ext cx="7886700" cy="689541"/>
          </a:xfrm>
          <a:prstGeom prst="rect">
            <a:avLst/>
          </a:prstGeom>
        </p:spPr>
        <p:txBody>
          <a:bodyPr/>
          <a:lstStyle>
            <a:lvl1pPr>
              <a:defRPr sz="3600" baseline="0">
                <a:solidFill>
                  <a:schemeClr val="bg1"/>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449539" y="3631712"/>
            <a:ext cx="6858000" cy="473244"/>
          </a:xfrm>
          <a:prstGeom prst="rect">
            <a:avLst/>
          </a:prstGeom>
        </p:spPr>
        <p:txBody>
          <a:bodyPr/>
          <a:lstStyle>
            <a:lvl1pPr marL="0" indent="0" algn="l">
              <a:buNone/>
              <a:defRPr sz="1800" b="0" i="0" baseline="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9" name="Picture 8" descr="A picture containing clipart&#10;&#10;Description generated with very high confidence">
            <a:extLst>
              <a:ext uri="{FF2B5EF4-FFF2-40B4-BE49-F238E27FC236}">
                <a16:creationId xmlns:a16="http://schemas.microsoft.com/office/drawing/2014/main" xmlns="" id="{97959884-1B4F-43C5-92F7-E44DF373C9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96159" y="293024"/>
            <a:ext cx="1080655" cy="436418"/>
          </a:xfrm>
          <a:prstGeom prst="rect">
            <a:avLst/>
          </a:prstGeom>
        </p:spPr>
      </p:pic>
      <p:sp>
        <p:nvSpPr>
          <p:cNvPr id="14" name="Rectangle 13">
            <a:extLst>
              <a:ext uri="{FF2B5EF4-FFF2-40B4-BE49-F238E27FC236}">
                <a16:creationId xmlns:a16="http://schemas.microsoft.com/office/drawing/2014/main" xmlns="" id="{E51DBB78-6102-4BCD-B8F7-727D332102C2}"/>
              </a:ext>
            </a:extLst>
          </p:cNvPr>
          <p:cNvSpPr/>
          <p:nvPr userDrawn="1"/>
        </p:nvSpPr>
        <p:spPr>
          <a:xfrm>
            <a:off x="411298" y="5964818"/>
            <a:ext cx="7257316" cy="523220"/>
          </a:xfrm>
          <a:prstGeom prst="rect">
            <a:avLst/>
          </a:prstGeom>
        </p:spPr>
        <p:txBody>
          <a:bodyPr wrap="square">
            <a:spAutoFit/>
          </a:bodyPr>
          <a:lstStyle/>
          <a:p>
            <a:pPr marL="182563" indent="-182563">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55,000 more people each year will survive five years or more following diagnosis.</a:t>
            </a:r>
          </a:p>
          <a:p>
            <a:pPr marL="182563" indent="-182563">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Three in four cancers will be diagnosed at an early stage.</a:t>
            </a:r>
          </a:p>
        </p:txBody>
      </p:sp>
    </p:spTree>
    <p:extLst>
      <p:ext uri="{BB962C8B-B14F-4D97-AF65-F5344CB8AC3E}">
        <p14:creationId xmlns:p14="http://schemas.microsoft.com/office/powerpoint/2010/main" val="245542805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 half pic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C04733E-618F-4BCE-8179-DD919FBE7A3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white">
          <a:xfrm>
            <a:off x="0" y="2635365"/>
            <a:ext cx="9144000" cy="4222635"/>
          </a:xfrm>
          <a:prstGeom prst="rect">
            <a:avLst/>
          </a:prstGeom>
        </p:spPr>
      </p:pic>
      <p:pic>
        <p:nvPicPr>
          <p:cNvPr id="15" name="Picture 14">
            <a:extLst>
              <a:ext uri="{FF2B5EF4-FFF2-40B4-BE49-F238E27FC236}">
                <a16:creationId xmlns:a16="http://schemas.microsoft.com/office/drawing/2014/main" xmlns="" id="{D8228A74-D24D-495A-993F-0ECE9E5B77F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10082" y="516981"/>
            <a:ext cx="2014591" cy="1491208"/>
          </a:xfrm>
          <a:prstGeom prst="rect">
            <a:avLst/>
          </a:prstGeom>
        </p:spPr>
      </p:pic>
      <p:sp>
        <p:nvSpPr>
          <p:cNvPr id="17" name="Text Placeholder 18">
            <a:extLst>
              <a:ext uri="{FF2B5EF4-FFF2-40B4-BE49-F238E27FC236}">
                <a16:creationId xmlns:a16="http://schemas.microsoft.com/office/drawing/2014/main" xmlns="" id="{E11680F1-EA36-4839-A93B-1CEC284ABCD5}"/>
              </a:ext>
            </a:extLst>
          </p:cNvPr>
          <p:cNvSpPr>
            <a:spLocks noGrp="1"/>
          </p:cNvSpPr>
          <p:nvPr>
            <p:ph type="body" sz="quarter" idx="11" hasCustomPrompt="1"/>
          </p:nvPr>
        </p:nvSpPr>
        <p:spPr>
          <a:xfrm>
            <a:off x="540768" y="5953914"/>
            <a:ext cx="3510000" cy="184086"/>
          </a:xfrm>
        </p:spPr>
        <p:txBody>
          <a:bodyPr lIns="0" tIns="0" rIns="0" bIns="0">
            <a:noAutofit/>
          </a:bodyPr>
          <a:lstStyle>
            <a:lvl1pPr marL="0" indent="0">
              <a:buNone/>
              <a:defRPr sz="900">
                <a:solidFill>
                  <a:schemeClr val="bg2"/>
                </a:solidFill>
              </a:defRPr>
            </a:lvl1pPr>
          </a:lstStyle>
          <a:p>
            <a:pPr lvl="0"/>
            <a:r>
              <a:rPr lang="en-US"/>
              <a:t>Add date</a:t>
            </a:r>
            <a:endParaRPr lang="en-GB"/>
          </a:p>
        </p:txBody>
      </p:sp>
      <p:grpSp>
        <p:nvGrpSpPr>
          <p:cNvPr id="25" name="Group 24">
            <a:extLst>
              <a:ext uri="{FF2B5EF4-FFF2-40B4-BE49-F238E27FC236}">
                <a16:creationId xmlns:a16="http://schemas.microsoft.com/office/drawing/2014/main" xmlns="" id="{70BD872A-880E-4260-866D-D23E9F5DDB09}"/>
              </a:ext>
            </a:extLst>
          </p:cNvPr>
          <p:cNvGrpSpPr/>
          <p:nvPr userDrawn="1"/>
        </p:nvGrpSpPr>
        <p:grpSpPr>
          <a:xfrm>
            <a:off x="966411" y="-1454939"/>
            <a:ext cx="3659578" cy="10867802"/>
            <a:chOff x="1288547" y="-1454939"/>
            <a:chExt cx="4879437" cy="10867802"/>
          </a:xfrm>
        </p:grpSpPr>
        <p:sp>
          <p:nvSpPr>
            <p:cNvPr id="26" name="Freeform: Shape 25">
              <a:extLst>
                <a:ext uri="{FF2B5EF4-FFF2-40B4-BE49-F238E27FC236}">
                  <a16:creationId xmlns:a16="http://schemas.microsoft.com/office/drawing/2014/main" xmlns=""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27" name="Freeform: Shape 26">
              <a:extLst>
                <a:ext uri="{FF2B5EF4-FFF2-40B4-BE49-F238E27FC236}">
                  <a16:creationId xmlns:a16="http://schemas.microsoft.com/office/drawing/2014/main" xmlns=""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28" name="Freeform: Shape 27">
              <a:extLst>
                <a:ext uri="{FF2B5EF4-FFF2-40B4-BE49-F238E27FC236}">
                  <a16:creationId xmlns:a16="http://schemas.microsoft.com/office/drawing/2014/main" xmlns=""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sp>
        <p:nvSpPr>
          <p:cNvPr id="2" name="Title 1">
            <a:extLst>
              <a:ext uri="{FF2B5EF4-FFF2-40B4-BE49-F238E27FC236}">
                <a16:creationId xmlns:a16="http://schemas.microsoft.com/office/drawing/2014/main" xmlns="" id="{7615A621-27D7-43CD-B83F-015838422BC5}"/>
              </a:ext>
            </a:extLst>
          </p:cNvPr>
          <p:cNvSpPr>
            <a:spLocks noGrp="1"/>
          </p:cNvSpPr>
          <p:nvPr userDrawn="1">
            <p:ph type="ctrTitle" hasCustomPrompt="1"/>
          </p:nvPr>
        </p:nvSpPr>
        <p:spPr>
          <a:xfrm>
            <a:off x="543014" y="927454"/>
            <a:ext cx="3510000" cy="804096"/>
          </a:xfrm>
        </p:spPr>
        <p:txBody>
          <a:bodyPr lIns="0" tIns="0" rIns="0" bIns="0" anchor="b">
            <a:noAutofit/>
          </a:bodyPr>
          <a:lstStyle>
            <a:lvl1pPr algn="l">
              <a:defRPr sz="2550">
                <a:solidFill>
                  <a:srgbClr val="000000"/>
                </a:solidFill>
              </a:defRPr>
            </a:lvl1pPr>
          </a:lstStyle>
          <a:p>
            <a:r>
              <a:rPr lang="en-US"/>
              <a:t>Add presentation title</a:t>
            </a:r>
            <a:endParaRPr lang="en-GB"/>
          </a:p>
        </p:txBody>
      </p:sp>
      <p:sp>
        <p:nvSpPr>
          <p:cNvPr id="32" name="Subtitle 2">
            <a:extLst>
              <a:ext uri="{FF2B5EF4-FFF2-40B4-BE49-F238E27FC236}">
                <a16:creationId xmlns:a16="http://schemas.microsoft.com/office/drawing/2014/main" xmlns="" id="{D958AED9-F41E-421C-9B54-6710377000F1}"/>
              </a:ext>
            </a:extLst>
          </p:cNvPr>
          <p:cNvSpPr>
            <a:spLocks noGrp="1"/>
          </p:cNvSpPr>
          <p:nvPr>
            <p:ph type="subTitle" idx="1" hasCustomPrompt="1"/>
          </p:nvPr>
        </p:nvSpPr>
        <p:spPr>
          <a:xfrm>
            <a:off x="543014" y="1839130"/>
            <a:ext cx="3510000" cy="458974"/>
          </a:xfrm>
        </p:spPr>
        <p:txBody>
          <a:bodyPr lIns="0" tIns="0" rIns="0" bIns="0">
            <a:noAutofit/>
          </a:bodyPr>
          <a:lstStyle>
            <a:lvl1pPr marL="0" indent="0" algn="l">
              <a:buNone/>
              <a:defRPr sz="1500">
                <a:solidFill>
                  <a:srgbClr val="000000"/>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subtitle</a:t>
            </a:r>
            <a:endParaRPr lang="en-GB"/>
          </a:p>
        </p:txBody>
      </p:sp>
      <p:cxnSp>
        <p:nvCxnSpPr>
          <p:cNvPr id="33" name="Straight Connector 32">
            <a:extLst>
              <a:ext uri="{FF2B5EF4-FFF2-40B4-BE49-F238E27FC236}">
                <a16:creationId xmlns:a16="http://schemas.microsoft.com/office/drawing/2014/main" xmlns="" id="{07AC43FF-3F20-48BD-A8A9-C149D2F35052}"/>
              </a:ext>
            </a:extLst>
          </p:cNvPr>
          <p:cNvCxnSpPr>
            <a:cxnSpLocks/>
          </p:cNvCxnSpPr>
          <p:nvPr userDrawn="1"/>
        </p:nvCxnSpPr>
        <p:spPr>
          <a:xfrm>
            <a:off x="540768" y="23160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3835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ver half pic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C04733E-618F-4BCE-8179-DD919FBE7A3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white">
          <a:xfrm>
            <a:off x="0" y="2635365"/>
            <a:ext cx="9143998" cy="4222635"/>
          </a:xfrm>
          <a:prstGeom prst="rect">
            <a:avLst/>
          </a:prstGeom>
        </p:spPr>
      </p:pic>
      <p:pic>
        <p:nvPicPr>
          <p:cNvPr id="15" name="Picture 14">
            <a:extLst>
              <a:ext uri="{FF2B5EF4-FFF2-40B4-BE49-F238E27FC236}">
                <a16:creationId xmlns:a16="http://schemas.microsoft.com/office/drawing/2014/main" xmlns="" id="{D8228A74-D24D-495A-993F-0ECE9E5B77F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10082" y="516981"/>
            <a:ext cx="2014591" cy="1491208"/>
          </a:xfrm>
          <a:prstGeom prst="rect">
            <a:avLst/>
          </a:prstGeom>
        </p:spPr>
      </p:pic>
      <p:sp>
        <p:nvSpPr>
          <p:cNvPr id="17" name="Text Placeholder 18">
            <a:extLst>
              <a:ext uri="{FF2B5EF4-FFF2-40B4-BE49-F238E27FC236}">
                <a16:creationId xmlns:a16="http://schemas.microsoft.com/office/drawing/2014/main" xmlns="" id="{E11680F1-EA36-4839-A93B-1CEC284ABCD5}"/>
              </a:ext>
            </a:extLst>
          </p:cNvPr>
          <p:cNvSpPr>
            <a:spLocks noGrp="1"/>
          </p:cNvSpPr>
          <p:nvPr>
            <p:ph type="body" sz="quarter" idx="11" hasCustomPrompt="1"/>
          </p:nvPr>
        </p:nvSpPr>
        <p:spPr>
          <a:xfrm>
            <a:off x="540768" y="5953914"/>
            <a:ext cx="3510000" cy="184086"/>
          </a:xfrm>
        </p:spPr>
        <p:txBody>
          <a:bodyPr lIns="0" tIns="0" rIns="0" bIns="0">
            <a:noAutofit/>
          </a:bodyPr>
          <a:lstStyle>
            <a:lvl1pPr marL="0" indent="0">
              <a:buNone/>
              <a:defRPr sz="900">
                <a:solidFill>
                  <a:schemeClr val="bg2"/>
                </a:solidFill>
              </a:defRPr>
            </a:lvl1pPr>
          </a:lstStyle>
          <a:p>
            <a:pPr lvl="0"/>
            <a:r>
              <a:rPr lang="en-US"/>
              <a:t>Add date</a:t>
            </a:r>
            <a:endParaRPr lang="en-GB"/>
          </a:p>
        </p:txBody>
      </p:sp>
      <p:grpSp>
        <p:nvGrpSpPr>
          <p:cNvPr id="25" name="Group 24">
            <a:extLst>
              <a:ext uri="{FF2B5EF4-FFF2-40B4-BE49-F238E27FC236}">
                <a16:creationId xmlns:a16="http://schemas.microsoft.com/office/drawing/2014/main" xmlns="" id="{70BD872A-880E-4260-866D-D23E9F5DDB09}"/>
              </a:ext>
            </a:extLst>
          </p:cNvPr>
          <p:cNvGrpSpPr/>
          <p:nvPr userDrawn="1"/>
        </p:nvGrpSpPr>
        <p:grpSpPr>
          <a:xfrm>
            <a:off x="966411" y="-1454939"/>
            <a:ext cx="3659578" cy="10867802"/>
            <a:chOff x="1288547" y="-1454939"/>
            <a:chExt cx="4879437" cy="10867802"/>
          </a:xfrm>
        </p:grpSpPr>
        <p:sp>
          <p:nvSpPr>
            <p:cNvPr id="26" name="Freeform: Shape 25">
              <a:extLst>
                <a:ext uri="{FF2B5EF4-FFF2-40B4-BE49-F238E27FC236}">
                  <a16:creationId xmlns:a16="http://schemas.microsoft.com/office/drawing/2014/main" xmlns=""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27" name="Freeform: Shape 26">
              <a:extLst>
                <a:ext uri="{FF2B5EF4-FFF2-40B4-BE49-F238E27FC236}">
                  <a16:creationId xmlns:a16="http://schemas.microsoft.com/office/drawing/2014/main" xmlns=""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28" name="Freeform: Shape 27">
              <a:extLst>
                <a:ext uri="{FF2B5EF4-FFF2-40B4-BE49-F238E27FC236}">
                  <a16:creationId xmlns:a16="http://schemas.microsoft.com/office/drawing/2014/main" xmlns=""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sp>
        <p:nvSpPr>
          <p:cNvPr id="2" name="Title 1">
            <a:extLst>
              <a:ext uri="{FF2B5EF4-FFF2-40B4-BE49-F238E27FC236}">
                <a16:creationId xmlns:a16="http://schemas.microsoft.com/office/drawing/2014/main" xmlns="" id="{7615A621-27D7-43CD-B83F-015838422BC5}"/>
              </a:ext>
            </a:extLst>
          </p:cNvPr>
          <p:cNvSpPr>
            <a:spLocks noGrp="1"/>
          </p:cNvSpPr>
          <p:nvPr userDrawn="1">
            <p:ph type="ctrTitle" hasCustomPrompt="1"/>
          </p:nvPr>
        </p:nvSpPr>
        <p:spPr>
          <a:xfrm>
            <a:off x="543014" y="927454"/>
            <a:ext cx="3510000" cy="804096"/>
          </a:xfrm>
        </p:spPr>
        <p:txBody>
          <a:bodyPr lIns="0" tIns="0" rIns="0" bIns="0" anchor="b">
            <a:noAutofit/>
          </a:bodyPr>
          <a:lstStyle>
            <a:lvl1pPr algn="l">
              <a:defRPr sz="2550">
                <a:solidFill>
                  <a:srgbClr val="000000"/>
                </a:solidFill>
              </a:defRPr>
            </a:lvl1pPr>
          </a:lstStyle>
          <a:p>
            <a:r>
              <a:rPr lang="en-US"/>
              <a:t>Add presentation title</a:t>
            </a:r>
            <a:endParaRPr lang="en-GB"/>
          </a:p>
        </p:txBody>
      </p:sp>
      <p:sp>
        <p:nvSpPr>
          <p:cNvPr id="32" name="Subtitle 2">
            <a:extLst>
              <a:ext uri="{FF2B5EF4-FFF2-40B4-BE49-F238E27FC236}">
                <a16:creationId xmlns:a16="http://schemas.microsoft.com/office/drawing/2014/main" xmlns="" id="{D958AED9-F41E-421C-9B54-6710377000F1}"/>
              </a:ext>
            </a:extLst>
          </p:cNvPr>
          <p:cNvSpPr>
            <a:spLocks noGrp="1"/>
          </p:cNvSpPr>
          <p:nvPr>
            <p:ph type="subTitle" idx="1" hasCustomPrompt="1"/>
          </p:nvPr>
        </p:nvSpPr>
        <p:spPr>
          <a:xfrm>
            <a:off x="543014" y="1839130"/>
            <a:ext cx="3510000" cy="458974"/>
          </a:xfrm>
        </p:spPr>
        <p:txBody>
          <a:bodyPr lIns="0" tIns="0" rIns="0" bIns="0">
            <a:noAutofit/>
          </a:bodyPr>
          <a:lstStyle>
            <a:lvl1pPr marL="0" indent="0" algn="l">
              <a:buNone/>
              <a:defRPr sz="1500">
                <a:solidFill>
                  <a:srgbClr val="000000"/>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subtitle</a:t>
            </a:r>
            <a:endParaRPr lang="en-GB"/>
          </a:p>
        </p:txBody>
      </p:sp>
      <p:cxnSp>
        <p:nvCxnSpPr>
          <p:cNvPr id="33" name="Straight Connector 32">
            <a:extLst>
              <a:ext uri="{FF2B5EF4-FFF2-40B4-BE49-F238E27FC236}">
                <a16:creationId xmlns:a16="http://schemas.microsoft.com/office/drawing/2014/main" xmlns="" id="{07AC43FF-3F20-48BD-A8A9-C149D2F35052}"/>
              </a:ext>
            </a:extLst>
          </p:cNvPr>
          <p:cNvCxnSpPr>
            <a:cxnSpLocks/>
          </p:cNvCxnSpPr>
          <p:nvPr userDrawn="1"/>
        </p:nvCxnSpPr>
        <p:spPr>
          <a:xfrm>
            <a:off x="540768" y="23160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7600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generic">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B440BCD3-32A5-4661-AABA-ECDE359B9C50}"/>
              </a:ext>
            </a:extLst>
          </p:cNvPr>
          <p:cNvSpPr/>
          <p:nvPr userDrawn="1"/>
        </p:nvSpPr>
        <p:spPr bwMode="white">
          <a:xfrm>
            <a:off x="0" y="0"/>
            <a:ext cx="9144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 name="Picture 9">
            <a:extLst>
              <a:ext uri="{FF2B5EF4-FFF2-40B4-BE49-F238E27FC236}">
                <a16:creationId xmlns:a16="http://schemas.microsoft.com/office/drawing/2014/main" xmlns="" id="{AE8E526B-8DE4-4386-90D2-42C8CA5717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6710082" y="516982"/>
            <a:ext cx="2014591" cy="1491209"/>
          </a:xfrm>
          <a:prstGeom prst="rect">
            <a:avLst/>
          </a:prstGeom>
        </p:spPr>
      </p:pic>
      <p:grpSp>
        <p:nvGrpSpPr>
          <p:cNvPr id="12" name="Group 11">
            <a:extLst>
              <a:ext uri="{FF2B5EF4-FFF2-40B4-BE49-F238E27FC236}">
                <a16:creationId xmlns:a16="http://schemas.microsoft.com/office/drawing/2014/main" xmlns="" id="{D715B20D-C4C3-4C5B-BB3D-940B90FB64FB}"/>
              </a:ext>
            </a:extLst>
          </p:cNvPr>
          <p:cNvGrpSpPr/>
          <p:nvPr userDrawn="1"/>
        </p:nvGrpSpPr>
        <p:grpSpPr bwMode="ltGray">
          <a:xfrm>
            <a:off x="148098" y="-854362"/>
            <a:ext cx="4664467"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xmlns=""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14" name="Freeform: Shape 13">
              <a:extLst>
                <a:ext uri="{FF2B5EF4-FFF2-40B4-BE49-F238E27FC236}">
                  <a16:creationId xmlns:a16="http://schemas.microsoft.com/office/drawing/2014/main" xmlns=""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sp>
        <p:nvSpPr>
          <p:cNvPr id="2" name="Title 1">
            <a:extLst>
              <a:ext uri="{FF2B5EF4-FFF2-40B4-BE49-F238E27FC236}">
                <a16:creationId xmlns:a16="http://schemas.microsoft.com/office/drawing/2014/main" xmlns="" id="{7615A621-27D7-43CD-B83F-015838422BC5}"/>
              </a:ext>
            </a:extLst>
          </p:cNvPr>
          <p:cNvSpPr>
            <a:spLocks noGrp="1"/>
          </p:cNvSpPr>
          <p:nvPr>
            <p:ph type="ctrTitle" hasCustomPrompt="1"/>
          </p:nvPr>
        </p:nvSpPr>
        <p:spPr>
          <a:xfrm>
            <a:off x="543014" y="2401459"/>
            <a:ext cx="3510000" cy="1990255"/>
          </a:xfrm>
        </p:spPr>
        <p:txBody>
          <a:bodyPr lIns="0" tIns="0" rIns="0" bIns="0" anchor="b">
            <a:noAutofit/>
          </a:bodyPr>
          <a:lstStyle>
            <a:lvl1pPr algn="l">
              <a:defRPr sz="3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xmlns="" id="{66AA569E-6D24-41A8-A843-D063C22C9163}"/>
              </a:ext>
            </a:extLst>
          </p:cNvPr>
          <p:cNvSpPr>
            <a:spLocks noGrp="1"/>
          </p:cNvSpPr>
          <p:nvPr>
            <p:ph type="subTitle" idx="1" hasCustomPrompt="1"/>
          </p:nvPr>
        </p:nvSpPr>
        <p:spPr>
          <a:xfrm>
            <a:off x="543014" y="4483788"/>
            <a:ext cx="3510000" cy="458974"/>
          </a:xfrm>
        </p:spPr>
        <p:txBody>
          <a:bodyPr lIns="0" tIns="0" rIns="0" bIns="0">
            <a:noAutofit/>
          </a:bodyPr>
          <a:lstStyle>
            <a:lvl1pPr marL="0" indent="0" algn="l">
              <a:buNone/>
              <a:defRPr sz="1500">
                <a:solidFill>
                  <a:schemeClr val="bg2"/>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subtitle</a:t>
            </a:r>
            <a:endParaRPr lang="en-GB"/>
          </a:p>
        </p:txBody>
      </p:sp>
      <p:sp>
        <p:nvSpPr>
          <p:cNvPr id="20" name="Text Placeholder 18">
            <a:extLst>
              <a:ext uri="{FF2B5EF4-FFF2-40B4-BE49-F238E27FC236}">
                <a16:creationId xmlns:a16="http://schemas.microsoft.com/office/drawing/2014/main" xmlns="" id="{FF7BB78A-8C09-48AC-B74C-BA0462D3A095}"/>
              </a:ext>
            </a:extLst>
          </p:cNvPr>
          <p:cNvSpPr>
            <a:spLocks noGrp="1"/>
          </p:cNvSpPr>
          <p:nvPr>
            <p:ph type="body" sz="quarter" idx="11" hasCustomPrompt="1"/>
          </p:nvPr>
        </p:nvSpPr>
        <p:spPr>
          <a:xfrm>
            <a:off x="540768" y="5953914"/>
            <a:ext cx="3510000" cy="184086"/>
          </a:xfrm>
        </p:spPr>
        <p:txBody>
          <a:bodyPr lIns="0" tIns="0" rIns="0" bIns="0">
            <a:noAutofit/>
          </a:bodyPr>
          <a:lstStyle>
            <a:lvl1pPr marL="0" indent="0">
              <a:buNone/>
              <a:defRPr sz="1050">
                <a:solidFill>
                  <a:schemeClr val="bg2"/>
                </a:solidFill>
              </a:defRPr>
            </a:lvl1pPr>
          </a:lstStyle>
          <a:p>
            <a:pPr lvl="0"/>
            <a:r>
              <a:rPr lang="en-US"/>
              <a:t>Add date</a:t>
            </a:r>
            <a:endParaRPr lang="en-GB"/>
          </a:p>
        </p:txBody>
      </p:sp>
      <p:cxnSp>
        <p:nvCxnSpPr>
          <p:cNvPr id="15" name="Straight Connector 14">
            <a:extLst>
              <a:ext uri="{FF2B5EF4-FFF2-40B4-BE49-F238E27FC236}">
                <a16:creationId xmlns:a16="http://schemas.microsoft.com/office/drawing/2014/main" xmlns="" id="{88ED9F4E-7A9D-4849-B032-A6B817E4316C}"/>
              </a:ext>
            </a:extLst>
          </p:cNvPr>
          <p:cNvCxnSpPr>
            <a:cxnSpLocks/>
          </p:cNvCxnSpPr>
          <p:nvPr userDrawn="1"/>
        </p:nvCxnSpPr>
        <p:spPr>
          <a:xfrm>
            <a:off x="540768" y="4960692"/>
            <a:ext cx="56861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6935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generic half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9ACF00BD-03DB-4F8D-A69D-3E33C41F2C4C}"/>
              </a:ext>
            </a:extLst>
          </p:cNvPr>
          <p:cNvSpPr/>
          <p:nvPr userDrawn="1"/>
        </p:nvSpPr>
        <p:spPr bwMode="white">
          <a:xfrm rot="10800000">
            <a:off x="0" y="2635364"/>
            <a:ext cx="9144000" cy="4222636"/>
          </a:xfrm>
          <a:prstGeom prst="rect">
            <a:avLst/>
          </a:prstGeom>
          <a:gradFill flip="none" rotWithShape="1">
            <a:gsLst>
              <a:gs pos="46000">
                <a:srgbClr val="0077BA"/>
              </a:gs>
              <a:gs pos="100000">
                <a:srgbClr val="004B74"/>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Text Placeholder 18">
            <a:extLst>
              <a:ext uri="{FF2B5EF4-FFF2-40B4-BE49-F238E27FC236}">
                <a16:creationId xmlns:a16="http://schemas.microsoft.com/office/drawing/2014/main" xmlns="" id="{E11680F1-EA36-4839-A93B-1CEC284ABCD5}"/>
              </a:ext>
            </a:extLst>
          </p:cNvPr>
          <p:cNvSpPr>
            <a:spLocks noGrp="1"/>
          </p:cNvSpPr>
          <p:nvPr>
            <p:ph type="body" sz="quarter" idx="11" hasCustomPrompt="1"/>
          </p:nvPr>
        </p:nvSpPr>
        <p:spPr>
          <a:xfrm>
            <a:off x="540768" y="5953914"/>
            <a:ext cx="3510000" cy="184086"/>
          </a:xfrm>
        </p:spPr>
        <p:txBody>
          <a:bodyPr lIns="0" tIns="0" rIns="0" bIns="0">
            <a:noAutofit/>
          </a:bodyPr>
          <a:lstStyle>
            <a:lvl1pPr marL="0" indent="0">
              <a:buNone/>
              <a:defRPr sz="900">
                <a:solidFill>
                  <a:schemeClr val="bg2"/>
                </a:solidFill>
              </a:defRPr>
            </a:lvl1pPr>
          </a:lstStyle>
          <a:p>
            <a:pPr lvl="0"/>
            <a:r>
              <a:rPr lang="en-US"/>
              <a:t>Add date</a:t>
            </a:r>
            <a:endParaRPr lang="en-GB"/>
          </a:p>
        </p:txBody>
      </p:sp>
      <p:grpSp>
        <p:nvGrpSpPr>
          <p:cNvPr id="10" name="Group 9">
            <a:extLst>
              <a:ext uri="{FF2B5EF4-FFF2-40B4-BE49-F238E27FC236}">
                <a16:creationId xmlns:a16="http://schemas.microsoft.com/office/drawing/2014/main" xmlns="" id="{D111F4F4-BDBF-4F7F-8664-78D46BF62CE9}"/>
              </a:ext>
            </a:extLst>
          </p:cNvPr>
          <p:cNvGrpSpPr/>
          <p:nvPr userDrawn="1"/>
        </p:nvGrpSpPr>
        <p:grpSpPr>
          <a:xfrm>
            <a:off x="966411" y="-1454939"/>
            <a:ext cx="3659578" cy="10867802"/>
            <a:chOff x="1288547" y="-1454939"/>
            <a:chExt cx="4879437" cy="10867802"/>
          </a:xfrm>
        </p:grpSpPr>
        <p:sp>
          <p:nvSpPr>
            <p:cNvPr id="11" name="Freeform: Shape 10">
              <a:extLst>
                <a:ext uri="{FF2B5EF4-FFF2-40B4-BE49-F238E27FC236}">
                  <a16:creationId xmlns:a16="http://schemas.microsoft.com/office/drawing/2014/main" xmlns="" id="{B2B1742A-540A-4266-81A6-FA83AE129968}"/>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12" name="Freeform: Shape 11">
              <a:extLst>
                <a:ext uri="{FF2B5EF4-FFF2-40B4-BE49-F238E27FC236}">
                  <a16:creationId xmlns:a16="http://schemas.microsoft.com/office/drawing/2014/main" xmlns="" id="{737E4246-54B5-4A2B-8CDC-67BBFE15A2C7}"/>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13" name="Freeform: Shape 12">
              <a:extLst>
                <a:ext uri="{FF2B5EF4-FFF2-40B4-BE49-F238E27FC236}">
                  <a16:creationId xmlns:a16="http://schemas.microsoft.com/office/drawing/2014/main" xmlns="" id="{814B86FE-7967-4094-9882-070F35F8F878}"/>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sp>
        <p:nvSpPr>
          <p:cNvPr id="2" name="Title 1">
            <a:extLst>
              <a:ext uri="{FF2B5EF4-FFF2-40B4-BE49-F238E27FC236}">
                <a16:creationId xmlns:a16="http://schemas.microsoft.com/office/drawing/2014/main" xmlns="" id="{7615A621-27D7-43CD-B83F-015838422BC5}"/>
              </a:ext>
            </a:extLst>
          </p:cNvPr>
          <p:cNvSpPr>
            <a:spLocks noGrp="1"/>
          </p:cNvSpPr>
          <p:nvPr userDrawn="1">
            <p:ph type="ctrTitle" hasCustomPrompt="1"/>
          </p:nvPr>
        </p:nvSpPr>
        <p:spPr>
          <a:xfrm>
            <a:off x="543014" y="927454"/>
            <a:ext cx="3510000" cy="804096"/>
          </a:xfrm>
        </p:spPr>
        <p:txBody>
          <a:bodyPr lIns="0" tIns="0" rIns="0" bIns="0" anchor="b">
            <a:noAutofit/>
          </a:bodyPr>
          <a:lstStyle>
            <a:lvl1pPr algn="l">
              <a:defRPr sz="2550">
                <a:solidFill>
                  <a:srgbClr val="000000"/>
                </a:solidFill>
              </a:defRPr>
            </a:lvl1pPr>
          </a:lstStyle>
          <a:p>
            <a:r>
              <a:rPr lang="en-US"/>
              <a:t>Add presentation title</a:t>
            </a:r>
            <a:endParaRPr lang="en-GB"/>
          </a:p>
        </p:txBody>
      </p:sp>
      <p:sp>
        <p:nvSpPr>
          <p:cNvPr id="14" name="Subtitle 2">
            <a:extLst>
              <a:ext uri="{FF2B5EF4-FFF2-40B4-BE49-F238E27FC236}">
                <a16:creationId xmlns:a16="http://schemas.microsoft.com/office/drawing/2014/main" xmlns="" id="{FDB77D31-8B6B-42F3-98D2-CC51A71EB53A}"/>
              </a:ext>
            </a:extLst>
          </p:cNvPr>
          <p:cNvSpPr>
            <a:spLocks noGrp="1"/>
          </p:cNvSpPr>
          <p:nvPr>
            <p:ph type="subTitle" idx="1" hasCustomPrompt="1"/>
          </p:nvPr>
        </p:nvSpPr>
        <p:spPr>
          <a:xfrm>
            <a:off x="543014" y="1839130"/>
            <a:ext cx="3510000" cy="458974"/>
          </a:xfrm>
        </p:spPr>
        <p:txBody>
          <a:bodyPr lIns="0" tIns="0" rIns="0" bIns="0">
            <a:noAutofit/>
          </a:bodyPr>
          <a:lstStyle>
            <a:lvl1pPr marL="0" indent="0" algn="l">
              <a:buNone/>
              <a:defRPr sz="1500">
                <a:solidFill>
                  <a:srgbClr val="000000"/>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subtitle</a:t>
            </a:r>
            <a:endParaRPr lang="en-GB"/>
          </a:p>
        </p:txBody>
      </p:sp>
      <p:cxnSp>
        <p:nvCxnSpPr>
          <p:cNvPr id="16" name="Straight Connector 15">
            <a:extLst>
              <a:ext uri="{FF2B5EF4-FFF2-40B4-BE49-F238E27FC236}">
                <a16:creationId xmlns:a16="http://schemas.microsoft.com/office/drawing/2014/main" xmlns="" id="{D91A8785-9A4A-453C-B685-E7CF86AB021C}"/>
              </a:ext>
            </a:extLst>
          </p:cNvPr>
          <p:cNvCxnSpPr>
            <a:cxnSpLocks/>
          </p:cNvCxnSpPr>
          <p:nvPr userDrawn="1"/>
        </p:nvCxnSpPr>
        <p:spPr>
          <a:xfrm>
            <a:off x="540768" y="23160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xmlns="" id="{90BDD178-8599-4DB4-8749-CFC2E9BC3CC3}"/>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257925" y="349999"/>
            <a:ext cx="2455644" cy="1793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01716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ver white cobra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15A621-27D7-43CD-B83F-015838422BC5}"/>
              </a:ext>
            </a:extLst>
          </p:cNvPr>
          <p:cNvSpPr>
            <a:spLocks noGrp="1"/>
          </p:cNvSpPr>
          <p:nvPr userDrawn="1">
            <p:ph type="ctrTitle" hasCustomPrompt="1"/>
          </p:nvPr>
        </p:nvSpPr>
        <p:spPr>
          <a:xfrm>
            <a:off x="543014" y="2401459"/>
            <a:ext cx="3510000" cy="1990255"/>
          </a:xfrm>
        </p:spPr>
        <p:txBody>
          <a:bodyPr lIns="0" tIns="0" rIns="0" bIns="0" anchor="b">
            <a:noAutofit/>
          </a:bodyPr>
          <a:lstStyle>
            <a:lvl1pPr algn="l">
              <a:defRPr sz="3000">
                <a:solidFill>
                  <a:srgbClr val="000000"/>
                </a:solidFill>
              </a:defRPr>
            </a:lvl1pPr>
          </a:lstStyle>
          <a:p>
            <a:r>
              <a:rPr lang="en-US"/>
              <a:t>Add presentation title</a:t>
            </a:r>
            <a:endParaRPr lang="en-GB"/>
          </a:p>
        </p:txBody>
      </p:sp>
      <p:sp>
        <p:nvSpPr>
          <p:cNvPr id="3" name="Subtitle 2">
            <a:extLst>
              <a:ext uri="{FF2B5EF4-FFF2-40B4-BE49-F238E27FC236}">
                <a16:creationId xmlns:a16="http://schemas.microsoft.com/office/drawing/2014/main" xmlns="" id="{66AA569E-6D24-41A8-A843-D063C22C9163}"/>
              </a:ext>
            </a:extLst>
          </p:cNvPr>
          <p:cNvSpPr>
            <a:spLocks noGrp="1"/>
          </p:cNvSpPr>
          <p:nvPr userDrawn="1">
            <p:ph type="subTitle" idx="1" hasCustomPrompt="1"/>
          </p:nvPr>
        </p:nvSpPr>
        <p:spPr>
          <a:xfrm>
            <a:off x="543014" y="4483788"/>
            <a:ext cx="3510000" cy="458974"/>
          </a:xfrm>
        </p:spPr>
        <p:txBody>
          <a:bodyPr lIns="0" tIns="0" rIns="0" bIns="0">
            <a:noAutofit/>
          </a:bodyPr>
          <a:lstStyle>
            <a:lvl1pPr marL="0" indent="0" algn="l">
              <a:buNone/>
              <a:defRPr sz="1500">
                <a:solidFill>
                  <a:srgbClr val="000000"/>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subtitle</a:t>
            </a:r>
            <a:endParaRPr lang="en-GB"/>
          </a:p>
        </p:txBody>
      </p:sp>
      <p:pic>
        <p:nvPicPr>
          <p:cNvPr id="11" name="Picture 10">
            <a:extLst>
              <a:ext uri="{FF2B5EF4-FFF2-40B4-BE49-F238E27FC236}">
                <a16:creationId xmlns:a16="http://schemas.microsoft.com/office/drawing/2014/main" xmlns="" id="{BE5C46DA-9AD8-4F1E-B19B-CCD3BB17B3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10082" y="516981"/>
            <a:ext cx="2014591" cy="1491208"/>
          </a:xfrm>
          <a:prstGeom prst="rect">
            <a:avLst/>
          </a:prstGeom>
        </p:spPr>
      </p:pic>
      <p:cxnSp>
        <p:nvCxnSpPr>
          <p:cNvPr id="16" name="Straight Connector 15">
            <a:extLst>
              <a:ext uri="{FF2B5EF4-FFF2-40B4-BE49-F238E27FC236}">
                <a16:creationId xmlns:a16="http://schemas.microsoft.com/office/drawing/2014/main" xmlns="" id="{54C87475-FE3D-472E-BBA2-FCE437D3AA7A}"/>
              </a:ext>
            </a:extLst>
          </p:cNvPr>
          <p:cNvCxnSpPr>
            <a:cxnSpLocks/>
          </p:cNvCxnSpPr>
          <p:nvPr userDrawn="1"/>
        </p:nvCxnSpPr>
        <p:spPr>
          <a:xfrm>
            <a:off x="540768" y="4960692"/>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4B314410-876B-4EB2-99C4-84DAF741A7DB}"/>
              </a:ext>
            </a:extLst>
          </p:cNvPr>
          <p:cNvSpPr/>
          <p:nvPr userDrawn="1"/>
        </p:nvSpPr>
        <p:spPr bwMode="white">
          <a:xfrm>
            <a:off x="0" y="5423647"/>
            <a:ext cx="9144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Text Placeholder 18">
            <a:extLst>
              <a:ext uri="{FF2B5EF4-FFF2-40B4-BE49-F238E27FC236}">
                <a16:creationId xmlns:a16="http://schemas.microsoft.com/office/drawing/2014/main" xmlns="" id="{AFA5FA6E-CC29-4125-8CA6-0318E13A3397}"/>
              </a:ext>
            </a:extLst>
          </p:cNvPr>
          <p:cNvSpPr>
            <a:spLocks noGrp="1"/>
          </p:cNvSpPr>
          <p:nvPr>
            <p:ph type="body" sz="quarter" idx="11" hasCustomPrompt="1"/>
          </p:nvPr>
        </p:nvSpPr>
        <p:spPr>
          <a:xfrm>
            <a:off x="540768" y="5953914"/>
            <a:ext cx="2128473" cy="304011"/>
          </a:xfrm>
        </p:spPr>
        <p:txBody>
          <a:bodyPr lIns="0" tIns="0" rIns="0" bIns="0">
            <a:noAutofit/>
          </a:bodyPr>
          <a:lstStyle>
            <a:lvl1pPr marL="0" indent="0">
              <a:buNone/>
              <a:defRPr sz="1050">
                <a:solidFill>
                  <a:srgbClr val="000000"/>
                </a:solidFill>
              </a:defRPr>
            </a:lvl1pPr>
          </a:lstStyle>
          <a:p>
            <a:pPr lvl="0"/>
            <a:r>
              <a:rPr lang="en-US"/>
              <a:t>Add date</a:t>
            </a:r>
            <a:endParaRPr lang="en-GB"/>
          </a:p>
        </p:txBody>
      </p:sp>
      <p:sp>
        <p:nvSpPr>
          <p:cNvPr id="18" name="Text Placeholder 18">
            <a:extLst>
              <a:ext uri="{FF2B5EF4-FFF2-40B4-BE49-F238E27FC236}">
                <a16:creationId xmlns:a16="http://schemas.microsoft.com/office/drawing/2014/main" xmlns="" id="{98058B2A-4E8A-42A2-B57F-379DDD74A501}"/>
              </a:ext>
            </a:extLst>
          </p:cNvPr>
          <p:cNvSpPr>
            <a:spLocks noGrp="1"/>
          </p:cNvSpPr>
          <p:nvPr>
            <p:ph type="body" sz="quarter" idx="12" hasCustomPrompt="1"/>
          </p:nvPr>
        </p:nvSpPr>
        <p:spPr>
          <a:xfrm>
            <a:off x="7671717" y="5810251"/>
            <a:ext cx="1052660" cy="555250"/>
          </a:xfrm>
          <a:solidFill>
            <a:schemeClr val="tx2">
              <a:lumMod val="20000"/>
              <a:lumOff val="80000"/>
            </a:schemeClr>
          </a:solidFill>
        </p:spPr>
        <p:txBody>
          <a:bodyPr anchor="ctr"/>
          <a:lstStyle>
            <a:lvl1pPr marL="0" indent="0" algn="ctr">
              <a:lnSpc>
                <a:spcPct val="100000"/>
              </a:lnSpc>
              <a:buNone/>
              <a:defRPr sz="900"/>
            </a:lvl1pPr>
          </a:lstStyle>
          <a:p>
            <a:pPr lvl="0"/>
            <a:r>
              <a:rPr lang="en-US"/>
              <a:t>Client logo 1</a:t>
            </a:r>
          </a:p>
        </p:txBody>
      </p:sp>
      <p:sp>
        <p:nvSpPr>
          <p:cNvPr id="19" name="Text Placeholder 18">
            <a:extLst>
              <a:ext uri="{FF2B5EF4-FFF2-40B4-BE49-F238E27FC236}">
                <a16:creationId xmlns:a16="http://schemas.microsoft.com/office/drawing/2014/main" xmlns="" id="{EA5C8E4F-313A-49F5-BBE1-64458D625985}"/>
              </a:ext>
            </a:extLst>
          </p:cNvPr>
          <p:cNvSpPr>
            <a:spLocks noGrp="1"/>
          </p:cNvSpPr>
          <p:nvPr>
            <p:ph type="body" sz="quarter" idx="13" hasCustomPrompt="1"/>
          </p:nvPr>
        </p:nvSpPr>
        <p:spPr>
          <a:xfrm>
            <a:off x="6513559" y="5810251"/>
            <a:ext cx="1052660" cy="555250"/>
          </a:xfrm>
          <a:solidFill>
            <a:schemeClr val="tx2">
              <a:lumMod val="20000"/>
              <a:lumOff val="80000"/>
            </a:schemeClr>
          </a:solidFill>
        </p:spPr>
        <p:txBody>
          <a:bodyPr anchor="ctr"/>
          <a:lstStyle>
            <a:lvl1pPr marL="0" indent="0" algn="ctr">
              <a:lnSpc>
                <a:spcPct val="100000"/>
              </a:lnSpc>
              <a:buNone/>
              <a:defRPr sz="900"/>
            </a:lvl1pPr>
          </a:lstStyle>
          <a:p>
            <a:pPr lvl="0"/>
            <a:r>
              <a:rPr lang="en-US"/>
              <a:t>Client logo 2</a:t>
            </a:r>
          </a:p>
        </p:txBody>
      </p:sp>
      <p:sp>
        <p:nvSpPr>
          <p:cNvPr id="21" name="Text Placeholder 18">
            <a:extLst>
              <a:ext uri="{FF2B5EF4-FFF2-40B4-BE49-F238E27FC236}">
                <a16:creationId xmlns:a16="http://schemas.microsoft.com/office/drawing/2014/main" xmlns="" id="{4ECC11A6-8208-4F5D-80F2-7B68661D694A}"/>
              </a:ext>
            </a:extLst>
          </p:cNvPr>
          <p:cNvSpPr>
            <a:spLocks noGrp="1"/>
          </p:cNvSpPr>
          <p:nvPr>
            <p:ph type="body" sz="quarter" idx="14" hasCustomPrompt="1"/>
          </p:nvPr>
        </p:nvSpPr>
        <p:spPr>
          <a:xfrm>
            <a:off x="5355401" y="5810251"/>
            <a:ext cx="1052660" cy="555250"/>
          </a:xfrm>
          <a:solidFill>
            <a:schemeClr val="tx2">
              <a:lumMod val="20000"/>
              <a:lumOff val="80000"/>
            </a:schemeClr>
          </a:solidFill>
        </p:spPr>
        <p:txBody>
          <a:bodyPr anchor="ctr"/>
          <a:lstStyle>
            <a:lvl1pPr marL="0" indent="0" algn="ctr">
              <a:lnSpc>
                <a:spcPct val="100000"/>
              </a:lnSpc>
              <a:buNone/>
              <a:defRPr sz="900"/>
            </a:lvl1pPr>
          </a:lstStyle>
          <a:p>
            <a:pPr lvl="0"/>
            <a:r>
              <a:rPr lang="en-US"/>
              <a:t>Client logo 3</a:t>
            </a:r>
          </a:p>
        </p:txBody>
      </p:sp>
      <p:sp>
        <p:nvSpPr>
          <p:cNvPr id="22" name="Text Placeholder 18">
            <a:extLst>
              <a:ext uri="{FF2B5EF4-FFF2-40B4-BE49-F238E27FC236}">
                <a16:creationId xmlns:a16="http://schemas.microsoft.com/office/drawing/2014/main" xmlns="" id="{C869EEAC-767E-472F-A7AC-B94386F0188D}"/>
              </a:ext>
            </a:extLst>
          </p:cNvPr>
          <p:cNvSpPr>
            <a:spLocks noGrp="1"/>
          </p:cNvSpPr>
          <p:nvPr>
            <p:ph type="body" sz="quarter" idx="15" hasCustomPrompt="1"/>
          </p:nvPr>
        </p:nvSpPr>
        <p:spPr>
          <a:xfrm>
            <a:off x="4197243" y="5810251"/>
            <a:ext cx="1052660" cy="555250"/>
          </a:xfrm>
          <a:solidFill>
            <a:schemeClr val="tx2">
              <a:lumMod val="20000"/>
              <a:lumOff val="80000"/>
            </a:schemeClr>
          </a:solidFill>
        </p:spPr>
        <p:txBody>
          <a:bodyPr anchor="ctr"/>
          <a:lstStyle>
            <a:lvl1pPr marL="0" indent="0" algn="ctr">
              <a:lnSpc>
                <a:spcPct val="100000"/>
              </a:lnSpc>
              <a:buNone/>
              <a:defRPr sz="900"/>
            </a:lvl1pPr>
          </a:lstStyle>
          <a:p>
            <a:pPr lvl="0"/>
            <a:r>
              <a:rPr lang="en-US"/>
              <a:t>Client logo 4</a:t>
            </a:r>
            <a:endParaRPr lang="en-GB"/>
          </a:p>
        </p:txBody>
      </p:sp>
    </p:spTree>
    <p:extLst>
      <p:ext uri="{BB962C8B-B14F-4D97-AF65-F5344CB8AC3E}">
        <p14:creationId xmlns:p14="http://schemas.microsoft.com/office/powerpoint/2010/main" val="4448305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ver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15A621-27D7-43CD-B83F-015838422BC5}"/>
              </a:ext>
            </a:extLst>
          </p:cNvPr>
          <p:cNvSpPr>
            <a:spLocks noGrp="1"/>
          </p:cNvSpPr>
          <p:nvPr userDrawn="1">
            <p:ph type="ctrTitle" hasCustomPrompt="1"/>
          </p:nvPr>
        </p:nvSpPr>
        <p:spPr>
          <a:xfrm>
            <a:off x="543014" y="2401459"/>
            <a:ext cx="3510000" cy="1990255"/>
          </a:xfrm>
        </p:spPr>
        <p:txBody>
          <a:bodyPr lIns="0" tIns="0" rIns="0" bIns="0" anchor="b">
            <a:noAutofit/>
          </a:bodyPr>
          <a:lstStyle>
            <a:lvl1pPr algn="l">
              <a:defRPr sz="3000">
                <a:solidFill>
                  <a:srgbClr val="000000"/>
                </a:solidFill>
              </a:defRPr>
            </a:lvl1pPr>
          </a:lstStyle>
          <a:p>
            <a:r>
              <a:rPr lang="en-US"/>
              <a:t>Add presentation title</a:t>
            </a:r>
            <a:endParaRPr lang="en-GB"/>
          </a:p>
        </p:txBody>
      </p:sp>
      <p:sp>
        <p:nvSpPr>
          <p:cNvPr id="3" name="Subtitle 2">
            <a:extLst>
              <a:ext uri="{FF2B5EF4-FFF2-40B4-BE49-F238E27FC236}">
                <a16:creationId xmlns:a16="http://schemas.microsoft.com/office/drawing/2014/main" xmlns="" id="{66AA569E-6D24-41A8-A843-D063C22C9163}"/>
              </a:ext>
            </a:extLst>
          </p:cNvPr>
          <p:cNvSpPr>
            <a:spLocks noGrp="1"/>
          </p:cNvSpPr>
          <p:nvPr userDrawn="1">
            <p:ph type="subTitle" idx="1" hasCustomPrompt="1"/>
          </p:nvPr>
        </p:nvSpPr>
        <p:spPr>
          <a:xfrm>
            <a:off x="543014" y="4483788"/>
            <a:ext cx="3510000" cy="458974"/>
          </a:xfrm>
        </p:spPr>
        <p:txBody>
          <a:bodyPr lIns="0" tIns="0" rIns="0" bIns="0">
            <a:noAutofit/>
          </a:bodyPr>
          <a:lstStyle>
            <a:lvl1pPr marL="0" indent="0" algn="l">
              <a:buNone/>
              <a:defRPr sz="1500">
                <a:solidFill>
                  <a:srgbClr val="000000"/>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subtitle</a:t>
            </a:r>
            <a:endParaRPr lang="en-GB"/>
          </a:p>
        </p:txBody>
      </p:sp>
      <p:sp>
        <p:nvSpPr>
          <p:cNvPr id="20" name="Text Placeholder 18">
            <a:extLst>
              <a:ext uri="{FF2B5EF4-FFF2-40B4-BE49-F238E27FC236}">
                <a16:creationId xmlns:a16="http://schemas.microsoft.com/office/drawing/2014/main" xmlns="" id="{FF7BB78A-8C09-48AC-B74C-BA0462D3A095}"/>
              </a:ext>
            </a:extLst>
          </p:cNvPr>
          <p:cNvSpPr>
            <a:spLocks noGrp="1"/>
          </p:cNvSpPr>
          <p:nvPr userDrawn="1">
            <p:ph type="body" sz="quarter" idx="11" hasCustomPrompt="1"/>
          </p:nvPr>
        </p:nvSpPr>
        <p:spPr>
          <a:xfrm>
            <a:off x="540768" y="5953914"/>
            <a:ext cx="3510000" cy="184086"/>
          </a:xfrm>
        </p:spPr>
        <p:txBody>
          <a:bodyPr lIns="0" tIns="0" rIns="0" bIns="0">
            <a:noAutofit/>
          </a:bodyPr>
          <a:lstStyle>
            <a:lvl1pPr marL="0" indent="0">
              <a:buNone/>
              <a:defRPr sz="1050">
                <a:solidFill>
                  <a:srgbClr val="000000"/>
                </a:solidFill>
              </a:defRPr>
            </a:lvl1pPr>
          </a:lstStyle>
          <a:p>
            <a:pPr lvl="0"/>
            <a:r>
              <a:rPr lang="en-US"/>
              <a:t>Add date</a:t>
            </a:r>
            <a:endParaRPr lang="en-GB"/>
          </a:p>
        </p:txBody>
      </p:sp>
      <p:pic>
        <p:nvPicPr>
          <p:cNvPr id="11" name="Picture 10">
            <a:extLst>
              <a:ext uri="{FF2B5EF4-FFF2-40B4-BE49-F238E27FC236}">
                <a16:creationId xmlns:a16="http://schemas.microsoft.com/office/drawing/2014/main" xmlns="" id="{BE5C46DA-9AD8-4F1E-B19B-CCD3BB17B3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10082" y="516981"/>
            <a:ext cx="2014591" cy="1491208"/>
          </a:xfrm>
          <a:prstGeom prst="rect">
            <a:avLst/>
          </a:prstGeom>
        </p:spPr>
      </p:pic>
      <p:grpSp>
        <p:nvGrpSpPr>
          <p:cNvPr id="4" name="Group 3">
            <a:extLst>
              <a:ext uri="{FF2B5EF4-FFF2-40B4-BE49-F238E27FC236}">
                <a16:creationId xmlns:a16="http://schemas.microsoft.com/office/drawing/2014/main" xmlns="" id="{4E82DFEB-965B-4147-A8A5-16045999AC2F}"/>
              </a:ext>
            </a:extLst>
          </p:cNvPr>
          <p:cNvGrpSpPr/>
          <p:nvPr userDrawn="1"/>
        </p:nvGrpSpPr>
        <p:grpSpPr>
          <a:xfrm>
            <a:off x="966411" y="-1454939"/>
            <a:ext cx="3659578" cy="10867802"/>
            <a:chOff x="1288547" y="-1454939"/>
            <a:chExt cx="4879437" cy="10867802"/>
          </a:xfrm>
        </p:grpSpPr>
        <p:sp>
          <p:nvSpPr>
            <p:cNvPr id="13" name="Freeform: Shape 12">
              <a:extLst>
                <a:ext uri="{FF2B5EF4-FFF2-40B4-BE49-F238E27FC236}">
                  <a16:creationId xmlns:a16="http://schemas.microsoft.com/office/drawing/2014/main" xmlns="" id="{9F899227-EBCE-4833-9CF1-A855E54BCF3E}"/>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14" name="Freeform: Shape 13">
              <a:extLst>
                <a:ext uri="{FF2B5EF4-FFF2-40B4-BE49-F238E27FC236}">
                  <a16:creationId xmlns:a16="http://schemas.microsoft.com/office/drawing/2014/main" xmlns="" id="{E5D10294-0A38-4D61-81F1-DDB1791E3F1E}"/>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15" name="Freeform: Shape 14">
              <a:extLst>
                <a:ext uri="{FF2B5EF4-FFF2-40B4-BE49-F238E27FC236}">
                  <a16:creationId xmlns:a16="http://schemas.microsoft.com/office/drawing/2014/main" xmlns="" id="{CF9EED46-18CD-4D04-930A-57ACCAF39039}"/>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cxnSp>
        <p:nvCxnSpPr>
          <p:cNvPr id="16" name="Straight Connector 15">
            <a:extLst>
              <a:ext uri="{FF2B5EF4-FFF2-40B4-BE49-F238E27FC236}">
                <a16:creationId xmlns:a16="http://schemas.microsoft.com/office/drawing/2014/main" xmlns="" id="{54C87475-FE3D-472E-BBA2-FCE437D3AA7A}"/>
              </a:ext>
            </a:extLst>
          </p:cNvPr>
          <p:cNvCxnSpPr>
            <a:cxnSpLocks/>
          </p:cNvCxnSpPr>
          <p:nvPr userDrawn="1"/>
        </p:nvCxnSpPr>
        <p:spPr>
          <a:xfrm>
            <a:off x="540768" y="4960692"/>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51427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ection blue">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859D0E3-7551-4342-A708-1D97DB1769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97588" y="516982"/>
            <a:ext cx="1156838" cy="1149223"/>
          </a:xfrm>
          <a:prstGeom prst="rect">
            <a:avLst/>
          </a:prstGeom>
        </p:spPr>
      </p:pic>
      <p:sp>
        <p:nvSpPr>
          <p:cNvPr id="2" name="Title 1">
            <a:extLst>
              <a:ext uri="{FF2B5EF4-FFF2-40B4-BE49-F238E27FC236}">
                <a16:creationId xmlns:a16="http://schemas.microsoft.com/office/drawing/2014/main" xmlns="" id="{7615A621-27D7-43CD-B83F-015838422BC5}"/>
              </a:ext>
            </a:extLst>
          </p:cNvPr>
          <p:cNvSpPr>
            <a:spLocks noGrp="1"/>
          </p:cNvSpPr>
          <p:nvPr userDrawn="1">
            <p:ph type="ctrTitle" hasCustomPrompt="1"/>
          </p:nvPr>
        </p:nvSpPr>
        <p:spPr>
          <a:xfrm>
            <a:off x="543014" y="2401459"/>
            <a:ext cx="4963557" cy="1990255"/>
          </a:xfrm>
        </p:spPr>
        <p:txBody>
          <a:bodyPr lIns="0" tIns="0" rIns="0" bIns="0" anchor="b">
            <a:noAutofit/>
          </a:bodyPr>
          <a:lstStyle>
            <a:lvl1pPr algn="l">
              <a:defRPr sz="3750" i="0">
                <a:solidFill>
                  <a:schemeClr val="bg2"/>
                </a:solidFill>
              </a:defRPr>
            </a:lvl1pPr>
          </a:lstStyle>
          <a:p>
            <a:r>
              <a:rPr lang="en-US"/>
              <a:t>Add section title, quote or interesting fact</a:t>
            </a:r>
            <a:endParaRPr lang="en-GB"/>
          </a:p>
        </p:txBody>
      </p:sp>
      <p:grpSp>
        <p:nvGrpSpPr>
          <p:cNvPr id="18" name="Group 17">
            <a:extLst>
              <a:ext uri="{FF2B5EF4-FFF2-40B4-BE49-F238E27FC236}">
                <a16:creationId xmlns:a16="http://schemas.microsoft.com/office/drawing/2014/main" xmlns="" id="{20C1E2F0-6920-41C2-814C-0DB9DEB1E4E9}"/>
              </a:ext>
            </a:extLst>
          </p:cNvPr>
          <p:cNvGrpSpPr/>
          <p:nvPr userDrawn="1"/>
        </p:nvGrpSpPr>
        <p:grpSpPr>
          <a:xfrm>
            <a:off x="966411" y="-1454939"/>
            <a:ext cx="3659578" cy="10867802"/>
            <a:chOff x="1288547" y="-1454939"/>
            <a:chExt cx="4879437" cy="10867802"/>
          </a:xfrm>
        </p:grpSpPr>
        <p:sp>
          <p:nvSpPr>
            <p:cNvPr id="19" name="Freeform: Shape 18">
              <a:extLst>
                <a:ext uri="{FF2B5EF4-FFF2-40B4-BE49-F238E27FC236}">
                  <a16:creationId xmlns:a16="http://schemas.microsoft.com/office/drawing/2014/main" xmlns=""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21" name="Freeform: Shape 20">
              <a:extLst>
                <a:ext uri="{FF2B5EF4-FFF2-40B4-BE49-F238E27FC236}">
                  <a16:creationId xmlns:a16="http://schemas.microsoft.com/office/drawing/2014/main" xmlns=""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22" name="Freeform: Shape 21">
              <a:extLst>
                <a:ext uri="{FF2B5EF4-FFF2-40B4-BE49-F238E27FC236}">
                  <a16:creationId xmlns:a16="http://schemas.microsoft.com/office/drawing/2014/main" xmlns=""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cxnSp>
        <p:nvCxnSpPr>
          <p:cNvPr id="8" name="Straight Connector 7">
            <a:extLst>
              <a:ext uri="{FF2B5EF4-FFF2-40B4-BE49-F238E27FC236}">
                <a16:creationId xmlns:a16="http://schemas.microsoft.com/office/drawing/2014/main" xmlns="" id="{E428EED0-0772-4954-B805-3B4F9AEAAB76}"/>
              </a:ext>
            </a:extLst>
          </p:cNvPr>
          <p:cNvCxnSpPr>
            <a:cxnSpLocks/>
          </p:cNvCxnSpPr>
          <p:nvPr userDrawn="1"/>
        </p:nvCxnSpPr>
        <p:spPr>
          <a:xfrm>
            <a:off x="543014" y="4960692"/>
            <a:ext cx="56861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6670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ection green">
    <p:bg>
      <p:bgPr>
        <a:solidFill>
          <a:schemeClr val="accent2"/>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20C1E2F0-6920-41C2-814C-0DB9DEB1E4E9}"/>
              </a:ext>
            </a:extLst>
          </p:cNvPr>
          <p:cNvGrpSpPr/>
          <p:nvPr userDrawn="1"/>
        </p:nvGrpSpPr>
        <p:grpSpPr>
          <a:xfrm>
            <a:off x="966411" y="-1454939"/>
            <a:ext cx="3659578" cy="10867802"/>
            <a:chOff x="1288547" y="-1454939"/>
            <a:chExt cx="4879437" cy="10867802"/>
          </a:xfrm>
        </p:grpSpPr>
        <p:sp>
          <p:nvSpPr>
            <p:cNvPr id="19" name="Freeform: Shape 18">
              <a:extLst>
                <a:ext uri="{FF2B5EF4-FFF2-40B4-BE49-F238E27FC236}">
                  <a16:creationId xmlns:a16="http://schemas.microsoft.com/office/drawing/2014/main" xmlns=""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21" name="Freeform: Shape 20">
              <a:extLst>
                <a:ext uri="{FF2B5EF4-FFF2-40B4-BE49-F238E27FC236}">
                  <a16:creationId xmlns:a16="http://schemas.microsoft.com/office/drawing/2014/main" xmlns=""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22" name="Freeform: Shape 21">
              <a:extLst>
                <a:ext uri="{FF2B5EF4-FFF2-40B4-BE49-F238E27FC236}">
                  <a16:creationId xmlns:a16="http://schemas.microsoft.com/office/drawing/2014/main" xmlns=""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sp>
        <p:nvSpPr>
          <p:cNvPr id="24" name="Title 1">
            <a:extLst>
              <a:ext uri="{FF2B5EF4-FFF2-40B4-BE49-F238E27FC236}">
                <a16:creationId xmlns:a16="http://schemas.microsoft.com/office/drawing/2014/main" xmlns="" id="{1D26F5A7-414B-4B01-A363-060826E16044}"/>
              </a:ext>
            </a:extLst>
          </p:cNvPr>
          <p:cNvSpPr>
            <a:spLocks noGrp="1"/>
          </p:cNvSpPr>
          <p:nvPr>
            <p:ph type="ctrTitle" hasCustomPrompt="1"/>
          </p:nvPr>
        </p:nvSpPr>
        <p:spPr>
          <a:xfrm>
            <a:off x="543014" y="2401459"/>
            <a:ext cx="4963557" cy="1990255"/>
          </a:xfrm>
        </p:spPr>
        <p:txBody>
          <a:bodyPr lIns="0" tIns="0" rIns="0" bIns="0" anchor="b">
            <a:noAutofit/>
          </a:bodyPr>
          <a:lstStyle>
            <a:lvl1pPr algn="l">
              <a:defRPr sz="3750" i="0">
                <a:solidFill>
                  <a:schemeClr val="bg2"/>
                </a:solidFill>
              </a:defRPr>
            </a:lvl1pPr>
          </a:lstStyle>
          <a:p>
            <a:r>
              <a:rPr lang="en-US"/>
              <a:t>Add section title, quote or interesting fact</a:t>
            </a:r>
            <a:endParaRPr lang="en-GB"/>
          </a:p>
        </p:txBody>
      </p:sp>
      <p:cxnSp>
        <p:nvCxnSpPr>
          <p:cNvPr id="25" name="Straight Connector 24">
            <a:extLst>
              <a:ext uri="{FF2B5EF4-FFF2-40B4-BE49-F238E27FC236}">
                <a16:creationId xmlns:a16="http://schemas.microsoft.com/office/drawing/2014/main" xmlns="" id="{19DB594F-16BF-4421-9D44-1E64D4FAF864}"/>
              </a:ext>
            </a:extLst>
          </p:cNvPr>
          <p:cNvCxnSpPr>
            <a:cxnSpLocks/>
          </p:cNvCxnSpPr>
          <p:nvPr userDrawn="1"/>
        </p:nvCxnSpPr>
        <p:spPr>
          <a:xfrm>
            <a:off x="540768" y="4960692"/>
            <a:ext cx="56861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9255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ection grey">
    <p:bg>
      <p:bgPr>
        <a:solidFill>
          <a:schemeClr val="tx2">
            <a:lumMod val="7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859D0E3-7551-4342-A708-1D97DB1769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97588" y="516982"/>
            <a:ext cx="1156838" cy="1149223"/>
          </a:xfrm>
          <a:prstGeom prst="rect">
            <a:avLst/>
          </a:prstGeom>
        </p:spPr>
      </p:pic>
      <p:grpSp>
        <p:nvGrpSpPr>
          <p:cNvPr id="18" name="Group 17">
            <a:extLst>
              <a:ext uri="{FF2B5EF4-FFF2-40B4-BE49-F238E27FC236}">
                <a16:creationId xmlns:a16="http://schemas.microsoft.com/office/drawing/2014/main" xmlns="" id="{20C1E2F0-6920-41C2-814C-0DB9DEB1E4E9}"/>
              </a:ext>
            </a:extLst>
          </p:cNvPr>
          <p:cNvGrpSpPr/>
          <p:nvPr userDrawn="1"/>
        </p:nvGrpSpPr>
        <p:grpSpPr>
          <a:xfrm>
            <a:off x="966411" y="-1454939"/>
            <a:ext cx="3659578" cy="10867802"/>
            <a:chOff x="1288547" y="-1454939"/>
            <a:chExt cx="4879437" cy="10867802"/>
          </a:xfrm>
        </p:grpSpPr>
        <p:sp>
          <p:nvSpPr>
            <p:cNvPr id="19" name="Freeform: Shape 18">
              <a:extLst>
                <a:ext uri="{FF2B5EF4-FFF2-40B4-BE49-F238E27FC236}">
                  <a16:creationId xmlns:a16="http://schemas.microsoft.com/office/drawing/2014/main" xmlns=""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21" name="Freeform: Shape 20">
              <a:extLst>
                <a:ext uri="{FF2B5EF4-FFF2-40B4-BE49-F238E27FC236}">
                  <a16:creationId xmlns:a16="http://schemas.microsoft.com/office/drawing/2014/main" xmlns=""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22" name="Freeform: Shape 21">
              <a:extLst>
                <a:ext uri="{FF2B5EF4-FFF2-40B4-BE49-F238E27FC236}">
                  <a16:creationId xmlns:a16="http://schemas.microsoft.com/office/drawing/2014/main" xmlns=""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sp>
        <p:nvSpPr>
          <p:cNvPr id="8" name="Title 1">
            <a:extLst>
              <a:ext uri="{FF2B5EF4-FFF2-40B4-BE49-F238E27FC236}">
                <a16:creationId xmlns:a16="http://schemas.microsoft.com/office/drawing/2014/main" xmlns="" id="{3B9BF60C-DB1C-475E-BC3E-437F665E2308}"/>
              </a:ext>
            </a:extLst>
          </p:cNvPr>
          <p:cNvSpPr>
            <a:spLocks noGrp="1"/>
          </p:cNvSpPr>
          <p:nvPr>
            <p:ph type="ctrTitle" hasCustomPrompt="1"/>
          </p:nvPr>
        </p:nvSpPr>
        <p:spPr>
          <a:xfrm>
            <a:off x="543014" y="2401459"/>
            <a:ext cx="4963557" cy="1990255"/>
          </a:xfrm>
        </p:spPr>
        <p:txBody>
          <a:bodyPr lIns="0" tIns="0" rIns="0" bIns="0" anchor="b">
            <a:noAutofit/>
          </a:bodyPr>
          <a:lstStyle>
            <a:lvl1pPr algn="l">
              <a:defRPr sz="3750" i="0">
                <a:solidFill>
                  <a:schemeClr val="bg2"/>
                </a:solidFill>
              </a:defRPr>
            </a:lvl1pPr>
          </a:lstStyle>
          <a:p>
            <a:r>
              <a:rPr lang="en-US"/>
              <a:t>Add section title, quote or interesting fact</a:t>
            </a:r>
            <a:endParaRPr lang="en-GB"/>
          </a:p>
        </p:txBody>
      </p:sp>
      <p:cxnSp>
        <p:nvCxnSpPr>
          <p:cNvPr id="9" name="Straight Connector 8">
            <a:extLst>
              <a:ext uri="{FF2B5EF4-FFF2-40B4-BE49-F238E27FC236}">
                <a16:creationId xmlns:a16="http://schemas.microsoft.com/office/drawing/2014/main" xmlns="" id="{EBF2FDBF-04CB-48C2-9781-F8B6FCE425F9}"/>
              </a:ext>
            </a:extLst>
          </p:cNvPr>
          <p:cNvCxnSpPr>
            <a:cxnSpLocks/>
          </p:cNvCxnSpPr>
          <p:nvPr userDrawn="1"/>
        </p:nvCxnSpPr>
        <p:spPr>
          <a:xfrm>
            <a:off x="540768" y="4960692"/>
            <a:ext cx="56861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27764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ection dark blue">
    <p:bg>
      <p:bgPr>
        <a:solidFill>
          <a:schemeClr val="accent1">
            <a:lumMod val="5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859D0E3-7551-4342-A708-1D97DB1769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97588" y="516982"/>
            <a:ext cx="1156838" cy="1149223"/>
          </a:xfrm>
          <a:prstGeom prst="rect">
            <a:avLst/>
          </a:prstGeom>
        </p:spPr>
      </p:pic>
      <p:grpSp>
        <p:nvGrpSpPr>
          <p:cNvPr id="18" name="Group 17">
            <a:extLst>
              <a:ext uri="{FF2B5EF4-FFF2-40B4-BE49-F238E27FC236}">
                <a16:creationId xmlns:a16="http://schemas.microsoft.com/office/drawing/2014/main" xmlns="" id="{20C1E2F0-6920-41C2-814C-0DB9DEB1E4E9}"/>
              </a:ext>
            </a:extLst>
          </p:cNvPr>
          <p:cNvGrpSpPr/>
          <p:nvPr userDrawn="1"/>
        </p:nvGrpSpPr>
        <p:grpSpPr>
          <a:xfrm>
            <a:off x="966411" y="-1454939"/>
            <a:ext cx="3659578" cy="10867802"/>
            <a:chOff x="1288547" y="-1454939"/>
            <a:chExt cx="4879437" cy="10867802"/>
          </a:xfrm>
        </p:grpSpPr>
        <p:sp>
          <p:nvSpPr>
            <p:cNvPr id="19" name="Freeform: Shape 18">
              <a:extLst>
                <a:ext uri="{FF2B5EF4-FFF2-40B4-BE49-F238E27FC236}">
                  <a16:creationId xmlns:a16="http://schemas.microsoft.com/office/drawing/2014/main" xmlns=""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21" name="Freeform: Shape 20">
              <a:extLst>
                <a:ext uri="{FF2B5EF4-FFF2-40B4-BE49-F238E27FC236}">
                  <a16:creationId xmlns:a16="http://schemas.microsoft.com/office/drawing/2014/main" xmlns=""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22" name="Freeform: Shape 21">
              <a:extLst>
                <a:ext uri="{FF2B5EF4-FFF2-40B4-BE49-F238E27FC236}">
                  <a16:creationId xmlns:a16="http://schemas.microsoft.com/office/drawing/2014/main" xmlns=""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sp>
        <p:nvSpPr>
          <p:cNvPr id="8" name="Title 1">
            <a:extLst>
              <a:ext uri="{FF2B5EF4-FFF2-40B4-BE49-F238E27FC236}">
                <a16:creationId xmlns:a16="http://schemas.microsoft.com/office/drawing/2014/main" xmlns="" id="{3B9BF60C-DB1C-475E-BC3E-437F665E2308}"/>
              </a:ext>
            </a:extLst>
          </p:cNvPr>
          <p:cNvSpPr>
            <a:spLocks noGrp="1"/>
          </p:cNvSpPr>
          <p:nvPr>
            <p:ph type="ctrTitle" hasCustomPrompt="1"/>
          </p:nvPr>
        </p:nvSpPr>
        <p:spPr>
          <a:xfrm>
            <a:off x="543014" y="2401459"/>
            <a:ext cx="4963557" cy="1990255"/>
          </a:xfrm>
        </p:spPr>
        <p:txBody>
          <a:bodyPr lIns="0" tIns="0" rIns="0" bIns="0" anchor="b">
            <a:noAutofit/>
          </a:bodyPr>
          <a:lstStyle>
            <a:lvl1pPr algn="l">
              <a:defRPr sz="3750" i="0">
                <a:solidFill>
                  <a:schemeClr val="bg2"/>
                </a:solidFill>
              </a:defRPr>
            </a:lvl1pPr>
          </a:lstStyle>
          <a:p>
            <a:r>
              <a:rPr lang="en-US"/>
              <a:t>Add section title, quote or interesting fact</a:t>
            </a:r>
            <a:endParaRPr lang="en-GB"/>
          </a:p>
        </p:txBody>
      </p:sp>
      <p:cxnSp>
        <p:nvCxnSpPr>
          <p:cNvPr id="9" name="Straight Connector 8">
            <a:extLst>
              <a:ext uri="{FF2B5EF4-FFF2-40B4-BE49-F238E27FC236}">
                <a16:creationId xmlns:a16="http://schemas.microsoft.com/office/drawing/2014/main" xmlns="" id="{EBF2FDBF-04CB-48C2-9781-F8B6FCE425F9}"/>
              </a:ext>
            </a:extLst>
          </p:cNvPr>
          <p:cNvCxnSpPr>
            <a:cxnSpLocks/>
          </p:cNvCxnSpPr>
          <p:nvPr userDrawn="1"/>
        </p:nvCxnSpPr>
        <p:spPr>
          <a:xfrm>
            <a:off x="540768" y="4960692"/>
            <a:ext cx="56861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22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5180" y="1649628"/>
            <a:ext cx="7737674"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61190" y="854464"/>
            <a:ext cx="6567055"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291313" y="6372536"/>
            <a:ext cx="2771483" cy="276999"/>
          </a:xfrm>
          <a:prstGeom prst="rect">
            <a:avLst/>
          </a:prstGeom>
          <a:noFill/>
        </p:spPr>
        <p:txBody>
          <a:bodyPr wrap="square" rtlCol="0">
            <a:spAutoFit/>
          </a:bodyPr>
          <a:lstStyle/>
          <a:p>
            <a:pPr algn="l"/>
            <a:r>
              <a:rPr lang="en-GB" sz="1200" dirty="0">
                <a:solidFill>
                  <a:schemeClr val="accent3">
                    <a:lumMod val="60000"/>
                    <a:lumOff val="40000"/>
                  </a:schemeClr>
                </a:solidFill>
                <a:latin typeface="Arial" panose="020B0604020202020204" pitchFamily="34" charset="0"/>
                <a:cs typeface="Arial" panose="020B0604020202020204" pitchFamily="34" charset="0"/>
              </a:rPr>
              <a:t>           Cancer Quality of Life Survey</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96159" y="293024"/>
            <a:ext cx="1080655" cy="436418"/>
          </a:xfrm>
          <a:prstGeom prst="rect">
            <a:avLst/>
          </a:prstGeom>
        </p:spPr>
      </p:pic>
      <p:sp>
        <p:nvSpPr>
          <p:cNvPr id="7" name="TextBox 6">
            <a:extLst>
              <a:ext uri="{FF2B5EF4-FFF2-40B4-BE49-F238E27FC236}">
                <a16:creationId xmlns:a16="http://schemas.microsoft.com/office/drawing/2014/main" xmlns="" id="{FF362809-3DAB-4C1A-81F6-A6F6FE1D214F}"/>
              </a:ext>
            </a:extLst>
          </p:cNvPr>
          <p:cNvSpPr txBox="1"/>
          <p:nvPr userDrawn="1"/>
        </p:nvSpPr>
        <p:spPr>
          <a:xfrm>
            <a:off x="91440" y="137160"/>
            <a:ext cx="1554480" cy="646331"/>
          </a:xfrm>
          <a:prstGeom prst="rect">
            <a:avLst/>
          </a:prstGeom>
          <a:noFill/>
        </p:spPr>
        <p:txBody>
          <a:bodyPr wrap="square" rtlCol="0">
            <a:spAutoFit/>
          </a:bodyPr>
          <a:lstStyle/>
          <a:p>
            <a:r>
              <a:rPr lang="en-GB" b="1">
                <a:solidFill>
                  <a:schemeClr val="bg1"/>
                </a:solidFill>
                <a:latin typeface="Arial" panose="020B0604020202020204" pitchFamily="34" charset="0"/>
                <a:cs typeface="Arial" panose="020B0604020202020204" pitchFamily="34" charset="0"/>
              </a:rPr>
              <a:t>NHS Cancer Programme</a:t>
            </a:r>
          </a:p>
        </p:txBody>
      </p:sp>
      <p:pic>
        <p:nvPicPr>
          <p:cNvPr id="4" name="Picture 3">
            <a:extLst>
              <a:ext uri="{FF2B5EF4-FFF2-40B4-BE49-F238E27FC236}">
                <a16:creationId xmlns:a16="http://schemas.microsoft.com/office/drawing/2014/main" xmlns="" id="{085CF6EA-EDA0-4E38-A3F4-08B982440F34}"/>
              </a:ext>
            </a:extLst>
          </p:cNvPr>
          <p:cNvPicPr>
            <a:picLocks noChangeAspect="1"/>
          </p:cNvPicPr>
          <p:nvPr userDrawn="1"/>
        </p:nvPicPr>
        <p:blipFill>
          <a:blip r:embed="rId3"/>
          <a:stretch>
            <a:fillRect/>
          </a:stretch>
        </p:blipFill>
        <p:spPr>
          <a:xfrm>
            <a:off x="8046313" y="5857189"/>
            <a:ext cx="952500" cy="952500"/>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ection gradient blue">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EE1E8AF-F0E3-4F06-A927-16E3E69EFFB5}"/>
              </a:ext>
            </a:extLst>
          </p:cNvPr>
          <p:cNvSpPr/>
          <p:nvPr userDrawn="1"/>
        </p:nvSpPr>
        <p:spPr bwMode="white">
          <a:xfrm rot="10800000">
            <a:off x="0" y="0"/>
            <a:ext cx="9144000" cy="6858000"/>
          </a:xfrm>
          <a:prstGeom prst="rect">
            <a:avLst/>
          </a:prstGeom>
          <a:gradFill flip="none" rotWithShape="1">
            <a:gsLst>
              <a:gs pos="46000">
                <a:srgbClr val="0077BA"/>
              </a:gs>
              <a:gs pos="100000">
                <a:srgbClr val="004B74"/>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a:extLst>
              <a:ext uri="{FF2B5EF4-FFF2-40B4-BE49-F238E27FC236}">
                <a16:creationId xmlns:a16="http://schemas.microsoft.com/office/drawing/2014/main" xmlns="" id="{A859D0E3-7551-4342-A708-1D97DB1769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97588" y="516982"/>
            <a:ext cx="1156838" cy="1149223"/>
          </a:xfrm>
          <a:prstGeom prst="rect">
            <a:avLst/>
          </a:prstGeom>
        </p:spPr>
      </p:pic>
      <p:sp>
        <p:nvSpPr>
          <p:cNvPr id="2" name="Title 1">
            <a:extLst>
              <a:ext uri="{FF2B5EF4-FFF2-40B4-BE49-F238E27FC236}">
                <a16:creationId xmlns:a16="http://schemas.microsoft.com/office/drawing/2014/main" xmlns="" id="{7615A621-27D7-43CD-B83F-015838422BC5}"/>
              </a:ext>
            </a:extLst>
          </p:cNvPr>
          <p:cNvSpPr>
            <a:spLocks noGrp="1"/>
          </p:cNvSpPr>
          <p:nvPr userDrawn="1">
            <p:ph type="ctrTitle" hasCustomPrompt="1"/>
          </p:nvPr>
        </p:nvSpPr>
        <p:spPr>
          <a:xfrm>
            <a:off x="543014" y="2401459"/>
            <a:ext cx="4963557" cy="1990255"/>
          </a:xfrm>
        </p:spPr>
        <p:txBody>
          <a:bodyPr lIns="0" tIns="0" rIns="0" bIns="0" anchor="b">
            <a:noAutofit/>
          </a:bodyPr>
          <a:lstStyle>
            <a:lvl1pPr algn="l">
              <a:defRPr sz="3750" i="0">
                <a:solidFill>
                  <a:schemeClr val="bg2"/>
                </a:solidFill>
              </a:defRPr>
            </a:lvl1pPr>
          </a:lstStyle>
          <a:p>
            <a:r>
              <a:rPr lang="en-US"/>
              <a:t>Add section title, quote or interesting fact</a:t>
            </a:r>
            <a:endParaRPr lang="en-GB"/>
          </a:p>
        </p:txBody>
      </p:sp>
      <p:grpSp>
        <p:nvGrpSpPr>
          <p:cNvPr id="18" name="Group 17">
            <a:extLst>
              <a:ext uri="{FF2B5EF4-FFF2-40B4-BE49-F238E27FC236}">
                <a16:creationId xmlns:a16="http://schemas.microsoft.com/office/drawing/2014/main" xmlns="" id="{20C1E2F0-6920-41C2-814C-0DB9DEB1E4E9}"/>
              </a:ext>
            </a:extLst>
          </p:cNvPr>
          <p:cNvGrpSpPr/>
          <p:nvPr userDrawn="1"/>
        </p:nvGrpSpPr>
        <p:grpSpPr>
          <a:xfrm>
            <a:off x="966411" y="-1454939"/>
            <a:ext cx="3659578" cy="10867802"/>
            <a:chOff x="1288547" y="-1454939"/>
            <a:chExt cx="4879437" cy="10867802"/>
          </a:xfrm>
        </p:grpSpPr>
        <p:sp>
          <p:nvSpPr>
            <p:cNvPr id="19" name="Freeform: Shape 18">
              <a:extLst>
                <a:ext uri="{FF2B5EF4-FFF2-40B4-BE49-F238E27FC236}">
                  <a16:creationId xmlns:a16="http://schemas.microsoft.com/office/drawing/2014/main" xmlns=""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21" name="Freeform: Shape 20">
              <a:extLst>
                <a:ext uri="{FF2B5EF4-FFF2-40B4-BE49-F238E27FC236}">
                  <a16:creationId xmlns:a16="http://schemas.microsoft.com/office/drawing/2014/main" xmlns=""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22" name="Freeform: Shape 21">
              <a:extLst>
                <a:ext uri="{FF2B5EF4-FFF2-40B4-BE49-F238E27FC236}">
                  <a16:creationId xmlns:a16="http://schemas.microsoft.com/office/drawing/2014/main" xmlns=""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cxnSp>
        <p:nvCxnSpPr>
          <p:cNvPr id="8" name="Straight Connector 7">
            <a:extLst>
              <a:ext uri="{FF2B5EF4-FFF2-40B4-BE49-F238E27FC236}">
                <a16:creationId xmlns:a16="http://schemas.microsoft.com/office/drawing/2014/main" xmlns="" id="{E428EED0-0772-4954-B805-3B4F9AEAAB76}"/>
              </a:ext>
            </a:extLst>
          </p:cNvPr>
          <p:cNvCxnSpPr>
            <a:cxnSpLocks/>
          </p:cNvCxnSpPr>
          <p:nvPr userDrawn="1"/>
        </p:nvCxnSpPr>
        <p:spPr>
          <a:xfrm>
            <a:off x="543014" y="4960692"/>
            <a:ext cx="56861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2645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B440BCD3-32A5-4661-AABA-ECDE359B9C50}"/>
              </a:ext>
            </a:extLst>
          </p:cNvPr>
          <p:cNvSpPr/>
          <p:nvPr userDrawn="1"/>
        </p:nvSpPr>
        <p:spPr bwMode="white">
          <a:xfrm>
            <a:off x="0" y="0"/>
            <a:ext cx="9144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 name="Picture 9">
            <a:extLst>
              <a:ext uri="{FF2B5EF4-FFF2-40B4-BE49-F238E27FC236}">
                <a16:creationId xmlns:a16="http://schemas.microsoft.com/office/drawing/2014/main" xmlns="" id="{AE8E526B-8DE4-4386-90D2-42C8CA5717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6710082" y="516982"/>
            <a:ext cx="2014591" cy="1491209"/>
          </a:xfrm>
          <a:prstGeom prst="rect">
            <a:avLst/>
          </a:prstGeom>
        </p:spPr>
      </p:pic>
      <p:grpSp>
        <p:nvGrpSpPr>
          <p:cNvPr id="12" name="Group 11">
            <a:extLst>
              <a:ext uri="{FF2B5EF4-FFF2-40B4-BE49-F238E27FC236}">
                <a16:creationId xmlns:a16="http://schemas.microsoft.com/office/drawing/2014/main" xmlns="" id="{D715B20D-C4C3-4C5B-BB3D-940B90FB64FB}"/>
              </a:ext>
            </a:extLst>
          </p:cNvPr>
          <p:cNvGrpSpPr/>
          <p:nvPr userDrawn="1"/>
        </p:nvGrpSpPr>
        <p:grpSpPr bwMode="ltGray">
          <a:xfrm>
            <a:off x="148098" y="-854362"/>
            <a:ext cx="4664467"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xmlns=""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14" name="Freeform: Shape 13">
              <a:extLst>
                <a:ext uri="{FF2B5EF4-FFF2-40B4-BE49-F238E27FC236}">
                  <a16:creationId xmlns:a16="http://schemas.microsoft.com/office/drawing/2014/main" xmlns=""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sp>
        <p:nvSpPr>
          <p:cNvPr id="2" name="Title 1">
            <a:extLst>
              <a:ext uri="{FF2B5EF4-FFF2-40B4-BE49-F238E27FC236}">
                <a16:creationId xmlns:a16="http://schemas.microsoft.com/office/drawing/2014/main" xmlns="" id="{7615A621-27D7-43CD-B83F-015838422BC5}"/>
              </a:ext>
            </a:extLst>
          </p:cNvPr>
          <p:cNvSpPr>
            <a:spLocks noGrp="1"/>
          </p:cNvSpPr>
          <p:nvPr>
            <p:ph type="ctrTitle" hasCustomPrompt="1"/>
          </p:nvPr>
        </p:nvSpPr>
        <p:spPr>
          <a:xfrm>
            <a:off x="543014" y="3409236"/>
            <a:ext cx="3510000" cy="545854"/>
          </a:xfrm>
        </p:spPr>
        <p:txBody>
          <a:bodyPr lIns="0" tIns="0" rIns="0" bIns="0" anchor="b">
            <a:noAutofit/>
          </a:bodyPr>
          <a:lstStyle>
            <a:lvl1pPr algn="l">
              <a:defRPr sz="3000">
                <a:solidFill>
                  <a:schemeClr val="bg2"/>
                </a:solidFill>
              </a:defRPr>
            </a:lvl1pPr>
          </a:lstStyle>
          <a:p>
            <a:r>
              <a:rPr lang="en-US"/>
              <a:t>Contact us</a:t>
            </a:r>
            <a:endParaRPr lang="en-GB"/>
          </a:p>
        </p:txBody>
      </p:sp>
      <p:sp>
        <p:nvSpPr>
          <p:cNvPr id="20" name="Text Placeholder 18">
            <a:extLst>
              <a:ext uri="{FF2B5EF4-FFF2-40B4-BE49-F238E27FC236}">
                <a16:creationId xmlns:a16="http://schemas.microsoft.com/office/drawing/2014/main" xmlns="" id="{FF7BB78A-8C09-48AC-B74C-BA0462D3A095}"/>
              </a:ext>
            </a:extLst>
          </p:cNvPr>
          <p:cNvSpPr>
            <a:spLocks noGrp="1"/>
          </p:cNvSpPr>
          <p:nvPr>
            <p:ph type="body" sz="quarter" idx="11" hasCustomPrompt="1"/>
          </p:nvPr>
        </p:nvSpPr>
        <p:spPr>
          <a:xfrm>
            <a:off x="540768" y="4597701"/>
            <a:ext cx="3510000" cy="1023182"/>
          </a:xfrm>
        </p:spPr>
        <p:txBody>
          <a:bodyPr lIns="0" tIns="0" rIns="0" bIns="0">
            <a:noAutofit/>
          </a:bodyPr>
          <a:lstStyle>
            <a:lvl1pPr marL="0" indent="0">
              <a:buNone/>
              <a:defRPr sz="900">
                <a:solidFill>
                  <a:schemeClr val="bg2"/>
                </a:solidFill>
              </a:defRPr>
            </a:lvl1pPr>
          </a:lstStyle>
          <a:p>
            <a:pPr lvl="0"/>
            <a:r>
              <a:rPr lang="en-GB"/>
              <a:t>289 High Holborn, London</a:t>
            </a:r>
          </a:p>
          <a:p>
            <a:pPr lvl="0"/>
            <a:r>
              <a:rPr lang="en-GB"/>
              <a:t>WC1V 7HZ, United Kingdom</a:t>
            </a:r>
          </a:p>
          <a:p>
            <a:pPr lvl="0"/>
            <a:r>
              <a:rPr lang="en-GB"/>
              <a:t>0203 435 6590</a:t>
            </a:r>
          </a:p>
          <a:p>
            <a:pPr lvl="0"/>
            <a:r>
              <a:rPr lang="en-GB"/>
              <a:t>contacts@attain.co.uk</a:t>
            </a:r>
          </a:p>
          <a:p>
            <a:pPr lvl="0"/>
            <a:r>
              <a:rPr lang="en-GB"/>
              <a:t>www.attain.co.uk</a:t>
            </a:r>
          </a:p>
        </p:txBody>
      </p:sp>
      <p:cxnSp>
        <p:nvCxnSpPr>
          <p:cNvPr id="15" name="Straight Connector 14">
            <a:extLst>
              <a:ext uri="{FF2B5EF4-FFF2-40B4-BE49-F238E27FC236}">
                <a16:creationId xmlns:a16="http://schemas.microsoft.com/office/drawing/2014/main" xmlns="" id="{88ED9F4E-7A9D-4849-B032-A6B817E4316C}"/>
              </a:ext>
            </a:extLst>
          </p:cNvPr>
          <p:cNvCxnSpPr>
            <a:cxnSpLocks/>
          </p:cNvCxnSpPr>
          <p:nvPr userDrawn="1"/>
        </p:nvCxnSpPr>
        <p:spPr>
          <a:xfrm>
            <a:off x="540768" y="4165480"/>
            <a:ext cx="56861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2576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nt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B440BCD3-32A5-4661-AABA-ECDE359B9C50}"/>
              </a:ext>
            </a:extLst>
          </p:cNvPr>
          <p:cNvSpPr/>
          <p:nvPr userDrawn="1"/>
        </p:nvSpPr>
        <p:spPr bwMode="white">
          <a:xfrm>
            <a:off x="0" y="0"/>
            <a:ext cx="9144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 name="Picture 9">
            <a:extLst>
              <a:ext uri="{FF2B5EF4-FFF2-40B4-BE49-F238E27FC236}">
                <a16:creationId xmlns:a16="http://schemas.microsoft.com/office/drawing/2014/main" xmlns="" id="{AE8E526B-8DE4-4386-90D2-42C8CA5717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6710082" y="516982"/>
            <a:ext cx="2014591" cy="1491209"/>
          </a:xfrm>
          <a:prstGeom prst="rect">
            <a:avLst/>
          </a:prstGeom>
        </p:spPr>
      </p:pic>
      <p:grpSp>
        <p:nvGrpSpPr>
          <p:cNvPr id="12" name="Group 11">
            <a:extLst>
              <a:ext uri="{FF2B5EF4-FFF2-40B4-BE49-F238E27FC236}">
                <a16:creationId xmlns:a16="http://schemas.microsoft.com/office/drawing/2014/main" xmlns="" id="{D715B20D-C4C3-4C5B-BB3D-940B90FB64FB}"/>
              </a:ext>
            </a:extLst>
          </p:cNvPr>
          <p:cNvGrpSpPr/>
          <p:nvPr userDrawn="1"/>
        </p:nvGrpSpPr>
        <p:grpSpPr bwMode="ltGray">
          <a:xfrm>
            <a:off x="148098" y="-854362"/>
            <a:ext cx="4664467"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xmlns=""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14" name="Freeform: Shape 13">
              <a:extLst>
                <a:ext uri="{FF2B5EF4-FFF2-40B4-BE49-F238E27FC236}">
                  <a16:creationId xmlns:a16="http://schemas.microsoft.com/office/drawing/2014/main" xmlns=""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sp>
        <p:nvSpPr>
          <p:cNvPr id="2" name="Title 1">
            <a:extLst>
              <a:ext uri="{FF2B5EF4-FFF2-40B4-BE49-F238E27FC236}">
                <a16:creationId xmlns:a16="http://schemas.microsoft.com/office/drawing/2014/main" xmlns="" id="{7615A621-27D7-43CD-B83F-015838422BC5}"/>
              </a:ext>
            </a:extLst>
          </p:cNvPr>
          <p:cNvSpPr>
            <a:spLocks noGrp="1"/>
          </p:cNvSpPr>
          <p:nvPr>
            <p:ph type="ctrTitle" hasCustomPrompt="1"/>
          </p:nvPr>
        </p:nvSpPr>
        <p:spPr>
          <a:xfrm>
            <a:off x="543014" y="3409236"/>
            <a:ext cx="3510000" cy="545854"/>
          </a:xfrm>
        </p:spPr>
        <p:txBody>
          <a:bodyPr lIns="0" tIns="0" rIns="0" bIns="0" anchor="b">
            <a:noAutofit/>
          </a:bodyPr>
          <a:lstStyle>
            <a:lvl1pPr algn="l">
              <a:defRPr sz="3000">
                <a:solidFill>
                  <a:schemeClr val="bg2"/>
                </a:solidFill>
              </a:defRPr>
            </a:lvl1pPr>
          </a:lstStyle>
          <a:p>
            <a:r>
              <a:rPr lang="en-US"/>
              <a:t>Thank you</a:t>
            </a:r>
            <a:endParaRPr lang="en-GB"/>
          </a:p>
        </p:txBody>
      </p:sp>
      <p:cxnSp>
        <p:nvCxnSpPr>
          <p:cNvPr id="15" name="Straight Connector 14">
            <a:extLst>
              <a:ext uri="{FF2B5EF4-FFF2-40B4-BE49-F238E27FC236}">
                <a16:creationId xmlns:a16="http://schemas.microsoft.com/office/drawing/2014/main" xmlns="" id="{88ED9F4E-7A9D-4849-B032-A6B817E4316C}"/>
              </a:ext>
            </a:extLst>
          </p:cNvPr>
          <p:cNvCxnSpPr>
            <a:cxnSpLocks/>
          </p:cNvCxnSpPr>
          <p:nvPr userDrawn="1"/>
        </p:nvCxnSpPr>
        <p:spPr>
          <a:xfrm>
            <a:off x="540768" y="4165480"/>
            <a:ext cx="56861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4619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Half blue RH page with content ">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5510A7B-5D20-4F4E-B155-8B683A1BB9BB}"/>
              </a:ext>
            </a:extLst>
          </p:cNvPr>
          <p:cNvSpPr/>
          <p:nvPr userDrawn="1"/>
        </p:nvSpPr>
        <p:spPr>
          <a:xfrm>
            <a:off x="0" y="0"/>
            <a:ext cx="457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xmlns="" id="{314D19DF-C8E9-4429-923A-013EAD2C4366}"/>
              </a:ext>
            </a:extLst>
          </p:cNvPr>
          <p:cNvSpPr>
            <a:spLocks noGrp="1"/>
          </p:cNvSpPr>
          <p:nvPr>
            <p:ph type="title" hasCustomPrompt="1"/>
          </p:nvPr>
        </p:nvSpPr>
        <p:spPr>
          <a:xfrm>
            <a:off x="273819" y="358776"/>
            <a:ext cx="3996968" cy="766645"/>
          </a:xfrm>
        </p:spPr>
        <p:txBody>
          <a:bodyPr/>
          <a:lstStyle>
            <a:lvl1pPr>
              <a:defRPr>
                <a:solidFill>
                  <a:schemeClr val="bg1"/>
                </a:solidFill>
              </a:defRPr>
            </a:lvl1pPr>
          </a:lstStyle>
          <a:p>
            <a:r>
              <a:rPr lang="en-US"/>
              <a:t>Add title</a:t>
            </a:r>
            <a:endParaRPr lang="en-GB"/>
          </a:p>
        </p:txBody>
      </p:sp>
      <p:cxnSp>
        <p:nvCxnSpPr>
          <p:cNvPr id="4" name="Straight Connector 3">
            <a:extLst>
              <a:ext uri="{FF2B5EF4-FFF2-40B4-BE49-F238E27FC236}">
                <a16:creationId xmlns:a16="http://schemas.microsoft.com/office/drawing/2014/main" xmlns="" id="{E4398BD5-107E-4EE4-BAD8-D0114E9B1806}"/>
              </a:ext>
            </a:extLst>
          </p:cNvPr>
          <p:cNvCxnSpPr>
            <a:cxnSpLocks/>
          </p:cNvCxnSpPr>
          <p:nvPr userDrawn="1"/>
        </p:nvCxnSpPr>
        <p:spPr>
          <a:xfrm>
            <a:off x="273818" y="1241960"/>
            <a:ext cx="56861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xmlns="" id="{F7468B8B-1110-4987-842D-AC69716A77A2}"/>
              </a:ext>
            </a:extLst>
          </p:cNvPr>
          <p:cNvSpPr>
            <a:spLocks noGrp="1"/>
          </p:cNvSpPr>
          <p:nvPr>
            <p:ph idx="1" hasCustomPrompt="1"/>
          </p:nvPr>
        </p:nvSpPr>
        <p:spPr>
          <a:xfrm>
            <a:off x="273818" y="1679578"/>
            <a:ext cx="3996968" cy="4665661"/>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2">
            <a:extLst>
              <a:ext uri="{FF2B5EF4-FFF2-40B4-BE49-F238E27FC236}">
                <a16:creationId xmlns:a16="http://schemas.microsoft.com/office/drawing/2014/main" xmlns="" id="{FD0BA7BE-ED14-424B-B1C6-C3C068995289}"/>
              </a:ext>
            </a:extLst>
          </p:cNvPr>
          <p:cNvSpPr>
            <a:spLocks noGrp="1"/>
          </p:cNvSpPr>
          <p:nvPr>
            <p:ph idx="10" hasCustomPrompt="1"/>
          </p:nvPr>
        </p:nvSpPr>
        <p:spPr>
          <a:xfrm>
            <a:off x="4916156" y="600077"/>
            <a:ext cx="3941702" cy="5657849"/>
          </a:xfrm>
        </p:spPr>
        <p:txBody>
          <a:bodyPr vert="horz" lIns="0" tIns="0" rIns="0" bIns="0" rtlCol="0">
            <a:noAutofit/>
          </a:bodyPr>
          <a:lstStyle>
            <a:lvl1pPr marL="0" indent="0">
              <a:buNone/>
              <a:defRPr lang="en-US" dirty="0">
                <a:solidFill>
                  <a:schemeClr val="bg2"/>
                </a:solidFill>
              </a:defRPr>
            </a:lvl1pPr>
            <a:lvl2pPr>
              <a:defRPr lang="en-US" dirty="0"/>
            </a:lvl2pPr>
            <a:lvl3pPr>
              <a:defRPr lang="en-US" dirty="0"/>
            </a:lvl3pPr>
            <a:lvl4pPr>
              <a:defRPr lang="en-US" dirty="0"/>
            </a:lvl4pPr>
            <a:lvl5pPr>
              <a:defRPr lang="en-GB" dirty="0"/>
            </a:lvl5pPr>
          </a:lstStyle>
          <a:p>
            <a:pPr lvl="0"/>
            <a:r>
              <a:rPr lang="en-US"/>
              <a:t>Add content</a:t>
            </a:r>
            <a:endParaRPr lang="en-GB"/>
          </a:p>
        </p:txBody>
      </p:sp>
    </p:spTree>
    <p:extLst>
      <p:ext uri="{BB962C8B-B14F-4D97-AF65-F5344CB8AC3E}">
        <p14:creationId xmlns:p14="http://schemas.microsoft.com/office/powerpoint/2010/main" val="40484983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F9B3162-5018-47DA-9883-343B15987BF4}"/>
              </a:ext>
            </a:extLst>
          </p:cNvPr>
          <p:cNvSpPr/>
          <p:nvPr userDrawn="1"/>
        </p:nvSpPr>
        <p:spPr bwMode="white">
          <a:xfrm>
            <a:off x="7784961" y="1"/>
            <a:ext cx="1303774"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xmlns=""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Tree>
    <p:extLst>
      <p:ext uri="{BB962C8B-B14F-4D97-AF65-F5344CB8AC3E}">
        <p14:creationId xmlns:p14="http://schemas.microsoft.com/office/powerpoint/2010/main" val="12643772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no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025E7C1B-9C2C-474E-B4B7-15F0FAA6F625}"/>
              </a:ext>
            </a:extLst>
          </p:cNvPr>
          <p:cNvSpPr/>
          <p:nvPr userDrawn="1"/>
        </p:nvSpPr>
        <p:spPr bwMode="gray">
          <a:xfrm>
            <a:off x="90055" y="637310"/>
            <a:ext cx="1246909" cy="489527"/>
          </a:xfrm>
          <a:prstGeom prst="rect">
            <a:avLst/>
          </a:prstGeom>
          <a:solidFill>
            <a:schemeClr val="bg2"/>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indent="0" algn="ctr">
              <a:spcBef>
                <a:spcPts val="225"/>
              </a:spcBef>
              <a:buFont typeface="Courier New" pitchFamily="49" charset="0"/>
              <a:buNone/>
            </a:pPr>
            <a:endParaRPr lang="en-GB" sz="1200">
              <a:solidFill>
                <a:schemeClr val="tx1"/>
              </a:solidFill>
              <a:latin typeface="Arial" pitchFamily="34" charset="0"/>
              <a:cs typeface="Arial" pitchFamily="34" charset="0"/>
            </a:endParaRPr>
          </a:p>
        </p:txBody>
      </p:sp>
      <p:pic>
        <p:nvPicPr>
          <p:cNvPr id="4" name="Picture 3">
            <a:extLst>
              <a:ext uri="{FF2B5EF4-FFF2-40B4-BE49-F238E27FC236}">
                <a16:creationId xmlns:a16="http://schemas.microsoft.com/office/drawing/2014/main" xmlns="" id="{6E629ADA-F3C6-47F9-8AD6-6CF22A7E37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Tree>
    <p:extLst>
      <p:ext uri="{BB962C8B-B14F-4D97-AF65-F5344CB8AC3E}">
        <p14:creationId xmlns:p14="http://schemas.microsoft.com/office/powerpoint/2010/main" val="3067965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6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69081" y="1686295"/>
            <a:ext cx="685800" cy="914400"/>
          </a:xfr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14" name="Content Placeholder 13"/>
          <p:cNvSpPr>
            <a:spLocks noGrp="1"/>
          </p:cNvSpPr>
          <p:nvPr>
            <p:ph sz="quarter" idx="18" hasCustomPrompt="1"/>
          </p:nvPr>
        </p:nvSpPr>
        <p:spPr>
          <a:xfrm>
            <a:off x="1065978" y="1686294"/>
            <a:ext cx="1735806" cy="1942241"/>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187597" y="1686295"/>
            <a:ext cx="6858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28" name="Content Placeholder 13"/>
          <p:cNvSpPr>
            <a:spLocks noGrp="1"/>
          </p:cNvSpPr>
          <p:nvPr>
            <p:ph sz="quarter" idx="20" hasCustomPrompt="1"/>
          </p:nvPr>
        </p:nvSpPr>
        <p:spPr>
          <a:xfrm>
            <a:off x="3987328" y="1686294"/>
            <a:ext cx="1735806" cy="1942241"/>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108947" y="1686294"/>
            <a:ext cx="6858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30" name="Content Placeholder 13"/>
          <p:cNvSpPr>
            <a:spLocks noGrp="1"/>
          </p:cNvSpPr>
          <p:nvPr>
            <p:ph sz="quarter" idx="22" hasCustomPrompt="1"/>
          </p:nvPr>
        </p:nvSpPr>
        <p:spPr>
          <a:xfrm>
            <a:off x="6911512" y="1686294"/>
            <a:ext cx="1735806" cy="1942241"/>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269081" y="4108009"/>
            <a:ext cx="6858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34" name="Content Placeholder 13"/>
          <p:cNvSpPr>
            <a:spLocks noGrp="1"/>
          </p:cNvSpPr>
          <p:nvPr>
            <p:ph sz="quarter" idx="26" hasCustomPrompt="1"/>
          </p:nvPr>
        </p:nvSpPr>
        <p:spPr>
          <a:xfrm>
            <a:off x="1065978" y="4108008"/>
            <a:ext cx="1735806" cy="1942241"/>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3187597" y="4108009"/>
            <a:ext cx="6858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36" name="Content Placeholder 13"/>
          <p:cNvSpPr>
            <a:spLocks noGrp="1"/>
          </p:cNvSpPr>
          <p:nvPr>
            <p:ph sz="quarter" idx="28" hasCustomPrompt="1"/>
          </p:nvPr>
        </p:nvSpPr>
        <p:spPr>
          <a:xfrm>
            <a:off x="3987328" y="4108008"/>
            <a:ext cx="1735806" cy="1942241"/>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6108947" y="4108008"/>
            <a:ext cx="6858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38" name="Content Placeholder 13"/>
          <p:cNvSpPr>
            <a:spLocks noGrp="1"/>
          </p:cNvSpPr>
          <p:nvPr>
            <p:ph sz="quarter" idx="30" hasCustomPrompt="1"/>
          </p:nvPr>
        </p:nvSpPr>
        <p:spPr>
          <a:xfrm>
            <a:off x="6911512" y="4108008"/>
            <a:ext cx="1735806" cy="1942241"/>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pic>
        <p:nvPicPr>
          <p:cNvPr id="19" name="Picture 18">
            <a:extLst>
              <a:ext uri="{FF2B5EF4-FFF2-40B4-BE49-F238E27FC236}">
                <a16:creationId xmlns:a16="http://schemas.microsoft.com/office/drawing/2014/main" xmlns="" id="{288A6E1F-1B3A-4520-9BCC-1A94E09E1B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
        <p:nvSpPr>
          <p:cNvPr id="20" name="Title Placeholder 1">
            <a:extLst>
              <a:ext uri="{FF2B5EF4-FFF2-40B4-BE49-F238E27FC236}">
                <a16:creationId xmlns:a16="http://schemas.microsoft.com/office/drawing/2014/main" xmlns="" id="{1A65C892-8C21-4B04-B2ED-8A28AF6BFDD8}"/>
              </a:ext>
            </a:extLst>
          </p:cNvPr>
          <p:cNvSpPr>
            <a:spLocks noGrp="1"/>
          </p:cNvSpPr>
          <p:nvPr>
            <p:ph type="title" hasCustomPrompt="1"/>
          </p:nvPr>
        </p:nvSpPr>
        <p:spPr>
          <a:xfrm>
            <a:off x="269081" y="358776"/>
            <a:ext cx="7515879" cy="394259"/>
          </a:xfrm>
          <a:prstGeom prst="rect">
            <a:avLst/>
          </a:prstGeom>
        </p:spPr>
        <p:txBody>
          <a:bodyPr vert="horz" lIns="0" tIns="0" rIns="0" bIns="0" rtlCol="0" anchor="b">
            <a:noAutofit/>
          </a:bodyPr>
          <a:lstStyle/>
          <a:p>
            <a:r>
              <a:rPr lang="en-US"/>
              <a:t>Add title</a:t>
            </a:r>
            <a:endParaRPr lang="en-GB"/>
          </a:p>
        </p:txBody>
      </p:sp>
      <p:cxnSp>
        <p:nvCxnSpPr>
          <p:cNvPr id="21" name="Straight Connector 20">
            <a:extLst>
              <a:ext uri="{FF2B5EF4-FFF2-40B4-BE49-F238E27FC236}">
                <a16:creationId xmlns:a16="http://schemas.microsoft.com/office/drawing/2014/main" xmlns="" id="{51F13CF2-1F72-4667-8E02-17833D68B30D}"/>
              </a:ext>
            </a:extLst>
          </p:cNvPr>
          <p:cNvCxnSpPr>
            <a:cxnSpLocks/>
          </p:cNvCxnSpPr>
          <p:nvPr userDrawn="1"/>
        </p:nvCxnSpPr>
        <p:spPr>
          <a:xfrm>
            <a:off x="269081" y="8335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3848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6 Team Sub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2FECD9A-5740-430B-95C4-E032D89E58ED}"/>
              </a:ext>
            </a:extLst>
          </p:cNvPr>
          <p:cNvSpPr/>
          <p:nvPr userDrawn="1"/>
        </p:nvSpPr>
        <p:spPr bwMode="gray">
          <a:xfrm>
            <a:off x="67236" y="663389"/>
            <a:ext cx="998743" cy="313765"/>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indent="0" algn="ctr">
              <a:spcBef>
                <a:spcPts val="225"/>
              </a:spcBef>
              <a:buFont typeface="Courier New" pitchFamily="49" charset="0"/>
              <a:buNone/>
            </a:pPr>
            <a:endParaRPr lang="en-GB" sz="1050">
              <a:solidFill>
                <a:schemeClr val="bg1"/>
              </a:solidFill>
              <a:cs typeface="Arial" pitchFamily="34" charset="0"/>
            </a:endParaRPr>
          </a:p>
        </p:txBody>
      </p:sp>
      <p:sp>
        <p:nvSpPr>
          <p:cNvPr id="4" name="Picture Placeholder 3"/>
          <p:cNvSpPr>
            <a:spLocks noGrp="1"/>
          </p:cNvSpPr>
          <p:nvPr>
            <p:ph type="pic" sz="quarter" idx="10"/>
          </p:nvPr>
        </p:nvSpPr>
        <p:spPr>
          <a:xfrm>
            <a:off x="269081" y="1686295"/>
            <a:ext cx="685800" cy="914400"/>
          </a:xfr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14" name="Content Placeholder 13"/>
          <p:cNvSpPr>
            <a:spLocks noGrp="1"/>
          </p:cNvSpPr>
          <p:nvPr>
            <p:ph sz="quarter" idx="18" hasCustomPrompt="1"/>
          </p:nvPr>
        </p:nvSpPr>
        <p:spPr>
          <a:xfrm>
            <a:off x="1065978" y="1686294"/>
            <a:ext cx="1735806" cy="1942241"/>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187597" y="1686295"/>
            <a:ext cx="6858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28" name="Content Placeholder 13"/>
          <p:cNvSpPr>
            <a:spLocks noGrp="1"/>
          </p:cNvSpPr>
          <p:nvPr>
            <p:ph sz="quarter" idx="20" hasCustomPrompt="1"/>
          </p:nvPr>
        </p:nvSpPr>
        <p:spPr>
          <a:xfrm>
            <a:off x="3987328" y="1686294"/>
            <a:ext cx="1735806" cy="1942241"/>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108947" y="1686294"/>
            <a:ext cx="6858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30" name="Content Placeholder 13"/>
          <p:cNvSpPr>
            <a:spLocks noGrp="1"/>
          </p:cNvSpPr>
          <p:nvPr>
            <p:ph sz="quarter" idx="22" hasCustomPrompt="1"/>
          </p:nvPr>
        </p:nvSpPr>
        <p:spPr>
          <a:xfrm>
            <a:off x="6911512" y="1686294"/>
            <a:ext cx="1735806" cy="1942241"/>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269081" y="4108009"/>
            <a:ext cx="6858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34" name="Content Placeholder 13"/>
          <p:cNvSpPr>
            <a:spLocks noGrp="1"/>
          </p:cNvSpPr>
          <p:nvPr>
            <p:ph sz="quarter" idx="26" hasCustomPrompt="1"/>
          </p:nvPr>
        </p:nvSpPr>
        <p:spPr>
          <a:xfrm>
            <a:off x="1065978" y="4108008"/>
            <a:ext cx="1735806" cy="1942241"/>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3187597" y="4108009"/>
            <a:ext cx="6858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36" name="Content Placeholder 13"/>
          <p:cNvSpPr>
            <a:spLocks noGrp="1"/>
          </p:cNvSpPr>
          <p:nvPr>
            <p:ph sz="quarter" idx="28" hasCustomPrompt="1"/>
          </p:nvPr>
        </p:nvSpPr>
        <p:spPr>
          <a:xfrm>
            <a:off x="3987328" y="4108008"/>
            <a:ext cx="1735806" cy="1942241"/>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6108947" y="4108008"/>
            <a:ext cx="6858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38" name="Content Placeholder 13"/>
          <p:cNvSpPr>
            <a:spLocks noGrp="1"/>
          </p:cNvSpPr>
          <p:nvPr>
            <p:ph sz="quarter" idx="30" hasCustomPrompt="1"/>
          </p:nvPr>
        </p:nvSpPr>
        <p:spPr>
          <a:xfrm>
            <a:off x="6911512" y="4108008"/>
            <a:ext cx="1735806" cy="1942241"/>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17" name="Title Placeholder 1">
            <a:extLst>
              <a:ext uri="{FF2B5EF4-FFF2-40B4-BE49-F238E27FC236}">
                <a16:creationId xmlns:a16="http://schemas.microsoft.com/office/drawing/2014/main" xmlns="" id="{FD5D5CF1-4497-4DEE-9FD1-2E5CDB5DAFCF}"/>
              </a:ext>
            </a:extLst>
          </p:cNvPr>
          <p:cNvSpPr>
            <a:spLocks noGrp="1"/>
          </p:cNvSpPr>
          <p:nvPr>
            <p:ph type="title"/>
          </p:nvPr>
        </p:nvSpPr>
        <p:spPr>
          <a:xfrm>
            <a:off x="269081" y="358777"/>
            <a:ext cx="7515879" cy="790293"/>
          </a:xfrm>
          <a:prstGeom prst="rect">
            <a:avLst/>
          </a:prstGeom>
        </p:spPr>
        <p:txBody>
          <a:bodyPr vert="horz" lIns="0" tIns="0" rIns="0" bIns="0" rtlCol="0" anchor="b">
            <a:noAutofit/>
          </a:bodyPr>
          <a:lstStyle/>
          <a:p>
            <a:r>
              <a:rPr lang="en-US"/>
              <a:t>Add title</a:t>
            </a:r>
            <a:endParaRPr lang="en-GB"/>
          </a:p>
        </p:txBody>
      </p:sp>
      <p:cxnSp>
        <p:nvCxnSpPr>
          <p:cNvPr id="18" name="Straight Connector 17">
            <a:extLst>
              <a:ext uri="{FF2B5EF4-FFF2-40B4-BE49-F238E27FC236}">
                <a16:creationId xmlns:a16="http://schemas.microsoft.com/office/drawing/2014/main" xmlns="" id="{F0802B0A-BAE5-44A0-89ED-CDCA22D4DC7E}"/>
              </a:ext>
            </a:extLst>
          </p:cNvPr>
          <p:cNvCxnSpPr>
            <a:cxnSpLocks/>
          </p:cNvCxnSpPr>
          <p:nvPr userDrawn="1"/>
        </p:nvCxnSpPr>
        <p:spPr>
          <a:xfrm>
            <a:off x="269081" y="1265609"/>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xmlns="" id="{288A6E1F-1B3A-4520-9BCC-1A94E09E1B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Tree>
    <p:extLst>
      <p:ext uri="{BB962C8B-B14F-4D97-AF65-F5344CB8AC3E}">
        <p14:creationId xmlns:p14="http://schemas.microsoft.com/office/powerpoint/2010/main" val="25621721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63975" y="1412875"/>
            <a:ext cx="1764195" cy="3535680"/>
          </a:xfrm>
          <a:solidFill>
            <a:schemeClr val="tx2">
              <a:lumMod val="20000"/>
              <a:lumOff val="80000"/>
            </a:schemeClr>
          </a:solidFill>
          <a:ln>
            <a:noFill/>
          </a:ln>
        </p:spPr>
        <p:txBody>
          <a:bodyPr anchor="ctr">
            <a:normAutofit/>
          </a:bodyPr>
          <a:lstStyle>
            <a:lvl1pPr marL="0" indent="0" algn="ctr">
              <a:buNone/>
              <a:defRPr sz="1050"/>
            </a:lvl1pPr>
          </a:lstStyle>
          <a:p>
            <a:endParaRPr lang="en-US"/>
          </a:p>
        </p:txBody>
      </p:sp>
      <p:sp>
        <p:nvSpPr>
          <p:cNvPr id="5" name="Picture Placeholder 3"/>
          <p:cNvSpPr>
            <a:spLocks noGrp="1"/>
          </p:cNvSpPr>
          <p:nvPr>
            <p:ph type="pic" sz="quarter" idx="11"/>
          </p:nvPr>
        </p:nvSpPr>
        <p:spPr>
          <a:xfrm>
            <a:off x="4693478" y="1432617"/>
            <a:ext cx="1764195" cy="3535680"/>
          </a:xfrm>
          <a:solidFill>
            <a:schemeClr val="tx2">
              <a:lumMod val="20000"/>
              <a:lumOff val="80000"/>
            </a:schemeClr>
          </a:solidFill>
          <a:ln>
            <a:noFill/>
          </a:ln>
        </p:spPr>
        <p:txBody>
          <a:bodyPr anchor="ctr">
            <a:normAutofit/>
          </a:bodyPr>
          <a:lstStyle>
            <a:lvl1pPr marL="0" indent="0" algn="ctr">
              <a:buNone/>
              <a:defRPr sz="1050"/>
            </a:lvl1pPr>
          </a:lstStyle>
          <a:p>
            <a:endParaRPr lang="en-US"/>
          </a:p>
        </p:txBody>
      </p:sp>
      <p:sp>
        <p:nvSpPr>
          <p:cNvPr id="8" name="Text Placeholder 9"/>
          <p:cNvSpPr>
            <a:spLocks noGrp="1"/>
          </p:cNvSpPr>
          <p:nvPr>
            <p:ph type="body" sz="quarter" idx="14"/>
          </p:nvPr>
        </p:nvSpPr>
        <p:spPr>
          <a:xfrm>
            <a:off x="2178955" y="1412875"/>
            <a:ext cx="2256158" cy="3535680"/>
          </a:xfrm>
        </p:spPr>
        <p:txBody>
          <a:bodyPr>
            <a:noAutofit/>
          </a:bodyPr>
          <a:lstStyle>
            <a:lvl1pPr marL="0" indent="0">
              <a:buNone/>
              <a:defRPr sz="1050" b="1">
                <a:solidFill>
                  <a:schemeClr val="accent1"/>
                </a:solidFill>
                <a:latin typeface="Century Gothic" panose="020B0502020202020204" pitchFamily="34" charset="0"/>
                <a:ea typeface="Open Sans" panose="020B0606030504020204" pitchFamily="34" charset="0"/>
                <a:cs typeface="Open Sans" panose="020B0606030504020204" pitchFamily="34" charset="0"/>
              </a:defRPr>
            </a:lvl1pPr>
            <a:lvl2pPr marL="0" indent="0">
              <a:buFontTx/>
              <a:buNone/>
              <a:defRPr sz="1050"/>
            </a:lvl2pPr>
            <a:lvl3pPr marL="113110" indent="-113110">
              <a:defRPr sz="1050"/>
            </a:lvl3pPr>
            <a:lvl4pPr marL="301229" indent="-155972">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9"/>
          <p:cNvSpPr>
            <a:spLocks noGrp="1"/>
          </p:cNvSpPr>
          <p:nvPr>
            <p:ph type="body" sz="quarter" idx="15"/>
          </p:nvPr>
        </p:nvSpPr>
        <p:spPr>
          <a:xfrm>
            <a:off x="6598342" y="1432617"/>
            <a:ext cx="2267052" cy="3535680"/>
          </a:xfrm>
        </p:spPr>
        <p:txBody>
          <a:bodyPr>
            <a:noAutofit/>
          </a:bodyPr>
          <a:lstStyle>
            <a:lvl1pPr marL="0" indent="0">
              <a:buNone/>
              <a:defRPr sz="1050" b="1">
                <a:solidFill>
                  <a:schemeClr val="accent1"/>
                </a:solidFill>
                <a:latin typeface="Century Gothic" panose="020B0502020202020204" pitchFamily="34" charset="0"/>
                <a:ea typeface="Open Sans" panose="020B0606030504020204" pitchFamily="34" charset="0"/>
                <a:cs typeface="Open Sans" panose="020B0606030504020204" pitchFamily="34" charset="0"/>
              </a:defRPr>
            </a:lvl1pPr>
            <a:lvl2pPr marL="0" indent="0">
              <a:buFontTx/>
              <a:buNone/>
              <a:defRPr sz="1050"/>
            </a:lvl2pPr>
            <a:lvl3pPr marL="113110" indent="-113110">
              <a:defRPr sz="1050"/>
            </a:lvl3pPr>
            <a:lvl4pPr marL="301229" indent="-155972">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9"/>
          <p:cNvSpPr>
            <a:spLocks noGrp="1"/>
          </p:cNvSpPr>
          <p:nvPr>
            <p:ph type="body" sz="quarter" idx="16"/>
          </p:nvPr>
        </p:nvSpPr>
        <p:spPr>
          <a:xfrm>
            <a:off x="263974" y="5124682"/>
            <a:ext cx="4171139"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9"/>
          <p:cNvSpPr>
            <a:spLocks noGrp="1"/>
          </p:cNvSpPr>
          <p:nvPr>
            <p:ph type="body" sz="quarter" idx="17"/>
          </p:nvPr>
        </p:nvSpPr>
        <p:spPr>
          <a:xfrm>
            <a:off x="4693479" y="5144424"/>
            <a:ext cx="415996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xmlns="" id="{206B44AD-5D18-4AD8-B161-E6FFABCC48E2}"/>
              </a:ext>
            </a:extLst>
          </p:cNvPr>
          <p:cNvSpPr>
            <a:spLocks noGrp="1"/>
          </p:cNvSpPr>
          <p:nvPr>
            <p:ph type="title"/>
          </p:nvPr>
        </p:nvSpPr>
        <p:spPr>
          <a:xfrm>
            <a:off x="269081" y="358776"/>
            <a:ext cx="7515879" cy="394259"/>
          </a:xfrm>
          <a:prstGeom prst="rect">
            <a:avLst/>
          </a:prstGeom>
        </p:spPr>
        <p:txBody>
          <a:bodyPr vert="horz" lIns="0" tIns="0" rIns="0" bIns="0" rtlCol="0" anchor="b">
            <a:noAutofit/>
          </a:bodyPr>
          <a:lstStyle/>
          <a:p>
            <a:r>
              <a:rPr lang="en-US"/>
              <a:t>Add title</a:t>
            </a:r>
            <a:endParaRPr lang="en-GB"/>
          </a:p>
        </p:txBody>
      </p:sp>
      <p:cxnSp>
        <p:nvCxnSpPr>
          <p:cNvPr id="10" name="Straight Connector 9">
            <a:extLst>
              <a:ext uri="{FF2B5EF4-FFF2-40B4-BE49-F238E27FC236}">
                <a16:creationId xmlns:a16="http://schemas.microsoft.com/office/drawing/2014/main" xmlns="" id="{00E5323C-A827-4992-9B2D-2EDD56CB2A7F}"/>
              </a:ext>
            </a:extLst>
          </p:cNvPr>
          <p:cNvCxnSpPr>
            <a:cxnSpLocks/>
          </p:cNvCxnSpPr>
          <p:nvPr userDrawn="1"/>
        </p:nvCxnSpPr>
        <p:spPr>
          <a:xfrm>
            <a:off x="269081" y="8335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xmlns="" id="{375958BA-9A84-4236-95E1-C00951E880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Tree>
    <p:extLst>
      <p:ext uri="{BB962C8B-B14F-4D97-AF65-F5344CB8AC3E}">
        <p14:creationId xmlns:p14="http://schemas.microsoft.com/office/powerpoint/2010/main" val="16956435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16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5180" y="1649628"/>
            <a:ext cx="7737674"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61190" y="854464"/>
            <a:ext cx="6567055"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Cancer Quality of Life Survey</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96159" y="293024"/>
            <a:ext cx="1080655" cy="436418"/>
          </a:xfrm>
          <a:prstGeom prst="rect">
            <a:avLst/>
          </a:prstGeom>
        </p:spPr>
      </p:pic>
      <p:sp>
        <p:nvSpPr>
          <p:cNvPr id="7" name="TextBox 6">
            <a:extLst>
              <a:ext uri="{FF2B5EF4-FFF2-40B4-BE49-F238E27FC236}">
                <a16:creationId xmlns:a16="http://schemas.microsoft.com/office/drawing/2014/main" xmlns="" id="{FF362809-3DAB-4C1A-81F6-A6F6FE1D214F}"/>
              </a:ext>
            </a:extLst>
          </p:cNvPr>
          <p:cNvSpPr txBox="1"/>
          <p:nvPr userDrawn="1"/>
        </p:nvSpPr>
        <p:spPr>
          <a:xfrm>
            <a:off x="91440" y="137160"/>
            <a:ext cx="1554480" cy="646331"/>
          </a:xfrm>
          <a:prstGeom prst="rect">
            <a:avLst/>
          </a:prstGeom>
          <a:noFill/>
        </p:spPr>
        <p:txBody>
          <a:bodyPr wrap="square" rtlCol="0">
            <a:spAutoFit/>
          </a:bodyPr>
          <a:lstStyle/>
          <a:p>
            <a:r>
              <a:rPr lang="en-GB" b="1">
                <a:solidFill>
                  <a:schemeClr val="bg1"/>
                </a:solidFill>
                <a:latin typeface="Arial" panose="020B0604020202020204" pitchFamily="34" charset="0"/>
                <a:cs typeface="Arial" panose="020B0604020202020204" pitchFamily="34" charset="0"/>
              </a:rPr>
              <a:t>NHS Cancer Programme</a:t>
            </a:r>
          </a:p>
        </p:txBody>
      </p:sp>
      <p:pic>
        <p:nvPicPr>
          <p:cNvPr id="13" name="Picture 12">
            <a:extLst>
              <a:ext uri="{FF2B5EF4-FFF2-40B4-BE49-F238E27FC236}">
                <a16:creationId xmlns:a16="http://schemas.microsoft.com/office/drawing/2014/main" xmlns="" id="{D6FA672F-1147-4272-8D5A-E51F7690CFC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3891" y="4948838"/>
            <a:ext cx="1222923" cy="956325"/>
          </a:xfrm>
          <a:prstGeom prst="rect">
            <a:avLst/>
          </a:prstGeom>
        </p:spPr>
      </p:pic>
      <p:pic>
        <p:nvPicPr>
          <p:cNvPr id="3" name="Picture 2">
            <a:extLst>
              <a:ext uri="{FF2B5EF4-FFF2-40B4-BE49-F238E27FC236}">
                <a16:creationId xmlns:a16="http://schemas.microsoft.com/office/drawing/2014/main" xmlns="" id="{8E02B049-882D-4B3A-A6CC-C79E00BFE944}"/>
              </a:ext>
            </a:extLst>
          </p:cNvPr>
          <p:cNvPicPr>
            <a:picLocks noChangeAspect="1"/>
          </p:cNvPicPr>
          <p:nvPr userDrawn="1"/>
        </p:nvPicPr>
        <p:blipFill>
          <a:blip r:embed="rId4"/>
          <a:stretch>
            <a:fillRect/>
          </a:stretch>
        </p:blipFill>
        <p:spPr>
          <a:xfrm>
            <a:off x="7883314" y="5857189"/>
            <a:ext cx="952500" cy="952500"/>
          </a:xfrm>
          <a:prstGeom prst="rect">
            <a:avLst/>
          </a:prstGeom>
        </p:spPr>
      </p:pic>
    </p:spTree>
    <p:extLst>
      <p:ext uri="{BB962C8B-B14F-4D97-AF65-F5344CB8AC3E}">
        <p14:creationId xmlns:p14="http://schemas.microsoft.com/office/powerpoint/2010/main" val="32363788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2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69081" y="1669898"/>
            <a:ext cx="6858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14" name="Content Placeholder 13"/>
          <p:cNvSpPr>
            <a:spLocks noGrp="1"/>
          </p:cNvSpPr>
          <p:nvPr>
            <p:ph sz="quarter" idx="18" hasCustomPrompt="1"/>
          </p:nvPr>
        </p:nvSpPr>
        <p:spPr>
          <a:xfrm>
            <a:off x="1065978" y="1669897"/>
            <a:ext cx="1034421" cy="1318725"/>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2521655" y="1669898"/>
            <a:ext cx="6858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28" name="Content Placeholder 13"/>
          <p:cNvSpPr>
            <a:spLocks noGrp="1"/>
          </p:cNvSpPr>
          <p:nvPr>
            <p:ph sz="quarter" idx="20" hasCustomPrompt="1"/>
          </p:nvPr>
        </p:nvSpPr>
        <p:spPr>
          <a:xfrm>
            <a:off x="3318551" y="1669897"/>
            <a:ext cx="1034421" cy="1318725"/>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4793044" y="1669898"/>
            <a:ext cx="6858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a:p>
        </p:txBody>
      </p:sp>
      <p:sp>
        <p:nvSpPr>
          <p:cNvPr id="30" name="Content Placeholder 13"/>
          <p:cNvSpPr>
            <a:spLocks noGrp="1"/>
          </p:cNvSpPr>
          <p:nvPr>
            <p:ph sz="quarter" idx="22" hasCustomPrompt="1"/>
          </p:nvPr>
        </p:nvSpPr>
        <p:spPr>
          <a:xfrm>
            <a:off x="5589941" y="1669897"/>
            <a:ext cx="1034421" cy="1318725"/>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1" name="Picture Placeholder 3"/>
          <p:cNvSpPr>
            <a:spLocks noGrp="1"/>
          </p:cNvSpPr>
          <p:nvPr>
            <p:ph type="pic" sz="quarter" idx="23"/>
          </p:nvPr>
        </p:nvSpPr>
        <p:spPr>
          <a:xfrm>
            <a:off x="7034076" y="1669898"/>
            <a:ext cx="685800" cy="914400"/>
          </a:xfrm>
          <a:solidFill>
            <a:schemeClr val="tx2">
              <a:lumMod val="20000"/>
              <a:lumOff val="8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endParaRPr lang="en-US"/>
          </a:p>
        </p:txBody>
      </p:sp>
      <p:sp>
        <p:nvSpPr>
          <p:cNvPr id="32" name="Content Placeholder 13"/>
          <p:cNvSpPr>
            <a:spLocks noGrp="1"/>
          </p:cNvSpPr>
          <p:nvPr>
            <p:ph sz="quarter" idx="24" hasCustomPrompt="1"/>
          </p:nvPr>
        </p:nvSpPr>
        <p:spPr>
          <a:xfrm>
            <a:off x="7830973" y="1669897"/>
            <a:ext cx="1034421" cy="1318725"/>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269081" y="3291310"/>
            <a:ext cx="6858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34" name="Content Placeholder 13"/>
          <p:cNvSpPr>
            <a:spLocks noGrp="1"/>
          </p:cNvSpPr>
          <p:nvPr>
            <p:ph sz="quarter" idx="26" hasCustomPrompt="1"/>
          </p:nvPr>
        </p:nvSpPr>
        <p:spPr>
          <a:xfrm>
            <a:off x="1065978" y="3291308"/>
            <a:ext cx="1034421" cy="1318725"/>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2521655" y="3291310"/>
            <a:ext cx="6858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36" name="Content Placeholder 13"/>
          <p:cNvSpPr>
            <a:spLocks noGrp="1"/>
          </p:cNvSpPr>
          <p:nvPr>
            <p:ph sz="quarter" idx="28" hasCustomPrompt="1"/>
          </p:nvPr>
        </p:nvSpPr>
        <p:spPr>
          <a:xfrm>
            <a:off x="3318551" y="3291308"/>
            <a:ext cx="1034421" cy="1318725"/>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4793044" y="3291310"/>
            <a:ext cx="6858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a:p>
        </p:txBody>
      </p:sp>
      <p:sp>
        <p:nvSpPr>
          <p:cNvPr id="38" name="Content Placeholder 13"/>
          <p:cNvSpPr>
            <a:spLocks noGrp="1"/>
          </p:cNvSpPr>
          <p:nvPr>
            <p:ph sz="quarter" idx="30" hasCustomPrompt="1"/>
          </p:nvPr>
        </p:nvSpPr>
        <p:spPr>
          <a:xfrm>
            <a:off x="5589941" y="3291308"/>
            <a:ext cx="1034421" cy="1318725"/>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9" name="Picture Placeholder 3"/>
          <p:cNvSpPr>
            <a:spLocks noGrp="1"/>
          </p:cNvSpPr>
          <p:nvPr>
            <p:ph type="pic" sz="quarter" idx="31"/>
          </p:nvPr>
        </p:nvSpPr>
        <p:spPr>
          <a:xfrm>
            <a:off x="7034076" y="3291310"/>
            <a:ext cx="685800" cy="914400"/>
          </a:xfrm>
          <a:solidFill>
            <a:schemeClr val="tx2">
              <a:lumMod val="20000"/>
              <a:lumOff val="8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endParaRPr lang="en-US"/>
          </a:p>
        </p:txBody>
      </p:sp>
      <p:sp>
        <p:nvSpPr>
          <p:cNvPr id="40" name="Content Placeholder 13"/>
          <p:cNvSpPr>
            <a:spLocks noGrp="1"/>
          </p:cNvSpPr>
          <p:nvPr>
            <p:ph sz="quarter" idx="32" hasCustomPrompt="1"/>
          </p:nvPr>
        </p:nvSpPr>
        <p:spPr>
          <a:xfrm>
            <a:off x="7830973" y="3291308"/>
            <a:ext cx="1034421" cy="1318725"/>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269081" y="5014358"/>
            <a:ext cx="6858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42" name="Content Placeholder 13"/>
          <p:cNvSpPr>
            <a:spLocks noGrp="1"/>
          </p:cNvSpPr>
          <p:nvPr>
            <p:ph sz="quarter" idx="34" hasCustomPrompt="1"/>
          </p:nvPr>
        </p:nvSpPr>
        <p:spPr>
          <a:xfrm>
            <a:off x="1065978" y="5014357"/>
            <a:ext cx="1034421" cy="1318725"/>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2521655" y="5014358"/>
            <a:ext cx="6858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44" name="Content Placeholder 13"/>
          <p:cNvSpPr>
            <a:spLocks noGrp="1"/>
          </p:cNvSpPr>
          <p:nvPr>
            <p:ph sz="quarter" idx="36" hasCustomPrompt="1"/>
          </p:nvPr>
        </p:nvSpPr>
        <p:spPr>
          <a:xfrm>
            <a:off x="3318551" y="5014357"/>
            <a:ext cx="1034421" cy="1318725"/>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4793044" y="5014358"/>
            <a:ext cx="6858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a:p>
        </p:txBody>
      </p:sp>
      <p:sp>
        <p:nvSpPr>
          <p:cNvPr id="46" name="Content Placeholder 13"/>
          <p:cNvSpPr>
            <a:spLocks noGrp="1"/>
          </p:cNvSpPr>
          <p:nvPr>
            <p:ph sz="quarter" idx="38" hasCustomPrompt="1"/>
          </p:nvPr>
        </p:nvSpPr>
        <p:spPr>
          <a:xfrm>
            <a:off x="5589941" y="5014357"/>
            <a:ext cx="1034421" cy="1318725"/>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7" name="Picture Placeholder 3"/>
          <p:cNvSpPr>
            <a:spLocks noGrp="1"/>
          </p:cNvSpPr>
          <p:nvPr>
            <p:ph type="pic" sz="quarter" idx="39"/>
          </p:nvPr>
        </p:nvSpPr>
        <p:spPr>
          <a:xfrm>
            <a:off x="7034076" y="5014358"/>
            <a:ext cx="685800" cy="914400"/>
          </a:xfrm>
          <a:solidFill>
            <a:schemeClr val="tx2">
              <a:lumMod val="20000"/>
              <a:lumOff val="8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endParaRPr lang="en-US"/>
          </a:p>
        </p:txBody>
      </p:sp>
      <p:sp>
        <p:nvSpPr>
          <p:cNvPr id="48" name="Content Placeholder 13"/>
          <p:cNvSpPr>
            <a:spLocks noGrp="1"/>
          </p:cNvSpPr>
          <p:nvPr>
            <p:ph sz="quarter" idx="40" hasCustomPrompt="1"/>
          </p:nvPr>
        </p:nvSpPr>
        <p:spPr>
          <a:xfrm>
            <a:off x="7830973" y="5014357"/>
            <a:ext cx="1034421" cy="1318725"/>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56" name="Rectangle 55">
            <a:extLst>
              <a:ext uri="{FF2B5EF4-FFF2-40B4-BE49-F238E27FC236}">
                <a16:creationId xmlns:a16="http://schemas.microsoft.com/office/drawing/2014/main" xmlns="" id="{5560A6F7-E6BD-465C-ABD8-B7FFE2B86BE1}"/>
              </a:ext>
            </a:extLst>
          </p:cNvPr>
          <p:cNvSpPr/>
          <p:nvPr userDrawn="1"/>
        </p:nvSpPr>
        <p:spPr>
          <a:xfrm>
            <a:off x="4791029" y="2584299"/>
            <a:ext cx="690797"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57" name="Rectangle 56">
            <a:extLst>
              <a:ext uri="{FF2B5EF4-FFF2-40B4-BE49-F238E27FC236}">
                <a16:creationId xmlns:a16="http://schemas.microsoft.com/office/drawing/2014/main" xmlns="" id="{16D0519F-D3ED-4BD8-AA8B-7A863DBF8E49}"/>
              </a:ext>
            </a:extLst>
          </p:cNvPr>
          <p:cNvSpPr/>
          <p:nvPr userDrawn="1"/>
        </p:nvSpPr>
        <p:spPr>
          <a:xfrm>
            <a:off x="4791029" y="4186827"/>
            <a:ext cx="690797"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58" name="Rectangle 57">
            <a:extLst>
              <a:ext uri="{FF2B5EF4-FFF2-40B4-BE49-F238E27FC236}">
                <a16:creationId xmlns:a16="http://schemas.microsoft.com/office/drawing/2014/main" xmlns="" id="{584A9354-DA27-4329-BD01-4E3E8CEC4899}"/>
              </a:ext>
            </a:extLst>
          </p:cNvPr>
          <p:cNvSpPr/>
          <p:nvPr userDrawn="1"/>
        </p:nvSpPr>
        <p:spPr>
          <a:xfrm>
            <a:off x="4791029" y="5913886"/>
            <a:ext cx="690797"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59" name="Rectangle 58">
            <a:extLst>
              <a:ext uri="{FF2B5EF4-FFF2-40B4-BE49-F238E27FC236}">
                <a16:creationId xmlns:a16="http://schemas.microsoft.com/office/drawing/2014/main" xmlns="" id="{16457289-715A-46DE-9ABE-43ACFA0CDFB2}"/>
              </a:ext>
            </a:extLst>
          </p:cNvPr>
          <p:cNvSpPr/>
          <p:nvPr userDrawn="1"/>
        </p:nvSpPr>
        <p:spPr>
          <a:xfrm>
            <a:off x="7034076" y="2584299"/>
            <a:ext cx="690797"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60" name="Rectangle 59">
            <a:extLst>
              <a:ext uri="{FF2B5EF4-FFF2-40B4-BE49-F238E27FC236}">
                <a16:creationId xmlns:a16="http://schemas.microsoft.com/office/drawing/2014/main" xmlns="" id="{E34C533B-B74D-4C66-8750-3ABDAB9E7768}"/>
              </a:ext>
            </a:extLst>
          </p:cNvPr>
          <p:cNvSpPr/>
          <p:nvPr userDrawn="1"/>
        </p:nvSpPr>
        <p:spPr>
          <a:xfrm>
            <a:off x="7034076" y="4186827"/>
            <a:ext cx="690797"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61" name="Rectangle 60">
            <a:extLst>
              <a:ext uri="{FF2B5EF4-FFF2-40B4-BE49-F238E27FC236}">
                <a16:creationId xmlns:a16="http://schemas.microsoft.com/office/drawing/2014/main" xmlns="" id="{85C71AB8-AA8A-4913-A6EF-797B9BC21886}"/>
              </a:ext>
            </a:extLst>
          </p:cNvPr>
          <p:cNvSpPr/>
          <p:nvPr userDrawn="1"/>
        </p:nvSpPr>
        <p:spPr>
          <a:xfrm>
            <a:off x="7034076" y="5913886"/>
            <a:ext cx="690797"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62" name="Rectangle 61">
            <a:extLst>
              <a:ext uri="{FF2B5EF4-FFF2-40B4-BE49-F238E27FC236}">
                <a16:creationId xmlns:a16="http://schemas.microsoft.com/office/drawing/2014/main" xmlns="" id="{F04E72DD-3EE7-434C-A4DA-A9A06352CD57}"/>
              </a:ext>
            </a:extLst>
          </p:cNvPr>
          <p:cNvSpPr/>
          <p:nvPr userDrawn="1"/>
        </p:nvSpPr>
        <p:spPr>
          <a:xfrm>
            <a:off x="2522621" y="2584299"/>
            <a:ext cx="690797"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63" name="Rectangle 62">
            <a:extLst>
              <a:ext uri="{FF2B5EF4-FFF2-40B4-BE49-F238E27FC236}">
                <a16:creationId xmlns:a16="http://schemas.microsoft.com/office/drawing/2014/main" xmlns="" id="{9E39A22C-5EF7-488E-8755-5ECDEEAF5A1D}"/>
              </a:ext>
            </a:extLst>
          </p:cNvPr>
          <p:cNvSpPr/>
          <p:nvPr userDrawn="1"/>
        </p:nvSpPr>
        <p:spPr>
          <a:xfrm>
            <a:off x="2522621" y="4186827"/>
            <a:ext cx="690797"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64" name="Rectangle 63">
            <a:extLst>
              <a:ext uri="{FF2B5EF4-FFF2-40B4-BE49-F238E27FC236}">
                <a16:creationId xmlns:a16="http://schemas.microsoft.com/office/drawing/2014/main" xmlns="" id="{9AEF8333-1CC2-467A-A8E8-FAFF68FCCB3B}"/>
              </a:ext>
            </a:extLst>
          </p:cNvPr>
          <p:cNvSpPr/>
          <p:nvPr userDrawn="1"/>
        </p:nvSpPr>
        <p:spPr>
          <a:xfrm>
            <a:off x="2522621" y="5913886"/>
            <a:ext cx="690797"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65" name="Rectangle 64">
            <a:extLst>
              <a:ext uri="{FF2B5EF4-FFF2-40B4-BE49-F238E27FC236}">
                <a16:creationId xmlns:a16="http://schemas.microsoft.com/office/drawing/2014/main" xmlns="" id="{05B84D64-E26F-4B6F-8CFF-B1A6EE503A91}"/>
              </a:ext>
            </a:extLst>
          </p:cNvPr>
          <p:cNvSpPr/>
          <p:nvPr userDrawn="1"/>
        </p:nvSpPr>
        <p:spPr>
          <a:xfrm>
            <a:off x="268015" y="2584299"/>
            <a:ext cx="690797"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66" name="Rectangle 65">
            <a:extLst>
              <a:ext uri="{FF2B5EF4-FFF2-40B4-BE49-F238E27FC236}">
                <a16:creationId xmlns:a16="http://schemas.microsoft.com/office/drawing/2014/main" xmlns="" id="{894DC67A-3269-4259-B9D4-20E1B1D1D0AA}"/>
              </a:ext>
            </a:extLst>
          </p:cNvPr>
          <p:cNvSpPr/>
          <p:nvPr userDrawn="1"/>
        </p:nvSpPr>
        <p:spPr>
          <a:xfrm>
            <a:off x="268015" y="4186827"/>
            <a:ext cx="690797"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67" name="Rectangle 66">
            <a:extLst>
              <a:ext uri="{FF2B5EF4-FFF2-40B4-BE49-F238E27FC236}">
                <a16:creationId xmlns:a16="http://schemas.microsoft.com/office/drawing/2014/main" xmlns="" id="{A1371383-7211-4B50-9B32-78327AE69364}"/>
              </a:ext>
            </a:extLst>
          </p:cNvPr>
          <p:cNvSpPr/>
          <p:nvPr userDrawn="1"/>
        </p:nvSpPr>
        <p:spPr>
          <a:xfrm>
            <a:off x="268015" y="5913886"/>
            <a:ext cx="690797"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50" name="Title Placeholder 1">
            <a:extLst>
              <a:ext uri="{FF2B5EF4-FFF2-40B4-BE49-F238E27FC236}">
                <a16:creationId xmlns:a16="http://schemas.microsoft.com/office/drawing/2014/main" xmlns="" id="{3273D727-FC88-4C47-AB42-6796D4F54630}"/>
              </a:ext>
            </a:extLst>
          </p:cNvPr>
          <p:cNvSpPr>
            <a:spLocks noGrp="1"/>
          </p:cNvSpPr>
          <p:nvPr>
            <p:ph type="title"/>
          </p:nvPr>
        </p:nvSpPr>
        <p:spPr>
          <a:xfrm>
            <a:off x="269081" y="358776"/>
            <a:ext cx="7515879" cy="394259"/>
          </a:xfrm>
          <a:prstGeom prst="rect">
            <a:avLst/>
          </a:prstGeom>
        </p:spPr>
        <p:txBody>
          <a:bodyPr vert="horz" lIns="0" tIns="0" rIns="0" bIns="0" rtlCol="0" anchor="b">
            <a:noAutofit/>
          </a:bodyPr>
          <a:lstStyle/>
          <a:p>
            <a:r>
              <a:rPr lang="en-US"/>
              <a:t>Add title</a:t>
            </a:r>
            <a:endParaRPr lang="en-GB"/>
          </a:p>
        </p:txBody>
      </p:sp>
      <p:cxnSp>
        <p:nvCxnSpPr>
          <p:cNvPr id="51" name="Straight Connector 50">
            <a:extLst>
              <a:ext uri="{FF2B5EF4-FFF2-40B4-BE49-F238E27FC236}">
                <a16:creationId xmlns:a16="http://schemas.microsoft.com/office/drawing/2014/main" xmlns="" id="{A83D71C6-D7F0-4776-B3DE-130B092962C1}"/>
              </a:ext>
            </a:extLst>
          </p:cNvPr>
          <p:cNvCxnSpPr>
            <a:cxnSpLocks/>
          </p:cNvCxnSpPr>
          <p:nvPr userDrawn="1"/>
        </p:nvCxnSpPr>
        <p:spPr>
          <a:xfrm>
            <a:off x="269081" y="8335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xmlns="" id="{A4034B48-D478-4C4F-B14D-46439734DA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Tree>
    <p:extLst>
      <p:ext uri="{BB962C8B-B14F-4D97-AF65-F5344CB8AC3E}">
        <p14:creationId xmlns:p14="http://schemas.microsoft.com/office/powerpoint/2010/main" val="33415193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9 Team Subtitl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5F44C86B-3819-4FBD-97BF-05F4F1669122}"/>
              </a:ext>
            </a:extLst>
          </p:cNvPr>
          <p:cNvSpPr/>
          <p:nvPr userDrawn="1"/>
        </p:nvSpPr>
        <p:spPr>
          <a:xfrm>
            <a:off x="6212544" y="5814203"/>
            <a:ext cx="731029" cy="2230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4" name="Picture Placeholder 3"/>
          <p:cNvSpPr>
            <a:spLocks noGrp="1"/>
          </p:cNvSpPr>
          <p:nvPr>
            <p:ph type="pic" sz="quarter" idx="10"/>
          </p:nvPr>
        </p:nvSpPr>
        <p:spPr>
          <a:xfrm>
            <a:off x="269081" y="1678523"/>
            <a:ext cx="731029" cy="974705"/>
          </a:xfr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14" name="Content Placeholder 13"/>
          <p:cNvSpPr>
            <a:spLocks noGrp="1"/>
          </p:cNvSpPr>
          <p:nvPr>
            <p:ph sz="quarter" idx="18" hasCustomPrompt="1"/>
          </p:nvPr>
        </p:nvSpPr>
        <p:spPr>
          <a:xfrm>
            <a:off x="1065978" y="1678522"/>
            <a:ext cx="1850283" cy="1042934"/>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239396" y="1678523"/>
            <a:ext cx="731029"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28" name="Content Placeholder 13"/>
          <p:cNvSpPr>
            <a:spLocks noGrp="1"/>
          </p:cNvSpPr>
          <p:nvPr>
            <p:ph sz="quarter" idx="20" hasCustomPrompt="1"/>
          </p:nvPr>
        </p:nvSpPr>
        <p:spPr>
          <a:xfrm>
            <a:off x="4039127" y="1678522"/>
            <a:ext cx="1850283" cy="1042934"/>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212545" y="1669896"/>
            <a:ext cx="731029"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30" name="Content Placeholder 13"/>
          <p:cNvSpPr>
            <a:spLocks noGrp="1"/>
          </p:cNvSpPr>
          <p:nvPr>
            <p:ph sz="quarter" idx="22" hasCustomPrompt="1"/>
          </p:nvPr>
        </p:nvSpPr>
        <p:spPr>
          <a:xfrm>
            <a:off x="7015111" y="1678522"/>
            <a:ext cx="1850283" cy="1042934"/>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269081" y="3308291"/>
            <a:ext cx="731029"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34" name="Content Placeholder 13"/>
          <p:cNvSpPr>
            <a:spLocks noGrp="1"/>
          </p:cNvSpPr>
          <p:nvPr>
            <p:ph sz="quarter" idx="26" hasCustomPrompt="1"/>
          </p:nvPr>
        </p:nvSpPr>
        <p:spPr>
          <a:xfrm>
            <a:off x="1065978" y="3308290"/>
            <a:ext cx="1850283" cy="1042934"/>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3239396" y="3308291"/>
            <a:ext cx="731029"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36" name="Content Placeholder 13"/>
          <p:cNvSpPr>
            <a:spLocks noGrp="1"/>
          </p:cNvSpPr>
          <p:nvPr>
            <p:ph sz="quarter" idx="28" hasCustomPrompt="1"/>
          </p:nvPr>
        </p:nvSpPr>
        <p:spPr>
          <a:xfrm>
            <a:off x="4039127" y="3308290"/>
            <a:ext cx="1850283" cy="1042934"/>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6212545" y="3308290"/>
            <a:ext cx="731029"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38" name="Content Placeholder 13"/>
          <p:cNvSpPr>
            <a:spLocks noGrp="1"/>
          </p:cNvSpPr>
          <p:nvPr>
            <p:ph sz="quarter" idx="30" hasCustomPrompt="1"/>
          </p:nvPr>
        </p:nvSpPr>
        <p:spPr>
          <a:xfrm>
            <a:off x="7015111" y="3308290"/>
            <a:ext cx="1850283" cy="1042934"/>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269081" y="5006290"/>
            <a:ext cx="731029"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42" name="Content Placeholder 13"/>
          <p:cNvSpPr>
            <a:spLocks noGrp="1"/>
          </p:cNvSpPr>
          <p:nvPr>
            <p:ph sz="quarter" idx="34" hasCustomPrompt="1"/>
          </p:nvPr>
        </p:nvSpPr>
        <p:spPr>
          <a:xfrm>
            <a:off x="1065978" y="5006289"/>
            <a:ext cx="1850283" cy="1042934"/>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3239396" y="5006290"/>
            <a:ext cx="731029"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44" name="Content Placeholder 13"/>
          <p:cNvSpPr>
            <a:spLocks noGrp="1"/>
          </p:cNvSpPr>
          <p:nvPr>
            <p:ph sz="quarter" idx="36" hasCustomPrompt="1"/>
          </p:nvPr>
        </p:nvSpPr>
        <p:spPr>
          <a:xfrm>
            <a:off x="4039127" y="5006289"/>
            <a:ext cx="1850283" cy="1042934"/>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6212545" y="5006289"/>
            <a:ext cx="731029"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46" name="Content Placeholder 13"/>
          <p:cNvSpPr>
            <a:spLocks noGrp="1"/>
          </p:cNvSpPr>
          <p:nvPr>
            <p:ph sz="quarter" idx="38" hasCustomPrompt="1"/>
          </p:nvPr>
        </p:nvSpPr>
        <p:spPr>
          <a:xfrm>
            <a:off x="7015111" y="5006289"/>
            <a:ext cx="1850283" cy="1042934"/>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3" name="Title Placeholder 1">
            <a:extLst>
              <a:ext uri="{FF2B5EF4-FFF2-40B4-BE49-F238E27FC236}">
                <a16:creationId xmlns:a16="http://schemas.microsoft.com/office/drawing/2014/main" xmlns="" id="{4862E8A8-E103-452C-9CB9-0D48B46D738A}"/>
              </a:ext>
            </a:extLst>
          </p:cNvPr>
          <p:cNvSpPr>
            <a:spLocks noGrp="1"/>
          </p:cNvSpPr>
          <p:nvPr>
            <p:ph type="title"/>
          </p:nvPr>
        </p:nvSpPr>
        <p:spPr>
          <a:xfrm>
            <a:off x="269081" y="358776"/>
            <a:ext cx="7515879" cy="394259"/>
          </a:xfrm>
          <a:prstGeom prst="rect">
            <a:avLst/>
          </a:prstGeom>
        </p:spPr>
        <p:txBody>
          <a:bodyPr vert="horz" lIns="0" tIns="0" rIns="0" bIns="0" rtlCol="0" anchor="b">
            <a:noAutofit/>
          </a:bodyPr>
          <a:lstStyle/>
          <a:p>
            <a:r>
              <a:rPr lang="en-US"/>
              <a:t>Add title</a:t>
            </a:r>
            <a:endParaRPr lang="en-GB"/>
          </a:p>
        </p:txBody>
      </p:sp>
      <p:cxnSp>
        <p:nvCxnSpPr>
          <p:cNvPr id="25" name="Straight Connector 24">
            <a:extLst>
              <a:ext uri="{FF2B5EF4-FFF2-40B4-BE49-F238E27FC236}">
                <a16:creationId xmlns:a16="http://schemas.microsoft.com/office/drawing/2014/main" xmlns="" id="{69C90EC7-3178-4915-8F05-504623FF74BC}"/>
              </a:ext>
            </a:extLst>
          </p:cNvPr>
          <p:cNvCxnSpPr>
            <a:cxnSpLocks/>
          </p:cNvCxnSpPr>
          <p:nvPr userDrawn="1"/>
        </p:nvCxnSpPr>
        <p:spPr>
          <a:xfrm>
            <a:off x="269081" y="8335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xmlns="" id="{60B4C58F-8A89-4F93-98C3-9D66F02716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Tree>
    <p:extLst>
      <p:ext uri="{BB962C8B-B14F-4D97-AF65-F5344CB8AC3E}">
        <p14:creationId xmlns:p14="http://schemas.microsoft.com/office/powerpoint/2010/main" val="24176103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76490" y="1669718"/>
            <a:ext cx="1150616" cy="1534154"/>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14" name="Content Placeholder 13"/>
          <p:cNvSpPr>
            <a:spLocks noGrp="1"/>
          </p:cNvSpPr>
          <p:nvPr>
            <p:ph sz="quarter" idx="18" hasCustomPrompt="1"/>
          </p:nvPr>
        </p:nvSpPr>
        <p:spPr>
          <a:xfrm>
            <a:off x="1566480" y="1669717"/>
            <a:ext cx="2669009" cy="1942241"/>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709852" y="1669718"/>
            <a:ext cx="1150616" cy="1534154"/>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28" name="Content Placeholder 13"/>
          <p:cNvSpPr>
            <a:spLocks noGrp="1"/>
          </p:cNvSpPr>
          <p:nvPr>
            <p:ph sz="quarter" idx="20" hasCustomPrompt="1"/>
          </p:nvPr>
        </p:nvSpPr>
        <p:spPr>
          <a:xfrm>
            <a:off x="6002677" y="1669717"/>
            <a:ext cx="2669009" cy="1942241"/>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276490" y="4003966"/>
            <a:ext cx="1150616" cy="1534154"/>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34" name="Content Placeholder 13"/>
          <p:cNvSpPr>
            <a:spLocks noGrp="1"/>
          </p:cNvSpPr>
          <p:nvPr>
            <p:ph sz="quarter" idx="26" hasCustomPrompt="1"/>
          </p:nvPr>
        </p:nvSpPr>
        <p:spPr>
          <a:xfrm>
            <a:off x="1566480" y="4003965"/>
            <a:ext cx="2669009" cy="1942241"/>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709852" y="4003966"/>
            <a:ext cx="1150616" cy="1534154"/>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36" name="Content Placeholder 13"/>
          <p:cNvSpPr>
            <a:spLocks noGrp="1"/>
          </p:cNvSpPr>
          <p:nvPr>
            <p:ph sz="quarter" idx="28" hasCustomPrompt="1"/>
          </p:nvPr>
        </p:nvSpPr>
        <p:spPr>
          <a:xfrm>
            <a:off x="6002677" y="4003965"/>
            <a:ext cx="2669009" cy="1942241"/>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12" name="Title Placeholder 1">
            <a:extLst>
              <a:ext uri="{FF2B5EF4-FFF2-40B4-BE49-F238E27FC236}">
                <a16:creationId xmlns:a16="http://schemas.microsoft.com/office/drawing/2014/main" xmlns="" id="{C8D9E101-57B6-454A-8CAB-BF7A8D71E299}"/>
              </a:ext>
            </a:extLst>
          </p:cNvPr>
          <p:cNvSpPr>
            <a:spLocks noGrp="1"/>
          </p:cNvSpPr>
          <p:nvPr>
            <p:ph type="title"/>
          </p:nvPr>
        </p:nvSpPr>
        <p:spPr>
          <a:xfrm>
            <a:off x="269081" y="358776"/>
            <a:ext cx="7515879" cy="394259"/>
          </a:xfrm>
          <a:prstGeom prst="rect">
            <a:avLst/>
          </a:prstGeom>
        </p:spPr>
        <p:txBody>
          <a:bodyPr vert="horz" lIns="0" tIns="0" rIns="0" bIns="0" rtlCol="0" anchor="b">
            <a:noAutofit/>
          </a:bodyPr>
          <a:lstStyle/>
          <a:p>
            <a:r>
              <a:rPr lang="en-US"/>
              <a:t>Add title</a:t>
            </a:r>
            <a:endParaRPr lang="en-GB"/>
          </a:p>
        </p:txBody>
      </p:sp>
      <p:cxnSp>
        <p:nvCxnSpPr>
          <p:cNvPr id="13" name="Straight Connector 12">
            <a:extLst>
              <a:ext uri="{FF2B5EF4-FFF2-40B4-BE49-F238E27FC236}">
                <a16:creationId xmlns:a16="http://schemas.microsoft.com/office/drawing/2014/main" xmlns="" id="{B3079712-632C-42BC-A2C4-6EBF9ABFEA78}"/>
              </a:ext>
            </a:extLst>
          </p:cNvPr>
          <p:cNvCxnSpPr>
            <a:cxnSpLocks/>
          </p:cNvCxnSpPr>
          <p:nvPr userDrawn="1"/>
        </p:nvCxnSpPr>
        <p:spPr>
          <a:xfrm>
            <a:off x="269081" y="8335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xmlns="" id="{9D033E47-1344-4C2B-A033-052C502851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Tree>
    <p:extLst>
      <p:ext uri="{BB962C8B-B14F-4D97-AF65-F5344CB8AC3E}">
        <p14:creationId xmlns:p14="http://schemas.microsoft.com/office/powerpoint/2010/main" val="25005825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31753" y="1674294"/>
            <a:ext cx="1226412" cy="1635216"/>
          </a:xfrm>
          <a:prstGeom prst="ellipse">
            <a:avLst/>
          </a:prstGeo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14" name="Content Placeholder 13"/>
          <p:cNvSpPr>
            <a:spLocks noGrp="1"/>
          </p:cNvSpPr>
          <p:nvPr>
            <p:ph sz="quarter" idx="18" hasCustomPrompt="1"/>
          </p:nvPr>
        </p:nvSpPr>
        <p:spPr>
          <a:xfrm>
            <a:off x="278608" y="3617500"/>
            <a:ext cx="2532703" cy="2727739"/>
          </a:xfrm>
        </p:spPr>
        <p:txBody>
          <a:bodyPr>
            <a:noAutofit/>
          </a:bodyPr>
          <a:lstStyle>
            <a:lvl1pPr marL="0" indent="0" algn="ctr">
              <a:lnSpc>
                <a:spcPct val="80000"/>
              </a:lnSpc>
              <a:buNone/>
              <a:defRPr sz="15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011872" y="1674294"/>
            <a:ext cx="1226412" cy="1635216"/>
          </a:xfrm>
          <a:prstGeom prst="ellipse">
            <a:avLst/>
          </a:prstGeom>
          <a:solidFill>
            <a:schemeClr val="tx2">
              <a:lumMod val="20000"/>
              <a:lumOff val="80000"/>
            </a:schemeClr>
          </a:solidFill>
          <a:ln w="3175">
            <a:no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28" name="Content Placeholder 13"/>
          <p:cNvSpPr>
            <a:spLocks noGrp="1"/>
          </p:cNvSpPr>
          <p:nvPr>
            <p:ph sz="quarter" idx="20" hasCustomPrompt="1"/>
          </p:nvPr>
        </p:nvSpPr>
        <p:spPr>
          <a:xfrm>
            <a:off x="3305649" y="3617500"/>
            <a:ext cx="2532703" cy="2727739"/>
          </a:xfrm>
        </p:spPr>
        <p:txBody>
          <a:bodyPr>
            <a:noAutofit/>
          </a:bodyPr>
          <a:lstStyle>
            <a:lvl1pPr marL="0" indent="0" algn="ctr">
              <a:lnSpc>
                <a:spcPct val="80000"/>
              </a:lnSpc>
              <a:buNone/>
              <a:defRPr sz="15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985835" y="1674293"/>
            <a:ext cx="1226412" cy="1635216"/>
          </a:xfrm>
          <a:prstGeom prst="ellipse">
            <a:avLst/>
          </a:prstGeom>
          <a:solidFill>
            <a:schemeClr val="tx2">
              <a:lumMod val="20000"/>
              <a:lumOff val="80000"/>
            </a:schemeClr>
          </a:solidFill>
          <a:ln w="3175">
            <a:no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a:p>
        </p:txBody>
      </p:sp>
      <p:sp>
        <p:nvSpPr>
          <p:cNvPr id="30" name="Content Placeholder 13"/>
          <p:cNvSpPr>
            <a:spLocks noGrp="1"/>
          </p:cNvSpPr>
          <p:nvPr>
            <p:ph sz="quarter" idx="22" hasCustomPrompt="1"/>
          </p:nvPr>
        </p:nvSpPr>
        <p:spPr>
          <a:xfrm>
            <a:off x="6332690" y="3617500"/>
            <a:ext cx="2532703" cy="2727739"/>
          </a:xfrm>
        </p:spPr>
        <p:txBody>
          <a:bodyPr>
            <a:noAutofit/>
          </a:bodyPr>
          <a:lstStyle>
            <a:lvl1pPr marL="0" indent="0" algn="ctr">
              <a:lnSpc>
                <a:spcPct val="80000"/>
              </a:lnSpc>
              <a:buNone/>
              <a:defRPr sz="15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10" name="Title Placeholder 1">
            <a:extLst>
              <a:ext uri="{FF2B5EF4-FFF2-40B4-BE49-F238E27FC236}">
                <a16:creationId xmlns:a16="http://schemas.microsoft.com/office/drawing/2014/main" xmlns="" id="{B34CD6A1-2D29-4723-B329-B8E6D37F7D45}"/>
              </a:ext>
            </a:extLst>
          </p:cNvPr>
          <p:cNvSpPr>
            <a:spLocks noGrp="1"/>
          </p:cNvSpPr>
          <p:nvPr>
            <p:ph type="title"/>
          </p:nvPr>
        </p:nvSpPr>
        <p:spPr>
          <a:xfrm>
            <a:off x="269081" y="358776"/>
            <a:ext cx="7515879" cy="394259"/>
          </a:xfrm>
          <a:prstGeom prst="rect">
            <a:avLst/>
          </a:prstGeom>
        </p:spPr>
        <p:txBody>
          <a:bodyPr vert="horz" lIns="0" tIns="0" rIns="0" bIns="0" rtlCol="0" anchor="b">
            <a:noAutofit/>
          </a:bodyPr>
          <a:lstStyle/>
          <a:p>
            <a:r>
              <a:rPr lang="en-US"/>
              <a:t>Add title</a:t>
            </a:r>
            <a:endParaRPr lang="en-GB"/>
          </a:p>
        </p:txBody>
      </p:sp>
      <p:cxnSp>
        <p:nvCxnSpPr>
          <p:cNvPr id="11" name="Straight Connector 10">
            <a:extLst>
              <a:ext uri="{FF2B5EF4-FFF2-40B4-BE49-F238E27FC236}">
                <a16:creationId xmlns:a16="http://schemas.microsoft.com/office/drawing/2014/main" xmlns="" id="{0F932838-1E40-41D6-A8F1-9307EE444B16}"/>
              </a:ext>
            </a:extLst>
          </p:cNvPr>
          <p:cNvCxnSpPr>
            <a:cxnSpLocks/>
          </p:cNvCxnSpPr>
          <p:nvPr userDrawn="1"/>
        </p:nvCxnSpPr>
        <p:spPr>
          <a:xfrm>
            <a:off x="269081" y="8335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xmlns="" id="{E1F8D2F3-2340-44F8-B0F9-D76DB5C286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Tree>
    <p:extLst>
      <p:ext uri="{BB962C8B-B14F-4D97-AF65-F5344CB8AC3E}">
        <p14:creationId xmlns:p14="http://schemas.microsoft.com/office/powerpoint/2010/main" val="36503085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 Team Subtitle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90623" y="1682920"/>
            <a:ext cx="1174179" cy="1565572"/>
          </a:xfrm>
          <a:prstGeom prst="ellipse">
            <a:avLst/>
          </a:prstGeo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14" name="Content Placeholder 13"/>
          <p:cNvSpPr>
            <a:spLocks noGrp="1"/>
          </p:cNvSpPr>
          <p:nvPr>
            <p:ph sz="quarter" idx="18" hasCustomPrompt="1"/>
          </p:nvPr>
        </p:nvSpPr>
        <p:spPr>
          <a:xfrm>
            <a:off x="269081" y="3432474"/>
            <a:ext cx="2017263" cy="2688859"/>
          </a:xfrm>
        </p:spPr>
        <p:txBody>
          <a:bodyPr>
            <a:normAutofit/>
          </a:bodyPr>
          <a:lstStyle>
            <a:lvl1pPr marL="0" indent="0" algn="ctr">
              <a:lnSpc>
                <a:spcPct val="80000"/>
              </a:lnSpc>
              <a:buNone/>
              <a:defRPr sz="15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2906309" y="1682920"/>
            <a:ext cx="1174179" cy="1565572"/>
          </a:xfrm>
          <a:prstGeom prst="ellipse">
            <a:avLst/>
          </a:prstGeom>
          <a:solidFill>
            <a:schemeClr val="tx2">
              <a:lumMod val="20000"/>
              <a:lumOff val="80000"/>
            </a:schemeClr>
          </a:solidFill>
          <a:ln w="3175">
            <a:no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28" name="Content Placeholder 13"/>
          <p:cNvSpPr>
            <a:spLocks noGrp="1"/>
          </p:cNvSpPr>
          <p:nvPr>
            <p:ph sz="quarter" idx="20" hasCustomPrompt="1"/>
          </p:nvPr>
        </p:nvSpPr>
        <p:spPr>
          <a:xfrm>
            <a:off x="2462098" y="3432474"/>
            <a:ext cx="2017263" cy="2688859"/>
          </a:xfrm>
        </p:spPr>
        <p:txBody>
          <a:bodyPr>
            <a:normAutofit/>
          </a:bodyPr>
          <a:lstStyle>
            <a:lvl1pPr marL="0" indent="0" algn="ctr">
              <a:lnSpc>
                <a:spcPct val="80000"/>
              </a:lnSpc>
              <a:buNone/>
              <a:defRPr sz="15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5121995" y="1682920"/>
            <a:ext cx="1174179" cy="1565572"/>
          </a:xfrm>
          <a:prstGeom prst="ellipse">
            <a:avLst/>
          </a:prstGeom>
          <a:solidFill>
            <a:schemeClr val="tx2">
              <a:lumMod val="20000"/>
              <a:lumOff val="80000"/>
            </a:schemeClr>
          </a:solidFill>
          <a:ln w="3175">
            <a:no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a:p>
        </p:txBody>
      </p:sp>
      <p:sp>
        <p:nvSpPr>
          <p:cNvPr id="30" name="Content Placeholder 13"/>
          <p:cNvSpPr>
            <a:spLocks noGrp="1"/>
          </p:cNvSpPr>
          <p:nvPr>
            <p:ph sz="quarter" idx="22" hasCustomPrompt="1"/>
          </p:nvPr>
        </p:nvSpPr>
        <p:spPr>
          <a:xfrm>
            <a:off x="4655114" y="3432474"/>
            <a:ext cx="2017263" cy="2688859"/>
          </a:xfrm>
        </p:spPr>
        <p:txBody>
          <a:bodyPr>
            <a:normAutofit/>
          </a:bodyPr>
          <a:lstStyle>
            <a:lvl1pPr marL="0" indent="0" algn="ctr">
              <a:lnSpc>
                <a:spcPct val="80000"/>
              </a:lnSpc>
              <a:buNone/>
              <a:defRPr sz="15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10" name="Picture Placeholder 3"/>
          <p:cNvSpPr>
            <a:spLocks noGrp="1"/>
          </p:cNvSpPr>
          <p:nvPr>
            <p:ph type="pic" sz="quarter" idx="42"/>
          </p:nvPr>
        </p:nvSpPr>
        <p:spPr>
          <a:xfrm>
            <a:off x="7224892" y="1682919"/>
            <a:ext cx="1174179" cy="1565572"/>
          </a:xfrm>
          <a:prstGeom prst="ellipse">
            <a:avLst/>
          </a:prstGeom>
          <a:solidFill>
            <a:schemeClr val="tx2">
              <a:lumMod val="20000"/>
              <a:lumOff val="80000"/>
            </a:schemeClr>
          </a:solidFill>
          <a:ln w="3175">
            <a:noFill/>
          </a:ln>
          <a:effectLst>
            <a:outerShdw dist="25400" dir="5400000" algn="t" rotWithShape="0">
              <a:schemeClr val="tx2"/>
            </a:outerShdw>
          </a:effectLst>
        </p:spPr>
        <p:txBody>
          <a:bodyPr anchor="ctr" anchorCtr="0">
            <a:normAutofit/>
          </a:bodyPr>
          <a:lstStyle>
            <a:lvl1pPr marL="0" indent="0" algn="ctr">
              <a:buNone/>
              <a:defRPr sz="788"/>
            </a:lvl1pPr>
          </a:lstStyle>
          <a:p>
            <a:endParaRPr lang="en-US"/>
          </a:p>
        </p:txBody>
      </p:sp>
      <p:sp>
        <p:nvSpPr>
          <p:cNvPr id="11" name="Content Placeholder 13"/>
          <p:cNvSpPr>
            <a:spLocks noGrp="1"/>
          </p:cNvSpPr>
          <p:nvPr>
            <p:ph sz="quarter" idx="43" hasCustomPrompt="1"/>
          </p:nvPr>
        </p:nvSpPr>
        <p:spPr>
          <a:xfrm>
            <a:off x="6848131" y="3432474"/>
            <a:ext cx="2017263" cy="2688859"/>
          </a:xfrm>
        </p:spPr>
        <p:txBody>
          <a:bodyPr>
            <a:normAutofit/>
          </a:bodyPr>
          <a:lstStyle>
            <a:lvl1pPr marL="0" indent="0" algn="ctr">
              <a:lnSpc>
                <a:spcPct val="80000"/>
              </a:lnSpc>
              <a:buNone/>
              <a:defRPr sz="15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12" name="Title Placeholder 1">
            <a:extLst>
              <a:ext uri="{FF2B5EF4-FFF2-40B4-BE49-F238E27FC236}">
                <a16:creationId xmlns:a16="http://schemas.microsoft.com/office/drawing/2014/main" xmlns="" id="{54951E29-0513-4404-8EBF-63E994E6F7C7}"/>
              </a:ext>
            </a:extLst>
          </p:cNvPr>
          <p:cNvSpPr>
            <a:spLocks noGrp="1"/>
          </p:cNvSpPr>
          <p:nvPr>
            <p:ph type="title"/>
          </p:nvPr>
        </p:nvSpPr>
        <p:spPr>
          <a:xfrm>
            <a:off x="269081" y="358776"/>
            <a:ext cx="7515879" cy="394259"/>
          </a:xfrm>
          <a:prstGeom prst="rect">
            <a:avLst/>
          </a:prstGeom>
        </p:spPr>
        <p:txBody>
          <a:bodyPr vert="horz" lIns="0" tIns="0" rIns="0" bIns="0" rtlCol="0" anchor="b">
            <a:noAutofit/>
          </a:bodyPr>
          <a:lstStyle/>
          <a:p>
            <a:r>
              <a:rPr lang="en-US"/>
              <a:t>Add title</a:t>
            </a:r>
            <a:endParaRPr lang="en-GB"/>
          </a:p>
        </p:txBody>
      </p:sp>
      <p:cxnSp>
        <p:nvCxnSpPr>
          <p:cNvPr id="13" name="Straight Connector 12">
            <a:extLst>
              <a:ext uri="{FF2B5EF4-FFF2-40B4-BE49-F238E27FC236}">
                <a16:creationId xmlns:a16="http://schemas.microsoft.com/office/drawing/2014/main" xmlns="" id="{AD55AE93-239B-4397-93C4-31B5919F2F9E}"/>
              </a:ext>
            </a:extLst>
          </p:cNvPr>
          <p:cNvCxnSpPr>
            <a:cxnSpLocks/>
          </p:cNvCxnSpPr>
          <p:nvPr userDrawn="1"/>
        </p:nvCxnSpPr>
        <p:spPr>
          <a:xfrm>
            <a:off x="269081" y="8335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xmlns="" id="{C262025A-749B-40CA-ADC9-F9618677A8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Tree>
    <p:extLst>
      <p:ext uri="{BB962C8B-B14F-4D97-AF65-F5344CB8AC3E}">
        <p14:creationId xmlns:p14="http://schemas.microsoft.com/office/powerpoint/2010/main" val="21083486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hree Image Text ">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69081" y="1412876"/>
            <a:ext cx="2496312"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3323844" y="1412876"/>
            <a:ext cx="2496312"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6369082" y="1412876"/>
            <a:ext cx="2496312"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9"/>
          <p:cNvSpPr>
            <a:spLocks noGrp="1"/>
          </p:cNvSpPr>
          <p:nvPr>
            <p:ph type="body" sz="quarter" idx="14"/>
          </p:nvPr>
        </p:nvSpPr>
        <p:spPr>
          <a:xfrm>
            <a:off x="269081" y="4996442"/>
            <a:ext cx="249631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3323844" y="4996442"/>
            <a:ext cx="249631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6"/>
          </p:nvPr>
        </p:nvSpPr>
        <p:spPr>
          <a:xfrm>
            <a:off x="6369082" y="4996442"/>
            <a:ext cx="249631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xmlns="" id="{CFCA3902-3137-4E85-A172-8E4935B6A9D7}"/>
              </a:ext>
            </a:extLst>
          </p:cNvPr>
          <p:cNvSpPr>
            <a:spLocks noGrp="1"/>
          </p:cNvSpPr>
          <p:nvPr>
            <p:ph type="title"/>
          </p:nvPr>
        </p:nvSpPr>
        <p:spPr>
          <a:xfrm>
            <a:off x="269081" y="358776"/>
            <a:ext cx="7515879" cy="394259"/>
          </a:xfrm>
          <a:prstGeom prst="rect">
            <a:avLst/>
          </a:prstGeom>
        </p:spPr>
        <p:txBody>
          <a:bodyPr vert="horz" lIns="0" tIns="0" rIns="0" bIns="0" rtlCol="0" anchor="b">
            <a:noAutofit/>
          </a:bodyPr>
          <a:lstStyle/>
          <a:p>
            <a:r>
              <a:rPr lang="en-US"/>
              <a:t>Add title</a:t>
            </a:r>
            <a:endParaRPr lang="en-GB"/>
          </a:p>
        </p:txBody>
      </p:sp>
      <p:cxnSp>
        <p:nvCxnSpPr>
          <p:cNvPr id="12" name="Straight Connector 11">
            <a:extLst>
              <a:ext uri="{FF2B5EF4-FFF2-40B4-BE49-F238E27FC236}">
                <a16:creationId xmlns:a16="http://schemas.microsoft.com/office/drawing/2014/main" xmlns="" id="{D2E59CCF-D864-4C37-8AF7-6520131D4C84}"/>
              </a:ext>
            </a:extLst>
          </p:cNvPr>
          <p:cNvCxnSpPr>
            <a:cxnSpLocks/>
          </p:cNvCxnSpPr>
          <p:nvPr userDrawn="1"/>
        </p:nvCxnSpPr>
        <p:spPr>
          <a:xfrm>
            <a:off x="269081" y="8335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xmlns="" id="{C50E90F8-BEA3-4726-A58B-F8A2D6C0DC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Tree>
    <p:extLst>
      <p:ext uri="{BB962C8B-B14F-4D97-AF65-F5344CB8AC3E}">
        <p14:creationId xmlns:p14="http://schemas.microsoft.com/office/powerpoint/2010/main" val="19344199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wo Image Text ">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69082" y="1412876"/>
            <a:ext cx="3814192"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5051202" y="1412876"/>
            <a:ext cx="3814192"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9"/>
          <p:cNvSpPr>
            <a:spLocks noGrp="1"/>
          </p:cNvSpPr>
          <p:nvPr>
            <p:ph type="body" sz="quarter" idx="14"/>
          </p:nvPr>
        </p:nvSpPr>
        <p:spPr>
          <a:xfrm>
            <a:off x="269082" y="4996442"/>
            <a:ext cx="381419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5051202" y="4996442"/>
            <a:ext cx="381419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xmlns="" id="{FD80DA99-1A8B-42A7-8A00-9FE7932CC2AC}"/>
              </a:ext>
            </a:extLst>
          </p:cNvPr>
          <p:cNvSpPr>
            <a:spLocks noGrp="1"/>
          </p:cNvSpPr>
          <p:nvPr>
            <p:ph type="title"/>
          </p:nvPr>
        </p:nvSpPr>
        <p:spPr>
          <a:xfrm>
            <a:off x="269081" y="358776"/>
            <a:ext cx="7515879" cy="394259"/>
          </a:xfrm>
          <a:prstGeom prst="rect">
            <a:avLst/>
          </a:prstGeom>
        </p:spPr>
        <p:txBody>
          <a:bodyPr vert="horz" lIns="0" tIns="0" rIns="0" bIns="0" rtlCol="0" anchor="b">
            <a:noAutofit/>
          </a:bodyPr>
          <a:lstStyle/>
          <a:p>
            <a:r>
              <a:rPr lang="en-US"/>
              <a:t>Add title</a:t>
            </a:r>
            <a:endParaRPr lang="en-GB"/>
          </a:p>
        </p:txBody>
      </p:sp>
      <p:cxnSp>
        <p:nvCxnSpPr>
          <p:cNvPr id="10" name="Straight Connector 9">
            <a:extLst>
              <a:ext uri="{FF2B5EF4-FFF2-40B4-BE49-F238E27FC236}">
                <a16:creationId xmlns:a16="http://schemas.microsoft.com/office/drawing/2014/main" xmlns="" id="{43D7798E-7716-44E9-AE03-B7A82E8E6F45}"/>
              </a:ext>
            </a:extLst>
          </p:cNvPr>
          <p:cNvCxnSpPr>
            <a:cxnSpLocks/>
          </p:cNvCxnSpPr>
          <p:nvPr userDrawn="1"/>
        </p:nvCxnSpPr>
        <p:spPr>
          <a:xfrm>
            <a:off x="269081" y="8335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xmlns="" id="{6D2EB34D-E991-47BC-BEF6-E203171C3A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Tree>
    <p:extLst>
      <p:ext uri="{BB962C8B-B14F-4D97-AF65-F5344CB8AC3E}">
        <p14:creationId xmlns:p14="http://schemas.microsoft.com/office/powerpoint/2010/main" val="2542322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wo Image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69082" y="1665289"/>
            <a:ext cx="3814192"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5051202" y="1661577"/>
            <a:ext cx="3814192"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9"/>
          <p:cNvSpPr>
            <a:spLocks noGrp="1"/>
          </p:cNvSpPr>
          <p:nvPr>
            <p:ph type="body" sz="quarter" idx="14"/>
          </p:nvPr>
        </p:nvSpPr>
        <p:spPr>
          <a:xfrm>
            <a:off x="269082" y="5226006"/>
            <a:ext cx="381419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5051202" y="5245143"/>
            <a:ext cx="381419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xmlns="" id="{49829BFB-DDCD-42B9-9B0A-37D34A325024}"/>
              </a:ext>
            </a:extLst>
          </p:cNvPr>
          <p:cNvSpPr>
            <a:spLocks noGrp="1"/>
          </p:cNvSpPr>
          <p:nvPr>
            <p:ph type="title"/>
          </p:nvPr>
        </p:nvSpPr>
        <p:spPr>
          <a:xfrm>
            <a:off x="269081" y="358776"/>
            <a:ext cx="7515879" cy="394259"/>
          </a:xfrm>
          <a:prstGeom prst="rect">
            <a:avLst/>
          </a:prstGeom>
        </p:spPr>
        <p:txBody>
          <a:bodyPr vert="horz" lIns="0" tIns="0" rIns="0" bIns="0" rtlCol="0" anchor="b">
            <a:noAutofit/>
          </a:bodyPr>
          <a:lstStyle/>
          <a:p>
            <a:r>
              <a:rPr lang="en-US"/>
              <a:t>Add title</a:t>
            </a:r>
            <a:endParaRPr lang="en-GB"/>
          </a:p>
        </p:txBody>
      </p:sp>
      <p:cxnSp>
        <p:nvCxnSpPr>
          <p:cNvPr id="11" name="Straight Connector 10">
            <a:extLst>
              <a:ext uri="{FF2B5EF4-FFF2-40B4-BE49-F238E27FC236}">
                <a16:creationId xmlns:a16="http://schemas.microsoft.com/office/drawing/2014/main" xmlns="" id="{2DEE8AF8-D70B-4B13-9FF5-75ECBCCF9F62}"/>
              </a:ext>
            </a:extLst>
          </p:cNvPr>
          <p:cNvCxnSpPr>
            <a:cxnSpLocks/>
          </p:cNvCxnSpPr>
          <p:nvPr userDrawn="1"/>
        </p:nvCxnSpPr>
        <p:spPr>
          <a:xfrm>
            <a:off x="269081" y="8335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xmlns="" id="{B49FEFD6-48F2-429F-9C4A-BDA5DAE02B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Tree>
    <p:extLst>
      <p:ext uri="{BB962C8B-B14F-4D97-AF65-F5344CB8AC3E}">
        <p14:creationId xmlns:p14="http://schemas.microsoft.com/office/powerpoint/2010/main" val="19250270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Four Tall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66795" y="1687961"/>
            <a:ext cx="1828800" cy="1476165"/>
          </a:xfrm>
          <a:solidFill>
            <a:schemeClr val="tx2">
              <a:lumMod val="20000"/>
              <a:lumOff val="80000"/>
            </a:schemeClr>
          </a:solidFill>
          <a:ln w="3175">
            <a:noFill/>
          </a:ln>
          <a:effectLst>
            <a:outerShdw dist="50800" dir="5400000" algn="t" rotWithShape="0">
              <a:schemeClr val="accent1"/>
            </a:outerShdw>
          </a:effectLst>
        </p:spPr>
        <p:txBody>
          <a:bodyPr anchor="ctr">
            <a:normAutofit/>
          </a:bodyPr>
          <a:lstStyle>
            <a:lvl1pPr marL="0" indent="0" algn="ctr">
              <a:buNone/>
              <a:defRPr sz="1050"/>
            </a:lvl1pPr>
          </a:lstStyle>
          <a:p>
            <a:endParaRPr lang="en-US"/>
          </a:p>
        </p:txBody>
      </p:sp>
      <p:sp>
        <p:nvSpPr>
          <p:cNvPr id="14" name="Content Placeholder 13"/>
          <p:cNvSpPr>
            <a:spLocks noGrp="1"/>
          </p:cNvSpPr>
          <p:nvPr>
            <p:ph sz="quarter" idx="18"/>
          </p:nvPr>
        </p:nvSpPr>
        <p:spPr>
          <a:xfrm>
            <a:off x="269081" y="3346241"/>
            <a:ext cx="1831086" cy="2988332"/>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15" name="Content Placeholder 13"/>
          <p:cNvSpPr>
            <a:spLocks noGrp="1"/>
          </p:cNvSpPr>
          <p:nvPr>
            <p:ph sz="quarter" idx="19"/>
          </p:nvPr>
        </p:nvSpPr>
        <p:spPr>
          <a:xfrm>
            <a:off x="2520347" y="3346241"/>
            <a:ext cx="1831086" cy="2988332"/>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18" name="Content Placeholder 13"/>
          <p:cNvSpPr>
            <a:spLocks noGrp="1"/>
          </p:cNvSpPr>
          <p:nvPr>
            <p:ph sz="quarter" idx="20"/>
          </p:nvPr>
        </p:nvSpPr>
        <p:spPr>
          <a:xfrm>
            <a:off x="4776184" y="3346241"/>
            <a:ext cx="1831086" cy="2988332"/>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19" name="Content Placeholder 13"/>
          <p:cNvSpPr>
            <a:spLocks noGrp="1"/>
          </p:cNvSpPr>
          <p:nvPr>
            <p:ph sz="quarter" idx="21"/>
          </p:nvPr>
        </p:nvSpPr>
        <p:spPr>
          <a:xfrm>
            <a:off x="7034308" y="3346241"/>
            <a:ext cx="1831086" cy="2988332"/>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12" name="Title Placeholder 1">
            <a:extLst>
              <a:ext uri="{FF2B5EF4-FFF2-40B4-BE49-F238E27FC236}">
                <a16:creationId xmlns:a16="http://schemas.microsoft.com/office/drawing/2014/main" xmlns="" id="{0D171443-9904-4576-9E0D-182B08579137}"/>
              </a:ext>
            </a:extLst>
          </p:cNvPr>
          <p:cNvSpPr>
            <a:spLocks noGrp="1"/>
          </p:cNvSpPr>
          <p:nvPr>
            <p:ph type="title"/>
          </p:nvPr>
        </p:nvSpPr>
        <p:spPr>
          <a:xfrm>
            <a:off x="269081" y="358776"/>
            <a:ext cx="7515879" cy="394259"/>
          </a:xfrm>
          <a:prstGeom prst="rect">
            <a:avLst/>
          </a:prstGeom>
        </p:spPr>
        <p:txBody>
          <a:bodyPr vert="horz" lIns="0" tIns="0" rIns="0" bIns="0" rtlCol="0" anchor="b">
            <a:noAutofit/>
          </a:bodyPr>
          <a:lstStyle/>
          <a:p>
            <a:r>
              <a:rPr lang="en-US"/>
              <a:t>Add title</a:t>
            </a:r>
            <a:endParaRPr lang="en-GB"/>
          </a:p>
        </p:txBody>
      </p:sp>
      <p:cxnSp>
        <p:nvCxnSpPr>
          <p:cNvPr id="13" name="Straight Connector 12">
            <a:extLst>
              <a:ext uri="{FF2B5EF4-FFF2-40B4-BE49-F238E27FC236}">
                <a16:creationId xmlns:a16="http://schemas.microsoft.com/office/drawing/2014/main" xmlns="" id="{C71E8F2D-EB36-47AE-B7F9-C80AAAA65401}"/>
              </a:ext>
            </a:extLst>
          </p:cNvPr>
          <p:cNvCxnSpPr>
            <a:cxnSpLocks/>
          </p:cNvCxnSpPr>
          <p:nvPr userDrawn="1"/>
        </p:nvCxnSpPr>
        <p:spPr>
          <a:xfrm>
            <a:off x="269081" y="8335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xmlns="" id="{D1109B3F-4338-485D-9B54-AB0C4C9DAA5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
        <p:nvSpPr>
          <p:cNvPr id="21" name="Picture Placeholder 3">
            <a:extLst>
              <a:ext uri="{FF2B5EF4-FFF2-40B4-BE49-F238E27FC236}">
                <a16:creationId xmlns:a16="http://schemas.microsoft.com/office/drawing/2014/main" xmlns="" id="{95278AF7-C3E5-4AB0-8B1B-0B077E4509B8}"/>
              </a:ext>
            </a:extLst>
          </p:cNvPr>
          <p:cNvSpPr>
            <a:spLocks noGrp="1"/>
          </p:cNvSpPr>
          <p:nvPr>
            <p:ph type="pic" sz="quarter" idx="22"/>
          </p:nvPr>
        </p:nvSpPr>
        <p:spPr>
          <a:xfrm>
            <a:off x="2520347" y="1687961"/>
            <a:ext cx="1828800" cy="1476165"/>
          </a:xfrm>
          <a:solidFill>
            <a:schemeClr val="tx2">
              <a:lumMod val="20000"/>
              <a:lumOff val="80000"/>
            </a:schemeClr>
          </a:solidFill>
          <a:ln w="3175">
            <a:noFill/>
          </a:ln>
          <a:effectLst>
            <a:outerShdw dist="50800" dir="5400000" algn="t" rotWithShape="0">
              <a:schemeClr val="accent1"/>
            </a:outerShdw>
          </a:effectLst>
        </p:spPr>
        <p:txBody>
          <a:bodyPr anchor="ctr">
            <a:normAutofit/>
          </a:bodyPr>
          <a:lstStyle>
            <a:lvl1pPr marL="0" indent="0" algn="ctr">
              <a:buNone/>
              <a:defRPr sz="1050"/>
            </a:lvl1pPr>
          </a:lstStyle>
          <a:p>
            <a:endParaRPr lang="en-US"/>
          </a:p>
        </p:txBody>
      </p:sp>
      <p:sp>
        <p:nvSpPr>
          <p:cNvPr id="22" name="Picture Placeholder 3">
            <a:extLst>
              <a:ext uri="{FF2B5EF4-FFF2-40B4-BE49-F238E27FC236}">
                <a16:creationId xmlns:a16="http://schemas.microsoft.com/office/drawing/2014/main" xmlns="" id="{F0900A1F-B672-4F7C-986D-10F42E7B36BC}"/>
              </a:ext>
            </a:extLst>
          </p:cNvPr>
          <p:cNvSpPr>
            <a:spLocks noGrp="1"/>
          </p:cNvSpPr>
          <p:nvPr>
            <p:ph type="pic" sz="quarter" idx="23"/>
          </p:nvPr>
        </p:nvSpPr>
        <p:spPr>
          <a:xfrm>
            <a:off x="4776184" y="1687961"/>
            <a:ext cx="1828800" cy="1476165"/>
          </a:xfrm>
          <a:solidFill>
            <a:schemeClr val="tx2">
              <a:lumMod val="20000"/>
              <a:lumOff val="80000"/>
            </a:schemeClr>
          </a:solidFill>
          <a:ln w="3175">
            <a:noFill/>
          </a:ln>
          <a:effectLst>
            <a:outerShdw dist="50800" dir="5400000" algn="t" rotWithShape="0">
              <a:schemeClr val="accent1"/>
            </a:outerShdw>
          </a:effectLst>
        </p:spPr>
        <p:txBody>
          <a:bodyPr anchor="ctr">
            <a:normAutofit/>
          </a:bodyPr>
          <a:lstStyle>
            <a:lvl1pPr marL="0" indent="0" algn="ctr">
              <a:buNone/>
              <a:defRPr sz="1050"/>
            </a:lvl1pPr>
          </a:lstStyle>
          <a:p>
            <a:endParaRPr lang="en-US"/>
          </a:p>
        </p:txBody>
      </p:sp>
      <p:sp>
        <p:nvSpPr>
          <p:cNvPr id="23" name="Picture Placeholder 3">
            <a:extLst>
              <a:ext uri="{FF2B5EF4-FFF2-40B4-BE49-F238E27FC236}">
                <a16:creationId xmlns:a16="http://schemas.microsoft.com/office/drawing/2014/main" xmlns="" id="{881F4562-AC0F-41F3-8083-3CA10BD3916F}"/>
              </a:ext>
            </a:extLst>
          </p:cNvPr>
          <p:cNvSpPr>
            <a:spLocks noGrp="1"/>
          </p:cNvSpPr>
          <p:nvPr>
            <p:ph type="pic" sz="quarter" idx="24"/>
          </p:nvPr>
        </p:nvSpPr>
        <p:spPr>
          <a:xfrm>
            <a:off x="7034308" y="1687961"/>
            <a:ext cx="1828800" cy="1476165"/>
          </a:xfrm>
          <a:solidFill>
            <a:schemeClr val="tx2">
              <a:lumMod val="20000"/>
              <a:lumOff val="80000"/>
            </a:schemeClr>
          </a:solidFill>
          <a:ln w="3175">
            <a:noFill/>
          </a:ln>
          <a:effectLst>
            <a:outerShdw dist="50800" dir="5400000" algn="t" rotWithShape="0">
              <a:schemeClr val="accent1"/>
            </a:outerShdw>
          </a:effectLst>
        </p:spPr>
        <p:txBody>
          <a:bodyPr anchor="ctr">
            <a:normAutofit/>
          </a:bodyPr>
          <a:lstStyle>
            <a:lvl1pPr marL="0" indent="0" algn="ctr">
              <a:buNone/>
              <a:defRPr sz="1050"/>
            </a:lvl1pPr>
          </a:lstStyle>
          <a:p>
            <a:endParaRPr lang="en-US"/>
          </a:p>
        </p:txBody>
      </p:sp>
    </p:spTree>
    <p:extLst>
      <p:ext uri="{BB962C8B-B14F-4D97-AF65-F5344CB8AC3E}">
        <p14:creationId xmlns:p14="http://schemas.microsoft.com/office/powerpoint/2010/main" val="4137190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hree Tall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69081" y="1677327"/>
            <a:ext cx="2496312"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3319082" y="1677327"/>
            <a:ext cx="2496312"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050"/>
            </a:lvl1pPr>
          </a:lstStyle>
          <a:p>
            <a:pPr marL="0" lvl="0" indent="0" algn="ctr">
              <a:buNone/>
            </a:pPr>
            <a:endParaRPr lang="en-US"/>
          </a:p>
        </p:txBody>
      </p:sp>
      <p:sp>
        <p:nvSpPr>
          <p:cNvPr id="11" name="Content Placeholder 13"/>
          <p:cNvSpPr>
            <a:spLocks noGrp="1"/>
          </p:cNvSpPr>
          <p:nvPr>
            <p:ph sz="quarter" idx="18"/>
          </p:nvPr>
        </p:nvSpPr>
        <p:spPr>
          <a:xfrm>
            <a:off x="269081" y="3335608"/>
            <a:ext cx="2496312" cy="2988332"/>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12" name="Content Placeholder 13"/>
          <p:cNvSpPr>
            <a:spLocks noGrp="1"/>
          </p:cNvSpPr>
          <p:nvPr>
            <p:ph sz="quarter" idx="19"/>
          </p:nvPr>
        </p:nvSpPr>
        <p:spPr>
          <a:xfrm>
            <a:off x="3319082" y="3335608"/>
            <a:ext cx="2496312" cy="2988332"/>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13" name="Content Placeholder 13"/>
          <p:cNvSpPr>
            <a:spLocks noGrp="1"/>
          </p:cNvSpPr>
          <p:nvPr>
            <p:ph sz="quarter" idx="20"/>
          </p:nvPr>
        </p:nvSpPr>
        <p:spPr>
          <a:xfrm>
            <a:off x="6360057" y="3335608"/>
            <a:ext cx="2496312" cy="2988332"/>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10" name="Title Placeholder 1">
            <a:extLst>
              <a:ext uri="{FF2B5EF4-FFF2-40B4-BE49-F238E27FC236}">
                <a16:creationId xmlns:a16="http://schemas.microsoft.com/office/drawing/2014/main" xmlns="" id="{D2BFD9A0-4D4F-4A57-B6BD-2AD5B91A9E57}"/>
              </a:ext>
            </a:extLst>
          </p:cNvPr>
          <p:cNvSpPr>
            <a:spLocks noGrp="1"/>
          </p:cNvSpPr>
          <p:nvPr>
            <p:ph type="title"/>
          </p:nvPr>
        </p:nvSpPr>
        <p:spPr>
          <a:xfrm>
            <a:off x="269081" y="358776"/>
            <a:ext cx="7515879" cy="394259"/>
          </a:xfrm>
          <a:prstGeom prst="rect">
            <a:avLst/>
          </a:prstGeom>
        </p:spPr>
        <p:txBody>
          <a:bodyPr vert="horz" lIns="0" tIns="0" rIns="0" bIns="0" rtlCol="0" anchor="b">
            <a:noAutofit/>
          </a:bodyPr>
          <a:lstStyle/>
          <a:p>
            <a:r>
              <a:rPr lang="en-US"/>
              <a:t>Add title</a:t>
            </a:r>
            <a:endParaRPr lang="en-GB"/>
          </a:p>
        </p:txBody>
      </p:sp>
      <p:cxnSp>
        <p:nvCxnSpPr>
          <p:cNvPr id="14" name="Straight Connector 13">
            <a:extLst>
              <a:ext uri="{FF2B5EF4-FFF2-40B4-BE49-F238E27FC236}">
                <a16:creationId xmlns:a16="http://schemas.microsoft.com/office/drawing/2014/main" xmlns="" id="{C5870B1C-AEE3-48BA-BDD9-4594A3B92365}"/>
              </a:ext>
            </a:extLst>
          </p:cNvPr>
          <p:cNvCxnSpPr>
            <a:cxnSpLocks/>
          </p:cNvCxnSpPr>
          <p:nvPr userDrawn="1"/>
        </p:nvCxnSpPr>
        <p:spPr>
          <a:xfrm>
            <a:off x="269081" y="8335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xmlns="" id="{54975EA5-FB06-46BE-BFAA-7F80BE11C1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
        <p:nvSpPr>
          <p:cNvPr id="16" name="Picture Placeholder 3">
            <a:extLst>
              <a:ext uri="{FF2B5EF4-FFF2-40B4-BE49-F238E27FC236}">
                <a16:creationId xmlns:a16="http://schemas.microsoft.com/office/drawing/2014/main" xmlns="" id="{D7FBEB76-76CC-40D7-8AFB-714E4FB819D8}"/>
              </a:ext>
            </a:extLst>
          </p:cNvPr>
          <p:cNvSpPr>
            <a:spLocks noGrp="1"/>
          </p:cNvSpPr>
          <p:nvPr>
            <p:ph type="pic" sz="quarter" idx="21"/>
          </p:nvPr>
        </p:nvSpPr>
        <p:spPr>
          <a:xfrm>
            <a:off x="6360057" y="1677327"/>
            <a:ext cx="2496312"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050"/>
            </a:lvl1pPr>
          </a:lstStyle>
          <a:p>
            <a:pPr marL="0" lvl="0" indent="0" algn="ctr">
              <a:buNone/>
            </a:pPr>
            <a:endParaRPr lang="en-US"/>
          </a:p>
        </p:txBody>
      </p:sp>
    </p:spTree>
    <p:extLst>
      <p:ext uri="{BB962C8B-B14F-4D97-AF65-F5344CB8AC3E}">
        <p14:creationId xmlns:p14="http://schemas.microsoft.com/office/powerpoint/2010/main" val="3117913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for all audiences - without PHE">
    <p:spTree>
      <p:nvGrpSpPr>
        <p:cNvPr id="1" name=""/>
        <p:cNvGrpSpPr/>
        <p:nvPr/>
      </p:nvGrpSpPr>
      <p:grpSpPr>
        <a:xfrm>
          <a:off x="0" y="0"/>
          <a:ext cx="0" cy="0"/>
          <a:chOff x="0" y="0"/>
          <a:chExt cx="0" cy="0"/>
        </a:xfrm>
      </p:grpSpPr>
      <p:sp>
        <p:nvSpPr>
          <p:cNvPr id="10" name="Content Placeholder 9"/>
          <p:cNvSpPr>
            <a:spLocks noGrp="1"/>
          </p:cNvSpPr>
          <p:nvPr>
            <p:ph sz="quarter" idx="10" hasCustomPrompt="1"/>
          </p:nvPr>
        </p:nvSpPr>
        <p:spPr>
          <a:xfrm>
            <a:off x="461190" y="2273859"/>
            <a:ext cx="7737674"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hasCustomPrompt="1"/>
          </p:nvPr>
        </p:nvSpPr>
        <p:spPr>
          <a:xfrm>
            <a:off x="461190" y="1467723"/>
            <a:ext cx="7737674"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Use this </a:t>
            </a:r>
            <a:r>
              <a:rPr lang="en-US" err="1"/>
              <a:t>colour</a:t>
            </a:r>
            <a:r>
              <a:rPr lang="en-US"/>
              <a:t> for all audiences</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Cancer Quality of Life Survey</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96159" y="293024"/>
            <a:ext cx="1080655" cy="436418"/>
          </a:xfrm>
          <a:prstGeom prst="rect">
            <a:avLst/>
          </a:prstGeom>
        </p:spPr>
      </p:pic>
      <p:sp>
        <p:nvSpPr>
          <p:cNvPr id="7" name="TextBox 6">
            <a:extLst>
              <a:ext uri="{FF2B5EF4-FFF2-40B4-BE49-F238E27FC236}">
                <a16:creationId xmlns:a16="http://schemas.microsoft.com/office/drawing/2014/main" xmlns="" id="{FF362809-3DAB-4C1A-81F6-A6F6FE1D214F}"/>
              </a:ext>
            </a:extLst>
          </p:cNvPr>
          <p:cNvSpPr txBox="1"/>
          <p:nvPr userDrawn="1"/>
        </p:nvSpPr>
        <p:spPr>
          <a:xfrm>
            <a:off x="91440" y="137160"/>
            <a:ext cx="1554480" cy="646331"/>
          </a:xfrm>
          <a:prstGeom prst="rect">
            <a:avLst/>
          </a:prstGeom>
          <a:noFill/>
        </p:spPr>
        <p:txBody>
          <a:bodyPr wrap="square" rtlCol="0">
            <a:spAutoFit/>
          </a:bodyPr>
          <a:lstStyle/>
          <a:p>
            <a:r>
              <a:rPr lang="en-GB" b="1">
                <a:solidFill>
                  <a:schemeClr val="bg1"/>
                </a:solidFill>
                <a:latin typeface="Arial" panose="020B0604020202020204" pitchFamily="34" charset="0"/>
                <a:cs typeface="Arial" panose="020B0604020202020204" pitchFamily="34" charset="0"/>
              </a:rPr>
              <a:t>NHS Cancer Programme</a:t>
            </a:r>
          </a:p>
        </p:txBody>
      </p:sp>
      <p:pic>
        <p:nvPicPr>
          <p:cNvPr id="6" name="Picture 5" descr="A picture containing drawing&#10;&#10;Description automatically generated">
            <a:extLst>
              <a:ext uri="{FF2B5EF4-FFF2-40B4-BE49-F238E27FC236}">
                <a16:creationId xmlns:a16="http://schemas.microsoft.com/office/drawing/2014/main" xmlns="" id="{ADA161AD-20DC-47B8-8614-7118D67C984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73614" y="5919492"/>
            <a:ext cx="779072" cy="779072"/>
          </a:xfrm>
          <a:prstGeom prst="rect">
            <a:avLst/>
          </a:prstGeom>
        </p:spPr>
      </p:pic>
    </p:spTree>
    <p:extLst>
      <p:ext uri="{BB962C8B-B14F-4D97-AF65-F5344CB8AC3E}">
        <p14:creationId xmlns:p14="http://schemas.microsoft.com/office/powerpoint/2010/main" val="16843699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wo Tall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69082" y="1687960"/>
            <a:ext cx="3814192"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5051202" y="1687960"/>
            <a:ext cx="3814192"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050"/>
            </a:lvl1pPr>
          </a:lstStyle>
          <a:p>
            <a:pPr marL="0" lvl="0" indent="0" algn="ctr">
              <a:buNone/>
            </a:pPr>
            <a:endParaRPr lang="en-US"/>
          </a:p>
        </p:txBody>
      </p:sp>
      <p:sp>
        <p:nvSpPr>
          <p:cNvPr id="7" name="Content Placeholder 13"/>
          <p:cNvSpPr>
            <a:spLocks noGrp="1"/>
          </p:cNvSpPr>
          <p:nvPr>
            <p:ph sz="quarter" idx="18"/>
          </p:nvPr>
        </p:nvSpPr>
        <p:spPr>
          <a:xfrm>
            <a:off x="269081" y="3346241"/>
            <a:ext cx="3813048" cy="2988332"/>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10" name="Content Placeholder 13"/>
          <p:cNvSpPr>
            <a:spLocks noGrp="1"/>
          </p:cNvSpPr>
          <p:nvPr>
            <p:ph sz="quarter" idx="19"/>
          </p:nvPr>
        </p:nvSpPr>
        <p:spPr>
          <a:xfrm>
            <a:off x="5052345" y="3346241"/>
            <a:ext cx="3813048" cy="2988332"/>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9" name="Title Placeholder 1">
            <a:extLst>
              <a:ext uri="{FF2B5EF4-FFF2-40B4-BE49-F238E27FC236}">
                <a16:creationId xmlns:a16="http://schemas.microsoft.com/office/drawing/2014/main" xmlns="" id="{341590F2-C23D-4575-8DCF-D62D163FFE49}"/>
              </a:ext>
            </a:extLst>
          </p:cNvPr>
          <p:cNvSpPr>
            <a:spLocks noGrp="1"/>
          </p:cNvSpPr>
          <p:nvPr>
            <p:ph type="title"/>
          </p:nvPr>
        </p:nvSpPr>
        <p:spPr>
          <a:xfrm>
            <a:off x="269081" y="358776"/>
            <a:ext cx="7515879" cy="394259"/>
          </a:xfrm>
          <a:prstGeom prst="rect">
            <a:avLst/>
          </a:prstGeom>
        </p:spPr>
        <p:txBody>
          <a:bodyPr vert="horz" lIns="0" tIns="0" rIns="0" bIns="0" rtlCol="0" anchor="b">
            <a:noAutofit/>
          </a:bodyPr>
          <a:lstStyle/>
          <a:p>
            <a:r>
              <a:rPr lang="en-US"/>
              <a:t>Add title</a:t>
            </a:r>
            <a:endParaRPr lang="en-GB"/>
          </a:p>
        </p:txBody>
      </p:sp>
      <p:cxnSp>
        <p:nvCxnSpPr>
          <p:cNvPr id="11" name="Straight Connector 10">
            <a:extLst>
              <a:ext uri="{FF2B5EF4-FFF2-40B4-BE49-F238E27FC236}">
                <a16:creationId xmlns:a16="http://schemas.microsoft.com/office/drawing/2014/main" xmlns="" id="{D078847A-A4B4-4EF0-A502-E2C7A0F6B545}"/>
              </a:ext>
            </a:extLst>
          </p:cNvPr>
          <p:cNvCxnSpPr>
            <a:cxnSpLocks/>
          </p:cNvCxnSpPr>
          <p:nvPr userDrawn="1"/>
        </p:nvCxnSpPr>
        <p:spPr>
          <a:xfrm>
            <a:off x="269081" y="8335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xmlns="" id="{70DAE16D-A06C-4483-85E4-AA9F365C87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Tree>
    <p:extLst>
      <p:ext uri="{BB962C8B-B14F-4D97-AF65-F5344CB8AC3E}">
        <p14:creationId xmlns:p14="http://schemas.microsoft.com/office/powerpoint/2010/main" val="31411053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Eight Grid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69081" y="1675112"/>
            <a:ext cx="2025943" cy="1476165"/>
          </a:xfrm>
          <a:solidFill>
            <a:schemeClr val="tx2">
              <a:lumMod val="20000"/>
              <a:lumOff val="80000"/>
            </a:schemeClr>
          </a:solidFill>
          <a:ln>
            <a:noFill/>
          </a:ln>
        </p:spPr>
        <p:txBody>
          <a:bodyPr vert="horz" lIns="0" tIns="0" rIns="0" bIns="0" rtlCol="0" anchor="ctr">
            <a:normAutofit/>
          </a:bodyPr>
          <a:lstStyle>
            <a:lvl1pPr>
              <a:defRPr lang="en-US" sz="1050" dirty="0"/>
            </a:lvl1pPr>
          </a:lstStyle>
          <a:p>
            <a:pPr marL="0" lvl="0" indent="0" algn="ctr">
              <a:buNone/>
            </a:pPr>
            <a:endParaRPr lang="en-US"/>
          </a:p>
        </p:txBody>
      </p:sp>
      <p:sp>
        <p:nvSpPr>
          <p:cNvPr id="5" name="Picture Placeholder 3"/>
          <p:cNvSpPr>
            <a:spLocks noGrp="1"/>
          </p:cNvSpPr>
          <p:nvPr>
            <p:ph type="pic" sz="quarter" idx="11"/>
          </p:nvPr>
        </p:nvSpPr>
        <p:spPr>
          <a:xfrm>
            <a:off x="2459122" y="1675112"/>
            <a:ext cx="2025943" cy="1476165"/>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4649163" y="1675112"/>
            <a:ext cx="2025943" cy="1476165"/>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7" name="Picture Placeholder 3"/>
          <p:cNvSpPr>
            <a:spLocks noGrp="1"/>
          </p:cNvSpPr>
          <p:nvPr>
            <p:ph type="pic" sz="quarter" idx="13"/>
          </p:nvPr>
        </p:nvSpPr>
        <p:spPr>
          <a:xfrm>
            <a:off x="6839204" y="1675112"/>
            <a:ext cx="2025943" cy="1476165"/>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14" name="Content Placeholder 13"/>
          <p:cNvSpPr>
            <a:spLocks noGrp="1"/>
          </p:cNvSpPr>
          <p:nvPr>
            <p:ph sz="quarter" idx="18"/>
          </p:nvPr>
        </p:nvSpPr>
        <p:spPr>
          <a:xfrm>
            <a:off x="269081" y="4995119"/>
            <a:ext cx="2028476" cy="1326605"/>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2458360" y="4995119"/>
            <a:ext cx="2028476"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4647640" y="4995119"/>
            <a:ext cx="2028476"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6836918" y="4995119"/>
            <a:ext cx="2028476"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22"/>
          </p:nvPr>
        </p:nvSpPr>
        <p:spPr>
          <a:xfrm>
            <a:off x="269081" y="3335116"/>
            <a:ext cx="2025943" cy="1476165"/>
          </a:xfrm>
          <a:solidFill>
            <a:schemeClr val="tx2">
              <a:lumMod val="20000"/>
              <a:lumOff val="80000"/>
            </a:schemeClr>
          </a:solidFill>
          <a:ln>
            <a:noFill/>
          </a:ln>
        </p:spPr>
        <p:txBody>
          <a:bodyPr vert="horz" lIns="0" tIns="0" rIns="0" bIns="0" rtlCol="0" anchor="ctr">
            <a:normAutofit/>
          </a:bodyPr>
          <a:lstStyle>
            <a:lvl1pPr>
              <a:defRPr lang="en-US" sz="1050" dirty="0"/>
            </a:lvl1pPr>
          </a:lstStyle>
          <a:p>
            <a:pPr marL="0" lvl="0" indent="0" algn="ctr">
              <a:buNone/>
            </a:pPr>
            <a:endParaRPr lang="en-US"/>
          </a:p>
        </p:txBody>
      </p:sp>
      <p:sp>
        <p:nvSpPr>
          <p:cNvPr id="12" name="Picture Placeholder 3"/>
          <p:cNvSpPr>
            <a:spLocks noGrp="1"/>
          </p:cNvSpPr>
          <p:nvPr>
            <p:ph type="pic" sz="quarter" idx="23"/>
          </p:nvPr>
        </p:nvSpPr>
        <p:spPr>
          <a:xfrm>
            <a:off x="2459122" y="3335116"/>
            <a:ext cx="2025943" cy="1476165"/>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13" name="Picture Placeholder 3"/>
          <p:cNvSpPr>
            <a:spLocks noGrp="1"/>
          </p:cNvSpPr>
          <p:nvPr>
            <p:ph type="pic" sz="quarter" idx="24"/>
          </p:nvPr>
        </p:nvSpPr>
        <p:spPr>
          <a:xfrm>
            <a:off x="4649163" y="3335116"/>
            <a:ext cx="2025943" cy="1476165"/>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16" name="Picture Placeholder 3"/>
          <p:cNvSpPr>
            <a:spLocks noGrp="1"/>
          </p:cNvSpPr>
          <p:nvPr>
            <p:ph type="pic" sz="quarter" idx="25"/>
          </p:nvPr>
        </p:nvSpPr>
        <p:spPr>
          <a:xfrm>
            <a:off x="6839204" y="3335116"/>
            <a:ext cx="2025943" cy="1476165"/>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20" name="Title Placeholder 1">
            <a:extLst>
              <a:ext uri="{FF2B5EF4-FFF2-40B4-BE49-F238E27FC236}">
                <a16:creationId xmlns:a16="http://schemas.microsoft.com/office/drawing/2014/main" xmlns="" id="{76561446-6983-4EF8-82F2-9DB588C6B705}"/>
              </a:ext>
            </a:extLst>
          </p:cNvPr>
          <p:cNvSpPr>
            <a:spLocks noGrp="1"/>
          </p:cNvSpPr>
          <p:nvPr>
            <p:ph type="title"/>
          </p:nvPr>
        </p:nvSpPr>
        <p:spPr>
          <a:xfrm>
            <a:off x="269081" y="358776"/>
            <a:ext cx="7515879" cy="394259"/>
          </a:xfrm>
          <a:prstGeom prst="rect">
            <a:avLst/>
          </a:prstGeom>
        </p:spPr>
        <p:txBody>
          <a:bodyPr vert="horz" lIns="0" tIns="0" rIns="0" bIns="0" rtlCol="0" anchor="b">
            <a:noAutofit/>
          </a:bodyPr>
          <a:lstStyle/>
          <a:p>
            <a:r>
              <a:rPr lang="en-US"/>
              <a:t>Add title</a:t>
            </a:r>
            <a:endParaRPr lang="en-GB"/>
          </a:p>
        </p:txBody>
      </p:sp>
      <p:cxnSp>
        <p:nvCxnSpPr>
          <p:cNvPr id="21" name="Straight Connector 20">
            <a:extLst>
              <a:ext uri="{FF2B5EF4-FFF2-40B4-BE49-F238E27FC236}">
                <a16:creationId xmlns:a16="http://schemas.microsoft.com/office/drawing/2014/main" xmlns="" id="{F86AAA18-8F7B-4548-B08D-BEA70249E9D1}"/>
              </a:ext>
            </a:extLst>
          </p:cNvPr>
          <p:cNvCxnSpPr>
            <a:cxnSpLocks/>
          </p:cNvCxnSpPr>
          <p:nvPr userDrawn="1"/>
        </p:nvCxnSpPr>
        <p:spPr>
          <a:xfrm>
            <a:off x="269081" y="8335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xmlns="" id="{6ED3D3B1-2598-44DA-BBDC-73EF3A24E9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Tree>
    <p:extLst>
      <p:ext uri="{BB962C8B-B14F-4D97-AF65-F5344CB8AC3E}">
        <p14:creationId xmlns:p14="http://schemas.microsoft.com/office/powerpoint/2010/main" val="28405758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Eight Grid Tex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69081" y="1431856"/>
            <a:ext cx="1828800" cy="1476165"/>
          </a:xfrm>
          <a:solidFill>
            <a:schemeClr val="tx2">
              <a:lumMod val="20000"/>
              <a:lumOff val="80000"/>
            </a:schemeClr>
          </a:solidFill>
          <a:ln>
            <a:noFill/>
          </a:ln>
        </p:spPr>
        <p:txBody>
          <a:bodyPr vert="horz" lIns="0" tIns="0" rIns="0" bIns="0" rtlCol="0" anchor="ctr">
            <a:normAutofit/>
          </a:bodyPr>
          <a:lstStyle>
            <a:lvl1pPr>
              <a:defRPr lang="en-US" sz="1050" dirty="0"/>
            </a:lvl1pPr>
          </a:lstStyle>
          <a:p>
            <a:pPr marL="0" lvl="0" indent="0" algn="ctr">
              <a:buNone/>
            </a:pPr>
            <a:endParaRPr lang="en-US"/>
          </a:p>
        </p:txBody>
      </p:sp>
      <p:sp>
        <p:nvSpPr>
          <p:cNvPr id="5" name="Picture Placeholder 3"/>
          <p:cNvSpPr>
            <a:spLocks noGrp="1"/>
          </p:cNvSpPr>
          <p:nvPr>
            <p:ph type="pic" sz="quarter" idx="11"/>
          </p:nvPr>
        </p:nvSpPr>
        <p:spPr>
          <a:xfrm>
            <a:off x="2524919" y="1431856"/>
            <a:ext cx="1828800" cy="1476165"/>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4780756" y="1431856"/>
            <a:ext cx="1828800" cy="1476165"/>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7" name="Picture Placeholder 3"/>
          <p:cNvSpPr>
            <a:spLocks noGrp="1"/>
          </p:cNvSpPr>
          <p:nvPr>
            <p:ph type="pic" sz="quarter" idx="13"/>
          </p:nvPr>
        </p:nvSpPr>
        <p:spPr>
          <a:xfrm>
            <a:off x="7036594" y="1431856"/>
            <a:ext cx="1828800" cy="1476165"/>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14" name="Content Placeholder 13"/>
          <p:cNvSpPr>
            <a:spLocks noGrp="1"/>
          </p:cNvSpPr>
          <p:nvPr>
            <p:ph sz="quarter" idx="18"/>
          </p:nvPr>
        </p:nvSpPr>
        <p:spPr>
          <a:xfrm>
            <a:off x="269081" y="4751863"/>
            <a:ext cx="1831086" cy="1326605"/>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15" name="Content Placeholder 13"/>
          <p:cNvSpPr>
            <a:spLocks noGrp="1"/>
          </p:cNvSpPr>
          <p:nvPr>
            <p:ph sz="quarter" idx="19"/>
          </p:nvPr>
        </p:nvSpPr>
        <p:spPr>
          <a:xfrm>
            <a:off x="2524157" y="4751863"/>
            <a:ext cx="1831086" cy="1326605"/>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18" name="Content Placeholder 13"/>
          <p:cNvSpPr>
            <a:spLocks noGrp="1"/>
          </p:cNvSpPr>
          <p:nvPr>
            <p:ph sz="quarter" idx="20"/>
          </p:nvPr>
        </p:nvSpPr>
        <p:spPr>
          <a:xfrm>
            <a:off x="4779232" y="4751863"/>
            <a:ext cx="1831086" cy="1326605"/>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19" name="Content Placeholder 13"/>
          <p:cNvSpPr>
            <a:spLocks noGrp="1"/>
          </p:cNvSpPr>
          <p:nvPr>
            <p:ph sz="quarter" idx="21"/>
          </p:nvPr>
        </p:nvSpPr>
        <p:spPr>
          <a:xfrm>
            <a:off x="7034308" y="4751863"/>
            <a:ext cx="1831086" cy="1326605"/>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11" name="Picture Placeholder 3"/>
          <p:cNvSpPr>
            <a:spLocks noGrp="1"/>
          </p:cNvSpPr>
          <p:nvPr>
            <p:ph type="pic" sz="quarter" idx="22"/>
          </p:nvPr>
        </p:nvSpPr>
        <p:spPr>
          <a:xfrm>
            <a:off x="269081" y="3091860"/>
            <a:ext cx="1828800" cy="1476165"/>
          </a:xfrm>
          <a:solidFill>
            <a:schemeClr val="tx2">
              <a:lumMod val="20000"/>
              <a:lumOff val="80000"/>
            </a:schemeClr>
          </a:solidFill>
          <a:ln>
            <a:noFill/>
          </a:ln>
        </p:spPr>
        <p:txBody>
          <a:bodyPr vert="horz" lIns="0" tIns="0" rIns="0" bIns="0" rtlCol="0" anchor="ctr">
            <a:normAutofit/>
          </a:bodyPr>
          <a:lstStyle>
            <a:lvl1pPr>
              <a:defRPr lang="en-US" sz="1050" dirty="0"/>
            </a:lvl1pPr>
          </a:lstStyle>
          <a:p>
            <a:pPr marL="0" lvl="0" indent="0" algn="ctr">
              <a:buNone/>
            </a:pPr>
            <a:endParaRPr lang="en-US"/>
          </a:p>
        </p:txBody>
      </p:sp>
      <p:sp>
        <p:nvSpPr>
          <p:cNvPr id="12" name="Picture Placeholder 3"/>
          <p:cNvSpPr>
            <a:spLocks noGrp="1"/>
          </p:cNvSpPr>
          <p:nvPr>
            <p:ph type="pic" sz="quarter" idx="23"/>
          </p:nvPr>
        </p:nvSpPr>
        <p:spPr>
          <a:xfrm>
            <a:off x="2524919" y="3091860"/>
            <a:ext cx="1828800" cy="1476165"/>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13" name="Picture Placeholder 3"/>
          <p:cNvSpPr>
            <a:spLocks noGrp="1"/>
          </p:cNvSpPr>
          <p:nvPr>
            <p:ph type="pic" sz="quarter" idx="24"/>
          </p:nvPr>
        </p:nvSpPr>
        <p:spPr>
          <a:xfrm>
            <a:off x="4780756" y="3091860"/>
            <a:ext cx="1828800" cy="1476165"/>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16" name="Picture Placeholder 3"/>
          <p:cNvSpPr>
            <a:spLocks noGrp="1"/>
          </p:cNvSpPr>
          <p:nvPr>
            <p:ph type="pic" sz="quarter" idx="25"/>
          </p:nvPr>
        </p:nvSpPr>
        <p:spPr>
          <a:xfrm>
            <a:off x="7036594" y="3091860"/>
            <a:ext cx="1828800" cy="1476165"/>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17" name="Title Placeholder 1">
            <a:extLst>
              <a:ext uri="{FF2B5EF4-FFF2-40B4-BE49-F238E27FC236}">
                <a16:creationId xmlns:a16="http://schemas.microsoft.com/office/drawing/2014/main" xmlns="" id="{035668BC-3D72-422C-8A33-8C87D2AA3E44}"/>
              </a:ext>
            </a:extLst>
          </p:cNvPr>
          <p:cNvSpPr>
            <a:spLocks noGrp="1"/>
          </p:cNvSpPr>
          <p:nvPr>
            <p:ph type="title"/>
          </p:nvPr>
        </p:nvSpPr>
        <p:spPr>
          <a:xfrm>
            <a:off x="269081" y="358776"/>
            <a:ext cx="7515879" cy="394259"/>
          </a:xfrm>
          <a:prstGeom prst="rect">
            <a:avLst/>
          </a:prstGeom>
        </p:spPr>
        <p:txBody>
          <a:bodyPr vert="horz" lIns="0" tIns="0" rIns="0" bIns="0" rtlCol="0" anchor="b">
            <a:noAutofit/>
          </a:bodyPr>
          <a:lstStyle/>
          <a:p>
            <a:r>
              <a:rPr lang="en-US"/>
              <a:t>Add title</a:t>
            </a:r>
            <a:endParaRPr lang="en-GB"/>
          </a:p>
        </p:txBody>
      </p:sp>
      <p:cxnSp>
        <p:nvCxnSpPr>
          <p:cNvPr id="20" name="Straight Connector 19">
            <a:extLst>
              <a:ext uri="{FF2B5EF4-FFF2-40B4-BE49-F238E27FC236}">
                <a16:creationId xmlns:a16="http://schemas.microsoft.com/office/drawing/2014/main" xmlns="" id="{D06100CB-4B79-4C9A-A864-4D5CBCF41D00}"/>
              </a:ext>
            </a:extLst>
          </p:cNvPr>
          <p:cNvCxnSpPr>
            <a:cxnSpLocks/>
          </p:cNvCxnSpPr>
          <p:nvPr userDrawn="1"/>
        </p:nvCxnSpPr>
        <p:spPr>
          <a:xfrm>
            <a:off x="269081" y="8335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xmlns="" id="{C14A9812-D903-49CB-935C-AF21B7B45C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Tree>
    <p:extLst>
      <p:ext uri="{BB962C8B-B14F-4D97-AF65-F5344CB8AC3E}">
        <p14:creationId xmlns:p14="http://schemas.microsoft.com/office/powerpoint/2010/main" val="15021256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Six Grid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69081" y="1698593"/>
            <a:ext cx="2496312" cy="1472184"/>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3323844" y="1695131"/>
            <a:ext cx="2496312" cy="1472184"/>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6369082" y="1695131"/>
            <a:ext cx="2496312" cy="1472184"/>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11" name="Content Placeholder 13"/>
          <p:cNvSpPr>
            <a:spLocks noGrp="1"/>
          </p:cNvSpPr>
          <p:nvPr>
            <p:ph sz="quarter" idx="18" hasCustomPrompt="1"/>
          </p:nvPr>
        </p:nvSpPr>
        <p:spPr>
          <a:xfrm>
            <a:off x="269081" y="5022583"/>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13"/>
          <p:cNvSpPr>
            <a:spLocks noGrp="1"/>
          </p:cNvSpPr>
          <p:nvPr>
            <p:ph sz="quarter" idx="19" hasCustomPrompt="1"/>
          </p:nvPr>
        </p:nvSpPr>
        <p:spPr>
          <a:xfrm>
            <a:off x="3323844" y="5019121"/>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3"/>
          <p:cNvSpPr>
            <a:spLocks noGrp="1"/>
          </p:cNvSpPr>
          <p:nvPr>
            <p:ph sz="quarter" idx="20" hasCustomPrompt="1"/>
          </p:nvPr>
        </p:nvSpPr>
        <p:spPr>
          <a:xfrm>
            <a:off x="6369082" y="5019121"/>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Picture Placeholder 3"/>
          <p:cNvSpPr>
            <a:spLocks noGrp="1"/>
          </p:cNvSpPr>
          <p:nvPr>
            <p:ph type="pic" sz="quarter" idx="23"/>
          </p:nvPr>
        </p:nvSpPr>
        <p:spPr>
          <a:xfrm>
            <a:off x="269081" y="3362578"/>
            <a:ext cx="2496312" cy="1472184"/>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15" name="Picture Placeholder 3"/>
          <p:cNvSpPr>
            <a:spLocks noGrp="1"/>
          </p:cNvSpPr>
          <p:nvPr>
            <p:ph type="pic" sz="quarter" idx="24"/>
          </p:nvPr>
        </p:nvSpPr>
        <p:spPr>
          <a:xfrm>
            <a:off x="3323844" y="3359116"/>
            <a:ext cx="2496312" cy="1472184"/>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16" name="Picture Placeholder 3"/>
          <p:cNvSpPr>
            <a:spLocks noGrp="1"/>
          </p:cNvSpPr>
          <p:nvPr>
            <p:ph type="pic" sz="quarter" idx="25"/>
          </p:nvPr>
        </p:nvSpPr>
        <p:spPr>
          <a:xfrm>
            <a:off x="6369082" y="3359116"/>
            <a:ext cx="2496312" cy="1472184"/>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18" name="Title Placeholder 1">
            <a:extLst>
              <a:ext uri="{FF2B5EF4-FFF2-40B4-BE49-F238E27FC236}">
                <a16:creationId xmlns:a16="http://schemas.microsoft.com/office/drawing/2014/main" xmlns="" id="{3B0EBED1-E90A-4EB5-B5B0-A10C37B2EE43}"/>
              </a:ext>
            </a:extLst>
          </p:cNvPr>
          <p:cNvSpPr>
            <a:spLocks noGrp="1"/>
          </p:cNvSpPr>
          <p:nvPr>
            <p:ph type="title"/>
          </p:nvPr>
        </p:nvSpPr>
        <p:spPr>
          <a:xfrm>
            <a:off x="269081" y="358776"/>
            <a:ext cx="7515879" cy="394259"/>
          </a:xfrm>
          <a:prstGeom prst="rect">
            <a:avLst/>
          </a:prstGeom>
        </p:spPr>
        <p:txBody>
          <a:bodyPr vert="horz" lIns="0" tIns="0" rIns="0" bIns="0" rtlCol="0" anchor="b">
            <a:noAutofit/>
          </a:bodyPr>
          <a:lstStyle/>
          <a:p>
            <a:r>
              <a:rPr lang="en-US"/>
              <a:t>Add title</a:t>
            </a:r>
            <a:endParaRPr lang="en-GB"/>
          </a:p>
        </p:txBody>
      </p:sp>
      <p:cxnSp>
        <p:nvCxnSpPr>
          <p:cNvPr id="19" name="Straight Connector 18">
            <a:extLst>
              <a:ext uri="{FF2B5EF4-FFF2-40B4-BE49-F238E27FC236}">
                <a16:creationId xmlns:a16="http://schemas.microsoft.com/office/drawing/2014/main" xmlns="" id="{5C85DDC1-FD2D-43ED-A4C2-51637CF96BFD}"/>
              </a:ext>
            </a:extLst>
          </p:cNvPr>
          <p:cNvCxnSpPr>
            <a:cxnSpLocks/>
          </p:cNvCxnSpPr>
          <p:nvPr userDrawn="1"/>
        </p:nvCxnSpPr>
        <p:spPr>
          <a:xfrm>
            <a:off x="269081" y="8335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xmlns="" id="{E5AA7B4C-9540-4658-A4B1-2DECB4E876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Tree>
    <p:extLst>
      <p:ext uri="{BB962C8B-B14F-4D97-AF65-F5344CB8AC3E}">
        <p14:creationId xmlns:p14="http://schemas.microsoft.com/office/powerpoint/2010/main" val="30635227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Four Grid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70225" y="1675111"/>
            <a:ext cx="4229099" cy="1472184"/>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4644676" y="1675111"/>
            <a:ext cx="4229099" cy="1472184"/>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7" name="Content Placeholder 13"/>
          <p:cNvSpPr>
            <a:spLocks noGrp="1"/>
          </p:cNvSpPr>
          <p:nvPr>
            <p:ph sz="quarter" idx="18"/>
          </p:nvPr>
        </p:nvSpPr>
        <p:spPr>
          <a:xfrm>
            <a:off x="269081" y="4982517"/>
            <a:ext cx="4227831" cy="1339207"/>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10" name="Content Placeholder 13"/>
          <p:cNvSpPr>
            <a:spLocks noGrp="1"/>
          </p:cNvSpPr>
          <p:nvPr>
            <p:ph sz="quarter" idx="19"/>
          </p:nvPr>
        </p:nvSpPr>
        <p:spPr>
          <a:xfrm>
            <a:off x="4644677" y="4982517"/>
            <a:ext cx="4227831" cy="1339207"/>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9" name="Picture Placeholder 3"/>
          <p:cNvSpPr>
            <a:spLocks noGrp="1"/>
          </p:cNvSpPr>
          <p:nvPr>
            <p:ph type="pic" sz="quarter" idx="24"/>
          </p:nvPr>
        </p:nvSpPr>
        <p:spPr>
          <a:xfrm>
            <a:off x="270225" y="3339096"/>
            <a:ext cx="4229099" cy="1472184"/>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11" name="Picture Placeholder 3"/>
          <p:cNvSpPr>
            <a:spLocks noGrp="1"/>
          </p:cNvSpPr>
          <p:nvPr>
            <p:ph type="pic" sz="quarter" idx="25"/>
          </p:nvPr>
        </p:nvSpPr>
        <p:spPr>
          <a:xfrm>
            <a:off x="4644676" y="3339096"/>
            <a:ext cx="4229099" cy="1472184"/>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13" name="Title Placeholder 1">
            <a:extLst>
              <a:ext uri="{FF2B5EF4-FFF2-40B4-BE49-F238E27FC236}">
                <a16:creationId xmlns:a16="http://schemas.microsoft.com/office/drawing/2014/main" xmlns="" id="{7989865C-DA21-4099-92EC-7BA37F40DF7F}"/>
              </a:ext>
            </a:extLst>
          </p:cNvPr>
          <p:cNvSpPr>
            <a:spLocks noGrp="1"/>
          </p:cNvSpPr>
          <p:nvPr>
            <p:ph type="title"/>
          </p:nvPr>
        </p:nvSpPr>
        <p:spPr>
          <a:xfrm>
            <a:off x="269081" y="358776"/>
            <a:ext cx="7515879" cy="394259"/>
          </a:xfrm>
          <a:prstGeom prst="rect">
            <a:avLst/>
          </a:prstGeom>
        </p:spPr>
        <p:txBody>
          <a:bodyPr vert="horz" lIns="0" tIns="0" rIns="0" bIns="0" rtlCol="0" anchor="b">
            <a:noAutofit/>
          </a:bodyPr>
          <a:lstStyle/>
          <a:p>
            <a:r>
              <a:rPr lang="en-US"/>
              <a:t>Add title</a:t>
            </a:r>
            <a:endParaRPr lang="en-GB"/>
          </a:p>
        </p:txBody>
      </p:sp>
      <p:cxnSp>
        <p:nvCxnSpPr>
          <p:cNvPr id="14" name="Straight Connector 13">
            <a:extLst>
              <a:ext uri="{FF2B5EF4-FFF2-40B4-BE49-F238E27FC236}">
                <a16:creationId xmlns:a16="http://schemas.microsoft.com/office/drawing/2014/main" xmlns="" id="{9F9EC634-6FD2-41BE-8567-D933430AC4DD}"/>
              </a:ext>
            </a:extLst>
          </p:cNvPr>
          <p:cNvCxnSpPr>
            <a:cxnSpLocks/>
          </p:cNvCxnSpPr>
          <p:nvPr userDrawn="1"/>
        </p:nvCxnSpPr>
        <p:spPr>
          <a:xfrm>
            <a:off x="269081" y="8335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xmlns="" id="{504F8902-76BB-416A-8A2A-AB25246608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Tree>
    <p:extLst>
      <p:ext uri="{BB962C8B-B14F-4D97-AF65-F5344CB8AC3E}">
        <p14:creationId xmlns:p14="http://schemas.microsoft.com/office/powerpoint/2010/main" val="30886082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Four Bar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69081" y="1677327"/>
            <a:ext cx="1828800" cy="4665662"/>
          </a:xfrm>
          <a:solidFill>
            <a:schemeClr val="tx2">
              <a:lumMod val="20000"/>
              <a:lumOff val="80000"/>
            </a:schemeClr>
          </a:solidFill>
          <a:ln>
            <a:noFill/>
          </a:ln>
        </p:spPr>
        <p:txBody>
          <a:bodyPr vert="horz" lIns="0" tIns="0" rIns="0" bIns="0" rtlCol="0" anchor="ctr">
            <a:normAutofit/>
          </a:bodyPr>
          <a:lstStyle>
            <a:lvl1pPr>
              <a:defRPr lang="en-US" sz="1050" dirty="0"/>
            </a:lvl1pPr>
          </a:lstStyle>
          <a:p>
            <a:pPr marL="0" lvl="0" indent="0" algn="ctr">
              <a:buNone/>
            </a:pPr>
            <a:endParaRPr lang="en-US"/>
          </a:p>
        </p:txBody>
      </p:sp>
      <p:sp>
        <p:nvSpPr>
          <p:cNvPr id="5" name="Picture Placeholder 3"/>
          <p:cNvSpPr>
            <a:spLocks noGrp="1"/>
          </p:cNvSpPr>
          <p:nvPr>
            <p:ph type="pic" sz="quarter" idx="11"/>
          </p:nvPr>
        </p:nvSpPr>
        <p:spPr>
          <a:xfrm>
            <a:off x="2523903" y="1677327"/>
            <a:ext cx="1828800" cy="4665662"/>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4778725" y="1677327"/>
            <a:ext cx="1828800" cy="4665662"/>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7" name="Picture Placeholder 3"/>
          <p:cNvSpPr>
            <a:spLocks noGrp="1"/>
          </p:cNvSpPr>
          <p:nvPr>
            <p:ph type="pic" sz="quarter" idx="13"/>
          </p:nvPr>
        </p:nvSpPr>
        <p:spPr>
          <a:xfrm>
            <a:off x="7033546" y="1677327"/>
            <a:ext cx="1828800" cy="4665662"/>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19"/>
          </p:nvPr>
        </p:nvSpPr>
        <p:spPr>
          <a:xfrm>
            <a:off x="269081" y="5226531"/>
            <a:ext cx="1831086" cy="1116459"/>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2524157" y="5226531"/>
            <a:ext cx="1831086" cy="1116459"/>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4779232" y="5226531"/>
            <a:ext cx="1831086" cy="1116459"/>
          </a:xfrm>
          <a:solidFill>
            <a:schemeClr val="accent5">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7034308" y="5226531"/>
            <a:ext cx="1831086" cy="1116459"/>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2" name="Title Placeholder 1">
            <a:extLst>
              <a:ext uri="{FF2B5EF4-FFF2-40B4-BE49-F238E27FC236}">
                <a16:creationId xmlns:a16="http://schemas.microsoft.com/office/drawing/2014/main" xmlns="" id="{C709AD62-4578-4F37-BC2C-A30A286C9F58}"/>
              </a:ext>
            </a:extLst>
          </p:cNvPr>
          <p:cNvSpPr>
            <a:spLocks noGrp="1"/>
          </p:cNvSpPr>
          <p:nvPr>
            <p:ph type="title"/>
          </p:nvPr>
        </p:nvSpPr>
        <p:spPr>
          <a:xfrm>
            <a:off x="269081" y="358776"/>
            <a:ext cx="7515879" cy="394259"/>
          </a:xfrm>
          <a:prstGeom prst="rect">
            <a:avLst/>
          </a:prstGeom>
        </p:spPr>
        <p:txBody>
          <a:bodyPr vert="horz" lIns="0" tIns="0" rIns="0" bIns="0" rtlCol="0" anchor="b">
            <a:noAutofit/>
          </a:bodyPr>
          <a:lstStyle/>
          <a:p>
            <a:r>
              <a:rPr lang="en-US"/>
              <a:t>Add title</a:t>
            </a:r>
            <a:endParaRPr lang="en-GB"/>
          </a:p>
        </p:txBody>
      </p:sp>
      <p:cxnSp>
        <p:nvCxnSpPr>
          <p:cNvPr id="14" name="Straight Connector 13">
            <a:extLst>
              <a:ext uri="{FF2B5EF4-FFF2-40B4-BE49-F238E27FC236}">
                <a16:creationId xmlns:a16="http://schemas.microsoft.com/office/drawing/2014/main" xmlns="" id="{69C60B15-462F-4D28-AEB6-5C3B0C9C9F1C}"/>
              </a:ext>
            </a:extLst>
          </p:cNvPr>
          <p:cNvCxnSpPr>
            <a:cxnSpLocks/>
          </p:cNvCxnSpPr>
          <p:nvPr userDrawn="1"/>
        </p:nvCxnSpPr>
        <p:spPr>
          <a:xfrm>
            <a:off x="269081" y="8335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xmlns="" id="{79206161-61B2-4722-A52F-98BAE364E82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Tree>
    <p:extLst>
      <p:ext uri="{BB962C8B-B14F-4D97-AF65-F5344CB8AC3E}">
        <p14:creationId xmlns:p14="http://schemas.microsoft.com/office/powerpoint/2010/main" val="37866299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hree Bar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69081" y="1677418"/>
            <a:ext cx="2496312" cy="4654939"/>
          </a:xfrm>
          <a:solidFill>
            <a:schemeClr val="tx2">
              <a:lumMod val="20000"/>
              <a:lumOff val="80000"/>
            </a:schemeClr>
          </a:solidFill>
          <a:ln>
            <a:noFill/>
          </a:ln>
        </p:spPr>
        <p:txBody>
          <a:bodyPr vert="horz" lIns="0" tIns="0" rIns="0" bIns="0" rtlCol="0" anchor="ctr">
            <a:normAutofit/>
          </a:bodyPr>
          <a:lstStyle>
            <a:lvl1pPr>
              <a:defRPr lang="en-US" sz="1050" dirty="0"/>
            </a:lvl1pPr>
          </a:lstStyle>
          <a:p>
            <a:pPr marL="0" lvl="0" indent="0" algn="ctr">
              <a:buNone/>
            </a:pPr>
            <a:endParaRPr lang="en-US"/>
          </a:p>
        </p:txBody>
      </p:sp>
      <p:sp>
        <p:nvSpPr>
          <p:cNvPr id="5" name="Picture Placeholder 3"/>
          <p:cNvSpPr>
            <a:spLocks noGrp="1"/>
          </p:cNvSpPr>
          <p:nvPr>
            <p:ph type="pic" sz="quarter" idx="11"/>
          </p:nvPr>
        </p:nvSpPr>
        <p:spPr>
          <a:xfrm>
            <a:off x="3323844" y="1677418"/>
            <a:ext cx="2496312" cy="4654939"/>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6378607" y="1677418"/>
            <a:ext cx="2496312" cy="4654939"/>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9" name="Text Placeholder 7"/>
          <p:cNvSpPr>
            <a:spLocks noGrp="1"/>
          </p:cNvSpPr>
          <p:nvPr>
            <p:ph type="body" sz="quarter" idx="21"/>
          </p:nvPr>
        </p:nvSpPr>
        <p:spPr>
          <a:xfrm>
            <a:off x="269081" y="5469813"/>
            <a:ext cx="2496312" cy="862544"/>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3323844" y="5469813"/>
            <a:ext cx="2496312" cy="862544"/>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6378607" y="5469813"/>
            <a:ext cx="2496312" cy="862544"/>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2" name="Title Placeholder 1">
            <a:extLst>
              <a:ext uri="{FF2B5EF4-FFF2-40B4-BE49-F238E27FC236}">
                <a16:creationId xmlns:a16="http://schemas.microsoft.com/office/drawing/2014/main" xmlns="" id="{A7331F94-E017-4CF5-8FCF-C43F6B75E1CC}"/>
              </a:ext>
            </a:extLst>
          </p:cNvPr>
          <p:cNvSpPr>
            <a:spLocks noGrp="1"/>
          </p:cNvSpPr>
          <p:nvPr>
            <p:ph type="title"/>
          </p:nvPr>
        </p:nvSpPr>
        <p:spPr>
          <a:xfrm>
            <a:off x="269081" y="358776"/>
            <a:ext cx="7515879" cy="394259"/>
          </a:xfrm>
          <a:prstGeom prst="rect">
            <a:avLst/>
          </a:prstGeom>
        </p:spPr>
        <p:txBody>
          <a:bodyPr vert="horz" lIns="0" tIns="0" rIns="0" bIns="0" rtlCol="0" anchor="b">
            <a:noAutofit/>
          </a:bodyPr>
          <a:lstStyle/>
          <a:p>
            <a:r>
              <a:rPr lang="en-US"/>
              <a:t>Add title</a:t>
            </a:r>
            <a:endParaRPr lang="en-GB"/>
          </a:p>
        </p:txBody>
      </p:sp>
      <p:cxnSp>
        <p:nvCxnSpPr>
          <p:cNvPr id="13" name="Straight Connector 12">
            <a:extLst>
              <a:ext uri="{FF2B5EF4-FFF2-40B4-BE49-F238E27FC236}">
                <a16:creationId xmlns:a16="http://schemas.microsoft.com/office/drawing/2014/main" xmlns="" id="{35D6545A-8DBD-4074-8AED-A047B2179A59}"/>
              </a:ext>
            </a:extLst>
          </p:cNvPr>
          <p:cNvCxnSpPr>
            <a:cxnSpLocks/>
          </p:cNvCxnSpPr>
          <p:nvPr userDrawn="1"/>
        </p:nvCxnSpPr>
        <p:spPr>
          <a:xfrm>
            <a:off x="269081" y="8335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xmlns="" id="{147389F9-BCEF-4746-BA8B-E38E39A06A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Tree>
    <p:extLst>
      <p:ext uri="{BB962C8B-B14F-4D97-AF65-F5344CB8AC3E}">
        <p14:creationId xmlns:p14="http://schemas.microsoft.com/office/powerpoint/2010/main" val="24290097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4 Bar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69081" y="1677324"/>
            <a:ext cx="2001794" cy="2644068"/>
          </a:xfrm>
          <a:solidFill>
            <a:schemeClr val="bg2">
              <a:lumMod val="95000"/>
            </a:schemeClr>
          </a:solidFill>
          <a:ln>
            <a:noFill/>
          </a:ln>
        </p:spPr>
        <p:txBody>
          <a:bodyPr vert="horz" lIns="0" tIns="0" rIns="0" bIns="0" rtlCol="0" anchor="ctr">
            <a:normAutofit/>
          </a:bodyPr>
          <a:lstStyle>
            <a:lvl1pPr>
              <a:defRPr lang="en-US" sz="1050" dirty="0"/>
            </a:lvl1pPr>
          </a:lstStyle>
          <a:p>
            <a:pPr marL="0" lvl="0" indent="0" algn="ctr">
              <a:buNone/>
            </a:pPr>
            <a:endParaRPr lang="en-US"/>
          </a:p>
        </p:txBody>
      </p:sp>
      <p:sp>
        <p:nvSpPr>
          <p:cNvPr id="5" name="Picture Placeholder 3"/>
          <p:cNvSpPr>
            <a:spLocks noGrp="1"/>
          </p:cNvSpPr>
          <p:nvPr>
            <p:ph type="pic" sz="quarter" idx="11"/>
          </p:nvPr>
        </p:nvSpPr>
        <p:spPr>
          <a:xfrm>
            <a:off x="2477668" y="1677324"/>
            <a:ext cx="2001794" cy="2644068"/>
          </a:xfrm>
          <a:solidFill>
            <a:schemeClr val="bg2">
              <a:lumMod val="95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4671288" y="1677324"/>
            <a:ext cx="2001794" cy="2644068"/>
          </a:xfrm>
          <a:solidFill>
            <a:schemeClr val="bg2">
              <a:lumMod val="95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7" name="Picture Placeholder 3"/>
          <p:cNvSpPr>
            <a:spLocks noGrp="1"/>
          </p:cNvSpPr>
          <p:nvPr>
            <p:ph type="pic" sz="quarter" idx="13"/>
          </p:nvPr>
        </p:nvSpPr>
        <p:spPr>
          <a:xfrm>
            <a:off x="6863384" y="1677324"/>
            <a:ext cx="2001794" cy="2644068"/>
          </a:xfrm>
          <a:solidFill>
            <a:schemeClr val="bg2">
              <a:lumMod val="95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19"/>
          </p:nvPr>
        </p:nvSpPr>
        <p:spPr>
          <a:xfrm>
            <a:off x="269081" y="3458848"/>
            <a:ext cx="2004296" cy="862544"/>
          </a:xfrm>
          <a:solidFill>
            <a:schemeClr val="accent1">
              <a:alpha val="80000"/>
            </a:schemeClr>
          </a:solidFill>
        </p:spPr>
        <p:txBody>
          <a:bodyPr wrap="square"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2476906" y="3458848"/>
            <a:ext cx="2004296" cy="862544"/>
          </a:xfrm>
          <a:solidFill>
            <a:schemeClr val="accent2">
              <a:alpha val="80000"/>
            </a:schemeClr>
          </a:solidFill>
        </p:spPr>
        <p:txBody>
          <a:bodyPr wrap="square"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4669764" y="3458848"/>
            <a:ext cx="2004296" cy="862544"/>
          </a:xfrm>
          <a:solidFill>
            <a:schemeClr val="accent3">
              <a:alpha val="80000"/>
            </a:schemeClr>
          </a:solidFill>
        </p:spPr>
        <p:txBody>
          <a:bodyPr wrap="square"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6861098" y="3458848"/>
            <a:ext cx="2004296" cy="862544"/>
          </a:xfrm>
          <a:solidFill>
            <a:schemeClr val="accent4">
              <a:alpha val="80000"/>
            </a:schemeClr>
          </a:solidFill>
        </p:spPr>
        <p:txBody>
          <a:bodyPr wrap="square"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8" name="Content Placeholder 13"/>
          <p:cNvSpPr>
            <a:spLocks noGrp="1"/>
          </p:cNvSpPr>
          <p:nvPr>
            <p:ph sz="quarter" idx="18"/>
          </p:nvPr>
        </p:nvSpPr>
        <p:spPr>
          <a:xfrm>
            <a:off x="269081" y="4492629"/>
            <a:ext cx="2004296" cy="1850357"/>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19" name="Content Placeholder 13"/>
          <p:cNvSpPr>
            <a:spLocks noGrp="1"/>
          </p:cNvSpPr>
          <p:nvPr>
            <p:ph sz="quarter" idx="24"/>
          </p:nvPr>
        </p:nvSpPr>
        <p:spPr>
          <a:xfrm>
            <a:off x="2476906" y="4492629"/>
            <a:ext cx="2004296" cy="1850357"/>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20" name="Content Placeholder 13"/>
          <p:cNvSpPr>
            <a:spLocks noGrp="1"/>
          </p:cNvSpPr>
          <p:nvPr>
            <p:ph sz="quarter" idx="25"/>
          </p:nvPr>
        </p:nvSpPr>
        <p:spPr>
          <a:xfrm>
            <a:off x="4669764" y="4492629"/>
            <a:ext cx="2004296" cy="1850357"/>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21" name="Content Placeholder 13"/>
          <p:cNvSpPr>
            <a:spLocks noGrp="1"/>
          </p:cNvSpPr>
          <p:nvPr>
            <p:ph sz="quarter" idx="26"/>
          </p:nvPr>
        </p:nvSpPr>
        <p:spPr>
          <a:xfrm>
            <a:off x="6861098" y="4492629"/>
            <a:ext cx="2004296" cy="1850357"/>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22" name="Title Placeholder 1">
            <a:extLst>
              <a:ext uri="{FF2B5EF4-FFF2-40B4-BE49-F238E27FC236}">
                <a16:creationId xmlns:a16="http://schemas.microsoft.com/office/drawing/2014/main" xmlns="" id="{A9F440D8-4209-4197-A8A5-7BC69DB6E250}"/>
              </a:ext>
            </a:extLst>
          </p:cNvPr>
          <p:cNvSpPr>
            <a:spLocks noGrp="1"/>
          </p:cNvSpPr>
          <p:nvPr>
            <p:ph type="title"/>
          </p:nvPr>
        </p:nvSpPr>
        <p:spPr>
          <a:xfrm>
            <a:off x="269081" y="358776"/>
            <a:ext cx="7515879" cy="394259"/>
          </a:xfrm>
          <a:prstGeom prst="rect">
            <a:avLst/>
          </a:prstGeom>
        </p:spPr>
        <p:txBody>
          <a:bodyPr vert="horz" lIns="0" tIns="0" rIns="0" bIns="0" rtlCol="0" anchor="b">
            <a:noAutofit/>
          </a:bodyPr>
          <a:lstStyle/>
          <a:p>
            <a:r>
              <a:rPr lang="en-US"/>
              <a:t>Add title</a:t>
            </a:r>
            <a:endParaRPr lang="en-GB"/>
          </a:p>
        </p:txBody>
      </p:sp>
      <p:cxnSp>
        <p:nvCxnSpPr>
          <p:cNvPr id="23" name="Straight Connector 22">
            <a:extLst>
              <a:ext uri="{FF2B5EF4-FFF2-40B4-BE49-F238E27FC236}">
                <a16:creationId xmlns:a16="http://schemas.microsoft.com/office/drawing/2014/main" xmlns="" id="{A59E57B4-096A-4DDF-B649-549D73A36E18}"/>
              </a:ext>
            </a:extLst>
          </p:cNvPr>
          <p:cNvCxnSpPr>
            <a:cxnSpLocks/>
          </p:cNvCxnSpPr>
          <p:nvPr userDrawn="1"/>
        </p:nvCxnSpPr>
        <p:spPr>
          <a:xfrm>
            <a:off x="269081" y="8335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xmlns="" id="{CD56E6C1-2931-42C4-AB02-08E61ED0B7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Tree>
    <p:extLst>
      <p:ext uri="{BB962C8B-B14F-4D97-AF65-F5344CB8AC3E}">
        <p14:creationId xmlns:p14="http://schemas.microsoft.com/office/powerpoint/2010/main" val="20568525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hree Bar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69081" y="1687960"/>
            <a:ext cx="2721703" cy="2644068"/>
          </a:xfrm>
          <a:solidFill>
            <a:schemeClr val="bg2">
              <a:lumMod val="95000"/>
            </a:schemeClr>
          </a:solidFill>
          <a:ln>
            <a:noFill/>
          </a:ln>
        </p:spPr>
        <p:txBody>
          <a:bodyPr vert="horz" lIns="0" tIns="0" rIns="0" bIns="0" rtlCol="0" anchor="ctr">
            <a:normAutofit/>
          </a:bodyPr>
          <a:lstStyle>
            <a:lvl1pPr>
              <a:defRPr lang="en-US" sz="1050" dirty="0"/>
            </a:lvl1pPr>
          </a:lstStyle>
          <a:p>
            <a:pPr marL="0" lvl="0" indent="0" algn="ctr">
              <a:buNone/>
            </a:pPr>
            <a:endParaRPr lang="en-US"/>
          </a:p>
        </p:txBody>
      </p:sp>
      <p:sp>
        <p:nvSpPr>
          <p:cNvPr id="5" name="Picture Placeholder 3"/>
          <p:cNvSpPr>
            <a:spLocks noGrp="1"/>
          </p:cNvSpPr>
          <p:nvPr>
            <p:ph type="pic" sz="quarter" idx="11"/>
          </p:nvPr>
        </p:nvSpPr>
        <p:spPr>
          <a:xfrm>
            <a:off x="3206386" y="1687960"/>
            <a:ext cx="2721703" cy="2644068"/>
          </a:xfrm>
          <a:solidFill>
            <a:schemeClr val="bg2">
              <a:lumMod val="95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6143691" y="1687960"/>
            <a:ext cx="2721703" cy="2644068"/>
          </a:xfrm>
          <a:solidFill>
            <a:schemeClr val="bg2">
              <a:lumMod val="95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9" name="Text Placeholder 7"/>
          <p:cNvSpPr>
            <a:spLocks noGrp="1"/>
          </p:cNvSpPr>
          <p:nvPr>
            <p:ph type="body" sz="quarter" idx="21"/>
          </p:nvPr>
        </p:nvSpPr>
        <p:spPr>
          <a:xfrm>
            <a:off x="269081" y="3469484"/>
            <a:ext cx="2721703" cy="862544"/>
          </a:xfrm>
          <a:solidFill>
            <a:schemeClr val="accent1">
              <a:alpha val="80000"/>
            </a:schemeClr>
          </a:solidFill>
        </p:spPr>
        <p:txBody>
          <a:bodyPr wrap="square"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3206386" y="3469484"/>
            <a:ext cx="2721703" cy="862544"/>
          </a:xfrm>
          <a:solidFill>
            <a:schemeClr val="accent2">
              <a:alpha val="80000"/>
            </a:schemeClr>
          </a:solidFill>
        </p:spPr>
        <p:txBody>
          <a:bodyPr wrap="square"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6143691" y="3469484"/>
            <a:ext cx="2721703" cy="862544"/>
          </a:xfrm>
          <a:solidFill>
            <a:schemeClr val="accent3">
              <a:alpha val="80000"/>
            </a:schemeClr>
          </a:solidFill>
        </p:spPr>
        <p:txBody>
          <a:bodyPr wrap="square"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269081" y="4503265"/>
            <a:ext cx="2721703" cy="1850357"/>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15" name="Content Placeholder 13"/>
          <p:cNvSpPr>
            <a:spLocks noGrp="1"/>
          </p:cNvSpPr>
          <p:nvPr>
            <p:ph sz="quarter" idx="19"/>
          </p:nvPr>
        </p:nvSpPr>
        <p:spPr>
          <a:xfrm>
            <a:off x="3206386" y="4503265"/>
            <a:ext cx="2721703" cy="1850357"/>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16" name="Content Placeholder 13"/>
          <p:cNvSpPr>
            <a:spLocks noGrp="1"/>
          </p:cNvSpPr>
          <p:nvPr>
            <p:ph sz="quarter" idx="20"/>
          </p:nvPr>
        </p:nvSpPr>
        <p:spPr>
          <a:xfrm>
            <a:off x="6143691" y="4503265"/>
            <a:ext cx="2721703" cy="1850357"/>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18" name="Title Placeholder 1">
            <a:extLst>
              <a:ext uri="{FF2B5EF4-FFF2-40B4-BE49-F238E27FC236}">
                <a16:creationId xmlns:a16="http://schemas.microsoft.com/office/drawing/2014/main" xmlns="" id="{AEE01284-190C-4951-B70A-2D223B747D74}"/>
              </a:ext>
            </a:extLst>
          </p:cNvPr>
          <p:cNvSpPr>
            <a:spLocks noGrp="1"/>
          </p:cNvSpPr>
          <p:nvPr>
            <p:ph type="title"/>
          </p:nvPr>
        </p:nvSpPr>
        <p:spPr>
          <a:xfrm>
            <a:off x="269081" y="358776"/>
            <a:ext cx="7515879" cy="394259"/>
          </a:xfrm>
          <a:prstGeom prst="rect">
            <a:avLst/>
          </a:prstGeom>
        </p:spPr>
        <p:txBody>
          <a:bodyPr vert="horz" lIns="0" tIns="0" rIns="0" bIns="0" rtlCol="0" anchor="b">
            <a:noAutofit/>
          </a:bodyPr>
          <a:lstStyle/>
          <a:p>
            <a:r>
              <a:rPr lang="en-US"/>
              <a:t>Add title</a:t>
            </a:r>
            <a:endParaRPr lang="en-GB"/>
          </a:p>
        </p:txBody>
      </p:sp>
      <p:cxnSp>
        <p:nvCxnSpPr>
          <p:cNvPr id="19" name="Straight Connector 18">
            <a:extLst>
              <a:ext uri="{FF2B5EF4-FFF2-40B4-BE49-F238E27FC236}">
                <a16:creationId xmlns:a16="http://schemas.microsoft.com/office/drawing/2014/main" xmlns="" id="{445E6325-7C47-4FAC-B65C-F79642FD2282}"/>
              </a:ext>
            </a:extLst>
          </p:cNvPr>
          <p:cNvCxnSpPr>
            <a:cxnSpLocks/>
          </p:cNvCxnSpPr>
          <p:nvPr userDrawn="1"/>
        </p:nvCxnSpPr>
        <p:spPr>
          <a:xfrm>
            <a:off x="269081" y="8335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xmlns="" id="{29281991-7CB2-4E55-A7EC-8BF0BEA7BD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Tree>
    <p:extLst>
      <p:ext uri="{BB962C8B-B14F-4D97-AF65-F5344CB8AC3E}">
        <p14:creationId xmlns:p14="http://schemas.microsoft.com/office/powerpoint/2010/main" val="1256099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DDC230E-4CB3-4C03-B716-0B86F51A9994}"/>
              </a:ext>
            </a:extLst>
          </p:cNvPr>
          <p:cNvSpPr>
            <a:spLocks noGrp="1"/>
          </p:cNvSpPr>
          <p:nvPr>
            <p:ph type="dt" sz="half" idx="10"/>
          </p:nvPr>
        </p:nvSpPr>
        <p:spPr/>
        <p:txBody>
          <a:bodyPr/>
          <a:lstStyle/>
          <a:p>
            <a:fld id="{F422A126-2F2B-47D1-A9BF-8151F5F46B4C}" type="datetimeFigureOut">
              <a:rPr lang="en-GB" smtClean="0"/>
              <a:t>09/02/2022</a:t>
            </a:fld>
            <a:endParaRPr lang="en-GB"/>
          </a:p>
        </p:txBody>
      </p:sp>
      <p:sp>
        <p:nvSpPr>
          <p:cNvPr id="3" name="Footer Placeholder 2">
            <a:extLst>
              <a:ext uri="{FF2B5EF4-FFF2-40B4-BE49-F238E27FC236}">
                <a16:creationId xmlns:a16="http://schemas.microsoft.com/office/drawing/2014/main" xmlns="" id="{7A7B03EB-E845-4349-B738-C8C23459753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196F91FE-A2A3-4EA4-A56C-E3D55FE905C4}"/>
              </a:ext>
            </a:extLst>
          </p:cNvPr>
          <p:cNvSpPr>
            <a:spLocks noGrp="1"/>
          </p:cNvSpPr>
          <p:nvPr>
            <p:ph type="sldNum" sz="quarter" idx="12"/>
          </p:nvPr>
        </p:nvSpPr>
        <p:spPr/>
        <p:txBody>
          <a:bodyPr/>
          <a:lstStyle/>
          <a:p>
            <a:fld id="{C50AFD64-0751-481A-A823-31C89EF3E49E}" type="slidenum">
              <a:rPr lang="en-GB" smtClean="0"/>
              <a:t>‹#›</a:t>
            </a:fld>
            <a:endParaRPr lang="en-GB"/>
          </a:p>
        </p:txBody>
      </p:sp>
    </p:spTree>
    <p:extLst>
      <p:ext uri="{BB962C8B-B14F-4D97-AF65-F5344CB8AC3E}">
        <p14:creationId xmlns:p14="http://schemas.microsoft.com/office/powerpoint/2010/main" val="1367821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281411"/>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LWBC networking event</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2D5018-2030-2046-84FC-87E41EA86E42}" type="slidenum">
              <a:rPr lang="en-US" smtClean="0"/>
              <a:t>‹#›</a:t>
            </a:fld>
            <a:endParaRPr lang="en-US"/>
          </a:p>
        </p:txBody>
      </p:sp>
    </p:spTree>
    <p:extLst>
      <p:ext uri="{BB962C8B-B14F-4D97-AF65-F5344CB8AC3E}">
        <p14:creationId xmlns:p14="http://schemas.microsoft.com/office/powerpoint/2010/main" val="3810897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281411"/>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LWBC networking event</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2D5018-2030-2046-84FC-87E41EA86E42}" type="slidenum">
              <a:rPr lang="en-US" smtClean="0"/>
              <a:t>‹#›</a:t>
            </a:fld>
            <a:endParaRPr lang="en-US"/>
          </a:p>
        </p:txBody>
      </p:sp>
    </p:spTree>
    <p:extLst>
      <p:ext uri="{BB962C8B-B14F-4D97-AF65-F5344CB8AC3E}">
        <p14:creationId xmlns:p14="http://schemas.microsoft.com/office/powerpoint/2010/main" val="2928729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9" Type="http://schemas.openxmlformats.org/officeDocument/2006/relationships/slideLayout" Target="../slideLayouts/slideLayout57.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34" Type="http://schemas.openxmlformats.org/officeDocument/2006/relationships/slideLayout" Target="../slideLayouts/slideLayout52.xml"/><Relationship Id="rId42" Type="http://schemas.openxmlformats.org/officeDocument/2006/relationships/slideLayout" Target="../slideLayouts/slideLayout60.xml"/><Relationship Id="rId47" Type="http://schemas.openxmlformats.org/officeDocument/2006/relationships/slideLayout" Target="../slideLayouts/slideLayout65.xml"/><Relationship Id="rId50" Type="http://schemas.openxmlformats.org/officeDocument/2006/relationships/slideLayout" Target="../slideLayouts/slideLayout68.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slideLayout" Target="../slideLayouts/slideLayout51.xml"/><Relationship Id="rId38" Type="http://schemas.openxmlformats.org/officeDocument/2006/relationships/slideLayout" Target="../slideLayouts/slideLayout56.xml"/><Relationship Id="rId46" Type="http://schemas.openxmlformats.org/officeDocument/2006/relationships/slideLayout" Target="../slideLayouts/slideLayout64.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41" Type="http://schemas.openxmlformats.org/officeDocument/2006/relationships/slideLayout" Target="../slideLayouts/slideLayout59.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slideLayout" Target="../slideLayouts/slideLayout50.xml"/><Relationship Id="rId37" Type="http://schemas.openxmlformats.org/officeDocument/2006/relationships/slideLayout" Target="../slideLayouts/slideLayout55.xml"/><Relationship Id="rId40" Type="http://schemas.openxmlformats.org/officeDocument/2006/relationships/slideLayout" Target="../slideLayouts/slideLayout58.xml"/><Relationship Id="rId45" Type="http://schemas.openxmlformats.org/officeDocument/2006/relationships/slideLayout" Target="../slideLayouts/slideLayout63.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36" Type="http://schemas.openxmlformats.org/officeDocument/2006/relationships/slideLayout" Target="../slideLayouts/slideLayout54.xml"/><Relationship Id="rId49" Type="http://schemas.openxmlformats.org/officeDocument/2006/relationships/slideLayout" Target="../slideLayouts/slideLayout67.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slideLayout" Target="../slideLayouts/slideLayout49.xml"/><Relationship Id="rId44" Type="http://schemas.openxmlformats.org/officeDocument/2006/relationships/slideLayout" Target="../slideLayouts/slideLayout62.xml"/><Relationship Id="rId52" Type="http://schemas.openxmlformats.org/officeDocument/2006/relationships/image" Target="../media/image7.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35" Type="http://schemas.openxmlformats.org/officeDocument/2006/relationships/slideLayout" Target="../slideLayouts/slideLayout53.xml"/><Relationship Id="rId43" Type="http://schemas.openxmlformats.org/officeDocument/2006/relationships/slideLayout" Target="../slideLayouts/slideLayout61.xml"/><Relationship Id="rId48" Type="http://schemas.openxmlformats.org/officeDocument/2006/relationships/slideLayout" Target="../slideLayouts/slideLayout66.xml"/><Relationship Id="rId8" Type="http://schemas.openxmlformats.org/officeDocument/2006/relationships/slideLayout" Target="../slideLayouts/slideLayout26.xml"/><Relationship Id="rId5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LWBC networking event</a:t>
            </a:r>
          </a:p>
        </p:txBody>
      </p:sp>
    </p:spTree>
    <p:extLst>
      <p:ext uri="{BB962C8B-B14F-4D97-AF65-F5344CB8AC3E}">
        <p14:creationId xmlns:p14="http://schemas.microsoft.com/office/powerpoint/2010/main" val="266261087"/>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2" r:id="rId4"/>
    <p:sldLayoutId id="2147483665" r:id="rId5"/>
    <p:sldLayoutId id="2147483764" r:id="rId6"/>
    <p:sldLayoutId id="2147483765"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9187337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3E5ACC7-9911-478A-B3B0-DE4E3B1405B1}"/>
              </a:ext>
            </a:extLst>
          </p:cNvPr>
          <p:cNvSpPr>
            <a:spLocks noGrp="1"/>
          </p:cNvSpPr>
          <p:nvPr>
            <p:ph type="title"/>
          </p:nvPr>
        </p:nvSpPr>
        <p:spPr>
          <a:xfrm>
            <a:off x="269081" y="331696"/>
            <a:ext cx="7515879" cy="403229"/>
          </a:xfrm>
          <a:prstGeom prst="rect">
            <a:avLst/>
          </a:prstGeom>
        </p:spPr>
        <p:txBody>
          <a:bodyPr vert="horz" lIns="0" tIns="0" rIns="0" bIns="0" rtlCol="0" anchor="b">
            <a:noAutofit/>
          </a:bodyPr>
          <a:lstStyle/>
          <a:p>
            <a:r>
              <a:rPr lang="en-US"/>
              <a:t>Add title</a:t>
            </a:r>
            <a:endParaRPr lang="en-GB"/>
          </a:p>
        </p:txBody>
      </p:sp>
      <p:sp>
        <p:nvSpPr>
          <p:cNvPr id="3" name="Text Placeholder 2">
            <a:extLst>
              <a:ext uri="{FF2B5EF4-FFF2-40B4-BE49-F238E27FC236}">
                <a16:creationId xmlns:a16="http://schemas.microsoft.com/office/drawing/2014/main" xmlns="" id="{84AE7177-E923-4413-8640-A6E6774C98F8}"/>
              </a:ext>
            </a:extLst>
          </p:cNvPr>
          <p:cNvSpPr>
            <a:spLocks noGrp="1"/>
          </p:cNvSpPr>
          <p:nvPr>
            <p:ph type="body" idx="1"/>
          </p:nvPr>
        </p:nvSpPr>
        <p:spPr>
          <a:xfrm>
            <a:off x="269081" y="1412876"/>
            <a:ext cx="8596313" cy="4932362"/>
          </a:xfrm>
          <a:prstGeom prst="rect">
            <a:avLst/>
          </a:prstGeom>
        </p:spPr>
        <p:txBody>
          <a:bodyPr vert="horz" lIns="0" tIns="0" rIns="0" bIns="0" rtlCol="0">
            <a:no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Box 3">
            <a:extLst>
              <a:ext uri="{FF2B5EF4-FFF2-40B4-BE49-F238E27FC236}">
                <a16:creationId xmlns:a16="http://schemas.microsoft.com/office/drawing/2014/main" xmlns="" id="{FB33AB08-6910-4D09-B62D-B8DADE92A42A}"/>
              </a:ext>
            </a:extLst>
          </p:cNvPr>
          <p:cNvSpPr txBox="1"/>
          <p:nvPr userDrawn="1"/>
        </p:nvSpPr>
        <p:spPr>
          <a:xfrm>
            <a:off x="269082" y="6527389"/>
            <a:ext cx="1283388" cy="168255"/>
          </a:xfrm>
          <a:prstGeom prst="rect">
            <a:avLst/>
          </a:prstGeom>
          <a:noFill/>
        </p:spPr>
        <p:txBody>
          <a:bodyPr wrap="square" lIns="0" tIns="0" rIns="0" bIns="0" rtlCol="0">
            <a:noAutofit/>
          </a:bodyPr>
          <a:lstStyle/>
          <a:p>
            <a:pPr algn="l"/>
            <a:fld id="{13D9B5B3-34F1-4574-8603-EBF049354228}" type="slidenum">
              <a:rPr lang="en-GB" sz="600" b="0" smtClean="0">
                <a:solidFill>
                  <a:schemeClr val="tx2"/>
                </a:solidFill>
                <a:latin typeface="+mj-lt"/>
              </a:rPr>
              <a:pPr algn="l"/>
              <a:t>‹#›</a:t>
            </a:fld>
            <a:endParaRPr lang="en-GB" sz="600" b="0">
              <a:solidFill>
                <a:schemeClr val="tx2"/>
              </a:solidFill>
              <a:latin typeface="+mj-lt"/>
            </a:endParaRPr>
          </a:p>
        </p:txBody>
      </p:sp>
      <p:sp>
        <p:nvSpPr>
          <p:cNvPr id="5" name="TextBox 4">
            <a:extLst>
              <a:ext uri="{FF2B5EF4-FFF2-40B4-BE49-F238E27FC236}">
                <a16:creationId xmlns:a16="http://schemas.microsoft.com/office/drawing/2014/main" xmlns="" id="{E8A60C66-67A0-4204-B810-17DD6B838AF8}"/>
              </a:ext>
            </a:extLst>
          </p:cNvPr>
          <p:cNvSpPr txBox="1"/>
          <p:nvPr userDrawn="1"/>
        </p:nvSpPr>
        <p:spPr>
          <a:xfrm>
            <a:off x="910776" y="6527389"/>
            <a:ext cx="2700000" cy="168255"/>
          </a:xfrm>
          <a:prstGeom prst="rect">
            <a:avLst/>
          </a:prstGeom>
          <a:noFill/>
        </p:spPr>
        <p:txBody>
          <a:bodyPr wrap="square" lIns="0" tIns="0" rIns="0" bIns="0" rtlCol="0">
            <a:noAutofit/>
          </a:bodyPr>
          <a:lstStyle/>
          <a:p>
            <a:pPr algn="l"/>
            <a:r>
              <a:rPr lang="en-GB" sz="600" b="0">
                <a:solidFill>
                  <a:schemeClr val="tx2"/>
                </a:solidFill>
                <a:latin typeface="+mj-lt"/>
              </a:rPr>
              <a:t>CMCA PSFU programme 19/20</a:t>
            </a:r>
          </a:p>
        </p:txBody>
      </p:sp>
      <p:cxnSp>
        <p:nvCxnSpPr>
          <p:cNvPr id="6" name="Straight Connector 5">
            <a:extLst>
              <a:ext uri="{FF2B5EF4-FFF2-40B4-BE49-F238E27FC236}">
                <a16:creationId xmlns:a16="http://schemas.microsoft.com/office/drawing/2014/main" xmlns="" id="{EDD4AE02-E4BE-46BE-A159-AE23DE837018}"/>
              </a:ext>
            </a:extLst>
          </p:cNvPr>
          <p:cNvCxnSpPr>
            <a:cxnSpLocks/>
          </p:cNvCxnSpPr>
          <p:nvPr userDrawn="1"/>
        </p:nvCxnSpPr>
        <p:spPr>
          <a:xfrm>
            <a:off x="269081" y="833534"/>
            <a:ext cx="568614"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D1B75C38-C140-4C42-BF63-D564D855569D}"/>
              </a:ext>
            </a:extLst>
          </p:cNvPr>
          <p:cNvPicPr>
            <a:picLocks noChangeAspect="1" noChangeArrowheads="1"/>
          </p:cNvPicPr>
          <p:nvPr userDrawn="1"/>
        </p:nvPicPr>
        <p:blipFill>
          <a:blip r:embed="rId52" cstate="email">
            <a:extLst>
              <a:ext uri="{28A0092B-C50C-407E-A947-70E740481C1C}">
                <a14:useLocalDpi xmlns:a14="http://schemas.microsoft.com/office/drawing/2010/main"/>
              </a:ext>
            </a:extLst>
          </a:blip>
          <a:srcRect/>
          <a:stretch>
            <a:fillRect/>
          </a:stretch>
        </p:blipFill>
        <p:spPr bwMode="auto">
          <a:xfrm>
            <a:off x="7964432" y="202386"/>
            <a:ext cx="988442" cy="721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340904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5" r:id="rId25"/>
    <p:sldLayoutId id="2147483736" r:id="rId26"/>
    <p:sldLayoutId id="2147483738" r:id="rId27"/>
    <p:sldLayoutId id="2147483739" r:id="rId28"/>
    <p:sldLayoutId id="2147483740" r:id="rId29"/>
    <p:sldLayoutId id="2147483741" r:id="rId30"/>
    <p:sldLayoutId id="2147483743"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3" r:id="rId40"/>
    <p:sldLayoutId id="2147483754" r:id="rId41"/>
    <p:sldLayoutId id="2147483755" r:id="rId42"/>
    <p:sldLayoutId id="2147483756" r:id="rId43"/>
    <p:sldLayoutId id="2147483757" r:id="rId44"/>
    <p:sldLayoutId id="2147483758" r:id="rId45"/>
    <p:sldLayoutId id="2147483759" r:id="rId46"/>
    <p:sldLayoutId id="2147483760" r:id="rId47"/>
    <p:sldLayoutId id="2147483761" r:id="rId48"/>
    <p:sldLayoutId id="2147483762" r:id="rId49"/>
    <p:sldLayoutId id="2147483763" r:id="rId50"/>
  </p:sldLayoutIdLst>
  <p:txStyles>
    <p:titleStyle>
      <a:lvl1pPr algn="l" defTabSz="685800" rtl="0" eaLnBrk="1" latinLnBrk="0" hangingPunct="1">
        <a:lnSpc>
          <a:spcPct val="90000"/>
        </a:lnSpc>
        <a:spcBef>
          <a:spcPct val="0"/>
        </a:spcBef>
        <a:buNone/>
        <a:defRPr sz="2250" kern="1200" cap="none" baseline="0">
          <a:solidFill>
            <a:srgbClr val="000000"/>
          </a:solidFill>
          <a:latin typeface="+mj-lt"/>
          <a:ea typeface="+mj-ea"/>
          <a:cs typeface="+mj-cs"/>
        </a:defRPr>
      </a:lvl1pPr>
    </p:titleStyle>
    <p:bodyStyle>
      <a:lvl1pPr marL="171450" indent="-171450" algn="l" defTabSz="685800" rtl="0" eaLnBrk="1" latinLnBrk="0" hangingPunct="1">
        <a:lnSpc>
          <a:spcPct val="110000"/>
        </a:lnSpc>
        <a:spcBef>
          <a:spcPts val="0"/>
        </a:spcBef>
        <a:buFont typeface="Arial" panose="020B0604020202020204" pitchFamily="34" charset="0"/>
        <a:buChar char="•"/>
        <a:defRPr sz="1200" kern="1200">
          <a:solidFill>
            <a:srgbClr val="000000"/>
          </a:solidFill>
          <a:latin typeface="Book Antiqua" panose="02040602050305030304" pitchFamily="18" charset="0"/>
          <a:ea typeface="+mn-ea"/>
          <a:cs typeface="+mn-cs"/>
        </a:defRPr>
      </a:lvl1pPr>
      <a:lvl2pPr marL="514350" indent="-171450" algn="l" defTabSz="685800" rtl="0" eaLnBrk="1" latinLnBrk="0" hangingPunct="1">
        <a:lnSpc>
          <a:spcPct val="110000"/>
        </a:lnSpc>
        <a:spcBef>
          <a:spcPts val="0"/>
        </a:spcBef>
        <a:buFont typeface="Arial" panose="020B0604020202020204" pitchFamily="34" charset="0"/>
        <a:buChar char="•"/>
        <a:defRPr sz="1200" kern="1200">
          <a:solidFill>
            <a:srgbClr val="000000"/>
          </a:solidFill>
          <a:latin typeface="Book Antiqua" panose="02040602050305030304" pitchFamily="18" charset="0"/>
          <a:ea typeface="+mn-ea"/>
          <a:cs typeface="+mn-cs"/>
        </a:defRPr>
      </a:lvl2pPr>
      <a:lvl3pPr marL="857250" indent="-171450" algn="l" defTabSz="685800" rtl="0" eaLnBrk="1" latinLnBrk="0" hangingPunct="1">
        <a:lnSpc>
          <a:spcPct val="110000"/>
        </a:lnSpc>
        <a:spcBef>
          <a:spcPts val="0"/>
        </a:spcBef>
        <a:buFont typeface="Arial" panose="020B0604020202020204" pitchFamily="34" charset="0"/>
        <a:buChar char="•"/>
        <a:defRPr sz="1200" kern="1200">
          <a:solidFill>
            <a:srgbClr val="000000"/>
          </a:solidFill>
          <a:latin typeface="Book Antiqua" panose="02040602050305030304" pitchFamily="18" charset="0"/>
          <a:ea typeface="+mn-ea"/>
          <a:cs typeface="+mn-cs"/>
        </a:defRPr>
      </a:lvl3pPr>
      <a:lvl4pPr marL="1200150" indent="-171450" algn="l" defTabSz="685800" rtl="0" eaLnBrk="1" latinLnBrk="0" hangingPunct="1">
        <a:lnSpc>
          <a:spcPct val="110000"/>
        </a:lnSpc>
        <a:spcBef>
          <a:spcPts val="0"/>
        </a:spcBef>
        <a:buFont typeface="Arial" panose="020B0604020202020204" pitchFamily="34" charset="0"/>
        <a:buChar char="•"/>
        <a:defRPr sz="1200" kern="1200">
          <a:solidFill>
            <a:srgbClr val="000000"/>
          </a:solidFill>
          <a:latin typeface="Book Antiqua" panose="02040602050305030304" pitchFamily="18" charset="0"/>
          <a:ea typeface="+mn-ea"/>
          <a:cs typeface="+mn-cs"/>
        </a:defRPr>
      </a:lvl4pPr>
      <a:lvl5pPr marL="1543050" indent="-171450" algn="l" defTabSz="685800" rtl="0" eaLnBrk="1" latinLnBrk="0" hangingPunct="1">
        <a:lnSpc>
          <a:spcPct val="110000"/>
        </a:lnSpc>
        <a:spcBef>
          <a:spcPts val="0"/>
        </a:spcBef>
        <a:buFont typeface="Arial" panose="020B0604020202020204" pitchFamily="34" charset="0"/>
        <a:buChar char="•"/>
        <a:defRPr sz="1200" kern="1200">
          <a:solidFill>
            <a:srgbClr val="000000"/>
          </a:solidFill>
          <a:latin typeface="Book Antiqua" panose="0204060205030503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26">
          <p15:clr>
            <a:srgbClr val="F26B43"/>
          </p15:clr>
        </p15:guide>
        <p15:guide id="2" pos="226">
          <p15:clr>
            <a:srgbClr val="F26B43"/>
          </p15:clr>
        </p15:guide>
        <p15:guide id="3" orient="horz" pos="3997">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future.nhs.uk/canc/view?objectID=19564592"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www.cancerqol.england.nhs.uk/"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hyperlink" Target="http://www.cancerqol.england.nhs.uk/"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F794E701-2AD6-4606-B820-080B243DEDD1}"/>
              </a:ext>
            </a:extLst>
          </p:cNvPr>
          <p:cNvSpPr/>
          <p:nvPr/>
        </p:nvSpPr>
        <p:spPr>
          <a:xfrm>
            <a:off x="4881274" y="39340"/>
            <a:ext cx="3771518" cy="2210376"/>
          </a:xfrm>
          <a:prstGeom prst="rect">
            <a:avLst/>
          </a:prstGeom>
        </p:spPr>
        <p:txBody>
          <a:bodyPr vert="horz" lIns="91440" tIns="45720" rIns="91440" bIns="45720" rtlCol="0" anchor="b">
            <a:normAutofit lnSpcReduction="10000"/>
          </a:bodyPr>
          <a:lstStyle/>
          <a:p>
            <a:pPr>
              <a:lnSpc>
                <a:spcPct val="120000"/>
              </a:lnSpc>
              <a:spcBef>
                <a:spcPct val="0"/>
              </a:spcBef>
            </a:pPr>
            <a:r>
              <a:rPr lang="en-US" sz="4200" b="1" dirty="0">
                <a:solidFill>
                  <a:srgbClr val="005EB8"/>
                </a:solidFill>
                <a:latin typeface="Arial" panose="020B0604020202020204" pitchFamily="34" charset="0"/>
                <a:ea typeface="+mj-ea"/>
                <a:cs typeface="Arial" panose="020B0604020202020204" pitchFamily="34" charset="0"/>
              </a:rPr>
              <a:t>Cancer Quality of Life Survey</a:t>
            </a:r>
          </a:p>
        </p:txBody>
      </p:sp>
      <p:sp>
        <p:nvSpPr>
          <p:cNvPr id="24" name="Freeform: Shape 11">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picture containing person, indoor, man, wall&#10;&#10;Description generated with high confidence">
            <a:extLst>
              <a:ext uri="{FF2B5EF4-FFF2-40B4-BE49-F238E27FC236}">
                <a16:creationId xmlns:a16="http://schemas.microsoft.com/office/drawing/2014/main" xmlns="" id="{1DF67F01-75CC-4E30-8192-7BACFCCC92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10" name="TextBox 9">
            <a:extLst>
              <a:ext uri="{FF2B5EF4-FFF2-40B4-BE49-F238E27FC236}">
                <a16:creationId xmlns:a16="http://schemas.microsoft.com/office/drawing/2014/main" xmlns="" id="{415DCD3C-8EB4-4320-989E-4ED4C804306C}"/>
              </a:ext>
            </a:extLst>
          </p:cNvPr>
          <p:cNvSpPr txBox="1"/>
          <p:nvPr/>
        </p:nvSpPr>
        <p:spPr>
          <a:xfrm>
            <a:off x="4407080" y="2844225"/>
            <a:ext cx="4518094" cy="646331"/>
          </a:xfrm>
          <a:prstGeom prst="rect">
            <a:avLst/>
          </a:prstGeom>
          <a:noFill/>
        </p:spPr>
        <p:txBody>
          <a:bodyPr wrap="square" rtlCol="0">
            <a:spAutoFit/>
          </a:bodyPr>
          <a:lstStyle/>
          <a:p>
            <a:pPr algn="ctr"/>
            <a:r>
              <a:rPr lang="en-GB" dirty="0">
                <a:solidFill>
                  <a:schemeClr val="bg1">
                    <a:lumMod val="90000"/>
                    <a:lumOff val="10000"/>
                  </a:schemeClr>
                </a:solidFill>
                <a:latin typeface="Arial" panose="020B0604020202020204" pitchFamily="34" charset="0"/>
                <a:cs typeface="Arial" panose="020B0604020202020204" pitchFamily="34" charset="0"/>
              </a:rPr>
              <a:t>Jo Chambers</a:t>
            </a:r>
          </a:p>
          <a:p>
            <a:pPr algn="ctr"/>
            <a:r>
              <a:rPr lang="en-GB" dirty="0">
                <a:solidFill>
                  <a:schemeClr val="bg1">
                    <a:lumMod val="90000"/>
                    <a:lumOff val="10000"/>
                  </a:schemeClr>
                </a:solidFill>
                <a:latin typeface="Arial" panose="020B0604020202020204" pitchFamily="34" charset="0"/>
                <a:cs typeface="Arial" panose="020B0604020202020204" pitchFamily="34" charset="0"/>
              </a:rPr>
              <a:t>Patient Rep – National QoL Survey Team</a:t>
            </a:r>
          </a:p>
        </p:txBody>
      </p:sp>
      <p:sp>
        <p:nvSpPr>
          <p:cNvPr id="6" name="Rectangle 5">
            <a:extLst>
              <a:ext uri="{FF2B5EF4-FFF2-40B4-BE49-F238E27FC236}">
                <a16:creationId xmlns:a16="http://schemas.microsoft.com/office/drawing/2014/main" xmlns="" id="{CD9C7ED5-32D5-42A0-B399-11DFA1582306}"/>
              </a:ext>
            </a:extLst>
          </p:cNvPr>
          <p:cNvSpPr/>
          <p:nvPr/>
        </p:nvSpPr>
        <p:spPr>
          <a:xfrm>
            <a:off x="3924214" y="4439292"/>
            <a:ext cx="3040408" cy="83099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dirty="0">
                <a:solidFill>
                  <a:srgbClr val="7C2855"/>
                </a:solidFill>
                <a:latin typeface="Arial" panose="020B0604020202020204" pitchFamily="34" charset="0"/>
                <a:cs typeface="Arial" panose="020B0604020202020204" pitchFamily="34" charset="0"/>
              </a:rPr>
              <a:t>#CancerQualityOfLife</a:t>
            </a:r>
          </a:p>
          <a:p>
            <a:pPr algn="r">
              <a:defRPr/>
            </a:pPr>
            <a:r>
              <a:rPr lang="en-GB" sz="1600" dirty="0">
                <a:solidFill>
                  <a:srgbClr val="7C2855"/>
                </a:solidFill>
                <a:latin typeface="Arial" panose="020B0604020202020204" pitchFamily="34" charset="0"/>
                <a:cs typeface="Arial" panose="020B0604020202020204" pitchFamily="34" charset="0"/>
              </a:rPr>
              <a:t>#LivingWithAndBeyondCancer</a:t>
            </a:r>
          </a:p>
          <a:p>
            <a:pPr algn="r">
              <a:defRPr/>
            </a:pPr>
            <a:r>
              <a:rPr lang="en-GB" sz="1600" dirty="0">
                <a:solidFill>
                  <a:srgbClr val="7C2855"/>
                </a:solidFill>
                <a:latin typeface="Arial" panose="020B0604020202020204" pitchFamily="34" charset="0"/>
                <a:cs typeface="Arial" panose="020B0604020202020204" pitchFamily="34" charset="0"/>
              </a:rPr>
              <a:t>#PersonalisedCare</a:t>
            </a:r>
          </a:p>
        </p:txBody>
      </p:sp>
      <p:pic>
        <p:nvPicPr>
          <p:cNvPr id="4" name="Picture 3" descr="Diagram&#10;&#10;Description automatically generated">
            <a:extLst>
              <a:ext uri="{FF2B5EF4-FFF2-40B4-BE49-F238E27FC236}">
                <a16:creationId xmlns:a16="http://schemas.microsoft.com/office/drawing/2014/main" xmlns="" id="{6207D5C7-9BD6-4352-8982-FE21693510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12324" y="3955142"/>
            <a:ext cx="1960470" cy="1960470"/>
          </a:xfrm>
          <a:prstGeom prst="rect">
            <a:avLst/>
          </a:prstGeom>
        </p:spPr>
      </p:pic>
      <p:sp>
        <p:nvSpPr>
          <p:cNvPr id="9" name="TextBox 8">
            <a:extLst>
              <a:ext uri="{FF2B5EF4-FFF2-40B4-BE49-F238E27FC236}">
                <a16:creationId xmlns:a16="http://schemas.microsoft.com/office/drawing/2014/main" xmlns="" id="{09E3FAB7-2598-47A2-AB9C-1440C05374AF}"/>
              </a:ext>
            </a:extLst>
          </p:cNvPr>
          <p:cNvSpPr txBox="1"/>
          <p:nvPr/>
        </p:nvSpPr>
        <p:spPr>
          <a:xfrm>
            <a:off x="2913390" y="6034256"/>
            <a:ext cx="3622020" cy="338554"/>
          </a:xfrm>
          <a:prstGeom prst="rect">
            <a:avLst/>
          </a:prstGeom>
          <a:noFill/>
        </p:spPr>
        <p:txBody>
          <a:bodyPr wrap="square" rtlCol="0">
            <a:spAutoFit/>
          </a:bodyPr>
          <a:lstStyle/>
          <a:p>
            <a:r>
              <a:rPr lang="en-GB" sz="1600" dirty="0">
                <a:solidFill>
                  <a:schemeClr val="bg1">
                    <a:lumMod val="90000"/>
                    <a:lumOff val="10000"/>
                  </a:schemeClr>
                </a:solidFill>
                <a:latin typeface="Arial" panose="020B0604020202020204" pitchFamily="34" charset="0"/>
                <a:cs typeface="Arial" panose="020B0604020202020204" pitchFamily="34" charset="0"/>
              </a:rPr>
              <a:t>NHS England and NHS Improvement</a:t>
            </a:r>
          </a:p>
        </p:txBody>
      </p:sp>
    </p:spTree>
    <p:extLst>
      <p:ext uri="{BB962C8B-B14F-4D97-AF65-F5344CB8AC3E}">
        <p14:creationId xmlns:p14="http://schemas.microsoft.com/office/powerpoint/2010/main" val="415057579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1D8FDA7-8F63-40F1-9E20-3C82A695304A}"/>
              </a:ext>
            </a:extLst>
          </p:cNvPr>
          <p:cNvSpPr>
            <a:spLocks noGrp="1"/>
          </p:cNvSpPr>
          <p:nvPr>
            <p:ph type="title"/>
          </p:nvPr>
        </p:nvSpPr>
        <p:spPr>
          <a:xfrm>
            <a:off x="87563" y="176482"/>
            <a:ext cx="7502939" cy="611649"/>
          </a:xfrm>
        </p:spPr>
        <p:txBody>
          <a:bodyPr/>
          <a:lstStyle/>
          <a:p>
            <a:r>
              <a:rPr lang="en-GB" sz="3200" b="1" dirty="0"/>
              <a:t>Response Rate</a:t>
            </a:r>
          </a:p>
        </p:txBody>
      </p:sp>
      <p:pic>
        <p:nvPicPr>
          <p:cNvPr id="8" name="Picture 7" descr="Chart&#10;&#10;Description automatically generated">
            <a:extLst>
              <a:ext uri="{FF2B5EF4-FFF2-40B4-BE49-F238E27FC236}">
                <a16:creationId xmlns:a16="http://schemas.microsoft.com/office/drawing/2014/main" xmlns="" id="{CBE13C7B-0272-422D-854C-6BE0BF938D7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810641"/>
            <a:ext cx="4491514" cy="4567641"/>
          </a:xfrm>
          <a:prstGeom prst="rect">
            <a:avLst/>
          </a:prstGeom>
          <a:noFill/>
          <a:ln>
            <a:noFill/>
          </a:ln>
        </p:spPr>
      </p:pic>
      <p:pic>
        <p:nvPicPr>
          <p:cNvPr id="4" name="Picture 3" descr="Chart, bar chart&#10;&#10;Description automatically generated">
            <a:extLst>
              <a:ext uri="{FF2B5EF4-FFF2-40B4-BE49-F238E27FC236}">
                <a16:creationId xmlns:a16="http://schemas.microsoft.com/office/drawing/2014/main" xmlns="" id="{0B2776DF-7208-4B93-9867-FB09B4D786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486" y="847512"/>
            <a:ext cx="4440154" cy="4530770"/>
          </a:xfrm>
          <a:prstGeom prst="rect">
            <a:avLst/>
          </a:prstGeom>
        </p:spPr>
      </p:pic>
      <p:sp>
        <p:nvSpPr>
          <p:cNvPr id="6" name="TextBox 5">
            <a:extLst>
              <a:ext uri="{FF2B5EF4-FFF2-40B4-BE49-F238E27FC236}">
                <a16:creationId xmlns:a16="http://schemas.microsoft.com/office/drawing/2014/main" xmlns="" id="{F82B2FBB-56ED-4E37-A88E-AE0C4CC78B19}"/>
              </a:ext>
            </a:extLst>
          </p:cNvPr>
          <p:cNvSpPr txBox="1"/>
          <p:nvPr/>
        </p:nvSpPr>
        <p:spPr>
          <a:xfrm>
            <a:off x="87563" y="5598894"/>
            <a:ext cx="8056755" cy="646331"/>
          </a:xfrm>
          <a:prstGeom prst="rect">
            <a:avLst/>
          </a:prstGeom>
          <a:noFill/>
        </p:spPr>
        <p:txBody>
          <a:bodyPr wrap="square">
            <a:spAutoFit/>
          </a:bodyPr>
          <a:lstStyle/>
          <a:p>
            <a:r>
              <a:rPr lang="en-GB" sz="1200" b="0" i="0" u="none" strike="noStrike" baseline="0" dirty="0">
                <a:solidFill>
                  <a:srgbClr val="000000"/>
                </a:solidFill>
                <a:latin typeface="Arial" panose="020B0604020202020204" pitchFamily="34" charset="0"/>
              </a:rPr>
              <a:t>- The response rate is around 50% for all age ranges, with the exception of males under 50 who have a lower rate. </a:t>
            </a:r>
          </a:p>
          <a:p>
            <a:r>
              <a:rPr lang="en-GB" sz="1200" b="0" i="0" u="none" strike="noStrike" baseline="0" dirty="0">
                <a:solidFill>
                  <a:srgbClr val="000000"/>
                </a:solidFill>
                <a:latin typeface="Arial" panose="020B0604020202020204" pitchFamily="34" charset="0"/>
              </a:rPr>
              <a:t>- However as the actual number of cancer patients in each age range is not equal, responses are biased towards males aged 60-80. </a:t>
            </a:r>
            <a:endParaRPr lang="en-GB" sz="1200" dirty="0"/>
          </a:p>
        </p:txBody>
      </p:sp>
    </p:spTree>
    <p:extLst>
      <p:ext uri="{BB962C8B-B14F-4D97-AF65-F5344CB8AC3E}">
        <p14:creationId xmlns:p14="http://schemas.microsoft.com/office/powerpoint/2010/main" val="590803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1D8FDA7-8F63-40F1-9E20-3C82A695304A}"/>
              </a:ext>
            </a:extLst>
          </p:cNvPr>
          <p:cNvSpPr>
            <a:spLocks noGrp="1"/>
          </p:cNvSpPr>
          <p:nvPr>
            <p:ph type="title"/>
          </p:nvPr>
        </p:nvSpPr>
        <p:spPr>
          <a:xfrm>
            <a:off x="87563" y="176482"/>
            <a:ext cx="7502939" cy="611649"/>
          </a:xfrm>
        </p:spPr>
        <p:txBody>
          <a:bodyPr/>
          <a:lstStyle/>
          <a:p>
            <a:r>
              <a:rPr lang="en-GB" sz="3200" b="1" dirty="0"/>
              <a:t>Response Rate</a:t>
            </a:r>
          </a:p>
        </p:txBody>
      </p:sp>
      <p:pic>
        <p:nvPicPr>
          <p:cNvPr id="9" name="Picture 8" descr="Chart, waterfall chart&#10;&#10;Description automatically generated">
            <a:extLst>
              <a:ext uri="{FF2B5EF4-FFF2-40B4-BE49-F238E27FC236}">
                <a16:creationId xmlns:a16="http://schemas.microsoft.com/office/drawing/2014/main" xmlns="" id="{F723E869-48F9-4795-BD76-FBC11852F0B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1450" y="884701"/>
            <a:ext cx="4106160" cy="4175756"/>
          </a:xfrm>
          <a:prstGeom prst="rect">
            <a:avLst/>
          </a:prstGeom>
          <a:noFill/>
          <a:ln>
            <a:noFill/>
          </a:ln>
        </p:spPr>
      </p:pic>
      <p:pic>
        <p:nvPicPr>
          <p:cNvPr id="4" name="Picture 3" descr="Chart, bar chart&#10;&#10;Description automatically generated">
            <a:extLst>
              <a:ext uri="{FF2B5EF4-FFF2-40B4-BE49-F238E27FC236}">
                <a16:creationId xmlns:a16="http://schemas.microsoft.com/office/drawing/2014/main" xmlns="" id="{FA47EA3F-5838-4A58-87B6-390267B822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562" y="865925"/>
            <a:ext cx="4106160" cy="4189959"/>
          </a:xfrm>
          <a:prstGeom prst="rect">
            <a:avLst/>
          </a:prstGeom>
        </p:spPr>
      </p:pic>
      <p:sp>
        <p:nvSpPr>
          <p:cNvPr id="6" name="TextBox 5">
            <a:extLst>
              <a:ext uri="{FF2B5EF4-FFF2-40B4-BE49-F238E27FC236}">
                <a16:creationId xmlns:a16="http://schemas.microsoft.com/office/drawing/2014/main" xmlns="" id="{A454324C-B54F-41FF-953F-1CBC2D37C88B}"/>
              </a:ext>
            </a:extLst>
          </p:cNvPr>
          <p:cNvSpPr txBox="1"/>
          <p:nvPr/>
        </p:nvSpPr>
        <p:spPr>
          <a:xfrm>
            <a:off x="239752" y="5696300"/>
            <a:ext cx="7621858" cy="276999"/>
          </a:xfrm>
          <a:prstGeom prst="rect">
            <a:avLst/>
          </a:prstGeom>
          <a:noFill/>
        </p:spPr>
        <p:txBody>
          <a:bodyPr wrap="square">
            <a:spAutoFit/>
          </a:bodyPr>
          <a:lstStyle/>
          <a:p>
            <a:r>
              <a:rPr lang="en-GB" sz="1200" b="0" i="0" u="none" strike="noStrike" baseline="0" dirty="0">
                <a:solidFill>
                  <a:srgbClr val="000000"/>
                </a:solidFill>
                <a:latin typeface="Arial" panose="020B0604020202020204" pitchFamily="34" charset="0"/>
              </a:rPr>
              <a:t>- A lower number of patients from a non-white background are responding. </a:t>
            </a:r>
            <a:endParaRPr lang="en-GB" sz="1200" dirty="0"/>
          </a:p>
        </p:txBody>
      </p:sp>
    </p:spTree>
    <p:extLst>
      <p:ext uri="{BB962C8B-B14F-4D97-AF65-F5344CB8AC3E}">
        <p14:creationId xmlns:p14="http://schemas.microsoft.com/office/powerpoint/2010/main" val="1585296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1D8FDA7-8F63-40F1-9E20-3C82A695304A}"/>
              </a:ext>
            </a:extLst>
          </p:cNvPr>
          <p:cNvSpPr>
            <a:spLocks noGrp="1"/>
          </p:cNvSpPr>
          <p:nvPr>
            <p:ph type="title"/>
          </p:nvPr>
        </p:nvSpPr>
        <p:spPr>
          <a:xfrm>
            <a:off x="87563" y="176482"/>
            <a:ext cx="7502939" cy="611649"/>
          </a:xfrm>
        </p:spPr>
        <p:txBody>
          <a:bodyPr/>
          <a:lstStyle/>
          <a:p>
            <a:r>
              <a:rPr lang="en-GB" sz="3200" b="1" dirty="0"/>
              <a:t>EQ-5D</a:t>
            </a:r>
          </a:p>
        </p:txBody>
      </p:sp>
      <p:pic>
        <p:nvPicPr>
          <p:cNvPr id="16" name="Picture 15">
            <a:extLst>
              <a:ext uri="{FF2B5EF4-FFF2-40B4-BE49-F238E27FC236}">
                <a16:creationId xmlns:a16="http://schemas.microsoft.com/office/drawing/2014/main" xmlns="" id="{2129EB69-E007-4349-9719-0340B73310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0336" y="367305"/>
            <a:ext cx="7367662" cy="5052308"/>
          </a:xfrm>
          <a:prstGeom prst="rect">
            <a:avLst/>
          </a:prstGeom>
        </p:spPr>
      </p:pic>
      <p:sp>
        <p:nvSpPr>
          <p:cNvPr id="5" name="TextBox 4">
            <a:extLst>
              <a:ext uri="{FF2B5EF4-FFF2-40B4-BE49-F238E27FC236}">
                <a16:creationId xmlns:a16="http://schemas.microsoft.com/office/drawing/2014/main" xmlns="" id="{D11668E4-8476-44E3-9102-B8EC89FCC494}"/>
              </a:ext>
            </a:extLst>
          </p:cNvPr>
          <p:cNvSpPr txBox="1"/>
          <p:nvPr/>
        </p:nvSpPr>
        <p:spPr>
          <a:xfrm>
            <a:off x="87563" y="5419613"/>
            <a:ext cx="8770435" cy="830997"/>
          </a:xfrm>
          <a:prstGeom prst="rect">
            <a:avLst/>
          </a:prstGeom>
          <a:noFill/>
        </p:spPr>
        <p:txBody>
          <a:bodyPr wrap="square">
            <a:spAutoFit/>
          </a:bodyPr>
          <a:lstStyle/>
          <a:p>
            <a:r>
              <a:rPr lang="en-GB" sz="1200" b="0" i="0" u="none" strike="noStrike" baseline="0" dirty="0">
                <a:solidFill>
                  <a:srgbClr val="000000"/>
                </a:solidFill>
                <a:latin typeface="Arial" panose="020B0604020202020204" pitchFamily="34" charset="0"/>
              </a:rPr>
              <a:t>- A Higher percentage of cancer patients report problems compared to the general population across all 5 categories. </a:t>
            </a:r>
          </a:p>
          <a:p>
            <a:r>
              <a:rPr lang="en-GB" sz="1200" b="0" i="0" u="none" strike="noStrike" baseline="0" dirty="0">
                <a:solidFill>
                  <a:srgbClr val="000000"/>
                </a:solidFill>
                <a:latin typeface="Arial" panose="020B0604020202020204" pitchFamily="34" charset="0"/>
              </a:rPr>
              <a:t>- This increase is most significant in doing usual activities. </a:t>
            </a:r>
          </a:p>
          <a:p>
            <a:r>
              <a:rPr lang="en-GB" sz="1200" b="0" i="0" u="none" strike="noStrike" baseline="0" dirty="0">
                <a:solidFill>
                  <a:srgbClr val="000000"/>
                </a:solidFill>
                <a:latin typeface="Arial" panose="020B0604020202020204" pitchFamily="34" charset="0"/>
              </a:rPr>
              <a:t>- Between 40-60% of cancer patients report problems with anxiety and depression, mobility, and pain and discomfort. </a:t>
            </a:r>
          </a:p>
          <a:p>
            <a:r>
              <a:rPr lang="en-GB" sz="1200" b="0" i="0" u="none" strike="noStrike" baseline="0" dirty="0">
                <a:solidFill>
                  <a:srgbClr val="000000"/>
                </a:solidFill>
                <a:latin typeface="Arial" panose="020B0604020202020204" pitchFamily="34" charset="0"/>
              </a:rPr>
              <a:t>- Problems with self-care are lower but still almost twice as high as the general population. </a:t>
            </a:r>
            <a:endParaRPr lang="en-GB" sz="1200" dirty="0"/>
          </a:p>
        </p:txBody>
      </p:sp>
    </p:spTree>
    <p:extLst>
      <p:ext uri="{BB962C8B-B14F-4D97-AF65-F5344CB8AC3E}">
        <p14:creationId xmlns:p14="http://schemas.microsoft.com/office/powerpoint/2010/main" val="2439219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1D8FDA7-8F63-40F1-9E20-3C82A695304A}"/>
              </a:ext>
            </a:extLst>
          </p:cNvPr>
          <p:cNvSpPr>
            <a:spLocks noGrp="1"/>
          </p:cNvSpPr>
          <p:nvPr>
            <p:ph type="title"/>
          </p:nvPr>
        </p:nvSpPr>
        <p:spPr>
          <a:xfrm>
            <a:off x="87563" y="176482"/>
            <a:ext cx="7502939" cy="611649"/>
          </a:xfrm>
        </p:spPr>
        <p:txBody>
          <a:bodyPr/>
          <a:lstStyle/>
          <a:p>
            <a:r>
              <a:rPr lang="en-GB" sz="3200" b="1" dirty="0"/>
              <a:t>EQ-5D</a:t>
            </a:r>
          </a:p>
        </p:txBody>
      </p:sp>
      <p:pic>
        <p:nvPicPr>
          <p:cNvPr id="2" name="Picture 1">
            <a:extLst>
              <a:ext uri="{FF2B5EF4-FFF2-40B4-BE49-F238E27FC236}">
                <a16:creationId xmlns:a16="http://schemas.microsoft.com/office/drawing/2014/main" xmlns="" id="{92CA88A8-E32B-4AA6-8E4A-DEFAED4425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945" y="788131"/>
            <a:ext cx="8385856" cy="4738476"/>
          </a:xfrm>
          <a:prstGeom prst="rect">
            <a:avLst/>
          </a:prstGeom>
        </p:spPr>
      </p:pic>
      <p:sp>
        <p:nvSpPr>
          <p:cNvPr id="5" name="TextBox 4">
            <a:extLst>
              <a:ext uri="{FF2B5EF4-FFF2-40B4-BE49-F238E27FC236}">
                <a16:creationId xmlns:a16="http://schemas.microsoft.com/office/drawing/2014/main" xmlns="" id="{717F85C6-D584-438D-9308-69A53F2773B2}"/>
              </a:ext>
            </a:extLst>
          </p:cNvPr>
          <p:cNvSpPr txBox="1"/>
          <p:nvPr/>
        </p:nvSpPr>
        <p:spPr>
          <a:xfrm>
            <a:off x="186748" y="5608204"/>
            <a:ext cx="8770503" cy="461665"/>
          </a:xfrm>
          <a:prstGeom prst="rect">
            <a:avLst/>
          </a:prstGeom>
          <a:noFill/>
        </p:spPr>
        <p:txBody>
          <a:bodyPr wrap="square">
            <a:spAutoFit/>
          </a:bodyPr>
          <a:lstStyle/>
          <a:p>
            <a:r>
              <a:rPr lang="en-GB" sz="1200" b="0" i="0" u="none" strike="noStrike" baseline="0" dirty="0">
                <a:solidFill>
                  <a:srgbClr val="000000"/>
                </a:solidFill>
                <a:latin typeface="Arial" panose="020B0604020202020204" pitchFamily="34" charset="0"/>
              </a:rPr>
              <a:t>The numbers reporting severe problems are very similar between the general population and cancer patients, but cancer patients report higher levels of slight problems across all 5 categories </a:t>
            </a:r>
            <a:endParaRPr lang="en-GB" sz="1200" dirty="0"/>
          </a:p>
        </p:txBody>
      </p:sp>
    </p:spTree>
    <p:extLst>
      <p:ext uri="{BB962C8B-B14F-4D97-AF65-F5344CB8AC3E}">
        <p14:creationId xmlns:p14="http://schemas.microsoft.com/office/powerpoint/2010/main" val="1196509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1D8FDA7-8F63-40F1-9E20-3C82A695304A}"/>
              </a:ext>
            </a:extLst>
          </p:cNvPr>
          <p:cNvSpPr>
            <a:spLocks noGrp="1"/>
          </p:cNvSpPr>
          <p:nvPr>
            <p:ph type="title"/>
          </p:nvPr>
        </p:nvSpPr>
        <p:spPr>
          <a:xfrm>
            <a:off x="87563" y="176482"/>
            <a:ext cx="7502939" cy="611649"/>
          </a:xfrm>
        </p:spPr>
        <p:txBody>
          <a:bodyPr/>
          <a:lstStyle/>
          <a:p>
            <a:r>
              <a:rPr lang="en-GB" sz="3200" b="1" dirty="0"/>
              <a:t>EQ-5D</a:t>
            </a:r>
          </a:p>
        </p:txBody>
      </p:sp>
      <p:pic>
        <p:nvPicPr>
          <p:cNvPr id="2" name="Picture 1">
            <a:extLst>
              <a:ext uri="{FF2B5EF4-FFF2-40B4-BE49-F238E27FC236}">
                <a16:creationId xmlns:a16="http://schemas.microsoft.com/office/drawing/2014/main" xmlns="" id="{8C42BD53-30BE-4B8D-AAAB-3F6F42F342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7239" y="649713"/>
            <a:ext cx="7053101" cy="4739260"/>
          </a:xfrm>
          <a:prstGeom prst="rect">
            <a:avLst/>
          </a:prstGeom>
        </p:spPr>
      </p:pic>
      <p:sp>
        <p:nvSpPr>
          <p:cNvPr id="5" name="TextBox 4">
            <a:extLst>
              <a:ext uri="{FF2B5EF4-FFF2-40B4-BE49-F238E27FC236}">
                <a16:creationId xmlns:a16="http://schemas.microsoft.com/office/drawing/2014/main" xmlns="" id="{114CB2FD-A1FE-4CC9-9065-2485C9256515}"/>
              </a:ext>
            </a:extLst>
          </p:cNvPr>
          <p:cNvSpPr txBox="1"/>
          <p:nvPr/>
        </p:nvSpPr>
        <p:spPr>
          <a:xfrm>
            <a:off x="87563" y="5561956"/>
            <a:ext cx="8893096" cy="646331"/>
          </a:xfrm>
          <a:prstGeom prst="rect">
            <a:avLst/>
          </a:prstGeom>
          <a:noFill/>
        </p:spPr>
        <p:txBody>
          <a:bodyPr wrap="square">
            <a:spAutoFit/>
          </a:bodyPr>
          <a:lstStyle/>
          <a:p>
            <a:r>
              <a:rPr lang="en-GB" sz="1200" b="0" i="0" u="none" strike="noStrike" baseline="0" dirty="0">
                <a:solidFill>
                  <a:srgbClr val="000000"/>
                </a:solidFill>
                <a:latin typeface="Arial" panose="020B0604020202020204" pitchFamily="34" charset="0"/>
              </a:rPr>
              <a:t>- A higher percentage of females had difficulties with anxiety and depression, and pain and discomfort than males. </a:t>
            </a:r>
          </a:p>
          <a:p>
            <a:r>
              <a:rPr lang="en-GB" sz="1200" b="0" i="0" u="none" strike="noStrike" baseline="0" dirty="0">
                <a:solidFill>
                  <a:srgbClr val="000000"/>
                </a:solidFill>
                <a:latin typeface="Arial" panose="020B0604020202020204" pitchFamily="34" charset="0"/>
              </a:rPr>
              <a:t>- The levels for mobility, self-care and doing usual activities were similar for both male and female. </a:t>
            </a:r>
          </a:p>
          <a:p>
            <a:r>
              <a:rPr lang="en-GB" sz="1200" b="0" i="0" u="none" strike="noStrike" baseline="0" dirty="0">
                <a:solidFill>
                  <a:srgbClr val="000000"/>
                </a:solidFill>
                <a:latin typeface="Arial" panose="020B0604020202020204" pitchFamily="34" charset="0"/>
              </a:rPr>
              <a:t>- All cancer patient responses again were above that of the general population. </a:t>
            </a:r>
            <a:endParaRPr lang="en-GB" sz="1200" dirty="0"/>
          </a:p>
        </p:txBody>
      </p:sp>
    </p:spTree>
    <p:extLst>
      <p:ext uri="{BB962C8B-B14F-4D97-AF65-F5344CB8AC3E}">
        <p14:creationId xmlns:p14="http://schemas.microsoft.com/office/powerpoint/2010/main" val="3177228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1D8FDA7-8F63-40F1-9E20-3C82A695304A}"/>
              </a:ext>
            </a:extLst>
          </p:cNvPr>
          <p:cNvSpPr>
            <a:spLocks noGrp="1"/>
          </p:cNvSpPr>
          <p:nvPr>
            <p:ph type="title"/>
          </p:nvPr>
        </p:nvSpPr>
        <p:spPr>
          <a:xfrm>
            <a:off x="87563" y="176482"/>
            <a:ext cx="7502939" cy="611649"/>
          </a:xfrm>
        </p:spPr>
        <p:txBody>
          <a:bodyPr/>
          <a:lstStyle/>
          <a:p>
            <a:r>
              <a:rPr lang="en-GB" sz="3200" b="1" dirty="0"/>
              <a:t>EQ-5D</a:t>
            </a:r>
          </a:p>
        </p:txBody>
      </p:sp>
      <p:pic>
        <p:nvPicPr>
          <p:cNvPr id="4" name="Picture 3">
            <a:extLst>
              <a:ext uri="{FF2B5EF4-FFF2-40B4-BE49-F238E27FC236}">
                <a16:creationId xmlns:a16="http://schemas.microsoft.com/office/drawing/2014/main" xmlns="" id="{3C6B38D8-BF2D-4219-9CB7-401770A6191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554" y="482306"/>
            <a:ext cx="8060892" cy="4883304"/>
          </a:xfrm>
          <a:prstGeom prst="rect">
            <a:avLst/>
          </a:prstGeom>
          <a:noFill/>
        </p:spPr>
      </p:pic>
      <p:sp>
        <p:nvSpPr>
          <p:cNvPr id="5" name="TextBox 4">
            <a:extLst>
              <a:ext uri="{FF2B5EF4-FFF2-40B4-BE49-F238E27FC236}">
                <a16:creationId xmlns:a16="http://schemas.microsoft.com/office/drawing/2014/main" xmlns="" id="{F6D6ADB1-1117-45FB-B594-996D5F2FC53B}"/>
              </a:ext>
            </a:extLst>
          </p:cNvPr>
          <p:cNvSpPr txBox="1"/>
          <p:nvPr/>
        </p:nvSpPr>
        <p:spPr>
          <a:xfrm>
            <a:off x="225812" y="5355361"/>
            <a:ext cx="8692376" cy="1015663"/>
          </a:xfrm>
          <a:prstGeom prst="rect">
            <a:avLst/>
          </a:prstGeom>
          <a:noFill/>
        </p:spPr>
        <p:txBody>
          <a:bodyPr wrap="square">
            <a:spAutoFit/>
          </a:bodyPr>
          <a:lstStyle/>
          <a:p>
            <a:r>
              <a:rPr lang="en-GB" sz="1200" b="0" i="0" u="none" strike="noStrike" baseline="0" dirty="0">
                <a:solidFill>
                  <a:srgbClr val="000000"/>
                </a:solidFill>
                <a:latin typeface="Arial" panose="020B0604020202020204" pitchFamily="34" charset="0"/>
              </a:rPr>
              <a:t>- More patients report slight problems compared to severe problems across all areas. </a:t>
            </a:r>
          </a:p>
          <a:p>
            <a:r>
              <a:rPr lang="en-GB" sz="1200" b="0" i="0" u="none" strike="noStrike" baseline="0" dirty="0">
                <a:solidFill>
                  <a:srgbClr val="000000"/>
                </a:solidFill>
                <a:latin typeface="Arial" panose="020B0604020202020204" pitchFamily="34" charset="0"/>
              </a:rPr>
              <a:t>- Over 50% of patients report problems with pain and discomfort. </a:t>
            </a:r>
          </a:p>
          <a:p>
            <a:r>
              <a:rPr lang="en-GB" sz="1200" b="0" i="0" u="none" strike="noStrike" baseline="0" dirty="0">
                <a:solidFill>
                  <a:srgbClr val="000000"/>
                </a:solidFill>
                <a:latin typeface="Arial" panose="020B0604020202020204" pitchFamily="34" charset="0"/>
              </a:rPr>
              <a:t>- Over 40% of patients report anxiety and depression, and issues doing usual activities. </a:t>
            </a:r>
          </a:p>
          <a:p>
            <a:r>
              <a:rPr lang="en-GB" sz="1200" b="0" i="0" u="none" strike="noStrike" baseline="0" dirty="0">
                <a:solidFill>
                  <a:srgbClr val="000000"/>
                </a:solidFill>
                <a:latin typeface="Arial" panose="020B0604020202020204" pitchFamily="34" charset="0"/>
              </a:rPr>
              <a:t>- Anxiety and depression is higher in younger patients. </a:t>
            </a:r>
          </a:p>
          <a:p>
            <a:r>
              <a:rPr lang="en-GB" sz="1200" b="0" i="0" u="none" strike="noStrike" baseline="0" dirty="0">
                <a:solidFill>
                  <a:srgbClr val="000000"/>
                </a:solidFill>
                <a:latin typeface="Arial" panose="020B0604020202020204" pitchFamily="34" charset="0"/>
              </a:rPr>
              <a:t>- Older patients have more issues with mobility.</a:t>
            </a:r>
            <a:endParaRPr lang="en-GB" sz="1200" dirty="0"/>
          </a:p>
        </p:txBody>
      </p:sp>
    </p:spTree>
    <p:extLst>
      <p:ext uri="{BB962C8B-B14F-4D97-AF65-F5344CB8AC3E}">
        <p14:creationId xmlns:p14="http://schemas.microsoft.com/office/powerpoint/2010/main" val="90510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1D8FDA7-8F63-40F1-9E20-3C82A695304A}"/>
              </a:ext>
            </a:extLst>
          </p:cNvPr>
          <p:cNvSpPr>
            <a:spLocks noGrp="1"/>
          </p:cNvSpPr>
          <p:nvPr>
            <p:ph type="title"/>
          </p:nvPr>
        </p:nvSpPr>
        <p:spPr>
          <a:xfrm>
            <a:off x="87563" y="176482"/>
            <a:ext cx="7502939" cy="611649"/>
          </a:xfrm>
        </p:spPr>
        <p:txBody>
          <a:bodyPr/>
          <a:lstStyle/>
          <a:p>
            <a:r>
              <a:rPr lang="en-GB" sz="3200" b="1" dirty="0"/>
              <a:t>EORTC</a:t>
            </a:r>
          </a:p>
        </p:txBody>
      </p:sp>
      <p:pic>
        <p:nvPicPr>
          <p:cNvPr id="4" name="Picture 3">
            <a:extLst>
              <a:ext uri="{FF2B5EF4-FFF2-40B4-BE49-F238E27FC236}">
                <a16:creationId xmlns:a16="http://schemas.microsoft.com/office/drawing/2014/main" xmlns="" id="{6D09CEB8-D343-4ECA-B737-44D894B8A73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4037" y="326566"/>
            <a:ext cx="7393259" cy="4921235"/>
          </a:xfrm>
          <a:prstGeom prst="rect">
            <a:avLst/>
          </a:prstGeom>
          <a:noFill/>
        </p:spPr>
      </p:pic>
      <p:sp>
        <p:nvSpPr>
          <p:cNvPr id="5" name="TextBox 4">
            <a:extLst>
              <a:ext uri="{FF2B5EF4-FFF2-40B4-BE49-F238E27FC236}">
                <a16:creationId xmlns:a16="http://schemas.microsoft.com/office/drawing/2014/main" xmlns="" id="{88453627-E2CF-4B93-84E7-5F389C57E6F9}"/>
              </a:ext>
            </a:extLst>
          </p:cNvPr>
          <p:cNvSpPr txBox="1"/>
          <p:nvPr/>
        </p:nvSpPr>
        <p:spPr>
          <a:xfrm>
            <a:off x="87563" y="5314707"/>
            <a:ext cx="9056437" cy="1015663"/>
          </a:xfrm>
          <a:prstGeom prst="rect">
            <a:avLst/>
          </a:prstGeom>
          <a:noFill/>
        </p:spPr>
        <p:txBody>
          <a:bodyPr wrap="square">
            <a:spAutoFit/>
          </a:bodyPr>
          <a:lstStyle/>
          <a:p>
            <a:r>
              <a:rPr lang="en-GB" sz="1200" b="0" i="0" u="none" strike="noStrike" baseline="0" dirty="0">
                <a:solidFill>
                  <a:srgbClr val="000000"/>
                </a:solidFill>
                <a:latin typeface="Arial" panose="020B0604020202020204" pitchFamily="34" charset="0"/>
              </a:rPr>
              <a:t>- More slight rather than severe problems across all activities. Although more severe problems compared to the EQ-5D categories. </a:t>
            </a:r>
          </a:p>
          <a:p>
            <a:r>
              <a:rPr lang="en-GB" sz="1200" b="0" i="0" u="none" strike="noStrike" baseline="0" dirty="0">
                <a:solidFill>
                  <a:srgbClr val="000000"/>
                </a:solidFill>
                <a:latin typeface="Arial" panose="020B0604020202020204" pitchFamily="34" charset="0"/>
              </a:rPr>
              <a:t>- The most common problems for all age groups are concentration and memory, work or leisure and social activities. </a:t>
            </a:r>
          </a:p>
          <a:p>
            <a:r>
              <a:rPr lang="en-GB" sz="1200" b="0" i="0" u="none" strike="noStrike" baseline="0" dirty="0">
                <a:solidFill>
                  <a:srgbClr val="000000"/>
                </a:solidFill>
                <a:latin typeface="Arial" panose="020B0604020202020204" pitchFamily="34" charset="0"/>
              </a:rPr>
              <a:t>- Over 40% of younger patients report problems with concentration and memory, emotional issues, work and leisure and social activities. </a:t>
            </a:r>
          </a:p>
          <a:p>
            <a:r>
              <a:rPr lang="en-GB" sz="1200" b="0" i="0" u="none" strike="noStrike" baseline="0" dirty="0">
                <a:solidFill>
                  <a:srgbClr val="000000"/>
                </a:solidFill>
                <a:latin typeface="Arial" panose="020B0604020202020204" pitchFamily="34" charset="0"/>
              </a:rPr>
              <a:t>- Older patients tend to have more issues with physical aspects and work or leisure. </a:t>
            </a:r>
            <a:endParaRPr lang="en-GB" sz="1200" dirty="0"/>
          </a:p>
        </p:txBody>
      </p:sp>
    </p:spTree>
    <p:extLst>
      <p:ext uri="{BB962C8B-B14F-4D97-AF65-F5344CB8AC3E}">
        <p14:creationId xmlns:p14="http://schemas.microsoft.com/office/powerpoint/2010/main" val="2338945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1D8FDA7-8F63-40F1-9E20-3C82A695304A}"/>
              </a:ext>
            </a:extLst>
          </p:cNvPr>
          <p:cNvSpPr>
            <a:spLocks noGrp="1"/>
          </p:cNvSpPr>
          <p:nvPr>
            <p:ph type="title"/>
          </p:nvPr>
        </p:nvSpPr>
        <p:spPr>
          <a:xfrm>
            <a:off x="87563" y="176482"/>
            <a:ext cx="7502939" cy="611649"/>
          </a:xfrm>
        </p:spPr>
        <p:txBody>
          <a:bodyPr/>
          <a:lstStyle/>
          <a:p>
            <a:r>
              <a:rPr lang="en-GB" sz="3200" b="1" dirty="0"/>
              <a:t>EORTC</a:t>
            </a:r>
          </a:p>
        </p:txBody>
      </p:sp>
      <p:pic>
        <p:nvPicPr>
          <p:cNvPr id="4" name="Picture 3">
            <a:extLst>
              <a:ext uri="{FF2B5EF4-FFF2-40B4-BE49-F238E27FC236}">
                <a16:creationId xmlns:a16="http://schemas.microsoft.com/office/drawing/2014/main" xmlns="" id="{66C4443E-B74D-4CC3-9EB8-69CA303663F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0563" y="372202"/>
            <a:ext cx="7770547" cy="5617776"/>
          </a:xfrm>
          <a:prstGeom prst="rect">
            <a:avLst/>
          </a:prstGeom>
          <a:noFill/>
        </p:spPr>
      </p:pic>
      <p:sp>
        <p:nvSpPr>
          <p:cNvPr id="5" name="TextBox 4">
            <a:extLst>
              <a:ext uri="{FF2B5EF4-FFF2-40B4-BE49-F238E27FC236}">
                <a16:creationId xmlns:a16="http://schemas.microsoft.com/office/drawing/2014/main" xmlns="" id="{536322CB-A2DE-4A34-821E-3CD3D6A581F9}"/>
              </a:ext>
            </a:extLst>
          </p:cNvPr>
          <p:cNvSpPr txBox="1"/>
          <p:nvPr/>
        </p:nvSpPr>
        <p:spPr>
          <a:xfrm>
            <a:off x="136725" y="5938049"/>
            <a:ext cx="8324385" cy="461665"/>
          </a:xfrm>
          <a:prstGeom prst="rect">
            <a:avLst/>
          </a:prstGeom>
          <a:noFill/>
        </p:spPr>
        <p:txBody>
          <a:bodyPr wrap="square">
            <a:spAutoFit/>
          </a:bodyPr>
          <a:lstStyle/>
          <a:p>
            <a:r>
              <a:rPr lang="en-GB" sz="1200" b="0" i="0" u="none" strike="noStrike" baseline="0" dirty="0">
                <a:solidFill>
                  <a:srgbClr val="000000"/>
                </a:solidFill>
                <a:latin typeface="Arial" panose="020B0604020202020204" pitchFamily="34" charset="0"/>
              </a:rPr>
              <a:t>- A higher percentage of females report problems in all areas compared to males, except in social activities where the levels are very similar. </a:t>
            </a:r>
            <a:endParaRPr lang="en-GB" sz="1200" dirty="0"/>
          </a:p>
        </p:txBody>
      </p:sp>
    </p:spTree>
    <p:extLst>
      <p:ext uri="{BB962C8B-B14F-4D97-AF65-F5344CB8AC3E}">
        <p14:creationId xmlns:p14="http://schemas.microsoft.com/office/powerpoint/2010/main" val="3347552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1D8FDA7-8F63-40F1-9E20-3C82A695304A}"/>
              </a:ext>
            </a:extLst>
          </p:cNvPr>
          <p:cNvSpPr>
            <a:spLocks noGrp="1"/>
          </p:cNvSpPr>
          <p:nvPr>
            <p:ph type="title"/>
          </p:nvPr>
        </p:nvSpPr>
        <p:spPr>
          <a:xfrm>
            <a:off x="87563" y="176482"/>
            <a:ext cx="7502939" cy="611649"/>
          </a:xfrm>
        </p:spPr>
        <p:txBody>
          <a:bodyPr/>
          <a:lstStyle/>
          <a:p>
            <a:r>
              <a:rPr lang="en-GB" sz="3200" b="1" dirty="0"/>
              <a:t>EORTC</a:t>
            </a:r>
          </a:p>
        </p:txBody>
      </p:sp>
      <p:pic>
        <p:nvPicPr>
          <p:cNvPr id="2" name="Picture 1">
            <a:extLst>
              <a:ext uri="{FF2B5EF4-FFF2-40B4-BE49-F238E27FC236}">
                <a16:creationId xmlns:a16="http://schemas.microsoft.com/office/drawing/2014/main" xmlns="" id="{96813500-C793-44A6-9BCC-13B026C9C2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425" y="788131"/>
            <a:ext cx="8817150" cy="4954249"/>
          </a:xfrm>
          <a:prstGeom prst="rect">
            <a:avLst/>
          </a:prstGeom>
        </p:spPr>
      </p:pic>
      <p:sp>
        <p:nvSpPr>
          <p:cNvPr id="5" name="TextBox 4">
            <a:extLst>
              <a:ext uri="{FF2B5EF4-FFF2-40B4-BE49-F238E27FC236}">
                <a16:creationId xmlns:a16="http://schemas.microsoft.com/office/drawing/2014/main" xmlns="" id="{CD240365-32DB-43F4-9360-0FDA7F546F84}"/>
              </a:ext>
            </a:extLst>
          </p:cNvPr>
          <p:cNvSpPr txBox="1"/>
          <p:nvPr/>
        </p:nvSpPr>
        <p:spPr>
          <a:xfrm>
            <a:off x="163425" y="5892364"/>
            <a:ext cx="7887755" cy="461665"/>
          </a:xfrm>
          <a:prstGeom prst="rect">
            <a:avLst/>
          </a:prstGeom>
          <a:noFill/>
        </p:spPr>
        <p:txBody>
          <a:bodyPr wrap="square">
            <a:spAutoFit/>
          </a:bodyPr>
          <a:lstStyle/>
          <a:p>
            <a:r>
              <a:rPr lang="en-GB" sz="1200" b="0" i="0" u="none" strike="noStrike" baseline="0" dirty="0">
                <a:solidFill>
                  <a:srgbClr val="000000"/>
                </a:solidFill>
                <a:latin typeface="Arial" panose="020B0604020202020204" pitchFamily="34" charset="0"/>
              </a:rPr>
              <a:t>- The most common symptoms needing further investigation are difficulty sleeping, fatigue, constipation, pain and lack of appetite. </a:t>
            </a:r>
            <a:endParaRPr lang="en-GB" sz="1200" dirty="0"/>
          </a:p>
        </p:txBody>
      </p:sp>
    </p:spTree>
    <p:extLst>
      <p:ext uri="{BB962C8B-B14F-4D97-AF65-F5344CB8AC3E}">
        <p14:creationId xmlns:p14="http://schemas.microsoft.com/office/powerpoint/2010/main" val="2027638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22653D2-6C54-4308-8228-8306BD00676C}"/>
              </a:ext>
            </a:extLst>
          </p:cNvPr>
          <p:cNvSpPr>
            <a:spLocks noGrp="1"/>
          </p:cNvSpPr>
          <p:nvPr>
            <p:ph type="title"/>
          </p:nvPr>
        </p:nvSpPr>
        <p:spPr>
          <a:xfrm>
            <a:off x="60160" y="151164"/>
            <a:ext cx="7741664" cy="611649"/>
          </a:xfrm>
        </p:spPr>
        <p:txBody>
          <a:bodyPr/>
          <a:lstStyle/>
          <a:p>
            <a:r>
              <a:rPr lang="en-GB" b="1" dirty="0"/>
              <a:t>So What? (Patient View)</a:t>
            </a:r>
          </a:p>
        </p:txBody>
      </p:sp>
      <p:sp>
        <p:nvSpPr>
          <p:cNvPr id="2" name="TextBox 1">
            <a:extLst>
              <a:ext uri="{FF2B5EF4-FFF2-40B4-BE49-F238E27FC236}">
                <a16:creationId xmlns:a16="http://schemas.microsoft.com/office/drawing/2014/main" xmlns="" id="{0DD99D1C-236F-465C-AA35-50DDE43995F8}"/>
              </a:ext>
            </a:extLst>
          </p:cNvPr>
          <p:cNvSpPr txBox="1"/>
          <p:nvPr/>
        </p:nvSpPr>
        <p:spPr>
          <a:xfrm>
            <a:off x="141514" y="1412330"/>
            <a:ext cx="8860971" cy="3963106"/>
          </a:xfrm>
          <a:prstGeom prst="rect">
            <a:avLst/>
          </a:prstGeom>
          <a:solidFill>
            <a:schemeClr val="bg1"/>
          </a:solidFill>
          <a:ln w="76200">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342900" indent="-342900" defTabSz="800100">
              <a:spcBef>
                <a:spcPct val="0"/>
              </a:spcBef>
              <a:buFontTx/>
              <a:buChar char="-"/>
              <a:defRPr/>
            </a:pPr>
            <a:r>
              <a:rPr lang="en-GB" altLang="en-US" dirty="0">
                <a:solidFill>
                  <a:schemeClr val="tx1"/>
                </a:solidFill>
                <a:latin typeface="Arial" panose="020B0604020202020204" pitchFamily="34" charset="0"/>
                <a:cs typeface="Arial" panose="020B0604020202020204" pitchFamily="34" charset="0"/>
              </a:rPr>
              <a:t>The data shows there is a QoL issue for cancer patients</a:t>
            </a:r>
          </a:p>
          <a:p>
            <a:pPr marL="342900" indent="-342900" defTabSz="800100">
              <a:spcBef>
                <a:spcPct val="0"/>
              </a:spcBef>
              <a:buFontTx/>
              <a:buChar char="-"/>
              <a:defRPr/>
            </a:pPr>
            <a:endParaRPr lang="en-GB" altLang="en-US" dirty="0">
              <a:solidFill>
                <a:schemeClr val="tx1"/>
              </a:solidFill>
              <a:latin typeface="Arial" panose="020B0604020202020204" pitchFamily="34" charset="0"/>
              <a:cs typeface="Arial" panose="020B0604020202020204" pitchFamily="34" charset="0"/>
            </a:endParaRPr>
          </a:p>
          <a:p>
            <a:pPr marL="342900" indent="-342900" defTabSz="800100">
              <a:spcBef>
                <a:spcPct val="0"/>
              </a:spcBef>
              <a:buFontTx/>
              <a:buChar char="-"/>
              <a:defRPr/>
            </a:pPr>
            <a:r>
              <a:rPr lang="en-GB" altLang="en-US" dirty="0">
                <a:solidFill>
                  <a:schemeClr val="tx1"/>
                </a:solidFill>
                <a:latin typeface="Arial" panose="020B0604020202020204" pitchFamily="34" charset="0"/>
                <a:cs typeface="Arial" panose="020B0604020202020204" pitchFamily="34" charset="0"/>
              </a:rPr>
              <a:t>Change as a result of the data will take a long time</a:t>
            </a:r>
          </a:p>
          <a:p>
            <a:pPr marL="342900" indent="-342900" defTabSz="800100">
              <a:spcBef>
                <a:spcPct val="0"/>
              </a:spcBef>
              <a:buFontTx/>
              <a:buChar char="-"/>
              <a:defRPr/>
            </a:pPr>
            <a:endParaRPr lang="en-GB" altLang="en-US" dirty="0">
              <a:solidFill>
                <a:schemeClr val="tx1"/>
              </a:solidFill>
              <a:latin typeface="Arial" panose="020B0604020202020204" pitchFamily="34" charset="0"/>
              <a:cs typeface="Arial" panose="020B0604020202020204" pitchFamily="34" charset="0"/>
            </a:endParaRPr>
          </a:p>
          <a:p>
            <a:pPr marL="342900" indent="-342900" defTabSz="800100">
              <a:spcBef>
                <a:spcPct val="0"/>
              </a:spcBef>
              <a:buFontTx/>
              <a:buChar char="-"/>
              <a:defRPr/>
            </a:pPr>
            <a:r>
              <a:rPr lang="en-GB" altLang="en-US" dirty="0">
                <a:solidFill>
                  <a:schemeClr val="tx1"/>
                </a:solidFill>
                <a:latin typeface="Arial" panose="020B0604020202020204" pitchFamily="34" charset="0"/>
                <a:cs typeface="Arial" panose="020B0604020202020204" pitchFamily="34" charset="0"/>
              </a:rPr>
              <a:t>It’s not all about big sweeping changes to cancer services</a:t>
            </a:r>
          </a:p>
          <a:p>
            <a:pPr marL="800100" lvl="1" indent="-342900" defTabSz="800100">
              <a:spcBef>
                <a:spcPct val="0"/>
              </a:spcBef>
              <a:buFontTx/>
              <a:buChar char="-"/>
              <a:defRPr/>
            </a:pPr>
            <a:r>
              <a:rPr lang="en-GB" altLang="en-US" dirty="0">
                <a:solidFill>
                  <a:schemeClr val="tx1"/>
                </a:solidFill>
                <a:latin typeface="Arial" panose="020B0604020202020204" pitchFamily="34" charset="0"/>
                <a:cs typeface="Arial" panose="020B0604020202020204" pitchFamily="34" charset="0"/>
              </a:rPr>
              <a:t>Better educate patients on self-management</a:t>
            </a:r>
          </a:p>
          <a:p>
            <a:pPr marL="800100" lvl="1" indent="-342900" defTabSz="800100">
              <a:spcBef>
                <a:spcPct val="0"/>
              </a:spcBef>
              <a:buFontTx/>
              <a:buChar char="-"/>
              <a:defRPr/>
            </a:pPr>
            <a:r>
              <a:rPr lang="en-GB" altLang="en-US" dirty="0">
                <a:solidFill>
                  <a:schemeClr val="tx1"/>
                </a:solidFill>
                <a:latin typeface="Arial" panose="020B0604020202020204" pitchFamily="34" charset="0"/>
                <a:cs typeface="Arial" panose="020B0604020202020204" pitchFamily="34" charset="0"/>
              </a:rPr>
              <a:t>Normalise psychological after-effects of cancer treatment</a:t>
            </a:r>
          </a:p>
          <a:p>
            <a:pPr marL="800100" lvl="1" indent="-342900" defTabSz="800100">
              <a:spcBef>
                <a:spcPct val="0"/>
              </a:spcBef>
              <a:buFontTx/>
              <a:buChar char="-"/>
              <a:defRPr/>
            </a:pPr>
            <a:r>
              <a:rPr lang="en-GB" altLang="en-US" dirty="0">
                <a:solidFill>
                  <a:schemeClr val="tx1"/>
                </a:solidFill>
                <a:latin typeface="Arial" panose="020B0604020202020204" pitchFamily="34" charset="0"/>
                <a:cs typeface="Arial" panose="020B0604020202020204" pitchFamily="34" charset="0"/>
              </a:rPr>
              <a:t>Think about the language used</a:t>
            </a:r>
          </a:p>
          <a:p>
            <a:pPr marL="800100" lvl="1" indent="-342900" defTabSz="800100">
              <a:spcBef>
                <a:spcPct val="0"/>
              </a:spcBef>
              <a:buFontTx/>
              <a:buChar char="-"/>
              <a:defRPr/>
            </a:pPr>
            <a:r>
              <a:rPr lang="en-GB" altLang="en-US" dirty="0">
                <a:solidFill>
                  <a:schemeClr val="tx1"/>
                </a:solidFill>
                <a:latin typeface="Arial" panose="020B0604020202020204" pitchFamily="34" charset="0"/>
                <a:cs typeface="Arial" panose="020B0604020202020204" pitchFamily="34" charset="0"/>
              </a:rPr>
              <a:t>Understand every single contact counts</a:t>
            </a:r>
          </a:p>
          <a:p>
            <a:pPr marL="800100" lvl="1" indent="-342900" defTabSz="800100">
              <a:spcBef>
                <a:spcPct val="0"/>
              </a:spcBef>
              <a:buFontTx/>
              <a:buChar char="-"/>
              <a:defRPr/>
            </a:pPr>
            <a:r>
              <a:rPr lang="en-GB" altLang="en-US" dirty="0">
                <a:solidFill>
                  <a:schemeClr val="tx1"/>
                </a:solidFill>
                <a:latin typeface="Arial" panose="020B0604020202020204" pitchFamily="34" charset="0"/>
                <a:cs typeface="Arial" panose="020B0604020202020204" pitchFamily="34" charset="0"/>
              </a:rPr>
              <a:t>Every conversation should be a holistic conversation</a:t>
            </a:r>
          </a:p>
          <a:p>
            <a:pPr marL="800100" lvl="1" indent="-342900" defTabSz="800100">
              <a:spcBef>
                <a:spcPct val="0"/>
              </a:spcBef>
              <a:buFontTx/>
              <a:buChar char="-"/>
              <a:defRPr/>
            </a:pPr>
            <a:r>
              <a:rPr lang="en-GB" altLang="en-US" dirty="0">
                <a:solidFill>
                  <a:schemeClr val="tx1"/>
                </a:solidFill>
                <a:latin typeface="Arial" panose="020B0604020202020204" pitchFamily="34" charset="0"/>
                <a:cs typeface="Arial" panose="020B0604020202020204" pitchFamily="34" charset="0"/>
              </a:rPr>
              <a:t>Fully use all resources that already exist</a:t>
            </a:r>
          </a:p>
          <a:p>
            <a:pPr marL="800100" lvl="1" indent="-342900" defTabSz="800100">
              <a:spcBef>
                <a:spcPct val="0"/>
              </a:spcBef>
              <a:buFontTx/>
              <a:buChar char="-"/>
              <a:defRPr/>
            </a:pPr>
            <a:r>
              <a:rPr lang="en-GB" altLang="en-US" dirty="0">
                <a:solidFill>
                  <a:schemeClr val="tx1"/>
                </a:solidFill>
                <a:latin typeface="Arial" panose="020B0604020202020204" pitchFamily="34" charset="0"/>
                <a:cs typeface="Arial" panose="020B0604020202020204" pitchFamily="34" charset="0"/>
              </a:rPr>
              <a:t>Look at the barriers to patients accessing support</a:t>
            </a:r>
          </a:p>
          <a:p>
            <a:pPr marL="800100" lvl="1" indent="-342900" defTabSz="800100">
              <a:spcBef>
                <a:spcPct val="0"/>
              </a:spcBef>
              <a:buFontTx/>
              <a:buChar char="-"/>
              <a:defRPr/>
            </a:pPr>
            <a:r>
              <a:rPr lang="en-GB" altLang="en-US" dirty="0">
                <a:solidFill>
                  <a:schemeClr val="tx1"/>
                </a:solidFill>
                <a:latin typeface="Arial" panose="020B0604020202020204" pitchFamily="34" charset="0"/>
                <a:cs typeface="Arial" panose="020B0604020202020204" pitchFamily="34" charset="0"/>
              </a:rPr>
              <a:t>Use HNAs</a:t>
            </a:r>
          </a:p>
          <a:p>
            <a:pPr marL="800100" lvl="1" indent="-342900" defTabSz="800100">
              <a:spcBef>
                <a:spcPct val="0"/>
              </a:spcBef>
              <a:buFontTx/>
              <a:buChar char="-"/>
              <a:defRPr/>
            </a:pPr>
            <a:r>
              <a:rPr lang="en-GB" altLang="en-US" dirty="0">
                <a:solidFill>
                  <a:schemeClr val="tx1"/>
                </a:solidFill>
                <a:latin typeface="Arial" panose="020B0604020202020204" pitchFamily="34" charset="0"/>
                <a:cs typeface="Arial" panose="020B0604020202020204" pitchFamily="34" charset="0"/>
              </a:rPr>
              <a:t>Continuity of clinician</a:t>
            </a:r>
          </a:p>
          <a:p>
            <a:pPr marL="800100" lvl="1" indent="-342900" defTabSz="800100">
              <a:spcBef>
                <a:spcPct val="0"/>
              </a:spcBef>
              <a:buFontTx/>
              <a:buChar char="-"/>
              <a:defRPr/>
            </a:pPr>
            <a:r>
              <a:rPr lang="en-GB" altLang="en-US" dirty="0">
                <a:solidFill>
                  <a:schemeClr val="tx1"/>
                </a:solidFill>
                <a:latin typeface="Arial" panose="020B0604020202020204" pitchFamily="34" charset="0"/>
                <a:cs typeface="Arial" panose="020B0604020202020204" pitchFamily="34" charset="0"/>
              </a:rPr>
              <a:t>Share information - joined up personalised care</a:t>
            </a:r>
          </a:p>
          <a:p>
            <a:pPr marL="342900" indent="-342900" defTabSz="800100">
              <a:spcBef>
                <a:spcPct val="0"/>
              </a:spcBef>
              <a:buFontTx/>
              <a:buChar char="-"/>
              <a:defRPr/>
            </a:pPr>
            <a:endParaRPr lang="en-GB" altLang="en-US" dirty="0">
              <a:solidFill>
                <a:schemeClr val="tx1"/>
              </a:solidFill>
              <a:latin typeface="Arial" panose="020B0604020202020204" pitchFamily="34" charset="0"/>
              <a:cs typeface="Arial" panose="020B0604020202020204" pitchFamily="34" charset="0"/>
            </a:endParaRPr>
          </a:p>
          <a:p>
            <a:pPr marL="342900" indent="-342900" defTabSz="800100">
              <a:spcBef>
                <a:spcPct val="0"/>
              </a:spcBef>
              <a:buFontTx/>
              <a:buChar char="-"/>
              <a:defRPr/>
            </a:pPr>
            <a:r>
              <a:rPr lang="en-GB" altLang="en-US" dirty="0">
                <a:solidFill>
                  <a:schemeClr val="tx1"/>
                </a:solidFill>
                <a:latin typeface="Arial" panose="020B0604020202020204" pitchFamily="34" charset="0"/>
                <a:cs typeface="Arial" panose="020B0604020202020204" pitchFamily="34" charset="0"/>
              </a:rPr>
              <a:t>Don’t underestimate the positive impact on patients of getting the basics right.</a:t>
            </a:r>
          </a:p>
        </p:txBody>
      </p:sp>
    </p:spTree>
    <p:extLst>
      <p:ext uri="{BB962C8B-B14F-4D97-AF65-F5344CB8AC3E}">
        <p14:creationId xmlns:p14="http://schemas.microsoft.com/office/powerpoint/2010/main" val="2713264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B071CC4-7B54-4ED3-9BD4-6FC8A091D6B9}"/>
              </a:ext>
            </a:extLst>
          </p:cNvPr>
          <p:cNvSpPr>
            <a:spLocks noGrp="1"/>
          </p:cNvSpPr>
          <p:nvPr>
            <p:ph type="title"/>
          </p:nvPr>
        </p:nvSpPr>
        <p:spPr>
          <a:xfrm>
            <a:off x="69862" y="127079"/>
            <a:ext cx="7189912" cy="611649"/>
          </a:xfrm>
        </p:spPr>
        <p:txBody>
          <a:bodyPr/>
          <a:lstStyle/>
          <a:p>
            <a:r>
              <a:rPr lang="en-US" b="1" dirty="0">
                <a:latin typeface="Arial"/>
                <a:cs typeface="Arial"/>
              </a:rPr>
              <a:t>Cancer Quality of Life Survey</a:t>
            </a:r>
            <a:endParaRPr lang="en-GB" b="1" dirty="0"/>
          </a:p>
        </p:txBody>
      </p:sp>
      <p:graphicFrame>
        <p:nvGraphicFramePr>
          <p:cNvPr id="8" name="Diagram 7">
            <a:extLst>
              <a:ext uri="{FF2B5EF4-FFF2-40B4-BE49-F238E27FC236}">
                <a16:creationId xmlns:a16="http://schemas.microsoft.com/office/drawing/2014/main" xmlns="" id="{BE6392AA-E210-455B-BFE8-AFC9764F4762}"/>
              </a:ext>
            </a:extLst>
          </p:cNvPr>
          <p:cNvGraphicFramePr/>
          <p:nvPr/>
        </p:nvGraphicFramePr>
        <p:xfrm>
          <a:off x="69862" y="2488320"/>
          <a:ext cx="8826652" cy="1835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a:extLst>
              <a:ext uri="{FF2B5EF4-FFF2-40B4-BE49-F238E27FC236}">
                <a16:creationId xmlns:a16="http://schemas.microsoft.com/office/drawing/2014/main" xmlns="" id="{AE39B72B-CA22-4E19-9772-18BAA515CB22}"/>
              </a:ext>
            </a:extLst>
          </p:cNvPr>
          <p:cNvGrpSpPr/>
          <p:nvPr/>
        </p:nvGrpSpPr>
        <p:grpSpPr>
          <a:xfrm>
            <a:off x="591671" y="2202599"/>
            <a:ext cx="7978588" cy="2406718"/>
            <a:chOff x="0" y="0"/>
            <a:chExt cx="8266687" cy="1312635"/>
          </a:xfrm>
        </p:grpSpPr>
        <p:sp>
          <p:nvSpPr>
            <p:cNvPr id="11" name="Rectangle 10">
              <a:extLst>
                <a:ext uri="{FF2B5EF4-FFF2-40B4-BE49-F238E27FC236}">
                  <a16:creationId xmlns:a16="http://schemas.microsoft.com/office/drawing/2014/main" xmlns="" id="{647EB67A-B952-4562-B96E-561498D9132A}"/>
                </a:ext>
              </a:extLst>
            </p:cNvPr>
            <p:cNvSpPr/>
            <p:nvPr/>
          </p:nvSpPr>
          <p:spPr>
            <a:xfrm>
              <a:off x="0" y="0"/>
              <a:ext cx="8266687" cy="1150981"/>
            </a:xfrm>
            <a:prstGeom prst="rect">
              <a:avLst/>
            </a:prstGeom>
            <a:solidFill>
              <a:srgbClr val="0072CE"/>
            </a:solidFill>
            <a:ln w="76200">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TextBox 11">
              <a:extLst>
                <a:ext uri="{FF2B5EF4-FFF2-40B4-BE49-F238E27FC236}">
                  <a16:creationId xmlns:a16="http://schemas.microsoft.com/office/drawing/2014/main" xmlns="" id="{63F58067-0333-49F5-87FB-FBB534317B3D}"/>
                </a:ext>
              </a:extLst>
            </p:cNvPr>
            <p:cNvSpPr txBox="1"/>
            <p:nvPr/>
          </p:nvSpPr>
          <p:spPr>
            <a:xfrm>
              <a:off x="0" y="0"/>
              <a:ext cx="8266687" cy="1312635"/>
            </a:xfrm>
            <a:prstGeom prst="rect">
              <a:avLst/>
            </a:prstGeom>
            <a:solidFill>
              <a:schemeClr val="bg1"/>
            </a:solidFill>
            <a:ln w="76200">
              <a:solidFill>
                <a:srgbClr val="0070C0"/>
              </a:solid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24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The LTP Ambition</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altLang="en-US" sz="28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‘From 2019, we will begin to introduce an innovative quality of life metric…to track and respond to the long-term impact of cancer.’</a:t>
              </a:r>
            </a:p>
          </p:txBody>
        </p:sp>
      </p:grpSp>
    </p:spTree>
    <p:extLst>
      <p:ext uri="{BB962C8B-B14F-4D97-AF65-F5344CB8AC3E}">
        <p14:creationId xmlns:p14="http://schemas.microsoft.com/office/powerpoint/2010/main" val="1305543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0ABF31-2EB9-404A-B5FC-DA06615D806C}"/>
              </a:ext>
            </a:extLst>
          </p:cNvPr>
          <p:cNvSpPr>
            <a:spLocks noGrp="1"/>
          </p:cNvSpPr>
          <p:nvPr>
            <p:ph type="title"/>
          </p:nvPr>
        </p:nvSpPr>
        <p:spPr>
          <a:xfrm>
            <a:off x="0" y="92067"/>
            <a:ext cx="6567055" cy="611649"/>
          </a:xfrm>
        </p:spPr>
        <p:txBody>
          <a:bodyPr/>
          <a:lstStyle/>
          <a:p>
            <a:r>
              <a:rPr lang="en-GB" b="1" dirty="0"/>
              <a:t>Supporting products</a:t>
            </a:r>
          </a:p>
        </p:txBody>
      </p:sp>
      <p:graphicFrame>
        <p:nvGraphicFramePr>
          <p:cNvPr id="6" name="Content Placeholder 5">
            <a:extLst>
              <a:ext uri="{FF2B5EF4-FFF2-40B4-BE49-F238E27FC236}">
                <a16:creationId xmlns:a16="http://schemas.microsoft.com/office/drawing/2014/main" xmlns="" id="{DA6A4AE2-25D4-4162-853D-18B0DCAE09AE}"/>
              </a:ext>
            </a:extLst>
          </p:cNvPr>
          <p:cNvGraphicFramePr>
            <a:graphicFrameLocks noGrp="1"/>
          </p:cNvGraphicFramePr>
          <p:nvPr>
            <p:ph sz="quarter" idx="10"/>
            <p:extLst>
              <p:ext uri="{D42A27DB-BD31-4B8C-83A1-F6EECF244321}">
                <p14:modId xmlns:p14="http://schemas.microsoft.com/office/powerpoint/2010/main" val="3817572402"/>
              </p:ext>
            </p:extLst>
          </p:nvPr>
        </p:nvGraphicFramePr>
        <p:xfrm>
          <a:off x="388977" y="1431811"/>
          <a:ext cx="8464332" cy="4177257"/>
        </p:xfrm>
        <a:graphic>
          <a:graphicData uri="http://schemas.openxmlformats.org/drawingml/2006/table">
            <a:tbl>
              <a:tblPr firstRow="1" firstCol="1" bandRow="1">
                <a:tableStyleId>{5C22544A-7EE6-4342-B048-85BDC9FD1C3A}</a:tableStyleId>
              </a:tblPr>
              <a:tblGrid>
                <a:gridCol w="2083547">
                  <a:extLst>
                    <a:ext uri="{9D8B030D-6E8A-4147-A177-3AD203B41FA5}">
                      <a16:colId xmlns:a16="http://schemas.microsoft.com/office/drawing/2014/main" xmlns="" val="1094130152"/>
                    </a:ext>
                  </a:extLst>
                </a:gridCol>
                <a:gridCol w="3971817">
                  <a:extLst>
                    <a:ext uri="{9D8B030D-6E8A-4147-A177-3AD203B41FA5}">
                      <a16:colId xmlns:a16="http://schemas.microsoft.com/office/drawing/2014/main" xmlns="" val="1026723800"/>
                    </a:ext>
                  </a:extLst>
                </a:gridCol>
                <a:gridCol w="2408968">
                  <a:extLst>
                    <a:ext uri="{9D8B030D-6E8A-4147-A177-3AD203B41FA5}">
                      <a16:colId xmlns:a16="http://schemas.microsoft.com/office/drawing/2014/main" xmlns="" val="2779019295"/>
                    </a:ext>
                  </a:extLst>
                </a:gridCol>
              </a:tblGrid>
              <a:tr h="428217">
                <a:tc>
                  <a:txBody>
                    <a:bodyPr/>
                    <a:lstStyle/>
                    <a:p>
                      <a:pPr algn="ctr">
                        <a:spcAft>
                          <a:spcPts val="0"/>
                        </a:spcAft>
                      </a:pPr>
                      <a:r>
                        <a:rPr lang="en-GB" sz="2000">
                          <a:effectLst/>
                          <a:latin typeface="Arial" panose="020B0604020202020204" pitchFamily="34" charset="0"/>
                          <a:cs typeface="Arial" panose="020B0604020202020204" pitchFamily="34" charset="0"/>
                        </a:rPr>
                        <a:t>Product</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26305" marR="26305" marT="0" marB="0" anchor="ctr"/>
                </a:tc>
                <a:tc>
                  <a:txBody>
                    <a:bodyPr/>
                    <a:lstStyle/>
                    <a:p>
                      <a:pPr algn="ctr">
                        <a:spcAft>
                          <a:spcPts val="0"/>
                        </a:spcAft>
                      </a:pPr>
                      <a:r>
                        <a:rPr lang="en-GB" sz="2000">
                          <a:effectLst/>
                          <a:latin typeface="Arial" panose="020B0604020202020204" pitchFamily="34" charset="0"/>
                          <a:cs typeface="Arial" panose="020B0604020202020204" pitchFamily="34" charset="0"/>
                        </a:rPr>
                        <a:t>Brief description</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26305" marR="26305" marT="0" marB="0" anchor="ctr"/>
                </a:tc>
                <a:tc>
                  <a:txBody>
                    <a:bodyPr/>
                    <a:lstStyle/>
                    <a:p>
                      <a:pPr algn="ctr">
                        <a:spcAft>
                          <a:spcPts val="0"/>
                        </a:spcAft>
                      </a:pPr>
                      <a:r>
                        <a:rPr lang="en-GB" sz="2000" dirty="0">
                          <a:effectLst/>
                          <a:latin typeface="Arial" panose="020B0604020202020204" pitchFamily="34" charset="0"/>
                          <a:ea typeface="Times New Roman" panose="02020603050405020304" pitchFamily="18" charset="0"/>
                          <a:cs typeface="Arial" panose="020B0604020202020204" pitchFamily="34" charset="0"/>
                        </a:rPr>
                        <a:t>Location</a:t>
                      </a:r>
                    </a:p>
                  </a:txBody>
                  <a:tcPr marL="26305" marR="26305" marT="0" marB="0" anchor="ctr"/>
                </a:tc>
                <a:extLst>
                  <a:ext uri="{0D108BD9-81ED-4DB2-BD59-A6C34878D82A}">
                    <a16:rowId xmlns:a16="http://schemas.microsoft.com/office/drawing/2014/main" xmlns="" val="4241148797"/>
                  </a:ext>
                </a:extLst>
              </a:tr>
              <a:tr h="2648724">
                <a:tc>
                  <a:txBody>
                    <a:bodyPr/>
                    <a:lstStyle/>
                    <a:p>
                      <a:pPr marL="0" lvl="0" indent="0" algn="ctr">
                        <a:spcAft>
                          <a:spcPts val="0"/>
                        </a:spcAft>
                        <a:buFont typeface="+mj-lt"/>
                        <a:buNone/>
                      </a:pPr>
                      <a:r>
                        <a:rPr lang="en-GB" sz="1800">
                          <a:effectLst/>
                          <a:latin typeface="Arial" panose="020B0604020202020204" pitchFamily="34" charset="0"/>
                          <a:cs typeface="Arial" panose="020B0604020202020204" pitchFamily="34" charset="0"/>
                        </a:rPr>
                        <a:t>Communications toolkit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6305" marR="26305" marT="0" marB="0" anchor="ctr"/>
                </a:tc>
                <a:tc>
                  <a:txBody>
                    <a:bodyPr/>
                    <a:lstStyle/>
                    <a:p>
                      <a:pPr marL="449263" indent="-263525">
                        <a:spcAft>
                          <a:spcPts val="0"/>
                        </a:spcAft>
                        <a:buFont typeface="Arial" panose="020B0604020202020204" pitchFamily="34" charset="0"/>
                        <a:buChar char="•"/>
                      </a:pPr>
                      <a:r>
                        <a:rPr lang="en-GB" sz="1600" dirty="0">
                          <a:effectLst/>
                          <a:latin typeface="Arial" panose="020B0604020202020204" pitchFamily="34" charset="0"/>
                          <a:cs typeface="Arial" panose="020B0604020202020204" pitchFamily="34" charset="0"/>
                        </a:rPr>
                        <a:t>Visual identity guide</a:t>
                      </a:r>
                    </a:p>
                    <a:p>
                      <a:pPr marL="449263" indent="-263525">
                        <a:spcAft>
                          <a:spcPts val="0"/>
                        </a:spcAft>
                        <a:buFont typeface="Arial" panose="020B0604020202020204" pitchFamily="34" charset="0"/>
                        <a:buChar char="•"/>
                      </a:pPr>
                      <a:r>
                        <a:rPr lang="en-GB" sz="1600" dirty="0">
                          <a:effectLst/>
                          <a:latin typeface="Arial" panose="020B0604020202020204" pitchFamily="34" charset="0"/>
                          <a:cs typeface="Arial" panose="020B0604020202020204" pitchFamily="34" charset="0"/>
                        </a:rPr>
                        <a:t>Tailored slide set </a:t>
                      </a:r>
                    </a:p>
                    <a:p>
                      <a:pPr marL="449263" indent="-263525">
                        <a:spcAft>
                          <a:spcPts val="0"/>
                        </a:spcAft>
                        <a:buFont typeface="Arial" panose="020B0604020202020204" pitchFamily="34" charset="0"/>
                        <a:buChar char="•"/>
                      </a:pPr>
                      <a:r>
                        <a:rPr lang="en-GB" sz="1600" dirty="0">
                          <a:effectLst/>
                          <a:latin typeface="Arial" panose="020B0604020202020204" pitchFamily="34" charset="0"/>
                          <a:cs typeface="Arial" panose="020B0604020202020204" pitchFamily="34" charset="0"/>
                        </a:rPr>
                        <a:t>Slide template</a:t>
                      </a:r>
                    </a:p>
                    <a:p>
                      <a:pPr marL="449263" indent="-263525">
                        <a:spcAft>
                          <a:spcPts val="0"/>
                        </a:spcAft>
                        <a:buFont typeface="Arial" panose="020B0604020202020204" pitchFamily="34" charset="0"/>
                        <a:buChar char="•"/>
                      </a:pPr>
                      <a:r>
                        <a:rPr lang="en-GB" sz="1600" dirty="0">
                          <a:effectLst/>
                          <a:latin typeface="Arial" panose="020B0604020202020204" pitchFamily="34" charset="0"/>
                          <a:cs typeface="Arial" panose="020B0604020202020204" pitchFamily="34" charset="0"/>
                        </a:rPr>
                        <a:t>Briefing notes and key messages</a:t>
                      </a:r>
                    </a:p>
                    <a:p>
                      <a:pPr marL="449263" marR="0" lvl="0" indent="-2635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effectLst/>
                          <a:latin typeface="Arial" panose="020B0604020202020204" pitchFamily="34" charset="0"/>
                          <a:cs typeface="Arial" panose="020B0604020202020204" pitchFamily="34" charset="0"/>
                        </a:rPr>
                        <a:t>Locally printable poster</a:t>
                      </a:r>
                    </a:p>
                    <a:p>
                      <a:pPr marL="449263" marR="0" lvl="0" indent="-2635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effectLst/>
                          <a:latin typeface="Arial" panose="020B0604020202020204" pitchFamily="34" charset="0"/>
                          <a:cs typeface="Arial" panose="020B0604020202020204" pitchFamily="34" charset="0"/>
                        </a:rPr>
                        <a:t>Social media suggestions</a:t>
                      </a:r>
                    </a:p>
                    <a:p>
                      <a:pPr marL="449263" marR="0" lvl="0" indent="-2635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effectLst/>
                          <a:latin typeface="Arial" panose="020B0604020202020204" pitchFamily="34" charset="0"/>
                          <a:cs typeface="Arial" panose="020B0604020202020204" pitchFamily="34" charset="0"/>
                        </a:rPr>
                        <a:t>FAQs </a:t>
                      </a:r>
                    </a:p>
                    <a:p>
                      <a:pPr marL="449263" marR="0" lvl="0" indent="-2635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effectLst/>
                          <a:latin typeface="Arial" panose="020B0604020202020204" pitchFamily="34" charset="0"/>
                          <a:cs typeface="Arial" panose="020B0604020202020204" pitchFamily="34" charset="0"/>
                        </a:rPr>
                        <a:t>Example surveys and letters</a:t>
                      </a:r>
                    </a:p>
                    <a:p>
                      <a:pPr marL="449263" marR="0" lvl="0" indent="-2635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1" i="1" dirty="0">
                          <a:effectLst/>
                          <a:latin typeface="Arial" panose="020B0604020202020204" pitchFamily="34" charset="0"/>
                          <a:cs typeface="Arial" panose="020B0604020202020204" pitchFamily="34" charset="0"/>
                        </a:rPr>
                        <a:t>QoL Case Studies / ‘personas’</a:t>
                      </a:r>
                    </a:p>
                    <a:p>
                      <a:pPr marL="449263" marR="0" lvl="0" indent="-2635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1" i="1" dirty="0">
                          <a:effectLst/>
                          <a:latin typeface="Arial" panose="020B0604020202020204" pitchFamily="34" charset="0"/>
                          <a:cs typeface="Arial" panose="020B0604020202020204" pitchFamily="34" charset="0"/>
                        </a:rPr>
                        <a:t>Patient information leaflet</a:t>
                      </a:r>
                    </a:p>
                    <a:p>
                      <a:pPr marL="449263" marR="0" lvl="0" indent="-2635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1" i="1" dirty="0">
                          <a:effectLst/>
                          <a:latin typeface="Arial" panose="020B0604020202020204" pitchFamily="34" charset="0"/>
                          <a:cs typeface="Arial" panose="020B0604020202020204" pitchFamily="34" charset="0"/>
                        </a:rPr>
                        <a:t>Films</a:t>
                      </a:r>
                    </a:p>
                    <a:p>
                      <a:pPr marL="185738"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b="1" i="1" dirty="0">
                        <a:effectLst/>
                        <a:latin typeface="Arial" panose="020B0604020202020204" pitchFamily="34" charset="0"/>
                        <a:cs typeface="Arial" panose="020B0604020202020204" pitchFamily="34" charset="0"/>
                      </a:endParaRPr>
                    </a:p>
                  </a:txBody>
                  <a:tcPr marL="26305" marR="26305" marT="0" marB="0"/>
                </a:tc>
                <a:tc>
                  <a:txBody>
                    <a:bodyPr/>
                    <a:lstStyle/>
                    <a:p>
                      <a:pPr marL="185738"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effectLst/>
                          <a:latin typeface="Arial" panose="020B0604020202020204" pitchFamily="34" charset="0"/>
                          <a:cs typeface="Arial" panose="020B0604020202020204" pitchFamily="34" charset="0"/>
                        </a:rPr>
                        <a:t>Cancer Alliance Workspace:</a:t>
                      </a:r>
                      <a:endParaRPr lang="en-GB" sz="1800"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endParaRPr>
                    </a:p>
                    <a:p>
                      <a:pPr marL="185738"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effectLst/>
                          <a:latin typeface="Arial" panose="020B0604020202020204" pitchFamily="34" charset="0"/>
                          <a:cs typeface="Arial" panose="020B0604020202020204" pitchFamily="34" charset="0"/>
                          <a:hlinkClick r:id="rId3"/>
                        </a:rPr>
                        <a:t>https://future.nhs.uk/canc/view?objectID=19564592</a:t>
                      </a:r>
                      <a:r>
                        <a:rPr lang="en-GB" sz="1800" dirty="0">
                          <a:effectLst/>
                          <a:latin typeface="Arial" panose="020B0604020202020204" pitchFamily="34" charset="0"/>
                          <a:cs typeface="Arial" panose="020B0604020202020204" pitchFamily="34" charset="0"/>
                        </a:rPr>
                        <a:t> </a:t>
                      </a:r>
                    </a:p>
                    <a:p>
                      <a:pPr marL="185738"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effectLst/>
                        <a:latin typeface="Arial" panose="020B0604020202020204" pitchFamily="34" charset="0"/>
                        <a:cs typeface="Arial" panose="020B0604020202020204" pitchFamily="34" charset="0"/>
                      </a:endParaRPr>
                    </a:p>
                    <a:p>
                      <a:pPr marL="185738"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i="1" dirty="0">
                          <a:effectLst/>
                          <a:latin typeface="Arial" panose="020B0604020202020204" pitchFamily="34" charset="0"/>
                          <a:cs typeface="Arial" panose="020B0604020202020204" pitchFamily="34" charset="0"/>
                        </a:rPr>
                        <a:t>Or on request from your Cancer Alliance.</a:t>
                      </a:r>
                    </a:p>
                  </a:txBody>
                  <a:tcPr marL="26305" marR="26305" marT="0" marB="0"/>
                </a:tc>
                <a:extLst>
                  <a:ext uri="{0D108BD9-81ED-4DB2-BD59-A6C34878D82A}">
                    <a16:rowId xmlns:a16="http://schemas.microsoft.com/office/drawing/2014/main" xmlns="" val="1778097573"/>
                  </a:ext>
                </a:extLst>
              </a:tr>
              <a:tr h="739618">
                <a:tc>
                  <a:txBody>
                    <a:bodyPr/>
                    <a:lstStyle/>
                    <a:p>
                      <a:pPr marL="0" lvl="0" indent="0" algn="ctr">
                        <a:spcAft>
                          <a:spcPts val="0"/>
                        </a:spcAft>
                        <a:buFont typeface="+mj-lt"/>
                        <a:buNone/>
                      </a:pPr>
                      <a:r>
                        <a:rPr lang="en-GB" sz="1800">
                          <a:effectLst/>
                          <a:latin typeface="Arial" panose="020B0604020202020204" pitchFamily="34" charset="0"/>
                          <a:cs typeface="Arial" panose="020B0604020202020204" pitchFamily="34" charset="0"/>
                        </a:rPr>
                        <a:t>Website and helpline</a:t>
                      </a:r>
                    </a:p>
                  </a:txBody>
                  <a:tcPr marL="26305" marR="26305" marT="0" marB="0" anchor="ctr"/>
                </a:tc>
                <a:tc>
                  <a:txBody>
                    <a:bodyPr/>
                    <a:lstStyle/>
                    <a:p>
                      <a:pPr marL="449263" indent="-263525">
                        <a:spcAft>
                          <a:spcPts val="0"/>
                        </a:spcAft>
                        <a:buFont typeface="Arial" panose="020B0604020202020204" pitchFamily="34" charset="0"/>
                        <a:buChar char="•"/>
                      </a:pPr>
                      <a:r>
                        <a:rPr lang="en-GB" sz="1600" dirty="0">
                          <a:effectLst/>
                          <a:latin typeface="Arial" panose="020B0604020202020204" pitchFamily="34" charset="0"/>
                          <a:cs typeface="Arial" panose="020B0604020202020204" pitchFamily="34" charset="0"/>
                        </a:rPr>
                        <a:t>Information for patients and the public</a:t>
                      </a:r>
                    </a:p>
                    <a:p>
                      <a:pPr marL="449263" indent="-263525">
                        <a:spcAft>
                          <a:spcPts val="0"/>
                        </a:spcAft>
                        <a:buFont typeface="Arial" panose="020B0604020202020204" pitchFamily="34" charset="0"/>
                        <a:buChar char="•"/>
                      </a:pPr>
                      <a:r>
                        <a:rPr lang="en-GB" sz="1600" dirty="0">
                          <a:effectLst/>
                          <a:latin typeface="Arial" panose="020B0604020202020204" pitchFamily="34" charset="0"/>
                          <a:cs typeface="Arial" panose="020B0604020202020204" pitchFamily="34" charset="0"/>
                        </a:rPr>
                        <a:t>Access to online survey completion</a:t>
                      </a:r>
                    </a:p>
                    <a:p>
                      <a:pPr marL="449263" indent="-263525">
                        <a:spcAft>
                          <a:spcPts val="0"/>
                        </a:spcAft>
                        <a:buFont typeface="Arial" panose="020B0604020202020204" pitchFamily="34" charset="0"/>
                        <a:buChar char="•"/>
                      </a:pPr>
                      <a:r>
                        <a:rPr lang="en-GB" sz="1600" dirty="0">
                          <a:effectLst/>
                          <a:latin typeface="Arial" panose="020B0604020202020204" pitchFamily="34" charset="0"/>
                          <a:cs typeface="Arial" panose="020B0604020202020204" pitchFamily="34" charset="0"/>
                        </a:rPr>
                        <a:t>Fully searchable and open to all</a:t>
                      </a:r>
                    </a:p>
                  </a:txBody>
                  <a:tcPr marL="26305" marR="26305" marT="0" marB="0"/>
                </a:tc>
                <a:tc>
                  <a:txBody>
                    <a:bodyPr/>
                    <a:lstStyle/>
                    <a:p>
                      <a:pPr marL="185738" indent="0">
                        <a:spcAft>
                          <a:spcPts val="0"/>
                        </a:spcAft>
                        <a:buFont typeface="Arial" panose="020B0604020202020204" pitchFamily="34" charset="0"/>
                        <a:buNone/>
                      </a:pPr>
                      <a:r>
                        <a:rPr lang="en-GB" sz="1800" dirty="0">
                          <a:effectLst/>
                          <a:latin typeface="Arial" panose="020B0604020202020204" pitchFamily="34" charset="0"/>
                          <a:cs typeface="Arial" panose="020B0604020202020204" pitchFamily="34" charset="0"/>
                          <a:hlinkClick r:id="rId4"/>
                        </a:rPr>
                        <a:t>www.CancerQoL.england.nhs.uk</a:t>
                      </a:r>
                      <a:endParaRPr lang="en-GB" sz="1800" dirty="0">
                        <a:effectLst/>
                        <a:latin typeface="Arial" panose="020B0604020202020204" pitchFamily="34" charset="0"/>
                        <a:cs typeface="Arial" panose="020B0604020202020204" pitchFamily="34" charset="0"/>
                      </a:endParaRPr>
                    </a:p>
                    <a:p>
                      <a:pPr marL="185738" indent="0">
                        <a:spcAft>
                          <a:spcPts val="0"/>
                        </a:spcAft>
                        <a:buFont typeface="Arial" panose="020B0604020202020204" pitchFamily="34" charset="0"/>
                        <a:buNone/>
                      </a:pPr>
                      <a:endParaRPr lang="en-GB" sz="1800" i="1" dirty="0">
                        <a:effectLst/>
                        <a:latin typeface="Arial" panose="020B0604020202020204" pitchFamily="34" charset="0"/>
                        <a:cs typeface="Arial" panose="020B0604020202020204" pitchFamily="34" charset="0"/>
                      </a:endParaRPr>
                    </a:p>
                  </a:txBody>
                  <a:tcPr marL="26305" marR="26305" marT="0" marB="0"/>
                </a:tc>
                <a:extLst>
                  <a:ext uri="{0D108BD9-81ED-4DB2-BD59-A6C34878D82A}">
                    <a16:rowId xmlns:a16="http://schemas.microsoft.com/office/drawing/2014/main" xmlns="" val="4031883862"/>
                  </a:ext>
                </a:extLst>
              </a:tr>
            </a:tbl>
          </a:graphicData>
        </a:graphic>
      </p:graphicFrame>
    </p:spTree>
    <p:extLst>
      <p:ext uri="{BB962C8B-B14F-4D97-AF65-F5344CB8AC3E}">
        <p14:creationId xmlns:p14="http://schemas.microsoft.com/office/powerpoint/2010/main" val="844459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0ABF31-2EB9-404A-B5FC-DA06615D806C}"/>
              </a:ext>
            </a:extLst>
          </p:cNvPr>
          <p:cNvSpPr>
            <a:spLocks noGrp="1"/>
          </p:cNvSpPr>
          <p:nvPr>
            <p:ph type="title"/>
          </p:nvPr>
        </p:nvSpPr>
        <p:spPr>
          <a:xfrm>
            <a:off x="-7472" y="110326"/>
            <a:ext cx="8081643" cy="611649"/>
          </a:xfrm>
        </p:spPr>
        <p:txBody>
          <a:bodyPr/>
          <a:lstStyle/>
          <a:p>
            <a:r>
              <a:rPr lang="en-GB" sz="3000" b="1" dirty="0"/>
              <a:t>Who can I contact for more information?</a:t>
            </a:r>
          </a:p>
        </p:txBody>
      </p:sp>
      <p:graphicFrame>
        <p:nvGraphicFramePr>
          <p:cNvPr id="6" name="Content Placeholder 5">
            <a:extLst>
              <a:ext uri="{FF2B5EF4-FFF2-40B4-BE49-F238E27FC236}">
                <a16:creationId xmlns:a16="http://schemas.microsoft.com/office/drawing/2014/main" xmlns="" id="{DA6A4AE2-25D4-4162-853D-18B0DCAE09AE}"/>
              </a:ext>
            </a:extLst>
          </p:cNvPr>
          <p:cNvGraphicFramePr>
            <a:graphicFrameLocks noGrp="1"/>
          </p:cNvGraphicFramePr>
          <p:nvPr>
            <p:ph sz="quarter" idx="10"/>
            <p:extLst>
              <p:ext uri="{D42A27DB-BD31-4B8C-83A1-F6EECF244321}">
                <p14:modId xmlns:p14="http://schemas.microsoft.com/office/powerpoint/2010/main" val="261862399"/>
              </p:ext>
            </p:extLst>
          </p:nvPr>
        </p:nvGraphicFramePr>
        <p:xfrm>
          <a:off x="666816" y="1747682"/>
          <a:ext cx="7516212" cy="2422590"/>
        </p:xfrm>
        <a:graphic>
          <a:graphicData uri="http://schemas.openxmlformats.org/drawingml/2006/table">
            <a:tbl>
              <a:tblPr firstRow="1" firstCol="1" bandRow="1">
                <a:tableStyleId>{5C22544A-7EE6-4342-B048-85BDC9FD1C3A}</a:tableStyleId>
              </a:tblPr>
              <a:tblGrid>
                <a:gridCol w="2076307">
                  <a:extLst>
                    <a:ext uri="{9D8B030D-6E8A-4147-A177-3AD203B41FA5}">
                      <a16:colId xmlns:a16="http://schemas.microsoft.com/office/drawing/2014/main" xmlns="" val="1094130152"/>
                    </a:ext>
                  </a:extLst>
                </a:gridCol>
                <a:gridCol w="5439905">
                  <a:extLst>
                    <a:ext uri="{9D8B030D-6E8A-4147-A177-3AD203B41FA5}">
                      <a16:colId xmlns:a16="http://schemas.microsoft.com/office/drawing/2014/main" xmlns="" val="1026723800"/>
                    </a:ext>
                  </a:extLst>
                </a:gridCol>
              </a:tblGrid>
              <a:tr h="428217">
                <a:tc>
                  <a:txBody>
                    <a:bodyPr/>
                    <a:lstStyle/>
                    <a:p>
                      <a:pPr algn="ctr">
                        <a:spcAft>
                          <a:spcPts val="0"/>
                        </a:spcAft>
                      </a:pPr>
                      <a:r>
                        <a:rPr lang="en-GB" sz="2000">
                          <a:effectLst/>
                          <a:latin typeface="Arial" panose="020B0604020202020204" pitchFamily="34" charset="0"/>
                          <a:cs typeface="Arial" panose="020B0604020202020204" pitchFamily="34" charset="0"/>
                        </a:rPr>
                        <a:t>Contact</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26305" marR="26305" marT="0" marB="0" anchor="ctr"/>
                </a:tc>
                <a:tc>
                  <a:txBody>
                    <a:bodyPr/>
                    <a:lstStyle/>
                    <a:p>
                      <a:pPr algn="ctr">
                        <a:spcAft>
                          <a:spcPts val="0"/>
                        </a:spcAft>
                      </a:pPr>
                      <a:r>
                        <a:rPr lang="en-GB" sz="2000">
                          <a:effectLst/>
                          <a:latin typeface="Arial" panose="020B0604020202020204" pitchFamily="34" charset="0"/>
                          <a:cs typeface="Arial" panose="020B0604020202020204" pitchFamily="34" charset="0"/>
                        </a:rPr>
                        <a:t>Details</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26305" marR="26305" marT="0" marB="0" anchor="ctr"/>
                </a:tc>
                <a:extLst>
                  <a:ext uri="{0D108BD9-81ED-4DB2-BD59-A6C34878D82A}">
                    <a16:rowId xmlns:a16="http://schemas.microsoft.com/office/drawing/2014/main" xmlns="" val="4241148797"/>
                  </a:ext>
                </a:extLst>
              </a:tr>
              <a:tr h="1067154">
                <a:tc>
                  <a:txBody>
                    <a:bodyPr/>
                    <a:lstStyle/>
                    <a:p>
                      <a:pPr marL="0" lvl="0" indent="0" algn="ctr">
                        <a:spcAft>
                          <a:spcPts val="0"/>
                        </a:spcAft>
                        <a:buFont typeface="+mj-lt"/>
                        <a:buNone/>
                      </a:pPr>
                      <a:r>
                        <a:rPr lang="en-GB" sz="1800">
                          <a:effectLst/>
                          <a:latin typeface="Arial" panose="020B0604020202020204" pitchFamily="34" charset="0"/>
                          <a:cs typeface="Arial" panose="020B0604020202020204" pitchFamily="34" charset="0"/>
                        </a:rPr>
                        <a:t>Alliance team</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6305" marR="26305" marT="0" marB="0" anchor="ctr"/>
                </a:tc>
                <a:tc>
                  <a:txBody>
                    <a:bodyPr/>
                    <a:lstStyle/>
                    <a:p>
                      <a:pPr marL="449263" indent="-263525">
                        <a:spcAft>
                          <a:spcPts val="0"/>
                        </a:spcAft>
                        <a:buFont typeface="Arial" panose="020B0604020202020204" pitchFamily="34" charset="0"/>
                        <a:buChar char="•"/>
                      </a:pPr>
                      <a:r>
                        <a:rPr lang="en-GB" sz="1800" dirty="0">
                          <a:effectLst/>
                          <a:latin typeface="Arial" panose="020B0604020202020204" pitchFamily="34" charset="0"/>
                          <a:cs typeface="Arial" panose="020B0604020202020204" pitchFamily="34" charset="0"/>
                        </a:rPr>
                        <a:t>Helen Shallcross (helen.shallcross@nbt.nhs.uk)</a:t>
                      </a:r>
                    </a:p>
                    <a:p>
                      <a:pPr marL="449263" indent="-263525">
                        <a:spcAft>
                          <a:spcPts val="0"/>
                        </a:spcAft>
                        <a:buFont typeface="Arial" panose="020B0604020202020204" pitchFamily="34" charset="0"/>
                        <a:buChar char="•"/>
                      </a:pPr>
                      <a:r>
                        <a:rPr lang="en-GB" sz="1800" dirty="0">
                          <a:effectLst/>
                          <a:latin typeface="Arial" panose="020B0604020202020204" pitchFamily="34" charset="0"/>
                          <a:cs typeface="Arial" panose="020B0604020202020204" pitchFamily="34" charset="0"/>
                        </a:rPr>
                        <a:t>Jo Chambers (Patient Rep)</a:t>
                      </a:r>
                    </a:p>
                  </a:txBody>
                  <a:tcPr marL="26305" marR="26305" marT="0" marB="0" anchor="ctr"/>
                </a:tc>
                <a:extLst>
                  <a:ext uri="{0D108BD9-81ED-4DB2-BD59-A6C34878D82A}">
                    <a16:rowId xmlns:a16="http://schemas.microsoft.com/office/drawing/2014/main" xmlns="" val="1778097573"/>
                  </a:ext>
                </a:extLst>
              </a:tr>
              <a:tr h="927219">
                <a:tc>
                  <a:txBody>
                    <a:bodyPr/>
                    <a:lstStyle/>
                    <a:p>
                      <a:pPr marL="0" lvl="0" indent="0" algn="ctr">
                        <a:spcAft>
                          <a:spcPts val="0"/>
                        </a:spcAft>
                        <a:buFont typeface="+mj-lt"/>
                        <a:buNone/>
                      </a:pPr>
                      <a:r>
                        <a:rPr lang="en-GB" sz="1800">
                          <a:effectLst/>
                          <a:latin typeface="Arial" panose="020B0604020202020204" pitchFamily="34" charset="0"/>
                          <a:cs typeface="Arial" panose="020B0604020202020204" pitchFamily="34" charset="0"/>
                        </a:rPr>
                        <a:t>National Cancer Programme</a:t>
                      </a:r>
                    </a:p>
                  </a:txBody>
                  <a:tcPr marL="26305" marR="26305" marT="0" marB="0" anchor="ctr"/>
                </a:tc>
                <a:tc>
                  <a:txBody>
                    <a:bodyPr/>
                    <a:lstStyle/>
                    <a:p>
                      <a:pPr marL="449263" indent="-263525">
                        <a:spcAft>
                          <a:spcPts val="0"/>
                        </a:spcAft>
                        <a:buFont typeface="Arial" panose="020B0604020202020204" pitchFamily="34" charset="0"/>
                        <a:buChar char="•"/>
                      </a:pPr>
                      <a:r>
                        <a:rPr lang="en-GB" sz="1800" dirty="0">
                          <a:effectLst/>
                          <a:latin typeface="Arial" panose="020B0604020202020204" pitchFamily="34" charset="0"/>
                          <a:cs typeface="Arial" panose="020B0604020202020204" pitchFamily="34" charset="0"/>
                        </a:rPr>
                        <a:t>Hannah Raphael (hannah.raphael@nhs.net)</a:t>
                      </a:r>
                    </a:p>
                  </a:txBody>
                  <a:tcPr marL="26305" marR="26305" marT="0" marB="0" anchor="ctr"/>
                </a:tc>
                <a:extLst>
                  <a:ext uri="{0D108BD9-81ED-4DB2-BD59-A6C34878D82A}">
                    <a16:rowId xmlns:a16="http://schemas.microsoft.com/office/drawing/2014/main" xmlns="" val="4031883862"/>
                  </a:ext>
                </a:extLst>
              </a:tr>
            </a:tbl>
          </a:graphicData>
        </a:graphic>
      </p:graphicFrame>
    </p:spTree>
    <p:extLst>
      <p:ext uri="{BB962C8B-B14F-4D97-AF65-F5344CB8AC3E}">
        <p14:creationId xmlns:p14="http://schemas.microsoft.com/office/powerpoint/2010/main" val="4234717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C93ABD5-1308-4F9B-ADED-C669818265D2}"/>
              </a:ext>
            </a:extLst>
          </p:cNvPr>
          <p:cNvSpPr>
            <a:spLocks noGrp="1"/>
          </p:cNvSpPr>
          <p:nvPr>
            <p:ph type="title"/>
          </p:nvPr>
        </p:nvSpPr>
        <p:spPr>
          <a:xfrm>
            <a:off x="690676" y="1991556"/>
            <a:ext cx="7737674" cy="611649"/>
          </a:xfrm>
        </p:spPr>
        <p:txBody>
          <a:bodyPr/>
          <a:lstStyle/>
          <a:p>
            <a:pPr algn="ctr"/>
            <a:r>
              <a:rPr lang="en-GB" b="1"/>
              <a:t>Thank you!</a:t>
            </a:r>
            <a:r>
              <a:rPr lang="en-GB"/>
              <a:t/>
            </a:r>
            <a:br>
              <a:rPr lang="en-GB"/>
            </a:br>
            <a:r>
              <a:rPr lang="en-GB"/>
              <a:t/>
            </a:r>
            <a:br>
              <a:rPr lang="en-GB"/>
            </a:br>
            <a:r>
              <a:rPr lang="en-GB" sz="2000"/>
              <a:t>This survey is being run jointly by Public Health England and NHS England and NHS Improvement. </a:t>
            </a:r>
            <a:endParaRPr lang="en-GB"/>
          </a:p>
        </p:txBody>
      </p:sp>
      <p:sp>
        <p:nvSpPr>
          <p:cNvPr id="4" name="Footer Placeholder 3">
            <a:extLst>
              <a:ext uri="{FF2B5EF4-FFF2-40B4-BE49-F238E27FC236}">
                <a16:creationId xmlns:a16="http://schemas.microsoft.com/office/drawing/2014/main" xmlns="" id="{1345BAFA-4A21-412C-9214-70B06C583E8C}"/>
              </a:ext>
            </a:extLst>
          </p:cNvPr>
          <p:cNvSpPr>
            <a:spLocks noGrp="1"/>
          </p:cNvSpPr>
          <p:nvPr>
            <p:ph type="ftr" sz="quarter" idx="3"/>
          </p:nvPr>
        </p:nvSpPr>
        <p:spPr/>
        <p:txBody>
          <a:bodyPr/>
          <a:lstStyle/>
          <a:p>
            <a:r>
              <a:rPr lang="en-US" dirty="0"/>
              <a:t>Cancer Quality of Life Survey</a:t>
            </a:r>
          </a:p>
        </p:txBody>
      </p:sp>
      <p:pic>
        <p:nvPicPr>
          <p:cNvPr id="7" name="Content Placeholder 6">
            <a:extLst>
              <a:ext uri="{FF2B5EF4-FFF2-40B4-BE49-F238E27FC236}">
                <a16:creationId xmlns:a16="http://schemas.microsoft.com/office/drawing/2014/main" xmlns="" id="{E784F739-4143-48F8-BF72-A14273AA0CEF}"/>
              </a:ext>
            </a:extLst>
          </p:cNvPr>
          <p:cNvPicPr>
            <a:picLocks noGrp="1" noChangeAspect="1"/>
          </p:cNvPicPr>
          <p:nvPr>
            <p:ph sz="quarter" idx="10"/>
          </p:nvPr>
        </p:nvPicPr>
        <p:blipFill>
          <a:blip r:embed="rId3" cstate="email">
            <a:extLst>
              <a:ext uri="{28A0092B-C50C-407E-A947-70E740481C1C}">
                <a14:useLocalDpi xmlns:a14="http://schemas.microsoft.com/office/drawing/2010/main"/>
              </a:ext>
            </a:extLst>
          </a:blip>
          <a:stretch>
            <a:fillRect/>
          </a:stretch>
        </p:blipFill>
        <p:spPr>
          <a:xfrm>
            <a:off x="1386827" y="4401328"/>
            <a:ext cx="921368" cy="1018867"/>
          </a:xfrm>
          <a:prstGeom prst="rect">
            <a:avLst/>
          </a:prstGeom>
        </p:spPr>
      </p:pic>
      <p:sp>
        <p:nvSpPr>
          <p:cNvPr id="8" name="TextBox 7">
            <a:extLst>
              <a:ext uri="{FF2B5EF4-FFF2-40B4-BE49-F238E27FC236}">
                <a16:creationId xmlns:a16="http://schemas.microsoft.com/office/drawing/2014/main" xmlns="" id="{46AC7CFC-7701-438E-8EEF-6BEA9F62DCF2}"/>
              </a:ext>
            </a:extLst>
          </p:cNvPr>
          <p:cNvSpPr txBox="1"/>
          <p:nvPr/>
        </p:nvSpPr>
        <p:spPr>
          <a:xfrm>
            <a:off x="1012055" y="4401328"/>
            <a:ext cx="6835806" cy="1723549"/>
          </a:xfrm>
          <a:prstGeom prst="rect">
            <a:avLst/>
          </a:prstGeom>
          <a:noFill/>
        </p:spPr>
        <p:txBody>
          <a:bodyPr wrap="square" rtlCol="0">
            <a:spAutoFit/>
          </a:bodyPr>
          <a:lstStyle/>
          <a:p>
            <a:pPr algn="ctr"/>
            <a:r>
              <a:rPr lang="en-GB" sz="2000">
                <a:solidFill>
                  <a:srgbClr val="005EB8"/>
                </a:solidFill>
                <a:latin typeface="Arial" panose="020B0604020202020204" pitchFamily="34" charset="0"/>
                <a:cs typeface="Arial" panose="020B0604020202020204" pitchFamily="34" charset="0"/>
              </a:rPr>
              <a:t>#</a:t>
            </a:r>
            <a:r>
              <a:rPr lang="en-GB" sz="2000" err="1">
                <a:solidFill>
                  <a:srgbClr val="005EB8"/>
                </a:solidFill>
                <a:latin typeface="Arial" panose="020B0604020202020204" pitchFamily="34" charset="0"/>
                <a:cs typeface="Arial" panose="020B0604020202020204" pitchFamily="34" charset="0"/>
              </a:rPr>
              <a:t>CancerQualityofLife</a:t>
            </a:r>
            <a:endParaRPr lang="en-GB" sz="2000">
              <a:solidFill>
                <a:srgbClr val="005EB8"/>
              </a:solidFill>
              <a:latin typeface="Arial" panose="020B0604020202020204" pitchFamily="34" charset="0"/>
              <a:cs typeface="Arial" panose="020B0604020202020204" pitchFamily="34" charset="0"/>
            </a:endParaRPr>
          </a:p>
          <a:p>
            <a:pPr algn="ctr" fontAlgn="base"/>
            <a:r>
              <a:rPr lang="en-GB" sz="2000">
                <a:solidFill>
                  <a:srgbClr val="005EB8"/>
                </a:solidFill>
                <a:latin typeface="Arial" panose="020B0604020202020204" pitchFamily="34" charset="0"/>
                <a:cs typeface="Arial" panose="020B0604020202020204" pitchFamily="34" charset="0"/>
              </a:rPr>
              <a:t>#</a:t>
            </a:r>
            <a:r>
              <a:rPr lang="en-GB" sz="2000" err="1">
                <a:solidFill>
                  <a:srgbClr val="005EB8"/>
                </a:solidFill>
                <a:latin typeface="Arial" panose="020B0604020202020204" pitchFamily="34" charset="0"/>
                <a:cs typeface="Arial" panose="020B0604020202020204" pitchFamily="34" charset="0"/>
              </a:rPr>
              <a:t>LivingWithAndBeyondCancer</a:t>
            </a:r>
            <a:endParaRPr lang="en-GB" sz="2000">
              <a:solidFill>
                <a:srgbClr val="005EB8"/>
              </a:solidFill>
              <a:latin typeface="Arial" panose="020B0604020202020204" pitchFamily="34" charset="0"/>
              <a:cs typeface="Arial" panose="020B0604020202020204" pitchFamily="34" charset="0"/>
            </a:endParaRPr>
          </a:p>
          <a:p>
            <a:pPr algn="ctr" fontAlgn="base"/>
            <a:r>
              <a:rPr lang="en-GB" sz="2000">
                <a:solidFill>
                  <a:srgbClr val="005EB8"/>
                </a:solidFill>
                <a:latin typeface="Arial" panose="020B0604020202020204" pitchFamily="34" charset="0"/>
                <a:cs typeface="Arial" panose="020B0604020202020204" pitchFamily="34" charset="0"/>
              </a:rPr>
              <a:t>#</a:t>
            </a:r>
            <a:r>
              <a:rPr lang="en-GB" sz="2000" err="1">
                <a:solidFill>
                  <a:srgbClr val="005EB8"/>
                </a:solidFill>
                <a:latin typeface="Arial" panose="020B0604020202020204" pitchFamily="34" charset="0"/>
                <a:cs typeface="Arial" panose="020B0604020202020204" pitchFamily="34" charset="0"/>
              </a:rPr>
              <a:t>PersonalisedCare</a:t>
            </a:r>
            <a:endParaRPr lang="en-GB" sz="2000">
              <a:solidFill>
                <a:srgbClr val="005EB8"/>
              </a:solidFill>
              <a:latin typeface="Arial" panose="020B0604020202020204" pitchFamily="34" charset="0"/>
              <a:cs typeface="Arial" panose="020B0604020202020204" pitchFamily="34" charset="0"/>
            </a:endParaRPr>
          </a:p>
          <a:p>
            <a:pPr algn="ctr"/>
            <a:endParaRPr lang="en-GB" sz="2800">
              <a:solidFill>
                <a:srgbClr val="005EB8"/>
              </a:solidFill>
            </a:endParaRPr>
          </a:p>
          <a:p>
            <a:endParaRPr lang="en-GB"/>
          </a:p>
        </p:txBody>
      </p:sp>
      <p:pic>
        <p:nvPicPr>
          <p:cNvPr id="6" name="Picture 5" descr="\\colhpafil004\Colindale_Data\HQ Group and LARS\Group Data\Design\Branding and logos\PHE logos with strapline\Small without Old French text\PHE small logo for A4.jpg">
            <a:extLst>
              <a:ext uri="{FF2B5EF4-FFF2-40B4-BE49-F238E27FC236}">
                <a16:creationId xmlns:a16="http://schemas.microsoft.com/office/drawing/2014/main" xmlns="" id="{57DC2DB0-51EE-4991-8B18-5082B0EDAF35}"/>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67762" y="49514"/>
            <a:ext cx="2771800" cy="1367217"/>
          </a:xfrm>
          <a:prstGeom prst="rect">
            <a:avLst/>
          </a:prstGeom>
          <a:noFill/>
          <a:ln>
            <a:noFill/>
          </a:ln>
        </p:spPr>
      </p:pic>
    </p:spTree>
    <p:extLst>
      <p:ext uri="{BB962C8B-B14F-4D97-AF65-F5344CB8AC3E}">
        <p14:creationId xmlns:p14="http://schemas.microsoft.com/office/powerpoint/2010/main" val="2462031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rtoon ruins a wooden house in stones Royalty Free Vector">
            <a:extLst>
              <a:ext uri="{FF2B5EF4-FFF2-40B4-BE49-F238E27FC236}">
                <a16:creationId xmlns:a16="http://schemas.microsoft.com/office/drawing/2014/main" xmlns="" id="{B757C3FD-9A2C-402C-B26E-1B4DABAF814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790021" y="645602"/>
            <a:ext cx="5583329" cy="55919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7E1AE472-0D7F-41D8-B765-C604927F3D13}"/>
              </a:ext>
            </a:extLst>
          </p:cNvPr>
          <p:cNvSpPr txBox="1"/>
          <p:nvPr/>
        </p:nvSpPr>
        <p:spPr>
          <a:xfrm>
            <a:off x="3634450" y="803447"/>
            <a:ext cx="1935145" cy="507831"/>
          </a:xfrm>
          <a:prstGeom prst="rect">
            <a:avLst/>
          </a:prstGeom>
          <a:noFill/>
        </p:spPr>
        <p:txBody>
          <a:bodyPr wrap="none" rtlCol="0">
            <a:spAutoFit/>
          </a:bodyPr>
          <a:lstStyle/>
          <a:p>
            <a:r>
              <a:rPr lang="en-GB" sz="2700" b="1" dirty="0">
                <a:solidFill>
                  <a:schemeClr val="bg1"/>
                </a:solidFill>
                <a:latin typeface="Arial" panose="020B0604020202020204" pitchFamily="34" charset="0"/>
                <a:cs typeface="Arial" panose="020B0604020202020204" pitchFamily="34" charset="0"/>
              </a:rPr>
              <a:t>Success!!!</a:t>
            </a:r>
          </a:p>
        </p:txBody>
      </p:sp>
    </p:spTree>
    <p:extLst>
      <p:ext uri="{BB962C8B-B14F-4D97-AF65-F5344CB8AC3E}">
        <p14:creationId xmlns:p14="http://schemas.microsoft.com/office/powerpoint/2010/main" val="2988783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6434BC6-57CB-41E9-84B7-64589EC2E0F9}"/>
              </a:ext>
            </a:extLst>
          </p:cNvPr>
          <p:cNvSpPr>
            <a:spLocks noGrp="1"/>
          </p:cNvSpPr>
          <p:nvPr>
            <p:ph type="title"/>
          </p:nvPr>
        </p:nvSpPr>
        <p:spPr>
          <a:xfrm>
            <a:off x="82190" y="168557"/>
            <a:ext cx="7127387" cy="832135"/>
          </a:xfrm>
        </p:spPr>
        <p:txBody>
          <a:bodyPr/>
          <a:lstStyle/>
          <a:p>
            <a:r>
              <a:rPr lang="en-GB" sz="3200" b="1" dirty="0"/>
              <a:t>Patient’s View – What matters to me</a:t>
            </a:r>
          </a:p>
        </p:txBody>
      </p:sp>
      <p:graphicFrame>
        <p:nvGraphicFramePr>
          <p:cNvPr id="6" name="Diagram 5">
            <a:extLst>
              <a:ext uri="{FF2B5EF4-FFF2-40B4-BE49-F238E27FC236}">
                <a16:creationId xmlns:a16="http://schemas.microsoft.com/office/drawing/2014/main" xmlns="" id="{08F7B3B2-9A0F-4022-90FA-44D5A5175E57}"/>
              </a:ext>
            </a:extLst>
          </p:cNvPr>
          <p:cNvGraphicFramePr/>
          <p:nvPr/>
        </p:nvGraphicFramePr>
        <p:xfrm>
          <a:off x="1069026" y="1256331"/>
          <a:ext cx="7005948" cy="4826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1328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3F96CCD-1DD4-4FA4-A624-2136B0D939E0}"/>
              </a:ext>
            </a:extLst>
          </p:cNvPr>
          <p:cNvSpPr>
            <a:spLocks noGrp="1"/>
          </p:cNvSpPr>
          <p:nvPr>
            <p:ph type="title"/>
          </p:nvPr>
        </p:nvSpPr>
        <p:spPr>
          <a:xfrm>
            <a:off x="77522" y="143911"/>
            <a:ext cx="7741664" cy="611649"/>
          </a:xfrm>
        </p:spPr>
        <p:txBody>
          <a:bodyPr/>
          <a:lstStyle/>
          <a:p>
            <a:r>
              <a:rPr lang="en-GB" b="1" dirty="0"/>
              <a:t>Who and When?</a:t>
            </a:r>
          </a:p>
        </p:txBody>
      </p:sp>
      <p:graphicFrame>
        <p:nvGraphicFramePr>
          <p:cNvPr id="5" name="Diagram 4">
            <a:extLst>
              <a:ext uri="{FF2B5EF4-FFF2-40B4-BE49-F238E27FC236}">
                <a16:creationId xmlns:a16="http://schemas.microsoft.com/office/drawing/2014/main" xmlns="" id="{F50FC613-6F5C-4DFB-B8DB-E683FD2A3A54}"/>
              </a:ext>
            </a:extLst>
          </p:cNvPr>
          <p:cNvGraphicFramePr/>
          <p:nvPr>
            <p:extLst>
              <p:ext uri="{D42A27DB-BD31-4B8C-83A1-F6EECF244321}">
                <p14:modId xmlns:p14="http://schemas.microsoft.com/office/powerpoint/2010/main" val="382002161"/>
              </p:ext>
            </p:extLst>
          </p:nvPr>
        </p:nvGraphicFramePr>
        <p:xfrm>
          <a:off x="-440302" y="897684"/>
          <a:ext cx="9377266" cy="5116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xmlns="" id="{B3CE4965-8CB5-4D65-BBF0-18067E15ADEC}"/>
              </a:ext>
            </a:extLst>
          </p:cNvPr>
          <p:cNvGrpSpPr/>
          <p:nvPr/>
        </p:nvGrpSpPr>
        <p:grpSpPr>
          <a:xfrm>
            <a:off x="3084240" y="2727554"/>
            <a:ext cx="3838959" cy="2731807"/>
            <a:chOff x="4669564" y="1264871"/>
            <a:chExt cx="3838959" cy="2731807"/>
          </a:xfrm>
        </p:grpSpPr>
        <p:sp>
          <p:nvSpPr>
            <p:cNvPr id="6" name="Rectangle 5">
              <a:extLst>
                <a:ext uri="{FF2B5EF4-FFF2-40B4-BE49-F238E27FC236}">
                  <a16:creationId xmlns:a16="http://schemas.microsoft.com/office/drawing/2014/main" xmlns="" id="{E3F7B4EB-732F-4E54-945F-1DE72D306ABF}"/>
                </a:ext>
              </a:extLst>
            </p:cNvPr>
            <p:cNvSpPr/>
            <p:nvPr/>
          </p:nvSpPr>
          <p:spPr>
            <a:xfrm>
              <a:off x="4669564" y="1264871"/>
              <a:ext cx="2561449" cy="1264867"/>
            </a:xfrm>
            <a:prstGeom prst="rect">
              <a:avLst/>
            </a:pr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TextBox 6">
              <a:extLst>
                <a:ext uri="{FF2B5EF4-FFF2-40B4-BE49-F238E27FC236}">
                  <a16:creationId xmlns:a16="http://schemas.microsoft.com/office/drawing/2014/main" xmlns="" id="{2CAD3EE4-9FA0-4298-89D6-63C9824245B6}"/>
                </a:ext>
              </a:extLst>
            </p:cNvPr>
            <p:cNvSpPr txBox="1"/>
            <p:nvPr/>
          </p:nvSpPr>
          <p:spPr>
            <a:xfrm>
              <a:off x="5947074" y="2731811"/>
              <a:ext cx="2561449" cy="126486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247650" rIns="247650" bIns="247650" numCol="1" spcCol="1270" anchor="ctr" anchorCtr="0">
              <a:noAutofit/>
            </a:bodyPr>
            <a:lstStyle/>
            <a:p>
              <a:pPr marL="342900" lvl="1" indent="-342900" defTabSz="889000">
                <a:lnSpc>
                  <a:spcPct val="90000"/>
                </a:lnSpc>
                <a:spcBef>
                  <a:spcPct val="0"/>
                </a:spcBef>
                <a:spcAft>
                  <a:spcPct val="15000"/>
                </a:spcAft>
                <a:buFont typeface="Arial" panose="020B0604020202020204" pitchFamily="34" charset="0"/>
                <a:buChar char="•"/>
              </a:pPr>
              <a:r>
                <a:rPr lang="en-GB" sz="1900" dirty="0">
                  <a:latin typeface="Arial"/>
                  <a:cs typeface="Arial"/>
                </a:rPr>
                <a:t>10% sample of ‘all</a:t>
              </a:r>
              <a:r>
                <a:rPr lang="en-GB" sz="1900" kern="1200" dirty="0">
                  <a:latin typeface="Arial"/>
                  <a:cs typeface="Arial"/>
                </a:rPr>
                <a:t>’ cancers</a:t>
              </a:r>
            </a:p>
            <a:p>
              <a:pPr marL="342900" lvl="1" indent="-342900" algn="l" defTabSz="889000">
                <a:lnSpc>
                  <a:spcPct val="90000"/>
                </a:lnSpc>
                <a:spcBef>
                  <a:spcPct val="0"/>
                </a:spcBef>
                <a:spcAft>
                  <a:spcPct val="15000"/>
                </a:spcAft>
                <a:buFont typeface="Arial" panose="020B0604020202020204" pitchFamily="34" charset="0"/>
                <a:buChar char="•"/>
              </a:pPr>
              <a:r>
                <a:rPr lang="en-GB" sz="1900" kern="1200" dirty="0">
                  <a:latin typeface="Arial"/>
                  <a:cs typeface="Arial"/>
                </a:rPr>
                <a:t>Patient summaries</a:t>
              </a:r>
            </a:p>
          </p:txBody>
        </p:sp>
      </p:grpSp>
      <p:sp>
        <p:nvSpPr>
          <p:cNvPr id="8" name="TextBox 7">
            <a:extLst>
              <a:ext uri="{FF2B5EF4-FFF2-40B4-BE49-F238E27FC236}">
                <a16:creationId xmlns:a16="http://schemas.microsoft.com/office/drawing/2014/main" xmlns="" id="{7587090C-6DA4-48C0-9065-4C6B746F35AF}"/>
              </a:ext>
            </a:extLst>
          </p:cNvPr>
          <p:cNvSpPr txBox="1"/>
          <p:nvPr/>
        </p:nvSpPr>
        <p:spPr>
          <a:xfrm>
            <a:off x="6538462" y="4201872"/>
            <a:ext cx="2561449" cy="126486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247650" rIns="247650" bIns="247650" numCol="1" spcCol="1270" anchor="ctr" anchorCtr="0">
            <a:noAutofit/>
          </a:bodyPr>
          <a:lstStyle/>
          <a:p>
            <a:pPr marL="342900" lvl="1" indent="-342900" defTabSz="889000">
              <a:lnSpc>
                <a:spcPct val="90000"/>
              </a:lnSpc>
              <a:spcBef>
                <a:spcPct val="0"/>
              </a:spcBef>
              <a:spcAft>
                <a:spcPct val="15000"/>
              </a:spcAft>
              <a:buFont typeface="Arial" panose="020B0604020202020204" pitchFamily="34" charset="0"/>
              <a:buChar char="•"/>
            </a:pPr>
            <a:r>
              <a:rPr lang="en-GB" sz="1900" b="1" u="sng" dirty="0">
                <a:latin typeface="Arial"/>
                <a:cs typeface="Arial"/>
              </a:rPr>
              <a:t>100% of 'all' cancers</a:t>
            </a:r>
          </a:p>
          <a:p>
            <a:pPr marL="342900" lvl="1" indent="-342900" algn="l" defTabSz="889000">
              <a:lnSpc>
                <a:spcPct val="90000"/>
              </a:lnSpc>
              <a:spcBef>
                <a:spcPct val="0"/>
              </a:spcBef>
              <a:spcAft>
                <a:spcPct val="15000"/>
              </a:spcAft>
              <a:buFont typeface="Arial" panose="020B0604020202020204" pitchFamily="34" charset="0"/>
              <a:buChar char="•"/>
            </a:pPr>
            <a:r>
              <a:rPr lang="en-GB" sz="1900" dirty="0">
                <a:latin typeface="Arial"/>
                <a:cs typeface="Arial"/>
              </a:rPr>
              <a:t>Regular data publications</a:t>
            </a:r>
            <a:r>
              <a:rPr lang="en-GB" sz="1900" i="1" dirty="0">
                <a:latin typeface="Arial"/>
                <a:cs typeface="Arial"/>
              </a:rPr>
              <a:t> </a:t>
            </a:r>
            <a:r>
              <a:rPr lang="en-GB" sz="1900" dirty="0">
                <a:latin typeface="Arial"/>
                <a:cs typeface="Arial"/>
              </a:rPr>
              <a:t>every 6 months</a:t>
            </a:r>
          </a:p>
        </p:txBody>
      </p:sp>
      <p:sp>
        <p:nvSpPr>
          <p:cNvPr id="9" name="TextBox 8">
            <a:extLst>
              <a:ext uri="{FF2B5EF4-FFF2-40B4-BE49-F238E27FC236}">
                <a16:creationId xmlns:a16="http://schemas.microsoft.com/office/drawing/2014/main" xmlns="" id="{24AD2329-6F90-4E2D-AF10-BDB15C7A56E7}"/>
              </a:ext>
            </a:extLst>
          </p:cNvPr>
          <p:cNvSpPr txBox="1"/>
          <p:nvPr/>
        </p:nvSpPr>
        <p:spPr>
          <a:xfrm>
            <a:off x="284558" y="945728"/>
            <a:ext cx="8553170" cy="796810"/>
          </a:xfrm>
          <a:prstGeom prst="rect">
            <a:avLst/>
          </a:prstGeom>
          <a:solidFill>
            <a:schemeClr val="bg1"/>
          </a:solidFill>
          <a:ln w="19050">
            <a:solidFill>
              <a:srgbClr val="0070C0"/>
            </a:solid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lang="en-GB" sz="1700" dirty="0">
                <a:solidFill>
                  <a:schemeClr val="tx1"/>
                </a:solidFill>
                <a:latin typeface="Arial" panose="020B0604020202020204" pitchFamily="34" charset="0"/>
                <a:cs typeface="Arial" panose="020B0604020202020204" pitchFamily="34" charset="0"/>
              </a:rPr>
              <a:t>Patients invited to complete the survey when they reach 18 months post-diagnosis</a:t>
            </a:r>
          </a:p>
          <a:p>
            <a:pPr marL="0" marR="0" lvl="0" indent="0" algn="ctr" defTabSz="800100" rtl="0" eaLnBrk="1" fontAlgn="auto" latinLnBrk="0" hangingPunct="1">
              <a:lnSpc>
                <a:spcPct val="90000"/>
              </a:lnSpc>
              <a:spcBef>
                <a:spcPct val="0"/>
              </a:spcBef>
              <a:spcAft>
                <a:spcPct val="35000"/>
              </a:spcAft>
              <a:buClrTx/>
              <a:buSzTx/>
              <a:buFontTx/>
              <a:buNone/>
              <a:tabLst/>
              <a:defRPr/>
            </a:pPr>
            <a:r>
              <a:rPr lang="en-GB" sz="1700" dirty="0">
                <a:solidFill>
                  <a:schemeClr val="tx1"/>
                </a:solidFill>
                <a:latin typeface="Arial" panose="020B0604020202020204" pitchFamily="34" charset="0"/>
                <a:cs typeface="Arial" panose="020B0604020202020204" pitchFamily="34" charset="0"/>
              </a:rPr>
              <a:t>(All patients - primary and metastatic)</a:t>
            </a:r>
          </a:p>
        </p:txBody>
      </p:sp>
    </p:spTree>
    <p:extLst>
      <p:ext uri="{BB962C8B-B14F-4D97-AF65-F5344CB8AC3E}">
        <p14:creationId xmlns:p14="http://schemas.microsoft.com/office/powerpoint/2010/main" val="1191964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B071CC4-7B54-4ED3-9BD4-6FC8A091D6B9}"/>
              </a:ext>
            </a:extLst>
          </p:cNvPr>
          <p:cNvSpPr>
            <a:spLocks noGrp="1"/>
          </p:cNvSpPr>
          <p:nvPr>
            <p:ph type="title"/>
          </p:nvPr>
        </p:nvSpPr>
        <p:spPr>
          <a:xfrm>
            <a:off x="117409" y="123807"/>
            <a:ext cx="7189912" cy="611649"/>
          </a:xfrm>
        </p:spPr>
        <p:txBody>
          <a:bodyPr/>
          <a:lstStyle/>
          <a:p>
            <a:r>
              <a:rPr lang="en-US" b="1" dirty="0">
                <a:latin typeface="Arial"/>
                <a:cs typeface="Arial"/>
              </a:rPr>
              <a:t>How?</a:t>
            </a:r>
            <a:endParaRPr lang="en-GB" b="1" dirty="0"/>
          </a:p>
        </p:txBody>
      </p:sp>
      <p:graphicFrame>
        <p:nvGraphicFramePr>
          <p:cNvPr id="8" name="Diagram 7">
            <a:extLst>
              <a:ext uri="{FF2B5EF4-FFF2-40B4-BE49-F238E27FC236}">
                <a16:creationId xmlns:a16="http://schemas.microsoft.com/office/drawing/2014/main" xmlns="" id="{BE6392AA-E210-455B-BFE8-AFC9764F4762}"/>
              </a:ext>
            </a:extLst>
          </p:cNvPr>
          <p:cNvGraphicFramePr/>
          <p:nvPr/>
        </p:nvGraphicFramePr>
        <p:xfrm>
          <a:off x="69862" y="2488320"/>
          <a:ext cx="8826652" cy="1835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xmlns="" id="{705501DF-8A2F-4A48-80A7-A06C827BFB7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387010" y="2900402"/>
            <a:ext cx="6336010" cy="3937050"/>
          </a:xfrm>
          <a:prstGeom prst="rect">
            <a:avLst/>
          </a:prstGeom>
        </p:spPr>
      </p:pic>
      <p:sp>
        <p:nvSpPr>
          <p:cNvPr id="13" name="TextBox 12">
            <a:extLst>
              <a:ext uri="{FF2B5EF4-FFF2-40B4-BE49-F238E27FC236}">
                <a16:creationId xmlns:a16="http://schemas.microsoft.com/office/drawing/2014/main" xmlns="" id="{F5DAD87C-9E13-4931-A54D-D7492DCD9873}"/>
              </a:ext>
            </a:extLst>
          </p:cNvPr>
          <p:cNvSpPr txBox="1"/>
          <p:nvPr/>
        </p:nvSpPr>
        <p:spPr>
          <a:xfrm>
            <a:off x="5295728" y="3012630"/>
            <a:ext cx="3600786" cy="369332"/>
          </a:xfrm>
          <a:prstGeom prst="rect">
            <a:avLst/>
          </a:prstGeom>
          <a:noFill/>
        </p:spPr>
        <p:txBody>
          <a:bodyPr wrap="square">
            <a:spAutoFit/>
          </a:bodyPr>
          <a:lstStyle/>
          <a:p>
            <a:r>
              <a:rPr lang="en-GB" b="0" i="0" u="sng" dirty="0">
                <a:solidFill>
                  <a:srgbClr val="800080"/>
                </a:solidFill>
                <a:effectLst/>
                <a:latin typeface="Arial" panose="020B0604020202020204" pitchFamily="34" charset="0"/>
                <a:hlinkClick r:id="rId9" tooltip="Protected by Outlook: http://www.cancerqol.england.nhs.uk/. Click or tap to follow the link."/>
              </a:rPr>
              <a:t>www.CancerQoL.england.nhs.uk</a:t>
            </a:r>
            <a:endParaRPr lang="en-GB" dirty="0"/>
          </a:p>
        </p:txBody>
      </p:sp>
      <p:sp>
        <p:nvSpPr>
          <p:cNvPr id="9" name="TextBox 8">
            <a:extLst>
              <a:ext uri="{FF2B5EF4-FFF2-40B4-BE49-F238E27FC236}">
                <a16:creationId xmlns:a16="http://schemas.microsoft.com/office/drawing/2014/main" xmlns="" id="{E15B55A2-F510-4F05-9A53-AC26C9E6F67E}"/>
              </a:ext>
            </a:extLst>
          </p:cNvPr>
          <p:cNvSpPr txBox="1"/>
          <p:nvPr/>
        </p:nvSpPr>
        <p:spPr>
          <a:xfrm>
            <a:off x="1387010" y="843568"/>
            <a:ext cx="6336010" cy="1835276"/>
          </a:xfrm>
          <a:prstGeom prst="rect">
            <a:avLst/>
          </a:prstGeom>
          <a:solidFill>
            <a:schemeClr val="bg1"/>
          </a:solidFill>
          <a:ln w="19050">
            <a:solidFill>
              <a:srgbClr val="0070C0"/>
            </a:solid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defTabSz="800100" rtl="0" eaLnBrk="1" fontAlgn="auto" latinLnBrk="0" hangingPunct="1">
              <a:lnSpc>
                <a:spcPct val="90000"/>
              </a:lnSpc>
              <a:spcBef>
                <a:spcPct val="0"/>
              </a:spcBef>
              <a:spcAft>
                <a:spcPct val="35000"/>
              </a:spcAft>
              <a:buClrTx/>
              <a:buSzTx/>
              <a:buFontTx/>
              <a:buNone/>
              <a:tabLst/>
              <a:defRPr/>
            </a:pPr>
            <a:r>
              <a:rPr lang="en-GB" altLang="en-US" sz="1600" dirty="0">
                <a:solidFill>
                  <a:sysClr val="windowText" lastClr="000000"/>
                </a:solidFill>
                <a:latin typeface="Arial" panose="020B0604020202020204" pitchFamily="34" charset="0"/>
                <a:cs typeface="Arial" panose="020B0604020202020204" pitchFamily="34" charset="0"/>
              </a:rPr>
              <a:t>Patients identified from the Cancer Register</a:t>
            </a:r>
          </a:p>
          <a:p>
            <a:pPr marL="0" marR="0" lvl="0" indent="0" defTabSz="800100" rtl="0" eaLnBrk="1" fontAlgn="auto" latinLnBrk="0" hangingPunct="1">
              <a:lnSpc>
                <a:spcPct val="90000"/>
              </a:lnSpc>
              <a:spcBef>
                <a:spcPct val="0"/>
              </a:spcBef>
              <a:spcAft>
                <a:spcPct val="35000"/>
              </a:spcAft>
              <a:buClrTx/>
              <a:buSzTx/>
              <a:buFontTx/>
              <a:buNone/>
              <a:tabLst/>
              <a:defRPr/>
            </a:pPr>
            <a:endParaRPr lang="en-GB" altLang="en-US" sz="700" dirty="0">
              <a:solidFill>
                <a:sysClr val="windowText" lastClr="000000"/>
              </a:solidFill>
              <a:latin typeface="Arial" panose="020B0604020202020204" pitchFamily="34" charset="0"/>
              <a:cs typeface="Arial" panose="020B0604020202020204" pitchFamily="34" charset="0"/>
            </a:endParaRPr>
          </a:p>
          <a:p>
            <a:pPr marL="0" marR="0" lvl="0" indent="0" defTabSz="800100" rtl="0" eaLnBrk="1" fontAlgn="auto" latinLnBrk="0" hangingPunct="1">
              <a:lnSpc>
                <a:spcPct val="90000"/>
              </a:lnSpc>
              <a:spcBef>
                <a:spcPct val="0"/>
              </a:spcBef>
              <a:spcAft>
                <a:spcPct val="35000"/>
              </a:spcAft>
              <a:buClrTx/>
              <a:buSzTx/>
              <a:buFontTx/>
              <a:buNone/>
              <a:tabLst/>
              <a:defRPr/>
            </a:pPr>
            <a:r>
              <a:rPr lang="en-GB" altLang="en-US" sz="1600" dirty="0">
                <a:solidFill>
                  <a:sysClr val="windowText" lastClr="000000"/>
                </a:solidFill>
                <a:latin typeface="Arial" panose="020B0604020202020204" pitchFamily="34" charset="0"/>
                <a:cs typeface="Arial" panose="020B0604020202020204" pitchFamily="34" charset="0"/>
              </a:rPr>
              <a:t>Sent an invite letter</a:t>
            </a:r>
          </a:p>
          <a:p>
            <a:pPr marR="0" lvl="0" defTabSz="800100" rtl="0" eaLnBrk="1" fontAlgn="auto" latinLnBrk="0" hangingPunct="1">
              <a:lnSpc>
                <a:spcPct val="90000"/>
              </a:lnSpc>
              <a:spcBef>
                <a:spcPct val="0"/>
              </a:spcBef>
              <a:spcAft>
                <a:spcPct val="35000"/>
              </a:spcAft>
              <a:buClrTx/>
              <a:buSzTx/>
              <a:tabLst/>
              <a:defRPr/>
            </a:pPr>
            <a:r>
              <a:rPr kumimoji="0" lang="en-GB" altLang="en-US" sz="160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Website address, u</a:t>
            </a:r>
            <a:r>
              <a:rPr lang="en-GB" altLang="en-US" sz="1600" dirty="0" err="1">
                <a:solidFill>
                  <a:sysClr val="windowText" lastClr="000000"/>
                </a:solidFill>
                <a:latin typeface="Arial" panose="020B0604020202020204" pitchFamily="34" charset="0"/>
                <a:cs typeface="Arial" panose="020B0604020202020204" pitchFamily="34" charset="0"/>
              </a:rPr>
              <a:t>sername</a:t>
            </a:r>
            <a:r>
              <a:rPr lang="en-GB" altLang="en-US" sz="1600" dirty="0">
                <a:solidFill>
                  <a:sysClr val="windowText" lastClr="000000"/>
                </a:solidFill>
                <a:latin typeface="Arial" panose="020B0604020202020204" pitchFamily="34" charset="0"/>
                <a:cs typeface="Arial" panose="020B0604020202020204" pitchFamily="34" charset="0"/>
              </a:rPr>
              <a:t> and password to access the survey</a:t>
            </a:r>
            <a:endParaRPr lang="en-GB" altLang="en-US" dirty="0">
              <a:solidFill>
                <a:sysClr val="windowText" lastClr="000000"/>
              </a:solidFill>
              <a:latin typeface="Arial" panose="020B0604020202020204" pitchFamily="34" charset="0"/>
              <a:cs typeface="Arial" panose="020B0604020202020204" pitchFamily="34" charset="0"/>
            </a:endParaRPr>
          </a:p>
          <a:p>
            <a:pPr marR="0" lvl="0" defTabSz="800100" rtl="0" eaLnBrk="1" fontAlgn="auto" latinLnBrk="0" hangingPunct="1">
              <a:lnSpc>
                <a:spcPct val="90000"/>
              </a:lnSpc>
              <a:spcBef>
                <a:spcPct val="0"/>
              </a:spcBef>
              <a:spcAft>
                <a:spcPct val="35000"/>
              </a:spcAft>
              <a:buClrTx/>
              <a:buSzTx/>
              <a:tabLst/>
              <a:defRPr/>
            </a:pPr>
            <a:endParaRPr lang="en-GB" altLang="en-US" sz="700" dirty="0">
              <a:solidFill>
                <a:sysClr val="windowText" lastClr="000000"/>
              </a:solidFill>
              <a:latin typeface="Arial" panose="020B0604020202020204" pitchFamily="34" charset="0"/>
              <a:cs typeface="Arial" panose="020B0604020202020204" pitchFamily="34" charset="0"/>
            </a:endParaRPr>
          </a:p>
          <a:p>
            <a:pPr marR="0" lvl="0" defTabSz="800100" rtl="0" eaLnBrk="1" fontAlgn="auto" latinLnBrk="0" hangingPunct="1">
              <a:lnSpc>
                <a:spcPct val="90000"/>
              </a:lnSpc>
              <a:spcBef>
                <a:spcPct val="0"/>
              </a:spcBef>
              <a:spcAft>
                <a:spcPct val="35000"/>
              </a:spcAft>
              <a:buClrTx/>
              <a:buSzTx/>
              <a:tabLst/>
              <a:defRPr/>
            </a:pPr>
            <a:r>
              <a:rPr lang="en-GB" altLang="en-US" sz="1600" dirty="0">
                <a:solidFill>
                  <a:sysClr val="windowText" lastClr="000000"/>
                </a:solidFill>
                <a:latin typeface="Arial" panose="020B0604020202020204" pitchFamily="34" charset="0"/>
                <a:cs typeface="Arial" panose="020B0604020202020204" pitchFamily="34" charset="0"/>
              </a:rPr>
              <a:t>Reminder letter after 3 weeks</a:t>
            </a:r>
          </a:p>
          <a:p>
            <a:pPr marR="0" lvl="0" defTabSz="800100" rtl="0" eaLnBrk="1" fontAlgn="auto" latinLnBrk="0" hangingPunct="1">
              <a:lnSpc>
                <a:spcPct val="90000"/>
              </a:lnSpc>
              <a:spcBef>
                <a:spcPct val="0"/>
              </a:spcBef>
              <a:spcAft>
                <a:spcPct val="35000"/>
              </a:spcAft>
              <a:buClrTx/>
              <a:buSzTx/>
              <a:tabLst/>
              <a:defRPr/>
            </a:pPr>
            <a:r>
              <a:rPr lang="en-GB" altLang="en-US" sz="1600" dirty="0">
                <a:solidFill>
                  <a:sysClr val="windowText" lastClr="000000"/>
                </a:solidFill>
                <a:latin typeface="Arial" panose="020B0604020202020204" pitchFamily="34" charset="0"/>
                <a:cs typeface="Arial" panose="020B0604020202020204" pitchFamily="34" charset="0"/>
              </a:rPr>
              <a:t>- Will include a paper copy of the survey</a:t>
            </a:r>
          </a:p>
        </p:txBody>
      </p:sp>
    </p:spTree>
    <p:extLst>
      <p:ext uri="{BB962C8B-B14F-4D97-AF65-F5344CB8AC3E}">
        <p14:creationId xmlns:p14="http://schemas.microsoft.com/office/powerpoint/2010/main" val="3297115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70F03FD-A0FC-422C-8CE0-09D2F0786285}"/>
              </a:ext>
            </a:extLst>
          </p:cNvPr>
          <p:cNvSpPr>
            <a:spLocks noGrp="1"/>
          </p:cNvSpPr>
          <p:nvPr>
            <p:ph type="title"/>
          </p:nvPr>
        </p:nvSpPr>
        <p:spPr>
          <a:xfrm>
            <a:off x="97396" y="151457"/>
            <a:ext cx="6567055" cy="611649"/>
          </a:xfrm>
        </p:spPr>
        <p:txBody>
          <a:bodyPr/>
          <a:lstStyle/>
          <a:p>
            <a:r>
              <a:rPr lang="en-GB" b="1" dirty="0"/>
              <a:t>Metric Reporting</a:t>
            </a:r>
          </a:p>
        </p:txBody>
      </p:sp>
      <p:graphicFrame>
        <p:nvGraphicFramePr>
          <p:cNvPr id="7" name="Diagram 6">
            <a:extLst>
              <a:ext uri="{FF2B5EF4-FFF2-40B4-BE49-F238E27FC236}">
                <a16:creationId xmlns:a16="http://schemas.microsoft.com/office/drawing/2014/main" xmlns="" id="{6E9163C5-4693-415D-BD86-0685A37D132E}"/>
              </a:ext>
            </a:extLst>
          </p:cNvPr>
          <p:cNvGraphicFramePr/>
          <p:nvPr>
            <p:extLst>
              <p:ext uri="{D42A27DB-BD31-4B8C-83A1-F6EECF244321}">
                <p14:modId xmlns:p14="http://schemas.microsoft.com/office/powerpoint/2010/main" val="1981281980"/>
              </p:ext>
            </p:extLst>
          </p:nvPr>
        </p:nvGraphicFramePr>
        <p:xfrm>
          <a:off x="337854" y="1304208"/>
          <a:ext cx="8468292" cy="5553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5923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BDAD2129-D2BD-40A1-A697-142EE5883E6B}"/>
              </a:ext>
            </a:extLst>
          </p:cNvPr>
          <p:cNvSpPr>
            <a:spLocks noGrp="1"/>
          </p:cNvSpPr>
          <p:nvPr>
            <p:ph type="title"/>
          </p:nvPr>
        </p:nvSpPr>
        <p:spPr>
          <a:xfrm>
            <a:off x="86849" y="138420"/>
            <a:ext cx="7982900" cy="611649"/>
          </a:xfrm>
        </p:spPr>
        <p:txBody>
          <a:bodyPr/>
          <a:lstStyle/>
          <a:p>
            <a:r>
              <a:rPr lang="en-GB" b="1" dirty="0"/>
              <a:t>Patient summary</a:t>
            </a:r>
          </a:p>
        </p:txBody>
      </p:sp>
      <p:pic>
        <p:nvPicPr>
          <p:cNvPr id="11" name="Picture 10" descr="Graphical user interface, application&#10;&#10;Description automatically generated">
            <a:extLst>
              <a:ext uri="{FF2B5EF4-FFF2-40B4-BE49-F238E27FC236}">
                <a16:creationId xmlns:a16="http://schemas.microsoft.com/office/drawing/2014/main" xmlns="" id="{AAEE60B8-9223-41C0-ACA6-590F66B33B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5004" y="1130710"/>
            <a:ext cx="8840841" cy="5727290"/>
          </a:xfrm>
          <a:prstGeom prst="rect">
            <a:avLst/>
          </a:prstGeom>
        </p:spPr>
      </p:pic>
    </p:spTree>
    <p:extLst>
      <p:ext uri="{BB962C8B-B14F-4D97-AF65-F5344CB8AC3E}">
        <p14:creationId xmlns:p14="http://schemas.microsoft.com/office/powerpoint/2010/main" val="2285444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22653D2-6C54-4308-8228-8306BD00676C}"/>
              </a:ext>
            </a:extLst>
          </p:cNvPr>
          <p:cNvSpPr>
            <a:spLocks noGrp="1"/>
          </p:cNvSpPr>
          <p:nvPr>
            <p:ph type="title"/>
          </p:nvPr>
        </p:nvSpPr>
        <p:spPr>
          <a:xfrm>
            <a:off x="60160" y="151164"/>
            <a:ext cx="7741664" cy="611649"/>
          </a:xfrm>
        </p:spPr>
        <p:txBody>
          <a:bodyPr/>
          <a:lstStyle/>
          <a:p>
            <a:r>
              <a:rPr lang="en-GB" b="1" dirty="0"/>
              <a:t>Data Publication</a:t>
            </a:r>
          </a:p>
        </p:txBody>
      </p:sp>
      <p:sp>
        <p:nvSpPr>
          <p:cNvPr id="2" name="TextBox 1">
            <a:extLst>
              <a:ext uri="{FF2B5EF4-FFF2-40B4-BE49-F238E27FC236}">
                <a16:creationId xmlns:a16="http://schemas.microsoft.com/office/drawing/2014/main" xmlns="" id="{0DD99D1C-236F-465C-AA35-50DDE43995F8}"/>
              </a:ext>
            </a:extLst>
          </p:cNvPr>
          <p:cNvSpPr txBox="1"/>
          <p:nvPr/>
        </p:nvSpPr>
        <p:spPr>
          <a:xfrm>
            <a:off x="261257" y="1480105"/>
            <a:ext cx="8860971" cy="3963106"/>
          </a:xfrm>
          <a:prstGeom prst="rect">
            <a:avLst/>
          </a:prstGeom>
          <a:solidFill>
            <a:schemeClr val="bg1"/>
          </a:solidFill>
          <a:ln w="76200">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342900" indent="-342900" defTabSz="800100">
              <a:spcBef>
                <a:spcPct val="0"/>
              </a:spcBef>
              <a:buFontTx/>
              <a:buChar char="-"/>
              <a:defRPr/>
            </a:pPr>
            <a:r>
              <a:rPr lang="en-GB" altLang="en-US" sz="2000" dirty="0">
                <a:solidFill>
                  <a:schemeClr val="tx1"/>
                </a:solidFill>
                <a:latin typeface="Arial" panose="020B0604020202020204" pitchFamily="34" charset="0"/>
                <a:cs typeface="Arial" panose="020B0604020202020204" pitchFamily="34" charset="0"/>
              </a:rPr>
              <a:t>First data release: 25 Oct</a:t>
            </a:r>
          </a:p>
          <a:p>
            <a:pPr marL="800100" lvl="1" indent="-342900" defTabSz="800100">
              <a:spcBef>
                <a:spcPct val="0"/>
              </a:spcBef>
              <a:buFontTx/>
              <a:buChar char="-"/>
              <a:defRPr/>
            </a:pPr>
            <a:r>
              <a:rPr lang="en-GB" altLang="en-US" sz="2000" dirty="0">
                <a:solidFill>
                  <a:schemeClr val="tx1"/>
                </a:solidFill>
                <a:latin typeface="Arial" panose="020B0604020202020204" pitchFamily="34" charset="0"/>
                <a:cs typeface="Arial" panose="020B0604020202020204" pitchFamily="34" charset="0"/>
              </a:rPr>
              <a:t>100% coverage of breast, prostate and colorectal patients</a:t>
            </a:r>
          </a:p>
          <a:p>
            <a:pPr marL="800100" lvl="1" indent="-342900" defTabSz="800100">
              <a:spcBef>
                <a:spcPct val="0"/>
              </a:spcBef>
              <a:buFontTx/>
              <a:buChar char="-"/>
              <a:defRPr/>
            </a:pPr>
            <a:r>
              <a:rPr lang="en-GB" sz="2000" b="0" i="0" dirty="0">
                <a:solidFill>
                  <a:srgbClr val="333333"/>
                </a:solidFill>
                <a:effectLst/>
                <a:latin typeface="Arial" panose="020B0604020202020204" pitchFamily="34" charset="0"/>
              </a:rPr>
              <a:t>Filter by:</a:t>
            </a:r>
          </a:p>
          <a:p>
            <a:pPr marL="1257300" lvl="2" indent="-342900" defTabSz="800100">
              <a:spcBef>
                <a:spcPct val="0"/>
              </a:spcBef>
              <a:buFontTx/>
              <a:buChar char="-"/>
              <a:defRPr/>
            </a:pPr>
            <a:r>
              <a:rPr lang="en-GB" sz="2000" dirty="0">
                <a:solidFill>
                  <a:srgbClr val="333333"/>
                </a:solidFill>
                <a:latin typeface="Arial" panose="020B0604020202020204" pitchFamily="34" charset="0"/>
              </a:rPr>
              <a:t>Geographical area: NHS Region or Cancer Alliance</a:t>
            </a:r>
          </a:p>
          <a:p>
            <a:pPr marL="1257300" lvl="2" indent="-342900" defTabSz="800100">
              <a:spcBef>
                <a:spcPct val="0"/>
              </a:spcBef>
              <a:buFontTx/>
              <a:buChar char="-"/>
              <a:defRPr/>
            </a:pPr>
            <a:r>
              <a:rPr lang="en-GB" sz="2000" b="0" i="0" dirty="0">
                <a:solidFill>
                  <a:srgbClr val="333333"/>
                </a:solidFill>
                <a:effectLst/>
                <a:latin typeface="Arial" panose="020B0604020202020204" pitchFamily="34" charset="0"/>
              </a:rPr>
              <a:t>Cancer type</a:t>
            </a:r>
          </a:p>
          <a:p>
            <a:pPr marL="1257300" lvl="2" indent="-342900" defTabSz="800100">
              <a:spcBef>
                <a:spcPct val="0"/>
              </a:spcBef>
              <a:buFontTx/>
              <a:buChar char="-"/>
              <a:defRPr/>
            </a:pPr>
            <a:r>
              <a:rPr lang="en-GB" sz="2000" dirty="0">
                <a:solidFill>
                  <a:srgbClr val="333333"/>
                </a:solidFill>
                <a:latin typeface="Arial" panose="020B0604020202020204" pitchFamily="34" charset="0"/>
              </a:rPr>
              <a:t>Age and gender</a:t>
            </a:r>
          </a:p>
          <a:p>
            <a:pPr marL="1257300" lvl="2" indent="-342900" defTabSz="800100">
              <a:spcBef>
                <a:spcPct val="0"/>
              </a:spcBef>
              <a:buFontTx/>
              <a:buChar char="-"/>
              <a:defRPr/>
            </a:pPr>
            <a:r>
              <a:rPr lang="en-GB" sz="2000" b="0" i="0" dirty="0">
                <a:solidFill>
                  <a:srgbClr val="333333"/>
                </a:solidFill>
                <a:effectLst/>
                <a:latin typeface="Arial" panose="020B0604020202020204" pitchFamily="34" charset="0"/>
              </a:rPr>
              <a:t>Future additions planned such as stage at diagnosis and treatment</a:t>
            </a:r>
          </a:p>
          <a:p>
            <a:pPr defTabSz="800100">
              <a:lnSpc>
                <a:spcPct val="90000"/>
              </a:lnSpc>
              <a:spcBef>
                <a:spcPct val="0"/>
              </a:spcBef>
              <a:defRPr/>
            </a:pPr>
            <a:endParaRPr lang="en-GB" sz="2000" dirty="0">
              <a:solidFill>
                <a:schemeClr val="tx1"/>
              </a:solidFill>
              <a:latin typeface="Arial" panose="020B0604020202020204" pitchFamily="34" charset="0"/>
              <a:cs typeface="Arial" panose="020B0604020202020204" pitchFamily="34" charset="0"/>
            </a:endParaRPr>
          </a:p>
          <a:p>
            <a:pPr marL="342900" indent="-342900" defTabSz="800100">
              <a:lnSpc>
                <a:spcPct val="90000"/>
              </a:lnSpc>
              <a:spcBef>
                <a:spcPct val="0"/>
              </a:spcBef>
              <a:buFontTx/>
              <a:buChar char="-"/>
              <a:defRPr/>
            </a:pPr>
            <a:r>
              <a:rPr lang="en-GB" sz="2000" dirty="0">
                <a:solidFill>
                  <a:schemeClr val="tx1"/>
                </a:solidFill>
                <a:latin typeface="Arial" panose="020B0604020202020204" pitchFamily="34" charset="0"/>
                <a:cs typeface="Arial" panose="020B0604020202020204" pitchFamily="34" charset="0"/>
              </a:rPr>
              <a:t>Available on:</a:t>
            </a:r>
          </a:p>
          <a:p>
            <a:pPr marL="800100" lvl="1" indent="-342900" defTabSz="800100">
              <a:lnSpc>
                <a:spcPct val="90000"/>
              </a:lnSpc>
              <a:spcBef>
                <a:spcPct val="0"/>
              </a:spcBef>
              <a:buFontTx/>
              <a:buChar char="-"/>
              <a:defRPr/>
            </a:pPr>
            <a:r>
              <a:rPr lang="en-GB" sz="2000" b="0" dirty="0">
                <a:solidFill>
                  <a:schemeClr val="tx1"/>
                </a:solidFill>
                <a:latin typeface="Arial" panose="020B0604020202020204" pitchFamily="34" charset="0"/>
                <a:cs typeface="Arial" panose="020B0604020202020204" pitchFamily="34" charset="0"/>
              </a:rPr>
              <a:t>Cancer Data webpage (https://www.cancerdata.nhs.uk/cancerqol)</a:t>
            </a:r>
          </a:p>
          <a:p>
            <a:pPr marL="800100" lvl="1" indent="-342900" defTabSz="800100">
              <a:lnSpc>
                <a:spcPct val="90000"/>
              </a:lnSpc>
              <a:spcBef>
                <a:spcPct val="0"/>
              </a:spcBef>
              <a:buFontTx/>
              <a:buChar char="-"/>
              <a:defRPr/>
            </a:pPr>
            <a:r>
              <a:rPr lang="en-GB" sz="2000" dirty="0">
                <a:solidFill>
                  <a:schemeClr val="tx1"/>
                </a:solidFill>
                <a:latin typeface="Arial" panose="020B0604020202020204" pitchFamily="34" charset="0"/>
                <a:cs typeface="Arial" panose="020B0604020202020204" pitchFamily="34" charset="0"/>
              </a:rPr>
              <a:t>CancerStats2 from March 2022</a:t>
            </a:r>
            <a:endParaRPr lang="en-GB" sz="2000" b="0" dirty="0">
              <a:solidFill>
                <a:schemeClr val="tx1"/>
              </a:solidFill>
              <a:latin typeface="Arial" panose="020B0604020202020204" pitchFamily="34" charset="0"/>
              <a:cs typeface="Arial" panose="020B0604020202020204" pitchFamily="34" charset="0"/>
            </a:endParaRPr>
          </a:p>
          <a:p>
            <a:pPr marL="0" marR="0" lvl="0" indent="0" defTabSz="800100" rtl="0" eaLnBrk="1" fontAlgn="auto" latinLnBrk="0" hangingPunct="1">
              <a:lnSpc>
                <a:spcPct val="90000"/>
              </a:lnSpc>
              <a:spcBef>
                <a:spcPct val="0"/>
              </a:spcBef>
              <a:buClrTx/>
              <a:buSzTx/>
              <a:buFontTx/>
              <a:buNone/>
              <a:tabLst/>
              <a:defRPr/>
            </a:pPr>
            <a:endParaRPr kumimoji="0" lang="en-GB" altLang="en-US" sz="20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800100" rtl="0" eaLnBrk="1" fontAlgn="auto" latinLnBrk="0" hangingPunct="1">
              <a:lnSpc>
                <a:spcPct val="90000"/>
              </a:lnSpc>
              <a:spcBef>
                <a:spcPct val="0"/>
              </a:spcBef>
              <a:buClrTx/>
              <a:buSzTx/>
              <a:buFontTx/>
              <a:buNone/>
              <a:tabLst/>
              <a:defRPr/>
            </a:pPr>
            <a:r>
              <a:rPr kumimoji="0" lang="en-GB" altLang="en-US" sz="20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r>
              <a:rPr lang="en-GB" altLang="en-US" sz="2000" dirty="0">
                <a:solidFill>
                  <a:schemeClr val="tx1"/>
                </a:solidFill>
                <a:latin typeface="Arial" panose="020B0604020202020204" pitchFamily="34" charset="0"/>
                <a:cs typeface="Arial" panose="020B0604020202020204" pitchFamily="34" charset="0"/>
              </a:rPr>
              <a:t>No end date for data collection – rolling updates approx. every 6 months</a:t>
            </a:r>
            <a:endParaRPr kumimoji="0" lang="en-GB" altLang="en-US" sz="240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8830997"/>
      </p:ext>
    </p:extLst>
  </p:cSld>
  <p:clrMapOvr>
    <a:masterClrMapping/>
  </p:clrMapOvr>
</p:sld>
</file>

<file path=ppt/theme/theme1.xml><?xml version="1.0" encoding="utf-8"?>
<a:theme xmlns:a="http://schemas.openxmlformats.org/drawingml/2006/main" name="Office Theme">
  <a:themeElements>
    <a:clrScheme name="NHS England">
      <a:dk1>
        <a:srgbClr val="231F20"/>
      </a:dk1>
      <a:lt1>
        <a:srgbClr val="FFFFFF"/>
      </a:lt1>
      <a:dk2>
        <a:srgbClr val="44546A"/>
      </a:dk2>
      <a:lt2>
        <a:srgbClr val="E7E6E6"/>
      </a:lt2>
      <a:accent1>
        <a:srgbClr val="005EB8"/>
      </a:accent1>
      <a:accent2>
        <a:srgbClr val="003087"/>
      </a:accent2>
      <a:accent3>
        <a:srgbClr val="0072CE"/>
      </a:accent3>
      <a:accent4>
        <a:srgbClr val="768692"/>
      </a:accent4>
      <a:accent5>
        <a:srgbClr val="E8EDEE"/>
      </a:accent5>
      <a:accent6>
        <a:srgbClr val="009639"/>
      </a:accent6>
      <a:hlink>
        <a:srgbClr val="00A499"/>
      </a:hlink>
      <a:folHlink>
        <a:srgbClr val="8A1538"/>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ancer Programme PPT template standard.potx" id="{A36E720E-A93E-4FBD-94FA-CF4386E4BEDB}" vid="{D9AF4F64-8703-4E91-B5DA-7E7063619166}"/>
    </a:ext>
  </a:extLst>
</a:theme>
</file>

<file path=ppt/theme/theme2.xml><?xml version="1.0" encoding="utf-8"?>
<a:theme xmlns:a="http://schemas.openxmlformats.org/drawingml/2006/main" name="Custom Design">
  <a:themeElements>
    <a:clrScheme name="NHS England">
      <a:dk1>
        <a:sysClr val="windowText" lastClr="000000"/>
      </a:dk1>
      <a:lt1>
        <a:sysClr val="window" lastClr="FFFFFF"/>
      </a:lt1>
      <a:dk2>
        <a:srgbClr val="0072C6"/>
      </a:dk2>
      <a:lt2>
        <a:srgbClr val="A00054"/>
      </a:lt2>
      <a:accent1>
        <a:srgbClr val="00ADC6"/>
      </a:accent1>
      <a:accent2>
        <a:srgbClr val="0091C9"/>
      </a:accent2>
      <a:accent3>
        <a:srgbClr val="003893"/>
      </a:accent3>
      <a:accent4>
        <a:srgbClr val="FFFFFF"/>
      </a:accent4>
      <a:accent5>
        <a:srgbClr val="FFFFFF"/>
      </a:accent5>
      <a:accent6>
        <a:srgbClr val="FFFFFF"/>
      </a:accent6>
      <a:hlink>
        <a:srgbClr val="A00054"/>
      </a:hlink>
      <a:folHlink>
        <a:srgbClr val="A000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ITLES">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6AE45B1EAAE546A059324323015640" ma:contentTypeVersion="4" ma:contentTypeDescription="Create a new document." ma:contentTypeScope="" ma:versionID="283da8057e4b3bf68bc249a77ab1e691">
  <xsd:schema xmlns:xsd="http://www.w3.org/2001/XMLSchema" xmlns:xs="http://www.w3.org/2001/XMLSchema" xmlns:p="http://schemas.microsoft.com/office/2006/metadata/properties" xmlns:ns2="ced1a235-045b-4f60-9147-50c21eb4636a" targetNamespace="http://schemas.microsoft.com/office/2006/metadata/properties" ma:root="true" ma:fieldsID="0d4b4479b5fc1c09906654e1f42826a1" ns2:_="">
    <xsd:import namespace="ced1a235-045b-4f60-9147-50c21eb4636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d1a235-045b-4f60-9147-50c21eb463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333066-D95F-4DC9-8F45-8431A5C3C76B}">
  <ds:schemaRefs>
    <ds:schemaRef ds:uri="http://schemas.microsoft.com/sharepoint/v3/contenttype/forms"/>
  </ds:schemaRefs>
</ds:datastoreItem>
</file>

<file path=customXml/itemProps2.xml><?xml version="1.0" encoding="utf-8"?>
<ds:datastoreItem xmlns:ds="http://schemas.openxmlformats.org/officeDocument/2006/customXml" ds:itemID="{A4D9FD49-C1C5-400A-B04D-90A236984D1F}">
  <ds:schemaRefs>
    <ds:schemaRef ds:uri="http://purl.org/dc/terms/"/>
    <ds:schemaRef ds:uri="http://schemas.openxmlformats.org/package/2006/metadata/core-properties"/>
    <ds:schemaRef ds:uri="http://purl.org/dc/dcmitype/"/>
    <ds:schemaRef ds:uri="http://schemas.microsoft.com/office/infopath/2007/PartnerControls"/>
    <ds:schemaRef ds:uri="ced1a235-045b-4f60-9147-50c21eb4636a"/>
    <ds:schemaRef ds:uri="http://purl.org/dc/elements/1.1/"/>
    <ds:schemaRef ds:uri="http://schemas.microsoft.com/office/2006/documentManagement/typ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477FD80-0D7A-4682-A460-3A957A6305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d1a235-045b-4f60-9147-50c21eb463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1115</TotalTime>
  <Words>1988</Words>
  <Application>Microsoft Office PowerPoint</Application>
  <PresentationFormat>On-screen Show (4:3)</PresentationFormat>
  <Paragraphs>299</Paragraphs>
  <Slides>22</Slides>
  <Notes>22</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Office Theme</vt:lpstr>
      <vt:lpstr>Custom Design</vt:lpstr>
      <vt:lpstr>TITLES</vt:lpstr>
      <vt:lpstr>PowerPoint Presentation</vt:lpstr>
      <vt:lpstr>Cancer Quality of Life Survey</vt:lpstr>
      <vt:lpstr>PowerPoint Presentation</vt:lpstr>
      <vt:lpstr>Patient’s View – What matters to me</vt:lpstr>
      <vt:lpstr>Who and When?</vt:lpstr>
      <vt:lpstr>How?</vt:lpstr>
      <vt:lpstr>Metric Reporting</vt:lpstr>
      <vt:lpstr>Patient summary</vt:lpstr>
      <vt:lpstr>Data Publication</vt:lpstr>
      <vt:lpstr>Response Rate</vt:lpstr>
      <vt:lpstr>Response Rate</vt:lpstr>
      <vt:lpstr>EQ-5D</vt:lpstr>
      <vt:lpstr>EQ-5D</vt:lpstr>
      <vt:lpstr>EQ-5D</vt:lpstr>
      <vt:lpstr>EQ-5D</vt:lpstr>
      <vt:lpstr>EORTC</vt:lpstr>
      <vt:lpstr>EORTC</vt:lpstr>
      <vt:lpstr>EORTC</vt:lpstr>
      <vt:lpstr>So What? (Patient View)</vt:lpstr>
      <vt:lpstr>Supporting products</vt:lpstr>
      <vt:lpstr>Who can I contact for more information?</vt:lpstr>
      <vt:lpstr>Thank you!  This survey is being run jointly by Public Health England and NHS England and NHS Improvement.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Neesa Mangalaparathy</dc:creator>
  <cp:lastModifiedBy>Dunderdale, Helen</cp:lastModifiedBy>
  <cp:revision>25</cp:revision>
  <dcterms:created xsi:type="dcterms:W3CDTF">2020-01-10T22:15:09Z</dcterms:created>
  <dcterms:modified xsi:type="dcterms:W3CDTF">2022-02-09T09:00:45Z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0x010100986AE45B1EAAE546A059324323015640</vt:lpwstr>
  </property>
</Properties>
</file>