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66" r:id="rId5"/>
    <p:sldMasterId id="2147483709" r:id="rId6"/>
  </p:sldMasterIdLst>
  <p:notesMasterIdLst>
    <p:notesMasterId r:id="rId30"/>
  </p:notesMasterIdLst>
  <p:handoutMasterIdLst>
    <p:handoutMasterId r:id="rId31"/>
  </p:handoutMasterIdLst>
  <p:sldIdLst>
    <p:sldId id="647" r:id="rId7"/>
    <p:sldId id="683" r:id="rId8"/>
    <p:sldId id="278" r:id="rId9"/>
    <p:sldId id="693" r:id="rId10"/>
    <p:sldId id="659" r:id="rId11"/>
    <p:sldId id="692" r:id="rId12"/>
    <p:sldId id="641" r:id="rId13"/>
    <p:sldId id="630" r:id="rId14"/>
    <p:sldId id="673" r:id="rId15"/>
    <p:sldId id="705" r:id="rId16"/>
    <p:sldId id="704" r:id="rId17"/>
    <p:sldId id="653" r:id="rId18"/>
    <p:sldId id="686" r:id="rId19"/>
    <p:sldId id="669" r:id="rId20"/>
    <p:sldId id="674" r:id="rId21"/>
    <p:sldId id="703" r:id="rId22"/>
    <p:sldId id="695" r:id="rId23"/>
    <p:sldId id="696" r:id="rId24"/>
    <p:sldId id="698" r:id="rId25"/>
    <p:sldId id="699" r:id="rId26"/>
    <p:sldId id="700" r:id="rId27"/>
    <p:sldId id="701" r:id="rId28"/>
    <p:sldId id="702" r:id="rId29"/>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James" initials="LJ" lastIdx="1" clrIdx="0">
    <p:extLst/>
  </p:cmAuthor>
  <p:cmAuthor id="2" name="Admin" initials="A" lastIdx="1" clrIdx="1"/>
  <p:cmAuthor id="3" name="Alice Simon" initials="AS" lastIdx="1" clrIdx="2">
    <p:extLst/>
  </p:cmAuthor>
  <p:cmAuthor id="4" name="Erin Barton" initials="EB"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43"/>
    <a:srgbClr val="FF6600"/>
    <a:srgbClr val="AE2573"/>
    <a:srgbClr val="44B6E5"/>
    <a:srgbClr val="005EB8"/>
    <a:srgbClr val="00A499"/>
    <a:srgbClr val="F9E100"/>
    <a:srgbClr val="7C2855"/>
    <a:srgbClr val="768692"/>
    <a:srgbClr val="006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8948D-97C2-485C-960C-DF710A9EB0FF}" v="5" dt="2022-01-11T19:41:53.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83" autoAdjust="0"/>
  </p:normalViewPr>
  <p:slideViewPr>
    <p:cSldViewPr snapToGrid="0">
      <p:cViewPr>
        <p:scale>
          <a:sx n="64" d="100"/>
          <a:sy n="64" d="100"/>
        </p:scale>
        <p:origin x="-1336"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56"/>
        <p:guide pos="217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hambers" userId="cca991b323affe33" providerId="LiveId" clId="{35F354D6-766C-49E3-845E-4B2BA25585DB}"/>
    <pc:docChg chg="undo custSel addSld modSld">
      <pc:chgData name="Jo Chambers" userId="cca991b323affe33" providerId="LiveId" clId="{35F354D6-766C-49E3-845E-4B2BA25585DB}" dt="2021-10-13T10:19:37.369" v="606" actId="14100"/>
      <pc:docMkLst>
        <pc:docMk/>
      </pc:docMkLst>
      <pc:sldChg chg="addSp modSp add mod modTransition modNotesTx">
        <pc:chgData name="Jo Chambers" userId="cca991b323affe33" providerId="LiveId" clId="{35F354D6-766C-49E3-845E-4B2BA25585DB}" dt="2021-10-13T10:18:03.954" v="565" actId="14100"/>
        <pc:sldMkLst>
          <pc:docMk/>
          <pc:sldMk cId="2988783645" sldId="278"/>
        </pc:sldMkLst>
        <pc:spChg chg="mod">
          <ac:chgData name="Jo Chambers" userId="cca991b323affe33" providerId="LiveId" clId="{35F354D6-766C-49E3-845E-4B2BA25585DB}" dt="2021-10-13T09:07:33.687" v="465" actId="1035"/>
          <ac:spMkLst>
            <pc:docMk/>
            <pc:sldMk cId="2988783645" sldId="278"/>
            <ac:spMk id="2" creationId="{7E1AE472-0D7F-41D8-B765-C604927F3D13}"/>
          </ac:spMkLst>
        </pc:spChg>
        <pc:picChg chg="mod">
          <ac:chgData name="Jo Chambers" userId="cca991b323affe33" providerId="LiveId" clId="{35F354D6-766C-49E3-845E-4B2BA25585DB}" dt="2021-10-13T09:07:36.807" v="472" actId="1038"/>
          <ac:picMkLst>
            <pc:docMk/>
            <pc:sldMk cId="2988783645" sldId="278"/>
            <ac:picMk id="3" creationId="{B757C3FD-9A2C-402C-B26E-1B4DABAF8147}"/>
          </ac:picMkLst>
        </pc:picChg>
        <pc:picChg chg="add mod">
          <ac:chgData name="Jo Chambers" userId="cca991b323affe33" providerId="LiveId" clId="{35F354D6-766C-49E3-845E-4B2BA25585DB}" dt="2021-10-13T10:18:03.954" v="565" actId="14100"/>
          <ac:picMkLst>
            <pc:docMk/>
            <pc:sldMk cId="2988783645" sldId="278"/>
            <ac:picMk id="4" creationId="{D19E7099-504D-4AE1-B9CA-9BDCC19F32B3}"/>
          </ac:picMkLst>
        </pc:picChg>
      </pc:sldChg>
      <pc:sldChg chg="addSp modSp mod modTransition modNotesTx">
        <pc:chgData name="Jo Chambers" userId="cca991b323affe33" providerId="LiveId" clId="{35F354D6-766C-49E3-845E-4B2BA25585DB}" dt="2021-10-13T10:18:50.751" v="598" actId="14100"/>
        <pc:sldMkLst>
          <pc:docMk/>
          <pc:sldMk cId="2285444049" sldId="630"/>
        </pc:sldMkLst>
        <pc:picChg chg="add mod">
          <ac:chgData name="Jo Chambers" userId="cca991b323affe33" providerId="LiveId" clId="{35F354D6-766C-49E3-845E-4B2BA25585DB}" dt="2021-10-13T10:18:50.751" v="598" actId="14100"/>
          <ac:picMkLst>
            <pc:docMk/>
            <pc:sldMk cId="2285444049" sldId="630"/>
            <ac:picMk id="2" creationId="{758ECD81-6464-4638-912A-8291DA5F14BB}"/>
          </ac:picMkLst>
        </pc:picChg>
      </pc:sldChg>
      <pc:sldChg chg="addSp modSp mod modTransition modNotesTx">
        <pc:chgData name="Jo Chambers" userId="cca991b323affe33" providerId="LiveId" clId="{35F354D6-766C-49E3-845E-4B2BA25585DB}" dt="2021-10-13T10:18:44.892" v="597" actId="14100"/>
        <pc:sldMkLst>
          <pc:docMk/>
          <pc:sldMk cId="1615923635" sldId="641"/>
        </pc:sldMkLst>
        <pc:picChg chg="add mod">
          <ac:chgData name="Jo Chambers" userId="cca991b323affe33" providerId="LiveId" clId="{35F354D6-766C-49E3-845E-4B2BA25585DB}" dt="2021-10-13T10:18:44.892" v="597" actId="14100"/>
          <ac:picMkLst>
            <pc:docMk/>
            <pc:sldMk cId="1615923635" sldId="641"/>
            <ac:picMk id="2" creationId="{BDE2D0F4-E8B1-4286-BB55-8BD0FBF2BDF0}"/>
          </ac:picMkLst>
        </pc:picChg>
      </pc:sldChg>
      <pc:sldChg chg="addSp delSp modSp mod modTransition delAnim modAnim modNotesTx">
        <pc:chgData name="Jo Chambers" userId="cca991b323affe33" providerId="LiveId" clId="{35F354D6-766C-49E3-845E-4B2BA25585DB}" dt="2021-10-13T10:17:53.041" v="563" actId="14100"/>
        <pc:sldMkLst>
          <pc:docMk/>
          <pc:sldMk cId="4150575791" sldId="647"/>
        </pc:sldMkLst>
        <pc:picChg chg="add del mod">
          <ac:chgData name="Jo Chambers" userId="cca991b323affe33" providerId="LiveId" clId="{35F354D6-766C-49E3-845E-4B2BA25585DB}" dt="2021-10-13T09:12:24.703" v="495" actId="478"/>
          <ac:picMkLst>
            <pc:docMk/>
            <pc:sldMk cId="4150575791" sldId="647"/>
            <ac:picMk id="2" creationId="{91B0EC8C-565E-4CA8-9EE6-BA227D4BE3AE}"/>
          </ac:picMkLst>
        </pc:picChg>
        <pc:picChg chg="add del mod">
          <ac:chgData name="Jo Chambers" userId="cca991b323affe33" providerId="LiveId" clId="{35F354D6-766C-49E3-845E-4B2BA25585DB}" dt="2021-10-13T09:15:58.563" v="498"/>
          <ac:picMkLst>
            <pc:docMk/>
            <pc:sldMk cId="4150575791" sldId="647"/>
            <ac:picMk id="3" creationId="{549460AE-2659-4E93-A7F5-27CF853BBFFA}"/>
          </ac:picMkLst>
        </pc:picChg>
        <pc:picChg chg="add del mod">
          <ac:chgData name="Jo Chambers" userId="cca991b323affe33" providerId="LiveId" clId="{35F354D6-766C-49E3-845E-4B2BA25585DB}" dt="2021-10-13T09:16:37.499" v="500"/>
          <ac:picMkLst>
            <pc:docMk/>
            <pc:sldMk cId="4150575791" sldId="647"/>
            <ac:picMk id="8" creationId="{A4F8CFFA-E0B6-4189-861B-57F4C1CE859D}"/>
          </ac:picMkLst>
        </pc:picChg>
        <pc:picChg chg="add del mod">
          <ac:chgData name="Jo Chambers" userId="cca991b323affe33" providerId="LiveId" clId="{35F354D6-766C-49E3-845E-4B2BA25585DB}" dt="2021-10-13T09:17:33.314" v="502"/>
          <ac:picMkLst>
            <pc:docMk/>
            <pc:sldMk cId="4150575791" sldId="647"/>
            <ac:picMk id="11" creationId="{443899AB-4665-4A0E-A352-5B4A5D084379}"/>
          </ac:picMkLst>
        </pc:picChg>
        <pc:picChg chg="add del mod">
          <ac:chgData name="Jo Chambers" userId="cca991b323affe33" providerId="LiveId" clId="{35F354D6-766C-49E3-845E-4B2BA25585DB}" dt="2021-10-13T09:19:27.120" v="505"/>
          <ac:picMkLst>
            <pc:docMk/>
            <pc:sldMk cId="4150575791" sldId="647"/>
            <ac:picMk id="12" creationId="{776BADFB-3F96-4B82-940E-E1C7C776EFE4}"/>
          </ac:picMkLst>
        </pc:picChg>
        <pc:picChg chg="add del mod">
          <ac:chgData name="Jo Chambers" userId="cca991b323affe33" providerId="LiveId" clId="{35F354D6-766C-49E3-845E-4B2BA25585DB}" dt="2021-10-13T09:19:50.347" v="507"/>
          <ac:picMkLst>
            <pc:docMk/>
            <pc:sldMk cId="4150575791" sldId="647"/>
            <ac:picMk id="13" creationId="{5652EB8A-0DA1-425A-AF1F-29070E03AF55}"/>
          </ac:picMkLst>
        </pc:picChg>
        <pc:picChg chg="add mod">
          <ac:chgData name="Jo Chambers" userId="cca991b323affe33" providerId="LiveId" clId="{35F354D6-766C-49E3-845E-4B2BA25585DB}" dt="2021-10-13T10:17:53.041" v="563" actId="14100"/>
          <ac:picMkLst>
            <pc:docMk/>
            <pc:sldMk cId="4150575791" sldId="647"/>
            <ac:picMk id="14" creationId="{0200B6EE-D0DF-4601-9F40-3ACAA3B3C6B1}"/>
          </ac:picMkLst>
        </pc:picChg>
      </pc:sldChg>
      <pc:sldChg chg="addSp delSp modSp mod modTransition modAnim modNotesTx">
        <pc:chgData name="Jo Chambers" userId="cca991b323affe33" providerId="LiveId" clId="{35F354D6-766C-49E3-845E-4B2BA25585DB}" dt="2021-10-13T10:17:58.667" v="564" actId="14100"/>
        <pc:sldMkLst>
          <pc:docMk/>
          <pc:sldMk cId="2050176062" sldId="650"/>
        </pc:sldMkLst>
        <pc:picChg chg="add del mod">
          <ac:chgData name="Jo Chambers" userId="cca991b323affe33" providerId="LiveId" clId="{35F354D6-766C-49E3-845E-4B2BA25585DB}" dt="2021-10-13T09:15:58.563" v="498"/>
          <ac:picMkLst>
            <pc:docMk/>
            <pc:sldMk cId="2050176062" sldId="650"/>
            <ac:picMk id="2" creationId="{B4EE7FC0-6A74-480A-B80B-58592CC34274}"/>
          </ac:picMkLst>
        </pc:picChg>
        <pc:picChg chg="add del mod">
          <ac:chgData name="Jo Chambers" userId="cca991b323affe33" providerId="LiveId" clId="{35F354D6-766C-49E3-845E-4B2BA25585DB}" dt="2021-10-13T09:42:12.145" v="538"/>
          <ac:picMkLst>
            <pc:docMk/>
            <pc:sldMk cId="2050176062" sldId="650"/>
            <ac:picMk id="4" creationId="{42DAC72E-8ACE-40A6-BB03-2BD166E59931}"/>
          </ac:picMkLst>
        </pc:picChg>
        <pc:picChg chg="add mod">
          <ac:chgData name="Jo Chambers" userId="cca991b323affe33" providerId="LiveId" clId="{35F354D6-766C-49E3-845E-4B2BA25585DB}" dt="2021-10-13T10:17:58.667" v="564" actId="14100"/>
          <ac:picMkLst>
            <pc:docMk/>
            <pc:sldMk cId="2050176062" sldId="650"/>
            <ac:picMk id="5" creationId="{68652F84-5B07-4EC7-AAC9-067D4805B31D}"/>
          </ac:picMkLst>
        </pc:picChg>
      </pc:sldChg>
      <pc:sldChg chg="addSp delSp modSp mod modTransition modAnim modNotesTx">
        <pc:chgData name="Jo Chambers" userId="cca991b323affe33" providerId="LiveId" clId="{35F354D6-766C-49E3-845E-4B2BA25585DB}" dt="2021-10-13T10:19:22.910" v="604" actId="20577"/>
        <pc:sldMkLst>
          <pc:docMk/>
          <pc:sldMk cId="844459813" sldId="653"/>
        </pc:sldMkLst>
        <pc:graphicFrameChg chg="modGraphic">
          <ac:chgData name="Jo Chambers" userId="cca991b323affe33" providerId="LiveId" clId="{35F354D6-766C-49E3-845E-4B2BA25585DB}" dt="2021-10-13T10:19:22.910" v="604" actId="20577"/>
          <ac:graphicFrameMkLst>
            <pc:docMk/>
            <pc:sldMk cId="844459813" sldId="653"/>
            <ac:graphicFrameMk id="6" creationId="{DA6A4AE2-25D4-4162-853D-18B0DCAE09AE}"/>
          </ac:graphicFrameMkLst>
        </pc:graphicFrameChg>
        <pc:picChg chg="add del mod">
          <ac:chgData name="Jo Chambers" userId="cca991b323affe33" providerId="LiveId" clId="{35F354D6-766C-49E3-845E-4B2BA25585DB}" dt="2021-10-13T09:31:07.408" v="525"/>
          <ac:picMkLst>
            <pc:docMk/>
            <pc:sldMk cId="844459813" sldId="653"/>
            <ac:picMk id="2" creationId="{41CA5F2E-22BC-40E5-849F-EF7CD461991E}"/>
          </ac:picMkLst>
        </pc:picChg>
        <pc:picChg chg="add del mod">
          <ac:chgData name="Jo Chambers" userId="cca991b323affe33" providerId="LiveId" clId="{35F354D6-766C-49E3-845E-4B2BA25585DB}" dt="2021-10-13T09:31:26.764" v="527"/>
          <ac:picMkLst>
            <pc:docMk/>
            <pc:sldMk cId="844459813" sldId="653"/>
            <ac:picMk id="4" creationId="{0362F485-0499-4AC7-8F2C-FAEC588CB477}"/>
          </ac:picMkLst>
        </pc:picChg>
        <pc:picChg chg="add del mod">
          <ac:chgData name="Jo Chambers" userId="cca991b323affe33" providerId="LiveId" clId="{35F354D6-766C-49E3-845E-4B2BA25585DB}" dt="2021-10-13T09:31:55.561" v="529"/>
          <ac:picMkLst>
            <pc:docMk/>
            <pc:sldMk cId="844459813" sldId="653"/>
            <ac:picMk id="5" creationId="{3C533749-4D27-4C4D-BED7-1C030A20D259}"/>
          </ac:picMkLst>
        </pc:picChg>
        <pc:picChg chg="add del mod">
          <ac:chgData name="Jo Chambers" userId="cca991b323affe33" providerId="LiveId" clId="{35F354D6-766C-49E3-845E-4B2BA25585DB}" dt="2021-10-13T09:32:19.023" v="531"/>
          <ac:picMkLst>
            <pc:docMk/>
            <pc:sldMk cId="844459813" sldId="653"/>
            <ac:picMk id="7" creationId="{829BD6B9-6446-43A8-A6B0-910151B27D18}"/>
          </ac:picMkLst>
        </pc:picChg>
        <pc:picChg chg="add mod">
          <ac:chgData name="Jo Chambers" userId="cca991b323affe33" providerId="LiveId" clId="{35F354D6-766C-49E3-845E-4B2BA25585DB}" dt="2021-10-13T10:19:20.254" v="603" actId="14100"/>
          <ac:picMkLst>
            <pc:docMk/>
            <pc:sldMk cId="844459813" sldId="653"/>
            <ac:picMk id="8" creationId="{8CB89358-9FCB-4FD4-86A8-CC16A23F9993}"/>
          </ac:picMkLst>
        </pc:picChg>
      </pc:sldChg>
      <pc:sldChg chg="addSp delSp modSp mod modTransition modAnim modNotesTx">
        <pc:chgData name="Jo Chambers" userId="cca991b323affe33" providerId="LiveId" clId="{35F354D6-766C-49E3-845E-4B2BA25585DB}" dt="2021-10-13T10:18:24.398" v="594" actId="1035"/>
        <pc:sldMkLst>
          <pc:docMk/>
          <pc:sldMk cId="1191964988" sldId="659"/>
        </pc:sldMkLst>
        <pc:spChg chg="mod">
          <ac:chgData name="Jo Chambers" userId="cca991b323affe33" providerId="LiveId" clId="{35F354D6-766C-49E3-845E-4B2BA25585DB}" dt="2021-10-13T10:18:24.398" v="594" actId="1035"/>
          <ac:spMkLst>
            <pc:docMk/>
            <pc:sldMk cId="1191964988" sldId="659"/>
            <ac:spMk id="8" creationId="{7587090C-6DA4-48C0-9065-4C6B746F35AF}"/>
          </ac:spMkLst>
        </pc:spChg>
        <pc:picChg chg="add del mod">
          <ac:chgData name="Jo Chambers" userId="cca991b323affe33" providerId="LiveId" clId="{35F354D6-766C-49E3-845E-4B2BA25585DB}" dt="2021-10-13T09:22:59.782" v="513"/>
          <ac:picMkLst>
            <pc:docMk/>
            <pc:sldMk cId="1191964988" sldId="659"/>
            <ac:picMk id="2" creationId="{80605718-2631-4586-83A4-5EE213FFAB15}"/>
          </ac:picMkLst>
        </pc:picChg>
        <pc:picChg chg="add del mod">
          <ac:chgData name="Jo Chambers" userId="cca991b323affe33" providerId="LiveId" clId="{35F354D6-766C-49E3-845E-4B2BA25585DB}" dt="2021-10-13T09:57:10.441" v="544"/>
          <ac:picMkLst>
            <pc:docMk/>
            <pc:sldMk cId="1191964988" sldId="659"/>
            <ac:picMk id="10" creationId="{AC6682AA-5C03-4AF2-B03D-F14289EFDFC2}"/>
          </ac:picMkLst>
        </pc:picChg>
        <pc:picChg chg="add del mod">
          <ac:chgData name="Jo Chambers" userId="cca991b323affe33" providerId="LiveId" clId="{35F354D6-766C-49E3-845E-4B2BA25585DB}" dt="2021-10-13T09:58:00.972" v="546"/>
          <ac:picMkLst>
            <pc:docMk/>
            <pc:sldMk cId="1191964988" sldId="659"/>
            <ac:picMk id="11" creationId="{1F0591B8-E66D-4145-B93A-0EC219591C95}"/>
          </ac:picMkLst>
        </pc:picChg>
        <pc:picChg chg="add mod">
          <ac:chgData name="Jo Chambers" userId="cca991b323affe33" providerId="LiveId" clId="{35F354D6-766C-49E3-845E-4B2BA25585DB}" dt="2021-10-13T10:18:16.021" v="567" actId="14100"/>
          <ac:picMkLst>
            <pc:docMk/>
            <pc:sldMk cId="1191964988" sldId="659"/>
            <ac:picMk id="12" creationId="{0B0C2DD0-75F1-4FE4-ACE9-0F640027B993}"/>
          </ac:picMkLst>
        </pc:picChg>
      </pc:sldChg>
      <pc:sldChg chg="addSp delSp modSp mod modTransition modAnim modNotesTx">
        <pc:chgData name="Jo Chambers" userId="cca991b323affe33" providerId="LiveId" clId="{35F354D6-766C-49E3-845E-4B2BA25585DB}" dt="2021-10-13T10:19:37.369" v="606" actId="14100"/>
        <pc:sldMkLst>
          <pc:docMk/>
          <pc:sldMk cId="2462031301" sldId="669"/>
        </pc:sldMkLst>
        <pc:picChg chg="add del mod">
          <ac:chgData name="Jo Chambers" userId="cca991b323affe33" providerId="LiveId" clId="{35F354D6-766C-49E3-845E-4B2BA25585DB}" dt="2021-10-13T09:33:18.965" v="535"/>
          <ac:picMkLst>
            <pc:docMk/>
            <pc:sldMk cId="2462031301" sldId="669"/>
            <ac:picMk id="2" creationId="{92FD50EC-C092-4314-84C7-50C90FC42641}"/>
          </ac:picMkLst>
        </pc:picChg>
        <pc:picChg chg="add mod">
          <ac:chgData name="Jo Chambers" userId="cca991b323affe33" providerId="LiveId" clId="{35F354D6-766C-49E3-845E-4B2BA25585DB}" dt="2021-10-13T10:19:37.369" v="606" actId="14100"/>
          <ac:picMkLst>
            <pc:docMk/>
            <pc:sldMk cId="2462031301" sldId="669"/>
            <ac:picMk id="5" creationId="{39376B6C-EB60-4C9E-A8F6-246999C0AC89}"/>
          </ac:picMkLst>
        </pc:picChg>
      </pc:sldChg>
      <pc:sldChg chg="addSp delSp modSp mod modTransition modAnim modNotesTx">
        <pc:chgData name="Jo Chambers" userId="cca991b323affe33" providerId="LiveId" clId="{35F354D6-766C-49E3-845E-4B2BA25585DB}" dt="2021-10-13T10:19:08.848" v="601" actId="14100"/>
        <pc:sldMkLst>
          <pc:docMk/>
          <pc:sldMk cId="3198830997" sldId="673"/>
        </pc:sldMkLst>
        <pc:picChg chg="add del mod">
          <ac:chgData name="Jo Chambers" userId="cca991b323affe33" providerId="LiveId" clId="{35F354D6-766C-49E3-845E-4B2BA25585DB}" dt="2021-10-13T09:29:46.116" v="522"/>
          <ac:picMkLst>
            <pc:docMk/>
            <pc:sldMk cId="3198830997" sldId="673"/>
            <ac:picMk id="4" creationId="{1FB7F44D-8F92-40E5-BE18-064AE863CE57}"/>
          </ac:picMkLst>
        </pc:picChg>
        <pc:picChg chg="add mod">
          <ac:chgData name="Jo Chambers" userId="cca991b323affe33" providerId="LiveId" clId="{35F354D6-766C-49E3-845E-4B2BA25585DB}" dt="2021-10-13T10:19:08.848" v="601" actId="14100"/>
          <ac:picMkLst>
            <pc:docMk/>
            <pc:sldMk cId="3198830997" sldId="673"/>
            <ac:picMk id="5" creationId="{498B37FE-BADF-4054-B8BC-96B18D03FD92}"/>
          </ac:picMkLst>
        </pc:picChg>
      </pc:sldChg>
      <pc:sldChg chg="addSp modSp mod modTransition modNotesTx">
        <pc:chgData name="Jo Chambers" userId="cca991b323affe33" providerId="LiveId" clId="{35F354D6-766C-49E3-845E-4B2BA25585DB}" dt="2021-10-13T10:18:56.284" v="599" actId="14100"/>
        <pc:sldMkLst>
          <pc:docMk/>
          <pc:sldMk cId="590803288" sldId="674"/>
        </pc:sldMkLst>
        <pc:picChg chg="add mod">
          <ac:chgData name="Jo Chambers" userId="cca991b323affe33" providerId="LiveId" clId="{35F354D6-766C-49E3-845E-4B2BA25585DB}" dt="2021-10-13T10:18:56.284" v="599" actId="14100"/>
          <ac:picMkLst>
            <pc:docMk/>
            <pc:sldMk cId="590803288" sldId="674"/>
            <ac:picMk id="2" creationId="{3EC3931B-75C2-438E-B2A8-C3494628BA49}"/>
          </ac:picMkLst>
        </pc:picChg>
      </pc:sldChg>
      <pc:sldChg chg="addSp modSp mod modTransition modNotesTx">
        <pc:chgData name="Jo Chambers" userId="cca991b323affe33" providerId="LiveId" clId="{35F354D6-766C-49E3-845E-4B2BA25585DB}" dt="2021-10-13T10:18:38.370" v="596" actId="14100"/>
        <pc:sldMkLst>
          <pc:docMk/>
          <pc:sldMk cId="3108051463" sldId="677"/>
        </pc:sldMkLst>
        <pc:picChg chg="add mod">
          <ac:chgData name="Jo Chambers" userId="cca991b323affe33" providerId="LiveId" clId="{35F354D6-766C-49E3-845E-4B2BA25585DB}" dt="2021-10-13T10:18:38.370" v="596" actId="14100"/>
          <ac:picMkLst>
            <pc:docMk/>
            <pc:sldMk cId="3108051463" sldId="677"/>
            <ac:picMk id="4" creationId="{A69E7C6A-B684-489A-A377-EEEA6179EDD9}"/>
          </ac:picMkLst>
        </pc:picChg>
      </pc:sldChg>
      <pc:sldChg chg="addSp modSp mod modTransition modNotesTx">
        <pc:chgData name="Jo Chambers" userId="cca991b323affe33" providerId="LiveId" clId="{35F354D6-766C-49E3-845E-4B2BA25585DB}" dt="2021-10-13T10:19:01.592" v="600" actId="14100"/>
        <pc:sldMkLst>
          <pc:docMk/>
          <pc:sldMk cId="3175455886" sldId="682"/>
        </pc:sldMkLst>
        <pc:picChg chg="add mod">
          <ac:chgData name="Jo Chambers" userId="cca991b323affe33" providerId="LiveId" clId="{35F354D6-766C-49E3-845E-4B2BA25585DB}" dt="2021-10-13T10:19:01.592" v="600" actId="14100"/>
          <ac:picMkLst>
            <pc:docMk/>
            <pc:sldMk cId="3175455886" sldId="682"/>
            <ac:picMk id="2" creationId="{7CA4A2C5-2FFD-408A-B63B-81C312EB7446}"/>
          </ac:picMkLst>
        </pc:picChg>
      </pc:sldChg>
      <pc:sldChg chg="addSp delSp modSp mod modTransition modAnim modNotesTx">
        <pc:chgData name="Jo Chambers" userId="cca991b323affe33" providerId="LiveId" clId="{35F354D6-766C-49E3-845E-4B2BA25585DB}" dt="2021-10-13T10:17:47.974" v="562" actId="14100"/>
        <pc:sldMkLst>
          <pc:docMk/>
          <pc:sldMk cId="1305543639" sldId="683"/>
        </pc:sldMkLst>
        <pc:picChg chg="add del mod">
          <ac:chgData name="Jo Chambers" userId="cca991b323affe33" providerId="LiveId" clId="{35F354D6-766C-49E3-845E-4B2BA25585DB}" dt="2021-10-13T09:15:58.563" v="498"/>
          <ac:picMkLst>
            <pc:docMk/>
            <pc:sldMk cId="1305543639" sldId="683"/>
            <ac:picMk id="2" creationId="{4B641A8A-8633-4D04-B63A-300166913C52}"/>
          </ac:picMkLst>
        </pc:picChg>
        <pc:picChg chg="add del mod">
          <ac:chgData name="Jo Chambers" userId="cca991b323affe33" providerId="LiveId" clId="{35F354D6-766C-49E3-845E-4B2BA25585DB}" dt="2021-10-13T09:19:50.347" v="507"/>
          <ac:picMkLst>
            <pc:docMk/>
            <pc:sldMk cId="1305543639" sldId="683"/>
            <ac:picMk id="4" creationId="{EBDE2EFE-310E-429B-8A6A-07C48DE62F39}"/>
          </ac:picMkLst>
        </pc:picChg>
        <pc:picChg chg="add del mod">
          <ac:chgData name="Jo Chambers" userId="cca991b323affe33" providerId="LiveId" clId="{35F354D6-766C-49E3-845E-4B2BA25585DB}" dt="2021-10-13T09:21:32.072" v="510"/>
          <ac:picMkLst>
            <pc:docMk/>
            <pc:sldMk cId="1305543639" sldId="683"/>
            <ac:picMk id="5" creationId="{ADBD508B-0256-48B6-A0EA-DD9A75E447BC}"/>
          </ac:picMkLst>
        </pc:picChg>
        <pc:picChg chg="add mod">
          <ac:chgData name="Jo Chambers" userId="cca991b323affe33" providerId="LiveId" clId="{35F354D6-766C-49E3-845E-4B2BA25585DB}" dt="2021-10-13T10:17:47.974" v="562" actId="14100"/>
          <ac:picMkLst>
            <pc:docMk/>
            <pc:sldMk cId="1305543639" sldId="683"/>
            <ac:picMk id="6" creationId="{6FA30EE7-6843-4183-B07F-2692D94E07FA}"/>
          </ac:picMkLst>
        </pc:picChg>
      </pc:sldChg>
      <pc:sldChg chg="addSp modSp mod modTransition modNotesTx">
        <pc:chgData name="Jo Chambers" userId="cca991b323affe33" providerId="LiveId" clId="{35F354D6-766C-49E3-845E-4B2BA25585DB}" dt="2021-10-13T10:19:30.244" v="605" actId="14100"/>
        <pc:sldMkLst>
          <pc:docMk/>
          <pc:sldMk cId="4234717208" sldId="686"/>
        </pc:sldMkLst>
        <pc:picChg chg="add mod">
          <ac:chgData name="Jo Chambers" userId="cca991b323affe33" providerId="LiveId" clId="{35F354D6-766C-49E3-845E-4B2BA25585DB}" dt="2021-10-13T10:19:30.244" v="605" actId="14100"/>
          <ac:picMkLst>
            <pc:docMk/>
            <pc:sldMk cId="4234717208" sldId="686"/>
            <ac:picMk id="2" creationId="{AA75F3E8-4F13-4DED-A1E8-0EFC70A038C1}"/>
          </ac:picMkLst>
        </pc:picChg>
      </pc:sldChg>
      <pc:sldChg chg="addSp modSp mod modTransition modNotesTx">
        <pc:chgData name="Jo Chambers" userId="cca991b323affe33" providerId="LiveId" clId="{35F354D6-766C-49E3-845E-4B2BA25585DB}" dt="2021-10-13T10:18:33.532" v="595" actId="14100"/>
        <pc:sldMkLst>
          <pc:docMk/>
          <pc:sldMk cId="3297115913" sldId="692"/>
        </pc:sldMkLst>
        <pc:picChg chg="add mod">
          <ac:chgData name="Jo Chambers" userId="cca991b323affe33" providerId="LiveId" clId="{35F354D6-766C-49E3-845E-4B2BA25585DB}" dt="2021-10-13T10:18:33.532" v="595" actId="14100"/>
          <ac:picMkLst>
            <pc:docMk/>
            <pc:sldMk cId="3297115913" sldId="692"/>
            <ac:picMk id="2" creationId="{5D5A7DB2-544A-4D82-B09E-0D603DD8C33D}"/>
          </ac:picMkLst>
        </pc:picChg>
      </pc:sldChg>
      <pc:sldChg chg="addSp delSp modSp add mod modTransition modAnim modNotesTx">
        <pc:chgData name="Jo Chambers" userId="cca991b323affe33" providerId="LiveId" clId="{35F354D6-766C-49E3-845E-4B2BA25585DB}" dt="2021-10-13T10:18:10.788" v="566" actId="14100"/>
        <pc:sldMkLst>
          <pc:docMk/>
          <pc:sldMk cId="3331328461" sldId="693"/>
        </pc:sldMkLst>
        <pc:picChg chg="add del mod">
          <ac:chgData name="Jo Chambers" userId="cca991b323affe33" providerId="LiveId" clId="{35F354D6-766C-49E3-845E-4B2BA25585DB}" dt="2021-10-13T09:46:45.770" v="542"/>
          <ac:picMkLst>
            <pc:docMk/>
            <pc:sldMk cId="3331328461" sldId="693"/>
            <ac:picMk id="2" creationId="{A103C2B7-3AD9-44D4-BBED-45AD2EC08A56}"/>
          </ac:picMkLst>
        </pc:picChg>
        <pc:picChg chg="add mod">
          <ac:chgData name="Jo Chambers" userId="cca991b323affe33" providerId="LiveId" clId="{35F354D6-766C-49E3-845E-4B2BA25585DB}" dt="2021-10-13T10:18:10.788" v="566" actId="14100"/>
          <ac:picMkLst>
            <pc:docMk/>
            <pc:sldMk cId="3331328461" sldId="693"/>
            <ac:picMk id="4" creationId="{42EE3D75-ABEA-41D6-9497-B114880CDC27}"/>
          </ac:picMkLst>
        </pc:picChg>
      </pc:sldChg>
      <pc:sldChg chg="addSp delSp modSp add mod modTransition modAnim modNotesTx">
        <pc:chgData name="Jo Chambers" userId="cca991b323affe33" providerId="LiveId" clId="{35F354D6-766C-49E3-845E-4B2BA25585DB}" dt="2021-10-13T10:19:13.042" v="602" actId="14100"/>
        <pc:sldMkLst>
          <pc:docMk/>
          <pc:sldMk cId="90591059" sldId="694"/>
        </pc:sldMkLst>
        <pc:spChg chg="mod">
          <ac:chgData name="Jo Chambers" userId="cca991b323affe33" providerId="LiveId" clId="{35F354D6-766C-49E3-845E-4B2BA25585DB}" dt="2021-10-13T09:07:04.850" v="389" actId="207"/>
          <ac:spMkLst>
            <pc:docMk/>
            <pc:sldMk cId="90591059" sldId="694"/>
            <ac:spMk id="2" creationId="{0DD99D1C-236F-465C-AA35-50DDE43995F8}"/>
          </ac:spMkLst>
        </pc:spChg>
        <pc:spChg chg="mod">
          <ac:chgData name="Jo Chambers" userId="cca991b323affe33" providerId="LiveId" clId="{35F354D6-766C-49E3-845E-4B2BA25585DB}" dt="2021-10-13T09:04:46.654" v="18" actId="20577"/>
          <ac:spMkLst>
            <pc:docMk/>
            <pc:sldMk cId="90591059" sldId="694"/>
            <ac:spMk id="3" creationId="{F22653D2-6C54-4308-8228-8306BD00676C}"/>
          </ac:spMkLst>
        </pc:spChg>
        <pc:picChg chg="add del mod">
          <ac:chgData name="Jo Chambers" userId="cca991b323affe33" providerId="LiveId" clId="{35F354D6-766C-49E3-845E-4B2BA25585DB}" dt="2021-10-13T10:00:12.188" v="549"/>
          <ac:picMkLst>
            <pc:docMk/>
            <pc:sldMk cId="90591059" sldId="694"/>
            <ac:picMk id="4" creationId="{3154AEB5-F239-44AF-BD24-09223762F379}"/>
          </ac:picMkLst>
        </pc:picChg>
        <pc:picChg chg="add del mod">
          <ac:chgData name="Jo Chambers" userId="cca991b323affe33" providerId="LiveId" clId="{35F354D6-766C-49E3-845E-4B2BA25585DB}" dt="2021-10-13T10:02:47.904" v="551"/>
          <ac:picMkLst>
            <pc:docMk/>
            <pc:sldMk cId="90591059" sldId="694"/>
            <ac:picMk id="5" creationId="{43D463CB-54FB-4D28-AC3E-8C886E3C903F}"/>
          </ac:picMkLst>
        </pc:picChg>
        <pc:picChg chg="add del mod">
          <ac:chgData name="Jo Chambers" userId="cca991b323affe33" providerId="LiveId" clId="{35F354D6-766C-49E3-845E-4B2BA25585DB}" dt="2021-10-13T10:09:44.148" v="553"/>
          <ac:picMkLst>
            <pc:docMk/>
            <pc:sldMk cId="90591059" sldId="694"/>
            <ac:picMk id="6" creationId="{C3064402-F02C-491E-ABD5-B5EB7FEAE701}"/>
          </ac:picMkLst>
        </pc:picChg>
        <pc:picChg chg="add del mod">
          <ac:chgData name="Jo Chambers" userId="cca991b323affe33" providerId="LiveId" clId="{35F354D6-766C-49E3-845E-4B2BA25585DB}" dt="2021-10-13T10:10:09.060" v="555"/>
          <ac:picMkLst>
            <pc:docMk/>
            <pc:sldMk cId="90591059" sldId="694"/>
            <ac:picMk id="7" creationId="{CA94298F-7497-4472-B496-3A7FFAB45E1B}"/>
          </ac:picMkLst>
        </pc:picChg>
        <pc:picChg chg="add del mod">
          <ac:chgData name="Jo Chambers" userId="cca991b323affe33" providerId="LiveId" clId="{35F354D6-766C-49E3-845E-4B2BA25585DB}" dt="2021-10-13T10:10:56.919" v="557"/>
          <ac:picMkLst>
            <pc:docMk/>
            <pc:sldMk cId="90591059" sldId="694"/>
            <ac:picMk id="8" creationId="{D48B3A12-8865-40BB-997A-85C659F986ED}"/>
          </ac:picMkLst>
        </pc:picChg>
        <pc:picChg chg="add del mod">
          <ac:chgData name="Jo Chambers" userId="cca991b323affe33" providerId="LiveId" clId="{35F354D6-766C-49E3-845E-4B2BA25585DB}" dt="2021-10-13T10:11:30.689" v="559"/>
          <ac:picMkLst>
            <pc:docMk/>
            <pc:sldMk cId="90591059" sldId="694"/>
            <ac:picMk id="9" creationId="{FC7FBD80-FD18-44CF-80C9-5617B357BD56}"/>
          </ac:picMkLst>
        </pc:picChg>
        <pc:picChg chg="add mod">
          <ac:chgData name="Jo Chambers" userId="cca991b323affe33" providerId="LiveId" clId="{35F354D6-766C-49E3-845E-4B2BA25585DB}" dt="2021-10-13T10:19:13.042" v="602" actId="14100"/>
          <ac:picMkLst>
            <pc:docMk/>
            <pc:sldMk cId="90591059" sldId="694"/>
            <ac:picMk id="10" creationId="{000615DB-8BB5-42AF-AF88-E43DAA437A31}"/>
          </ac:picMkLst>
        </pc:picChg>
      </pc:sldChg>
    </pc:docChg>
  </pc:docChgLst>
  <pc:docChgLst>
    <pc:chgData name="Jo Chambers" userId="cca991b323affe33" providerId="LiveId" clId="{4BB8948D-97C2-485C-960C-DF710A9EB0FF}"/>
    <pc:docChg chg="undo custSel addSld delSld modSld sldOrd">
      <pc:chgData name="Jo Chambers" userId="cca991b323affe33" providerId="LiveId" clId="{4BB8948D-97C2-485C-960C-DF710A9EB0FF}" dt="2022-01-08T12:50:52.203" v="678" actId="47"/>
      <pc:docMkLst>
        <pc:docMk/>
      </pc:docMkLst>
      <pc:sldChg chg="ord">
        <pc:chgData name="Jo Chambers" userId="cca991b323affe33" providerId="LiveId" clId="{4BB8948D-97C2-485C-960C-DF710A9EB0FF}" dt="2022-01-08T10:36:25.168" v="34"/>
        <pc:sldMkLst>
          <pc:docMk/>
          <pc:sldMk cId="2462031301" sldId="669"/>
        </pc:sldMkLst>
      </pc:sldChg>
      <pc:sldChg chg="ord">
        <pc:chgData name="Jo Chambers" userId="cca991b323affe33" providerId="LiveId" clId="{4BB8948D-97C2-485C-960C-DF710A9EB0FF}" dt="2022-01-08T10:27:14.756" v="30"/>
        <pc:sldMkLst>
          <pc:docMk/>
          <pc:sldMk cId="3198830997" sldId="673"/>
        </pc:sldMkLst>
      </pc:sldChg>
      <pc:sldChg chg="addSp modSp mod">
        <pc:chgData name="Jo Chambers" userId="cca991b323affe33" providerId="LiveId" clId="{4BB8948D-97C2-485C-960C-DF710A9EB0FF}" dt="2022-01-08T10:37:45.066" v="81" actId="1076"/>
        <pc:sldMkLst>
          <pc:docMk/>
          <pc:sldMk cId="590803288" sldId="674"/>
        </pc:sldMkLst>
        <pc:spChg chg="add mod">
          <ac:chgData name="Jo Chambers" userId="cca991b323affe33" providerId="LiveId" clId="{4BB8948D-97C2-485C-960C-DF710A9EB0FF}" dt="2022-01-08T10:37:45.066" v="81" actId="1076"/>
          <ac:spMkLst>
            <pc:docMk/>
            <pc:sldMk cId="590803288" sldId="674"/>
            <ac:spMk id="6" creationId="{F82B2FBB-56ED-4E37-A88E-AE0C4CC78B19}"/>
          </ac:spMkLst>
        </pc:spChg>
        <pc:picChg chg="mod">
          <ac:chgData name="Jo Chambers" userId="cca991b323affe33" providerId="LiveId" clId="{4BB8948D-97C2-485C-960C-DF710A9EB0FF}" dt="2022-01-08T10:37:35.167" v="78" actId="1036"/>
          <ac:picMkLst>
            <pc:docMk/>
            <pc:sldMk cId="590803288" sldId="674"/>
            <ac:picMk id="4" creationId="{0B2776DF-7208-4B93-9867-FB09B4D786C0}"/>
          </ac:picMkLst>
        </pc:picChg>
        <pc:picChg chg="mod">
          <ac:chgData name="Jo Chambers" userId="cca991b323affe33" providerId="LiveId" clId="{4BB8948D-97C2-485C-960C-DF710A9EB0FF}" dt="2022-01-08T10:37:35.167" v="78" actId="1036"/>
          <ac:picMkLst>
            <pc:docMk/>
            <pc:sldMk cId="590803288" sldId="674"/>
            <ac:picMk id="8" creationId="{CBE13C7B-0272-422D-854C-6BE0BF938D79}"/>
          </ac:picMkLst>
        </pc:picChg>
      </pc:sldChg>
      <pc:sldChg chg="add del">
        <pc:chgData name="Jo Chambers" userId="cca991b323affe33" providerId="LiveId" clId="{4BB8948D-97C2-485C-960C-DF710A9EB0FF}" dt="2022-01-08T12:50:52.203" v="678" actId="47"/>
        <pc:sldMkLst>
          <pc:docMk/>
          <pc:sldMk cId="3108051463" sldId="677"/>
        </pc:sldMkLst>
      </pc:sldChg>
      <pc:sldChg chg="modSp mod modNotesTx">
        <pc:chgData name="Jo Chambers" userId="cca991b323affe33" providerId="LiveId" clId="{4BB8948D-97C2-485C-960C-DF710A9EB0FF}" dt="2022-01-08T10:27:08.036" v="28" actId="20577"/>
        <pc:sldMkLst>
          <pc:docMk/>
          <pc:sldMk cId="4234717208" sldId="686"/>
        </pc:sldMkLst>
        <pc:graphicFrameChg chg="mod modGraphic">
          <ac:chgData name="Jo Chambers" userId="cca991b323affe33" providerId="LiveId" clId="{4BB8948D-97C2-485C-960C-DF710A9EB0FF}" dt="2022-01-08T10:20:20.894" v="26" actId="20577"/>
          <ac:graphicFrameMkLst>
            <pc:docMk/>
            <pc:sldMk cId="4234717208" sldId="686"/>
            <ac:graphicFrameMk id="6" creationId="{DA6A4AE2-25D4-4162-853D-18B0DCAE09AE}"/>
          </ac:graphicFrameMkLst>
        </pc:graphicFrameChg>
      </pc:sldChg>
      <pc:sldChg chg="del ord">
        <pc:chgData name="Jo Chambers" userId="cca991b323affe33" providerId="LiveId" clId="{4BB8948D-97C2-485C-960C-DF710A9EB0FF}" dt="2022-01-08T12:20:49.709" v="677" actId="47"/>
        <pc:sldMkLst>
          <pc:docMk/>
          <pc:sldMk cId="90591059" sldId="694"/>
        </pc:sldMkLst>
      </pc:sldChg>
      <pc:sldChg chg="addSp modSp mod">
        <pc:chgData name="Jo Chambers" userId="cca991b323affe33" providerId="LiveId" clId="{4BB8948D-97C2-485C-960C-DF710A9EB0FF}" dt="2022-01-08T10:39:49.377" v="139" actId="1038"/>
        <pc:sldMkLst>
          <pc:docMk/>
          <pc:sldMk cId="2439219527" sldId="695"/>
        </pc:sldMkLst>
        <pc:spChg chg="add mod">
          <ac:chgData name="Jo Chambers" userId="cca991b323affe33" providerId="LiveId" clId="{4BB8948D-97C2-485C-960C-DF710A9EB0FF}" dt="2022-01-08T10:39:43.130" v="136" actId="1076"/>
          <ac:spMkLst>
            <pc:docMk/>
            <pc:sldMk cId="2439219527" sldId="695"/>
            <ac:spMk id="5" creationId="{D11668E4-8476-44E3-9102-B8EC89FCC494}"/>
          </ac:spMkLst>
        </pc:spChg>
        <pc:picChg chg="mod">
          <ac:chgData name="Jo Chambers" userId="cca991b323affe33" providerId="LiveId" clId="{4BB8948D-97C2-485C-960C-DF710A9EB0FF}" dt="2022-01-08T10:39:49.377" v="139" actId="1038"/>
          <ac:picMkLst>
            <pc:docMk/>
            <pc:sldMk cId="2439219527" sldId="695"/>
            <ac:picMk id="16" creationId="{2129EB69-E007-4349-9719-0340B73310DB}"/>
          </ac:picMkLst>
        </pc:picChg>
      </pc:sldChg>
      <pc:sldChg chg="addSp modSp mod">
        <pc:chgData name="Jo Chambers" userId="cca991b323affe33" providerId="LiveId" clId="{4BB8948D-97C2-485C-960C-DF710A9EB0FF}" dt="2022-01-08T10:40:27.799" v="156" actId="1076"/>
        <pc:sldMkLst>
          <pc:docMk/>
          <pc:sldMk cId="1196509867" sldId="696"/>
        </pc:sldMkLst>
        <pc:spChg chg="add mod">
          <ac:chgData name="Jo Chambers" userId="cca991b323affe33" providerId="LiveId" clId="{4BB8948D-97C2-485C-960C-DF710A9EB0FF}" dt="2022-01-08T10:40:21.308" v="154" actId="1076"/>
          <ac:spMkLst>
            <pc:docMk/>
            <pc:sldMk cId="1196509867" sldId="696"/>
            <ac:spMk id="5" creationId="{717F85C6-D584-438D-9308-69A53F2773B2}"/>
          </ac:spMkLst>
        </pc:spChg>
        <pc:picChg chg="mod">
          <ac:chgData name="Jo Chambers" userId="cca991b323affe33" providerId="LiveId" clId="{4BB8948D-97C2-485C-960C-DF710A9EB0FF}" dt="2022-01-08T10:40:27.799" v="156" actId="1076"/>
          <ac:picMkLst>
            <pc:docMk/>
            <pc:sldMk cId="1196509867" sldId="696"/>
            <ac:picMk id="2" creationId="{92CA88A8-E32B-4AA6-8E4A-DEFAED4425B2}"/>
          </ac:picMkLst>
        </pc:picChg>
      </pc:sldChg>
      <pc:sldChg chg="addSp modSp mod">
        <pc:chgData name="Jo Chambers" userId="cca991b323affe33" providerId="LiveId" clId="{4BB8948D-97C2-485C-960C-DF710A9EB0FF}" dt="2022-01-08T10:41:11.475" v="171" actId="1076"/>
        <pc:sldMkLst>
          <pc:docMk/>
          <pc:sldMk cId="3177228378" sldId="698"/>
        </pc:sldMkLst>
        <pc:spChg chg="add mod">
          <ac:chgData name="Jo Chambers" userId="cca991b323affe33" providerId="LiveId" clId="{4BB8948D-97C2-485C-960C-DF710A9EB0FF}" dt="2022-01-08T10:41:06.958" v="169" actId="1076"/>
          <ac:spMkLst>
            <pc:docMk/>
            <pc:sldMk cId="3177228378" sldId="698"/>
            <ac:spMk id="5" creationId="{114CB2FD-A1FE-4CC9-9065-2485C9256515}"/>
          </ac:spMkLst>
        </pc:spChg>
        <pc:picChg chg="mod">
          <ac:chgData name="Jo Chambers" userId="cca991b323affe33" providerId="LiveId" clId="{4BB8948D-97C2-485C-960C-DF710A9EB0FF}" dt="2022-01-08T10:41:11.475" v="171" actId="1076"/>
          <ac:picMkLst>
            <pc:docMk/>
            <pc:sldMk cId="3177228378" sldId="698"/>
            <ac:picMk id="2" creationId="{8C42BD53-30BE-4B8D-AAAB-3F6F42F34259}"/>
          </ac:picMkLst>
        </pc:picChg>
      </pc:sldChg>
      <pc:sldChg chg="addSp modSp mod">
        <pc:chgData name="Jo Chambers" userId="cca991b323affe33" providerId="LiveId" clId="{4BB8948D-97C2-485C-960C-DF710A9EB0FF}" dt="2022-01-08T10:42:09.827" v="226" actId="1036"/>
        <pc:sldMkLst>
          <pc:docMk/>
          <pc:sldMk cId="90510442" sldId="699"/>
        </pc:sldMkLst>
        <pc:spChg chg="add mod">
          <ac:chgData name="Jo Chambers" userId="cca991b323affe33" providerId="LiveId" clId="{4BB8948D-97C2-485C-960C-DF710A9EB0FF}" dt="2022-01-08T10:42:09.827" v="226" actId="1036"/>
          <ac:spMkLst>
            <pc:docMk/>
            <pc:sldMk cId="90510442" sldId="699"/>
            <ac:spMk id="5" creationId="{F6D6ADB1-1117-45FB-B594-996D5F2FC53B}"/>
          </ac:spMkLst>
        </pc:spChg>
        <pc:picChg chg="mod">
          <ac:chgData name="Jo Chambers" userId="cca991b323affe33" providerId="LiveId" clId="{4BB8948D-97C2-485C-960C-DF710A9EB0FF}" dt="2022-01-08T10:42:05.937" v="219" actId="1076"/>
          <ac:picMkLst>
            <pc:docMk/>
            <pc:sldMk cId="90510442" sldId="699"/>
            <ac:picMk id="4" creationId="{3C6B38D8-BF2D-4219-9CB7-401770A61919}"/>
          </ac:picMkLst>
        </pc:picChg>
      </pc:sldChg>
      <pc:sldChg chg="addSp modSp mod">
        <pc:chgData name="Jo Chambers" userId="cca991b323affe33" providerId="LiveId" clId="{4BB8948D-97C2-485C-960C-DF710A9EB0FF}" dt="2022-01-08T10:43:04.348" v="291" actId="1038"/>
        <pc:sldMkLst>
          <pc:docMk/>
          <pc:sldMk cId="2338945547" sldId="700"/>
        </pc:sldMkLst>
        <pc:spChg chg="add mod">
          <ac:chgData name="Jo Chambers" userId="cca991b323affe33" providerId="LiveId" clId="{4BB8948D-97C2-485C-960C-DF710A9EB0FF}" dt="2022-01-08T10:42:52.824" v="249" actId="1036"/>
          <ac:spMkLst>
            <pc:docMk/>
            <pc:sldMk cId="2338945547" sldId="700"/>
            <ac:spMk id="5" creationId="{88453627-E2CF-4B93-84E7-5F389C57E6F9}"/>
          </ac:spMkLst>
        </pc:spChg>
        <pc:picChg chg="mod">
          <ac:chgData name="Jo Chambers" userId="cca991b323affe33" providerId="LiveId" clId="{4BB8948D-97C2-485C-960C-DF710A9EB0FF}" dt="2022-01-08T10:43:04.348" v="291" actId="1038"/>
          <ac:picMkLst>
            <pc:docMk/>
            <pc:sldMk cId="2338945547" sldId="700"/>
            <ac:picMk id="4" creationId="{6D09CEB8-D343-4ECA-B737-44D894B8A739}"/>
          </ac:picMkLst>
        </pc:picChg>
      </pc:sldChg>
      <pc:sldChg chg="addSp modSp mod">
        <pc:chgData name="Jo Chambers" userId="cca991b323affe33" providerId="LiveId" clId="{4BB8948D-97C2-485C-960C-DF710A9EB0FF}" dt="2022-01-08T10:43:30.900" v="302" actId="14100"/>
        <pc:sldMkLst>
          <pc:docMk/>
          <pc:sldMk cId="3347552529" sldId="701"/>
        </pc:sldMkLst>
        <pc:spChg chg="add mod">
          <ac:chgData name="Jo Chambers" userId="cca991b323affe33" providerId="LiveId" clId="{4BB8948D-97C2-485C-960C-DF710A9EB0FF}" dt="2022-01-08T10:43:27.567" v="301" actId="1076"/>
          <ac:spMkLst>
            <pc:docMk/>
            <pc:sldMk cId="3347552529" sldId="701"/>
            <ac:spMk id="5" creationId="{536322CB-A2DE-4A34-821E-3CD3D6A581F9}"/>
          </ac:spMkLst>
        </pc:spChg>
        <pc:picChg chg="mod">
          <ac:chgData name="Jo Chambers" userId="cca991b323affe33" providerId="LiveId" clId="{4BB8948D-97C2-485C-960C-DF710A9EB0FF}" dt="2022-01-08T10:43:30.900" v="302" actId="14100"/>
          <ac:picMkLst>
            <pc:docMk/>
            <pc:sldMk cId="3347552529" sldId="701"/>
            <ac:picMk id="4" creationId="{66C4443E-B74D-4CC3-9EB8-69CA303663FC}"/>
          </ac:picMkLst>
        </pc:picChg>
      </pc:sldChg>
      <pc:sldChg chg="addSp modSp mod">
        <pc:chgData name="Jo Chambers" userId="cca991b323affe33" providerId="LiveId" clId="{4BB8948D-97C2-485C-960C-DF710A9EB0FF}" dt="2022-01-08T10:44:22.248" v="326" actId="1076"/>
        <pc:sldMkLst>
          <pc:docMk/>
          <pc:sldMk cId="2027638999" sldId="702"/>
        </pc:sldMkLst>
        <pc:spChg chg="add mod">
          <ac:chgData name="Jo Chambers" userId="cca991b323affe33" providerId="LiveId" clId="{4BB8948D-97C2-485C-960C-DF710A9EB0FF}" dt="2022-01-08T10:44:22.248" v="326" actId="1076"/>
          <ac:spMkLst>
            <pc:docMk/>
            <pc:sldMk cId="2027638999" sldId="702"/>
            <ac:spMk id="5" creationId="{CD240365-32DB-43F4-9360-0FDA7F546F84}"/>
          </ac:spMkLst>
        </pc:spChg>
      </pc:sldChg>
      <pc:sldChg chg="addSp modSp mod">
        <pc:chgData name="Jo Chambers" userId="cca991b323affe33" providerId="LiveId" clId="{4BB8948D-97C2-485C-960C-DF710A9EB0FF}" dt="2022-01-08T10:38:50.579" v="115" actId="1076"/>
        <pc:sldMkLst>
          <pc:docMk/>
          <pc:sldMk cId="1585296207" sldId="703"/>
        </pc:sldMkLst>
        <pc:spChg chg="add mod">
          <ac:chgData name="Jo Chambers" userId="cca991b323affe33" providerId="LiveId" clId="{4BB8948D-97C2-485C-960C-DF710A9EB0FF}" dt="2022-01-08T10:38:50.579" v="115" actId="1076"/>
          <ac:spMkLst>
            <pc:docMk/>
            <pc:sldMk cId="1585296207" sldId="703"/>
            <ac:spMk id="6" creationId="{A454324C-B54F-41FF-953F-1CBC2D37C88B}"/>
          </ac:spMkLst>
        </pc:spChg>
      </pc:sldChg>
      <pc:sldChg chg="ord">
        <pc:chgData name="Jo Chambers" userId="cca991b323affe33" providerId="LiveId" clId="{4BB8948D-97C2-485C-960C-DF710A9EB0FF}" dt="2022-01-08T10:36:12.530" v="32"/>
        <pc:sldMkLst>
          <pc:docMk/>
          <pc:sldMk cId="2713264936" sldId="704"/>
        </pc:sldMkLst>
      </pc:sldChg>
      <pc:sldChg chg="modSp add mod ord modNotesTx">
        <pc:chgData name="Jo Chambers" userId="cca991b323affe33" providerId="LiveId" clId="{4BB8948D-97C2-485C-960C-DF710A9EB0FF}" dt="2022-01-08T11:32:06.312" v="674" actId="20577"/>
        <pc:sldMkLst>
          <pc:docMk/>
          <pc:sldMk cId="182655936" sldId="705"/>
        </pc:sldMkLst>
        <pc:spChg chg="mod">
          <ac:chgData name="Jo Chambers" userId="cca991b323affe33" providerId="LiveId" clId="{4BB8948D-97C2-485C-960C-DF710A9EB0FF}" dt="2022-01-08T11:32:06.312" v="674" actId="20577"/>
          <ac:spMkLst>
            <pc:docMk/>
            <pc:sldMk cId="182655936" sldId="705"/>
            <ac:spMk id="2" creationId="{0DD99D1C-236F-465C-AA35-50DDE43995F8}"/>
          </ac:spMkLst>
        </pc:spChg>
        <pc:spChg chg="mod">
          <ac:chgData name="Jo Chambers" userId="cca991b323affe33" providerId="LiveId" clId="{4BB8948D-97C2-485C-960C-DF710A9EB0FF}" dt="2022-01-08T10:38:25.087" v="103" actId="20577"/>
          <ac:spMkLst>
            <pc:docMk/>
            <pc:sldMk cId="182655936" sldId="705"/>
            <ac:spMk id="3" creationId="{F22653D2-6C54-4308-8228-8306BD00676C}"/>
          </ac:spMkLst>
        </pc:spChg>
      </pc:sldChg>
    </pc:docChg>
  </pc:docChgLst>
  <pc:docChgLst>
    <pc:chgData name="Jo Chambers" userId="cca991b323affe33" providerId="LiveId" clId="{F4D41562-25A1-4873-97A3-92D270EBB0AC}"/>
    <pc:docChg chg="undo custSel addSld delSld modSld sldOrd">
      <pc:chgData name="Jo Chambers" userId="cca991b323affe33" providerId="LiveId" clId="{F4D41562-25A1-4873-97A3-92D270EBB0AC}" dt="2021-12-28T12:09:34.159" v="1230"/>
      <pc:docMkLst>
        <pc:docMk/>
      </pc:docMkLst>
      <pc:sldChg chg="addSp delSp modSp">
        <pc:chgData name="Jo Chambers" userId="cca991b323affe33" providerId="LiveId" clId="{F4D41562-25A1-4873-97A3-92D270EBB0AC}" dt="2021-12-28T10:19:43.027" v="1228"/>
        <pc:sldMkLst>
          <pc:docMk/>
          <pc:sldMk cId="4150575791" sldId="647"/>
        </pc:sldMkLst>
        <pc:spChg chg="add del mod">
          <ac:chgData name="Jo Chambers" userId="cca991b323affe33" providerId="LiveId" clId="{F4D41562-25A1-4873-97A3-92D270EBB0AC}" dt="2021-12-28T10:19:43.027" v="1228"/>
          <ac:spMkLst>
            <pc:docMk/>
            <pc:sldMk cId="4150575791" sldId="647"/>
            <ac:spMk id="11" creationId="{C7289FE8-D02F-434F-AE77-FACF3D82627A}"/>
          </ac:spMkLst>
        </pc:spChg>
      </pc:sldChg>
      <pc:sldChg chg="ord">
        <pc:chgData name="Jo Chambers" userId="cca991b323affe33" providerId="LiveId" clId="{F4D41562-25A1-4873-97A3-92D270EBB0AC}" dt="2021-11-24T09:04:09.370" v="19"/>
        <pc:sldMkLst>
          <pc:docMk/>
          <pc:sldMk cId="844459813" sldId="653"/>
        </pc:sldMkLst>
      </pc:sldChg>
      <pc:sldChg chg="modSp mod">
        <pc:chgData name="Jo Chambers" userId="cca991b323affe33" providerId="LiveId" clId="{F4D41562-25A1-4873-97A3-92D270EBB0AC}" dt="2021-12-28T12:09:34.159" v="1230"/>
        <pc:sldMkLst>
          <pc:docMk/>
          <pc:sldMk cId="1191964988" sldId="659"/>
        </pc:sldMkLst>
        <pc:spChg chg="mod">
          <ac:chgData name="Jo Chambers" userId="cca991b323affe33" providerId="LiveId" clId="{F4D41562-25A1-4873-97A3-92D270EBB0AC}" dt="2021-11-21T15:27:08.765" v="13" actId="1036"/>
          <ac:spMkLst>
            <pc:docMk/>
            <pc:sldMk cId="1191964988" sldId="659"/>
            <ac:spMk id="8" creationId="{7587090C-6DA4-48C0-9065-4C6B746F35AF}"/>
          </ac:spMkLst>
        </pc:spChg>
        <pc:graphicFrameChg chg="mod">
          <ac:chgData name="Jo Chambers" userId="cca991b323affe33" providerId="LiveId" clId="{F4D41562-25A1-4873-97A3-92D270EBB0AC}" dt="2021-12-28T12:09:34.159" v="1230"/>
          <ac:graphicFrameMkLst>
            <pc:docMk/>
            <pc:sldMk cId="1191964988" sldId="659"/>
            <ac:graphicFrameMk id="5" creationId="{F50FC613-6F5C-4DFB-B8DB-E683FD2A3A54}"/>
          </ac:graphicFrameMkLst>
        </pc:graphicFrameChg>
      </pc:sldChg>
      <pc:sldChg chg="ord">
        <pc:chgData name="Jo Chambers" userId="cca991b323affe33" providerId="LiveId" clId="{F4D41562-25A1-4873-97A3-92D270EBB0AC}" dt="2021-11-24T09:04:27.387" v="21"/>
        <pc:sldMkLst>
          <pc:docMk/>
          <pc:sldMk cId="4234717208" sldId="686"/>
        </pc:sldMkLst>
      </pc:sldChg>
      <pc:sldChg chg="modSp mod">
        <pc:chgData name="Jo Chambers" userId="cca991b323affe33" providerId="LiveId" clId="{F4D41562-25A1-4873-97A3-92D270EBB0AC}" dt="2021-11-24T09:40:46.562" v="653" actId="1076"/>
        <pc:sldMkLst>
          <pc:docMk/>
          <pc:sldMk cId="90591059" sldId="694"/>
        </pc:sldMkLst>
        <pc:spChg chg="mod">
          <ac:chgData name="Jo Chambers" userId="cca991b323affe33" providerId="LiveId" clId="{F4D41562-25A1-4873-97A3-92D270EBB0AC}" dt="2021-11-24T09:40:46.562" v="653" actId="1076"/>
          <ac:spMkLst>
            <pc:docMk/>
            <pc:sldMk cId="90591059" sldId="694"/>
            <ac:spMk id="2" creationId="{0DD99D1C-236F-465C-AA35-50DDE43995F8}"/>
          </ac:spMkLst>
        </pc:spChg>
      </pc:sldChg>
      <pc:sldChg chg="modSp mod">
        <pc:chgData name="Jo Chambers" userId="cca991b323affe33" providerId="LiveId" clId="{F4D41562-25A1-4873-97A3-92D270EBB0AC}" dt="2021-11-21T15:28:51.560" v="17" actId="1036"/>
        <pc:sldMkLst>
          <pc:docMk/>
          <pc:sldMk cId="1585296207" sldId="703"/>
        </pc:sldMkLst>
        <pc:picChg chg="mod">
          <ac:chgData name="Jo Chambers" userId="cca991b323affe33" providerId="LiveId" clId="{F4D41562-25A1-4873-97A3-92D270EBB0AC}" dt="2021-11-21T15:28:51.560" v="17" actId="1036"/>
          <ac:picMkLst>
            <pc:docMk/>
            <pc:sldMk cId="1585296207" sldId="703"/>
            <ac:picMk id="9" creationId="{F723E869-48F9-4795-BD76-FBC11852F0BC}"/>
          </ac:picMkLst>
        </pc:picChg>
      </pc:sldChg>
      <pc:sldChg chg="modSp add mod">
        <pc:chgData name="Jo Chambers" userId="cca991b323affe33" providerId="LiveId" clId="{F4D41562-25A1-4873-97A3-92D270EBB0AC}" dt="2021-11-25T22:25:30.138" v="1226" actId="20577"/>
        <pc:sldMkLst>
          <pc:docMk/>
          <pc:sldMk cId="2713264936" sldId="704"/>
        </pc:sldMkLst>
        <pc:spChg chg="mod">
          <ac:chgData name="Jo Chambers" userId="cca991b323affe33" providerId="LiveId" clId="{F4D41562-25A1-4873-97A3-92D270EBB0AC}" dt="2021-11-25T22:25:30.138" v="1226" actId="20577"/>
          <ac:spMkLst>
            <pc:docMk/>
            <pc:sldMk cId="2713264936" sldId="704"/>
            <ac:spMk id="2" creationId="{0DD99D1C-236F-465C-AA35-50DDE43995F8}"/>
          </ac:spMkLst>
        </pc:spChg>
        <pc:spChg chg="mod">
          <ac:chgData name="Jo Chambers" userId="cca991b323affe33" providerId="LiveId" clId="{F4D41562-25A1-4873-97A3-92D270EBB0AC}" dt="2021-11-24T09:06:03.777" v="49" actId="20577"/>
          <ac:spMkLst>
            <pc:docMk/>
            <pc:sldMk cId="2713264936" sldId="704"/>
            <ac:spMk id="3" creationId="{F22653D2-6C54-4308-8228-8306BD00676C}"/>
          </ac:spMkLst>
        </pc:spChg>
      </pc:sldChg>
      <pc:sldChg chg="modSp add del mod">
        <pc:chgData name="Jo Chambers" userId="cca991b323affe33" providerId="LiveId" clId="{F4D41562-25A1-4873-97A3-92D270EBB0AC}" dt="2021-11-24T09:06:30.427" v="63" actId="2696"/>
        <pc:sldMkLst>
          <pc:docMk/>
          <pc:sldMk cId="3075837657" sldId="705"/>
        </pc:sldMkLst>
        <pc:spChg chg="mod">
          <ac:chgData name="Jo Chambers" userId="cca991b323affe33" providerId="LiveId" clId="{F4D41562-25A1-4873-97A3-92D270EBB0AC}" dt="2021-11-24T09:06:15.197" v="51" actId="20577"/>
          <ac:spMkLst>
            <pc:docMk/>
            <pc:sldMk cId="3075837657" sldId="705"/>
            <ac:spMk id="2" creationId="{0DD99D1C-236F-465C-AA35-50DDE43995F8}"/>
          </ac:spMkLst>
        </pc:spChg>
        <pc:spChg chg="mod">
          <ac:chgData name="Jo Chambers" userId="cca991b323affe33" providerId="LiveId" clId="{F4D41562-25A1-4873-97A3-92D270EBB0AC}" dt="2021-11-24T09:06:24.673" v="62" actId="20577"/>
          <ac:spMkLst>
            <pc:docMk/>
            <pc:sldMk cId="3075837657" sldId="705"/>
            <ac:spMk id="3" creationId="{F22653D2-6C54-4308-8228-8306BD00676C}"/>
          </ac:spMkLst>
        </pc:spChg>
      </pc:sldChg>
    </pc:docChg>
  </pc:docChgLst>
  <pc:docChgLst>
    <pc:chgData name="Jo Chambers" userId="cca991b323affe33" providerId="LiveId" clId="{0AB3CAFC-FC91-43F2-BD49-DAFE78CA2BF6}"/>
    <pc:docChg chg="custSel addSld delSld modSld sldOrd">
      <pc:chgData name="Jo Chambers" userId="cca991b323affe33" providerId="LiveId" clId="{0AB3CAFC-FC91-43F2-BD49-DAFE78CA2BF6}" dt="2021-10-31T18:38:58.174" v="155" actId="47"/>
      <pc:docMkLst>
        <pc:docMk/>
      </pc:docMkLst>
      <pc:sldChg chg="modSp mod ord">
        <pc:chgData name="Jo Chambers" userId="cca991b323affe33" providerId="LiveId" clId="{0AB3CAFC-FC91-43F2-BD49-DAFE78CA2BF6}" dt="2021-10-31T18:29:47.544" v="27"/>
        <pc:sldMkLst>
          <pc:docMk/>
          <pc:sldMk cId="3198830997" sldId="673"/>
        </pc:sldMkLst>
        <pc:spChg chg="mod">
          <ac:chgData name="Jo Chambers" userId="cca991b323affe33" providerId="LiveId" clId="{0AB3CAFC-FC91-43F2-BD49-DAFE78CA2BF6}" dt="2021-10-31T18:29:16.446" v="21" actId="20577"/>
          <ac:spMkLst>
            <pc:docMk/>
            <pc:sldMk cId="3198830997" sldId="673"/>
            <ac:spMk id="2" creationId="{0DD99D1C-236F-465C-AA35-50DDE43995F8}"/>
          </ac:spMkLst>
        </pc:spChg>
      </pc:sldChg>
      <pc:sldChg chg="addSp delSp modSp mod modNotesTx">
        <pc:chgData name="Jo Chambers" userId="cca991b323affe33" providerId="LiveId" clId="{0AB3CAFC-FC91-43F2-BD49-DAFE78CA2BF6}" dt="2021-10-31T18:32:22.452" v="70" actId="20577"/>
        <pc:sldMkLst>
          <pc:docMk/>
          <pc:sldMk cId="590803288" sldId="674"/>
        </pc:sldMkLst>
        <pc:spChg chg="mod">
          <ac:chgData name="Jo Chambers" userId="cca991b323affe33" providerId="LiveId" clId="{0AB3CAFC-FC91-43F2-BD49-DAFE78CA2BF6}" dt="2021-10-31T18:32:22.452" v="70" actId="20577"/>
          <ac:spMkLst>
            <pc:docMk/>
            <pc:sldMk cId="590803288" sldId="674"/>
            <ac:spMk id="3" creationId="{71D8FDA7-8F63-40F1-9E20-3C82A695304A}"/>
          </ac:spMkLst>
        </pc:spChg>
        <pc:spChg chg="del">
          <ac:chgData name="Jo Chambers" userId="cca991b323affe33" providerId="LiveId" clId="{0AB3CAFC-FC91-43F2-BD49-DAFE78CA2BF6}" dt="2021-10-31T18:29:54.060" v="28" actId="478"/>
          <ac:spMkLst>
            <pc:docMk/>
            <pc:sldMk cId="590803288" sldId="674"/>
            <ac:spMk id="4" creationId="{1E86CDFC-5BF3-47ED-926E-AE7D18863A6B}"/>
          </ac:spMkLst>
        </pc:spChg>
        <pc:spChg chg="del">
          <ac:chgData name="Jo Chambers" userId="cca991b323affe33" providerId="LiveId" clId="{0AB3CAFC-FC91-43F2-BD49-DAFE78CA2BF6}" dt="2021-10-31T18:29:54.060" v="28" actId="478"/>
          <ac:spMkLst>
            <pc:docMk/>
            <pc:sldMk cId="590803288" sldId="674"/>
            <ac:spMk id="6" creationId="{C8A454C2-4070-4FFB-BF90-3ADC2A3621DF}"/>
          </ac:spMkLst>
        </pc:spChg>
        <pc:graphicFrameChg chg="del">
          <ac:chgData name="Jo Chambers" userId="cca991b323affe33" providerId="LiveId" clId="{0AB3CAFC-FC91-43F2-BD49-DAFE78CA2BF6}" dt="2021-10-31T18:29:54.060" v="28" actId="478"/>
          <ac:graphicFrameMkLst>
            <pc:docMk/>
            <pc:sldMk cId="590803288" sldId="674"/>
            <ac:graphicFrameMk id="7" creationId="{37C4AD00-7797-40C6-A56A-556EF6D9EAB0}"/>
          </ac:graphicFrameMkLst>
        </pc:graphicFrameChg>
        <pc:picChg chg="add mod">
          <ac:chgData name="Jo Chambers" userId="cca991b323affe33" providerId="LiveId" clId="{0AB3CAFC-FC91-43F2-BD49-DAFE78CA2BF6}" dt="2021-10-31T18:31:40.151" v="45" actId="1076"/>
          <ac:picMkLst>
            <pc:docMk/>
            <pc:sldMk cId="590803288" sldId="674"/>
            <ac:picMk id="8" creationId="{CBE13C7B-0272-422D-854C-6BE0BF938D79}"/>
          </ac:picMkLst>
        </pc:picChg>
        <pc:picChg chg="add mod">
          <ac:chgData name="Jo Chambers" userId="cca991b323affe33" providerId="LiveId" clId="{0AB3CAFC-FC91-43F2-BD49-DAFE78CA2BF6}" dt="2021-10-31T18:31:44.161" v="46" actId="14100"/>
          <ac:picMkLst>
            <pc:docMk/>
            <pc:sldMk cId="590803288" sldId="674"/>
            <ac:picMk id="9" creationId="{F723E869-48F9-4795-BD76-FBC11852F0BC}"/>
          </ac:picMkLst>
        </pc:picChg>
      </pc:sldChg>
      <pc:sldChg chg="del">
        <pc:chgData name="Jo Chambers" userId="cca991b323affe33" providerId="LiveId" clId="{0AB3CAFC-FC91-43F2-BD49-DAFE78CA2BF6}" dt="2021-10-31T18:30:00.873" v="29" actId="47"/>
        <pc:sldMkLst>
          <pc:docMk/>
          <pc:sldMk cId="3175455886" sldId="682"/>
        </pc:sldMkLst>
      </pc:sldChg>
      <pc:sldChg chg="addSp modSp add mod modNotesTx">
        <pc:chgData name="Jo Chambers" userId="cca991b323affe33" providerId="LiveId" clId="{0AB3CAFC-FC91-43F2-BD49-DAFE78CA2BF6}" dt="2021-10-31T18:34:36.261" v="89"/>
        <pc:sldMkLst>
          <pc:docMk/>
          <pc:sldMk cId="2439219527" sldId="695"/>
        </pc:sldMkLst>
        <pc:spChg chg="mod">
          <ac:chgData name="Jo Chambers" userId="cca991b323affe33" providerId="LiveId" clId="{0AB3CAFC-FC91-43F2-BD49-DAFE78CA2BF6}" dt="2021-10-31T18:33:19.115" v="75" actId="20577"/>
          <ac:spMkLst>
            <pc:docMk/>
            <pc:sldMk cId="2439219527" sldId="695"/>
            <ac:spMk id="3" creationId="{71D8FDA7-8F63-40F1-9E20-3C82A695304A}"/>
          </ac:spMkLst>
        </pc:spChg>
        <pc:picChg chg="add mod">
          <ac:chgData name="Jo Chambers" userId="cca991b323affe33" providerId="LiveId" clId="{0AB3CAFC-FC91-43F2-BD49-DAFE78CA2BF6}" dt="2021-10-31T18:34:08.118" v="81" actId="1076"/>
          <ac:picMkLst>
            <pc:docMk/>
            <pc:sldMk cId="2439219527" sldId="695"/>
            <ac:picMk id="4" creationId="{E08769A2-DC8A-4C73-B316-755ABC66203A}"/>
          </ac:picMkLst>
        </pc:picChg>
      </pc:sldChg>
      <pc:sldChg chg="addSp modSp add mod modNotesTx">
        <pc:chgData name="Jo Chambers" userId="cca991b323affe33" providerId="LiveId" clId="{0AB3CAFC-FC91-43F2-BD49-DAFE78CA2BF6}" dt="2021-10-31T18:34:58.497" v="94"/>
        <pc:sldMkLst>
          <pc:docMk/>
          <pc:sldMk cId="1196509867" sldId="696"/>
        </pc:sldMkLst>
        <pc:spChg chg="mod">
          <ac:chgData name="Jo Chambers" userId="cca991b323affe33" providerId="LiveId" clId="{0AB3CAFC-FC91-43F2-BD49-DAFE78CA2BF6}" dt="2021-10-31T18:34:16.956" v="86" actId="20577"/>
          <ac:spMkLst>
            <pc:docMk/>
            <pc:sldMk cId="1196509867" sldId="696"/>
            <ac:spMk id="3" creationId="{71D8FDA7-8F63-40F1-9E20-3C82A695304A}"/>
          </ac:spMkLst>
        </pc:spChg>
        <pc:picChg chg="add mod">
          <ac:chgData name="Jo Chambers" userId="cca991b323affe33" providerId="LiveId" clId="{0AB3CAFC-FC91-43F2-BD49-DAFE78CA2BF6}" dt="2021-10-31T18:34:52.032" v="93" actId="1076"/>
          <ac:picMkLst>
            <pc:docMk/>
            <pc:sldMk cId="1196509867" sldId="696"/>
            <ac:picMk id="4" creationId="{9E00D18F-59F7-4099-BE32-7A707C9F5D52}"/>
          </ac:picMkLst>
        </pc:picChg>
      </pc:sldChg>
      <pc:sldChg chg="add del">
        <pc:chgData name="Jo Chambers" userId="cca991b323affe33" providerId="LiveId" clId="{0AB3CAFC-FC91-43F2-BD49-DAFE78CA2BF6}" dt="2021-10-31T18:38:58.174" v="155" actId="47"/>
        <pc:sldMkLst>
          <pc:docMk/>
          <pc:sldMk cId="2450487741" sldId="697"/>
        </pc:sldMkLst>
      </pc:sldChg>
      <pc:sldChg chg="addSp modSp add mod modNotesTx">
        <pc:chgData name="Jo Chambers" userId="cca991b323affe33" providerId="LiveId" clId="{0AB3CAFC-FC91-43F2-BD49-DAFE78CA2BF6}" dt="2021-10-31T18:35:41.619" v="99"/>
        <pc:sldMkLst>
          <pc:docMk/>
          <pc:sldMk cId="3177228378" sldId="698"/>
        </pc:sldMkLst>
        <pc:picChg chg="add mod">
          <ac:chgData name="Jo Chambers" userId="cca991b323affe33" providerId="LiveId" clId="{0AB3CAFC-FC91-43F2-BD49-DAFE78CA2BF6}" dt="2021-10-31T18:35:29.991" v="98" actId="1076"/>
          <ac:picMkLst>
            <pc:docMk/>
            <pc:sldMk cId="3177228378" sldId="698"/>
            <ac:picMk id="4" creationId="{ED3E87E5-2845-47A1-BDC0-0E4B68D4FC77}"/>
          </ac:picMkLst>
        </pc:picChg>
      </pc:sldChg>
      <pc:sldChg chg="addSp modSp add mod">
        <pc:chgData name="Jo Chambers" userId="cca991b323affe33" providerId="LiveId" clId="{0AB3CAFC-FC91-43F2-BD49-DAFE78CA2BF6}" dt="2021-10-31T18:36:33.574" v="111" actId="1037"/>
        <pc:sldMkLst>
          <pc:docMk/>
          <pc:sldMk cId="90510442" sldId="699"/>
        </pc:sldMkLst>
        <pc:picChg chg="add mod">
          <ac:chgData name="Jo Chambers" userId="cca991b323affe33" providerId="LiveId" clId="{0AB3CAFC-FC91-43F2-BD49-DAFE78CA2BF6}" dt="2021-10-31T18:36:33.574" v="111" actId="1037"/>
          <ac:picMkLst>
            <pc:docMk/>
            <pc:sldMk cId="90510442" sldId="699"/>
            <ac:picMk id="4" creationId="{3C6B38D8-BF2D-4219-9CB7-401770A61919}"/>
          </ac:picMkLst>
        </pc:picChg>
      </pc:sldChg>
      <pc:sldChg chg="addSp modSp add mod modNotesTx">
        <pc:chgData name="Jo Chambers" userId="cca991b323affe33" providerId="LiveId" clId="{0AB3CAFC-FC91-43F2-BD49-DAFE78CA2BF6}" dt="2021-10-31T18:37:23.083" v="136"/>
        <pc:sldMkLst>
          <pc:docMk/>
          <pc:sldMk cId="2338945547" sldId="700"/>
        </pc:sldMkLst>
        <pc:spChg chg="mod">
          <ac:chgData name="Jo Chambers" userId="cca991b323affe33" providerId="LiveId" clId="{0AB3CAFC-FC91-43F2-BD49-DAFE78CA2BF6}" dt="2021-10-31T18:36:48.400" v="116" actId="20577"/>
          <ac:spMkLst>
            <pc:docMk/>
            <pc:sldMk cId="2338945547" sldId="700"/>
            <ac:spMk id="3" creationId="{71D8FDA7-8F63-40F1-9E20-3C82A695304A}"/>
          </ac:spMkLst>
        </pc:spChg>
        <pc:picChg chg="add mod">
          <ac:chgData name="Jo Chambers" userId="cca991b323affe33" providerId="LiveId" clId="{0AB3CAFC-FC91-43F2-BD49-DAFE78CA2BF6}" dt="2021-10-31T18:37:14.444" v="135" actId="1038"/>
          <ac:picMkLst>
            <pc:docMk/>
            <pc:sldMk cId="2338945547" sldId="700"/>
            <ac:picMk id="4" creationId="{6D09CEB8-D343-4ECA-B737-44D894B8A739}"/>
          </ac:picMkLst>
        </pc:picChg>
      </pc:sldChg>
      <pc:sldChg chg="addSp modSp add mod modNotesTx">
        <pc:chgData name="Jo Chambers" userId="cca991b323affe33" providerId="LiveId" clId="{0AB3CAFC-FC91-43F2-BD49-DAFE78CA2BF6}" dt="2021-10-31T18:37:53.109" v="142"/>
        <pc:sldMkLst>
          <pc:docMk/>
          <pc:sldMk cId="3347552529" sldId="701"/>
        </pc:sldMkLst>
        <pc:picChg chg="add mod">
          <ac:chgData name="Jo Chambers" userId="cca991b323affe33" providerId="LiveId" clId="{0AB3CAFC-FC91-43F2-BD49-DAFE78CA2BF6}" dt="2021-10-31T18:37:47.584" v="141" actId="1076"/>
          <ac:picMkLst>
            <pc:docMk/>
            <pc:sldMk cId="3347552529" sldId="701"/>
            <ac:picMk id="4" creationId="{66C4443E-B74D-4CC3-9EB8-69CA303663FC}"/>
          </ac:picMkLst>
        </pc:picChg>
      </pc:sldChg>
      <pc:sldChg chg="addSp modSp add mod modNotesTx">
        <pc:chgData name="Jo Chambers" userId="cca991b323affe33" providerId="LiveId" clId="{0AB3CAFC-FC91-43F2-BD49-DAFE78CA2BF6}" dt="2021-10-31T18:38:41.899" v="154"/>
        <pc:sldMkLst>
          <pc:docMk/>
          <pc:sldMk cId="2027638999" sldId="702"/>
        </pc:sldMkLst>
        <pc:picChg chg="add mod ord">
          <ac:chgData name="Jo Chambers" userId="cca991b323affe33" providerId="LiveId" clId="{0AB3CAFC-FC91-43F2-BD49-DAFE78CA2BF6}" dt="2021-10-31T18:38:35.925" v="153" actId="1076"/>
          <ac:picMkLst>
            <pc:docMk/>
            <pc:sldMk cId="2027638999" sldId="702"/>
            <ac:picMk id="4" creationId="{F3B9E7D4-00B1-45E6-AB78-2924E08200EC}"/>
          </ac:picMkLst>
        </pc:picChg>
      </pc:sldChg>
    </pc:docChg>
  </pc:docChgLst>
  <pc:docChgLst>
    <pc:chgData name="Jo Chambers" userId="cca991b323affe33" providerId="LiveId" clId="{C13E6A79-DD46-4BC6-A3BC-EFB8FFDB5C44}"/>
    <pc:docChg chg="custSel addSld delSld modSld">
      <pc:chgData name="Jo Chambers" userId="cca991b323affe33" providerId="LiveId" clId="{C13E6A79-DD46-4BC6-A3BC-EFB8FFDB5C44}" dt="2021-11-21T15:14:14.198" v="79" actId="47"/>
      <pc:docMkLst>
        <pc:docMk/>
      </pc:docMkLst>
      <pc:sldChg chg="del">
        <pc:chgData name="Jo Chambers" userId="cca991b323affe33" providerId="LiveId" clId="{C13E6A79-DD46-4BC6-A3BC-EFB8FFDB5C44}" dt="2021-11-21T15:14:14.198" v="79" actId="47"/>
        <pc:sldMkLst>
          <pc:docMk/>
          <pc:sldMk cId="2050176062" sldId="650"/>
        </pc:sldMkLst>
      </pc:sldChg>
      <pc:sldChg chg="addSp delSp modSp mod">
        <pc:chgData name="Jo Chambers" userId="cca991b323affe33" providerId="LiveId" clId="{C13E6A79-DD46-4BC6-A3BC-EFB8FFDB5C44}" dt="2021-11-16T12:28:05.427" v="65" actId="14100"/>
        <pc:sldMkLst>
          <pc:docMk/>
          <pc:sldMk cId="590803288" sldId="674"/>
        </pc:sldMkLst>
        <pc:picChg chg="add mod">
          <ac:chgData name="Jo Chambers" userId="cca991b323affe33" providerId="LiveId" clId="{C13E6A79-DD46-4BC6-A3BC-EFB8FFDB5C44}" dt="2021-11-16T12:28:05.427" v="65" actId="14100"/>
          <ac:picMkLst>
            <pc:docMk/>
            <pc:sldMk cId="590803288" sldId="674"/>
            <ac:picMk id="4" creationId="{0B2776DF-7208-4B93-9867-FB09B4D786C0}"/>
          </ac:picMkLst>
        </pc:picChg>
        <pc:picChg chg="mod">
          <ac:chgData name="Jo Chambers" userId="cca991b323affe33" providerId="LiveId" clId="{C13E6A79-DD46-4BC6-A3BC-EFB8FFDB5C44}" dt="2021-11-16T12:27:50.711" v="59" actId="1076"/>
          <ac:picMkLst>
            <pc:docMk/>
            <pc:sldMk cId="590803288" sldId="674"/>
            <ac:picMk id="8" creationId="{CBE13C7B-0272-422D-854C-6BE0BF938D79}"/>
          </ac:picMkLst>
        </pc:picChg>
        <pc:picChg chg="del">
          <ac:chgData name="Jo Chambers" userId="cca991b323affe33" providerId="LiveId" clId="{C13E6A79-DD46-4BC6-A3BC-EFB8FFDB5C44}" dt="2021-11-16T12:27:47.726" v="58" actId="478"/>
          <ac:picMkLst>
            <pc:docMk/>
            <pc:sldMk cId="590803288" sldId="674"/>
            <ac:picMk id="9" creationId="{F723E869-48F9-4795-BD76-FBC11852F0BC}"/>
          </ac:picMkLst>
        </pc:picChg>
      </pc:sldChg>
      <pc:sldChg chg="addSp delSp modSp mod">
        <pc:chgData name="Jo Chambers" userId="cca991b323affe33" providerId="LiveId" clId="{C13E6A79-DD46-4BC6-A3BC-EFB8FFDB5C44}" dt="2021-11-16T12:06:04.460" v="15" actId="1038"/>
        <pc:sldMkLst>
          <pc:docMk/>
          <pc:sldMk cId="1196509867" sldId="696"/>
        </pc:sldMkLst>
        <pc:picChg chg="add mod">
          <ac:chgData name="Jo Chambers" userId="cca991b323affe33" providerId="LiveId" clId="{C13E6A79-DD46-4BC6-A3BC-EFB8FFDB5C44}" dt="2021-11-16T12:06:04.460" v="15" actId="1038"/>
          <ac:picMkLst>
            <pc:docMk/>
            <pc:sldMk cId="1196509867" sldId="696"/>
            <ac:picMk id="2" creationId="{92CA88A8-E32B-4AA6-8E4A-DEFAED4425B2}"/>
          </ac:picMkLst>
        </pc:picChg>
        <pc:picChg chg="del">
          <ac:chgData name="Jo Chambers" userId="cca991b323affe33" providerId="LiveId" clId="{C13E6A79-DD46-4BC6-A3BC-EFB8FFDB5C44}" dt="2021-11-16T12:05:49.742" v="1" actId="21"/>
          <ac:picMkLst>
            <pc:docMk/>
            <pc:sldMk cId="1196509867" sldId="696"/>
            <ac:picMk id="4" creationId="{9E00D18F-59F7-4099-BE32-7A707C9F5D52}"/>
          </ac:picMkLst>
        </pc:picChg>
      </pc:sldChg>
      <pc:sldChg chg="addSp delSp modSp mod">
        <pc:chgData name="Jo Chambers" userId="cca991b323affe33" providerId="LiveId" clId="{C13E6A79-DD46-4BC6-A3BC-EFB8FFDB5C44}" dt="2021-11-16T12:11:14.710" v="49" actId="1038"/>
        <pc:sldMkLst>
          <pc:docMk/>
          <pc:sldMk cId="3177228378" sldId="698"/>
        </pc:sldMkLst>
        <pc:picChg chg="add mod">
          <ac:chgData name="Jo Chambers" userId="cca991b323affe33" providerId="LiveId" clId="{C13E6A79-DD46-4BC6-A3BC-EFB8FFDB5C44}" dt="2021-11-16T12:11:14.710" v="49" actId="1038"/>
          <ac:picMkLst>
            <pc:docMk/>
            <pc:sldMk cId="3177228378" sldId="698"/>
            <ac:picMk id="2" creationId="{8C42BD53-30BE-4B8D-AAAB-3F6F42F34259}"/>
          </ac:picMkLst>
        </pc:picChg>
        <pc:picChg chg="del">
          <ac:chgData name="Jo Chambers" userId="cca991b323affe33" providerId="LiveId" clId="{C13E6A79-DD46-4BC6-A3BC-EFB8FFDB5C44}" dt="2021-11-16T12:10:46.013" v="17" actId="21"/>
          <ac:picMkLst>
            <pc:docMk/>
            <pc:sldMk cId="3177228378" sldId="698"/>
            <ac:picMk id="4" creationId="{ED3E87E5-2845-47A1-BDC0-0E4B68D4FC77}"/>
          </ac:picMkLst>
        </pc:picChg>
      </pc:sldChg>
      <pc:sldChg chg="addSp delSp modSp mod">
        <pc:chgData name="Jo Chambers" userId="cca991b323affe33" providerId="LiveId" clId="{C13E6A79-DD46-4BC6-A3BC-EFB8FFDB5C44}" dt="2021-11-16T12:22:01.179" v="55" actId="1076"/>
        <pc:sldMkLst>
          <pc:docMk/>
          <pc:sldMk cId="2027638999" sldId="702"/>
        </pc:sldMkLst>
        <pc:picChg chg="add mod">
          <ac:chgData name="Jo Chambers" userId="cca991b323affe33" providerId="LiveId" clId="{C13E6A79-DD46-4BC6-A3BC-EFB8FFDB5C44}" dt="2021-11-16T12:22:01.179" v="55" actId="1076"/>
          <ac:picMkLst>
            <pc:docMk/>
            <pc:sldMk cId="2027638999" sldId="702"/>
            <ac:picMk id="2" creationId="{96813500-C793-44A6-9BCC-13B026C9C2B8}"/>
          </ac:picMkLst>
        </pc:picChg>
        <pc:picChg chg="del">
          <ac:chgData name="Jo Chambers" userId="cca991b323affe33" providerId="LiveId" clId="{C13E6A79-DD46-4BC6-A3BC-EFB8FFDB5C44}" dt="2021-11-16T12:21:41.488" v="51" actId="21"/>
          <ac:picMkLst>
            <pc:docMk/>
            <pc:sldMk cId="2027638999" sldId="702"/>
            <ac:picMk id="4" creationId="{F3B9E7D4-00B1-45E6-AB78-2924E08200EC}"/>
          </ac:picMkLst>
        </pc:picChg>
      </pc:sldChg>
      <pc:sldChg chg="addSp delSp modSp add mod">
        <pc:chgData name="Jo Chambers" userId="cca991b323affe33" providerId="LiveId" clId="{C13E6A79-DD46-4BC6-A3BC-EFB8FFDB5C44}" dt="2021-11-16T12:33:58.749" v="78" actId="1036"/>
        <pc:sldMkLst>
          <pc:docMk/>
          <pc:sldMk cId="1585296207" sldId="703"/>
        </pc:sldMkLst>
        <pc:picChg chg="add mod">
          <ac:chgData name="Jo Chambers" userId="cca991b323affe33" providerId="LiveId" clId="{C13E6A79-DD46-4BC6-A3BC-EFB8FFDB5C44}" dt="2021-11-16T12:29:37.746" v="72" actId="14100"/>
          <ac:picMkLst>
            <pc:docMk/>
            <pc:sldMk cId="1585296207" sldId="703"/>
            <ac:picMk id="4" creationId="{FA47EA3F-5838-4A58-87B6-390267B8221E}"/>
          </ac:picMkLst>
        </pc:picChg>
        <pc:picChg chg="del">
          <ac:chgData name="Jo Chambers" userId="cca991b323affe33" providerId="LiveId" clId="{C13E6A79-DD46-4BC6-A3BC-EFB8FFDB5C44}" dt="2021-11-16T12:27:44.329" v="57" actId="478"/>
          <ac:picMkLst>
            <pc:docMk/>
            <pc:sldMk cId="1585296207" sldId="703"/>
            <ac:picMk id="8" creationId="{CBE13C7B-0272-422D-854C-6BE0BF938D79}"/>
          </ac:picMkLst>
        </pc:picChg>
        <pc:picChg chg="mod">
          <ac:chgData name="Jo Chambers" userId="cca991b323affe33" providerId="LiveId" clId="{C13E6A79-DD46-4BC6-A3BC-EFB8FFDB5C44}" dt="2021-11-16T12:33:58.749" v="78" actId="1036"/>
          <ac:picMkLst>
            <pc:docMk/>
            <pc:sldMk cId="1585296207" sldId="703"/>
            <ac:picMk id="9" creationId="{F723E869-48F9-4795-BD76-FBC11852F0BC}"/>
          </ac:picMkLst>
        </pc:picChg>
      </pc:sldChg>
    </pc:docChg>
  </pc:docChgLst>
  <pc:docChgLst>
    <pc:chgData name="Jo Chambers" userId="cca991b323affe33" providerId="LiveId" clId="{48300AE7-6ADC-4C07-9262-1D6D21DA6A83}"/>
    <pc:docChg chg="undo custSel modSld">
      <pc:chgData name="Jo Chambers" userId="cca991b323affe33" providerId="LiveId" clId="{48300AE7-6ADC-4C07-9262-1D6D21DA6A83}" dt="2021-11-11T15:54:20.345" v="186" actId="6549"/>
      <pc:docMkLst>
        <pc:docMk/>
      </pc:docMkLst>
      <pc:sldChg chg="modSp mod">
        <pc:chgData name="Jo Chambers" userId="cca991b323affe33" providerId="LiveId" clId="{48300AE7-6ADC-4C07-9262-1D6D21DA6A83}" dt="2021-11-01T08:51:19.448" v="46" actId="20577"/>
        <pc:sldMkLst>
          <pc:docMk/>
          <pc:sldMk cId="1191964988" sldId="659"/>
        </pc:sldMkLst>
        <pc:spChg chg="mod">
          <ac:chgData name="Jo Chambers" userId="cca991b323affe33" providerId="LiveId" clId="{48300AE7-6ADC-4C07-9262-1D6D21DA6A83}" dt="2021-11-01T08:51:19.448" v="46" actId="20577"/>
          <ac:spMkLst>
            <pc:docMk/>
            <pc:sldMk cId="1191964988" sldId="659"/>
            <ac:spMk id="8" creationId="{7587090C-6DA4-48C0-9065-4C6B746F35AF}"/>
          </ac:spMkLst>
        </pc:spChg>
      </pc:sldChg>
      <pc:sldChg chg="modSp mod">
        <pc:chgData name="Jo Chambers" userId="cca991b323affe33" providerId="LiveId" clId="{48300AE7-6ADC-4C07-9262-1D6D21DA6A83}" dt="2021-10-31T20:23:25.885" v="32" actId="20577"/>
        <pc:sldMkLst>
          <pc:docMk/>
          <pc:sldMk cId="3198830997" sldId="673"/>
        </pc:sldMkLst>
        <pc:spChg chg="mod">
          <ac:chgData name="Jo Chambers" userId="cca991b323affe33" providerId="LiveId" clId="{48300AE7-6ADC-4C07-9262-1D6D21DA6A83}" dt="2021-10-31T20:23:25.885" v="32" actId="20577"/>
          <ac:spMkLst>
            <pc:docMk/>
            <pc:sldMk cId="3198830997" sldId="673"/>
            <ac:spMk id="2" creationId="{0DD99D1C-236F-465C-AA35-50DDE43995F8}"/>
          </ac:spMkLst>
        </pc:spChg>
      </pc:sldChg>
      <pc:sldChg chg="modNotesTx">
        <pc:chgData name="Jo Chambers" userId="cca991b323affe33" providerId="LiveId" clId="{48300AE7-6ADC-4C07-9262-1D6D21DA6A83}" dt="2021-11-11T15:53:51.436" v="179" actId="6549"/>
        <pc:sldMkLst>
          <pc:docMk/>
          <pc:sldMk cId="590803288" sldId="674"/>
        </pc:sldMkLst>
      </pc:sldChg>
      <pc:sldChg chg="modSp mod">
        <pc:chgData name="Jo Chambers" userId="cca991b323affe33" providerId="LiveId" clId="{48300AE7-6ADC-4C07-9262-1D6D21DA6A83}" dt="2021-11-06T14:59:16.848" v="178" actId="20577"/>
        <pc:sldMkLst>
          <pc:docMk/>
          <pc:sldMk cId="90591059" sldId="694"/>
        </pc:sldMkLst>
        <pc:spChg chg="mod">
          <ac:chgData name="Jo Chambers" userId="cca991b323affe33" providerId="LiveId" clId="{48300AE7-6ADC-4C07-9262-1D6D21DA6A83}" dt="2021-11-06T14:59:16.848" v="178" actId="20577"/>
          <ac:spMkLst>
            <pc:docMk/>
            <pc:sldMk cId="90591059" sldId="694"/>
            <ac:spMk id="2" creationId="{0DD99D1C-236F-465C-AA35-50DDE43995F8}"/>
          </ac:spMkLst>
        </pc:spChg>
      </pc:sldChg>
      <pc:sldChg chg="addSp delSp modSp mod modNotesTx">
        <pc:chgData name="Jo Chambers" userId="cca991b323affe33" providerId="LiveId" clId="{48300AE7-6ADC-4C07-9262-1D6D21DA6A83}" dt="2021-11-11T15:53:58.481" v="181" actId="6549"/>
        <pc:sldMkLst>
          <pc:docMk/>
          <pc:sldMk cId="2439219527" sldId="695"/>
        </pc:sldMkLst>
        <pc:spChg chg="mod">
          <ac:chgData name="Jo Chambers" userId="cca991b323affe33" providerId="LiveId" clId="{48300AE7-6ADC-4C07-9262-1D6D21DA6A83}" dt="2021-11-06T13:57:41.978" v="85"/>
          <ac:spMkLst>
            <pc:docMk/>
            <pc:sldMk cId="2439219527" sldId="695"/>
            <ac:spMk id="7" creationId="{6C6B55CA-58C8-4A82-90B6-9068D1DDF42C}"/>
          </ac:spMkLst>
        </pc:spChg>
        <pc:spChg chg="mod">
          <ac:chgData name="Jo Chambers" userId="cca991b323affe33" providerId="LiveId" clId="{48300AE7-6ADC-4C07-9262-1D6D21DA6A83}" dt="2021-11-06T13:57:41.978" v="85"/>
          <ac:spMkLst>
            <pc:docMk/>
            <pc:sldMk cId="2439219527" sldId="695"/>
            <ac:spMk id="8" creationId="{405F510E-755A-49EA-A6F5-EBFA70A3098E}"/>
          </ac:spMkLst>
        </pc:spChg>
        <pc:spChg chg="mod">
          <ac:chgData name="Jo Chambers" userId="cca991b323affe33" providerId="LiveId" clId="{48300AE7-6ADC-4C07-9262-1D6D21DA6A83}" dt="2021-11-06T13:57:41.978" v="85"/>
          <ac:spMkLst>
            <pc:docMk/>
            <pc:sldMk cId="2439219527" sldId="695"/>
            <ac:spMk id="9" creationId="{A02A6587-7E0E-4B7F-8C37-4F05F023F857}"/>
          </ac:spMkLst>
        </pc:spChg>
        <pc:spChg chg="mod">
          <ac:chgData name="Jo Chambers" userId="cca991b323affe33" providerId="LiveId" clId="{48300AE7-6ADC-4C07-9262-1D6D21DA6A83}" dt="2021-11-06T13:57:41.978" v="85"/>
          <ac:spMkLst>
            <pc:docMk/>
            <pc:sldMk cId="2439219527" sldId="695"/>
            <ac:spMk id="10" creationId="{36FDE22D-7A39-483B-ADDC-7337F18F5A8E}"/>
          </ac:spMkLst>
        </pc:spChg>
        <pc:spChg chg="mod">
          <ac:chgData name="Jo Chambers" userId="cca991b323affe33" providerId="LiveId" clId="{48300AE7-6ADC-4C07-9262-1D6D21DA6A83}" dt="2021-11-06T13:57:41.978" v="85"/>
          <ac:spMkLst>
            <pc:docMk/>
            <pc:sldMk cId="2439219527" sldId="695"/>
            <ac:spMk id="11" creationId="{D67B7F35-782D-43F3-9555-3964BAE0239B}"/>
          </ac:spMkLst>
        </pc:spChg>
        <pc:spChg chg="mod">
          <ac:chgData name="Jo Chambers" userId="cca991b323affe33" providerId="LiveId" clId="{48300AE7-6ADC-4C07-9262-1D6D21DA6A83}" dt="2021-11-06T13:57:41.978" v="85"/>
          <ac:spMkLst>
            <pc:docMk/>
            <pc:sldMk cId="2439219527" sldId="695"/>
            <ac:spMk id="13" creationId="{B475275D-89D9-4458-B517-A6037A792ECC}"/>
          </ac:spMkLst>
        </pc:spChg>
        <pc:spChg chg="mod">
          <ac:chgData name="Jo Chambers" userId="cca991b323affe33" providerId="LiveId" clId="{48300AE7-6ADC-4C07-9262-1D6D21DA6A83}" dt="2021-11-06T13:57:41.978" v="85"/>
          <ac:spMkLst>
            <pc:docMk/>
            <pc:sldMk cId="2439219527" sldId="695"/>
            <ac:spMk id="14" creationId="{404CCC79-0FBB-4804-8220-A9AA74CC7587}"/>
          </ac:spMkLst>
        </pc:spChg>
        <pc:spChg chg="mod">
          <ac:chgData name="Jo Chambers" userId="cca991b323affe33" providerId="LiveId" clId="{48300AE7-6ADC-4C07-9262-1D6D21DA6A83}" dt="2021-11-06T13:57:41.978" v="85"/>
          <ac:spMkLst>
            <pc:docMk/>
            <pc:sldMk cId="2439219527" sldId="695"/>
            <ac:spMk id="15" creationId="{172D5ED5-F916-4969-BD31-0BF0355DCD10}"/>
          </ac:spMkLst>
        </pc:spChg>
        <pc:grpChg chg="add del mod">
          <ac:chgData name="Jo Chambers" userId="cca991b323affe33" providerId="LiveId" clId="{48300AE7-6ADC-4C07-9262-1D6D21DA6A83}" dt="2021-11-06T13:57:47.854" v="86"/>
          <ac:grpSpMkLst>
            <pc:docMk/>
            <pc:sldMk cId="2439219527" sldId="695"/>
            <ac:grpSpMk id="5" creationId="{D923AA08-C8C8-43E2-BCA9-8E5A2E44CBB3}"/>
          </ac:grpSpMkLst>
        </pc:grpChg>
        <pc:grpChg chg="mod">
          <ac:chgData name="Jo Chambers" userId="cca991b323affe33" providerId="LiveId" clId="{48300AE7-6ADC-4C07-9262-1D6D21DA6A83}" dt="2021-11-06T13:57:41.978" v="85"/>
          <ac:grpSpMkLst>
            <pc:docMk/>
            <pc:sldMk cId="2439219527" sldId="695"/>
            <ac:grpSpMk id="12" creationId="{756D84BD-EBD9-4ABD-B1FC-684BD4ABA171}"/>
          </ac:grpSpMkLst>
        </pc:grpChg>
        <pc:graphicFrameChg chg="mod">
          <ac:chgData name="Jo Chambers" userId="cca991b323affe33" providerId="LiveId" clId="{48300AE7-6ADC-4C07-9262-1D6D21DA6A83}" dt="2021-11-06T13:57:41.978" v="85"/>
          <ac:graphicFrameMkLst>
            <pc:docMk/>
            <pc:sldMk cId="2439219527" sldId="695"/>
            <ac:graphicFrameMk id="6" creationId="{F65CEC1E-FD43-49E8-A10F-904FD31BEFA1}"/>
          </ac:graphicFrameMkLst>
        </pc:graphicFrameChg>
        <pc:picChg chg="add del mod">
          <ac:chgData name="Jo Chambers" userId="cca991b323affe33" providerId="LiveId" clId="{48300AE7-6ADC-4C07-9262-1D6D21DA6A83}" dt="2021-11-06T13:56:56.397" v="84" actId="21"/>
          <ac:picMkLst>
            <pc:docMk/>
            <pc:sldMk cId="2439219527" sldId="695"/>
            <ac:picMk id="2" creationId="{248B68E0-6214-47CB-9847-73916637E36E}"/>
          </ac:picMkLst>
        </pc:picChg>
        <pc:picChg chg="del">
          <ac:chgData name="Jo Chambers" userId="cca991b323affe33" providerId="LiveId" clId="{48300AE7-6ADC-4C07-9262-1D6D21DA6A83}" dt="2021-11-06T13:56:45.137" v="68" actId="21"/>
          <ac:picMkLst>
            <pc:docMk/>
            <pc:sldMk cId="2439219527" sldId="695"/>
            <ac:picMk id="4" creationId="{E08769A2-DC8A-4C73-B316-755ABC66203A}"/>
          </ac:picMkLst>
        </pc:picChg>
        <pc:picChg chg="add mod">
          <ac:chgData name="Jo Chambers" userId="cca991b323affe33" providerId="LiveId" clId="{48300AE7-6ADC-4C07-9262-1D6D21DA6A83}" dt="2021-11-06T13:58:09.678" v="114" actId="1038"/>
          <ac:picMkLst>
            <pc:docMk/>
            <pc:sldMk cId="2439219527" sldId="695"/>
            <ac:picMk id="16" creationId="{2129EB69-E007-4349-9719-0340B73310DB}"/>
          </ac:picMkLst>
        </pc:picChg>
      </pc:sldChg>
      <pc:sldChg chg="modNotesTx">
        <pc:chgData name="Jo Chambers" userId="cca991b323affe33" providerId="LiveId" clId="{48300AE7-6ADC-4C07-9262-1D6D21DA6A83}" dt="2021-11-11T15:54:02.102" v="182" actId="6549"/>
        <pc:sldMkLst>
          <pc:docMk/>
          <pc:sldMk cId="1196509867" sldId="696"/>
        </pc:sldMkLst>
      </pc:sldChg>
      <pc:sldChg chg="modNotesTx">
        <pc:chgData name="Jo Chambers" userId="cca991b323affe33" providerId="LiveId" clId="{48300AE7-6ADC-4C07-9262-1D6D21DA6A83}" dt="2021-11-11T15:54:07.106" v="183" actId="6549"/>
        <pc:sldMkLst>
          <pc:docMk/>
          <pc:sldMk cId="3177228378" sldId="698"/>
        </pc:sldMkLst>
      </pc:sldChg>
      <pc:sldChg chg="addSp delSp modSp mod">
        <pc:chgData name="Jo Chambers" userId="cca991b323affe33" providerId="LiveId" clId="{48300AE7-6ADC-4C07-9262-1D6D21DA6A83}" dt="2021-11-06T13:52:42.041" v="66" actId="14100"/>
        <pc:sldMkLst>
          <pc:docMk/>
          <pc:sldMk cId="90510442" sldId="699"/>
        </pc:sldMkLst>
        <pc:picChg chg="mod">
          <ac:chgData name="Jo Chambers" userId="cca991b323affe33" providerId="LiveId" clId="{48300AE7-6ADC-4C07-9262-1D6D21DA6A83}" dt="2021-11-06T13:52:42.041" v="66" actId="14100"/>
          <ac:picMkLst>
            <pc:docMk/>
            <pc:sldMk cId="90510442" sldId="699"/>
            <ac:picMk id="4" creationId="{3C6B38D8-BF2D-4219-9CB7-401770A61919}"/>
          </ac:picMkLst>
        </pc:picChg>
        <pc:picChg chg="add del mod">
          <ac:chgData name="Jo Chambers" userId="cca991b323affe33" providerId="LiveId" clId="{48300AE7-6ADC-4C07-9262-1D6D21DA6A83}" dt="2021-11-06T13:52:38.214" v="61"/>
          <ac:picMkLst>
            <pc:docMk/>
            <pc:sldMk cId="90510442" sldId="699"/>
            <ac:picMk id="5" creationId="{457EA02F-80C6-45A6-89E5-0C858CF82DB0}"/>
          </ac:picMkLst>
        </pc:picChg>
      </pc:sldChg>
      <pc:sldChg chg="addSp delSp mod modNotesTx">
        <pc:chgData name="Jo Chambers" userId="cca991b323affe33" providerId="LiveId" clId="{48300AE7-6ADC-4C07-9262-1D6D21DA6A83}" dt="2021-11-11T15:54:13.019" v="184" actId="6549"/>
        <pc:sldMkLst>
          <pc:docMk/>
          <pc:sldMk cId="2338945547" sldId="700"/>
        </pc:sldMkLst>
        <pc:picChg chg="add del">
          <ac:chgData name="Jo Chambers" userId="cca991b323affe33" providerId="LiveId" clId="{48300AE7-6ADC-4C07-9262-1D6D21DA6A83}" dt="2021-11-06T13:52:38.799" v="62" actId="21"/>
          <ac:picMkLst>
            <pc:docMk/>
            <pc:sldMk cId="2338945547" sldId="700"/>
            <ac:picMk id="4" creationId="{6D09CEB8-D343-4ECA-B737-44D894B8A739}"/>
          </ac:picMkLst>
        </pc:picChg>
      </pc:sldChg>
      <pc:sldChg chg="modNotesTx">
        <pc:chgData name="Jo Chambers" userId="cca991b323affe33" providerId="LiveId" clId="{48300AE7-6ADC-4C07-9262-1D6D21DA6A83}" dt="2021-11-11T15:54:16.589" v="185" actId="6549"/>
        <pc:sldMkLst>
          <pc:docMk/>
          <pc:sldMk cId="3347552529" sldId="701"/>
        </pc:sldMkLst>
      </pc:sldChg>
      <pc:sldChg chg="modNotesTx">
        <pc:chgData name="Jo Chambers" userId="cca991b323affe33" providerId="LiveId" clId="{48300AE7-6ADC-4C07-9262-1D6D21DA6A83}" dt="2021-11-11T15:54:20.345" v="186" actId="6549"/>
        <pc:sldMkLst>
          <pc:docMk/>
          <pc:sldMk cId="2027638999" sldId="702"/>
        </pc:sldMkLst>
      </pc:sldChg>
    </pc:docChg>
  </pc:docChgLst>
  <pc:docChgLst>
    <pc:chgData name="Jo Chambers" userId="cca991b323affe33" providerId="LiveId" clId="{6C8ED05A-1386-4C51-8700-9A9F7C22745E}"/>
    <pc:docChg chg="modSld">
      <pc:chgData name="Jo Chambers" userId="cca991b323affe33" providerId="LiveId" clId="{6C8ED05A-1386-4C51-8700-9A9F7C22745E}" dt="2021-10-13T12:15:37.937" v="16" actId="6549"/>
      <pc:docMkLst>
        <pc:docMk/>
      </pc:docMkLst>
      <pc:sldChg chg="modNotesTx">
        <pc:chgData name="Jo Chambers" userId="cca991b323affe33" providerId="LiveId" clId="{6C8ED05A-1386-4C51-8700-9A9F7C22745E}" dt="2021-10-13T12:14:49.117" v="3" actId="6549"/>
        <pc:sldMkLst>
          <pc:docMk/>
          <pc:sldMk cId="2988783645" sldId="278"/>
        </pc:sldMkLst>
      </pc:sldChg>
      <pc:sldChg chg="modNotesTx">
        <pc:chgData name="Jo Chambers" userId="cca991b323affe33" providerId="LiveId" clId="{6C8ED05A-1386-4C51-8700-9A9F7C22745E}" dt="2021-10-13T12:15:37.937" v="16" actId="6549"/>
        <pc:sldMkLst>
          <pc:docMk/>
          <pc:sldMk cId="2285444049" sldId="630"/>
        </pc:sldMkLst>
      </pc:sldChg>
      <pc:sldChg chg="modNotesTx">
        <pc:chgData name="Jo Chambers" userId="cca991b323affe33" providerId="LiveId" clId="{6C8ED05A-1386-4C51-8700-9A9F7C22745E}" dt="2021-10-13T12:15:04.146" v="8" actId="6549"/>
        <pc:sldMkLst>
          <pc:docMk/>
          <pc:sldMk cId="1615923635" sldId="641"/>
        </pc:sldMkLst>
      </pc:sldChg>
      <pc:sldChg chg="modNotesTx">
        <pc:chgData name="Jo Chambers" userId="cca991b323affe33" providerId="LiveId" clId="{6C8ED05A-1386-4C51-8700-9A9F7C22745E}" dt="2021-10-13T12:14:36.179" v="0" actId="6549"/>
        <pc:sldMkLst>
          <pc:docMk/>
          <pc:sldMk cId="4150575791" sldId="647"/>
        </pc:sldMkLst>
      </pc:sldChg>
      <pc:sldChg chg="modNotesTx">
        <pc:chgData name="Jo Chambers" userId="cca991b323affe33" providerId="LiveId" clId="{6C8ED05A-1386-4C51-8700-9A9F7C22745E}" dt="2021-10-13T12:14:42.934" v="2" actId="6549"/>
        <pc:sldMkLst>
          <pc:docMk/>
          <pc:sldMk cId="2050176062" sldId="650"/>
        </pc:sldMkLst>
      </pc:sldChg>
      <pc:sldChg chg="modNotesTx">
        <pc:chgData name="Jo Chambers" userId="cca991b323affe33" providerId="LiveId" clId="{6C8ED05A-1386-4C51-8700-9A9F7C22745E}" dt="2021-10-13T12:15:21.538" v="13" actId="6549"/>
        <pc:sldMkLst>
          <pc:docMk/>
          <pc:sldMk cId="844459813" sldId="653"/>
        </pc:sldMkLst>
      </pc:sldChg>
      <pc:sldChg chg="modNotesTx">
        <pc:chgData name="Jo Chambers" userId="cca991b323affe33" providerId="LiveId" clId="{6C8ED05A-1386-4C51-8700-9A9F7C22745E}" dt="2021-10-13T12:14:55.133" v="5" actId="6549"/>
        <pc:sldMkLst>
          <pc:docMk/>
          <pc:sldMk cId="1191964988" sldId="659"/>
        </pc:sldMkLst>
      </pc:sldChg>
      <pc:sldChg chg="modNotesTx">
        <pc:chgData name="Jo Chambers" userId="cca991b323affe33" providerId="LiveId" clId="{6C8ED05A-1386-4C51-8700-9A9F7C22745E}" dt="2021-10-13T12:15:27.416" v="15" actId="6549"/>
        <pc:sldMkLst>
          <pc:docMk/>
          <pc:sldMk cId="2462031301" sldId="669"/>
        </pc:sldMkLst>
      </pc:sldChg>
      <pc:sldChg chg="modNotesTx">
        <pc:chgData name="Jo Chambers" userId="cca991b323affe33" providerId="LiveId" clId="{6C8ED05A-1386-4C51-8700-9A9F7C22745E}" dt="2021-10-13T12:15:15.229" v="11" actId="6549"/>
        <pc:sldMkLst>
          <pc:docMk/>
          <pc:sldMk cId="3198830997" sldId="673"/>
        </pc:sldMkLst>
      </pc:sldChg>
      <pc:sldChg chg="modNotesTx">
        <pc:chgData name="Jo Chambers" userId="cca991b323affe33" providerId="LiveId" clId="{6C8ED05A-1386-4C51-8700-9A9F7C22745E}" dt="2021-10-13T12:15:07.946" v="9" actId="6549"/>
        <pc:sldMkLst>
          <pc:docMk/>
          <pc:sldMk cId="590803288" sldId="674"/>
        </pc:sldMkLst>
      </pc:sldChg>
      <pc:sldChg chg="modNotesTx">
        <pc:chgData name="Jo Chambers" userId="cca991b323affe33" providerId="LiveId" clId="{6C8ED05A-1386-4C51-8700-9A9F7C22745E}" dt="2021-10-13T12:15:01.674" v="7" actId="6549"/>
        <pc:sldMkLst>
          <pc:docMk/>
          <pc:sldMk cId="3108051463" sldId="677"/>
        </pc:sldMkLst>
      </pc:sldChg>
      <pc:sldChg chg="modNotesTx">
        <pc:chgData name="Jo Chambers" userId="cca991b323affe33" providerId="LiveId" clId="{6C8ED05A-1386-4C51-8700-9A9F7C22745E}" dt="2021-10-13T12:15:12.761" v="10" actId="6549"/>
        <pc:sldMkLst>
          <pc:docMk/>
          <pc:sldMk cId="3175455886" sldId="682"/>
        </pc:sldMkLst>
      </pc:sldChg>
      <pc:sldChg chg="modNotesTx">
        <pc:chgData name="Jo Chambers" userId="cca991b323affe33" providerId="LiveId" clId="{6C8ED05A-1386-4C51-8700-9A9F7C22745E}" dt="2021-10-13T12:14:39.607" v="1" actId="6549"/>
        <pc:sldMkLst>
          <pc:docMk/>
          <pc:sldMk cId="1305543639" sldId="683"/>
        </pc:sldMkLst>
      </pc:sldChg>
      <pc:sldChg chg="modNotesTx">
        <pc:chgData name="Jo Chambers" userId="cca991b323affe33" providerId="LiveId" clId="{6C8ED05A-1386-4C51-8700-9A9F7C22745E}" dt="2021-10-13T12:15:24.616" v="14" actId="6549"/>
        <pc:sldMkLst>
          <pc:docMk/>
          <pc:sldMk cId="4234717208" sldId="686"/>
        </pc:sldMkLst>
      </pc:sldChg>
      <pc:sldChg chg="modNotesTx">
        <pc:chgData name="Jo Chambers" userId="cca991b323affe33" providerId="LiveId" clId="{6C8ED05A-1386-4C51-8700-9A9F7C22745E}" dt="2021-10-13T12:14:58.858" v="6" actId="6549"/>
        <pc:sldMkLst>
          <pc:docMk/>
          <pc:sldMk cId="3297115913" sldId="692"/>
        </pc:sldMkLst>
      </pc:sldChg>
      <pc:sldChg chg="modNotesTx">
        <pc:chgData name="Jo Chambers" userId="cca991b323affe33" providerId="LiveId" clId="{6C8ED05A-1386-4C51-8700-9A9F7C22745E}" dt="2021-10-13T12:14:52.573" v="4" actId="6549"/>
        <pc:sldMkLst>
          <pc:docMk/>
          <pc:sldMk cId="3331328461" sldId="693"/>
        </pc:sldMkLst>
      </pc:sldChg>
      <pc:sldChg chg="modNotesTx">
        <pc:chgData name="Jo Chambers" userId="cca991b323affe33" providerId="LiveId" clId="{6C8ED05A-1386-4C51-8700-9A9F7C22745E}" dt="2021-10-13T12:15:17.809" v="12" actId="6549"/>
        <pc:sldMkLst>
          <pc:docMk/>
          <pc:sldMk cId="90591059" sldId="694"/>
        </pc:sldMkLst>
      </pc:sldChg>
    </pc:docChg>
  </pc:docChgLst>
  <pc:docChgLst>
    <pc:chgData name="Jo Chambers" userId="cca991b323affe33" providerId="LiveId" clId="{2F841902-0A62-427B-AF83-32B23CCA74A2}"/>
    <pc:docChg chg="modSld">
      <pc:chgData name="Jo Chambers" userId="cca991b323affe33" providerId="LiveId" clId="{2F841902-0A62-427B-AF83-32B23CCA74A2}" dt="2021-10-13T12:12:39.356" v="0"/>
      <pc:docMkLst>
        <pc:docMk/>
      </pc:docMkLst>
      <pc:sldChg chg="delSp modTransition modAnim">
        <pc:chgData name="Jo Chambers" userId="cca991b323affe33" providerId="LiveId" clId="{2F841902-0A62-427B-AF83-32B23CCA74A2}" dt="2021-10-13T12:12:39.356" v="0"/>
        <pc:sldMkLst>
          <pc:docMk/>
          <pc:sldMk cId="2988783645" sldId="278"/>
        </pc:sldMkLst>
        <pc:picChg chg="del">
          <ac:chgData name="Jo Chambers" userId="cca991b323affe33" providerId="LiveId" clId="{2F841902-0A62-427B-AF83-32B23CCA74A2}" dt="2021-10-13T12:12:39.356" v="0"/>
          <ac:picMkLst>
            <pc:docMk/>
            <pc:sldMk cId="2988783645" sldId="278"/>
            <ac:picMk id="4" creationId="{D19E7099-504D-4AE1-B9CA-9BDCC19F32B3}"/>
          </ac:picMkLst>
        </pc:picChg>
      </pc:sldChg>
      <pc:sldChg chg="delSp modTransition modAnim">
        <pc:chgData name="Jo Chambers" userId="cca991b323affe33" providerId="LiveId" clId="{2F841902-0A62-427B-AF83-32B23CCA74A2}" dt="2021-10-13T12:12:39.356" v="0"/>
        <pc:sldMkLst>
          <pc:docMk/>
          <pc:sldMk cId="2285444049" sldId="630"/>
        </pc:sldMkLst>
        <pc:picChg chg="del">
          <ac:chgData name="Jo Chambers" userId="cca991b323affe33" providerId="LiveId" clId="{2F841902-0A62-427B-AF83-32B23CCA74A2}" dt="2021-10-13T12:12:39.356" v="0"/>
          <ac:picMkLst>
            <pc:docMk/>
            <pc:sldMk cId="2285444049" sldId="630"/>
            <ac:picMk id="2" creationId="{758ECD81-6464-4638-912A-8291DA5F14BB}"/>
          </ac:picMkLst>
        </pc:picChg>
      </pc:sldChg>
      <pc:sldChg chg="delSp modTransition modAnim">
        <pc:chgData name="Jo Chambers" userId="cca991b323affe33" providerId="LiveId" clId="{2F841902-0A62-427B-AF83-32B23CCA74A2}" dt="2021-10-13T12:12:39.356" v="0"/>
        <pc:sldMkLst>
          <pc:docMk/>
          <pc:sldMk cId="1615923635" sldId="641"/>
        </pc:sldMkLst>
        <pc:picChg chg="del">
          <ac:chgData name="Jo Chambers" userId="cca991b323affe33" providerId="LiveId" clId="{2F841902-0A62-427B-AF83-32B23CCA74A2}" dt="2021-10-13T12:12:39.356" v="0"/>
          <ac:picMkLst>
            <pc:docMk/>
            <pc:sldMk cId="1615923635" sldId="641"/>
            <ac:picMk id="2" creationId="{BDE2D0F4-E8B1-4286-BB55-8BD0FBF2BDF0}"/>
          </ac:picMkLst>
        </pc:picChg>
      </pc:sldChg>
      <pc:sldChg chg="delSp modTransition modAnim">
        <pc:chgData name="Jo Chambers" userId="cca991b323affe33" providerId="LiveId" clId="{2F841902-0A62-427B-AF83-32B23CCA74A2}" dt="2021-10-13T12:12:39.356" v="0"/>
        <pc:sldMkLst>
          <pc:docMk/>
          <pc:sldMk cId="4150575791" sldId="647"/>
        </pc:sldMkLst>
        <pc:picChg chg="del">
          <ac:chgData name="Jo Chambers" userId="cca991b323affe33" providerId="LiveId" clId="{2F841902-0A62-427B-AF83-32B23CCA74A2}" dt="2021-10-13T12:12:39.356" v="0"/>
          <ac:picMkLst>
            <pc:docMk/>
            <pc:sldMk cId="4150575791" sldId="647"/>
            <ac:picMk id="14" creationId="{0200B6EE-D0DF-4601-9F40-3ACAA3B3C6B1}"/>
          </ac:picMkLst>
        </pc:picChg>
      </pc:sldChg>
      <pc:sldChg chg="delSp modTransition modAnim">
        <pc:chgData name="Jo Chambers" userId="cca991b323affe33" providerId="LiveId" clId="{2F841902-0A62-427B-AF83-32B23CCA74A2}" dt="2021-10-13T12:12:39.356" v="0"/>
        <pc:sldMkLst>
          <pc:docMk/>
          <pc:sldMk cId="2050176062" sldId="650"/>
        </pc:sldMkLst>
        <pc:picChg chg="del">
          <ac:chgData name="Jo Chambers" userId="cca991b323affe33" providerId="LiveId" clId="{2F841902-0A62-427B-AF83-32B23CCA74A2}" dt="2021-10-13T12:12:39.356" v="0"/>
          <ac:picMkLst>
            <pc:docMk/>
            <pc:sldMk cId="2050176062" sldId="650"/>
            <ac:picMk id="5" creationId="{68652F84-5B07-4EC7-AAC9-067D4805B31D}"/>
          </ac:picMkLst>
        </pc:picChg>
      </pc:sldChg>
      <pc:sldChg chg="delSp modTransition modAnim">
        <pc:chgData name="Jo Chambers" userId="cca991b323affe33" providerId="LiveId" clId="{2F841902-0A62-427B-AF83-32B23CCA74A2}" dt="2021-10-13T12:12:39.356" v="0"/>
        <pc:sldMkLst>
          <pc:docMk/>
          <pc:sldMk cId="844459813" sldId="653"/>
        </pc:sldMkLst>
        <pc:picChg chg="del">
          <ac:chgData name="Jo Chambers" userId="cca991b323affe33" providerId="LiveId" clId="{2F841902-0A62-427B-AF83-32B23CCA74A2}" dt="2021-10-13T12:12:39.356" v="0"/>
          <ac:picMkLst>
            <pc:docMk/>
            <pc:sldMk cId="844459813" sldId="653"/>
            <ac:picMk id="8" creationId="{8CB89358-9FCB-4FD4-86A8-CC16A23F9993}"/>
          </ac:picMkLst>
        </pc:picChg>
      </pc:sldChg>
      <pc:sldChg chg="delSp modTransition modAnim">
        <pc:chgData name="Jo Chambers" userId="cca991b323affe33" providerId="LiveId" clId="{2F841902-0A62-427B-AF83-32B23CCA74A2}" dt="2021-10-13T12:12:39.356" v="0"/>
        <pc:sldMkLst>
          <pc:docMk/>
          <pc:sldMk cId="1191964988" sldId="659"/>
        </pc:sldMkLst>
        <pc:picChg chg="del">
          <ac:chgData name="Jo Chambers" userId="cca991b323affe33" providerId="LiveId" clId="{2F841902-0A62-427B-AF83-32B23CCA74A2}" dt="2021-10-13T12:12:39.356" v="0"/>
          <ac:picMkLst>
            <pc:docMk/>
            <pc:sldMk cId="1191964988" sldId="659"/>
            <ac:picMk id="12" creationId="{0B0C2DD0-75F1-4FE4-ACE9-0F640027B993}"/>
          </ac:picMkLst>
        </pc:picChg>
      </pc:sldChg>
      <pc:sldChg chg="delSp modTransition modAnim">
        <pc:chgData name="Jo Chambers" userId="cca991b323affe33" providerId="LiveId" clId="{2F841902-0A62-427B-AF83-32B23CCA74A2}" dt="2021-10-13T12:12:39.356" v="0"/>
        <pc:sldMkLst>
          <pc:docMk/>
          <pc:sldMk cId="2462031301" sldId="669"/>
        </pc:sldMkLst>
        <pc:picChg chg="del">
          <ac:chgData name="Jo Chambers" userId="cca991b323affe33" providerId="LiveId" clId="{2F841902-0A62-427B-AF83-32B23CCA74A2}" dt="2021-10-13T12:12:39.356" v="0"/>
          <ac:picMkLst>
            <pc:docMk/>
            <pc:sldMk cId="2462031301" sldId="669"/>
            <ac:picMk id="5" creationId="{39376B6C-EB60-4C9E-A8F6-246999C0AC89}"/>
          </ac:picMkLst>
        </pc:picChg>
      </pc:sldChg>
      <pc:sldChg chg="delSp modTransition modAnim">
        <pc:chgData name="Jo Chambers" userId="cca991b323affe33" providerId="LiveId" clId="{2F841902-0A62-427B-AF83-32B23CCA74A2}" dt="2021-10-13T12:12:39.356" v="0"/>
        <pc:sldMkLst>
          <pc:docMk/>
          <pc:sldMk cId="3198830997" sldId="673"/>
        </pc:sldMkLst>
        <pc:picChg chg="del">
          <ac:chgData name="Jo Chambers" userId="cca991b323affe33" providerId="LiveId" clId="{2F841902-0A62-427B-AF83-32B23CCA74A2}" dt="2021-10-13T12:12:39.356" v="0"/>
          <ac:picMkLst>
            <pc:docMk/>
            <pc:sldMk cId="3198830997" sldId="673"/>
            <ac:picMk id="5" creationId="{498B37FE-BADF-4054-B8BC-96B18D03FD92}"/>
          </ac:picMkLst>
        </pc:picChg>
      </pc:sldChg>
      <pc:sldChg chg="delSp modTransition modAnim">
        <pc:chgData name="Jo Chambers" userId="cca991b323affe33" providerId="LiveId" clId="{2F841902-0A62-427B-AF83-32B23CCA74A2}" dt="2021-10-13T12:12:39.356" v="0"/>
        <pc:sldMkLst>
          <pc:docMk/>
          <pc:sldMk cId="590803288" sldId="674"/>
        </pc:sldMkLst>
        <pc:picChg chg="del">
          <ac:chgData name="Jo Chambers" userId="cca991b323affe33" providerId="LiveId" clId="{2F841902-0A62-427B-AF83-32B23CCA74A2}" dt="2021-10-13T12:12:39.356" v="0"/>
          <ac:picMkLst>
            <pc:docMk/>
            <pc:sldMk cId="590803288" sldId="674"/>
            <ac:picMk id="2" creationId="{3EC3931B-75C2-438E-B2A8-C3494628BA49}"/>
          </ac:picMkLst>
        </pc:picChg>
      </pc:sldChg>
      <pc:sldChg chg="delSp modTransition modAnim">
        <pc:chgData name="Jo Chambers" userId="cca991b323affe33" providerId="LiveId" clId="{2F841902-0A62-427B-AF83-32B23CCA74A2}" dt="2021-10-13T12:12:39.356" v="0"/>
        <pc:sldMkLst>
          <pc:docMk/>
          <pc:sldMk cId="3108051463" sldId="677"/>
        </pc:sldMkLst>
        <pc:picChg chg="del">
          <ac:chgData name="Jo Chambers" userId="cca991b323affe33" providerId="LiveId" clId="{2F841902-0A62-427B-AF83-32B23CCA74A2}" dt="2021-10-13T12:12:39.356" v="0"/>
          <ac:picMkLst>
            <pc:docMk/>
            <pc:sldMk cId="3108051463" sldId="677"/>
            <ac:picMk id="4" creationId="{A69E7C6A-B684-489A-A377-EEEA6179EDD9}"/>
          </ac:picMkLst>
        </pc:picChg>
      </pc:sldChg>
      <pc:sldChg chg="delSp modTransition modAnim">
        <pc:chgData name="Jo Chambers" userId="cca991b323affe33" providerId="LiveId" clId="{2F841902-0A62-427B-AF83-32B23CCA74A2}" dt="2021-10-13T12:12:39.356" v="0"/>
        <pc:sldMkLst>
          <pc:docMk/>
          <pc:sldMk cId="3175455886" sldId="682"/>
        </pc:sldMkLst>
        <pc:picChg chg="del">
          <ac:chgData name="Jo Chambers" userId="cca991b323affe33" providerId="LiveId" clId="{2F841902-0A62-427B-AF83-32B23CCA74A2}" dt="2021-10-13T12:12:39.356" v="0"/>
          <ac:picMkLst>
            <pc:docMk/>
            <pc:sldMk cId="3175455886" sldId="682"/>
            <ac:picMk id="2" creationId="{7CA4A2C5-2FFD-408A-B63B-81C312EB7446}"/>
          </ac:picMkLst>
        </pc:picChg>
      </pc:sldChg>
      <pc:sldChg chg="delSp modTransition modAnim">
        <pc:chgData name="Jo Chambers" userId="cca991b323affe33" providerId="LiveId" clId="{2F841902-0A62-427B-AF83-32B23CCA74A2}" dt="2021-10-13T12:12:39.356" v="0"/>
        <pc:sldMkLst>
          <pc:docMk/>
          <pc:sldMk cId="1305543639" sldId="683"/>
        </pc:sldMkLst>
        <pc:picChg chg="del">
          <ac:chgData name="Jo Chambers" userId="cca991b323affe33" providerId="LiveId" clId="{2F841902-0A62-427B-AF83-32B23CCA74A2}" dt="2021-10-13T12:12:39.356" v="0"/>
          <ac:picMkLst>
            <pc:docMk/>
            <pc:sldMk cId="1305543639" sldId="683"/>
            <ac:picMk id="6" creationId="{6FA30EE7-6843-4183-B07F-2692D94E07FA}"/>
          </ac:picMkLst>
        </pc:picChg>
      </pc:sldChg>
      <pc:sldChg chg="delSp modTransition modAnim">
        <pc:chgData name="Jo Chambers" userId="cca991b323affe33" providerId="LiveId" clId="{2F841902-0A62-427B-AF83-32B23CCA74A2}" dt="2021-10-13T12:12:39.356" v="0"/>
        <pc:sldMkLst>
          <pc:docMk/>
          <pc:sldMk cId="4234717208" sldId="686"/>
        </pc:sldMkLst>
        <pc:picChg chg="del">
          <ac:chgData name="Jo Chambers" userId="cca991b323affe33" providerId="LiveId" clId="{2F841902-0A62-427B-AF83-32B23CCA74A2}" dt="2021-10-13T12:12:39.356" v="0"/>
          <ac:picMkLst>
            <pc:docMk/>
            <pc:sldMk cId="4234717208" sldId="686"/>
            <ac:picMk id="2" creationId="{AA75F3E8-4F13-4DED-A1E8-0EFC70A038C1}"/>
          </ac:picMkLst>
        </pc:picChg>
      </pc:sldChg>
      <pc:sldChg chg="delSp modTransition modAnim">
        <pc:chgData name="Jo Chambers" userId="cca991b323affe33" providerId="LiveId" clId="{2F841902-0A62-427B-AF83-32B23CCA74A2}" dt="2021-10-13T12:12:39.356" v="0"/>
        <pc:sldMkLst>
          <pc:docMk/>
          <pc:sldMk cId="3297115913" sldId="692"/>
        </pc:sldMkLst>
        <pc:picChg chg="del">
          <ac:chgData name="Jo Chambers" userId="cca991b323affe33" providerId="LiveId" clId="{2F841902-0A62-427B-AF83-32B23CCA74A2}" dt="2021-10-13T12:12:39.356" v="0"/>
          <ac:picMkLst>
            <pc:docMk/>
            <pc:sldMk cId="3297115913" sldId="692"/>
            <ac:picMk id="2" creationId="{5D5A7DB2-544A-4D82-B09E-0D603DD8C33D}"/>
          </ac:picMkLst>
        </pc:picChg>
      </pc:sldChg>
      <pc:sldChg chg="delSp modTransition modAnim">
        <pc:chgData name="Jo Chambers" userId="cca991b323affe33" providerId="LiveId" clId="{2F841902-0A62-427B-AF83-32B23CCA74A2}" dt="2021-10-13T12:12:39.356" v="0"/>
        <pc:sldMkLst>
          <pc:docMk/>
          <pc:sldMk cId="3331328461" sldId="693"/>
        </pc:sldMkLst>
        <pc:picChg chg="del">
          <ac:chgData name="Jo Chambers" userId="cca991b323affe33" providerId="LiveId" clId="{2F841902-0A62-427B-AF83-32B23CCA74A2}" dt="2021-10-13T12:12:39.356" v="0"/>
          <ac:picMkLst>
            <pc:docMk/>
            <pc:sldMk cId="3331328461" sldId="693"/>
            <ac:picMk id="4" creationId="{42EE3D75-ABEA-41D6-9497-B114880CDC27}"/>
          </ac:picMkLst>
        </pc:picChg>
      </pc:sldChg>
      <pc:sldChg chg="delSp modTransition modAnim">
        <pc:chgData name="Jo Chambers" userId="cca991b323affe33" providerId="LiveId" clId="{2F841902-0A62-427B-AF83-32B23CCA74A2}" dt="2021-10-13T12:12:39.356" v="0"/>
        <pc:sldMkLst>
          <pc:docMk/>
          <pc:sldMk cId="90591059" sldId="694"/>
        </pc:sldMkLst>
        <pc:picChg chg="del">
          <ac:chgData name="Jo Chambers" userId="cca991b323affe33" providerId="LiveId" clId="{2F841902-0A62-427B-AF83-32B23CCA74A2}" dt="2021-10-13T12:12:39.356" v="0"/>
          <ac:picMkLst>
            <pc:docMk/>
            <pc:sldMk cId="90591059" sldId="694"/>
            <ac:picMk id="10" creationId="{000615DB-8BB5-42AF-AF88-E43DAA437A31}"/>
          </ac:picMkLst>
        </pc:picChg>
      </pc:sldChg>
    </pc:docChg>
  </pc:docChgLst>
  <pc:docChgLst>
    <pc:chgData name="Jo Chambers" userId="cca991b323affe33" providerId="LiveId" clId="{20D0FBD0-D65D-4427-B72F-5EC0CA6FF10F}"/>
    <pc:docChg chg="undo custSel addSld delSld modSld sldOrd modMainMaster">
      <pc:chgData name="Jo Chambers" userId="cca991b323affe33" providerId="LiveId" clId="{20D0FBD0-D65D-4427-B72F-5EC0CA6FF10F}" dt="2021-06-20T20:11:50.535" v="973" actId="255"/>
      <pc:docMkLst>
        <pc:docMk/>
      </pc:docMkLst>
      <pc:sldChg chg="del">
        <pc:chgData name="Jo Chambers" userId="cca991b323affe33" providerId="LiveId" clId="{20D0FBD0-D65D-4427-B72F-5EC0CA6FF10F}" dt="2021-06-12T14:51:25.213" v="2" actId="47"/>
        <pc:sldMkLst>
          <pc:docMk/>
          <pc:sldMk cId="2628251684" sldId="515"/>
        </pc:sldMkLst>
      </pc:sldChg>
      <pc:sldChg chg="add del">
        <pc:chgData name="Jo Chambers" userId="cca991b323affe33" providerId="LiveId" clId="{20D0FBD0-D65D-4427-B72F-5EC0CA6FF10F}" dt="2021-06-12T14:55:01.359" v="26" actId="47"/>
        <pc:sldMkLst>
          <pc:docMk/>
          <pc:sldMk cId="1890872873" sldId="628"/>
        </pc:sldMkLst>
      </pc:sldChg>
      <pc:sldChg chg="del">
        <pc:chgData name="Jo Chambers" userId="cca991b323affe33" providerId="LiveId" clId="{20D0FBD0-D65D-4427-B72F-5EC0CA6FF10F}" dt="2021-06-12T14:51:10.820" v="0" actId="2696"/>
        <pc:sldMkLst>
          <pc:docMk/>
          <pc:sldMk cId="4266012800" sldId="628"/>
        </pc:sldMkLst>
      </pc:sldChg>
      <pc:sldChg chg="del">
        <pc:chgData name="Jo Chambers" userId="cca991b323affe33" providerId="LiveId" clId="{20D0FBD0-D65D-4427-B72F-5EC0CA6FF10F}" dt="2021-06-12T14:52:43.516" v="7" actId="2696"/>
        <pc:sldMkLst>
          <pc:docMk/>
          <pc:sldMk cId="1456482514" sldId="629"/>
        </pc:sldMkLst>
      </pc:sldChg>
      <pc:sldChg chg="add del">
        <pc:chgData name="Jo Chambers" userId="cca991b323affe33" providerId="LiveId" clId="{20D0FBD0-D65D-4427-B72F-5EC0CA6FF10F}" dt="2021-06-12T15:01:11.310" v="148" actId="47"/>
        <pc:sldMkLst>
          <pc:docMk/>
          <pc:sldMk cId="2970190638" sldId="629"/>
        </pc:sldMkLst>
      </pc:sldChg>
      <pc:sldChg chg="modSp mod ord">
        <pc:chgData name="Jo Chambers" userId="cca991b323affe33" providerId="LiveId" clId="{20D0FBD0-D65D-4427-B72F-5EC0CA6FF10F}" dt="2021-06-16T10:21:01.923" v="462" actId="20577"/>
        <pc:sldMkLst>
          <pc:docMk/>
          <pc:sldMk cId="2285444049" sldId="630"/>
        </pc:sldMkLst>
        <pc:spChg chg="mod">
          <ac:chgData name="Jo Chambers" userId="cca991b323affe33" providerId="LiveId" clId="{20D0FBD0-D65D-4427-B72F-5EC0CA6FF10F}" dt="2021-06-16T10:21:01.923" v="462" actId="20577"/>
          <ac:spMkLst>
            <pc:docMk/>
            <pc:sldMk cId="2285444049" sldId="630"/>
            <ac:spMk id="8" creationId="{BDAD2129-D2BD-40A1-A697-142EE5883E6B}"/>
          </ac:spMkLst>
        </pc:spChg>
      </pc:sldChg>
      <pc:sldChg chg="del">
        <pc:chgData name="Jo Chambers" userId="cca991b323affe33" providerId="LiveId" clId="{20D0FBD0-D65D-4427-B72F-5EC0CA6FF10F}" dt="2021-06-12T14:51:31.714" v="5" actId="47"/>
        <pc:sldMkLst>
          <pc:docMk/>
          <pc:sldMk cId="2005909018" sldId="634"/>
        </pc:sldMkLst>
      </pc:sldChg>
      <pc:sldChg chg="del">
        <pc:chgData name="Jo Chambers" userId="cca991b323affe33" providerId="LiveId" clId="{20D0FBD0-D65D-4427-B72F-5EC0CA6FF10F}" dt="2021-06-12T14:52:43.516" v="7" actId="2696"/>
        <pc:sldMkLst>
          <pc:docMk/>
          <pc:sldMk cId="772410762" sldId="638"/>
        </pc:sldMkLst>
      </pc:sldChg>
      <pc:sldChg chg="add del">
        <pc:chgData name="Jo Chambers" userId="cca991b323affe33" providerId="LiveId" clId="{20D0FBD0-D65D-4427-B72F-5EC0CA6FF10F}" dt="2021-06-12T15:01:15.418" v="149" actId="47"/>
        <pc:sldMkLst>
          <pc:docMk/>
          <pc:sldMk cId="2149265474" sldId="638"/>
        </pc:sldMkLst>
      </pc:sldChg>
      <pc:sldChg chg="add del ord">
        <pc:chgData name="Jo Chambers" userId="cca991b323affe33" providerId="LiveId" clId="{20D0FBD0-D65D-4427-B72F-5EC0CA6FF10F}" dt="2021-06-20T16:04:59.893" v="884" actId="47"/>
        <pc:sldMkLst>
          <pc:docMk/>
          <pc:sldMk cId="2024464016" sldId="640"/>
        </pc:sldMkLst>
      </pc:sldChg>
      <pc:sldChg chg="modSp mod ord">
        <pc:chgData name="Jo Chambers" userId="cca991b323affe33" providerId="LiveId" clId="{20D0FBD0-D65D-4427-B72F-5EC0CA6FF10F}" dt="2021-06-20T20:10:56.056" v="937" actId="20577"/>
        <pc:sldMkLst>
          <pc:docMk/>
          <pc:sldMk cId="1615923635" sldId="641"/>
        </pc:sldMkLst>
        <pc:spChg chg="mod">
          <ac:chgData name="Jo Chambers" userId="cca991b323affe33" providerId="LiveId" clId="{20D0FBD0-D65D-4427-B72F-5EC0CA6FF10F}" dt="2021-06-20T20:10:56.056" v="937" actId="20577"/>
          <ac:spMkLst>
            <pc:docMk/>
            <pc:sldMk cId="1615923635" sldId="641"/>
            <ac:spMk id="3" creationId="{D70F03FD-A0FC-422C-8CE0-09D2F0786285}"/>
          </ac:spMkLst>
        </pc:spChg>
      </pc:sldChg>
      <pc:sldChg chg="addSp delSp modSp mod">
        <pc:chgData name="Jo Chambers" userId="cca991b323affe33" providerId="LiveId" clId="{20D0FBD0-D65D-4427-B72F-5EC0CA6FF10F}" dt="2021-06-20T16:05:07.892" v="894" actId="1035"/>
        <pc:sldMkLst>
          <pc:docMk/>
          <pc:sldMk cId="4150575791" sldId="647"/>
        </pc:sldMkLst>
        <pc:spChg chg="mod">
          <ac:chgData name="Jo Chambers" userId="cca991b323affe33" providerId="LiveId" clId="{20D0FBD0-D65D-4427-B72F-5EC0CA6FF10F}" dt="2021-06-13T12:25:14.888" v="314" actId="1035"/>
          <ac:spMkLst>
            <pc:docMk/>
            <pc:sldMk cId="4150575791" sldId="647"/>
            <ac:spMk id="5" creationId="{F794E701-2AD6-4606-B820-080B243DEDD1}"/>
          </ac:spMkLst>
        </pc:spChg>
        <pc:spChg chg="mod">
          <ac:chgData name="Jo Chambers" userId="cca991b323affe33" providerId="LiveId" clId="{20D0FBD0-D65D-4427-B72F-5EC0CA6FF10F}" dt="2021-06-13T12:25:29.916" v="329" actId="1076"/>
          <ac:spMkLst>
            <pc:docMk/>
            <pc:sldMk cId="4150575791" sldId="647"/>
            <ac:spMk id="6" creationId="{CD9C7ED5-32D5-42A0-B399-11DFA1582306}"/>
          </ac:spMkLst>
        </pc:spChg>
        <pc:spChg chg="add del mod">
          <ac:chgData name="Jo Chambers" userId="cca991b323affe33" providerId="LiveId" clId="{20D0FBD0-D65D-4427-B72F-5EC0CA6FF10F}" dt="2021-06-13T12:24:03.216" v="219"/>
          <ac:spMkLst>
            <pc:docMk/>
            <pc:sldMk cId="4150575791" sldId="647"/>
            <ac:spMk id="8" creationId="{49E647FC-1D15-4E1B-B810-7DA5D041467B}"/>
          </ac:spMkLst>
        </pc:spChg>
        <pc:spChg chg="add mod">
          <ac:chgData name="Jo Chambers" userId="cca991b323affe33" providerId="LiveId" clId="{20D0FBD0-D65D-4427-B72F-5EC0CA6FF10F}" dt="2021-06-20T16:05:07.892" v="894" actId="1035"/>
          <ac:spMkLst>
            <pc:docMk/>
            <pc:sldMk cId="4150575791" sldId="647"/>
            <ac:spMk id="9" creationId="{09E3FAB7-2598-47A2-AB9C-1440C05374AF}"/>
          </ac:spMkLst>
        </pc:spChg>
        <pc:spChg chg="mod">
          <ac:chgData name="Jo Chambers" userId="cca991b323affe33" providerId="LiveId" clId="{20D0FBD0-D65D-4427-B72F-5EC0CA6FF10F}" dt="2021-06-13T12:25:41.461" v="332" actId="14100"/>
          <ac:spMkLst>
            <pc:docMk/>
            <pc:sldMk cId="4150575791" sldId="647"/>
            <ac:spMk id="10" creationId="{415DCD3C-8EB4-4320-989E-4ED4C804306C}"/>
          </ac:spMkLst>
        </pc:spChg>
        <pc:spChg chg="add del mod">
          <ac:chgData name="Jo Chambers" userId="cca991b323affe33" providerId="LiveId" clId="{20D0FBD0-D65D-4427-B72F-5EC0CA6FF10F}" dt="2021-06-13T12:24:24.986" v="241"/>
          <ac:spMkLst>
            <pc:docMk/>
            <pc:sldMk cId="4150575791" sldId="647"/>
            <ac:spMk id="11" creationId="{5C6DFF85-1F34-4052-A5F6-4930BDB27A29}"/>
          </ac:spMkLst>
        </pc:spChg>
        <pc:picChg chg="mod ord">
          <ac:chgData name="Jo Chambers" userId="cca991b323affe33" providerId="LiveId" clId="{20D0FBD0-D65D-4427-B72F-5EC0CA6FF10F}" dt="2021-06-13T12:25:24.418" v="328" actId="1036"/>
          <ac:picMkLst>
            <pc:docMk/>
            <pc:sldMk cId="4150575791" sldId="647"/>
            <ac:picMk id="4" creationId="{6207D5C7-9BD6-4352-8982-FE21693510DE}"/>
          </ac:picMkLst>
        </pc:picChg>
      </pc:sldChg>
      <pc:sldChg chg="modSp mod">
        <pc:chgData name="Jo Chambers" userId="cca991b323affe33" providerId="LiveId" clId="{20D0FBD0-D65D-4427-B72F-5EC0CA6FF10F}" dt="2021-06-16T10:20:21.474" v="455" actId="1076"/>
        <pc:sldMkLst>
          <pc:docMk/>
          <pc:sldMk cId="2050176062" sldId="650"/>
        </pc:sldMkLst>
        <pc:spChg chg="mod">
          <ac:chgData name="Jo Chambers" userId="cca991b323affe33" providerId="LiveId" clId="{20D0FBD0-D65D-4427-B72F-5EC0CA6FF10F}" dt="2021-06-16T10:20:21.474" v="455" actId="1076"/>
          <ac:spMkLst>
            <pc:docMk/>
            <pc:sldMk cId="2050176062" sldId="650"/>
            <ac:spMk id="3" creationId="{D6434BC6-57CB-41E9-84B7-64589EC2E0F9}"/>
          </ac:spMkLst>
        </pc:spChg>
      </pc:sldChg>
      <pc:sldChg chg="modSp mod">
        <pc:chgData name="Jo Chambers" userId="cca991b323affe33" providerId="LiveId" clId="{20D0FBD0-D65D-4427-B72F-5EC0CA6FF10F}" dt="2021-06-20T20:10:41.904" v="929" actId="1076"/>
        <pc:sldMkLst>
          <pc:docMk/>
          <pc:sldMk cId="844459813" sldId="653"/>
        </pc:sldMkLst>
        <pc:spChg chg="mod">
          <ac:chgData name="Jo Chambers" userId="cca991b323affe33" providerId="LiveId" clId="{20D0FBD0-D65D-4427-B72F-5EC0CA6FF10F}" dt="2021-06-20T20:10:41.904" v="929" actId="1076"/>
          <ac:spMkLst>
            <pc:docMk/>
            <pc:sldMk cId="844459813" sldId="653"/>
            <ac:spMk id="3" creationId="{8E0ABF31-2EB9-404A-B5FC-DA06615D806C}"/>
          </ac:spMkLst>
        </pc:spChg>
        <pc:graphicFrameChg chg="mod modGraphic">
          <ac:chgData name="Jo Chambers" userId="cca991b323affe33" providerId="LiveId" clId="{20D0FBD0-D65D-4427-B72F-5EC0CA6FF10F}" dt="2021-06-20T20:10:37.987" v="928" actId="1037"/>
          <ac:graphicFrameMkLst>
            <pc:docMk/>
            <pc:sldMk cId="844459813" sldId="653"/>
            <ac:graphicFrameMk id="6" creationId="{DA6A4AE2-25D4-4162-853D-18B0DCAE09AE}"/>
          </ac:graphicFrameMkLst>
        </pc:graphicFrameChg>
      </pc:sldChg>
      <pc:sldChg chg="add del">
        <pc:chgData name="Jo Chambers" userId="cca991b323affe33" providerId="LiveId" clId="{20D0FBD0-D65D-4427-B72F-5EC0CA6FF10F}" dt="2021-06-12T15:04:21.652" v="161" actId="47"/>
        <pc:sldMkLst>
          <pc:docMk/>
          <pc:sldMk cId="1879237269" sldId="657"/>
        </pc:sldMkLst>
      </pc:sldChg>
      <pc:sldChg chg="del">
        <pc:chgData name="Jo Chambers" userId="cca991b323affe33" providerId="LiveId" clId="{20D0FBD0-D65D-4427-B72F-5EC0CA6FF10F}" dt="2021-06-12T14:51:29.462" v="3" actId="47"/>
        <pc:sldMkLst>
          <pc:docMk/>
          <pc:sldMk cId="3632884603" sldId="658"/>
        </pc:sldMkLst>
      </pc:sldChg>
      <pc:sldChg chg="addSp modSp mod ord">
        <pc:chgData name="Jo Chambers" userId="cca991b323affe33" providerId="LiveId" clId="{20D0FBD0-D65D-4427-B72F-5EC0CA6FF10F}" dt="2021-06-16T10:20:26.978" v="456" actId="1076"/>
        <pc:sldMkLst>
          <pc:docMk/>
          <pc:sldMk cId="1191964988" sldId="659"/>
        </pc:sldMkLst>
        <pc:spChg chg="mod">
          <ac:chgData name="Jo Chambers" userId="cca991b323affe33" providerId="LiveId" clId="{20D0FBD0-D65D-4427-B72F-5EC0CA6FF10F}" dt="2021-06-16T10:20:26.978" v="456" actId="1076"/>
          <ac:spMkLst>
            <pc:docMk/>
            <pc:sldMk cId="1191964988" sldId="659"/>
            <ac:spMk id="3" creationId="{13F96CCD-1DD4-4FA4-A624-2136B0D939E0}"/>
          </ac:spMkLst>
        </pc:spChg>
        <pc:spChg chg="mod">
          <ac:chgData name="Jo Chambers" userId="cca991b323affe33" providerId="LiveId" clId="{20D0FBD0-D65D-4427-B72F-5EC0CA6FF10F}" dt="2021-06-13T12:49:10.025" v="337" actId="255"/>
          <ac:spMkLst>
            <pc:docMk/>
            <pc:sldMk cId="1191964988" sldId="659"/>
            <ac:spMk id="7" creationId="{2CAD3EE4-9FA0-4298-89D6-63C9824245B6}"/>
          </ac:spMkLst>
        </pc:spChg>
        <pc:spChg chg="mod">
          <ac:chgData name="Jo Chambers" userId="cca991b323affe33" providerId="LiveId" clId="{20D0FBD0-D65D-4427-B72F-5EC0CA6FF10F}" dt="2021-06-13T12:49:15.915" v="338" actId="255"/>
          <ac:spMkLst>
            <pc:docMk/>
            <pc:sldMk cId="1191964988" sldId="659"/>
            <ac:spMk id="8" creationId="{7587090C-6DA4-48C0-9065-4C6B746F35AF}"/>
          </ac:spMkLst>
        </pc:spChg>
        <pc:spChg chg="add mod">
          <ac:chgData name="Jo Chambers" userId="cca991b323affe33" providerId="LiveId" clId="{20D0FBD0-D65D-4427-B72F-5EC0CA6FF10F}" dt="2021-06-16T10:18:52.627" v="437" actId="1582"/>
          <ac:spMkLst>
            <pc:docMk/>
            <pc:sldMk cId="1191964988" sldId="659"/>
            <ac:spMk id="9" creationId="{24AD2329-6F90-4E2D-AF10-BDB15C7A56E7}"/>
          </ac:spMkLst>
        </pc:spChg>
        <pc:grpChg chg="mod">
          <ac:chgData name="Jo Chambers" userId="cca991b323affe33" providerId="LiveId" clId="{20D0FBD0-D65D-4427-B72F-5EC0CA6FF10F}" dt="2021-06-12T14:57:09.665" v="65" actId="1035"/>
          <ac:grpSpMkLst>
            <pc:docMk/>
            <pc:sldMk cId="1191964988" sldId="659"/>
            <ac:grpSpMk id="4" creationId="{B3CE4965-8CB5-4D65-BBF0-18067E15ADEC}"/>
          </ac:grpSpMkLst>
        </pc:grpChg>
        <pc:graphicFrameChg chg="mod modGraphic">
          <ac:chgData name="Jo Chambers" userId="cca991b323affe33" providerId="LiveId" clId="{20D0FBD0-D65D-4427-B72F-5EC0CA6FF10F}" dt="2021-06-13T12:48:56.465" v="336" actId="255"/>
          <ac:graphicFrameMkLst>
            <pc:docMk/>
            <pc:sldMk cId="1191964988" sldId="659"/>
            <ac:graphicFrameMk id="5" creationId="{F50FC613-6F5C-4DFB-B8DB-E683FD2A3A54}"/>
          </ac:graphicFrameMkLst>
        </pc:graphicFrameChg>
      </pc:sldChg>
      <pc:sldChg chg="modSp add del mod">
        <pc:chgData name="Jo Chambers" userId="cca991b323affe33" providerId="LiveId" clId="{20D0FBD0-D65D-4427-B72F-5EC0CA6FF10F}" dt="2021-06-13T13:32:47.574" v="344" actId="47"/>
        <pc:sldMkLst>
          <pc:docMk/>
          <pc:sldMk cId="1031616353" sldId="663"/>
        </pc:sldMkLst>
        <pc:spChg chg="mod">
          <ac:chgData name="Jo Chambers" userId="cca991b323affe33" providerId="LiveId" clId="{20D0FBD0-D65D-4427-B72F-5EC0CA6FF10F}" dt="2021-06-13T13:32:43.289" v="343" actId="6549"/>
          <ac:spMkLst>
            <pc:docMk/>
            <pc:sldMk cId="1031616353" sldId="663"/>
            <ac:spMk id="2" creationId="{A6548CB0-3C05-4550-A613-B98D4BCBAB93}"/>
          </ac:spMkLst>
        </pc:spChg>
      </pc:sldChg>
      <pc:sldChg chg="modSp add mod ord">
        <pc:chgData name="Jo Chambers" userId="cca991b323affe33" providerId="LiveId" clId="{20D0FBD0-D65D-4427-B72F-5EC0CA6FF10F}" dt="2021-06-20T15:33:13.873" v="859" actId="1076"/>
        <pc:sldMkLst>
          <pc:docMk/>
          <pc:sldMk cId="3198830997" sldId="673"/>
        </pc:sldMkLst>
        <pc:spChg chg="mod">
          <ac:chgData name="Jo Chambers" userId="cca991b323affe33" providerId="LiveId" clId="{20D0FBD0-D65D-4427-B72F-5EC0CA6FF10F}" dt="2021-06-20T15:33:13.873" v="859" actId="1076"/>
          <ac:spMkLst>
            <pc:docMk/>
            <pc:sldMk cId="3198830997" sldId="673"/>
            <ac:spMk id="2" creationId="{0DD99D1C-236F-465C-AA35-50DDE43995F8}"/>
          </ac:spMkLst>
        </pc:spChg>
        <pc:spChg chg="mod">
          <ac:chgData name="Jo Chambers" userId="cca991b323affe33" providerId="LiveId" clId="{20D0FBD0-D65D-4427-B72F-5EC0CA6FF10F}" dt="2021-06-20T15:31:22.531" v="626" actId="1038"/>
          <ac:spMkLst>
            <pc:docMk/>
            <pc:sldMk cId="3198830997" sldId="673"/>
            <ac:spMk id="3" creationId="{F22653D2-6C54-4308-8228-8306BD00676C}"/>
          </ac:spMkLst>
        </pc:spChg>
      </pc:sldChg>
      <pc:sldChg chg="modSp mod ord">
        <pc:chgData name="Jo Chambers" userId="cca991b323affe33" providerId="LiveId" clId="{20D0FBD0-D65D-4427-B72F-5EC0CA6FF10F}" dt="2021-06-16T10:29:27.957" v="602" actId="1035"/>
        <pc:sldMkLst>
          <pc:docMk/>
          <pc:sldMk cId="590803288" sldId="674"/>
        </pc:sldMkLst>
        <pc:spChg chg="mod">
          <ac:chgData name="Jo Chambers" userId="cca991b323affe33" providerId="LiveId" clId="{20D0FBD0-D65D-4427-B72F-5EC0CA6FF10F}" dt="2021-06-16T10:21:19.908" v="465" actId="14100"/>
          <ac:spMkLst>
            <pc:docMk/>
            <pc:sldMk cId="590803288" sldId="674"/>
            <ac:spMk id="3" creationId="{71D8FDA7-8F63-40F1-9E20-3C82A695304A}"/>
          </ac:spMkLst>
        </pc:spChg>
        <pc:spChg chg="mod">
          <ac:chgData name="Jo Chambers" userId="cca991b323affe33" providerId="LiveId" clId="{20D0FBD0-D65D-4427-B72F-5EC0CA6FF10F}" dt="2021-06-16T10:29:27.957" v="602" actId="1035"/>
          <ac:spMkLst>
            <pc:docMk/>
            <pc:sldMk cId="590803288" sldId="674"/>
            <ac:spMk id="6" creationId="{C8A454C2-4070-4FFB-BF90-3ADC2A3621DF}"/>
          </ac:spMkLst>
        </pc:spChg>
        <pc:graphicFrameChg chg="mod">
          <ac:chgData name="Jo Chambers" userId="cca991b323affe33" providerId="LiveId" clId="{20D0FBD0-D65D-4427-B72F-5EC0CA6FF10F}" dt="2021-06-16T10:29:22.994" v="588" actId="1036"/>
          <ac:graphicFrameMkLst>
            <pc:docMk/>
            <pc:sldMk cId="590803288" sldId="674"/>
            <ac:graphicFrameMk id="7" creationId="{37C4AD00-7797-40C6-A56A-556EF6D9EAB0}"/>
          </ac:graphicFrameMkLst>
        </pc:graphicFrameChg>
      </pc:sldChg>
      <pc:sldChg chg="add del">
        <pc:chgData name="Jo Chambers" userId="cca991b323affe33" providerId="LiveId" clId="{20D0FBD0-D65D-4427-B72F-5EC0CA6FF10F}" dt="2021-06-12T14:57:56.038" v="75" actId="47"/>
        <pc:sldMkLst>
          <pc:docMk/>
          <pc:sldMk cId="4159025982" sldId="675"/>
        </pc:sldMkLst>
      </pc:sldChg>
      <pc:sldChg chg="del ord">
        <pc:chgData name="Jo Chambers" userId="cca991b323affe33" providerId="LiveId" clId="{20D0FBD0-D65D-4427-B72F-5EC0CA6FF10F}" dt="2021-06-12T14:55:01.359" v="26" actId="47"/>
        <pc:sldMkLst>
          <pc:docMk/>
          <pc:sldMk cId="4037141470" sldId="676"/>
        </pc:sldMkLst>
      </pc:sldChg>
      <pc:sldChg chg="addSp delSp modSp add mod">
        <pc:chgData name="Jo Chambers" userId="cca991b323affe33" providerId="LiveId" clId="{20D0FBD0-D65D-4427-B72F-5EC0CA6FF10F}" dt="2021-06-20T20:01:00.387" v="912" actId="20577"/>
        <pc:sldMkLst>
          <pc:docMk/>
          <pc:sldMk cId="3108051463" sldId="677"/>
        </pc:sldMkLst>
        <pc:spChg chg="mod">
          <ac:chgData name="Jo Chambers" userId="cca991b323affe33" providerId="LiveId" clId="{20D0FBD0-D65D-4427-B72F-5EC0CA6FF10F}" dt="2021-06-20T20:01:00.387" v="912" actId="20577"/>
          <ac:spMkLst>
            <pc:docMk/>
            <pc:sldMk cId="3108051463" sldId="677"/>
            <ac:spMk id="2" creationId="{FC6C83C8-D0EA-4AE4-96CE-F951AF261C91}"/>
          </ac:spMkLst>
        </pc:spChg>
        <pc:spChg chg="mod">
          <ac:chgData name="Jo Chambers" userId="cca991b323affe33" providerId="LiveId" clId="{20D0FBD0-D65D-4427-B72F-5EC0CA6FF10F}" dt="2021-06-16T10:20:08.465" v="453" actId="1076"/>
          <ac:spMkLst>
            <pc:docMk/>
            <pc:sldMk cId="3108051463" sldId="677"/>
            <ac:spMk id="3" creationId="{0B071CC4-7B54-4ED3-9BD4-6FC8A091D6B9}"/>
          </ac:spMkLst>
        </pc:spChg>
        <pc:spChg chg="add del mod">
          <ac:chgData name="Jo Chambers" userId="cca991b323affe33" providerId="LiveId" clId="{20D0FBD0-D65D-4427-B72F-5EC0CA6FF10F}" dt="2021-06-12T15:00:38.223" v="143" actId="478"/>
          <ac:spMkLst>
            <pc:docMk/>
            <pc:sldMk cId="3108051463" sldId="677"/>
            <ac:spMk id="7" creationId="{F62013FF-917A-403B-9EA7-A3C4AE26CDDC}"/>
          </ac:spMkLst>
        </pc:spChg>
      </pc:sldChg>
      <pc:sldChg chg="del ord">
        <pc:chgData name="Jo Chambers" userId="cca991b323affe33" providerId="LiveId" clId="{20D0FBD0-D65D-4427-B72F-5EC0CA6FF10F}" dt="2021-06-12T14:55:01.359" v="26" actId="47"/>
        <pc:sldMkLst>
          <pc:docMk/>
          <pc:sldMk cId="1556903204" sldId="678"/>
        </pc:sldMkLst>
      </pc:sldChg>
      <pc:sldChg chg="del">
        <pc:chgData name="Jo Chambers" userId="cca991b323affe33" providerId="LiveId" clId="{20D0FBD0-D65D-4427-B72F-5EC0CA6FF10F}" dt="2021-06-13T13:44:57.599" v="351" actId="47"/>
        <pc:sldMkLst>
          <pc:docMk/>
          <pc:sldMk cId="175371702" sldId="679"/>
        </pc:sldMkLst>
      </pc:sldChg>
      <pc:sldChg chg="modSp mod ord">
        <pc:chgData name="Jo Chambers" userId="cca991b323affe33" providerId="LiveId" clId="{20D0FBD0-D65D-4427-B72F-5EC0CA6FF10F}" dt="2021-06-16T10:29:11.579" v="556" actId="14100"/>
        <pc:sldMkLst>
          <pc:docMk/>
          <pc:sldMk cId="66826235" sldId="680"/>
        </pc:sldMkLst>
        <pc:spChg chg="mod">
          <ac:chgData name="Jo Chambers" userId="cca991b323affe33" providerId="LiveId" clId="{20D0FBD0-D65D-4427-B72F-5EC0CA6FF10F}" dt="2021-06-16T10:21:31.222" v="469" actId="113"/>
          <ac:spMkLst>
            <pc:docMk/>
            <pc:sldMk cId="66826235" sldId="680"/>
            <ac:spMk id="3" creationId="{71D8FDA7-8F63-40F1-9E20-3C82A695304A}"/>
          </ac:spMkLst>
        </pc:spChg>
        <pc:spChg chg="mod">
          <ac:chgData name="Jo Chambers" userId="cca991b323affe33" providerId="LiveId" clId="{20D0FBD0-D65D-4427-B72F-5EC0CA6FF10F}" dt="2021-06-16T10:29:11.579" v="556" actId="14100"/>
          <ac:spMkLst>
            <pc:docMk/>
            <pc:sldMk cId="66826235" sldId="680"/>
            <ac:spMk id="6" creationId="{C8A454C2-4070-4FFB-BF90-3ADC2A3621DF}"/>
          </ac:spMkLst>
        </pc:spChg>
        <pc:graphicFrameChg chg="mod">
          <ac:chgData name="Jo Chambers" userId="cca991b323affe33" providerId="LiveId" clId="{20D0FBD0-D65D-4427-B72F-5EC0CA6FF10F}" dt="2021-06-16T10:29:00.945" v="544" actId="1076"/>
          <ac:graphicFrameMkLst>
            <pc:docMk/>
            <pc:sldMk cId="66826235" sldId="680"/>
            <ac:graphicFrameMk id="9" creationId="{BEA039D3-8353-4EAE-A9B4-CD6A51159EFF}"/>
          </ac:graphicFrameMkLst>
        </pc:graphicFrameChg>
      </pc:sldChg>
      <pc:sldChg chg="del">
        <pc:chgData name="Jo Chambers" userId="cca991b323affe33" providerId="LiveId" clId="{20D0FBD0-D65D-4427-B72F-5EC0CA6FF10F}" dt="2021-06-12T14:51:30.738" v="4" actId="47"/>
        <pc:sldMkLst>
          <pc:docMk/>
          <pc:sldMk cId="3553754666" sldId="681"/>
        </pc:sldMkLst>
      </pc:sldChg>
      <pc:sldChg chg="modSp mod">
        <pc:chgData name="Jo Chambers" userId="cca991b323affe33" providerId="LiveId" clId="{20D0FBD0-D65D-4427-B72F-5EC0CA6FF10F}" dt="2021-06-16T10:21:42.583" v="472" actId="14100"/>
        <pc:sldMkLst>
          <pc:docMk/>
          <pc:sldMk cId="3175455886" sldId="682"/>
        </pc:sldMkLst>
        <pc:spChg chg="mod">
          <ac:chgData name="Jo Chambers" userId="cca991b323affe33" providerId="LiveId" clId="{20D0FBD0-D65D-4427-B72F-5EC0CA6FF10F}" dt="2021-06-16T10:21:42.583" v="472" actId="14100"/>
          <ac:spMkLst>
            <pc:docMk/>
            <pc:sldMk cId="3175455886" sldId="682"/>
            <ac:spMk id="3" creationId="{89EFAB53-762C-4F9C-B6A7-3ADBF8BA1366}"/>
          </ac:spMkLst>
        </pc:spChg>
      </pc:sldChg>
      <pc:sldChg chg="modSp mod">
        <pc:chgData name="Jo Chambers" userId="cca991b323affe33" providerId="LiveId" clId="{20D0FBD0-D65D-4427-B72F-5EC0CA6FF10F}" dt="2021-06-16T10:20:13.686" v="454" actId="1076"/>
        <pc:sldMkLst>
          <pc:docMk/>
          <pc:sldMk cId="1305543639" sldId="683"/>
        </pc:sldMkLst>
        <pc:spChg chg="mod">
          <ac:chgData name="Jo Chambers" userId="cca991b323affe33" providerId="LiveId" clId="{20D0FBD0-D65D-4427-B72F-5EC0CA6FF10F}" dt="2021-06-16T10:20:13.686" v="454" actId="1076"/>
          <ac:spMkLst>
            <pc:docMk/>
            <pc:sldMk cId="1305543639" sldId="683"/>
            <ac:spMk id="3" creationId="{0B071CC4-7B54-4ED3-9BD4-6FC8A091D6B9}"/>
          </ac:spMkLst>
        </pc:spChg>
      </pc:sldChg>
      <pc:sldChg chg="del">
        <pc:chgData name="Jo Chambers" userId="cca991b323affe33" providerId="LiveId" clId="{20D0FBD0-D65D-4427-B72F-5EC0CA6FF10F}" dt="2021-06-12T14:51:10.820" v="0" actId="2696"/>
        <pc:sldMkLst>
          <pc:docMk/>
          <pc:sldMk cId="1233812590" sldId="684"/>
        </pc:sldMkLst>
      </pc:sldChg>
      <pc:sldChg chg="add del">
        <pc:chgData name="Jo Chambers" userId="cca991b323affe33" providerId="LiveId" clId="{20D0FBD0-D65D-4427-B72F-5EC0CA6FF10F}" dt="2021-06-12T14:55:01.359" v="26" actId="47"/>
        <pc:sldMkLst>
          <pc:docMk/>
          <pc:sldMk cId="1680440097" sldId="684"/>
        </pc:sldMkLst>
      </pc:sldChg>
      <pc:sldChg chg="del ord">
        <pc:chgData name="Jo Chambers" userId="cca991b323affe33" providerId="LiveId" clId="{20D0FBD0-D65D-4427-B72F-5EC0CA6FF10F}" dt="2021-06-12T14:55:01.359" v="26" actId="47"/>
        <pc:sldMkLst>
          <pc:docMk/>
          <pc:sldMk cId="1134532147" sldId="685"/>
        </pc:sldMkLst>
      </pc:sldChg>
      <pc:sldChg chg="modSp mod">
        <pc:chgData name="Jo Chambers" userId="cca991b323affe33" providerId="LiveId" clId="{20D0FBD0-D65D-4427-B72F-5EC0CA6FF10F}" dt="2021-06-20T20:11:50.535" v="973" actId="255"/>
        <pc:sldMkLst>
          <pc:docMk/>
          <pc:sldMk cId="4234717208" sldId="686"/>
        </pc:sldMkLst>
        <pc:spChg chg="mod">
          <ac:chgData name="Jo Chambers" userId="cca991b323affe33" providerId="LiveId" clId="{20D0FBD0-D65D-4427-B72F-5EC0CA6FF10F}" dt="2021-06-20T20:11:50.535" v="973" actId="255"/>
          <ac:spMkLst>
            <pc:docMk/>
            <pc:sldMk cId="4234717208" sldId="686"/>
            <ac:spMk id="3" creationId="{8E0ABF31-2EB9-404A-B5FC-DA06615D806C}"/>
          </ac:spMkLst>
        </pc:spChg>
        <pc:graphicFrameChg chg="mod modGraphic">
          <ac:chgData name="Jo Chambers" userId="cca991b323affe33" providerId="LiveId" clId="{20D0FBD0-D65D-4427-B72F-5EC0CA6FF10F}" dt="2021-06-16T10:28:19.868" v="543" actId="20577"/>
          <ac:graphicFrameMkLst>
            <pc:docMk/>
            <pc:sldMk cId="4234717208" sldId="686"/>
            <ac:graphicFrameMk id="6" creationId="{DA6A4AE2-25D4-4162-853D-18B0DCAE09AE}"/>
          </ac:graphicFrameMkLst>
        </pc:graphicFrameChg>
      </pc:sldChg>
      <pc:sldChg chg="del ord">
        <pc:chgData name="Jo Chambers" userId="cca991b323affe33" providerId="LiveId" clId="{20D0FBD0-D65D-4427-B72F-5EC0CA6FF10F}" dt="2021-06-12T14:55:01.359" v="26" actId="47"/>
        <pc:sldMkLst>
          <pc:docMk/>
          <pc:sldMk cId="871028900" sldId="687"/>
        </pc:sldMkLst>
      </pc:sldChg>
      <pc:sldChg chg="del ord">
        <pc:chgData name="Jo Chambers" userId="cca991b323affe33" providerId="LiveId" clId="{20D0FBD0-D65D-4427-B72F-5EC0CA6FF10F}" dt="2021-06-13T13:32:25.458" v="342" actId="47"/>
        <pc:sldMkLst>
          <pc:docMk/>
          <pc:sldMk cId="2579406177" sldId="689"/>
        </pc:sldMkLst>
      </pc:sldChg>
      <pc:sldChg chg="del">
        <pc:chgData name="Jo Chambers" userId="cca991b323affe33" providerId="LiveId" clId="{20D0FBD0-D65D-4427-B72F-5EC0CA6FF10F}" dt="2021-06-12T14:53:21.259" v="15" actId="47"/>
        <pc:sldMkLst>
          <pc:docMk/>
          <pc:sldMk cId="2931199126" sldId="691"/>
        </pc:sldMkLst>
      </pc:sldChg>
      <pc:sldChg chg="modSp add mod">
        <pc:chgData name="Jo Chambers" userId="cca991b323affe33" providerId="LiveId" clId="{20D0FBD0-D65D-4427-B72F-5EC0CA6FF10F}" dt="2021-06-20T20:11:05.985" v="950" actId="1035"/>
        <pc:sldMkLst>
          <pc:docMk/>
          <pc:sldMk cId="3297115913" sldId="692"/>
        </pc:sldMkLst>
        <pc:spChg chg="mod">
          <ac:chgData name="Jo Chambers" userId="cca991b323affe33" providerId="LiveId" clId="{20D0FBD0-D65D-4427-B72F-5EC0CA6FF10F}" dt="2021-06-20T20:11:05.985" v="950" actId="1035"/>
          <ac:spMkLst>
            <pc:docMk/>
            <pc:sldMk cId="3297115913" sldId="692"/>
            <ac:spMk id="3" creationId="{0B071CC4-7B54-4ED3-9BD4-6FC8A091D6B9}"/>
          </ac:spMkLst>
        </pc:spChg>
        <pc:spChg chg="mod">
          <ac:chgData name="Jo Chambers" userId="cca991b323affe33" providerId="LiveId" clId="{20D0FBD0-D65D-4427-B72F-5EC0CA6FF10F}" dt="2021-06-16T10:19:41.820" v="452" actId="20577"/>
          <ac:spMkLst>
            <pc:docMk/>
            <pc:sldMk cId="3297115913" sldId="692"/>
            <ac:spMk id="9" creationId="{E15B55A2-F510-4F05-9A53-AC26C9E6F67E}"/>
          </ac:spMkLst>
        </pc:spChg>
      </pc:sldChg>
      <pc:sldChg chg="add del">
        <pc:chgData name="Jo Chambers" userId="cca991b323affe33" providerId="LiveId" clId="{20D0FBD0-D65D-4427-B72F-5EC0CA6FF10F}" dt="2021-06-12T15:02:52.754" v="158" actId="47"/>
        <pc:sldMkLst>
          <pc:docMk/>
          <pc:sldMk cId="4124884943" sldId="693"/>
        </pc:sldMkLst>
      </pc:sldChg>
      <pc:sldMasterChg chg="delSldLayout modSldLayout">
        <pc:chgData name="Jo Chambers" userId="cca991b323affe33" providerId="LiveId" clId="{20D0FBD0-D65D-4427-B72F-5EC0CA6FF10F}" dt="2021-06-20T16:04:53.208" v="881" actId="20577"/>
        <pc:sldMasterMkLst>
          <pc:docMk/>
          <pc:sldMasterMk cId="266261087" sldId="2147483660"/>
        </pc:sldMasterMkLst>
        <pc:sldLayoutChg chg="modSp mod">
          <pc:chgData name="Jo Chambers" userId="cca991b323affe33" providerId="LiveId" clId="{20D0FBD0-D65D-4427-B72F-5EC0CA6FF10F}" dt="2021-06-20T16:04:53.208" v="881" actId="20577"/>
          <pc:sldLayoutMkLst>
            <pc:docMk/>
            <pc:sldMasterMk cId="266261087" sldId="2147483660"/>
            <pc:sldLayoutMk cId="0" sldId="2147483662"/>
          </pc:sldLayoutMkLst>
          <pc:spChg chg="mod">
            <ac:chgData name="Jo Chambers" userId="cca991b323affe33" providerId="LiveId" clId="{20D0FBD0-D65D-4427-B72F-5EC0CA6FF10F}" dt="2021-06-20T16:04:53.208" v="881" actId="20577"/>
            <ac:spMkLst>
              <pc:docMk/>
              <pc:sldMasterMk cId="266261087" sldId="2147483660"/>
              <pc:sldLayoutMk cId="0" sldId="2147483662"/>
              <ac:spMk id="8" creationId="{00000000-0000-0000-0000-000000000000}"/>
            </ac:spMkLst>
          </pc:spChg>
        </pc:sldLayoutChg>
        <pc:sldLayoutChg chg="del">
          <pc:chgData name="Jo Chambers" userId="cca991b323affe33" providerId="LiveId" clId="{20D0FBD0-D65D-4427-B72F-5EC0CA6FF10F}" dt="2021-06-12T14:55:01.359" v="26" actId="47"/>
          <pc:sldLayoutMkLst>
            <pc:docMk/>
            <pc:sldMasterMk cId="266261087" sldId="2147483660"/>
            <pc:sldLayoutMk cId="3027858733" sldId="2147483765"/>
          </pc:sldLayoutMkLst>
        </pc:sldLayoutChg>
        <pc:sldLayoutChg chg="del">
          <pc:chgData name="Jo Chambers" userId="cca991b323affe33" providerId="LiveId" clId="{20D0FBD0-D65D-4427-B72F-5EC0CA6FF10F}" dt="2021-06-12T14:53:21.259" v="15" actId="47"/>
          <pc:sldLayoutMkLst>
            <pc:docMk/>
            <pc:sldMasterMk cId="266261087" sldId="2147483660"/>
            <pc:sldLayoutMk cId="1239230138" sldId="2147483766"/>
          </pc:sldLayoutMkLst>
        </pc:sldLayoutChg>
      </pc:sldMasterChg>
    </pc:docChg>
  </pc:docChgLst>
  <pc:docChgLst>
    <pc:chgData name="Jo Chambers" userId="cca991b323affe33" providerId="LiveId" clId="{FD11F8BF-1DD7-4793-8ECE-F6EA67D5D672}"/>
    <pc:docChg chg="delSld modSld">
      <pc:chgData name="Jo Chambers" userId="cca991b323affe33" providerId="LiveId" clId="{FD11F8BF-1DD7-4793-8ECE-F6EA67D5D672}" dt="2021-10-11T14:45:08.319" v="350" actId="47"/>
      <pc:docMkLst>
        <pc:docMk/>
      </pc:docMkLst>
      <pc:sldChg chg="modSp mod">
        <pc:chgData name="Jo Chambers" userId="cca991b323affe33" providerId="LiveId" clId="{FD11F8BF-1DD7-4793-8ECE-F6EA67D5D672}" dt="2021-10-11T11:04:30.124" v="44" actId="114"/>
        <pc:sldMkLst>
          <pc:docMk/>
          <pc:sldMk cId="1191964988" sldId="659"/>
        </pc:sldMkLst>
        <pc:spChg chg="mod">
          <ac:chgData name="Jo Chambers" userId="cca991b323affe33" providerId="LiveId" clId="{FD11F8BF-1DD7-4793-8ECE-F6EA67D5D672}" dt="2021-10-11T11:04:02.990" v="26" actId="1036"/>
          <ac:spMkLst>
            <pc:docMk/>
            <pc:sldMk cId="1191964988" sldId="659"/>
            <ac:spMk id="7" creationId="{2CAD3EE4-9FA0-4298-89D6-63C9824245B6}"/>
          </ac:spMkLst>
        </pc:spChg>
        <pc:spChg chg="mod">
          <ac:chgData name="Jo Chambers" userId="cca991b323affe33" providerId="LiveId" clId="{FD11F8BF-1DD7-4793-8ECE-F6EA67D5D672}" dt="2021-10-11T11:04:30.124" v="44" actId="114"/>
          <ac:spMkLst>
            <pc:docMk/>
            <pc:sldMk cId="1191964988" sldId="659"/>
            <ac:spMk id="8" creationId="{7587090C-6DA4-48C0-9065-4C6B746F35AF}"/>
          </ac:spMkLst>
        </pc:spChg>
      </pc:sldChg>
      <pc:sldChg chg="modSp mod">
        <pc:chgData name="Jo Chambers" userId="cca991b323affe33" providerId="LiveId" clId="{FD11F8BF-1DD7-4793-8ECE-F6EA67D5D672}" dt="2021-10-11T14:41:50.584" v="344" actId="20577"/>
        <pc:sldMkLst>
          <pc:docMk/>
          <pc:sldMk cId="3198830997" sldId="673"/>
        </pc:sldMkLst>
        <pc:spChg chg="mod">
          <ac:chgData name="Jo Chambers" userId="cca991b323affe33" providerId="LiveId" clId="{FD11F8BF-1DD7-4793-8ECE-F6EA67D5D672}" dt="2021-10-11T14:41:50.584" v="344" actId="20577"/>
          <ac:spMkLst>
            <pc:docMk/>
            <pc:sldMk cId="3198830997" sldId="673"/>
            <ac:spMk id="2" creationId="{0DD99D1C-236F-465C-AA35-50DDE43995F8}"/>
          </ac:spMkLst>
        </pc:spChg>
      </pc:sldChg>
      <pc:sldChg chg="modSp mod">
        <pc:chgData name="Jo Chambers" userId="cca991b323affe33" providerId="LiveId" clId="{FD11F8BF-1DD7-4793-8ECE-F6EA67D5D672}" dt="2021-10-11T14:44:57.245" v="349" actId="404"/>
        <pc:sldMkLst>
          <pc:docMk/>
          <pc:sldMk cId="590803288" sldId="674"/>
        </pc:sldMkLst>
        <pc:spChg chg="mod">
          <ac:chgData name="Jo Chambers" userId="cca991b323affe33" providerId="LiveId" clId="{FD11F8BF-1DD7-4793-8ECE-F6EA67D5D672}" dt="2021-10-11T14:44:57.245" v="349" actId="404"/>
          <ac:spMkLst>
            <pc:docMk/>
            <pc:sldMk cId="590803288" sldId="674"/>
            <ac:spMk id="3" creationId="{71D8FDA7-8F63-40F1-9E20-3C82A695304A}"/>
          </ac:spMkLst>
        </pc:spChg>
      </pc:sldChg>
      <pc:sldChg chg="del">
        <pc:chgData name="Jo Chambers" userId="cca991b323affe33" providerId="LiveId" clId="{FD11F8BF-1DD7-4793-8ECE-F6EA67D5D672}" dt="2021-10-11T14:45:08.319" v="350" actId="47"/>
        <pc:sldMkLst>
          <pc:docMk/>
          <pc:sldMk cId="66826235" sldId="6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08E42C-9FDC-4F8A-91C7-294EFAB744B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AC16174-C3C3-4983-89FF-53C370CD62FC}" type="pres">
      <dgm:prSet presAssocID="{1808E42C-9FDC-4F8A-91C7-294EFAB744BF}" presName="diagram" presStyleCnt="0">
        <dgm:presLayoutVars>
          <dgm:dir/>
          <dgm:resizeHandles val="exact"/>
        </dgm:presLayoutVars>
      </dgm:prSet>
      <dgm:spPr/>
      <dgm:t>
        <a:bodyPr/>
        <a:lstStyle/>
        <a:p>
          <a:endParaRPr lang="en-GB"/>
        </a:p>
      </dgm:t>
    </dgm:pt>
  </dgm:ptLst>
  <dgm:cxnLst>
    <dgm:cxn modelId="{067849E7-D842-4B86-9040-B8A05EC50E93}" type="presOf" srcId="{1808E42C-9FDC-4F8A-91C7-294EFAB744BF}" destId="{FAC16174-C3C3-4983-89FF-53C370CD62F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B94E64-F5BF-4CFB-9136-5602763B4D26}"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D2959743-0A7F-41C6-9D9C-C0BB8535AF3D}">
      <dgm:prSet phldrT="[Text]"/>
      <dgm:spPr>
        <a:solidFill>
          <a:srgbClr val="00A499"/>
        </a:solidFill>
      </dgm:spPr>
      <dgm:t>
        <a:bodyPr/>
        <a:lstStyle/>
        <a:p>
          <a:r>
            <a:rPr lang="en-GB">
              <a:latin typeface="Arial" panose="020B0604020202020204" pitchFamily="34" charset="0"/>
              <a:cs typeface="Arial" panose="020B0604020202020204" pitchFamily="34" charset="0"/>
            </a:rPr>
            <a:t>Impact of my cancer</a:t>
          </a:r>
        </a:p>
      </dgm:t>
    </dgm:pt>
    <dgm:pt modelId="{5C27A8CC-5ED3-47F2-9A7A-2EB91F3BE465}" type="parTrans" cxnId="{81931AC1-4FFD-4D5A-AC36-33F8F14EA008}">
      <dgm:prSet/>
      <dgm:spPr/>
      <dgm:t>
        <a:bodyPr/>
        <a:lstStyle/>
        <a:p>
          <a:endParaRPr lang="en-GB"/>
        </a:p>
      </dgm:t>
    </dgm:pt>
    <dgm:pt modelId="{AB293D34-92E2-4A94-9FFC-83D63510BFA2}" type="sibTrans" cxnId="{81931AC1-4FFD-4D5A-AC36-33F8F14EA008}">
      <dgm:prSet/>
      <dgm:spPr/>
      <dgm:t>
        <a:bodyPr/>
        <a:lstStyle/>
        <a:p>
          <a:endParaRPr lang="en-GB"/>
        </a:p>
      </dgm:t>
    </dgm:pt>
    <dgm:pt modelId="{E28EBA3D-FFF7-477E-A185-CA899CFAC5FA}">
      <dgm:prSet phldrT="[Text]"/>
      <dgm:spPr>
        <a:solidFill>
          <a:srgbClr val="FF6600"/>
        </a:solidFill>
      </dgm:spPr>
      <dgm:t>
        <a:bodyPr/>
        <a:lstStyle/>
        <a:p>
          <a:r>
            <a:rPr lang="en-GB">
              <a:latin typeface="Arial" panose="020B0604020202020204" pitchFamily="34" charset="0"/>
              <a:cs typeface="Arial" panose="020B0604020202020204" pitchFamily="34" charset="0"/>
            </a:rPr>
            <a:t>Understand who I am</a:t>
          </a:r>
        </a:p>
      </dgm:t>
    </dgm:pt>
    <dgm:pt modelId="{360955AB-4216-4DC0-8AB7-8669CAE9AAF6}" type="parTrans" cxnId="{08BCA985-68F4-4A50-8043-D3D70E8A78AA}">
      <dgm:prSet/>
      <dgm:spPr/>
      <dgm:t>
        <a:bodyPr/>
        <a:lstStyle/>
        <a:p>
          <a:endParaRPr lang="en-GB"/>
        </a:p>
      </dgm:t>
    </dgm:pt>
    <dgm:pt modelId="{30100B56-F1AE-4328-934E-A568D5E77687}" type="sibTrans" cxnId="{08BCA985-68F4-4A50-8043-D3D70E8A78AA}">
      <dgm:prSet/>
      <dgm:spPr/>
      <dgm:t>
        <a:bodyPr/>
        <a:lstStyle/>
        <a:p>
          <a:endParaRPr lang="en-GB"/>
        </a:p>
      </dgm:t>
    </dgm:pt>
    <dgm:pt modelId="{3438418D-3F10-447A-AC33-AE9AF5AB3D96}">
      <dgm:prSet phldrT="[Text]"/>
      <dgm:spPr>
        <a:solidFill>
          <a:srgbClr val="AE2573"/>
        </a:solidFill>
      </dgm:spPr>
      <dgm:t>
        <a:bodyPr/>
        <a:lstStyle/>
        <a:p>
          <a:r>
            <a:rPr lang="en-GB">
              <a:latin typeface="Arial" panose="020B0604020202020204" pitchFamily="34" charset="0"/>
              <a:cs typeface="Arial" panose="020B0604020202020204" pitchFamily="34" charset="0"/>
            </a:rPr>
            <a:t>Quality of my survival</a:t>
          </a:r>
        </a:p>
      </dgm:t>
    </dgm:pt>
    <dgm:pt modelId="{8F8FD325-E5B1-4FF7-9C6F-EBFF9FF85626}" type="parTrans" cxnId="{4014A1A2-E6C0-4895-8210-A90C4E0379B3}">
      <dgm:prSet/>
      <dgm:spPr/>
      <dgm:t>
        <a:bodyPr/>
        <a:lstStyle/>
        <a:p>
          <a:endParaRPr lang="en-GB"/>
        </a:p>
      </dgm:t>
    </dgm:pt>
    <dgm:pt modelId="{0A8FEF38-D04A-4705-888B-DA34EBE93225}" type="sibTrans" cxnId="{4014A1A2-E6C0-4895-8210-A90C4E0379B3}">
      <dgm:prSet/>
      <dgm:spPr/>
      <dgm:t>
        <a:bodyPr/>
        <a:lstStyle/>
        <a:p>
          <a:endParaRPr lang="en-GB"/>
        </a:p>
      </dgm:t>
    </dgm:pt>
    <dgm:pt modelId="{5DB02A26-7760-4956-854C-7F1D01AD5D02}">
      <dgm:prSet phldrT="[Text]"/>
      <dgm:spPr/>
      <dgm:t>
        <a:bodyPr/>
        <a:lstStyle/>
        <a:p>
          <a:r>
            <a:rPr lang="en-GB">
              <a:latin typeface="Arial" panose="020B0604020202020204" pitchFamily="34" charset="0"/>
              <a:cs typeface="Arial" panose="020B0604020202020204" pitchFamily="34" charset="0"/>
            </a:rPr>
            <a:t>Design services that support me to live well</a:t>
          </a:r>
        </a:p>
      </dgm:t>
    </dgm:pt>
    <dgm:pt modelId="{E652865D-F9E0-45AA-8AB5-12E7E2E6E218}" type="parTrans" cxnId="{61EC1FD5-5214-4856-BE05-34875E181FE0}">
      <dgm:prSet/>
      <dgm:spPr/>
      <dgm:t>
        <a:bodyPr/>
        <a:lstStyle/>
        <a:p>
          <a:endParaRPr lang="en-GB"/>
        </a:p>
      </dgm:t>
    </dgm:pt>
    <dgm:pt modelId="{B763197A-409B-4E6F-8570-039C91173131}" type="sibTrans" cxnId="{61EC1FD5-5214-4856-BE05-34875E181FE0}">
      <dgm:prSet/>
      <dgm:spPr/>
      <dgm:t>
        <a:bodyPr/>
        <a:lstStyle/>
        <a:p>
          <a:endParaRPr lang="en-GB"/>
        </a:p>
      </dgm:t>
    </dgm:pt>
    <dgm:pt modelId="{473CCC17-53B0-484C-BF04-EEEA3BC8B279}">
      <dgm:prSet phldrT="[Text]"/>
      <dgm:spPr/>
      <dgm:t>
        <a:bodyPr/>
        <a:lstStyle/>
        <a:p>
          <a:endParaRPr lang="en-GB"/>
        </a:p>
      </dgm:t>
    </dgm:pt>
    <dgm:pt modelId="{52D59EED-FEB1-4FDE-9261-1C485A062D47}" type="parTrans" cxnId="{3AA367B7-D6EC-4053-A050-69FF988B690C}">
      <dgm:prSet/>
      <dgm:spPr/>
      <dgm:t>
        <a:bodyPr/>
        <a:lstStyle/>
        <a:p>
          <a:endParaRPr lang="en-GB"/>
        </a:p>
      </dgm:t>
    </dgm:pt>
    <dgm:pt modelId="{5C2BF142-106C-46D6-96B2-E481608ACEA3}" type="sibTrans" cxnId="{3AA367B7-D6EC-4053-A050-69FF988B690C}">
      <dgm:prSet/>
      <dgm:spPr/>
      <dgm:t>
        <a:bodyPr/>
        <a:lstStyle/>
        <a:p>
          <a:endParaRPr lang="en-GB"/>
        </a:p>
      </dgm:t>
    </dgm:pt>
    <dgm:pt modelId="{1F061D04-1031-42AC-954A-B693AC867886}" type="pres">
      <dgm:prSet presAssocID="{8EB94E64-F5BF-4CFB-9136-5602763B4D26}" presName="Name0" presStyleCnt="0">
        <dgm:presLayoutVars>
          <dgm:chMax val="4"/>
          <dgm:resizeHandles val="exact"/>
        </dgm:presLayoutVars>
      </dgm:prSet>
      <dgm:spPr/>
      <dgm:t>
        <a:bodyPr/>
        <a:lstStyle/>
        <a:p>
          <a:endParaRPr lang="en-GB"/>
        </a:p>
      </dgm:t>
    </dgm:pt>
    <dgm:pt modelId="{EDD165DB-5782-4466-AA2F-9935B3E7B93F}" type="pres">
      <dgm:prSet presAssocID="{8EB94E64-F5BF-4CFB-9136-5602763B4D26}" presName="ellipse" presStyleLbl="trBgShp" presStyleIdx="0" presStyleCnt="1"/>
      <dgm:spPr/>
    </dgm:pt>
    <dgm:pt modelId="{D428D63D-EF4B-4867-8F0E-AE66613FB5AF}" type="pres">
      <dgm:prSet presAssocID="{8EB94E64-F5BF-4CFB-9136-5602763B4D26}" presName="arrow1" presStyleLbl="fgShp" presStyleIdx="0" presStyleCnt="1"/>
      <dgm:spPr>
        <a:solidFill>
          <a:srgbClr val="44B6E5"/>
        </a:solidFill>
      </dgm:spPr>
    </dgm:pt>
    <dgm:pt modelId="{A0181F0A-7D75-47F7-A5E8-7739E2A90A50}" type="pres">
      <dgm:prSet presAssocID="{8EB94E64-F5BF-4CFB-9136-5602763B4D26}" presName="rectangle" presStyleLbl="revTx" presStyleIdx="0" presStyleCnt="1">
        <dgm:presLayoutVars>
          <dgm:bulletEnabled val="1"/>
        </dgm:presLayoutVars>
      </dgm:prSet>
      <dgm:spPr/>
      <dgm:t>
        <a:bodyPr/>
        <a:lstStyle/>
        <a:p>
          <a:endParaRPr lang="en-GB"/>
        </a:p>
      </dgm:t>
    </dgm:pt>
    <dgm:pt modelId="{E2045566-A1A1-4368-92B5-8521B15BF531}" type="pres">
      <dgm:prSet presAssocID="{E28EBA3D-FFF7-477E-A185-CA899CFAC5FA}" presName="item1" presStyleLbl="node1" presStyleIdx="0" presStyleCnt="3">
        <dgm:presLayoutVars>
          <dgm:bulletEnabled val="1"/>
        </dgm:presLayoutVars>
      </dgm:prSet>
      <dgm:spPr/>
      <dgm:t>
        <a:bodyPr/>
        <a:lstStyle/>
        <a:p>
          <a:endParaRPr lang="en-GB"/>
        </a:p>
      </dgm:t>
    </dgm:pt>
    <dgm:pt modelId="{C80855CD-8071-4CC6-B8DF-063379C5EF42}" type="pres">
      <dgm:prSet presAssocID="{3438418D-3F10-447A-AC33-AE9AF5AB3D96}" presName="item2" presStyleLbl="node1" presStyleIdx="1" presStyleCnt="3" custLinFactNeighborY="-13194">
        <dgm:presLayoutVars>
          <dgm:bulletEnabled val="1"/>
        </dgm:presLayoutVars>
      </dgm:prSet>
      <dgm:spPr/>
      <dgm:t>
        <a:bodyPr/>
        <a:lstStyle/>
        <a:p>
          <a:endParaRPr lang="en-GB"/>
        </a:p>
      </dgm:t>
    </dgm:pt>
    <dgm:pt modelId="{F8BF3AC3-8D31-498A-AF9F-0BE3D0DC543B}" type="pres">
      <dgm:prSet presAssocID="{5DB02A26-7760-4956-854C-7F1D01AD5D02}" presName="item3" presStyleLbl="node1" presStyleIdx="2" presStyleCnt="3" custLinFactNeighborY="-13194">
        <dgm:presLayoutVars>
          <dgm:bulletEnabled val="1"/>
        </dgm:presLayoutVars>
      </dgm:prSet>
      <dgm:spPr/>
      <dgm:t>
        <a:bodyPr/>
        <a:lstStyle/>
        <a:p>
          <a:endParaRPr lang="en-GB"/>
        </a:p>
      </dgm:t>
    </dgm:pt>
    <dgm:pt modelId="{93BB19C4-DEDA-409C-BE49-7A0E8997AD29}" type="pres">
      <dgm:prSet presAssocID="{8EB94E64-F5BF-4CFB-9136-5602763B4D26}" presName="funnel" presStyleLbl="trAlignAcc1" presStyleIdx="0" presStyleCnt="1"/>
      <dgm:spPr/>
    </dgm:pt>
  </dgm:ptLst>
  <dgm:cxnLst>
    <dgm:cxn modelId="{87B8297F-B15D-489B-A86D-7CE6865D0A49}" type="presOf" srcId="{3438418D-3F10-447A-AC33-AE9AF5AB3D96}" destId="{E2045566-A1A1-4368-92B5-8521B15BF531}" srcOrd="0" destOrd="0" presId="urn:microsoft.com/office/officeart/2005/8/layout/funnel1"/>
    <dgm:cxn modelId="{EAE9A31B-2CE0-493E-8AF7-21557BA32790}" type="presOf" srcId="{E28EBA3D-FFF7-477E-A185-CA899CFAC5FA}" destId="{C80855CD-8071-4CC6-B8DF-063379C5EF42}" srcOrd="0" destOrd="0" presId="urn:microsoft.com/office/officeart/2005/8/layout/funnel1"/>
    <dgm:cxn modelId="{08BCA985-68F4-4A50-8043-D3D70E8A78AA}" srcId="{8EB94E64-F5BF-4CFB-9136-5602763B4D26}" destId="{E28EBA3D-FFF7-477E-A185-CA899CFAC5FA}" srcOrd="1" destOrd="0" parTransId="{360955AB-4216-4DC0-8AB7-8669CAE9AAF6}" sibTransId="{30100B56-F1AE-4328-934E-A568D5E77687}"/>
    <dgm:cxn modelId="{4014A1A2-E6C0-4895-8210-A90C4E0379B3}" srcId="{8EB94E64-F5BF-4CFB-9136-5602763B4D26}" destId="{3438418D-3F10-447A-AC33-AE9AF5AB3D96}" srcOrd="2" destOrd="0" parTransId="{8F8FD325-E5B1-4FF7-9C6F-EBFF9FF85626}" sibTransId="{0A8FEF38-D04A-4705-888B-DA34EBE93225}"/>
    <dgm:cxn modelId="{61EC1FD5-5214-4856-BE05-34875E181FE0}" srcId="{8EB94E64-F5BF-4CFB-9136-5602763B4D26}" destId="{5DB02A26-7760-4956-854C-7F1D01AD5D02}" srcOrd="3" destOrd="0" parTransId="{E652865D-F9E0-45AA-8AB5-12E7E2E6E218}" sibTransId="{B763197A-409B-4E6F-8570-039C91173131}"/>
    <dgm:cxn modelId="{8FAC2EE7-7201-4BA3-8F8A-97E59ED07640}" type="presOf" srcId="{D2959743-0A7F-41C6-9D9C-C0BB8535AF3D}" destId="{F8BF3AC3-8D31-498A-AF9F-0BE3D0DC543B}" srcOrd="0" destOrd="0" presId="urn:microsoft.com/office/officeart/2005/8/layout/funnel1"/>
    <dgm:cxn modelId="{3AA367B7-D6EC-4053-A050-69FF988B690C}" srcId="{8EB94E64-F5BF-4CFB-9136-5602763B4D26}" destId="{473CCC17-53B0-484C-BF04-EEEA3BC8B279}" srcOrd="4" destOrd="0" parTransId="{52D59EED-FEB1-4FDE-9261-1C485A062D47}" sibTransId="{5C2BF142-106C-46D6-96B2-E481608ACEA3}"/>
    <dgm:cxn modelId="{B8217F53-E53B-4C5D-88EB-9ECDF523B027}" type="presOf" srcId="{8EB94E64-F5BF-4CFB-9136-5602763B4D26}" destId="{1F061D04-1031-42AC-954A-B693AC867886}" srcOrd="0" destOrd="0" presId="urn:microsoft.com/office/officeart/2005/8/layout/funnel1"/>
    <dgm:cxn modelId="{B4E2DF74-5771-435A-9CBF-67E56AE06DC2}" type="presOf" srcId="{5DB02A26-7760-4956-854C-7F1D01AD5D02}" destId="{A0181F0A-7D75-47F7-A5E8-7739E2A90A50}" srcOrd="0" destOrd="0" presId="urn:microsoft.com/office/officeart/2005/8/layout/funnel1"/>
    <dgm:cxn modelId="{81931AC1-4FFD-4D5A-AC36-33F8F14EA008}" srcId="{8EB94E64-F5BF-4CFB-9136-5602763B4D26}" destId="{D2959743-0A7F-41C6-9D9C-C0BB8535AF3D}" srcOrd="0" destOrd="0" parTransId="{5C27A8CC-5ED3-47F2-9A7A-2EB91F3BE465}" sibTransId="{AB293D34-92E2-4A94-9FFC-83D63510BFA2}"/>
    <dgm:cxn modelId="{C5DA30E0-0CD0-4443-8D3F-0E66EB1DD132}" type="presParOf" srcId="{1F061D04-1031-42AC-954A-B693AC867886}" destId="{EDD165DB-5782-4466-AA2F-9935B3E7B93F}" srcOrd="0" destOrd="0" presId="urn:microsoft.com/office/officeart/2005/8/layout/funnel1"/>
    <dgm:cxn modelId="{2BD1E0B1-8F7B-4309-B04D-BD0054B8009E}" type="presParOf" srcId="{1F061D04-1031-42AC-954A-B693AC867886}" destId="{D428D63D-EF4B-4867-8F0E-AE66613FB5AF}" srcOrd="1" destOrd="0" presId="urn:microsoft.com/office/officeart/2005/8/layout/funnel1"/>
    <dgm:cxn modelId="{0EA27301-E439-441F-ACFF-20A98E5FA16E}" type="presParOf" srcId="{1F061D04-1031-42AC-954A-B693AC867886}" destId="{A0181F0A-7D75-47F7-A5E8-7739E2A90A50}" srcOrd="2" destOrd="0" presId="urn:microsoft.com/office/officeart/2005/8/layout/funnel1"/>
    <dgm:cxn modelId="{5D3C8AAF-FFA9-4D27-9AE1-77952C2B1422}" type="presParOf" srcId="{1F061D04-1031-42AC-954A-B693AC867886}" destId="{E2045566-A1A1-4368-92B5-8521B15BF531}" srcOrd="3" destOrd="0" presId="urn:microsoft.com/office/officeart/2005/8/layout/funnel1"/>
    <dgm:cxn modelId="{57347170-324E-4B97-B6D8-5D3ED795B305}" type="presParOf" srcId="{1F061D04-1031-42AC-954A-B693AC867886}" destId="{C80855CD-8071-4CC6-B8DF-063379C5EF42}" srcOrd="4" destOrd="0" presId="urn:microsoft.com/office/officeart/2005/8/layout/funnel1"/>
    <dgm:cxn modelId="{C1CCB386-F1DC-49DB-8EF7-112562146E53}" type="presParOf" srcId="{1F061D04-1031-42AC-954A-B693AC867886}" destId="{F8BF3AC3-8D31-498A-AF9F-0BE3D0DC543B}" srcOrd="5" destOrd="0" presId="urn:microsoft.com/office/officeart/2005/8/layout/funnel1"/>
    <dgm:cxn modelId="{88FE4260-CD88-49FB-A13B-1B3D899079DB}" type="presParOf" srcId="{1F061D04-1031-42AC-954A-B693AC867886}" destId="{93BB19C4-DEDA-409C-BE49-7A0E8997AD2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1113C2-09B2-48D2-ABB9-1F33491DE0F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E0AC41D4-F8C9-4BD7-889B-0FB1B8F22021}">
      <dgm:prSet phldrT="[Text]" custT="1"/>
      <dgm:spPr/>
      <dgm:t>
        <a:bodyPr/>
        <a:lstStyle/>
        <a:p>
          <a:pPr algn="ctr"/>
          <a:r>
            <a:rPr lang="en-GB" sz="2000" dirty="0">
              <a:latin typeface="Arial" panose="020B0604020202020204" pitchFamily="34" charset="0"/>
              <a:cs typeface="Arial" panose="020B0604020202020204" pitchFamily="34" charset="0"/>
            </a:rPr>
            <a:t>September</a:t>
          </a:r>
        </a:p>
        <a:p>
          <a:pPr algn="ctr"/>
          <a:r>
            <a:rPr lang="en-GB" sz="2000" dirty="0">
              <a:latin typeface="Arial" panose="020B0604020202020204" pitchFamily="34" charset="0"/>
              <a:cs typeface="Arial" panose="020B0604020202020204" pitchFamily="34" charset="0"/>
            </a:rPr>
            <a:t>2020</a:t>
          </a:r>
        </a:p>
      </dgm:t>
    </dgm:pt>
    <dgm:pt modelId="{EC40E039-E5E8-45AC-A626-70A0B2F635C0}" type="parTrans" cxnId="{2B4BAAD2-DB09-4B70-AAAD-B459C7FE2DF9}">
      <dgm:prSet/>
      <dgm:spPr/>
      <dgm:t>
        <a:bodyPr/>
        <a:lstStyle/>
        <a:p>
          <a:endParaRPr lang="en-GB"/>
        </a:p>
      </dgm:t>
    </dgm:pt>
    <dgm:pt modelId="{73544E13-A78C-4B32-8090-0B1A83F6C083}" type="sibTrans" cxnId="{2B4BAAD2-DB09-4B70-AAAD-B459C7FE2DF9}">
      <dgm:prSet/>
      <dgm:spPr/>
      <dgm:t>
        <a:bodyPr/>
        <a:lstStyle/>
        <a:p>
          <a:endParaRPr lang="en-GB"/>
        </a:p>
      </dgm:t>
    </dgm:pt>
    <dgm:pt modelId="{844B60BB-D0FB-4FFA-A459-14213F629F52}">
      <dgm:prSet phldrT="[Text]" custT="1"/>
      <dgm:spPr/>
      <dgm:t>
        <a:bodyPr/>
        <a:lstStyle/>
        <a:p>
          <a:r>
            <a:rPr lang="en-GB" sz="1900" dirty="0">
              <a:latin typeface="Arial" panose="020B0604020202020204" pitchFamily="34" charset="0"/>
              <a:cs typeface="Arial" panose="020B0604020202020204" pitchFamily="34" charset="0"/>
            </a:rPr>
            <a:t>10% sample</a:t>
          </a:r>
        </a:p>
      </dgm:t>
    </dgm:pt>
    <dgm:pt modelId="{ED49B829-EDD4-4596-A9DE-4AD51A1E44E7}" type="parTrans" cxnId="{2F04B63E-8A11-4AB7-BC8C-D9CC982C16D9}">
      <dgm:prSet/>
      <dgm:spPr/>
      <dgm:t>
        <a:bodyPr/>
        <a:lstStyle/>
        <a:p>
          <a:endParaRPr lang="en-GB"/>
        </a:p>
      </dgm:t>
    </dgm:pt>
    <dgm:pt modelId="{74465517-CA84-479F-970B-ACF515A3991E}" type="sibTrans" cxnId="{2F04B63E-8A11-4AB7-BC8C-D9CC982C16D9}">
      <dgm:prSet/>
      <dgm:spPr/>
      <dgm:t>
        <a:bodyPr/>
        <a:lstStyle/>
        <a:p>
          <a:endParaRPr lang="en-GB"/>
        </a:p>
      </dgm:t>
    </dgm:pt>
    <dgm:pt modelId="{AB862337-4FCC-48A0-A059-A690B0A4674D}">
      <dgm:prSet phldrT="[Text]" custT="1"/>
      <dgm:spPr/>
      <dgm:t>
        <a:bodyPr/>
        <a:lstStyle/>
        <a:p>
          <a:r>
            <a:rPr lang="en-GB" sz="2000">
              <a:latin typeface="Arial" panose="020B0604020202020204" pitchFamily="34" charset="0"/>
              <a:cs typeface="Arial" panose="020B0604020202020204" pitchFamily="34" charset="0"/>
            </a:rPr>
            <a:t>December 2020</a:t>
          </a:r>
        </a:p>
      </dgm:t>
    </dgm:pt>
    <dgm:pt modelId="{022FF729-3F83-4516-939F-8A884E345644}" type="parTrans" cxnId="{10E82C51-9702-48D8-A298-182FC106F0A3}">
      <dgm:prSet/>
      <dgm:spPr/>
      <dgm:t>
        <a:bodyPr/>
        <a:lstStyle/>
        <a:p>
          <a:endParaRPr lang="en-GB"/>
        </a:p>
      </dgm:t>
    </dgm:pt>
    <dgm:pt modelId="{DE947112-3182-4C94-A3EF-5D2143FF6A9C}" type="sibTrans" cxnId="{10E82C51-9702-48D8-A298-182FC106F0A3}">
      <dgm:prSet/>
      <dgm:spPr/>
      <dgm:t>
        <a:bodyPr/>
        <a:lstStyle/>
        <a:p>
          <a:endParaRPr lang="en-GB"/>
        </a:p>
      </dgm:t>
    </dgm:pt>
    <dgm:pt modelId="{C47331A1-895A-4B67-9D2C-4E8708BD9CE1}">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900" dirty="0">
              <a:latin typeface="Arial" panose="020B0604020202020204" pitchFamily="34" charset="0"/>
              <a:cs typeface="Arial" panose="020B0604020202020204" pitchFamily="34" charset="0"/>
            </a:rPr>
            <a:t> </a:t>
          </a:r>
          <a:r>
            <a:rPr lang="en-GB" sz="1900" b="1" u="sng" dirty="0">
              <a:latin typeface="Arial" panose="020B0604020202020204" pitchFamily="34" charset="0"/>
              <a:cs typeface="Arial" panose="020B0604020202020204" pitchFamily="34" charset="0"/>
            </a:rPr>
            <a:t>100% breast prostate colorectal</a:t>
          </a:r>
        </a:p>
      </dgm:t>
    </dgm:pt>
    <dgm:pt modelId="{D65790F2-1A6B-4539-9DD6-BC0BDDB55049}" type="parTrans" cxnId="{C667048B-C5A1-4BE7-9A0F-37F53C7925FD}">
      <dgm:prSet/>
      <dgm:spPr/>
      <dgm:t>
        <a:bodyPr/>
        <a:lstStyle/>
        <a:p>
          <a:endParaRPr lang="en-GB"/>
        </a:p>
      </dgm:t>
    </dgm:pt>
    <dgm:pt modelId="{9B447549-1859-43B1-84CB-AF4AC1FEDE8B}" type="sibTrans" cxnId="{C667048B-C5A1-4BE7-9A0F-37F53C7925FD}">
      <dgm:prSet/>
      <dgm:spPr/>
      <dgm:t>
        <a:bodyPr/>
        <a:lstStyle/>
        <a:p>
          <a:endParaRPr lang="en-GB"/>
        </a:p>
      </dgm:t>
    </dgm:pt>
    <dgm:pt modelId="{337A8661-15A4-4B5F-94E3-AD08C64A8781}">
      <dgm:prSet phldrT="[Text]" custT="1"/>
      <dgm:spPr/>
      <dgm:t>
        <a:bodyPr/>
        <a:lstStyle/>
        <a:p>
          <a:r>
            <a:rPr lang="en-GB" sz="1900" dirty="0">
              <a:latin typeface="Arial" panose="020B0604020202020204" pitchFamily="34" charset="0"/>
              <a:cs typeface="Arial" panose="020B0604020202020204" pitchFamily="34" charset="0"/>
            </a:rPr>
            <a:t>Nationwide test</a:t>
          </a:r>
        </a:p>
      </dgm:t>
    </dgm:pt>
    <dgm:pt modelId="{67258006-F815-4859-B024-5125AA93BEEB}" type="parTrans" cxnId="{CF7B9FE2-E4C0-4980-934B-3C69F117B67A}">
      <dgm:prSet/>
      <dgm:spPr/>
      <dgm:t>
        <a:bodyPr/>
        <a:lstStyle/>
        <a:p>
          <a:endParaRPr lang="en-GB"/>
        </a:p>
      </dgm:t>
    </dgm:pt>
    <dgm:pt modelId="{5D229FBE-AB85-4D38-92C6-2A67B004E4A9}" type="sibTrans" cxnId="{CF7B9FE2-E4C0-4980-934B-3C69F117B67A}">
      <dgm:prSet/>
      <dgm:spPr/>
      <dgm:t>
        <a:bodyPr/>
        <a:lstStyle/>
        <a:p>
          <a:endParaRPr lang="en-GB"/>
        </a:p>
      </dgm:t>
    </dgm:pt>
    <dgm:pt modelId="{83737B00-D068-40D1-96E7-955D69662B56}">
      <dgm:prSet phldrT="[Text]" custT="1"/>
      <dgm:spPr/>
      <dgm:t>
        <a:bodyPr/>
        <a:lstStyle/>
        <a:p>
          <a:r>
            <a:rPr lang="en-GB" sz="1900" dirty="0">
              <a:latin typeface="Arial" panose="020B0604020202020204" pitchFamily="34" charset="0"/>
              <a:cs typeface="Arial" panose="020B0604020202020204" pitchFamily="34" charset="0"/>
            </a:rPr>
            <a:t>Breast prostate colorectal</a:t>
          </a:r>
        </a:p>
      </dgm:t>
    </dgm:pt>
    <dgm:pt modelId="{D4BCB96C-2F2C-4319-BA98-BB8468B01F17}" type="parTrans" cxnId="{8AABF05E-088D-4600-9FC9-CC40B4A9C514}">
      <dgm:prSet/>
      <dgm:spPr/>
      <dgm:t>
        <a:bodyPr/>
        <a:lstStyle/>
        <a:p>
          <a:endParaRPr lang="en-GB"/>
        </a:p>
      </dgm:t>
    </dgm:pt>
    <dgm:pt modelId="{2387F7A9-1CED-4DCD-AA39-83E16A4DE064}" type="sibTrans" cxnId="{8AABF05E-088D-4600-9FC9-CC40B4A9C514}">
      <dgm:prSet/>
      <dgm:spPr/>
      <dgm:t>
        <a:bodyPr/>
        <a:lstStyle/>
        <a:p>
          <a:endParaRPr lang="en-GB"/>
        </a:p>
      </dgm:t>
    </dgm:pt>
    <dgm:pt modelId="{1A6DFAF4-7A5C-4F2C-A4D7-E417E616DAAC}">
      <dgm:prSet custT="1"/>
      <dgm:spPr/>
      <dgm:t>
        <a:bodyPr/>
        <a:lstStyle/>
        <a:p>
          <a:r>
            <a:rPr lang="en-GB" sz="2000">
              <a:latin typeface="Arial" panose="020B0604020202020204" pitchFamily="34" charset="0"/>
              <a:cs typeface="Arial" panose="020B0604020202020204" pitchFamily="34" charset="0"/>
            </a:rPr>
            <a:t>July </a:t>
          </a:r>
        </a:p>
        <a:p>
          <a:r>
            <a:rPr lang="en-GB" sz="2000">
              <a:latin typeface="Arial" panose="020B0604020202020204" pitchFamily="34" charset="0"/>
              <a:cs typeface="Arial" panose="020B0604020202020204" pitchFamily="34" charset="0"/>
            </a:rPr>
            <a:t>2021</a:t>
          </a:r>
        </a:p>
      </dgm:t>
    </dgm:pt>
    <dgm:pt modelId="{3F23F45F-3665-4BF1-8CC0-89F885D262EE}" type="parTrans" cxnId="{0BEC3AED-EF24-45A1-916D-97724208D814}">
      <dgm:prSet/>
      <dgm:spPr/>
      <dgm:t>
        <a:bodyPr/>
        <a:lstStyle/>
        <a:p>
          <a:endParaRPr lang="en-GB"/>
        </a:p>
      </dgm:t>
    </dgm:pt>
    <dgm:pt modelId="{79A15EF1-D92D-4E71-8D3A-F42EC05591B8}" type="sibTrans" cxnId="{0BEC3AED-EF24-45A1-916D-97724208D814}">
      <dgm:prSet/>
      <dgm:spPr/>
      <dgm:t>
        <a:bodyPr/>
        <a:lstStyle/>
        <a:p>
          <a:endParaRPr lang="en-GB"/>
        </a:p>
      </dgm:t>
    </dgm:pt>
    <dgm:pt modelId="{7BDB491E-EB84-410D-BB00-6366F3358C5C}">
      <dgm:prSet custT="1"/>
      <dgm:spPr/>
      <dgm:t>
        <a:bodyPr/>
        <a:lstStyle/>
        <a:p>
          <a:r>
            <a:rPr lang="en-GB" sz="2000">
              <a:latin typeface="Arial" panose="020B0604020202020204" pitchFamily="34" charset="0"/>
              <a:cs typeface="Arial" panose="020B0604020202020204" pitchFamily="34" charset="0"/>
            </a:rPr>
            <a:t>October 2021</a:t>
          </a:r>
        </a:p>
      </dgm:t>
    </dgm:pt>
    <dgm:pt modelId="{B9AF4DAF-53D8-4206-BD76-7F754E53AB5B}" type="parTrans" cxnId="{2996CB74-AF73-4EB4-9849-1666C1F6567F}">
      <dgm:prSet/>
      <dgm:spPr/>
      <dgm:t>
        <a:bodyPr/>
        <a:lstStyle/>
        <a:p>
          <a:endParaRPr lang="en-GB"/>
        </a:p>
      </dgm:t>
    </dgm:pt>
    <dgm:pt modelId="{F53BDB99-6CCF-4B75-831C-527F268516DD}" type="sibTrans" cxnId="{2996CB74-AF73-4EB4-9849-1666C1F6567F}">
      <dgm:prSet/>
      <dgm:spPr/>
      <dgm:t>
        <a:bodyPr/>
        <a:lstStyle/>
        <a:p>
          <a:endParaRPr lang="en-GB"/>
        </a:p>
      </dgm:t>
    </dgm:pt>
    <dgm:pt modelId="{8CB4F1D5-8421-41C4-BAB7-9DA60EC8F073}" type="pres">
      <dgm:prSet presAssocID="{001113C2-09B2-48D2-ABB9-1F33491DE0F2}" presName="Name0" presStyleCnt="0">
        <dgm:presLayoutVars>
          <dgm:chMax val="11"/>
          <dgm:chPref val="11"/>
          <dgm:dir/>
          <dgm:resizeHandles/>
        </dgm:presLayoutVars>
      </dgm:prSet>
      <dgm:spPr/>
      <dgm:t>
        <a:bodyPr/>
        <a:lstStyle/>
        <a:p>
          <a:endParaRPr lang="en-GB"/>
        </a:p>
      </dgm:t>
    </dgm:pt>
    <dgm:pt modelId="{249CEAB3-FA70-4D2D-AB8C-443F85FFC767}" type="pres">
      <dgm:prSet presAssocID="{7BDB491E-EB84-410D-BB00-6366F3358C5C}" presName="Accent4" presStyleCnt="0"/>
      <dgm:spPr/>
    </dgm:pt>
    <dgm:pt modelId="{1C7FFAF8-CBCD-41C9-AE6F-661C223F40F4}" type="pres">
      <dgm:prSet presAssocID="{7BDB491E-EB84-410D-BB00-6366F3358C5C}" presName="Accent" presStyleLbl="node1" presStyleIdx="0" presStyleCnt="4"/>
      <dgm:spPr/>
    </dgm:pt>
    <dgm:pt modelId="{A45BEA4D-B70F-4216-B2A4-27585A13B2C1}" type="pres">
      <dgm:prSet presAssocID="{7BDB491E-EB84-410D-BB00-6366F3358C5C}" presName="ParentBackground4" presStyleCnt="0"/>
      <dgm:spPr/>
    </dgm:pt>
    <dgm:pt modelId="{77F9DFB5-C619-49E7-963E-D5372E5AB374}" type="pres">
      <dgm:prSet presAssocID="{7BDB491E-EB84-410D-BB00-6366F3358C5C}" presName="ParentBackground" presStyleLbl="fgAcc1" presStyleIdx="0" presStyleCnt="4"/>
      <dgm:spPr/>
      <dgm:t>
        <a:bodyPr/>
        <a:lstStyle/>
        <a:p>
          <a:endParaRPr lang="en-GB"/>
        </a:p>
      </dgm:t>
    </dgm:pt>
    <dgm:pt modelId="{8766B5AA-29F9-4486-8C08-31CDA254D394}" type="pres">
      <dgm:prSet presAssocID="{7BDB491E-EB84-410D-BB00-6366F3358C5C}" presName="Parent4" presStyleLbl="revTx" presStyleIdx="0" presStyleCnt="2">
        <dgm:presLayoutVars>
          <dgm:chMax val="1"/>
          <dgm:chPref val="1"/>
          <dgm:bulletEnabled val="1"/>
        </dgm:presLayoutVars>
      </dgm:prSet>
      <dgm:spPr/>
      <dgm:t>
        <a:bodyPr/>
        <a:lstStyle/>
        <a:p>
          <a:endParaRPr lang="en-GB"/>
        </a:p>
      </dgm:t>
    </dgm:pt>
    <dgm:pt modelId="{988BF542-0E1B-413D-A43D-DD56FF75FED1}" type="pres">
      <dgm:prSet presAssocID="{1A6DFAF4-7A5C-4F2C-A4D7-E417E616DAAC}" presName="Accent3" presStyleCnt="0"/>
      <dgm:spPr/>
    </dgm:pt>
    <dgm:pt modelId="{E3CC1C01-9F33-4BF8-9A39-63CAED74B7F9}" type="pres">
      <dgm:prSet presAssocID="{1A6DFAF4-7A5C-4F2C-A4D7-E417E616DAAC}" presName="Accent" presStyleLbl="node1" presStyleIdx="1" presStyleCnt="4"/>
      <dgm:spPr/>
    </dgm:pt>
    <dgm:pt modelId="{6B697346-93A7-4DF4-B06F-4B32B3B58044}" type="pres">
      <dgm:prSet presAssocID="{1A6DFAF4-7A5C-4F2C-A4D7-E417E616DAAC}" presName="ParentBackground3" presStyleCnt="0"/>
      <dgm:spPr/>
    </dgm:pt>
    <dgm:pt modelId="{A29570B7-803B-40E4-ACE9-2E981680D8FB}" type="pres">
      <dgm:prSet presAssocID="{1A6DFAF4-7A5C-4F2C-A4D7-E417E616DAAC}" presName="ParentBackground" presStyleLbl="fgAcc1" presStyleIdx="1" presStyleCnt="4"/>
      <dgm:spPr/>
      <dgm:t>
        <a:bodyPr/>
        <a:lstStyle/>
        <a:p>
          <a:endParaRPr lang="en-GB"/>
        </a:p>
      </dgm:t>
    </dgm:pt>
    <dgm:pt modelId="{81D25055-5322-4456-A30C-08DB656058C6}" type="pres">
      <dgm:prSet presAssocID="{1A6DFAF4-7A5C-4F2C-A4D7-E417E616DAAC}" presName="Parent3" presStyleLbl="revTx" presStyleIdx="0" presStyleCnt="2">
        <dgm:presLayoutVars>
          <dgm:chMax val="1"/>
          <dgm:chPref val="1"/>
          <dgm:bulletEnabled val="1"/>
        </dgm:presLayoutVars>
      </dgm:prSet>
      <dgm:spPr/>
      <dgm:t>
        <a:bodyPr/>
        <a:lstStyle/>
        <a:p>
          <a:endParaRPr lang="en-GB"/>
        </a:p>
      </dgm:t>
    </dgm:pt>
    <dgm:pt modelId="{53A359BB-BDE9-4F1C-9DC7-B4493E44B837}" type="pres">
      <dgm:prSet presAssocID="{AB862337-4FCC-48A0-A059-A690B0A4674D}" presName="Accent2" presStyleCnt="0"/>
      <dgm:spPr/>
    </dgm:pt>
    <dgm:pt modelId="{FC96566E-81B5-4B66-B72E-0D10B1250FA9}" type="pres">
      <dgm:prSet presAssocID="{AB862337-4FCC-48A0-A059-A690B0A4674D}" presName="Accent" presStyleLbl="node1" presStyleIdx="2" presStyleCnt="4"/>
      <dgm:spPr/>
    </dgm:pt>
    <dgm:pt modelId="{28E0E827-422F-47E1-BFFB-FD943137DA8D}" type="pres">
      <dgm:prSet presAssocID="{AB862337-4FCC-48A0-A059-A690B0A4674D}" presName="ParentBackground2" presStyleCnt="0"/>
      <dgm:spPr/>
    </dgm:pt>
    <dgm:pt modelId="{BA9D3933-E89E-4439-8D62-6637FF23FFF2}" type="pres">
      <dgm:prSet presAssocID="{AB862337-4FCC-48A0-A059-A690B0A4674D}" presName="ParentBackground" presStyleLbl="fgAcc1" presStyleIdx="2" presStyleCnt="4"/>
      <dgm:spPr/>
      <dgm:t>
        <a:bodyPr/>
        <a:lstStyle/>
        <a:p>
          <a:endParaRPr lang="en-GB"/>
        </a:p>
      </dgm:t>
    </dgm:pt>
    <dgm:pt modelId="{33DC3E2F-E7B2-47E6-B053-58D0E878BA29}" type="pres">
      <dgm:prSet presAssocID="{AB862337-4FCC-48A0-A059-A690B0A4674D}" presName="Child2" presStyleLbl="revTx" presStyleIdx="0" presStyleCnt="2" custLinFactNeighborX="93" custLinFactNeighborY="124">
        <dgm:presLayoutVars>
          <dgm:chMax val="0"/>
          <dgm:chPref val="0"/>
          <dgm:bulletEnabled val="1"/>
        </dgm:presLayoutVars>
      </dgm:prSet>
      <dgm:spPr/>
      <dgm:t>
        <a:bodyPr/>
        <a:lstStyle/>
        <a:p>
          <a:endParaRPr lang="en-GB"/>
        </a:p>
      </dgm:t>
    </dgm:pt>
    <dgm:pt modelId="{C50FEC26-83C4-4A81-AA3F-5129C7364493}" type="pres">
      <dgm:prSet presAssocID="{AB862337-4FCC-48A0-A059-A690B0A4674D}" presName="Parent2" presStyleLbl="revTx" presStyleIdx="0" presStyleCnt="2">
        <dgm:presLayoutVars>
          <dgm:chMax val="1"/>
          <dgm:chPref val="1"/>
          <dgm:bulletEnabled val="1"/>
        </dgm:presLayoutVars>
      </dgm:prSet>
      <dgm:spPr/>
      <dgm:t>
        <a:bodyPr/>
        <a:lstStyle/>
        <a:p>
          <a:endParaRPr lang="en-GB"/>
        </a:p>
      </dgm:t>
    </dgm:pt>
    <dgm:pt modelId="{562FA1C7-3C3D-411F-9956-30A07F4576A0}" type="pres">
      <dgm:prSet presAssocID="{E0AC41D4-F8C9-4BD7-889B-0FB1B8F22021}" presName="Accent1" presStyleCnt="0"/>
      <dgm:spPr/>
    </dgm:pt>
    <dgm:pt modelId="{DC1BA1B9-1371-41AB-86B3-0B5E8B54BE82}" type="pres">
      <dgm:prSet presAssocID="{E0AC41D4-F8C9-4BD7-889B-0FB1B8F22021}" presName="Accent" presStyleLbl="node1" presStyleIdx="3" presStyleCnt="4"/>
      <dgm:spPr/>
    </dgm:pt>
    <dgm:pt modelId="{44720EA4-3807-445C-BD57-43E5157453B2}" type="pres">
      <dgm:prSet presAssocID="{E0AC41D4-F8C9-4BD7-889B-0FB1B8F22021}" presName="ParentBackground1" presStyleCnt="0"/>
      <dgm:spPr/>
    </dgm:pt>
    <dgm:pt modelId="{AE54D128-2112-44C8-8A62-274C90890EE7}" type="pres">
      <dgm:prSet presAssocID="{E0AC41D4-F8C9-4BD7-889B-0FB1B8F22021}" presName="ParentBackground" presStyleLbl="fgAcc1" presStyleIdx="3" presStyleCnt="4"/>
      <dgm:spPr/>
      <dgm:t>
        <a:bodyPr/>
        <a:lstStyle/>
        <a:p>
          <a:endParaRPr lang="en-GB"/>
        </a:p>
      </dgm:t>
    </dgm:pt>
    <dgm:pt modelId="{8EAE59D9-4D4F-4167-A982-C362C044DAFA}" type="pres">
      <dgm:prSet presAssocID="{E0AC41D4-F8C9-4BD7-889B-0FB1B8F22021}" presName="Child1" presStyleLbl="revTx" presStyleIdx="1" presStyleCnt="2">
        <dgm:presLayoutVars>
          <dgm:chMax val="0"/>
          <dgm:chPref val="0"/>
          <dgm:bulletEnabled val="1"/>
        </dgm:presLayoutVars>
      </dgm:prSet>
      <dgm:spPr/>
      <dgm:t>
        <a:bodyPr/>
        <a:lstStyle/>
        <a:p>
          <a:endParaRPr lang="en-GB"/>
        </a:p>
      </dgm:t>
    </dgm:pt>
    <dgm:pt modelId="{DE70A057-0F21-4A76-BEA8-6E5F1CA00A40}" type="pres">
      <dgm:prSet presAssocID="{E0AC41D4-F8C9-4BD7-889B-0FB1B8F22021}" presName="Parent1" presStyleLbl="revTx" presStyleIdx="1" presStyleCnt="2">
        <dgm:presLayoutVars>
          <dgm:chMax val="1"/>
          <dgm:chPref val="1"/>
          <dgm:bulletEnabled val="1"/>
        </dgm:presLayoutVars>
      </dgm:prSet>
      <dgm:spPr/>
      <dgm:t>
        <a:bodyPr/>
        <a:lstStyle/>
        <a:p>
          <a:endParaRPr lang="en-GB"/>
        </a:p>
      </dgm:t>
    </dgm:pt>
  </dgm:ptLst>
  <dgm:cxnLst>
    <dgm:cxn modelId="{9F98207E-3158-4B71-A933-BD2DC019A834}" type="presOf" srcId="{1A6DFAF4-7A5C-4F2C-A4D7-E417E616DAAC}" destId="{81D25055-5322-4456-A30C-08DB656058C6}" srcOrd="1" destOrd="0" presId="urn:microsoft.com/office/officeart/2011/layout/CircleProcess"/>
    <dgm:cxn modelId="{6048522B-96EE-44C9-BCE3-BDBFEE642A44}" type="presOf" srcId="{AB862337-4FCC-48A0-A059-A690B0A4674D}" destId="{BA9D3933-E89E-4439-8D62-6637FF23FFF2}" srcOrd="0" destOrd="0" presId="urn:microsoft.com/office/officeart/2011/layout/CircleProcess"/>
    <dgm:cxn modelId="{7CC2B0B8-13D7-4EB9-B8B4-D37B9BAC926C}" type="presOf" srcId="{AB862337-4FCC-48A0-A059-A690B0A4674D}" destId="{C50FEC26-83C4-4A81-AA3F-5129C7364493}" srcOrd="1" destOrd="0" presId="urn:microsoft.com/office/officeart/2011/layout/CircleProcess"/>
    <dgm:cxn modelId="{A7B038BE-0431-4A3B-AD71-DB56F988783E}" type="presOf" srcId="{E0AC41D4-F8C9-4BD7-889B-0FB1B8F22021}" destId="{DE70A057-0F21-4A76-BEA8-6E5F1CA00A40}" srcOrd="1" destOrd="0" presId="urn:microsoft.com/office/officeart/2011/layout/CircleProcess"/>
    <dgm:cxn modelId="{CC512EA2-D616-46C9-9960-E1C9CFA0F6C5}" type="presOf" srcId="{7BDB491E-EB84-410D-BB00-6366F3358C5C}" destId="{8766B5AA-29F9-4486-8C08-31CDA254D394}" srcOrd="1" destOrd="0" presId="urn:microsoft.com/office/officeart/2011/layout/CircleProcess"/>
    <dgm:cxn modelId="{8AABF05E-088D-4600-9FC9-CC40B4A9C514}" srcId="{E0AC41D4-F8C9-4BD7-889B-0FB1B8F22021}" destId="{83737B00-D068-40D1-96E7-955D69662B56}" srcOrd="2" destOrd="0" parTransId="{D4BCB96C-2F2C-4319-BA98-BB8468B01F17}" sibTransId="{2387F7A9-1CED-4DCD-AA39-83E16A4DE064}"/>
    <dgm:cxn modelId="{8C719E60-6E18-4651-87B2-33EB55C7E4C6}" type="presOf" srcId="{83737B00-D068-40D1-96E7-955D69662B56}" destId="{8EAE59D9-4D4F-4167-A982-C362C044DAFA}" srcOrd="0" destOrd="2" presId="urn:microsoft.com/office/officeart/2011/layout/CircleProcess"/>
    <dgm:cxn modelId="{43F43091-53A1-4398-8A88-D185B78D2F43}" type="presOf" srcId="{844B60BB-D0FB-4FFA-A459-14213F629F52}" destId="{8EAE59D9-4D4F-4167-A982-C362C044DAFA}" srcOrd="0" destOrd="0" presId="urn:microsoft.com/office/officeart/2011/layout/CircleProcess"/>
    <dgm:cxn modelId="{BD023DB6-069B-4EE6-9051-B2FD2957172E}" type="presOf" srcId="{E0AC41D4-F8C9-4BD7-889B-0FB1B8F22021}" destId="{AE54D128-2112-44C8-8A62-274C90890EE7}" srcOrd="0" destOrd="0" presId="urn:microsoft.com/office/officeart/2011/layout/CircleProcess"/>
    <dgm:cxn modelId="{10E82C51-9702-48D8-A298-182FC106F0A3}" srcId="{001113C2-09B2-48D2-ABB9-1F33491DE0F2}" destId="{AB862337-4FCC-48A0-A059-A690B0A4674D}" srcOrd="1" destOrd="0" parTransId="{022FF729-3F83-4516-939F-8A884E345644}" sibTransId="{DE947112-3182-4C94-A3EF-5D2143FF6A9C}"/>
    <dgm:cxn modelId="{B6F33AEA-48A4-47CA-B851-39C93E3F8AB7}" type="presOf" srcId="{7BDB491E-EB84-410D-BB00-6366F3358C5C}" destId="{77F9DFB5-C619-49E7-963E-D5372E5AB374}" srcOrd="0" destOrd="0" presId="urn:microsoft.com/office/officeart/2011/layout/CircleProcess"/>
    <dgm:cxn modelId="{2996CB74-AF73-4EB4-9849-1666C1F6567F}" srcId="{001113C2-09B2-48D2-ABB9-1F33491DE0F2}" destId="{7BDB491E-EB84-410D-BB00-6366F3358C5C}" srcOrd="3" destOrd="0" parTransId="{B9AF4DAF-53D8-4206-BD76-7F754E53AB5B}" sibTransId="{F53BDB99-6CCF-4B75-831C-527F268516DD}"/>
    <dgm:cxn modelId="{8B55A763-3462-47B6-9F58-3ECD1029B6BC}" type="presOf" srcId="{C47331A1-895A-4B67-9D2C-4E8708BD9CE1}" destId="{33DC3E2F-E7B2-47E6-B053-58D0E878BA29}" srcOrd="0" destOrd="0" presId="urn:microsoft.com/office/officeart/2011/layout/CircleProcess"/>
    <dgm:cxn modelId="{2F04B63E-8A11-4AB7-BC8C-D9CC982C16D9}" srcId="{E0AC41D4-F8C9-4BD7-889B-0FB1B8F22021}" destId="{844B60BB-D0FB-4FFA-A459-14213F629F52}" srcOrd="0" destOrd="0" parTransId="{ED49B829-EDD4-4596-A9DE-4AD51A1E44E7}" sibTransId="{74465517-CA84-479F-970B-ACF515A3991E}"/>
    <dgm:cxn modelId="{D42018E1-DD4A-40AE-983C-8A11A3419A19}" type="presOf" srcId="{1A6DFAF4-7A5C-4F2C-A4D7-E417E616DAAC}" destId="{A29570B7-803B-40E4-ACE9-2E981680D8FB}" srcOrd="0" destOrd="0" presId="urn:microsoft.com/office/officeart/2011/layout/CircleProcess"/>
    <dgm:cxn modelId="{0BEC3AED-EF24-45A1-916D-97724208D814}" srcId="{001113C2-09B2-48D2-ABB9-1F33491DE0F2}" destId="{1A6DFAF4-7A5C-4F2C-A4D7-E417E616DAAC}" srcOrd="2" destOrd="0" parTransId="{3F23F45F-3665-4BF1-8CC0-89F885D262EE}" sibTransId="{79A15EF1-D92D-4E71-8D3A-F42EC05591B8}"/>
    <dgm:cxn modelId="{C667048B-C5A1-4BE7-9A0F-37F53C7925FD}" srcId="{AB862337-4FCC-48A0-A059-A690B0A4674D}" destId="{C47331A1-895A-4B67-9D2C-4E8708BD9CE1}" srcOrd="0" destOrd="0" parTransId="{D65790F2-1A6B-4539-9DD6-BC0BDDB55049}" sibTransId="{9B447549-1859-43B1-84CB-AF4AC1FEDE8B}"/>
    <dgm:cxn modelId="{CF7B9FE2-E4C0-4980-934B-3C69F117B67A}" srcId="{E0AC41D4-F8C9-4BD7-889B-0FB1B8F22021}" destId="{337A8661-15A4-4B5F-94E3-AD08C64A8781}" srcOrd="1" destOrd="0" parTransId="{67258006-F815-4859-B024-5125AA93BEEB}" sibTransId="{5D229FBE-AB85-4D38-92C6-2A67B004E4A9}"/>
    <dgm:cxn modelId="{8571083E-F9F4-42BC-B3D1-B503BEF58AD5}" type="presOf" srcId="{001113C2-09B2-48D2-ABB9-1F33491DE0F2}" destId="{8CB4F1D5-8421-41C4-BAB7-9DA60EC8F073}" srcOrd="0" destOrd="0" presId="urn:microsoft.com/office/officeart/2011/layout/CircleProcess"/>
    <dgm:cxn modelId="{EB9228D3-C67C-4A33-B8C6-EE0343DA58E5}" type="presOf" srcId="{337A8661-15A4-4B5F-94E3-AD08C64A8781}" destId="{8EAE59D9-4D4F-4167-A982-C362C044DAFA}" srcOrd="0" destOrd="1" presId="urn:microsoft.com/office/officeart/2011/layout/CircleProcess"/>
    <dgm:cxn modelId="{2B4BAAD2-DB09-4B70-AAAD-B459C7FE2DF9}" srcId="{001113C2-09B2-48D2-ABB9-1F33491DE0F2}" destId="{E0AC41D4-F8C9-4BD7-889B-0FB1B8F22021}" srcOrd="0" destOrd="0" parTransId="{EC40E039-E5E8-45AC-A626-70A0B2F635C0}" sibTransId="{73544E13-A78C-4B32-8090-0B1A83F6C083}"/>
    <dgm:cxn modelId="{4937A027-C3C3-4CE9-9B1F-D32E1CE2F8DE}" type="presParOf" srcId="{8CB4F1D5-8421-41C4-BAB7-9DA60EC8F073}" destId="{249CEAB3-FA70-4D2D-AB8C-443F85FFC767}" srcOrd="0" destOrd="0" presId="urn:microsoft.com/office/officeart/2011/layout/CircleProcess"/>
    <dgm:cxn modelId="{7AFDB2DB-6C0E-4AEA-8892-A4BDBB842B7C}" type="presParOf" srcId="{249CEAB3-FA70-4D2D-AB8C-443F85FFC767}" destId="{1C7FFAF8-CBCD-41C9-AE6F-661C223F40F4}" srcOrd="0" destOrd="0" presId="urn:microsoft.com/office/officeart/2011/layout/CircleProcess"/>
    <dgm:cxn modelId="{E1C77F4E-39E7-451A-9E0D-F5BAFC312654}" type="presParOf" srcId="{8CB4F1D5-8421-41C4-BAB7-9DA60EC8F073}" destId="{A45BEA4D-B70F-4216-B2A4-27585A13B2C1}" srcOrd="1" destOrd="0" presId="urn:microsoft.com/office/officeart/2011/layout/CircleProcess"/>
    <dgm:cxn modelId="{A56153EE-3A7A-44EB-B0A5-B7F3491DCC48}" type="presParOf" srcId="{A45BEA4D-B70F-4216-B2A4-27585A13B2C1}" destId="{77F9DFB5-C619-49E7-963E-D5372E5AB374}" srcOrd="0" destOrd="0" presId="urn:microsoft.com/office/officeart/2011/layout/CircleProcess"/>
    <dgm:cxn modelId="{03DF0275-AA5A-46AC-A880-D7A6F17431F9}" type="presParOf" srcId="{8CB4F1D5-8421-41C4-BAB7-9DA60EC8F073}" destId="{8766B5AA-29F9-4486-8C08-31CDA254D394}" srcOrd="2" destOrd="0" presId="urn:microsoft.com/office/officeart/2011/layout/CircleProcess"/>
    <dgm:cxn modelId="{B62E3754-B6B9-4362-B4CA-C057CD9136C0}" type="presParOf" srcId="{8CB4F1D5-8421-41C4-BAB7-9DA60EC8F073}" destId="{988BF542-0E1B-413D-A43D-DD56FF75FED1}" srcOrd="3" destOrd="0" presId="urn:microsoft.com/office/officeart/2011/layout/CircleProcess"/>
    <dgm:cxn modelId="{D71C58AD-7243-42FE-A357-5DA21E9AB581}" type="presParOf" srcId="{988BF542-0E1B-413D-A43D-DD56FF75FED1}" destId="{E3CC1C01-9F33-4BF8-9A39-63CAED74B7F9}" srcOrd="0" destOrd="0" presId="urn:microsoft.com/office/officeart/2011/layout/CircleProcess"/>
    <dgm:cxn modelId="{9738049A-61C7-40F7-BA4F-A2CFE35955EE}" type="presParOf" srcId="{8CB4F1D5-8421-41C4-BAB7-9DA60EC8F073}" destId="{6B697346-93A7-4DF4-B06F-4B32B3B58044}" srcOrd="4" destOrd="0" presId="urn:microsoft.com/office/officeart/2011/layout/CircleProcess"/>
    <dgm:cxn modelId="{675F6607-6022-44D4-8F89-65F7F57CF123}" type="presParOf" srcId="{6B697346-93A7-4DF4-B06F-4B32B3B58044}" destId="{A29570B7-803B-40E4-ACE9-2E981680D8FB}" srcOrd="0" destOrd="0" presId="urn:microsoft.com/office/officeart/2011/layout/CircleProcess"/>
    <dgm:cxn modelId="{94D39DF3-D627-4638-B45A-CBBC7802F8E5}" type="presParOf" srcId="{8CB4F1D5-8421-41C4-BAB7-9DA60EC8F073}" destId="{81D25055-5322-4456-A30C-08DB656058C6}" srcOrd="5" destOrd="0" presId="urn:microsoft.com/office/officeart/2011/layout/CircleProcess"/>
    <dgm:cxn modelId="{84AF0D2C-67C0-4BD3-9D4A-046B99E56606}" type="presParOf" srcId="{8CB4F1D5-8421-41C4-BAB7-9DA60EC8F073}" destId="{53A359BB-BDE9-4F1C-9DC7-B4493E44B837}" srcOrd="6" destOrd="0" presId="urn:microsoft.com/office/officeart/2011/layout/CircleProcess"/>
    <dgm:cxn modelId="{6CD3B900-4422-4567-93CD-86E000490A7C}" type="presParOf" srcId="{53A359BB-BDE9-4F1C-9DC7-B4493E44B837}" destId="{FC96566E-81B5-4B66-B72E-0D10B1250FA9}" srcOrd="0" destOrd="0" presId="urn:microsoft.com/office/officeart/2011/layout/CircleProcess"/>
    <dgm:cxn modelId="{30DB398A-59B1-4C96-B6B0-00033B04D5D1}" type="presParOf" srcId="{8CB4F1D5-8421-41C4-BAB7-9DA60EC8F073}" destId="{28E0E827-422F-47E1-BFFB-FD943137DA8D}" srcOrd="7" destOrd="0" presId="urn:microsoft.com/office/officeart/2011/layout/CircleProcess"/>
    <dgm:cxn modelId="{B53DD2DE-28F1-4861-8A87-59F6CFFD3868}" type="presParOf" srcId="{28E0E827-422F-47E1-BFFB-FD943137DA8D}" destId="{BA9D3933-E89E-4439-8D62-6637FF23FFF2}" srcOrd="0" destOrd="0" presId="urn:microsoft.com/office/officeart/2011/layout/CircleProcess"/>
    <dgm:cxn modelId="{A6B09E9B-7828-43C6-9D07-833911AC5C99}" type="presParOf" srcId="{8CB4F1D5-8421-41C4-BAB7-9DA60EC8F073}" destId="{33DC3E2F-E7B2-47E6-B053-58D0E878BA29}" srcOrd="8" destOrd="0" presId="urn:microsoft.com/office/officeart/2011/layout/CircleProcess"/>
    <dgm:cxn modelId="{EDF37324-7DE9-4D85-A9D5-E7EF186A44B5}" type="presParOf" srcId="{8CB4F1D5-8421-41C4-BAB7-9DA60EC8F073}" destId="{C50FEC26-83C4-4A81-AA3F-5129C7364493}" srcOrd="9" destOrd="0" presId="urn:microsoft.com/office/officeart/2011/layout/CircleProcess"/>
    <dgm:cxn modelId="{42E95036-58FE-416D-BFF8-08D3AD00D7F6}" type="presParOf" srcId="{8CB4F1D5-8421-41C4-BAB7-9DA60EC8F073}" destId="{562FA1C7-3C3D-411F-9956-30A07F4576A0}" srcOrd="10" destOrd="0" presId="urn:microsoft.com/office/officeart/2011/layout/CircleProcess"/>
    <dgm:cxn modelId="{C2AB96A0-FE40-4E90-B021-F826AAEF24A1}" type="presParOf" srcId="{562FA1C7-3C3D-411F-9956-30A07F4576A0}" destId="{DC1BA1B9-1371-41AB-86B3-0B5E8B54BE82}" srcOrd="0" destOrd="0" presId="urn:microsoft.com/office/officeart/2011/layout/CircleProcess"/>
    <dgm:cxn modelId="{5297303B-2CE0-4788-BC93-941ECA662EE3}" type="presParOf" srcId="{8CB4F1D5-8421-41C4-BAB7-9DA60EC8F073}" destId="{44720EA4-3807-445C-BD57-43E5157453B2}" srcOrd="11" destOrd="0" presId="urn:microsoft.com/office/officeart/2011/layout/CircleProcess"/>
    <dgm:cxn modelId="{CFC576A2-1699-4E73-8C4F-7B012069BD56}" type="presParOf" srcId="{44720EA4-3807-445C-BD57-43E5157453B2}" destId="{AE54D128-2112-44C8-8A62-274C90890EE7}" srcOrd="0" destOrd="0" presId="urn:microsoft.com/office/officeart/2011/layout/CircleProcess"/>
    <dgm:cxn modelId="{C277CF96-B243-4370-8571-C610F821CAFC}" type="presParOf" srcId="{8CB4F1D5-8421-41C4-BAB7-9DA60EC8F073}" destId="{8EAE59D9-4D4F-4167-A982-C362C044DAFA}" srcOrd="12" destOrd="0" presId="urn:microsoft.com/office/officeart/2011/layout/CircleProcess"/>
    <dgm:cxn modelId="{333AFFE2-A1F3-4952-A604-79128ECF752E}" type="presParOf" srcId="{8CB4F1D5-8421-41C4-BAB7-9DA60EC8F073}" destId="{DE70A057-0F21-4A76-BEA8-6E5F1CA00A40}" srcOrd="13"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08E42C-9FDC-4F8A-91C7-294EFAB744B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AC16174-C3C3-4983-89FF-53C370CD62FC}" type="pres">
      <dgm:prSet presAssocID="{1808E42C-9FDC-4F8A-91C7-294EFAB744BF}" presName="diagram" presStyleCnt="0">
        <dgm:presLayoutVars>
          <dgm:dir/>
          <dgm:resizeHandles val="exact"/>
        </dgm:presLayoutVars>
      </dgm:prSet>
      <dgm:spPr/>
      <dgm:t>
        <a:bodyPr/>
        <a:lstStyle/>
        <a:p>
          <a:endParaRPr lang="en-GB"/>
        </a:p>
      </dgm:t>
    </dgm:pt>
  </dgm:ptLst>
  <dgm:cxnLst>
    <dgm:cxn modelId="{067849E7-D842-4B86-9040-B8A05EC50E93}" type="presOf" srcId="{1808E42C-9FDC-4F8A-91C7-294EFAB744BF}" destId="{FAC16174-C3C3-4983-89FF-53C370CD62F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FE0E8D-8575-46FF-8676-045D9B396338}" type="doc">
      <dgm:prSet loTypeId="urn:microsoft.com/office/officeart/2011/layout/TabList" loCatId="officeonline" qsTypeId="urn:microsoft.com/office/officeart/2005/8/quickstyle/simple1" qsCatId="simple" csTypeId="urn:microsoft.com/office/officeart/2005/8/colors/accent1_2" csCatId="accent1" phldr="1"/>
      <dgm:spPr/>
      <dgm:t>
        <a:bodyPr/>
        <a:lstStyle/>
        <a:p>
          <a:endParaRPr lang="en-GB"/>
        </a:p>
      </dgm:t>
    </dgm:pt>
    <dgm:pt modelId="{69BD0164-81F5-4186-9E15-B861F0429A7B}">
      <dgm:prSet phldrT="[Text]" custT="1"/>
      <dgm:spPr>
        <a:solidFill>
          <a:srgbClr val="00B0F0"/>
        </a:solidFill>
      </dgm:spPr>
      <dgm:t>
        <a:bodyPr/>
        <a:lstStyle/>
        <a:p>
          <a:r>
            <a:rPr lang="en-GB" sz="2400">
              <a:latin typeface="Arial" panose="020B0604020202020204" pitchFamily="34" charset="0"/>
              <a:cs typeface="Arial" panose="020B0604020202020204" pitchFamily="34" charset="0"/>
            </a:rPr>
            <a:t>Level 1</a:t>
          </a:r>
        </a:p>
      </dgm:t>
    </dgm:pt>
    <dgm:pt modelId="{B39D87BB-5D74-4DCD-B754-648D2CDF36CF}" type="parTrans" cxnId="{FCA03470-B321-4F03-8CF2-F9967E1E0D95}">
      <dgm:prSet/>
      <dgm:spPr/>
      <dgm:t>
        <a:bodyPr/>
        <a:lstStyle/>
        <a:p>
          <a:endParaRPr lang="en-GB">
            <a:latin typeface="Arial" panose="020B0604020202020204" pitchFamily="34" charset="0"/>
            <a:cs typeface="Arial" panose="020B0604020202020204" pitchFamily="34" charset="0"/>
          </a:endParaRPr>
        </a:p>
      </dgm:t>
    </dgm:pt>
    <dgm:pt modelId="{768CDD98-6E96-4412-BA68-6B11C47028EC}" type="sibTrans" cxnId="{FCA03470-B321-4F03-8CF2-F9967E1E0D95}">
      <dgm:prSet/>
      <dgm:spPr/>
      <dgm:t>
        <a:bodyPr/>
        <a:lstStyle/>
        <a:p>
          <a:endParaRPr lang="en-GB">
            <a:latin typeface="Arial" panose="020B0604020202020204" pitchFamily="34" charset="0"/>
            <a:cs typeface="Arial" panose="020B0604020202020204" pitchFamily="34" charset="0"/>
          </a:endParaRPr>
        </a:p>
      </dgm:t>
    </dgm:pt>
    <dgm:pt modelId="{9F3790A1-C32B-416C-940A-4EC417D9E076}">
      <dgm:prSet phldrT="[Text]" custT="1"/>
      <dgm:spPr/>
      <dgm:t>
        <a:bodyPr/>
        <a:lstStyle/>
        <a:p>
          <a:r>
            <a:rPr lang="en-GB" sz="2400">
              <a:latin typeface="Arial" panose="020B0604020202020204" pitchFamily="34" charset="0"/>
              <a:cs typeface="Arial" panose="020B0604020202020204" pitchFamily="34" charset="0"/>
            </a:rPr>
            <a:t>National reporting</a:t>
          </a:r>
        </a:p>
      </dgm:t>
    </dgm:pt>
    <dgm:pt modelId="{E6A1FAD8-7165-4C72-B6AE-5C2BEC34DAD3}" type="parTrans" cxnId="{9A22824D-EE6D-4C79-9CB7-6E15F36C43F7}">
      <dgm:prSet/>
      <dgm:spPr/>
      <dgm:t>
        <a:bodyPr/>
        <a:lstStyle/>
        <a:p>
          <a:endParaRPr lang="en-GB">
            <a:latin typeface="Arial" panose="020B0604020202020204" pitchFamily="34" charset="0"/>
            <a:cs typeface="Arial" panose="020B0604020202020204" pitchFamily="34" charset="0"/>
          </a:endParaRPr>
        </a:p>
      </dgm:t>
    </dgm:pt>
    <dgm:pt modelId="{C4806262-63C0-4C0B-9022-FE31A80E879E}" type="sibTrans" cxnId="{9A22824D-EE6D-4C79-9CB7-6E15F36C43F7}">
      <dgm:prSet/>
      <dgm:spPr/>
      <dgm:t>
        <a:bodyPr/>
        <a:lstStyle/>
        <a:p>
          <a:endParaRPr lang="en-GB">
            <a:latin typeface="Arial" panose="020B0604020202020204" pitchFamily="34" charset="0"/>
            <a:cs typeface="Arial" panose="020B0604020202020204" pitchFamily="34" charset="0"/>
          </a:endParaRPr>
        </a:p>
      </dgm:t>
    </dgm:pt>
    <dgm:pt modelId="{8CF263DC-E8C8-48D1-964F-53ADF2B35598}">
      <dgm:prSet phldrT="[Text]" custT="1"/>
      <dgm:spPr>
        <a:solidFill>
          <a:srgbClr val="00B0F0"/>
        </a:solidFill>
      </dgm:spPr>
      <dgm:t>
        <a:bodyPr/>
        <a:lstStyle/>
        <a:p>
          <a:r>
            <a:rPr lang="en-GB" sz="2400">
              <a:latin typeface="Arial" panose="020B0604020202020204" pitchFamily="34" charset="0"/>
              <a:cs typeface="Arial" panose="020B0604020202020204" pitchFamily="34" charset="0"/>
            </a:rPr>
            <a:t>Level 2</a:t>
          </a:r>
        </a:p>
      </dgm:t>
    </dgm:pt>
    <dgm:pt modelId="{B3ED78D7-0526-49E2-B4F8-0548D631F14B}" type="parTrans" cxnId="{8BD686EB-6C95-4EE6-81C7-DD1E062FCCAD}">
      <dgm:prSet/>
      <dgm:spPr/>
      <dgm:t>
        <a:bodyPr/>
        <a:lstStyle/>
        <a:p>
          <a:endParaRPr lang="en-GB">
            <a:latin typeface="Arial" panose="020B0604020202020204" pitchFamily="34" charset="0"/>
            <a:cs typeface="Arial" panose="020B0604020202020204" pitchFamily="34" charset="0"/>
          </a:endParaRPr>
        </a:p>
      </dgm:t>
    </dgm:pt>
    <dgm:pt modelId="{BC98A9D9-C5DD-46D9-B6EB-D461E5DDB88F}" type="sibTrans" cxnId="{8BD686EB-6C95-4EE6-81C7-DD1E062FCCAD}">
      <dgm:prSet/>
      <dgm:spPr/>
      <dgm:t>
        <a:bodyPr/>
        <a:lstStyle/>
        <a:p>
          <a:endParaRPr lang="en-GB">
            <a:latin typeface="Arial" panose="020B0604020202020204" pitchFamily="34" charset="0"/>
            <a:cs typeface="Arial" panose="020B0604020202020204" pitchFamily="34" charset="0"/>
          </a:endParaRPr>
        </a:p>
      </dgm:t>
    </dgm:pt>
    <dgm:pt modelId="{45F39A70-D7B0-4547-9B34-2316C38CD566}">
      <dgm:prSet phldrT="[Text]" custT="1"/>
      <dgm:spPr/>
      <dgm:t>
        <a:bodyPr/>
        <a:lstStyle/>
        <a:p>
          <a:r>
            <a:rPr lang="en-GB" sz="2400">
              <a:latin typeface="Arial" panose="020B0604020202020204" pitchFamily="34" charset="0"/>
              <a:cs typeface="Arial" panose="020B0604020202020204" pitchFamily="34" charset="0"/>
            </a:rPr>
            <a:t>Regional and Alliance reporting</a:t>
          </a:r>
        </a:p>
      </dgm:t>
    </dgm:pt>
    <dgm:pt modelId="{6F68F2A5-013E-464D-A084-85B78DC58DEF}" type="parTrans" cxnId="{BE0F5698-3DA8-4B15-A963-28BE19E416DA}">
      <dgm:prSet/>
      <dgm:spPr/>
      <dgm:t>
        <a:bodyPr/>
        <a:lstStyle/>
        <a:p>
          <a:endParaRPr lang="en-GB">
            <a:latin typeface="Arial" panose="020B0604020202020204" pitchFamily="34" charset="0"/>
            <a:cs typeface="Arial" panose="020B0604020202020204" pitchFamily="34" charset="0"/>
          </a:endParaRPr>
        </a:p>
      </dgm:t>
    </dgm:pt>
    <dgm:pt modelId="{3A8F3169-4B3D-4D72-BFB9-461E3B344491}" type="sibTrans" cxnId="{BE0F5698-3DA8-4B15-A963-28BE19E416DA}">
      <dgm:prSet/>
      <dgm:spPr/>
      <dgm:t>
        <a:bodyPr/>
        <a:lstStyle/>
        <a:p>
          <a:endParaRPr lang="en-GB">
            <a:latin typeface="Arial" panose="020B0604020202020204" pitchFamily="34" charset="0"/>
            <a:cs typeface="Arial" panose="020B0604020202020204" pitchFamily="34" charset="0"/>
          </a:endParaRPr>
        </a:p>
      </dgm:t>
    </dgm:pt>
    <dgm:pt modelId="{62888AEF-6E10-4FDC-ADD7-18574F64E938}">
      <dgm:prSet phldrT="[Text]" custT="1"/>
      <dgm:spPr/>
      <dgm:t>
        <a:bodyPr/>
        <a:lstStyle/>
        <a:p>
          <a:r>
            <a:rPr lang="en-GB" sz="1600">
              <a:latin typeface="Arial" panose="020B0604020202020204" pitchFamily="34" charset="0"/>
              <a:cs typeface="Arial" panose="020B0604020202020204" pitchFamily="34" charset="0"/>
            </a:rPr>
            <a:t>Pre-defined cut off scores, RAG rating; use case mix adjustment e.g. Cancer Stats 2</a:t>
          </a:r>
        </a:p>
      </dgm:t>
    </dgm:pt>
    <dgm:pt modelId="{44197943-31A0-406B-A585-AA4888956BEC}" type="parTrans" cxnId="{EC1B7E86-F02C-420D-86B5-B0581524BA56}">
      <dgm:prSet/>
      <dgm:spPr/>
      <dgm:t>
        <a:bodyPr/>
        <a:lstStyle/>
        <a:p>
          <a:endParaRPr lang="en-GB">
            <a:latin typeface="Arial" panose="020B0604020202020204" pitchFamily="34" charset="0"/>
            <a:cs typeface="Arial" panose="020B0604020202020204" pitchFamily="34" charset="0"/>
          </a:endParaRPr>
        </a:p>
      </dgm:t>
    </dgm:pt>
    <dgm:pt modelId="{999664D9-F991-4116-B352-703A0DA3BD2B}" type="sibTrans" cxnId="{EC1B7E86-F02C-420D-86B5-B0581524BA56}">
      <dgm:prSet/>
      <dgm:spPr/>
      <dgm:t>
        <a:bodyPr/>
        <a:lstStyle/>
        <a:p>
          <a:endParaRPr lang="en-GB">
            <a:latin typeface="Arial" panose="020B0604020202020204" pitchFamily="34" charset="0"/>
            <a:cs typeface="Arial" panose="020B0604020202020204" pitchFamily="34" charset="0"/>
          </a:endParaRPr>
        </a:p>
      </dgm:t>
    </dgm:pt>
    <dgm:pt modelId="{4AD96F32-4E66-47AB-9C77-7ADECFFF6654}">
      <dgm:prSet phldrT="[Text]" custT="1"/>
      <dgm:spPr>
        <a:solidFill>
          <a:srgbClr val="00B0F0"/>
        </a:solidFill>
      </dgm:spPr>
      <dgm:t>
        <a:bodyPr/>
        <a:lstStyle/>
        <a:p>
          <a:r>
            <a:rPr lang="en-GB" sz="2400">
              <a:latin typeface="Arial" panose="020B0604020202020204" pitchFamily="34" charset="0"/>
              <a:cs typeface="Arial" panose="020B0604020202020204" pitchFamily="34" charset="0"/>
            </a:rPr>
            <a:t>Level 3</a:t>
          </a:r>
        </a:p>
      </dgm:t>
    </dgm:pt>
    <dgm:pt modelId="{A8FC8938-5056-42DB-AF6E-D63A3FC95AC7}" type="parTrans" cxnId="{D6CC22EB-57BF-49A7-BDA0-9DAD07E15BCA}">
      <dgm:prSet/>
      <dgm:spPr/>
      <dgm:t>
        <a:bodyPr/>
        <a:lstStyle/>
        <a:p>
          <a:endParaRPr lang="en-GB">
            <a:latin typeface="Arial" panose="020B0604020202020204" pitchFamily="34" charset="0"/>
            <a:cs typeface="Arial" panose="020B0604020202020204" pitchFamily="34" charset="0"/>
          </a:endParaRPr>
        </a:p>
      </dgm:t>
    </dgm:pt>
    <dgm:pt modelId="{F0BD6BF4-C2D7-43CD-B766-BF4D6502414D}" type="sibTrans" cxnId="{D6CC22EB-57BF-49A7-BDA0-9DAD07E15BCA}">
      <dgm:prSet/>
      <dgm:spPr/>
      <dgm:t>
        <a:bodyPr/>
        <a:lstStyle/>
        <a:p>
          <a:endParaRPr lang="en-GB">
            <a:latin typeface="Arial" panose="020B0604020202020204" pitchFamily="34" charset="0"/>
            <a:cs typeface="Arial" panose="020B0604020202020204" pitchFamily="34" charset="0"/>
          </a:endParaRPr>
        </a:p>
      </dgm:t>
    </dgm:pt>
    <dgm:pt modelId="{9D3D54AF-98EE-4D39-AF06-7E4141DC3FCF}">
      <dgm:prSet phldrT="[Text]" custT="1"/>
      <dgm:spPr/>
      <dgm:t>
        <a:bodyPr/>
        <a:lstStyle/>
        <a:p>
          <a:r>
            <a:rPr lang="en-GB" sz="2400">
              <a:latin typeface="Arial" panose="020B0604020202020204" pitchFamily="34" charset="0"/>
              <a:cs typeface="Arial" panose="020B0604020202020204" pitchFamily="34" charset="0"/>
            </a:rPr>
            <a:t>Patient summaries reporting</a:t>
          </a:r>
        </a:p>
      </dgm:t>
    </dgm:pt>
    <dgm:pt modelId="{9FF555E7-96A6-4D2A-B522-FE5AFF5BF562}" type="parTrans" cxnId="{2426A688-5C86-4906-8D9B-03A85E85E3E9}">
      <dgm:prSet/>
      <dgm:spPr/>
      <dgm:t>
        <a:bodyPr/>
        <a:lstStyle/>
        <a:p>
          <a:endParaRPr lang="en-GB">
            <a:latin typeface="Arial" panose="020B0604020202020204" pitchFamily="34" charset="0"/>
            <a:cs typeface="Arial" panose="020B0604020202020204" pitchFamily="34" charset="0"/>
          </a:endParaRPr>
        </a:p>
      </dgm:t>
    </dgm:pt>
    <dgm:pt modelId="{B471C6CF-65B5-483C-9A6B-0F680DCE4C99}" type="sibTrans" cxnId="{2426A688-5C86-4906-8D9B-03A85E85E3E9}">
      <dgm:prSet/>
      <dgm:spPr/>
      <dgm:t>
        <a:bodyPr/>
        <a:lstStyle/>
        <a:p>
          <a:endParaRPr lang="en-GB">
            <a:latin typeface="Arial" panose="020B0604020202020204" pitchFamily="34" charset="0"/>
            <a:cs typeface="Arial" panose="020B0604020202020204" pitchFamily="34" charset="0"/>
          </a:endParaRPr>
        </a:p>
      </dgm:t>
    </dgm:pt>
    <dgm:pt modelId="{AF9CBE1A-2ED2-4E0D-AFC5-1E5CAFB3DC5D}">
      <dgm:prSet phldrT="[Text]" custT="1"/>
      <dgm:spPr/>
      <dgm:t>
        <a:bodyPr/>
        <a:lstStyle/>
        <a:p>
          <a:r>
            <a:rPr lang="en-GB" sz="1600">
              <a:latin typeface="Arial" panose="020B0604020202020204" pitchFamily="34" charset="0"/>
              <a:cs typeface="Arial" panose="020B0604020202020204" pitchFamily="34" charset="0"/>
            </a:rPr>
            <a:t>Visualisations of summary QoL scores seen by patients</a:t>
          </a:r>
        </a:p>
      </dgm:t>
    </dgm:pt>
    <dgm:pt modelId="{1B78D012-A7D6-45BE-8CBF-3519FD4A1BA2}" type="parTrans" cxnId="{05C905A4-EAF8-4E04-BA95-1BF1973CC585}">
      <dgm:prSet/>
      <dgm:spPr/>
      <dgm:t>
        <a:bodyPr/>
        <a:lstStyle/>
        <a:p>
          <a:endParaRPr lang="en-GB">
            <a:latin typeface="Arial" panose="020B0604020202020204" pitchFamily="34" charset="0"/>
            <a:cs typeface="Arial" panose="020B0604020202020204" pitchFamily="34" charset="0"/>
          </a:endParaRPr>
        </a:p>
      </dgm:t>
    </dgm:pt>
    <dgm:pt modelId="{4E603F31-1E8C-427C-9897-BAD7DD9906A3}" type="sibTrans" cxnId="{05C905A4-EAF8-4E04-BA95-1BF1973CC585}">
      <dgm:prSet/>
      <dgm:spPr/>
      <dgm:t>
        <a:bodyPr/>
        <a:lstStyle/>
        <a:p>
          <a:endParaRPr lang="en-GB">
            <a:latin typeface="Arial" panose="020B0604020202020204" pitchFamily="34" charset="0"/>
            <a:cs typeface="Arial" panose="020B0604020202020204" pitchFamily="34" charset="0"/>
          </a:endParaRPr>
        </a:p>
      </dgm:t>
    </dgm:pt>
    <dgm:pt modelId="{328A4F5D-5071-4D71-830A-4975AD5D760D}">
      <dgm:prSet phldrT="[Text]" custT="1"/>
      <dgm:spPr/>
      <dgm:t>
        <a:bodyPr/>
        <a:lstStyle/>
        <a:p>
          <a:r>
            <a:rPr lang="en-GB" sz="1600">
              <a:latin typeface="Arial" panose="020B0604020202020204" pitchFamily="34" charset="0"/>
              <a:cs typeface="Arial" panose="020B0604020202020204" pitchFamily="34" charset="0"/>
            </a:rPr>
            <a:t>Focus LWBC work on managing the impact of cancer</a:t>
          </a:r>
        </a:p>
      </dgm:t>
    </dgm:pt>
    <dgm:pt modelId="{601240B1-866D-4290-8556-7230BC21B54A}" type="parTrans" cxnId="{6E0C53BC-A0B5-48CD-BFD4-BDFB5CD5BCF1}">
      <dgm:prSet/>
      <dgm:spPr/>
      <dgm:t>
        <a:bodyPr/>
        <a:lstStyle/>
        <a:p>
          <a:endParaRPr lang="en-GB">
            <a:latin typeface="Arial" panose="020B0604020202020204" pitchFamily="34" charset="0"/>
            <a:cs typeface="Arial" panose="020B0604020202020204" pitchFamily="34" charset="0"/>
          </a:endParaRPr>
        </a:p>
      </dgm:t>
    </dgm:pt>
    <dgm:pt modelId="{F6F09E53-8C4E-4BFB-AA66-C9878723462A}" type="sibTrans" cxnId="{6E0C53BC-A0B5-48CD-BFD4-BDFB5CD5BCF1}">
      <dgm:prSet/>
      <dgm:spPr/>
      <dgm:t>
        <a:bodyPr/>
        <a:lstStyle/>
        <a:p>
          <a:endParaRPr lang="en-GB">
            <a:latin typeface="Arial" panose="020B0604020202020204" pitchFamily="34" charset="0"/>
            <a:cs typeface="Arial" panose="020B0604020202020204" pitchFamily="34" charset="0"/>
          </a:endParaRPr>
        </a:p>
      </dgm:t>
    </dgm:pt>
    <dgm:pt modelId="{401F504B-6EEA-46C9-B316-6DD0E42CD947}">
      <dgm:prSet phldrT="[Text]" custT="1"/>
      <dgm:spPr/>
      <dgm:t>
        <a:bodyPr/>
        <a:lstStyle/>
        <a:p>
          <a:r>
            <a:rPr lang="en-GB" sz="1600">
              <a:latin typeface="Arial" panose="020B0604020202020204" pitchFamily="34" charset="0"/>
              <a:cs typeface="Arial" panose="020B0604020202020204" pitchFamily="34" charset="0"/>
            </a:rPr>
            <a:t>Engage stakeholders and encourage commissioning of work on QoL improvement.</a:t>
          </a:r>
        </a:p>
      </dgm:t>
    </dgm:pt>
    <dgm:pt modelId="{6D27A5F5-3DFC-4D40-A765-6C9F0CB8AF6F}" type="parTrans" cxnId="{BC45BDCC-174A-48ED-A69C-78FF4E48140E}">
      <dgm:prSet/>
      <dgm:spPr/>
      <dgm:t>
        <a:bodyPr/>
        <a:lstStyle/>
        <a:p>
          <a:endParaRPr lang="en-GB">
            <a:latin typeface="Arial" panose="020B0604020202020204" pitchFamily="34" charset="0"/>
            <a:cs typeface="Arial" panose="020B0604020202020204" pitchFamily="34" charset="0"/>
          </a:endParaRPr>
        </a:p>
      </dgm:t>
    </dgm:pt>
    <dgm:pt modelId="{4FB2B203-A1B1-443B-9B7C-CF984310544A}" type="sibTrans" cxnId="{BC45BDCC-174A-48ED-A69C-78FF4E48140E}">
      <dgm:prSet/>
      <dgm:spPr/>
      <dgm:t>
        <a:bodyPr/>
        <a:lstStyle/>
        <a:p>
          <a:endParaRPr lang="en-GB">
            <a:latin typeface="Arial" panose="020B0604020202020204" pitchFamily="34" charset="0"/>
            <a:cs typeface="Arial" panose="020B0604020202020204" pitchFamily="34" charset="0"/>
          </a:endParaRPr>
        </a:p>
      </dgm:t>
    </dgm:pt>
    <dgm:pt modelId="{C6BF64C6-BA5F-4D97-9552-144FEA83A82A}">
      <dgm:prSet phldrT="[Text]" custT="1"/>
      <dgm:spPr/>
      <dgm:t>
        <a:bodyPr/>
        <a:lstStyle/>
        <a:p>
          <a:r>
            <a:rPr lang="en-GB" sz="1600">
              <a:latin typeface="Arial" panose="020B0604020202020204" pitchFamily="34" charset="0"/>
              <a:cs typeface="Arial" panose="020B0604020202020204" pitchFamily="34" charset="0"/>
            </a:rPr>
            <a:t>Identify good practise or areas for concern</a:t>
          </a:r>
        </a:p>
      </dgm:t>
    </dgm:pt>
    <dgm:pt modelId="{07D4DA24-6E11-475A-B5C8-FB5DF3DEC021}" type="parTrans" cxnId="{BE960D84-8C0D-42F3-AD93-EC0982F0BBCA}">
      <dgm:prSet/>
      <dgm:spPr/>
      <dgm:t>
        <a:bodyPr/>
        <a:lstStyle/>
        <a:p>
          <a:endParaRPr lang="en-GB">
            <a:latin typeface="Arial" panose="020B0604020202020204" pitchFamily="34" charset="0"/>
            <a:cs typeface="Arial" panose="020B0604020202020204" pitchFamily="34" charset="0"/>
          </a:endParaRPr>
        </a:p>
      </dgm:t>
    </dgm:pt>
    <dgm:pt modelId="{D3BE6020-DB25-49FF-A97B-0D95D6D9E29B}" type="sibTrans" cxnId="{BE960D84-8C0D-42F3-AD93-EC0982F0BBCA}">
      <dgm:prSet/>
      <dgm:spPr/>
      <dgm:t>
        <a:bodyPr/>
        <a:lstStyle/>
        <a:p>
          <a:endParaRPr lang="en-GB">
            <a:latin typeface="Arial" panose="020B0604020202020204" pitchFamily="34" charset="0"/>
            <a:cs typeface="Arial" panose="020B0604020202020204" pitchFamily="34" charset="0"/>
          </a:endParaRPr>
        </a:p>
      </dgm:t>
    </dgm:pt>
    <dgm:pt modelId="{6E2CBBE2-1ABB-498C-B382-F9FACDFD0661}">
      <dgm:prSet phldrT="[Text]" custT="1"/>
      <dgm:spPr/>
      <dgm:t>
        <a:bodyPr/>
        <a:lstStyle/>
        <a:p>
          <a:r>
            <a:rPr lang="en-GB" sz="1600">
              <a:latin typeface="Arial" panose="020B0604020202020204" pitchFamily="34" charset="0"/>
              <a:cs typeface="Arial" panose="020B0604020202020204" pitchFamily="34" charset="0"/>
            </a:rPr>
            <a:t>Inform service improvement or sharing of best practise for QoL</a:t>
          </a:r>
        </a:p>
      </dgm:t>
    </dgm:pt>
    <dgm:pt modelId="{567FE4C9-0060-4458-9217-A5B18ED78BE4}" type="parTrans" cxnId="{DA88933C-9724-4642-AF35-0313A590A90C}">
      <dgm:prSet/>
      <dgm:spPr/>
      <dgm:t>
        <a:bodyPr/>
        <a:lstStyle/>
        <a:p>
          <a:endParaRPr lang="en-GB">
            <a:latin typeface="Arial" panose="020B0604020202020204" pitchFamily="34" charset="0"/>
            <a:cs typeface="Arial" panose="020B0604020202020204" pitchFamily="34" charset="0"/>
          </a:endParaRPr>
        </a:p>
      </dgm:t>
    </dgm:pt>
    <dgm:pt modelId="{278224CE-72F4-4669-93C9-B74FEC5B17F0}" type="sibTrans" cxnId="{DA88933C-9724-4642-AF35-0313A590A90C}">
      <dgm:prSet/>
      <dgm:spPr/>
      <dgm:t>
        <a:bodyPr/>
        <a:lstStyle/>
        <a:p>
          <a:endParaRPr lang="en-GB">
            <a:latin typeface="Arial" panose="020B0604020202020204" pitchFamily="34" charset="0"/>
            <a:cs typeface="Arial" panose="020B0604020202020204" pitchFamily="34" charset="0"/>
          </a:endParaRPr>
        </a:p>
      </dgm:t>
    </dgm:pt>
    <dgm:pt modelId="{17EA217A-173D-4903-A01A-8409CA852D1A}">
      <dgm:prSet phldrT="[Text]" custT="1"/>
      <dgm:spPr/>
      <dgm:t>
        <a:bodyPr/>
        <a:lstStyle/>
        <a:p>
          <a:r>
            <a:rPr lang="en-GB" sz="1600">
              <a:latin typeface="Arial" panose="020B0604020202020204" pitchFamily="34" charset="0"/>
              <a:cs typeface="Arial" panose="020B0604020202020204" pitchFamily="34" charset="0"/>
            </a:rPr>
            <a:t>Prompt supportive care planning conversations in primary and secondary care.</a:t>
          </a:r>
        </a:p>
      </dgm:t>
    </dgm:pt>
    <dgm:pt modelId="{3D9CBBF4-615D-4172-95F6-A6C94DD3FD54}" type="parTrans" cxnId="{FB7AD178-29DB-4F15-96A7-74ACEB1B98EA}">
      <dgm:prSet/>
      <dgm:spPr/>
      <dgm:t>
        <a:bodyPr/>
        <a:lstStyle/>
        <a:p>
          <a:endParaRPr lang="en-GB">
            <a:latin typeface="Arial" panose="020B0604020202020204" pitchFamily="34" charset="0"/>
            <a:cs typeface="Arial" panose="020B0604020202020204" pitchFamily="34" charset="0"/>
          </a:endParaRPr>
        </a:p>
      </dgm:t>
    </dgm:pt>
    <dgm:pt modelId="{549C8A0D-25D5-4DD6-8C20-197E2FAED18E}" type="sibTrans" cxnId="{FB7AD178-29DB-4F15-96A7-74ACEB1B98EA}">
      <dgm:prSet/>
      <dgm:spPr/>
      <dgm:t>
        <a:bodyPr/>
        <a:lstStyle/>
        <a:p>
          <a:endParaRPr lang="en-GB">
            <a:latin typeface="Arial" panose="020B0604020202020204" pitchFamily="34" charset="0"/>
            <a:cs typeface="Arial" panose="020B0604020202020204" pitchFamily="34" charset="0"/>
          </a:endParaRPr>
        </a:p>
      </dgm:t>
    </dgm:pt>
    <dgm:pt modelId="{66FAE24A-677F-4710-A799-3949B052C880}">
      <dgm:prSet phldrT="[Text]" custT="1"/>
      <dgm:spPr/>
      <dgm:t>
        <a:bodyPr/>
        <a:lstStyle/>
        <a:p>
          <a:r>
            <a:rPr lang="en-GB" sz="1600">
              <a:latin typeface="Arial" panose="020B0604020202020204" pitchFamily="34" charset="0"/>
              <a:cs typeface="Arial" panose="020B0604020202020204" pitchFamily="34" charset="0"/>
            </a:rPr>
            <a:t>Differences between groups e.g. by cancer type, treatment type, stage of disease, co-morbidity, deprivation, gender, ethnicity etc.</a:t>
          </a:r>
        </a:p>
      </dgm:t>
    </dgm:pt>
    <dgm:pt modelId="{18B836C7-1ECF-4CD7-A5F8-92992287C589}" type="parTrans" cxnId="{E8A4F65A-ECDC-406A-B89F-C6DD8C026116}">
      <dgm:prSet/>
      <dgm:spPr/>
      <dgm:t>
        <a:bodyPr/>
        <a:lstStyle/>
        <a:p>
          <a:endParaRPr lang="en-GB"/>
        </a:p>
      </dgm:t>
    </dgm:pt>
    <dgm:pt modelId="{416F1FEF-C0CE-4EB4-9710-0902AA6DA825}" type="sibTrans" cxnId="{E8A4F65A-ECDC-406A-B89F-C6DD8C026116}">
      <dgm:prSet/>
      <dgm:spPr/>
      <dgm:t>
        <a:bodyPr/>
        <a:lstStyle/>
        <a:p>
          <a:endParaRPr lang="en-GB"/>
        </a:p>
      </dgm:t>
    </dgm:pt>
    <dgm:pt modelId="{AD0F3457-5AFC-4E3A-94BB-ACDF39F36F0D}" type="pres">
      <dgm:prSet presAssocID="{02FE0E8D-8575-46FF-8676-045D9B396338}" presName="Name0" presStyleCnt="0">
        <dgm:presLayoutVars>
          <dgm:chMax/>
          <dgm:chPref val="3"/>
          <dgm:dir/>
          <dgm:animOne val="branch"/>
          <dgm:animLvl val="lvl"/>
        </dgm:presLayoutVars>
      </dgm:prSet>
      <dgm:spPr/>
      <dgm:t>
        <a:bodyPr/>
        <a:lstStyle/>
        <a:p>
          <a:endParaRPr lang="en-GB"/>
        </a:p>
      </dgm:t>
    </dgm:pt>
    <dgm:pt modelId="{816EB3FD-8646-4BF2-A4E7-9A6DFD377F3A}" type="pres">
      <dgm:prSet presAssocID="{69BD0164-81F5-4186-9E15-B861F0429A7B}" presName="composite" presStyleCnt="0"/>
      <dgm:spPr/>
    </dgm:pt>
    <dgm:pt modelId="{E76A20E9-9E18-4D45-82D0-DA93A9C13F7B}" type="pres">
      <dgm:prSet presAssocID="{69BD0164-81F5-4186-9E15-B861F0429A7B}" presName="FirstChild" presStyleLbl="revTx" presStyleIdx="0" presStyleCnt="6">
        <dgm:presLayoutVars>
          <dgm:chMax val="0"/>
          <dgm:chPref val="0"/>
          <dgm:bulletEnabled val="1"/>
        </dgm:presLayoutVars>
      </dgm:prSet>
      <dgm:spPr/>
      <dgm:t>
        <a:bodyPr/>
        <a:lstStyle/>
        <a:p>
          <a:endParaRPr lang="en-GB"/>
        </a:p>
      </dgm:t>
    </dgm:pt>
    <dgm:pt modelId="{EAD8B993-F64F-4499-B0B0-82B48C8B9420}" type="pres">
      <dgm:prSet presAssocID="{69BD0164-81F5-4186-9E15-B861F0429A7B}" presName="Parent" presStyleLbl="alignNode1" presStyleIdx="0" presStyleCnt="3">
        <dgm:presLayoutVars>
          <dgm:chMax val="3"/>
          <dgm:chPref val="3"/>
          <dgm:bulletEnabled val="1"/>
        </dgm:presLayoutVars>
      </dgm:prSet>
      <dgm:spPr/>
      <dgm:t>
        <a:bodyPr/>
        <a:lstStyle/>
        <a:p>
          <a:endParaRPr lang="en-GB"/>
        </a:p>
      </dgm:t>
    </dgm:pt>
    <dgm:pt modelId="{B4CE76FE-2C1B-4A77-8656-E5393276495C}" type="pres">
      <dgm:prSet presAssocID="{69BD0164-81F5-4186-9E15-B861F0429A7B}" presName="Accent" presStyleLbl="parChTrans1D1" presStyleIdx="0" presStyleCnt="3"/>
      <dgm:spPr/>
    </dgm:pt>
    <dgm:pt modelId="{F10D1C43-784E-4108-AFF6-56EE5C9B1C04}" type="pres">
      <dgm:prSet presAssocID="{69BD0164-81F5-4186-9E15-B861F0429A7B}" presName="Child" presStyleLbl="revTx" presStyleIdx="1" presStyleCnt="6" custScaleY="84551" custLinFactY="4310" custLinFactNeighborY="100000">
        <dgm:presLayoutVars>
          <dgm:chMax val="0"/>
          <dgm:chPref val="0"/>
          <dgm:bulletEnabled val="1"/>
        </dgm:presLayoutVars>
      </dgm:prSet>
      <dgm:spPr/>
      <dgm:t>
        <a:bodyPr/>
        <a:lstStyle/>
        <a:p>
          <a:endParaRPr lang="en-GB"/>
        </a:p>
      </dgm:t>
    </dgm:pt>
    <dgm:pt modelId="{C30DBB62-C85F-4FDA-BE43-6E4A8FF20CFA}" type="pres">
      <dgm:prSet presAssocID="{768CDD98-6E96-4412-BA68-6B11C47028EC}" presName="sibTrans" presStyleCnt="0"/>
      <dgm:spPr/>
    </dgm:pt>
    <dgm:pt modelId="{0602BBBA-0227-4A98-9F88-40826BEBAB6C}" type="pres">
      <dgm:prSet presAssocID="{8CF263DC-E8C8-48D1-964F-53ADF2B35598}" presName="composite" presStyleCnt="0"/>
      <dgm:spPr/>
    </dgm:pt>
    <dgm:pt modelId="{A71614F3-A26B-4C72-B80C-26815E51A592}" type="pres">
      <dgm:prSet presAssocID="{8CF263DC-E8C8-48D1-964F-53ADF2B35598}" presName="FirstChild" presStyleLbl="revTx" presStyleIdx="2" presStyleCnt="6">
        <dgm:presLayoutVars>
          <dgm:chMax val="0"/>
          <dgm:chPref val="0"/>
          <dgm:bulletEnabled val="1"/>
        </dgm:presLayoutVars>
      </dgm:prSet>
      <dgm:spPr/>
      <dgm:t>
        <a:bodyPr/>
        <a:lstStyle/>
        <a:p>
          <a:endParaRPr lang="en-GB"/>
        </a:p>
      </dgm:t>
    </dgm:pt>
    <dgm:pt modelId="{A8F076EF-77E3-4E66-B0F8-E52EDA58A44B}" type="pres">
      <dgm:prSet presAssocID="{8CF263DC-E8C8-48D1-964F-53ADF2B35598}" presName="Parent" presStyleLbl="alignNode1" presStyleIdx="1" presStyleCnt="3">
        <dgm:presLayoutVars>
          <dgm:chMax val="3"/>
          <dgm:chPref val="3"/>
          <dgm:bulletEnabled val="1"/>
        </dgm:presLayoutVars>
      </dgm:prSet>
      <dgm:spPr/>
      <dgm:t>
        <a:bodyPr/>
        <a:lstStyle/>
        <a:p>
          <a:endParaRPr lang="en-GB"/>
        </a:p>
      </dgm:t>
    </dgm:pt>
    <dgm:pt modelId="{9A3C7F8B-15FB-48B2-8222-3A8DFDE515DB}" type="pres">
      <dgm:prSet presAssocID="{8CF263DC-E8C8-48D1-964F-53ADF2B35598}" presName="Accent" presStyleLbl="parChTrans1D1" presStyleIdx="1" presStyleCnt="3"/>
      <dgm:spPr/>
    </dgm:pt>
    <dgm:pt modelId="{A0F94AD8-7F1D-4DE5-B7A7-DC4B98A85BCF}" type="pres">
      <dgm:prSet presAssocID="{8CF263DC-E8C8-48D1-964F-53ADF2B35598}" presName="Child" presStyleLbl="revTx" presStyleIdx="3" presStyleCnt="6" custScaleY="69856" custLinFactY="2948" custLinFactNeighborY="100000">
        <dgm:presLayoutVars>
          <dgm:chMax val="0"/>
          <dgm:chPref val="0"/>
          <dgm:bulletEnabled val="1"/>
        </dgm:presLayoutVars>
      </dgm:prSet>
      <dgm:spPr/>
      <dgm:t>
        <a:bodyPr/>
        <a:lstStyle/>
        <a:p>
          <a:endParaRPr lang="en-GB"/>
        </a:p>
      </dgm:t>
    </dgm:pt>
    <dgm:pt modelId="{53FB9376-8331-4E69-8DF7-6E2611ECFF11}" type="pres">
      <dgm:prSet presAssocID="{BC98A9D9-C5DD-46D9-B6EB-D461E5DDB88F}" presName="sibTrans" presStyleCnt="0"/>
      <dgm:spPr/>
    </dgm:pt>
    <dgm:pt modelId="{D033719C-F0F2-45DD-A7EE-7FACE7215948}" type="pres">
      <dgm:prSet presAssocID="{4AD96F32-4E66-47AB-9C77-7ADECFFF6654}" presName="composite" presStyleCnt="0"/>
      <dgm:spPr/>
    </dgm:pt>
    <dgm:pt modelId="{A7C6EA35-6FCA-4122-A8D2-FCC7A7EECF0E}" type="pres">
      <dgm:prSet presAssocID="{4AD96F32-4E66-47AB-9C77-7ADECFFF6654}" presName="FirstChild" presStyleLbl="revTx" presStyleIdx="4" presStyleCnt="6">
        <dgm:presLayoutVars>
          <dgm:chMax val="0"/>
          <dgm:chPref val="0"/>
          <dgm:bulletEnabled val="1"/>
        </dgm:presLayoutVars>
      </dgm:prSet>
      <dgm:spPr/>
      <dgm:t>
        <a:bodyPr/>
        <a:lstStyle/>
        <a:p>
          <a:endParaRPr lang="en-GB"/>
        </a:p>
      </dgm:t>
    </dgm:pt>
    <dgm:pt modelId="{9E39C3C1-DA0F-401B-B1DA-0EEEBCB78842}" type="pres">
      <dgm:prSet presAssocID="{4AD96F32-4E66-47AB-9C77-7ADECFFF6654}" presName="Parent" presStyleLbl="alignNode1" presStyleIdx="2" presStyleCnt="3">
        <dgm:presLayoutVars>
          <dgm:chMax val="3"/>
          <dgm:chPref val="3"/>
          <dgm:bulletEnabled val="1"/>
        </dgm:presLayoutVars>
      </dgm:prSet>
      <dgm:spPr/>
      <dgm:t>
        <a:bodyPr/>
        <a:lstStyle/>
        <a:p>
          <a:endParaRPr lang="en-GB"/>
        </a:p>
      </dgm:t>
    </dgm:pt>
    <dgm:pt modelId="{4A56BF5B-4445-41DF-A2EA-12AF19B081AD}" type="pres">
      <dgm:prSet presAssocID="{4AD96F32-4E66-47AB-9C77-7ADECFFF6654}" presName="Accent" presStyleLbl="parChTrans1D1" presStyleIdx="2" presStyleCnt="3"/>
      <dgm:spPr/>
    </dgm:pt>
    <dgm:pt modelId="{57F60A81-9158-41C7-B650-E549791CC666}" type="pres">
      <dgm:prSet presAssocID="{4AD96F32-4E66-47AB-9C77-7ADECFFF6654}" presName="Child" presStyleLbl="revTx" presStyleIdx="5" presStyleCnt="6" custLinFactNeighborY="24797">
        <dgm:presLayoutVars>
          <dgm:chMax val="0"/>
          <dgm:chPref val="0"/>
          <dgm:bulletEnabled val="1"/>
        </dgm:presLayoutVars>
      </dgm:prSet>
      <dgm:spPr/>
      <dgm:t>
        <a:bodyPr/>
        <a:lstStyle/>
        <a:p>
          <a:endParaRPr lang="en-GB"/>
        </a:p>
      </dgm:t>
    </dgm:pt>
  </dgm:ptLst>
  <dgm:cxnLst>
    <dgm:cxn modelId="{ADBC04D4-CC17-48E4-8633-BB66CC2629C8}" type="presOf" srcId="{17EA217A-173D-4903-A01A-8409CA852D1A}" destId="{57F60A81-9158-41C7-B650-E549791CC666}" srcOrd="0" destOrd="1" presId="urn:microsoft.com/office/officeart/2011/layout/TabList"/>
    <dgm:cxn modelId="{D6CC22EB-57BF-49A7-BDA0-9DAD07E15BCA}" srcId="{02FE0E8D-8575-46FF-8676-045D9B396338}" destId="{4AD96F32-4E66-47AB-9C77-7ADECFFF6654}" srcOrd="2" destOrd="0" parTransId="{A8FC8938-5056-42DB-AF6E-D63A3FC95AC7}" sibTransId="{F0BD6BF4-C2D7-43CD-B766-BF4D6502414D}"/>
    <dgm:cxn modelId="{BE960D84-8C0D-42F3-AD93-EC0982F0BBCA}" srcId="{8CF263DC-E8C8-48D1-964F-53ADF2B35598}" destId="{C6BF64C6-BA5F-4D97-9552-144FEA83A82A}" srcOrd="2" destOrd="0" parTransId="{07D4DA24-6E11-475A-B5C8-FB5DF3DEC021}" sibTransId="{D3BE6020-DB25-49FF-A97B-0D95D6D9E29B}"/>
    <dgm:cxn modelId="{43011D4D-DE2D-49EB-A21B-E4C575067A51}" type="presOf" srcId="{328A4F5D-5071-4D71-830A-4975AD5D760D}" destId="{F10D1C43-784E-4108-AFF6-56EE5C9B1C04}" srcOrd="0" destOrd="1" presId="urn:microsoft.com/office/officeart/2011/layout/TabList"/>
    <dgm:cxn modelId="{7D5A7716-B583-40AA-A31E-B173486E1F21}" type="presOf" srcId="{AF9CBE1A-2ED2-4E0D-AFC5-1E5CAFB3DC5D}" destId="{57F60A81-9158-41C7-B650-E549791CC666}" srcOrd="0" destOrd="0" presId="urn:microsoft.com/office/officeart/2011/layout/TabList"/>
    <dgm:cxn modelId="{81B49A18-76E8-4505-8A01-E7552A4655B9}" type="presOf" srcId="{69BD0164-81F5-4186-9E15-B861F0429A7B}" destId="{EAD8B993-F64F-4499-B0B0-82B48C8B9420}" srcOrd="0" destOrd="0" presId="urn:microsoft.com/office/officeart/2011/layout/TabList"/>
    <dgm:cxn modelId="{6E0C53BC-A0B5-48CD-BFD4-BDFB5CD5BCF1}" srcId="{69BD0164-81F5-4186-9E15-B861F0429A7B}" destId="{328A4F5D-5071-4D71-830A-4975AD5D760D}" srcOrd="2" destOrd="0" parTransId="{601240B1-866D-4290-8556-7230BC21B54A}" sibTransId="{F6F09E53-8C4E-4BFB-AA66-C9878723462A}"/>
    <dgm:cxn modelId="{FCA03470-B321-4F03-8CF2-F9967E1E0D95}" srcId="{02FE0E8D-8575-46FF-8676-045D9B396338}" destId="{69BD0164-81F5-4186-9E15-B861F0429A7B}" srcOrd="0" destOrd="0" parTransId="{B39D87BB-5D74-4DCD-B754-648D2CDF36CF}" sibTransId="{768CDD98-6E96-4412-BA68-6B11C47028EC}"/>
    <dgm:cxn modelId="{78EE4B51-790C-4BD3-8A37-12B458099F83}" type="presOf" srcId="{9D3D54AF-98EE-4D39-AF06-7E4141DC3FCF}" destId="{A7C6EA35-6FCA-4122-A8D2-FCC7A7EECF0E}" srcOrd="0" destOrd="0" presId="urn:microsoft.com/office/officeart/2011/layout/TabList"/>
    <dgm:cxn modelId="{9A22824D-EE6D-4C79-9CB7-6E15F36C43F7}" srcId="{69BD0164-81F5-4186-9E15-B861F0429A7B}" destId="{9F3790A1-C32B-416C-940A-4EC417D9E076}" srcOrd="0" destOrd="0" parTransId="{E6A1FAD8-7165-4C72-B6AE-5C2BEC34DAD3}" sibTransId="{C4806262-63C0-4C0B-9022-FE31A80E879E}"/>
    <dgm:cxn modelId="{2426A688-5C86-4906-8D9B-03A85E85E3E9}" srcId="{4AD96F32-4E66-47AB-9C77-7ADECFFF6654}" destId="{9D3D54AF-98EE-4D39-AF06-7E4141DC3FCF}" srcOrd="0" destOrd="0" parTransId="{9FF555E7-96A6-4D2A-B522-FE5AFF5BF562}" sibTransId="{B471C6CF-65B5-483C-9A6B-0F680DCE4C99}"/>
    <dgm:cxn modelId="{8BD686EB-6C95-4EE6-81C7-DD1E062FCCAD}" srcId="{02FE0E8D-8575-46FF-8676-045D9B396338}" destId="{8CF263DC-E8C8-48D1-964F-53ADF2B35598}" srcOrd="1" destOrd="0" parTransId="{B3ED78D7-0526-49E2-B4F8-0548D631F14B}" sibTransId="{BC98A9D9-C5DD-46D9-B6EB-D461E5DDB88F}"/>
    <dgm:cxn modelId="{05C905A4-EAF8-4E04-BA95-1BF1973CC585}" srcId="{4AD96F32-4E66-47AB-9C77-7ADECFFF6654}" destId="{AF9CBE1A-2ED2-4E0D-AFC5-1E5CAFB3DC5D}" srcOrd="1" destOrd="0" parTransId="{1B78D012-A7D6-45BE-8CBF-3519FD4A1BA2}" sibTransId="{4E603F31-1E8C-427C-9897-BAD7DD9906A3}"/>
    <dgm:cxn modelId="{2CDCEF5F-D4FE-4B4B-B13A-275F5F9DC743}" type="presOf" srcId="{02FE0E8D-8575-46FF-8676-045D9B396338}" destId="{AD0F3457-5AFC-4E3A-94BB-ACDF39F36F0D}" srcOrd="0" destOrd="0" presId="urn:microsoft.com/office/officeart/2011/layout/TabList"/>
    <dgm:cxn modelId="{BC45BDCC-174A-48ED-A69C-78FF4E48140E}" srcId="{69BD0164-81F5-4186-9E15-B861F0429A7B}" destId="{401F504B-6EEA-46C9-B316-6DD0E42CD947}" srcOrd="3" destOrd="0" parTransId="{6D27A5F5-3DFC-4D40-A765-6C9F0CB8AF6F}" sibTransId="{4FB2B203-A1B1-443B-9B7C-CF984310544A}"/>
    <dgm:cxn modelId="{5C1BBB79-88AE-4C8D-83A4-18B96FE3E187}" type="presOf" srcId="{6E2CBBE2-1ABB-498C-B382-F9FACDFD0661}" destId="{A0F94AD8-7F1D-4DE5-B7A7-DC4B98A85BCF}" srcOrd="0" destOrd="2" presId="urn:microsoft.com/office/officeart/2011/layout/TabList"/>
    <dgm:cxn modelId="{184A51A7-E349-4690-8BFB-2411FCEFD285}" type="presOf" srcId="{9F3790A1-C32B-416C-940A-4EC417D9E076}" destId="{E76A20E9-9E18-4D45-82D0-DA93A9C13F7B}" srcOrd="0" destOrd="0" presId="urn:microsoft.com/office/officeart/2011/layout/TabList"/>
    <dgm:cxn modelId="{73BEB6CB-FC69-488C-A008-19BA81F3DD4C}" type="presOf" srcId="{45F39A70-D7B0-4547-9B34-2316C38CD566}" destId="{A71614F3-A26B-4C72-B80C-26815E51A592}" srcOrd="0" destOrd="0" presId="urn:microsoft.com/office/officeart/2011/layout/TabList"/>
    <dgm:cxn modelId="{B6079219-69CD-489C-AAC5-EDD1E68C2FD5}" type="presOf" srcId="{4AD96F32-4E66-47AB-9C77-7ADECFFF6654}" destId="{9E39C3C1-DA0F-401B-B1DA-0EEEBCB78842}" srcOrd="0" destOrd="0" presId="urn:microsoft.com/office/officeart/2011/layout/TabList"/>
    <dgm:cxn modelId="{BE0F5698-3DA8-4B15-A963-28BE19E416DA}" srcId="{8CF263DC-E8C8-48D1-964F-53ADF2B35598}" destId="{45F39A70-D7B0-4547-9B34-2316C38CD566}" srcOrd="0" destOrd="0" parTransId="{6F68F2A5-013E-464D-A084-85B78DC58DEF}" sibTransId="{3A8F3169-4B3D-4D72-BFB9-461E3B344491}"/>
    <dgm:cxn modelId="{95EEBB7C-E51F-4668-8523-58AE72733A86}" type="presOf" srcId="{401F504B-6EEA-46C9-B316-6DD0E42CD947}" destId="{F10D1C43-784E-4108-AFF6-56EE5C9B1C04}" srcOrd="0" destOrd="2" presId="urn:microsoft.com/office/officeart/2011/layout/TabList"/>
    <dgm:cxn modelId="{DA88933C-9724-4642-AF35-0313A590A90C}" srcId="{8CF263DC-E8C8-48D1-964F-53ADF2B35598}" destId="{6E2CBBE2-1ABB-498C-B382-F9FACDFD0661}" srcOrd="3" destOrd="0" parTransId="{567FE4C9-0060-4458-9217-A5B18ED78BE4}" sibTransId="{278224CE-72F4-4669-93C9-B74FEC5B17F0}"/>
    <dgm:cxn modelId="{FB7AD178-29DB-4F15-96A7-74ACEB1B98EA}" srcId="{4AD96F32-4E66-47AB-9C77-7ADECFFF6654}" destId="{17EA217A-173D-4903-A01A-8409CA852D1A}" srcOrd="2" destOrd="0" parTransId="{3D9CBBF4-615D-4172-95F6-A6C94DD3FD54}" sibTransId="{549C8A0D-25D5-4DD6-8C20-197E2FAED18E}"/>
    <dgm:cxn modelId="{E8A4F65A-ECDC-406A-B89F-C6DD8C026116}" srcId="{69BD0164-81F5-4186-9E15-B861F0429A7B}" destId="{66FAE24A-677F-4710-A799-3949B052C880}" srcOrd="1" destOrd="0" parTransId="{18B836C7-1ECF-4CD7-A5F8-92992287C589}" sibTransId="{416F1FEF-C0CE-4EB4-9710-0902AA6DA825}"/>
    <dgm:cxn modelId="{E7A75736-2479-4449-AE2D-D4FD79575005}" type="presOf" srcId="{C6BF64C6-BA5F-4D97-9552-144FEA83A82A}" destId="{A0F94AD8-7F1D-4DE5-B7A7-DC4B98A85BCF}" srcOrd="0" destOrd="1" presId="urn:microsoft.com/office/officeart/2011/layout/TabList"/>
    <dgm:cxn modelId="{2AC7A274-E467-419D-A664-6A9671F2166C}" type="presOf" srcId="{66FAE24A-677F-4710-A799-3949B052C880}" destId="{F10D1C43-784E-4108-AFF6-56EE5C9B1C04}" srcOrd="0" destOrd="0" presId="urn:microsoft.com/office/officeart/2011/layout/TabList"/>
    <dgm:cxn modelId="{EC1B7E86-F02C-420D-86B5-B0581524BA56}" srcId="{8CF263DC-E8C8-48D1-964F-53ADF2B35598}" destId="{62888AEF-6E10-4FDC-ADD7-18574F64E938}" srcOrd="1" destOrd="0" parTransId="{44197943-31A0-406B-A585-AA4888956BEC}" sibTransId="{999664D9-F991-4116-B352-703A0DA3BD2B}"/>
    <dgm:cxn modelId="{19171944-CD91-4459-AB10-8B7C7FF8019D}" type="presOf" srcId="{62888AEF-6E10-4FDC-ADD7-18574F64E938}" destId="{A0F94AD8-7F1D-4DE5-B7A7-DC4B98A85BCF}" srcOrd="0" destOrd="0" presId="urn:microsoft.com/office/officeart/2011/layout/TabList"/>
    <dgm:cxn modelId="{5B2A865E-31CA-4ACD-9711-0DFD971557DE}" type="presOf" srcId="{8CF263DC-E8C8-48D1-964F-53ADF2B35598}" destId="{A8F076EF-77E3-4E66-B0F8-E52EDA58A44B}" srcOrd="0" destOrd="0" presId="urn:microsoft.com/office/officeart/2011/layout/TabList"/>
    <dgm:cxn modelId="{78277B05-35CE-42AF-8F23-4DBD03DAADAA}" type="presParOf" srcId="{AD0F3457-5AFC-4E3A-94BB-ACDF39F36F0D}" destId="{816EB3FD-8646-4BF2-A4E7-9A6DFD377F3A}" srcOrd="0" destOrd="0" presId="urn:microsoft.com/office/officeart/2011/layout/TabList"/>
    <dgm:cxn modelId="{8A724408-43B3-4F09-A718-5DDE38795A09}" type="presParOf" srcId="{816EB3FD-8646-4BF2-A4E7-9A6DFD377F3A}" destId="{E76A20E9-9E18-4D45-82D0-DA93A9C13F7B}" srcOrd="0" destOrd="0" presId="urn:microsoft.com/office/officeart/2011/layout/TabList"/>
    <dgm:cxn modelId="{DD442B5C-A30D-4F44-B90A-38B4E56F9C17}" type="presParOf" srcId="{816EB3FD-8646-4BF2-A4E7-9A6DFD377F3A}" destId="{EAD8B993-F64F-4499-B0B0-82B48C8B9420}" srcOrd="1" destOrd="0" presId="urn:microsoft.com/office/officeart/2011/layout/TabList"/>
    <dgm:cxn modelId="{2F71F5D1-13AA-47E7-9F58-EFAA92AFF270}" type="presParOf" srcId="{816EB3FD-8646-4BF2-A4E7-9A6DFD377F3A}" destId="{B4CE76FE-2C1B-4A77-8656-E5393276495C}" srcOrd="2" destOrd="0" presId="urn:microsoft.com/office/officeart/2011/layout/TabList"/>
    <dgm:cxn modelId="{76B534BD-F0D1-4D8D-872F-B83C14D814F0}" type="presParOf" srcId="{AD0F3457-5AFC-4E3A-94BB-ACDF39F36F0D}" destId="{F10D1C43-784E-4108-AFF6-56EE5C9B1C04}" srcOrd="1" destOrd="0" presId="urn:microsoft.com/office/officeart/2011/layout/TabList"/>
    <dgm:cxn modelId="{A6663347-178C-495E-B1CC-711F72E92B16}" type="presParOf" srcId="{AD0F3457-5AFC-4E3A-94BB-ACDF39F36F0D}" destId="{C30DBB62-C85F-4FDA-BE43-6E4A8FF20CFA}" srcOrd="2" destOrd="0" presId="urn:microsoft.com/office/officeart/2011/layout/TabList"/>
    <dgm:cxn modelId="{2A181653-003C-484D-BE09-605367080932}" type="presParOf" srcId="{AD0F3457-5AFC-4E3A-94BB-ACDF39F36F0D}" destId="{0602BBBA-0227-4A98-9F88-40826BEBAB6C}" srcOrd="3" destOrd="0" presId="urn:microsoft.com/office/officeart/2011/layout/TabList"/>
    <dgm:cxn modelId="{28B4CC5B-02CF-489C-93AC-91B7C6976A36}" type="presParOf" srcId="{0602BBBA-0227-4A98-9F88-40826BEBAB6C}" destId="{A71614F3-A26B-4C72-B80C-26815E51A592}" srcOrd="0" destOrd="0" presId="urn:microsoft.com/office/officeart/2011/layout/TabList"/>
    <dgm:cxn modelId="{0000AFB1-0CDD-4A9A-8AED-E4A298B855EB}" type="presParOf" srcId="{0602BBBA-0227-4A98-9F88-40826BEBAB6C}" destId="{A8F076EF-77E3-4E66-B0F8-E52EDA58A44B}" srcOrd="1" destOrd="0" presId="urn:microsoft.com/office/officeart/2011/layout/TabList"/>
    <dgm:cxn modelId="{E1E902A0-B434-4702-BCB9-28852610ACFC}" type="presParOf" srcId="{0602BBBA-0227-4A98-9F88-40826BEBAB6C}" destId="{9A3C7F8B-15FB-48B2-8222-3A8DFDE515DB}" srcOrd="2" destOrd="0" presId="urn:microsoft.com/office/officeart/2011/layout/TabList"/>
    <dgm:cxn modelId="{E423C202-9146-45D2-8E10-42943D04F747}" type="presParOf" srcId="{AD0F3457-5AFC-4E3A-94BB-ACDF39F36F0D}" destId="{A0F94AD8-7F1D-4DE5-B7A7-DC4B98A85BCF}" srcOrd="4" destOrd="0" presId="urn:microsoft.com/office/officeart/2011/layout/TabList"/>
    <dgm:cxn modelId="{2CBC8118-95A9-44FD-946D-90CA562D6B7D}" type="presParOf" srcId="{AD0F3457-5AFC-4E3A-94BB-ACDF39F36F0D}" destId="{53FB9376-8331-4E69-8DF7-6E2611ECFF11}" srcOrd="5" destOrd="0" presId="urn:microsoft.com/office/officeart/2011/layout/TabList"/>
    <dgm:cxn modelId="{F588FB54-18A4-4D69-ADE9-5D11665CFE6D}" type="presParOf" srcId="{AD0F3457-5AFC-4E3A-94BB-ACDF39F36F0D}" destId="{D033719C-F0F2-45DD-A7EE-7FACE7215948}" srcOrd="6" destOrd="0" presId="urn:microsoft.com/office/officeart/2011/layout/TabList"/>
    <dgm:cxn modelId="{94421C15-B4C2-4D98-84AD-EBC3BE1E1079}" type="presParOf" srcId="{D033719C-F0F2-45DD-A7EE-7FACE7215948}" destId="{A7C6EA35-6FCA-4122-A8D2-FCC7A7EECF0E}" srcOrd="0" destOrd="0" presId="urn:microsoft.com/office/officeart/2011/layout/TabList"/>
    <dgm:cxn modelId="{3A8ECC5A-DF4F-4F42-AFA7-8273219E5B18}" type="presParOf" srcId="{D033719C-F0F2-45DD-A7EE-7FACE7215948}" destId="{9E39C3C1-DA0F-401B-B1DA-0EEEBCB78842}" srcOrd="1" destOrd="0" presId="urn:microsoft.com/office/officeart/2011/layout/TabList"/>
    <dgm:cxn modelId="{962D4D18-673B-48BE-BBAA-B3EB5E1C135C}" type="presParOf" srcId="{D033719C-F0F2-45DD-A7EE-7FACE7215948}" destId="{4A56BF5B-4445-41DF-A2EA-12AF19B081AD}" srcOrd="2" destOrd="0" presId="urn:microsoft.com/office/officeart/2011/layout/TabList"/>
    <dgm:cxn modelId="{8A99B650-4EF8-4DF4-9B3E-01FC8D121604}" type="presParOf" srcId="{AD0F3457-5AFC-4E3A-94BB-ACDF39F36F0D}" destId="{57F60A81-9158-41C7-B650-E549791CC666}"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165DB-5782-4466-AA2F-9935B3E7B93F}">
      <dsp:nvSpPr>
        <dsp:cNvPr id="0" name=""/>
        <dsp:cNvSpPr/>
      </dsp:nvSpPr>
      <dsp:spPr>
        <a:xfrm>
          <a:off x="1551245" y="196077"/>
          <a:ext cx="3891391" cy="135142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28D63D-EF4B-4867-8F0E-AE66613FB5AF}">
      <dsp:nvSpPr>
        <dsp:cNvPr id="0" name=""/>
        <dsp:cNvSpPr/>
      </dsp:nvSpPr>
      <dsp:spPr>
        <a:xfrm>
          <a:off x="3125901" y="3505268"/>
          <a:ext cx="754145" cy="482653"/>
        </a:xfrm>
        <a:prstGeom prst="downArrow">
          <a:avLst/>
        </a:prstGeom>
        <a:solidFill>
          <a:srgbClr val="44B6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181F0A-7D75-47F7-A5E8-7739E2A90A50}">
      <dsp:nvSpPr>
        <dsp:cNvPr id="0" name=""/>
        <dsp:cNvSpPr/>
      </dsp:nvSpPr>
      <dsp:spPr>
        <a:xfrm>
          <a:off x="1693024" y="3891391"/>
          <a:ext cx="3619899" cy="904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a:latin typeface="Arial" panose="020B0604020202020204" pitchFamily="34" charset="0"/>
              <a:cs typeface="Arial" panose="020B0604020202020204" pitchFamily="34" charset="0"/>
            </a:rPr>
            <a:t>Design services that support me to live well</a:t>
          </a:r>
        </a:p>
      </dsp:txBody>
      <dsp:txXfrm>
        <a:off x="1693024" y="3891391"/>
        <a:ext cx="3619899" cy="904974"/>
      </dsp:txXfrm>
    </dsp:sp>
    <dsp:sp modelId="{E2045566-A1A1-4368-92B5-8521B15BF531}">
      <dsp:nvSpPr>
        <dsp:cNvPr id="0" name=""/>
        <dsp:cNvSpPr/>
      </dsp:nvSpPr>
      <dsp:spPr>
        <a:xfrm>
          <a:off x="2966022" y="1651880"/>
          <a:ext cx="1357462" cy="1357462"/>
        </a:xfrm>
        <a:prstGeom prst="ellipse">
          <a:avLst/>
        </a:prstGeom>
        <a:solidFill>
          <a:srgbClr val="AE25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a:latin typeface="Arial" panose="020B0604020202020204" pitchFamily="34" charset="0"/>
              <a:cs typeface="Arial" panose="020B0604020202020204" pitchFamily="34" charset="0"/>
            </a:rPr>
            <a:t>Quality of my survival</a:t>
          </a:r>
        </a:p>
      </dsp:txBody>
      <dsp:txXfrm>
        <a:off x="3164818" y="1850676"/>
        <a:ext cx="959870" cy="959870"/>
      </dsp:txXfrm>
    </dsp:sp>
    <dsp:sp modelId="{C80855CD-8071-4CC6-B8DF-063379C5EF42}">
      <dsp:nvSpPr>
        <dsp:cNvPr id="0" name=""/>
        <dsp:cNvSpPr/>
      </dsp:nvSpPr>
      <dsp:spPr>
        <a:xfrm>
          <a:off x="1994682" y="454378"/>
          <a:ext cx="1357462" cy="1357462"/>
        </a:xfrm>
        <a:prstGeom prst="ellipse">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a:latin typeface="Arial" panose="020B0604020202020204" pitchFamily="34" charset="0"/>
              <a:cs typeface="Arial" panose="020B0604020202020204" pitchFamily="34" charset="0"/>
            </a:rPr>
            <a:t>Understand who I am</a:t>
          </a:r>
        </a:p>
      </dsp:txBody>
      <dsp:txXfrm>
        <a:off x="2193478" y="653174"/>
        <a:ext cx="959870" cy="959870"/>
      </dsp:txXfrm>
    </dsp:sp>
    <dsp:sp modelId="{F8BF3AC3-8D31-498A-AF9F-0BE3D0DC543B}">
      <dsp:nvSpPr>
        <dsp:cNvPr id="0" name=""/>
        <dsp:cNvSpPr/>
      </dsp:nvSpPr>
      <dsp:spPr>
        <a:xfrm>
          <a:off x="3382310" y="126174"/>
          <a:ext cx="1357462" cy="1357462"/>
        </a:xfrm>
        <a:prstGeom prst="ellipse">
          <a:avLst/>
        </a:prstGeom>
        <a:solidFill>
          <a:srgbClr val="00A4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a:latin typeface="Arial" panose="020B0604020202020204" pitchFamily="34" charset="0"/>
              <a:cs typeface="Arial" panose="020B0604020202020204" pitchFamily="34" charset="0"/>
            </a:rPr>
            <a:t>Impact of my cancer</a:t>
          </a:r>
        </a:p>
      </dsp:txBody>
      <dsp:txXfrm>
        <a:off x="3581106" y="324970"/>
        <a:ext cx="959870" cy="959870"/>
      </dsp:txXfrm>
    </dsp:sp>
    <dsp:sp modelId="{93BB19C4-DEDA-409C-BE49-7A0E8997AD29}">
      <dsp:nvSpPr>
        <dsp:cNvPr id="0" name=""/>
        <dsp:cNvSpPr/>
      </dsp:nvSpPr>
      <dsp:spPr>
        <a:xfrm>
          <a:off x="1391366" y="30165"/>
          <a:ext cx="4223215" cy="3378572"/>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FFAF8-CBCD-41C9-AE6F-661C223F40F4}">
      <dsp:nvSpPr>
        <dsp:cNvPr id="0" name=""/>
        <dsp:cNvSpPr/>
      </dsp:nvSpPr>
      <dsp:spPr>
        <a:xfrm>
          <a:off x="7149511" y="1108418"/>
          <a:ext cx="2132974" cy="21330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F9DFB5-C619-49E7-963E-D5372E5AB374}">
      <dsp:nvSpPr>
        <dsp:cNvPr id="0" name=""/>
        <dsp:cNvSpPr/>
      </dsp:nvSpPr>
      <dsp:spPr>
        <a:xfrm>
          <a:off x="7220854" y="1179533"/>
          <a:ext cx="1991203" cy="199085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a:latin typeface="Arial" panose="020B0604020202020204" pitchFamily="34" charset="0"/>
              <a:cs typeface="Arial" panose="020B0604020202020204" pitchFamily="34" charset="0"/>
            </a:rPr>
            <a:t>October 2021</a:t>
          </a:r>
        </a:p>
      </dsp:txBody>
      <dsp:txXfrm>
        <a:off x="7505312" y="1463994"/>
        <a:ext cx="1422288" cy="1421931"/>
      </dsp:txXfrm>
    </dsp:sp>
    <dsp:sp modelId="{E3CC1C01-9F33-4BF8-9A39-63CAED74B7F9}">
      <dsp:nvSpPr>
        <dsp:cNvPr id="0" name=""/>
        <dsp:cNvSpPr/>
      </dsp:nvSpPr>
      <dsp:spPr>
        <a:xfrm rot="2700000">
          <a:off x="4936029" y="1108268"/>
          <a:ext cx="2133009" cy="213300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9570B7-803B-40E4-ACE9-2E981680D8FB}">
      <dsp:nvSpPr>
        <dsp:cNvPr id="0" name=""/>
        <dsp:cNvSpPr/>
      </dsp:nvSpPr>
      <dsp:spPr>
        <a:xfrm>
          <a:off x="5016536" y="1179533"/>
          <a:ext cx="1991203" cy="199085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a:latin typeface="Arial" panose="020B0604020202020204" pitchFamily="34" charset="0"/>
              <a:cs typeface="Arial" panose="020B0604020202020204" pitchFamily="34" charset="0"/>
            </a:rPr>
            <a:t>July </a:t>
          </a:r>
        </a:p>
        <a:p>
          <a:pPr lvl="0" algn="ctr" defTabSz="889000">
            <a:lnSpc>
              <a:spcPct val="90000"/>
            </a:lnSpc>
            <a:spcBef>
              <a:spcPct val="0"/>
            </a:spcBef>
            <a:spcAft>
              <a:spcPct val="35000"/>
            </a:spcAft>
          </a:pPr>
          <a:r>
            <a:rPr lang="en-GB" sz="2000" kern="1200">
              <a:latin typeface="Arial" panose="020B0604020202020204" pitchFamily="34" charset="0"/>
              <a:cs typeface="Arial" panose="020B0604020202020204" pitchFamily="34" charset="0"/>
            </a:rPr>
            <a:t>2021</a:t>
          </a:r>
        </a:p>
      </dsp:txBody>
      <dsp:txXfrm>
        <a:off x="5300994" y="1463994"/>
        <a:ext cx="1422288" cy="1421931"/>
      </dsp:txXfrm>
    </dsp:sp>
    <dsp:sp modelId="{FC96566E-81B5-4B66-B72E-0D10B1250FA9}">
      <dsp:nvSpPr>
        <dsp:cNvPr id="0" name=""/>
        <dsp:cNvSpPr/>
      </dsp:nvSpPr>
      <dsp:spPr>
        <a:xfrm rot="2700000">
          <a:off x="2740858" y="1108268"/>
          <a:ext cx="2133009" cy="213300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9D3933-E89E-4439-8D62-6637FF23FFF2}">
      <dsp:nvSpPr>
        <dsp:cNvPr id="0" name=""/>
        <dsp:cNvSpPr/>
      </dsp:nvSpPr>
      <dsp:spPr>
        <a:xfrm>
          <a:off x="2812218" y="1179533"/>
          <a:ext cx="1991203" cy="199085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a:latin typeface="Arial" panose="020B0604020202020204" pitchFamily="34" charset="0"/>
              <a:cs typeface="Arial" panose="020B0604020202020204" pitchFamily="34" charset="0"/>
            </a:rPr>
            <a:t>December 2020</a:t>
          </a:r>
        </a:p>
      </dsp:txBody>
      <dsp:txXfrm>
        <a:off x="3096676" y="1463994"/>
        <a:ext cx="1422288" cy="1421931"/>
      </dsp:txXfrm>
    </dsp:sp>
    <dsp:sp modelId="{33DC3E2F-E7B2-47E6-B053-58D0E878BA29}">
      <dsp:nvSpPr>
        <dsp:cNvPr id="0" name=""/>
        <dsp:cNvSpPr/>
      </dsp:nvSpPr>
      <dsp:spPr>
        <a:xfrm>
          <a:off x="2814070" y="3282252"/>
          <a:ext cx="1991203" cy="116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900" kern="1200" dirty="0">
              <a:latin typeface="Arial" panose="020B0604020202020204" pitchFamily="34" charset="0"/>
              <a:cs typeface="Arial" panose="020B0604020202020204" pitchFamily="34" charset="0"/>
            </a:rPr>
            <a:t> </a:t>
          </a:r>
          <a:r>
            <a:rPr lang="en-GB" sz="1900" b="1" u="sng" kern="1200" dirty="0">
              <a:latin typeface="Arial" panose="020B0604020202020204" pitchFamily="34" charset="0"/>
              <a:cs typeface="Arial" panose="020B0604020202020204" pitchFamily="34" charset="0"/>
            </a:rPr>
            <a:t>100% breast prostate colorectal</a:t>
          </a:r>
        </a:p>
      </dsp:txBody>
      <dsp:txXfrm>
        <a:off x="2814070" y="3282252"/>
        <a:ext cx="1991203" cy="1169284"/>
      </dsp:txXfrm>
    </dsp:sp>
    <dsp:sp modelId="{DC1BA1B9-1371-41AB-86B3-0B5E8B54BE82}">
      <dsp:nvSpPr>
        <dsp:cNvPr id="0" name=""/>
        <dsp:cNvSpPr/>
      </dsp:nvSpPr>
      <dsp:spPr>
        <a:xfrm rot="2700000">
          <a:off x="536540" y="1108268"/>
          <a:ext cx="2133009" cy="213300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54D128-2112-44C8-8A62-274C90890EE7}">
      <dsp:nvSpPr>
        <dsp:cNvPr id="0" name=""/>
        <dsp:cNvSpPr/>
      </dsp:nvSpPr>
      <dsp:spPr>
        <a:xfrm>
          <a:off x="607901" y="1179533"/>
          <a:ext cx="1991203" cy="199085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latin typeface="Arial" panose="020B0604020202020204" pitchFamily="34" charset="0"/>
              <a:cs typeface="Arial" panose="020B0604020202020204" pitchFamily="34" charset="0"/>
            </a:rPr>
            <a:t>September</a:t>
          </a:r>
        </a:p>
        <a:p>
          <a:pPr lvl="0" algn="ctr" defTabSz="889000">
            <a:lnSpc>
              <a:spcPct val="90000"/>
            </a:lnSpc>
            <a:spcBef>
              <a:spcPct val="0"/>
            </a:spcBef>
            <a:spcAft>
              <a:spcPct val="35000"/>
            </a:spcAft>
          </a:pPr>
          <a:r>
            <a:rPr lang="en-GB" sz="2000" kern="1200" dirty="0">
              <a:latin typeface="Arial" panose="020B0604020202020204" pitchFamily="34" charset="0"/>
              <a:cs typeface="Arial" panose="020B0604020202020204" pitchFamily="34" charset="0"/>
            </a:rPr>
            <a:t>2020</a:t>
          </a:r>
        </a:p>
      </dsp:txBody>
      <dsp:txXfrm>
        <a:off x="892358" y="1463994"/>
        <a:ext cx="1422288" cy="1421931"/>
      </dsp:txXfrm>
    </dsp:sp>
    <dsp:sp modelId="{8EAE59D9-4D4F-4167-A982-C362C044DAFA}">
      <dsp:nvSpPr>
        <dsp:cNvPr id="0" name=""/>
        <dsp:cNvSpPr/>
      </dsp:nvSpPr>
      <dsp:spPr>
        <a:xfrm>
          <a:off x="607901" y="3280802"/>
          <a:ext cx="1991203" cy="116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10% sample</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Nationwide test</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Breast prostate colorectal</a:t>
          </a:r>
        </a:p>
      </dsp:txBody>
      <dsp:txXfrm>
        <a:off x="607901" y="3280802"/>
        <a:ext cx="1991203" cy="1169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1790A331-7ADD-4391-8CA5-606C9BFD26F5}" type="datetimeFigureOut">
              <a:rPr lang="en-GB" smtClean="0"/>
              <a:t>24/01/2022</a:t>
            </a:fld>
            <a:endParaRPr lang="en-GB"/>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r>
              <a:rPr lang="en-GB"/>
              <a:t>NHS Improvement</a:t>
            </a:r>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002AE991-F138-4FD8-982E-957F3CA6A0F6}" type="datetimeFigureOut">
              <a:rPr lang="en-GB" smtClean="0"/>
              <a:t>24/01/2022</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r>
              <a:rPr lang="en-GB"/>
              <a:t>NHS Improvement</a:t>
            </a:r>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a:t>
            </a:fld>
            <a:endParaRPr lang="en-GB"/>
          </a:p>
        </p:txBody>
      </p:sp>
    </p:spTree>
    <p:extLst>
      <p:ext uri="{BB962C8B-B14F-4D97-AF65-F5344CB8AC3E}">
        <p14:creationId xmlns:p14="http://schemas.microsoft.com/office/powerpoint/2010/main" val="2002112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50" b="0" i="0" u="none" strike="noStrike" baseline="0" dirty="0">
              <a:solidFill>
                <a:srgbClr val="000000"/>
              </a:solidFill>
              <a:latin typeface="Arial" panose="020B0604020202020204" pitchFamily="34" charset="0"/>
            </a:endParaRPr>
          </a:p>
          <a:p>
            <a:r>
              <a:rPr lang="en-GB" sz="1200" b="1" dirty="0">
                <a:solidFill>
                  <a:srgbClr val="000000"/>
                </a:solidFill>
                <a:latin typeface="Arial" panose="020B0604020202020204" pitchFamily="34" charset="0"/>
              </a:rPr>
              <a:t>Response Rate:</a:t>
            </a:r>
          </a:p>
          <a:p>
            <a:pPr marL="171450" indent="-171450">
              <a:buFontTx/>
              <a:buChar char="-"/>
            </a:pPr>
            <a:r>
              <a:rPr lang="en-GB" sz="1200" b="0" i="0" u="none" strike="noStrike" baseline="0" dirty="0">
                <a:solidFill>
                  <a:srgbClr val="000000"/>
                </a:solidFill>
                <a:latin typeface="Arial" panose="020B0604020202020204" pitchFamily="34" charset="0"/>
              </a:rPr>
              <a:t>The response rate is around 50% for all age ranges, with the exception of males under 50 who have a lower rate. </a:t>
            </a:r>
          </a:p>
          <a:p>
            <a:pPr marL="171450" indent="-171450">
              <a:buFontTx/>
              <a:buChar char="-"/>
            </a:pPr>
            <a:r>
              <a:rPr lang="en-GB" sz="1200" b="0" i="0" u="none" strike="noStrike" baseline="0" dirty="0">
                <a:solidFill>
                  <a:srgbClr val="000000"/>
                </a:solidFill>
                <a:latin typeface="Arial" panose="020B0604020202020204" pitchFamily="34" charset="0"/>
              </a:rPr>
              <a:t>However as the actual number of cancer patients in each age range is not equal, responses are biased towards males aged 60-80. </a:t>
            </a:r>
          </a:p>
          <a:p>
            <a:pPr marL="171450" indent="-171450">
              <a:buFontTx/>
              <a:buChar char="-"/>
            </a:pPr>
            <a:r>
              <a:rPr lang="en-GB" sz="1200" dirty="0">
                <a:solidFill>
                  <a:srgbClr val="000000"/>
                </a:solidFill>
                <a:latin typeface="Arial" panose="020B0604020202020204" pitchFamily="34" charset="0"/>
              </a:rPr>
              <a:t>A lower number of patients from a non-white background are responding. </a:t>
            </a:r>
          </a:p>
          <a:p>
            <a:endParaRPr lang="en-GB" sz="1200" b="0" i="0" u="none" strike="noStrike" baseline="0" dirty="0">
              <a:solidFill>
                <a:srgbClr val="000000"/>
              </a:solidFill>
              <a:latin typeface="Arial" panose="020B0604020202020204" pitchFamily="34" charset="0"/>
            </a:endParaRPr>
          </a:p>
          <a:p>
            <a:endParaRPr lang="en-GB" sz="1200" b="0" i="0" u="none" strike="noStrike" baseline="0" dirty="0">
              <a:solidFill>
                <a:srgbClr val="000000"/>
              </a:solidFill>
              <a:latin typeface="Arial" panose="020B0604020202020204" pitchFamily="34" charset="0"/>
            </a:endParaRPr>
          </a:p>
          <a:p>
            <a:r>
              <a:rPr lang="en-GB" sz="1200" b="1" dirty="0">
                <a:solidFill>
                  <a:srgbClr val="000000"/>
                </a:solidFill>
                <a:latin typeface="Arial" panose="020B0604020202020204" pitchFamily="34" charset="0"/>
              </a:rPr>
              <a:t>EQ-5D: </a:t>
            </a:r>
            <a:r>
              <a:rPr lang="en-GB" sz="1200" dirty="0">
                <a:solidFill>
                  <a:srgbClr val="000000"/>
                </a:solidFill>
                <a:latin typeface="Arial" panose="020B0604020202020204" pitchFamily="34" charset="0"/>
              </a:rPr>
              <a:t>(comparison to the General Population)</a:t>
            </a:r>
            <a:endParaRPr lang="en-GB" sz="1200" b="1" i="0" u="none" strike="noStrike" baseline="0" dirty="0">
              <a:solidFill>
                <a:srgbClr val="000000"/>
              </a:solidFill>
              <a:latin typeface="Arial" panose="020B0604020202020204" pitchFamily="34" charset="0"/>
            </a:endParaRPr>
          </a:p>
          <a:p>
            <a:pPr marL="171450" indent="-171450">
              <a:buFontTx/>
              <a:buChar char="-"/>
            </a:pPr>
            <a:r>
              <a:rPr lang="en-GB" sz="1200" b="0" i="0" u="none" strike="noStrike" baseline="0" dirty="0">
                <a:solidFill>
                  <a:srgbClr val="000000"/>
                </a:solidFill>
                <a:latin typeface="Arial" panose="020B0604020202020204" pitchFamily="34" charset="0"/>
              </a:rPr>
              <a:t>A Higher percentage of cancer patients report problems compared to the general population across all 5 categories. </a:t>
            </a:r>
          </a:p>
          <a:p>
            <a:pPr marL="171450" indent="-171450">
              <a:buFontTx/>
              <a:buChar char="-"/>
            </a:pPr>
            <a:r>
              <a:rPr lang="en-GB" sz="1200" b="0" i="0" u="none" strike="noStrike" baseline="0" dirty="0">
                <a:solidFill>
                  <a:srgbClr val="000000"/>
                </a:solidFill>
                <a:latin typeface="Arial" panose="020B0604020202020204" pitchFamily="34" charset="0"/>
              </a:rPr>
              <a:t>This increase is most significant in doing usual activities. </a:t>
            </a:r>
          </a:p>
          <a:p>
            <a:pPr marL="171450" indent="-171450">
              <a:buFontTx/>
              <a:buChar char="-"/>
            </a:pPr>
            <a:r>
              <a:rPr lang="en-GB" sz="1200" b="0" i="0" u="none" strike="noStrike" baseline="0" dirty="0">
                <a:solidFill>
                  <a:srgbClr val="000000"/>
                </a:solidFill>
                <a:latin typeface="Arial" panose="020B0604020202020204" pitchFamily="34" charset="0"/>
              </a:rPr>
              <a:t>Between 40-60% of cancer patients report problems with anxiety and depression, mobility, and pain and discomfort. </a:t>
            </a:r>
          </a:p>
          <a:p>
            <a:pPr marL="171450" indent="-171450">
              <a:buFontTx/>
              <a:buChar char="-"/>
            </a:pPr>
            <a:r>
              <a:rPr lang="en-GB" sz="1200" b="0" i="0" u="none" strike="noStrike" baseline="0" dirty="0">
                <a:solidFill>
                  <a:srgbClr val="000000"/>
                </a:solidFill>
                <a:latin typeface="Arial" panose="020B0604020202020204" pitchFamily="34" charset="0"/>
              </a:rPr>
              <a:t>Problems with self-care are lower but still almost twice as high as the general population. </a:t>
            </a:r>
          </a:p>
          <a:p>
            <a:endParaRPr lang="en-GB" sz="1200" b="0" i="0" u="none" strike="noStrike" baseline="0" dirty="0">
              <a:solidFill>
                <a:srgbClr val="000000"/>
              </a:solidFill>
              <a:latin typeface="Arial" panose="020B0604020202020204" pitchFamily="34" charset="0"/>
            </a:endParaRPr>
          </a:p>
          <a:p>
            <a:pPr marL="171450" indent="-171450">
              <a:buFontTx/>
              <a:buChar char="-"/>
            </a:pPr>
            <a:r>
              <a:rPr lang="en-GB" sz="1200" b="0" i="0" u="none" strike="noStrike" baseline="0" dirty="0">
                <a:solidFill>
                  <a:srgbClr val="000000"/>
                </a:solidFill>
                <a:latin typeface="Arial" panose="020B0604020202020204" pitchFamily="34" charset="0"/>
              </a:rPr>
              <a:t>The numbers reporting severe problems are very similar between the general population and cancer patients, but cancer patients report higher levels of slight problems across all 5 categories </a:t>
            </a:r>
          </a:p>
          <a:p>
            <a:pPr marL="171450" indent="-171450">
              <a:buFontTx/>
              <a:buChar char="-"/>
            </a:pPr>
            <a:endParaRPr lang="en-GB" sz="1200" dirty="0">
              <a:solidFill>
                <a:srgbClr val="000000"/>
              </a:solidFill>
              <a:latin typeface="Arial" panose="020B0604020202020204" pitchFamily="34" charset="0"/>
            </a:endParaRPr>
          </a:p>
          <a:p>
            <a:pPr marL="171450" indent="-171450">
              <a:buFontTx/>
              <a:buChar char="-"/>
            </a:pPr>
            <a:r>
              <a:rPr lang="en-GB" sz="1200" b="0" i="0" u="none" strike="noStrike" baseline="0" dirty="0">
                <a:solidFill>
                  <a:srgbClr val="000000"/>
                </a:solidFill>
                <a:latin typeface="Arial" panose="020B0604020202020204" pitchFamily="34" charset="0"/>
              </a:rPr>
              <a:t>A higher percentage of females had difficulties with anxiety and depression, and pain and discomfort than males. </a:t>
            </a:r>
          </a:p>
          <a:p>
            <a:pPr marL="171450" indent="-171450">
              <a:buFontTx/>
              <a:buChar char="-"/>
            </a:pPr>
            <a:r>
              <a:rPr lang="en-GB" sz="1200" b="0" i="0" u="none" strike="noStrike" baseline="0" dirty="0">
                <a:solidFill>
                  <a:srgbClr val="000000"/>
                </a:solidFill>
                <a:latin typeface="Arial" panose="020B0604020202020204" pitchFamily="34" charset="0"/>
              </a:rPr>
              <a:t>The levels for mobility, self-care and doing usual activities were similar for both male and female. </a:t>
            </a:r>
          </a:p>
          <a:p>
            <a:endParaRPr lang="en-GB" sz="1200" dirty="0">
              <a:solidFill>
                <a:srgbClr val="000000"/>
              </a:solidFill>
              <a:latin typeface="Arial" panose="020B0604020202020204" pitchFamily="34" charset="0"/>
            </a:endParaRPr>
          </a:p>
          <a:p>
            <a:endParaRPr lang="en-GB" sz="1200" dirty="0">
              <a:solidFill>
                <a:srgbClr val="000000"/>
              </a:solidFill>
              <a:latin typeface="Arial" panose="020B0604020202020204" pitchFamily="34" charset="0"/>
            </a:endParaRPr>
          </a:p>
          <a:p>
            <a:r>
              <a:rPr lang="en-GB" sz="1200" b="1" i="0" u="none" strike="noStrike" baseline="0" dirty="0">
                <a:solidFill>
                  <a:srgbClr val="000000"/>
                </a:solidFill>
                <a:latin typeface="Arial" panose="020B0604020202020204" pitchFamily="34" charset="0"/>
              </a:rPr>
              <a:t>EORTC: </a:t>
            </a:r>
            <a:r>
              <a:rPr lang="en-GB" sz="1200" i="0" u="none" strike="noStrike" baseline="0" dirty="0">
                <a:solidFill>
                  <a:srgbClr val="000000"/>
                </a:solidFill>
                <a:latin typeface="Arial" panose="020B0604020202020204" pitchFamily="34" charset="0"/>
              </a:rPr>
              <a:t>(Cancer specific questions)</a:t>
            </a:r>
            <a:endParaRPr lang="en-GB" sz="1200" b="1" i="0" u="none" strike="noStrike" baseline="0" dirty="0">
              <a:solidFill>
                <a:srgbClr val="000000"/>
              </a:solidFill>
              <a:latin typeface="Arial" panose="020B0604020202020204" pitchFamily="34" charset="0"/>
            </a:endParaRPr>
          </a:p>
          <a:p>
            <a:endParaRPr lang="en-GB" sz="1200" b="0" i="0" u="none" strike="noStrike" baseline="0" dirty="0">
              <a:solidFill>
                <a:srgbClr val="000000"/>
              </a:solidFill>
              <a:latin typeface="Arial" panose="020B0604020202020204" pitchFamily="34" charset="0"/>
            </a:endParaRPr>
          </a:p>
          <a:p>
            <a:pPr marL="171450" indent="-171450">
              <a:buFontTx/>
              <a:buChar char="-"/>
            </a:pPr>
            <a:r>
              <a:rPr lang="en-GB" sz="1200" b="0" i="0" u="none" strike="noStrike" baseline="0" dirty="0">
                <a:solidFill>
                  <a:srgbClr val="000000"/>
                </a:solidFill>
                <a:latin typeface="Arial" panose="020B0604020202020204" pitchFamily="34" charset="0"/>
              </a:rPr>
              <a:t>More slight rather than severe problems across all activities. Although more severe problems compared to the EQ-5D categories. </a:t>
            </a:r>
          </a:p>
          <a:p>
            <a:pPr marL="171450" indent="-171450">
              <a:buFontTx/>
              <a:buChar char="-"/>
            </a:pPr>
            <a:r>
              <a:rPr lang="en-GB" sz="1200" b="0" i="0" u="none" strike="noStrike" baseline="0" dirty="0">
                <a:solidFill>
                  <a:srgbClr val="000000"/>
                </a:solidFill>
                <a:latin typeface="Arial" panose="020B0604020202020204" pitchFamily="34" charset="0"/>
              </a:rPr>
              <a:t>The most common problems for all age groups are concentration and memory, work or leisure and social activities. </a:t>
            </a:r>
          </a:p>
          <a:p>
            <a:pPr marL="171450" indent="-171450">
              <a:buFontTx/>
              <a:buChar char="-"/>
            </a:pPr>
            <a:r>
              <a:rPr lang="en-GB" sz="1200" b="0" i="0" u="none" strike="noStrike" baseline="0" dirty="0">
                <a:solidFill>
                  <a:srgbClr val="000000"/>
                </a:solidFill>
                <a:latin typeface="Arial" panose="020B0604020202020204" pitchFamily="34" charset="0"/>
              </a:rPr>
              <a:t>Over 40% of younger patients report problems with concentration and memory, emotional issues, work and leisure and social activities. </a:t>
            </a:r>
          </a:p>
          <a:p>
            <a:pPr marL="171450" indent="-171450">
              <a:buFontTx/>
              <a:buChar char="-"/>
            </a:pPr>
            <a:r>
              <a:rPr lang="en-GB" sz="1200" b="0" i="0" u="none" strike="noStrike" baseline="0" dirty="0">
                <a:solidFill>
                  <a:srgbClr val="000000"/>
                </a:solidFill>
                <a:latin typeface="Arial" panose="020B0604020202020204" pitchFamily="34" charset="0"/>
              </a:rPr>
              <a:t>Older patients tend to have more issues with physical aspects and work or leisure. </a:t>
            </a:r>
            <a:endParaRPr lang="en-GB" sz="1200" dirty="0">
              <a:solidFill>
                <a:srgbClr val="000000"/>
              </a:solidFill>
              <a:latin typeface="Arial" panose="020B0604020202020204" pitchFamily="34" charset="0"/>
            </a:endParaRPr>
          </a:p>
          <a:p>
            <a:pPr marL="342900" indent="-342900">
              <a:buFontTx/>
              <a:buChar char="-"/>
            </a:pPr>
            <a:endParaRPr lang="en-GB" sz="1200" dirty="0"/>
          </a:p>
          <a:p>
            <a:pPr marL="171450" indent="-171450">
              <a:buFontTx/>
              <a:buChar char="-"/>
            </a:pPr>
            <a:r>
              <a:rPr lang="en-GB" sz="1200" b="0" i="0" u="none" strike="noStrike" baseline="0" dirty="0">
                <a:solidFill>
                  <a:srgbClr val="000000"/>
                </a:solidFill>
                <a:latin typeface="Arial" panose="020B0604020202020204" pitchFamily="34" charset="0"/>
              </a:rPr>
              <a:t>A higher percentage of females report problems in all areas compared to males, except in social activities where the levels are very similar. </a:t>
            </a:r>
          </a:p>
          <a:p>
            <a:pPr marL="171450" indent="-171450">
              <a:buFontTx/>
              <a:buChar char="-"/>
            </a:pPr>
            <a:endParaRPr lang="en-GB" sz="1200" dirty="0">
              <a:solidFill>
                <a:srgbClr val="000000"/>
              </a:solidFill>
              <a:latin typeface="Arial" panose="020B0604020202020204" pitchFamily="34" charset="0"/>
            </a:endParaRPr>
          </a:p>
          <a:p>
            <a:pPr marL="171450" indent="-171450">
              <a:buFontTx/>
              <a:buChar char="-"/>
            </a:pPr>
            <a:r>
              <a:rPr lang="en-GB" sz="1200" b="0" i="0" u="none" strike="noStrike" baseline="0" dirty="0">
                <a:solidFill>
                  <a:srgbClr val="000000"/>
                </a:solidFill>
                <a:latin typeface="Arial" panose="020B0604020202020204" pitchFamily="34" charset="0"/>
              </a:rPr>
              <a:t>The most common symptoms needing further investigation are difficulty sleeping, fatigue, constipation, pain and lack of appetite. </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10</a:t>
            </a:fld>
            <a:endParaRPr lang="en-GB"/>
          </a:p>
        </p:txBody>
      </p:sp>
    </p:spTree>
    <p:extLst>
      <p:ext uri="{BB962C8B-B14F-4D97-AF65-F5344CB8AC3E}">
        <p14:creationId xmlns:p14="http://schemas.microsoft.com/office/powerpoint/2010/main" val="1925892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 what?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When I give this presentation to clinicians the questions are always what are the numbers and it almost feels like there’s a bit of an expectation that the numbers will tell you everything you need to know. Whereas I don’t feel that is the case. The next steps aren’t obvious just by looking at the data and there are already a lot of discussions ongoing between both patients and clinicians about what happens next. And as such, change in terms of commissioning new services as a direct result of the data will take a long time.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But what I don’t want that to mean is that we sit back and wait until the data does tell us the answers. Because what the data does show is that cancer patients have more issues with </a:t>
            </a:r>
            <a:r>
              <a:rPr lang="en-GB"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qol</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than the general population.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One of the important things that stands out to me is </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that the majority of cancer patients are reporting slight rather than severe problems. What that says to me is that there are a lot of lower level problems. So maybe the first step is to focus on these to put things in place to try and solve a proportion of them and prevent them from becoming bigger problems that need additional services down the line. Giving you more time to deal with those who have more complex issues.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my view this would be simpler things that can be done right now.</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 a few things I think will help improve QoL right now:</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Better educate patients.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 take each patient through the list of possible side effects to consent to treatment. You tell us what to expect. But you don’t tell us how to manage them, or how to cope.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It’s simple things like telling someone to try using something like a list to help with chemo brain to stop you forgetting things. Or planning out your time each day to help manage your energy and be better able to cope with fatigue. Maybe top tips about diet and how to keep eating when you lose your appetite and taste.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 why not alongside that big list of side effects on the consent form give patients some information to take away about how to manage the low-level effects, and some idea of what level of severity you’d want them to start contacting someone for some additional help, noting who they should contact, and say don’t suffer please tell us as we have additional things to help. Just arming patients with that information will help because otherwise we don’t know. There was a great example at the Head and Neck CAG on Tues where patients were cancelling a dental check that was made for them pre-radiotherapy because they didn’t know it was to make sure they weren’t likely to have issues in their mouth as a result of radiotherapy. Why would we know unless you tell us?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 had abdominal surgery a few months ago and I thought it was just me being unlucky with my experience but several patients have said the same recently. The only post-surgery advice I got was to take painkillers and keep my wound dry. At no point from consent through pre-op, the surgery itself or the discharge process did anyone tell me not to lift anything heavy, that I wouldn’t be able to drive for 3-4 weeks, that I’d need time off work. Why didn’t I ask these obvious questions myself? I assumed someone would tell me as had happened in other surgery I’d had, and by the time I realised no-one was going to tell me I was exhausted from a night on the ward, I was in pain and just wanted to go home.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Don’t assume that as patients we know all the things that to you may seem really obvious, and often we need telling multiple times. The pre and post treatment information days being cancelled in some places due to covid were also a big loss.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Normalise the psychological after-effects of cancer treatment and provide low level psychological support to everyone as standard. Tell people life doesn’t go back to normal the day after you finish treatment. Educate people on fear of recurrence and what to look out for and what the follow up will be and why.</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Fully use the resources that already exist.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There is so much support already out there, clinically led, peer support and advice on how to self-manage, people (both patients and clinicians) just don’t know it exists. Websites with reliable verified information, podcasts, in person and virtual support groups, exercise groups, retreats, patient conferences, hard copy leaflets. Things available in different languages, put together and run by different cultural groups, and accessible in different ways so patients can choose what works best for them and in a way that they feel most comfortable – we are all different and all need different things. Its also about accessing it at a time that works for them as not everyone can take time off work during the day especially after having a long period off sick. I had absolutely no idea what was out there when I started treatment and I really struggled, it made a huge difference as I’ve gone through treatment knowing what support existed and how to access it. Don’t think the NHS can provide everything, you can’t and you don’t need to. Improve the use what is already out there and then look at where the gaps are.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Look at why not everyone accesses support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I’ve heard a consultant say that if patients aren’t there then how can we help them. Well to be a cancer patient they will have had to have sat in clinic in front of someone at some point. Just because they’re not there when you think QoL comes into the pathway doesn’t mean the patient is in the wrong. If you expect them to disappear once active treatment has finished for whatever reason, then you need to take the opportunities when they are sat there in front of you.</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Patients struggle to get time off for appts after cancer treatment as they’ve used up their sick leave, people can’t always access support during the working day once they’re back at work. Some patients don’t know they need help or don’t know it exists. Patients can’t access care because they can’t get through to their team. You have deaf patients who are still struggling with f2f appts as they can’t lipread whilst everyone is wearing a mask and clear facemasks aren’t commonly being used. Patients who don’t feel listened to are less likely to come back – I turned down a referral to a menopause clinic as the consultant that wanted to refer me only wanted to talk about hot flushes when I’d said I was struggling with fatigue and brain fog so I thought what’s the point in the referral if they’re not going to listen to me.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Don’t just put everyone on an open access appt and assume they will come back if they need to. I was on a ward with a breast patient whose first language was not English. She couldn’t communicate with the ward staff that she needed to go to the toilet to the point she wet herself. If she wasn’t able to communicate that then she is unlikely to be able to communicate that she needs help with QoL. Different patients need different approaches.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It’s things like thinking about the language you use to get patients to talk about QoL. If you asked me right now how are you getting on I’d say yeah I’m doing ok. Because I am. If you asked me how well I was managing to do things and how I was feeling about treatment I’d say I’m probably now at my limit of self-managing fatigue and its starting to impact what I’m doing, and I’m really worried about starting my next treatment.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every contact counts. I’ve heard that in some places HNAs haven’t been happening and they’ve been replaced by what is being referred to a holistic conversation. Every single conversation should be a holistic conversation! Regardless of which clinician it is with, regardless of where that patient is in the pathway. Every conversation should take into account that the person sat in front of you is a real person with a real life, with family and friends, with a job, with things that are important to them. We are more than the cancer diagnosis. Sometimes it feels like clinicians are too scared to open a can of worms by asking.</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Use HNAs, they are such a great tool to help start the QoL conversation. But they’re only useful if they’re actually being done. And it’s not about ticking a box once its done, where problems are identified what is done? And then how is it followed up?</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its about continuity of care and all the benefits that brings, and sharing information between clinicians, between specialties, between primary and secondary care. Not just throwing it over the wall and hoping someone picks it up, or worse not sharing at all so that other clinicians involved in that patients care have no idea. Its about joined up care to find the best way ahead for the patient.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finally don’t assume that you as clinicians know what we as patients need and in what way we need it. If you want to get it right, co-produce with patients right from the start.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 my view on the so what of the data so far, is to start with the basics. Don’t sit there and say well I already do that. I’m pretty confident everyone on this call already does. But does everyone else around you? Just because you have policies and processes in place doesn’t always mean things happen. People change, things have been disrupted by Covid, staff are overworked and demoralised. So I would say start at the beginning and start with simple things, and don’t underestimate how much of a difference getting those things right has on patients.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QoL means something different to all of us and so there is no one size fits all. But its about putting that clinical diagnosis to one side for a moment and just remembering that I’m also a real person.</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That’s just my patient view. I’m really interested in your view and also trying to understand what the barriers are from your side.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11</a:t>
            </a:fld>
            <a:endParaRPr lang="en-GB"/>
          </a:p>
        </p:txBody>
      </p:sp>
    </p:spTree>
    <p:extLst>
      <p:ext uri="{BB962C8B-B14F-4D97-AF65-F5344CB8AC3E}">
        <p14:creationId xmlns:p14="http://schemas.microsoft.com/office/powerpoint/2010/main" val="928265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Before I go into the data itself, if you want any more information at this point then the QoL survey comms toolkit is on the Cancer Alliance workspace at the link. And some more general info on the public facing webpage.</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12</a:t>
            </a:fld>
            <a:endParaRPr lang="en-GB"/>
          </a:p>
        </p:txBody>
      </p:sp>
    </p:spTree>
    <p:extLst>
      <p:ext uri="{BB962C8B-B14F-4D97-AF65-F5344CB8AC3E}">
        <p14:creationId xmlns:p14="http://schemas.microsoft.com/office/powerpoint/2010/main" val="2048899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The point of contact within SWAG is Helen Shallcross, and I’m the patient rep. </a:t>
            </a:r>
          </a:p>
          <a:p>
            <a:r>
              <a:rPr lang="en-GB" sz="1800" dirty="0">
                <a:effectLst/>
                <a:latin typeface="Arial" panose="020B0604020202020204" pitchFamily="34" charset="0"/>
                <a:cs typeface="Arial" panose="020B0604020202020204" pitchFamily="34" charset="0"/>
              </a:rPr>
              <a:t>Hannah Raphael </a:t>
            </a:r>
            <a:r>
              <a:rPr lang="en-GB" sz="1800" dirty="0">
                <a:effectLst/>
                <a:latin typeface="Arial" panose="020B0604020202020204" pitchFamily="34" charset="0"/>
                <a:ea typeface="Calibri" panose="020F0502020204030204" pitchFamily="34" charset="0"/>
                <a:cs typeface="Times New Roman" panose="02020603050405020304" pitchFamily="18" charset="0"/>
              </a:rPr>
              <a:t>is the national point of contact</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13</a:t>
            </a:fld>
            <a:endParaRPr lang="en-GB"/>
          </a:p>
        </p:txBody>
      </p:sp>
    </p:spTree>
    <p:extLst>
      <p:ext uri="{BB962C8B-B14F-4D97-AF65-F5344CB8AC3E}">
        <p14:creationId xmlns:p14="http://schemas.microsoft.com/office/powerpoint/2010/main" val="287514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14</a:t>
            </a:fld>
            <a:endParaRPr lang="en-GB"/>
          </a:p>
        </p:txBody>
      </p:sp>
    </p:spTree>
    <p:extLst>
      <p:ext uri="{BB962C8B-B14F-4D97-AF65-F5344CB8AC3E}">
        <p14:creationId xmlns:p14="http://schemas.microsoft.com/office/powerpoint/2010/main" val="347519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So the data itself, starting with the response rate.</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When you look at the percentage of those responding against those asked on the left here, the response rate is around 50% for all age ranges which is the target level, with the exception of the males under 50 who have a lower rate.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However the actual number of patients in each age range is not equally spread, typically fewer younger patients for example. So when you look at the actual number of people responding on the right you can see the data is heavily biased towards males aged 60 to 80.</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15</a:t>
            </a:fld>
            <a:endParaRPr lang="en-GB"/>
          </a:p>
        </p:txBody>
      </p:sp>
    </p:spTree>
    <p:extLst>
      <p:ext uri="{BB962C8B-B14F-4D97-AF65-F5344CB8AC3E}">
        <p14:creationId xmlns:p14="http://schemas.microsoft.com/office/powerpoint/2010/main" val="2988715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Ethnicity is a similar picture, again with percentages of those responding on the left and what that looks like in terms of actual numbers on the right.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The QoL team are doing work to address this however the breakdown of those responding is important to take into account as this survey currently only gives an indication of the QoL picture, not the full story.</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16</a:t>
            </a:fld>
            <a:endParaRPr lang="en-GB"/>
          </a:p>
        </p:txBody>
      </p:sp>
    </p:spTree>
    <p:extLst>
      <p:ext uri="{BB962C8B-B14F-4D97-AF65-F5344CB8AC3E}">
        <p14:creationId xmlns:p14="http://schemas.microsoft.com/office/powerpoint/2010/main" val="217696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Starting with results from the EQ-5D which is a set of general health questions meaning it can be compared to results from the general population.</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Here you can see a higher percentage of cancer patients report problems compared to the general population across all 5 categories. This increase is most significant in doing usual activities. Between 40-60% of cancer patients report problems with anxiety and depression, mobility, and pain and discomfort. Problems with self-care are lower but still almost twice as high as the general population.</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17</a:t>
            </a:fld>
            <a:endParaRPr lang="en-GB"/>
          </a:p>
        </p:txBody>
      </p:sp>
    </p:spTree>
    <p:extLst>
      <p:ext uri="{BB962C8B-B14F-4D97-AF65-F5344CB8AC3E}">
        <p14:creationId xmlns:p14="http://schemas.microsoft.com/office/powerpoint/2010/main" val="869786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This slide shows the severity of the problem being reported, with results from the general population on the left and cancer patients on the right for each activity. The numbers reporting severe problems are very similar between the general population and cancer patients, but cancer patients report higher levels of slight problems across all 5 categories. I have an issue with the word slight as I would describe all of my symptoms as slight despite them having an impact on my life and changing what I’m able to do. So don’t read into the word slight as unimportant. But I will come back to this finding later.</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18</a:t>
            </a:fld>
            <a:endParaRPr lang="en-GB"/>
          </a:p>
        </p:txBody>
      </p:sp>
    </p:spTree>
    <p:extLst>
      <p:ext uri="{BB962C8B-B14F-4D97-AF65-F5344CB8AC3E}">
        <p14:creationId xmlns:p14="http://schemas.microsoft.com/office/powerpoint/2010/main" val="155071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Breaking down by gender, a higher percentage of females had difficulties with anxiety and depression, and pain and discomfort than males. The levels for mobility, self-care and doing usual activities were similar for both male and female. All cancer patient responses again were above that of the general population.</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19</a:t>
            </a:fld>
            <a:endParaRPr lang="en-GB"/>
          </a:p>
        </p:txBody>
      </p:sp>
    </p:spTree>
    <p:extLst>
      <p:ext uri="{BB962C8B-B14F-4D97-AF65-F5344CB8AC3E}">
        <p14:creationId xmlns:p14="http://schemas.microsoft.com/office/powerpoint/2010/main" val="220079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So where has the QoL survey come from? It is an ambition in the Long Term Plan.</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It is reasonably well known that there are long term QoL issues as a result of cancer treatment. This survey is a big step forward in the recognition that QoL is important, and its an opportunity to gain evidence to support an improvement in services from a QoL perspective.</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2</a:t>
            </a:fld>
            <a:endParaRPr lang="en-GB"/>
          </a:p>
        </p:txBody>
      </p:sp>
    </p:spTree>
    <p:extLst>
      <p:ext uri="{BB962C8B-B14F-4D97-AF65-F5344CB8AC3E}">
        <p14:creationId xmlns:p14="http://schemas.microsoft.com/office/powerpoint/2010/main" val="247880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Breaking down by age, again more patients report slight problems compared to severe problems across all areas. Over 50% of patients report problems with pain and discomfort. Over 40% of patients report anxiety and depression, and issues doing usual activities. Anxiety and depression is high in younger patients. Older patients have more issues with mobility. </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20</a:t>
            </a:fld>
            <a:endParaRPr lang="en-GB"/>
          </a:p>
        </p:txBody>
      </p:sp>
    </p:spTree>
    <p:extLst>
      <p:ext uri="{BB962C8B-B14F-4D97-AF65-F5344CB8AC3E}">
        <p14:creationId xmlns:p14="http://schemas.microsoft.com/office/powerpoint/2010/main" val="1879074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Moving to the EORTC question set which is cancer specific, the vast majority of patients report slight rather than severe problems across all activities. However, a higher level of severe problems are noted here compared to the EQ-5D categories. Breaking down by age, the most common problems for all age groups are concentration and memory, work or leisure and social activities. Over 40% of younger patients report problems with concentration and memory, emotional issues, work and leisure and social activities. Older patients tend to have more issues with physical aspects and work or leisure.</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21</a:t>
            </a:fld>
            <a:endParaRPr lang="en-GB"/>
          </a:p>
        </p:txBody>
      </p:sp>
    </p:spTree>
    <p:extLst>
      <p:ext uri="{BB962C8B-B14F-4D97-AF65-F5344CB8AC3E}">
        <p14:creationId xmlns:p14="http://schemas.microsoft.com/office/powerpoint/2010/main" val="3740038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Breaking down by gender, a higher percentage of females report problems in all areas compared to males, except in social activities where the levels are very similar.</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22</a:t>
            </a:fld>
            <a:endParaRPr lang="en-GB"/>
          </a:p>
        </p:txBody>
      </p:sp>
    </p:spTree>
    <p:extLst>
      <p:ext uri="{BB962C8B-B14F-4D97-AF65-F5344CB8AC3E}">
        <p14:creationId xmlns:p14="http://schemas.microsoft.com/office/powerpoint/2010/main" val="450139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And finally, the most common symptoms needing further investigation are difficulty sleeping, fatigue, constipation, pain and lack of appetite. </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23</a:t>
            </a:fld>
            <a:endParaRPr lang="en-GB"/>
          </a:p>
        </p:txBody>
      </p:sp>
    </p:spTree>
    <p:extLst>
      <p:ext uri="{BB962C8B-B14F-4D97-AF65-F5344CB8AC3E}">
        <p14:creationId xmlns:p14="http://schemas.microsoft.com/office/powerpoint/2010/main" val="1714986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Why is that important? Because as a cancer patient this is what success of treatment can look like.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Cancer treatment is pretty brutal and it is completely focused on treating the cancer, which sounds obvious but its at the expense of pretty much everything else. </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It’s like going to knock through a wall in the kitchen and the whole house falling down around you. But ultimately you’ve knocked through that original wall so it’s a success right?</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 a breast cancer patient and 18 months after finishing my active treatment for my primary breast cancer, my hair had almost fully grown back and from the outside most people assumed that I was ok. I was just about managing my job although not at the pace I used to, I struggled with brain fog where I couldn’t remember things or think quickly, fatigue, bone pain and lymphedema that limited the amount of physical activity that I could do, menopausal symptoms, and low mood. I was grateful to be alive. But the long-term side effects of treatment and of hormone therapy had an impact on my life and forced me to make some changes, I couldn’t do everything I used to do or wanted to do.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Other people have problems with urinary incontinence and bowel problems with patients always having to think about where the nearest toilet is whenever they go out. There are problems with intimacy and body image. These things can have wider impacts on relationships to the point marriages break down. There’s the financial impact of treatment, the impact on your job if you have an employer that doesn’t get it. There’s </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scanxiety</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the fear of recurrence.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effects are really wide ranging, both physical and psychological, and are different for everyone, but the impact on your day to day life can be huge.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Its hard when you finish active treatment and everyone around you talks about success and how you’ve finished. And that is usually the point where all the support both clinically and from family and friends starts to reduce because you’re all done with treatment now, and you’re left stood there in that pile of rubble by yourself with your body and mind in pieces trying to work out how to put yourself back together.</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C7DD7BA-0B64-4C1C-8CC6-75098779DDD5}" type="slidenum">
              <a:rPr lang="en-GB" smtClean="0"/>
              <a:t>3</a:t>
            </a:fld>
            <a:endParaRPr lang="en-GB"/>
          </a:p>
        </p:txBody>
      </p:sp>
    </p:spTree>
    <p:extLst>
      <p:ext uri="{BB962C8B-B14F-4D97-AF65-F5344CB8AC3E}">
        <p14:creationId xmlns:p14="http://schemas.microsoft.com/office/powerpoint/2010/main" val="378366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 now metastatic, but its important to remember that despite that I’m not just a breast cancer patient. Breast cancer is just one part of my life. Being a patient is a bit like a hobby, its just that I didn’t choose to take it up. I have a real life outside of being a patient. I’m an engineer, I climb mountains, I run, I cycle, I canoe, and I have a Labrador called Bryn who wants to eat everything. That’s who I am and that’s what is important to me. I’m more than just that diagnosis and the MDT outcome written on a bit of paper. Cancer is something I have to fit in somehow around the rest of my life.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 QoL is an important aspect of cancer treatment. The QoL survey will help to understand the impact of cancer and treatment and the importance of those factors against what is important to patients. That in turn can then help design services that support patients to live well both with and beyond cancer. It will also raise the profile of QoL amongst clinicians and patients so that more QoL conversations can be had.</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4</a:t>
            </a:fld>
            <a:endParaRPr lang="en-GB"/>
          </a:p>
        </p:txBody>
      </p:sp>
    </p:spTree>
    <p:extLst>
      <p:ext uri="{BB962C8B-B14F-4D97-AF65-F5344CB8AC3E}">
        <p14:creationId xmlns:p14="http://schemas.microsoft.com/office/powerpoint/2010/main" val="92949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Arial" panose="020B0604020202020204" pitchFamily="34" charset="0"/>
              </a:rPr>
              <a:t>Patients will be invited to complete the survey when they reach 18 months post-diagnosis. This is important as it ensures that both primary and metastatic patients are included.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The development timeline is there but the 2 key points to take away are that from December last year it covered 100% of prostate, colorectal and breast patients, and from last month it was expanded to cover all other cancer types.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I will talk about availability of data shortly</a:t>
            </a:r>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5</a:t>
            </a:fld>
            <a:endParaRPr lang="en-GB"/>
          </a:p>
        </p:txBody>
      </p:sp>
    </p:spTree>
    <p:extLst>
      <p:ext uri="{BB962C8B-B14F-4D97-AF65-F5344CB8AC3E}">
        <p14:creationId xmlns:p14="http://schemas.microsoft.com/office/powerpoint/2010/main" val="427573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Arial" panose="020B0604020202020204" pitchFamily="34" charset="0"/>
              </a:rPr>
              <a:t>Patients are identified from the Cancer Register and receive an invite letter. This will have information to be able to access the survey online. The homepage is shown below and includes some really good background information about the survey and how to access help to complete it. Anyone can access that webpage if you’re interested, but only those invited can complete the survey.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A reminder letter is sent out after 3 weeks which includes a paper copy for those that don’t want to complete it online.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A lot of work has been put in to try and ensure a maximum response rate – online and hard copy versions, multiple languages, help online and a phone line to call if you need assistance. You will see in the data that there is more work to be done here, it is so important that we get as wide and diverse a response as possible.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6</a:t>
            </a:fld>
            <a:endParaRPr lang="en-GB"/>
          </a:p>
        </p:txBody>
      </p:sp>
    </p:spTree>
    <p:extLst>
      <p:ext uri="{BB962C8B-B14F-4D97-AF65-F5344CB8AC3E}">
        <p14:creationId xmlns:p14="http://schemas.microsoft.com/office/powerpoint/2010/main" val="420654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How will the data be used?</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 National level, the Living With and Beyond Cancer team will use the data to focus their work, generating evidence to help encourage commissioning work for QoL improvement.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an Alliance level the data can be compared with the National results, allowing areas of good practice or areas of concern to be identified, and encouraging the sharing of best practice.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at the bottom, but an equally important aspect, is the patient summary.</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7</a:t>
            </a:fld>
            <a:endParaRPr lang="en-GB"/>
          </a:p>
        </p:txBody>
      </p:sp>
    </p:spTree>
    <p:extLst>
      <p:ext uri="{BB962C8B-B14F-4D97-AF65-F5344CB8AC3E}">
        <p14:creationId xmlns:p14="http://schemas.microsoft.com/office/powerpoint/2010/main" val="2906907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is what an individual patient summary looks like. All patients completing the QoL survey receive one. This shows where a patient has scored themselves relative to someone who hasn’t had cancer treatment and helps to identify areas where there may be issues.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It’s a prompt or a piece of evidence to encourage patients to feel like they can have open and honest conversations with their clinicians about the impact of treatment and about what is important to them. It’s about patients knowing that they can go back to their team after active treatment has finished. Rather than thinking that their cancer treatment is over so they just need to try and struggle on. Don’t assume patients understand, I had absolutely no idea that I was struggling mentally after my first diagnosis which sounds ridiculous but I just had no clue. It’s about making patients feel empowered to engage in discussions with clinicians about how they’re really feeling and what they need.</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defTabSz="483078">
              <a:defRPr/>
            </a:pPr>
            <a:endParaRPr lang="en-GB" b="1" i="1" u="sng" dirty="0"/>
          </a:p>
        </p:txBody>
      </p:sp>
      <p:sp>
        <p:nvSpPr>
          <p:cNvPr id="4" name="Footer Placeholder 3"/>
          <p:cNvSpPr>
            <a:spLocks noGrp="1"/>
          </p:cNvSpPr>
          <p:nvPr>
            <p:ph type="ftr" sz="quarter" idx="4"/>
          </p:nvPr>
        </p:nvSpPr>
        <p:spPr/>
        <p:txBody>
          <a:bodyPr/>
          <a:lstStyle/>
          <a:p>
            <a:pPr defTabSz="966155">
              <a:defRPr/>
            </a:pPr>
            <a:r>
              <a:rPr lang="en-GB">
                <a:solidFill>
                  <a:prstClr val="black"/>
                </a:solidFill>
                <a:latin typeface="Calibri"/>
              </a:rPr>
              <a:t>NHS Improvement</a:t>
            </a:r>
          </a:p>
        </p:txBody>
      </p:sp>
      <p:sp>
        <p:nvSpPr>
          <p:cNvPr id="5" name="Slide Number Placeholder 4"/>
          <p:cNvSpPr>
            <a:spLocks noGrp="1"/>
          </p:cNvSpPr>
          <p:nvPr>
            <p:ph type="sldNum" sz="quarter" idx="5"/>
          </p:nvPr>
        </p:nvSpPr>
        <p:spPr/>
        <p:txBody>
          <a:bodyPr/>
          <a:lstStyle/>
          <a:p>
            <a:pPr defTabSz="966155">
              <a:defRPr/>
            </a:pPr>
            <a:fld id="{7890AB7D-FC04-41BF-88F7-E47891A06283}" type="slidenum">
              <a:rPr lang="en-GB">
                <a:solidFill>
                  <a:prstClr val="black"/>
                </a:solidFill>
                <a:latin typeface="Calibri"/>
              </a:rPr>
              <a:pPr defTabSz="966155">
                <a:defRPr/>
              </a:pPr>
              <a:t>8</a:t>
            </a:fld>
            <a:endParaRPr lang="en-GB">
              <a:solidFill>
                <a:prstClr val="black"/>
              </a:solidFill>
              <a:latin typeface="Calibri"/>
            </a:endParaRPr>
          </a:p>
        </p:txBody>
      </p:sp>
    </p:spTree>
    <p:extLst>
      <p:ext uri="{BB962C8B-B14F-4D97-AF65-F5344CB8AC3E}">
        <p14:creationId xmlns:p14="http://schemas.microsoft.com/office/powerpoint/2010/main" val="4154789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The first release of data was in October. This is data from the 100% coverage of breast, prostate and colorectal, with the other cancer types hopefully being added in the next data release.</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You can filter the data by geographical region, cancer type, age and gender. There are planned future additions to this breakdown such as stage at diagnosis and treatment.</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The data is available on the public facing Cancer Data webpage, and then on CancerStats2 from around March 2022.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And just to clarify that this survey doesn’t have an end date, it’s a bit like the CPES in that the data will continue to be updated over time and the current aim is for 6 monthly updates.</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So I’ll take you through some of the results. There is a lot of data available on the webpage and I have pulled out the key themes that I feel are important to share as a patient - I’ve not pulled out comparisons with other Alliances for example. I’m not interested in whether SWAG is doing ok compared to anyone else, I’m interested in improving the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qol</a:t>
            </a:r>
            <a:r>
              <a:rPr lang="en-GB" sz="1800" dirty="0">
                <a:effectLst/>
                <a:latin typeface="Arial" panose="020B0604020202020204" pitchFamily="34" charset="0"/>
                <a:ea typeface="Calibri" panose="020F0502020204030204" pitchFamily="34" charset="0"/>
                <a:cs typeface="Times New Roman" panose="02020603050405020304" pitchFamily="18" charset="0"/>
              </a:rPr>
              <a:t> of cancer patients in relation to those who haven’t had cancer treatment. But there are lots of other ways to view this data so please go and have a look yourself about the aspects you are interested in.</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I’m going to show you the SWAG specific data which includes all 3 cancer types.</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9</a:t>
            </a:fld>
            <a:endParaRPr lang="en-GB"/>
          </a:p>
        </p:txBody>
      </p:sp>
    </p:spTree>
    <p:extLst>
      <p:ext uri="{BB962C8B-B14F-4D97-AF65-F5344CB8AC3E}">
        <p14:creationId xmlns:p14="http://schemas.microsoft.com/office/powerpoint/2010/main" val="2786425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7"/>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449539" y="436495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xmlns="" id="{97959884-1B4F-43C5-92F7-E44DF373C9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96159" y="293024"/>
            <a:ext cx="1080655" cy="436418"/>
          </a:xfrm>
          <a:prstGeom prst="rect">
            <a:avLst/>
          </a:prstGeom>
        </p:spPr>
      </p:pic>
      <p:pic>
        <p:nvPicPr>
          <p:cNvPr id="5" name="Content Placeholder 16">
            <a:extLst>
              <a:ext uri="{FF2B5EF4-FFF2-40B4-BE49-F238E27FC236}">
                <a16:creationId xmlns:a16="http://schemas.microsoft.com/office/drawing/2014/main" xmlns="" id="{5FDDE1C8-218E-4901-92BB-E0ADB27DCE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345236"/>
            <a:ext cx="9144000" cy="309465"/>
          </a:xfrm>
          <a:prstGeom prst="rect">
            <a:avLst/>
          </a:prstGeom>
        </p:spPr>
      </p:pic>
      <p:sp>
        <p:nvSpPr>
          <p:cNvPr id="6" name="Text Box 4">
            <a:extLst>
              <a:ext uri="{FF2B5EF4-FFF2-40B4-BE49-F238E27FC236}">
                <a16:creationId xmlns:a16="http://schemas.microsoft.com/office/drawing/2014/main" xmlns=""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28141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208591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281411"/>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105399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281411"/>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3038337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281411"/>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587700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281411"/>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2853848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281411"/>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97464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281411"/>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31730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28141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2230872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28141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1950695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ic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576BB30-6B62-4BC7-8569-9427E3B5E67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0"/>
            <a:ext cx="9144001" cy="6858000"/>
          </a:xfrm>
          <a:prstGeom prst="rect">
            <a:avLst/>
          </a:prstGeom>
        </p:spPr>
      </p:pic>
      <p:sp>
        <p:nvSpPr>
          <p:cNvPr id="21" name="Rectangle 20">
            <a:extLst>
              <a:ext uri="{FF2B5EF4-FFF2-40B4-BE49-F238E27FC236}">
                <a16:creationId xmlns:a16="http://schemas.microsoft.com/office/drawing/2014/main" xmlns="" id="{378A3833-933A-499E-B1B4-1AEBFA13AA59}"/>
              </a:ext>
            </a:extLst>
          </p:cNvPr>
          <p:cNvSpPr/>
          <p:nvPr userDrawn="1"/>
        </p:nvSpPr>
        <p:spPr bwMode="white">
          <a:xfrm>
            <a:off x="0" y="1"/>
            <a:ext cx="4386106"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Rectangle 21">
            <a:extLst>
              <a:ext uri="{FF2B5EF4-FFF2-40B4-BE49-F238E27FC236}">
                <a16:creationId xmlns:a16="http://schemas.microsoft.com/office/drawing/2014/main" xmlns="" id="{6D4E6C12-33BD-4045-9DC8-FEEB1D8A07D3}"/>
              </a:ext>
            </a:extLst>
          </p:cNvPr>
          <p:cNvSpPr/>
          <p:nvPr userDrawn="1"/>
        </p:nvSpPr>
        <p:spPr bwMode="white">
          <a:xfrm rot="10800000">
            <a:off x="3510001" y="0"/>
            <a:ext cx="5633999"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a:extLst>
              <a:ext uri="{FF2B5EF4-FFF2-40B4-BE49-F238E27FC236}">
                <a16:creationId xmlns:a16="http://schemas.microsoft.com/office/drawing/2014/main" xmlns="" id="{B1231DD2-CEA1-4161-9F14-87B045086D01}"/>
              </a:ext>
            </a:extLst>
          </p:cNvPr>
          <p:cNvSpPr/>
          <p:nvPr userDrawn="1"/>
        </p:nvSpPr>
        <p:spPr bwMode="white">
          <a:xfrm>
            <a:off x="0" y="1085222"/>
            <a:ext cx="4682828" cy="5772778"/>
          </a:xfrm>
          <a:prstGeom prst="rect">
            <a:avLst/>
          </a:prstGeom>
          <a:gradFill flip="none" rotWithShape="1">
            <a:gsLst>
              <a:gs pos="0">
                <a:schemeClr val="accent5"/>
              </a:gs>
              <a:gs pos="56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5" name="Picture 14">
            <a:extLst>
              <a:ext uri="{FF2B5EF4-FFF2-40B4-BE49-F238E27FC236}">
                <a16:creationId xmlns:a16="http://schemas.microsoft.com/office/drawing/2014/main" xmlns="" id="{7D26D02A-AC07-4908-82AC-0FC753CFFD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grpSp>
        <p:nvGrpSpPr>
          <p:cNvPr id="12" name="Group 11">
            <a:extLst>
              <a:ext uri="{FF2B5EF4-FFF2-40B4-BE49-F238E27FC236}">
                <a16:creationId xmlns:a16="http://schemas.microsoft.com/office/drawing/2014/main" xmlns="" id="{D715B20D-C4C3-4C5B-BB3D-940B90FB64FB}"/>
              </a:ext>
            </a:extLst>
          </p:cNvPr>
          <p:cNvGrpSpPr/>
          <p:nvPr userDrawn="1"/>
        </p:nvGrpSpPr>
        <p:grpSpPr bwMode="white">
          <a:xfrm>
            <a:off x="146902" y="-844367"/>
            <a:ext cx="4664467" cy="10867802"/>
            <a:chOff x="197463" y="-854362"/>
            <a:chExt cx="6219289" cy="10867802"/>
          </a:xfrm>
          <a:solidFill>
            <a:schemeClr val="accent1">
              <a:lumMod val="75000"/>
              <a:alpha val="30196"/>
            </a:schemeClr>
          </a:solidFill>
        </p:grpSpPr>
        <p:sp>
          <p:nvSpPr>
            <p:cNvPr id="13" name="Freeform: Shape 12">
              <a:extLst>
                <a:ext uri="{FF2B5EF4-FFF2-40B4-BE49-F238E27FC236}">
                  <a16:creationId xmlns:a16="http://schemas.microsoft.com/office/drawing/2014/main" xmlns="" id="{9F899227-EBCE-4833-9CF1-A855E54BCF3E}"/>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4" name="Freeform: Shape 13">
              <a:extLst>
                <a:ext uri="{FF2B5EF4-FFF2-40B4-BE49-F238E27FC236}">
                  <a16:creationId xmlns:a16="http://schemas.microsoft.com/office/drawing/2014/main" xmlns="" id="{E5D10294-0A38-4D61-81F1-DDB1791E3F1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bwMode="black">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bwMode="black">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bwMode="black">
          <a:xfrm>
            <a:off x="540768" y="5953914"/>
            <a:ext cx="3510000" cy="184086"/>
          </a:xfrm>
        </p:spPr>
        <p:txBody>
          <a:bodyPr lIns="0" tIns="0" rIns="0" bIns="0">
            <a:noAutofit/>
          </a:bodyPr>
          <a:lstStyle>
            <a:lvl1pPr marL="0" indent="0">
              <a:buNone/>
              <a:defRPr sz="105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xmlns="" id="{A3EF3C56-BC72-482E-9757-9E05422DDE44}"/>
              </a:ext>
            </a:extLst>
          </p:cNvPr>
          <p:cNvCxnSpPr>
            <a:cxnSpLocks/>
          </p:cNvCxnSpPr>
          <p:nvPr userDrawn="1"/>
        </p:nvCxnSpPr>
        <p:spPr bwMode="black">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62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2927244"/>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449539" y="3631712"/>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xmlns="" id="{97959884-1B4F-43C5-92F7-E44DF373C9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96159" y="293024"/>
            <a:ext cx="1080655" cy="436418"/>
          </a:xfrm>
          <a:prstGeom prst="rect">
            <a:avLst/>
          </a:prstGeom>
        </p:spPr>
      </p:pic>
      <p:sp>
        <p:nvSpPr>
          <p:cNvPr id="8" name="TextBox 7">
            <a:extLst>
              <a:ext uri="{FF2B5EF4-FFF2-40B4-BE49-F238E27FC236}">
                <a16:creationId xmlns:a16="http://schemas.microsoft.com/office/drawing/2014/main" xmlns="" id="{69A18D46-A30F-4782-B361-7A243EBA6610}"/>
              </a:ext>
            </a:extLst>
          </p:cNvPr>
          <p:cNvSpPr txBox="1"/>
          <p:nvPr userDrawn="1"/>
        </p:nvSpPr>
        <p:spPr>
          <a:xfrm>
            <a:off x="91440" y="137160"/>
            <a:ext cx="1554480" cy="646331"/>
          </a:xfrm>
          <a:prstGeom prst="rect">
            <a:avLst/>
          </a:prstGeom>
          <a:noFill/>
        </p:spPr>
        <p:txBody>
          <a:bodyPr wrap="square" rtlCol="0">
            <a:spAutoFit/>
          </a:bodyPr>
          <a:lstStyle/>
          <a:p>
            <a:r>
              <a:rPr lang="en-GB" b="1">
                <a:solidFill>
                  <a:schemeClr val="bg1"/>
                </a:solidFill>
                <a:latin typeface="Arial" panose="020B0604020202020204" pitchFamily="34" charset="0"/>
                <a:cs typeface="Arial" panose="020B0604020202020204" pitchFamily="34" charset="0"/>
              </a:rPr>
              <a:t>NHS Cancer Programme</a:t>
            </a:r>
          </a:p>
        </p:txBody>
      </p:sp>
      <p:pic>
        <p:nvPicPr>
          <p:cNvPr id="13" name="Picture 12">
            <a:extLst>
              <a:ext uri="{FF2B5EF4-FFF2-40B4-BE49-F238E27FC236}">
                <a16:creationId xmlns:a16="http://schemas.microsoft.com/office/drawing/2014/main" xmlns="" id="{898FCCF5-681C-4EC0-A796-B1E73F1521C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582921"/>
            <a:ext cx="9144000" cy="2281428"/>
          </a:xfrm>
          <a:prstGeom prst="rect">
            <a:avLst/>
          </a:prstGeom>
        </p:spPr>
      </p:pic>
    </p:spTree>
    <p:extLst>
      <p:ext uri="{BB962C8B-B14F-4D97-AF65-F5344CB8AC3E}">
        <p14:creationId xmlns:p14="http://schemas.microsoft.com/office/powerpoint/2010/main" val="1046002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ic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C8A6437-F579-46F4-8F5F-6B6FA027FAA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1" y="0"/>
            <a:ext cx="9143999" cy="6858000"/>
          </a:xfrm>
          <a:prstGeom prst="rect">
            <a:avLst/>
          </a:prstGeom>
        </p:spPr>
      </p:pic>
      <p:sp>
        <p:nvSpPr>
          <p:cNvPr id="11" name="Rectangle 10">
            <a:extLst>
              <a:ext uri="{FF2B5EF4-FFF2-40B4-BE49-F238E27FC236}">
                <a16:creationId xmlns:a16="http://schemas.microsoft.com/office/drawing/2014/main" xmlns="" id="{58000E6A-D273-4A83-87FB-D57AB33153FB}"/>
              </a:ext>
            </a:extLst>
          </p:cNvPr>
          <p:cNvSpPr/>
          <p:nvPr userDrawn="1"/>
        </p:nvSpPr>
        <p:spPr bwMode="white">
          <a:xfrm>
            <a:off x="0" y="-1"/>
            <a:ext cx="4386106"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16">
            <a:extLst>
              <a:ext uri="{FF2B5EF4-FFF2-40B4-BE49-F238E27FC236}">
                <a16:creationId xmlns:a16="http://schemas.microsoft.com/office/drawing/2014/main" xmlns="" id="{83EA6E8F-C999-421F-91DB-31C86AC6CA40}"/>
              </a:ext>
            </a:extLst>
          </p:cNvPr>
          <p:cNvSpPr/>
          <p:nvPr userDrawn="1"/>
        </p:nvSpPr>
        <p:spPr bwMode="white">
          <a:xfrm rot="10800000">
            <a:off x="3510001" y="0"/>
            <a:ext cx="5633999"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8" name="Group 17">
            <a:extLst>
              <a:ext uri="{FF2B5EF4-FFF2-40B4-BE49-F238E27FC236}">
                <a16:creationId xmlns:a16="http://schemas.microsoft.com/office/drawing/2014/main" xmlns="" id="{81EDCB32-EFED-4AC0-A53A-3081B264159F}"/>
              </a:ext>
            </a:extLst>
          </p:cNvPr>
          <p:cNvGrpSpPr/>
          <p:nvPr userDrawn="1"/>
        </p:nvGrpSpPr>
        <p:grpSpPr bwMode="white">
          <a:xfrm>
            <a:off x="146902" y="-844367"/>
            <a:ext cx="4664467" cy="10867802"/>
            <a:chOff x="197463" y="-854362"/>
            <a:chExt cx="6219289" cy="10867802"/>
          </a:xfrm>
          <a:solidFill>
            <a:schemeClr val="accent1">
              <a:lumMod val="75000"/>
              <a:alpha val="30196"/>
            </a:schemeClr>
          </a:solidFill>
        </p:grpSpPr>
        <p:sp>
          <p:nvSpPr>
            <p:cNvPr id="19" name="Freeform: Shape 18">
              <a:extLst>
                <a:ext uri="{FF2B5EF4-FFF2-40B4-BE49-F238E27FC236}">
                  <a16:creationId xmlns:a16="http://schemas.microsoft.com/office/drawing/2014/main" xmlns="" id="{0D43DAAF-2736-48C6-B9CF-7F92C289474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1" name="Freeform: Shape 20">
              <a:extLst>
                <a:ext uri="{FF2B5EF4-FFF2-40B4-BE49-F238E27FC236}">
                  <a16:creationId xmlns:a16="http://schemas.microsoft.com/office/drawing/2014/main" xmlns="" id="{EDD96C5F-AD5F-4C8F-88AB-D0D760DE4A12}"/>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a:xfrm>
            <a:off x="540768" y="5953914"/>
            <a:ext cx="3510000" cy="184086"/>
          </a:xfrm>
        </p:spPr>
        <p:txBody>
          <a:bodyPr lIns="0" tIns="0" rIns="0" bIns="0">
            <a:noAutofit/>
          </a:bodyPr>
          <a:lstStyle>
            <a:lvl1pPr marL="0" indent="0">
              <a:buNone/>
              <a:defRPr sz="1050">
                <a:solidFill>
                  <a:schemeClr val="bg2"/>
                </a:solidFill>
              </a:defRPr>
            </a:lvl1pPr>
          </a:lstStyle>
          <a:p>
            <a:pPr lvl="0"/>
            <a:r>
              <a:rPr lang="en-US"/>
              <a:t>Add date</a:t>
            </a:r>
            <a:endParaRPr lang="en-GB"/>
          </a:p>
        </p:txBody>
      </p:sp>
      <p:pic>
        <p:nvPicPr>
          <p:cNvPr id="15" name="Picture 14">
            <a:extLst>
              <a:ext uri="{FF2B5EF4-FFF2-40B4-BE49-F238E27FC236}">
                <a16:creationId xmlns:a16="http://schemas.microsoft.com/office/drawing/2014/main" xmlns="" id="{7D26D02A-AC07-4908-82AC-0FC753CFFD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cxnSp>
        <p:nvCxnSpPr>
          <p:cNvPr id="16" name="Straight Connector 15">
            <a:extLst>
              <a:ext uri="{FF2B5EF4-FFF2-40B4-BE49-F238E27FC236}">
                <a16:creationId xmlns:a16="http://schemas.microsoft.com/office/drawing/2014/main" xmlns="" id="{A3EF3C56-BC72-482E-9757-9E05422DDE44}"/>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106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pic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2484D00-8E4A-40F0-B0F3-A5403A8870B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0"/>
            <a:ext cx="9144000" cy="6858000"/>
          </a:xfrm>
          <a:prstGeom prst="rect">
            <a:avLst/>
          </a:prstGeom>
        </p:spPr>
      </p:pic>
      <p:sp>
        <p:nvSpPr>
          <p:cNvPr id="22" name="Rectangle 21">
            <a:extLst>
              <a:ext uri="{FF2B5EF4-FFF2-40B4-BE49-F238E27FC236}">
                <a16:creationId xmlns:a16="http://schemas.microsoft.com/office/drawing/2014/main" xmlns="" id="{4AA57FDF-FB20-4638-82C3-931AF94A23DC}"/>
              </a:ext>
            </a:extLst>
          </p:cNvPr>
          <p:cNvSpPr/>
          <p:nvPr userDrawn="1"/>
        </p:nvSpPr>
        <p:spPr bwMode="white">
          <a:xfrm>
            <a:off x="0" y="-1"/>
            <a:ext cx="4386106"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a:extLst>
              <a:ext uri="{FF2B5EF4-FFF2-40B4-BE49-F238E27FC236}">
                <a16:creationId xmlns:a16="http://schemas.microsoft.com/office/drawing/2014/main" xmlns="" id="{A88B9B5C-DB3D-4195-9A59-0A9AD70B232B}"/>
              </a:ext>
            </a:extLst>
          </p:cNvPr>
          <p:cNvSpPr/>
          <p:nvPr userDrawn="1"/>
        </p:nvSpPr>
        <p:spPr bwMode="white">
          <a:xfrm rot="10800000">
            <a:off x="3510001" y="0"/>
            <a:ext cx="5633999"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7" name="Group 16">
            <a:extLst>
              <a:ext uri="{FF2B5EF4-FFF2-40B4-BE49-F238E27FC236}">
                <a16:creationId xmlns:a16="http://schemas.microsoft.com/office/drawing/2014/main" xmlns="" id="{A4CD1584-A502-4F55-B057-83D494158848}"/>
              </a:ext>
            </a:extLst>
          </p:cNvPr>
          <p:cNvGrpSpPr/>
          <p:nvPr userDrawn="1"/>
        </p:nvGrpSpPr>
        <p:grpSpPr bwMode="white">
          <a:xfrm>
            <a:off x="146903" y="-844364"/>
            <a:ext cx="4664467"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xmlns=""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9" name="Freeform: Shape 18">
              <a:extLst>
                <a:ext uri="{FF2B5EF4-FFF2-40B4-BE49-F238E27FC236}">
                  <a16:creationId xmlns:a16="http://schemas.microsoft.com/office/drawing/2014/main" xmlns=""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a:xfrm>
            <a:off x="540768" y="5953914"/>
            <a:ext cx="3510000" cy="184086"/>
          </a:xfrm>
        </p:spPr>
        <p:txBody>
          <a:bodyPr lIns="0" tIns="0" rIns="0" bIns="0">
            <a:noAutofit/>
          </a:bodyPr>
          <a:lstStyle>
            <a:lvl1pPr marL="0" indent="0">
              <a:buNone/>
              <a:defRPr sz="105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xmlns="" id="{A3EF3C56-BC72-482E-9757-9E05422DDE44}"/>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7D26D02A-AC07-4908-82AC-0FC753CFFD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spTree>
    <p:extLst>
      <p:ext uri="{BB962C8B-B14F-4D97-AF65-F5344CB8AC3E}">
        <p14:creationId xmlns:p14="http://schemas.microsoft.com/office/powerpoint/2010/main" val="3459080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ic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B2D40C-A7A1-44B7-9E15-188364FC147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0"/>
            <a:ext cx="9144000" cy="6858000"/>
          </a:xfrm>
          <a:prstGeom prst="rect">
            <a:avLst/>
          </a:prstGeom>
        </p:spPr>
      </p:pic>
      <p:sp>
        <p:nvSpPr>
          <p:cNvPr id="22" name="Rectangle 21">
            <a:extLst>
              <a:ext uri="{FF2B5EF4-FFF2-40B4-BE49-F238E27FC236}">
                <a16:creationId xmlns:a16="http://schemas.microsoft.com/office/drawing/2014/main" xmlns="" id="{4AA57FDF-FB20-4638-82C3-931AF94A23DC}"/>
              </a:ext>
            </a:extLst>
          </p:cNvPr>
          <p:cNvSpPr/>
          <p:nvPr userDrawn="1"/>
        </p:nvSpPr>
        <p:spPr bwMode="white">
          <a:xfrm>
            <a:off x="0" y="-1"/>
            <a:ext cx="4386106"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a:extLst>
              <a:ext uri="{FF2B5EF4-FFF2-40B4-BE49-F238E27FC236}">
                <a16:creationId xmlns:a16="http://schemas.microsoft.com/office/drawing/2014/main" xmlns="" id="{A88B9B5C-DB3D-4195-9A59-0A9AD70B232B}"/>
              </a:ext>
            </a:extLst>
          </p:cNvPr>
          <p:cNvSpPr/>
          <p:nvPr userDrawn="1"/>
        </p:nvSpPr>
        <p:spPr bwMode="white">
          <a:xfrm rot="10800000">
            <a:off x="3510001" y="0"/>
            <a:ext cx="5633999"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7" name="Group 16">
            <a:extLst>
              <a:ext uri="{FF2B5EF4-FFF2-40B4-BE49-F238E27FC236}">
                <a16:creationId xmlns:a16="http://schemas.microsoft.com/office/drawing/2014/main" xmlns="" id="{A4CD1584-A502-4F55-B057-83D494158848}"/>
              </a:ext>
            </a:extLst>
          </p:cNvPr>
          <p:cNvGrpSpPr/>
          <p:nvPr userDrawn="1"/>
        </p:nvGrpSpPr>
        <p:grpSpPr bwMode="white">
          <a:xfrm>
            <a:off x="139365" y="-849629"/>
            <a:ext cx="4664467"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xmlns=""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9" name="Freeform: Shape 18">
              <a:extLst>
                <a:ext uri="{FF2B5EF4-FFF2-40B4-BE49-F238E27FC236}">
                  <a16:creationId xmlns:a16="http://schemas.microsoft.com/office/drawing/2014/main" xmlns=""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a:xfrm>
            <a:off x="540768" y="5953914"/>
            <a:ext cx="3510000" cy="184086"/>
          </a:xfrm>
        </p:spPr>
        <p:txBody>
          <a:bodyPr lIns="0" tIns="0" rIns="0" bIns="0">
            <a:noAutofit/>
          </a:bodyPr>
          <a:lstStyle>
            <a:lvl1pPr marL="0" indent="0">
              <a:buNone/>
              <a:defRPr sz="105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xmlns="" id="{A3EF3C56-BC72-482E-9757-9E05422DDE44}"/>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7D26D02A-AC07-4908-82AC-0FC753CFFD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spTree>
    <p:extLst>
      <p:ext uri="{BB962C8B-B14F-4D97-AF65-F5344CB8AC3E}">
        <p14:creationId xmlns:p14="http://schemas.microsoft.com/office/powerpoint/2010/main" val="2954116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pic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B2D40C-A7A1-44B7-9E15-188364FC147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0"/>
            <a:ext cx="9144000" cy="6858000"/>
          </a:xfrm>
          <a:prstGeom prst="rect">
            <a:avLst/>
          </a:prstGeom>
        </p:spPr>
      </p:pic>
      <p:sp>
        <p:nvSpPr>
          <p:cNvPr id="22" name="Rectangle 21">
            <a:extLst>
              <a:ext uri="{FF2B5EF4-FFF2-40B4-BE49-F238E27FC236}">
                <a16:creationId xmlns:a16="http://schemas.microsoft.com/office/drawing/2014/main" xmlns="" id="{4AA57FDF-FB20-4638-82C3-931AF94A23DC}"/>
              </a:ext>
            </a:extLst>
          </p:cNvPr>
          <p:cNvSpPr/>
          <p:nvPr userDrawn="1"/>
        </p:nvSpPr>
        <p:spPr bwMode="white">
          <a:xfrm>
            <a:off x="0" y="-1"/>
            <a:ext cx="4386106"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a:extLst>
              <a:ext uri="{FF2B5EF4-FFF2-40B4-BE49-F238E27FC236}">
                <a16:creationId xmlns:a16="http://schemas.microsoft.com/office/drawing/2014/main" xmlns="" id="{A88B9B5C-DB3D-4195-9A59-0A9AD70B232B}"/>
              </a:ext>
            </a:extLst>
          </p:cNvPr>
          <p:cNvSpPr/>
          <p:nvPr userDrawn="1"/>
        </p:nvSpPr>
        <p:spPr bwMode="white">
          <a:xfrm rot="10800000">
            <a:off x="3510001" y="0"/>
            <a:ext cx="5633999"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7" name="Group 16">
            <a:extLst>
              <a:ext uri="{FF2B5EF4-FFF2-40B4-BE49-F238E27FC236}">
                <a16:creationId xmlns:a16="http://schemas.microsoft.com/office/drawing/2014/main" xmlns="" id="{A4CD1584-A502-4F55-B057-83D494158848}"/>
              </a:ext>
            </a:extLst>
          </p:cNvPr>
          <p:cNvGrpSpPr/>
          <p:nvPr userDrawn="1"/>
        </p:nvGrpSpPr>
        <p:grpSpPr bwMode="white">
          <a:xfrm>
            <a:off x="139365" y="-849629"/>
            <a:ext cx="4664467"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xmlns=""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9" name="Freeform: Shape 18">
              <a:extLst>
                <a:ext uri="{FF2B5EF4-FFF2-40B4-BE49-F238E27FC236}">
                  <a16:creationId xmlns:a16="http://schemas.microsoft.com/office/drawing/2014/main" xmlns=""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a:xfrm>
            <a:off x="540768" y="5953914"/>
            <a:ext cx="3510000" cy="184086"/>
          </a:xfrm>
        </p:spPr>
        <p:txBody>
          <a:bodyPr lIns="0" tIns="0" rIns="0" bIns="0">
            <a:noAutofit/>
          </a:bodyPr>
          <a:lstStyle>
            <a:lvl1pPr marL="0" indent="0">
              <a:buNone/>
              <a:defRPr sz="105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xmlns="" id="{A3EF3C56-BC72-482E-9757-9E05422DDE44}"/>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7D26D02A-AC07-4908-82AC-0FC753CFFD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spTree>
    <p:extLst>
      <p:ext uri="{BB962C8B-B14F-4D97-AF65-F5344CB8AC3E}">
        <p14:creationId xmlns:p14="http://schemas.microsoft.com/office/powerpoint/2010/main" val="596893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pic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B2D40C-A7A1-44B7-9E15-188364FC147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0"/>
            <a:ext cx="9144000" cy="6858000"/>
          </a:xfrm>
          <a:prstGeom prst="rect">
            <a:avLst/>
          </a:prstGeom>
        </p:spPr>
      </p:pic>
      <p:sp>
        <p:nvSpPr>
          <p:cNvPr id="22" name="Rectangle 21">
            <a:extLst>
              <a:ext uri="{FF2B5EF4-FFF2-40B4-BE49-F238E27FC236}">
                <a16:creationId xmlns:a16="http://schemas.microsoft.com/office/drawing/2014/main" xmlns="" id="{4AA57FDF-FB20-4638-82C3-931AF94A23DC}"/>
              </a:ext>
            </a:extLst>
          </p:cNvPr>
          <p:cNvSpPr/>
          <p:nvPr userDrawn="1"/>
        </p:nvSpPr>
        <p:spPr bwMode="white">
          <a:xfrm>
            <a:off x="0" y="-1"/>
            <a:ext cx="4386106"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a:extLst>
              <a:ext uri="{FF2B5EF4-FFF2-40B4-BE49-F238E27FC236}">
                <a16:creationId xmlns:a16="http://schemas.microsoft.com/office/drawing/2014/main" xmlns="" id="{A88B9B5C-DB3D-4195-9A59-0A9AD70B232B}"/>
              </a:ext>
            </a:extLst>
          </p:cNvPr>
          <p:cNvSpPr/>
          <p:nvPr userDrawn="1"/>
        </p:nvSpPr>
        <p:spPr bwMode="white">
          <a:xfrm rot="10800000">
            <a:off x="3510001" y="0"/>
            <a:ext cx="5633999"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7" name="Group 16">
            <a:extLst>
              <a:ext uri="{FF2B5EF4-FFF2-40B4-BE49-F238E27FC236}">
                <a16:creationId xmlns:a16="http://schemas.microsoft.com/office/drawing/2014/main" xmlns="" id="{A4CD1584-A502-4F55-B057-83D494158848}"/>
              </a:ext>
            </a:extLst>
          </p:cNvPr>
          <p:cNvGrpSpPr/>
          <p:nvPr userDrawn="1"/>
        </p:nvGrpSpPr>
        <p:grpSpPr bwMode="white">
          <a:xfrm>
            <a:off x="139365" y="-849629"/>
            <a:ext cx="4664467"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xmlns=""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9" name="Freeform: Shape 18">
              <a:extLst>
                <a:ext uri="{FF2B5EF4-FFF2-40B4-BE49-F238E27FC236}">
                  <a16:creationId xmlns:a16="http://schemas.microsoft.com/office/drawing/2014/main" xmlns=""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a:xfrm>
            <a:off x="540768" y="5953914"/>
            <a:ext cx="3510000" cy="184086"/>
          </a:xfrm>
        </p:spPr>
        <p:txBody>
          <a:bodyPr lIns="0" tIns="0" rIns="0" bIns="0">
            <a:noAutofit/>
          </a:bodyPr>
          <a:lstStyle>
            <a:lvl1pPr marL="0" indent="0">
              <a:buNone/>
              <a:defRPr sz="105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xmlns="" id="{A3EF3C56-BC72-482E-9757-9E05422DDE44}"/>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7D26D02A-AC07-4908-82AC-0FC753CFFD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spTree>
    <p:extLst>
      <p:ext uri="{BB962C8B-B14F-4D97-AF65-F5344CB8AC3E}">
        <p14:creationId xmlns:p14="http://schemas.microsoft.com/office/powerpoint/2010/main" val="3117024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pic1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23A6DF0-23D6-4BA8-AE8F-56E0FA962F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1"/>
            <a:ext cx="9144000" cy="5423643"/>
          </a:xfrm>
          <a:prstGeom prst="rect">
            <a:avLst/>
          </a:prstGeom>
        </p:spPr>
      </p:pic>
      <p:sp>
        <p:nvSpPr>
          <p:cNvPr id="16" name="Rectangle 15">
            <a:extLst>
              <a:ext uri="{FF2B5EF4-FFF2-40B4-BE49-F238E27FC236}">
                <a16:creationId xmlns:a16="http://schemas.microsoft.com/office/drawing/2014/main" xmlns="" id="{38568B46-3D1F-450F-A37C-82D689A08DEC}"/>
              </a:ext>
            </a:extLst>
          </p:cNvPr>
          <p:cNvSpPr/>
          <p:nvPr userDrawn="1"/>
        </p:nvSpPr>
        <p:spPr bwMode="white">
          <a:xfrm>
            <a:off x="0" y="-40902"/>
            <a:ext cx="4386106"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16">
            <a:extLst>
              <a:ext uri="{FF2B5EF4-FFF2-40B4-BE49-F238E27FC236}">
                <a16:creationId xmlns:a16="http://schemas.microsoft.com/office/drawing/2014/main" xmlns="" id="{E5180408-1A66-4CBE-868B-8C9798C2E174}"/>
              </a:ext>
            </a:extLst>
          </p:cNvPr>
          <p:cNvSpPr/>
          <p:nvPr userDrawn="1"/>
        </p:nvSpPr>
        <p:spPr bwMode="white">
          <a:xfrm rot="10800000">
            <a:off x="2971800" y="1"/>
            <a:ext cx="61722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21" name="Group 20">
            <a:extLst>
              <a:ext uri="{FF2B5EF4-FFF2-40B4-BE49-F238E27FC236}">
                <a16:creationId xmlns:a16="http://schemas.microsoft.com/office/drawing/2014/main" xmlns="" id="{AC73E5C7-35F9-45E3-B919-75016E514F31}"/>
              </a:ext>
            </a:extLst>
          </p:cNvPr>
          <p:cNvGrpSpPr/>
          <p:nvPr userDrawn="1"/>
        </p:nvGrpSpPr>
        <p:grpSpPr bwMode="white">
          <a:xfrm>
            <a:off x="139365" y="-1629250"/>
            <a:ext cx="4664467" cy="10867802"/>
            <a:chOff x="197463" y="-854362"/>
            <a:chExt cx="6219289" cy="10867802"/>
          </a:xfrm>
          <a:solidFill>
            <a:srgbClr val="005989">
              <a:alpha val="40000"/>
            </a:srgbClr>
          </a:solidFill>
        </p:grpSpPr>
        <p:sp>
          <p:nvSpPr>
            <p:cNvPr id="26" name="Freeform: Shape 25">
              <a:extLst>
                <a:ext uri="{FF2B5EF4-FFF2-40B4-BE49-F238E27FC236}">
                  <a16:creationId xmlns:a16="http://schemas.microsoft.com/office/drawing/2014/main" xmlns=""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7" name="Freeform: Shape 26">
              <a:extLst>
                <a:ext uri="{FF2B5EF4-FFF2-40B4-BE49-F238E27FC236}">
                  <a16:creationId xmlns:a16="http://schemas.microsoft.com/office/drawing/2014/main" xmlns=""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pic>
        <p:nvPicPr>
          <p:cNvPr id="10" name="Picture 9">
            <a:extLst>
              <a:ext uri="{FF2B5EF4-FFF2-40B4-BE49-F238E27FC236}">
                <a16:creationId xmlns:a16="http://schemas.microsoft.com/office/drawing/2014/main" xmlns="" id="{AE8E526B-8DE4-4386-90D2-42C8CA5717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cxnSp>
        <p:nvCxnSpPr>
          <p:cNvPr id="23" name="Straight Connector 22">
            <a:extLst>
              <a:ext uri="{FF2B5EF4-FFF2-40B4-BE49-F238E27FC236}">
                <a16:creationId xmlns:a16="http://schemas.microsoft.com/office/drawing/2014/main" xmlns="" id="{8C2CC37F-9988-4B60-94E9-4FEA5891CB97}"/>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71E7914A-BFF4-4DAB-920D-2841462AEEA3}"/>
              </a:ext>
            </a:extLst>
          </p:cNvPr>
          <p:cNvSpPr/>
          <p:nvPr userDrawn="1"/>
        </p:nvSpPr>
        <p:spPr bwMode="white">
          <a:xfrm>
            <a:off x="0" y="5423647"/>
            <a:ext cx="9144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a:xfrm>
            <a:off x="540768" y="5953914"/>
            <a:ext cx="2128473" cy="304011"/>
          </a:xfrm>
        </p:spPr>
        <p:txBody>
          <a:bodyPr lIns="0" tIns="0" rIns="0" bIns="0">
            <a:noAutofit/>
          </a:bodyPr>
          <a:lstStyle>
            <a:lvl1pPr marL="0" indent="0">
              <a:buNone/>
              <a:defRPr sz="105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xmlns="" id="{650CA412-BB2D-4973-9408-7E655782DFEA}"/>
              </a:ext>
            </a:extLst>
          </p:cNvPr>
          <p:cNvSpPr>
            <a:spLocks noGrp="1"/>
          </p:cNvSpPr>
          <p:nvPr>
            <p:ph type="body" sz="quarter" idx="12" hasCustomPrompt="1"/>
          </p:nvPr>
        </p:nvSpPr>
        <p:spPr>
          <a:xfrm>
            <a:off x="7671717"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1</a:t>
            </a:r>
          </a:p>
        </p:txBody>
      </p:sp>
      <p:sp>
        <p:nvSpPr>
          <p:cNvPr id="22" name="Text Placeholder 18">
            <a:extLst>
              <a:ext uri="{FF2B5EF4-FFF2-40B4-BE49-F238E27FC236}">
                <a16:creationId xmlns:a16="http://schemas.microsoft.com/office/drawing/2014/main" xmlns="" id="{4B1532E7-4756-4C77-89FD-19DE9DD09CE8}"/>
              </a:ext>
            </a:extLst>
          </p:cNvPr>
          <p:cNvSpPr>
            <a:spLocks noGrp="1"/>
          </p:cNvSpPr>
          <p:nvPr>
            <p:ph type="body" sz="quarter" idx="13" hasCustomPrompt="1"/>
          </p:nvPr>
        </p:nvSpPr>
        <p:spPr>
          <a:xfrm>
            <a:off x="6513559"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2</a:t>
            </a:r>
          </a:p>
        </p:txBody>
      </p:sp>
      <p:sp>
        <p:nvSpPr>
          <p:cNvPr id="24" name="Text Placeholder 18">
            <a:extLst>
              <a:ext uri="{FF2B5EF4-FFF2-40B4-BE49-F238E27FC236}">
                <a16:creationId xmlns:a16="http://schemas.microsoft.com/office/drawing/2014/main" xmlns="" id="{95CEF2E5-905E-44DB-83B1-AF1675B1C012}"/>
              </a:ext>
            </a:extLst>
          </p:cNvPr>
          <p:cNvSpPr>
            <a:spLocks noGrp="1"/>
          </p:cNvSpPr>
          <p:nvPr>
            <p:ph type="body" sz="quarter" idx="14" hasCustomPrompt="1"/>
          </p:nvPr>
        </p:nvSpPr>
        <p:spPr>
          <a:xfrm>
            <a:off x="5355401"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3</a:t>
            </a:r>
          </a:p>
        </p:txBody>
      </p:sp>
      <p:sp>
        <p:nvSpPr>
          <p:cNvPr id="25" name="Text Placeholder 18">
            <a:extLst>
              <a:ext uri="{FF2B5EF4-FFF2-40B4-BE49-F238E27FC236}">
                <a16:creationId xmlns:a16="http://schemas.microsoft.com/office/drawing/2014/main" xmlns="" id="{D10069D6-1119-4B41-A732-AAEA84018D9E}"/>
              </a:ext>
            </a:extLst>
          </p:cNvPr>
          <p:cNvSpPr>
            <a:spLocks noGrp="1"/>
          </p:cNvSpPr>
          <p:nvPr>
            <p:ph type="body" sz="quarter" idx="15" hasCustomPrompt="1"/>
          </p:nvPr>
        </p:nvSpPr>
        <p:spPr>
          <a:xfrm>
            <a:off x="4197243"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4</a:t>
            </a:r>
            <a:endParaRPr lang="en-GB"/>
          </a:p>
        </p:txBody>
      </p:sp>
    </p:spTree>
    <p:extLst>
      <p:ext uri="{BB962C8B-B14F-4D97-AF65-F5344CB8AC3E}">
        <p14:creationId xmlns:p14="http://schemas.microsoft.com/office/powerpoint/2010/main" val="508765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pic2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23A6DF0-23D6-4BA8-AE8F-56E0FA962F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1"/>
            <a:ext cx="9144000" cy="5423643"/>
          </a:xfrm>
          <a:prstGeom prst="rect">
            <a:avLst/>
          </a:prstGeom>
        </p:spPr>
      </p:pic>
      <p:sp>
        <p:nvSpPr>
          <p:cNvPr id="16" name="Rectangle 15">
            <a:extLst>
              <a:ext uri="{FF2B5EF4-FFF2-40B4-BE49-F238E27FC236}">
                <a16:creationId xmlns:a16="http://schemas.microsoft.com/office/drawing/2014/main" xmlns="" id="{38568B46-3D1F-450F-A37C-82D689A08DEC}"/>
              </a:ext>
            </a:extLst>
          </p:cNvPr>
          <p:cNvSpPr/>
          <p:nvPr userDrawn="1"/>
        </p:nvSpPr>
        <p:spPr bwMode="white">
          <a:xfrm>
            <a:off x="0" y="-40902"/>
            <a:ext cx="4386106"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16">
            <a:extLst>
              <a:ext uri="{FF2B5EF4-FFF2-40B4-BE49-F238E27FC236}">
                <a16:creationId xmlns:a16="http://schemas.microsoft.com/office/drawing/2014/main" xmlns="" id="{E5180408-1A66-4CBE-868B-8C9798C2E174}"/>
              </a:ext>
            </a:extLst>
          </p:cNvPr>
          <p:cNvSpPr/>
          <p:nvPr userDrawn="1"/>
        </p:nvSpPr>
        <p:spPr bwMode="white">
          <a:xfrm rot="10800000">
            <a:off x="1944244" y="2"/>
            <a:ext cx="7199756"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21" name="Group 20">
            <a:extLst>
              <a:ext uri="{FF2B5EF4-FFF2-40B4-BE49-F238E27FC236}">
                <a16:creationId xmlns:a16="http://schemas.microsoft.com/office/drawing/2014/main" xmlns="" id="{AC73E5C7-35F9-45E3-B919-75016E514F31}"/>
              </a:ext>
            </a:extLst>
          </p:cNvPr>
          <p:cNvGrpSpPr/>
          <p:nvPr userDrawn="1"/>
        </p:nvGrpSpPr>
        <p:grpSpPr bwMode="white">
          <a:xfrm>
            <a:off x="139365" y="-1629250"/>
            <a:ext cx="4664467"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xmlns=""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7" name="Freeform: Shape 26">
              <a:extLst>
                <a:ext uri="{FF2B5EF4-FFF2-40B4-BE49-F238E27FC236}">
                  <a16:creationId xmlns:a16="http://schemas.microsoft.com/office/drawing/2014/main" xmlns=""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pic>
        <p:nvPicPr>
          <p:cNvPr id="10" name="Picture 9">
            <a:extLst>
              <a:ext uri="{FF2B5EF4-FFF2-40B4-BE49-F238E27FC236}">
                <a16:creationId xmlns:a16="http://schemas.microsoft.com/office/drawing/2014/main" xmlns="" id="{AE8E526B-8DE4-4386-90D2-42C8CA5717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cxnSp>
        <p:nvCxnSpPr>
          <p:cNvPr id="23" name="Straight Connector 22">
            <a:extLst>
              <a:ext uri="{FF2B5EF4-FFF2-40B4-BE49-F238E27FC236}">
                <a16:creationId xmlns:a16="http://schemas.microsoft.com/office/drawing/2014/main" xmlns="" id="{8C2CC37F-9988-4B60-94E9-4FEA5891CB97}"/>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71E7914A-BFF4-4DAB-920D-2841462AEEA3}"/>
              </a:ext>
            </a:extLst>
          </p:cNvPr>
          <p:cNvSpPr/>
          <p:nvPr userDrawn="1"/>
        </p:nvSpPr>
        <p:spPr bwMode="white">
          <a:xfrm>
            <a:off x="0" y="5423647"/>
            <a:ext cx="9144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a:xfrm>
            <a:off x="540768" y="5953914"/>
            <a:ext cx="2128473" cy="304011"/>
          </a:xfrm>
        </p:spPr>
        <p:txBody>
          <a:bodyPr lIns="0" tIns="0" rIns="0" bIns="0">
            <a:noAutofit/>
          </a:bodyPr>
          <a:lstStyle>
            <a:lvl1pPr marL="0" indent="0">
              <a:buNone/>
              <a:defRPr sz="105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xmlns="" id="{650CA412-BB2D-4973-9408-7E655782DFEA}"/>
              </a:ext>
            </a:extLst>
          </p:cNvPr>
          <p:cNvSpPr>
            <a:spLocks noGrp="1"/>
          </p:cNvSpPr>
          <p:nvPr>
            <p:ph type="body" sz="quarter" idx="12" hasCustomPrompt="1"/>
          </p:nvPr>
        </p:nvSpPr>
        <p:spPr>
          <a:xfrm>
            <a:off x="7671717"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1</a:t>
            </a:r>
          </a:p>
        </p:txBody>
      </p:sp>
      <p:sp>
        <p:nvSpPr>
          <p:cNvPr id="22" name="Text Placeholder 18">
            <a:extLst>
              <a:ext uri="{FF2B5EF4-FFF2-40B4-BE49-F238E27FC236}">
                <a16:creationId xmlns:a16="http://schemas.microsoft.com/office/drawing/2014/main" xmlns="" id="{4B1532E7-4756-4C77-89FD-19DE9DD09CE8}"/>
              </a:ext>
            </a:extLst>
          </p:cNvPr>
          <p:cNvSpPr>
            <a:spLocks noGrp="1"/>
          </p:cNvSpPr>
          <p:nvPr>
            <p:ph type="body" sz="quarter" idx="13" hasCustomPrompt="1"/>
          </p:nvPr>
        </p:nvSpPr>
        <p:spPr>
          <a:xfrm>
            <a:off x="6513559"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2</a:t>
            </a:r>
          </a:p>
        </p:txBody>
      </p:sp>
      <p:sp>
        <p:nvSpPr>
          <p:cNvPr id="24" name="Text Placeholder 18">
            <a:extLst>
              <a:ext uri="{FF2B5EF4-FFF2-40B4-BE49-F238E27FC236}">
                <a16:creationId xmlns:a16="http://schemas.microsoft.com/office/drawing/2014/main" xmlns="" id="{95CEF2E5-905E-44DB-83B1-AF1675B1C012}"/>
              </a:ext>
            </a:extLst>
          </p:cNvPr>
          <p:cNvSpPr>
            <a:spLocks noGrp="1"/>
          </p:cNvSpPr>
          <p:nvPr>
            <p:ph type="body" sz="quarter" idx="14" hasCustomPrompt="1"/>
          </p:nvPr>
        </p:nvSpPr>
        <p:spPr>
          <a:xfrm>
            <a:off x="5355401"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3</a:t>
            </a:r>
          </a:p>
        </p:txBody>
      </p:sp>
      <p:sp>
        <p:nvSpPr>
          <p:cNvPr id="25" name="Text Placeholder 18">
            <a:extLst>
              <a:ext uri="{FF2B5EF4-FFF2-40B4-BE49-F238E27FC236}">
                <a16:creationId xmlns:a16="http://schemas.microsoft.com/office/drawing/2014/main" xmlns="" id="{D10069D6-1119-4B41-A732-AAEA84018D9E}"/>
              </a:ext>
            </a:extLst>
          </p:cNvPr>
          <p:cNvSpPr>
            <a:spLocks noGrp="1"/>
          </p:cNvSpPr>
          <p:nvPr>
            <p:ph type="body" sz="quarter" idx="15" hasCustomPrompt="1"/>
          </p:nvPr>
        </p:nvSpPr>
        <p:spPr>
          <a:xfrm>
            <a:off x="4197243"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4</a:t>
            </a:r>
            <a:endParaRPr lang="en-GB"/>
          </a:p>
        </p:txBody>
      </p:sp>
    </p:spTree>
    <p:extLst>
      <p:ext uri="{BB962C8B-B14F-4D97-AF65-F5344CB8AC3E}">
        <p14:creationId xmlns:p14="http://schemas.microsoft.com/office/powerpoint/2010/main" val="733972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pic3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23A6DF0-23D6-4BA8-AE8F-56E0FA962F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1"/>
            <a:ext cx="9144000" cy="5423643"/>
          </a:xfrm>
          <a:prstGeom prst="rect">
            <a:avLst/>
          </a:prstGeom>
        </p:spPr>
      </p:pic>
      <p:sp>
        <p:nvSpPr>
          <p:cNvPr id="16" name="Rectangle 15">
            <a:extLst>
              <a:ext uri="{FF2B5EF4-FFF2-40B4-BE49-F238E27FC236}">
                <a16:creationId xmlns:a16="http://schemas.microsoft.com/office/drawing/2014/main" xmlns="" id="{38568B46-3D1F-450F-A37C-82D689A08DEC}"/>
              </a:ext>
            </a:extLst>
          </p:cNvPr>
          <p:cNvSpPr/>
          <p:nvPr userDrawn="1"/>
        </p:nvSpPr>
        <p:spPr bwMode="white">
          <a:xfrm>
            <a:off x="0" y="-40902"/>
            <a:ext cx="4386106"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16">
            <a:extLst>
              <a:ext uri="{FF2B5EF4-FFF2-40B4-BE49-F238E27FC236}">
                <a16:creationId xmlns:a16="http://schemas.microsoft.com/office/drawing/2014/main" xmlns="" id="{E5180408-1A66-4CBE-868B-8C9798C2E174}"/>
              </a:ext>
            </a:extLst>
          </p:cNvPr>
          <p:cNvSpPr/>
          <p:nvPr userDrawn="1"/>
        </p:nvSpPr>
        <p:spPr bwMode="white">
          <a:xfrm rot="10800000">
            <a:off x="2971800" y="1"/>
            <a:ext cx="61722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21" name="Group 20">
            <a:extLst>
              <a:ext uri="{FF2B5EF4-FFF2-40B4-BE49-F238E27FC236}">
                <a16:creationId xmlns:a16="http://schemas.microsoft.com/office/drawing/2014/main" xmlns="" id="{AC73E5C7-35F9-45E3-B919-75016E514F31}"/>
              </a:ext>
            </a:extLst>
          </p:cNvPr>
          <p:cNvGrpSpPr/>
          <p:nvPr userDrawn="1"/>
        </p:nvGrpSpPr>
        <p:grpSpPr bwMode="white">
          <a:xfrm>
            <a:off x="139365" y="-1629250"/>
            <a:ext cx="4664467"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xmlns=""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7" name="Freeform: Shape 26">
              <a:extLst>
                <a:ext uri="{FF2B5EF4-FFF2-40B4-BE49-F238E27FC236}">
                  <a16:creationId xmlns:a16="http://schemas.microsoft.com/office/drawing/2014/main" xmlns=""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pic>
        <p:nvPicPr>
          <p:cNvPr id="10" name="Picture 9">
            <a:extLst>
              <a:ext uri="{FF2B5EF4-FFF2-40B4-BE49-F238E27FC236}">
                <a16:creationId xmlns:a16="http://schemas.microsoft.com/office/drawing/2014/main" xmlns="" id="{AE8E526B-8DE4-4386-90D2-42C8CA5717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cxnSp>
        <p:nvCxnSpPr>
          <p:cNvPr id="23" name="Straight Connector 22">
            <a:extLst>
              <a:ext uri="{FF2B5EF4-FFF2-40B4-BE49-F238E27FC236}">
                <a16:creationId xmlns:a16="http://schemas.microsoft.com/office/drawing/2014/main" xmlns="" id="{8C2CC37F-9988-4B60-94E9-4FEA5891CB97}"/>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71E7914A-BFF4-4DAB-920D-2841462AEEA3}"/>
              </a:ext>
            </a:extLst>
          </p:cNvPr>
          <p:cNvSpPr/>
          <p:nvPr userDrawn="1"/>
        </p:nvSpPr>
        <p:spPr bwMode="white">
          <a:xfrm>
            <a:off x="0" y="5423647"/>
            <a:ext cx="9144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bwMode="white">
          <a:xfrm>
            <a:off x="540768" y="5953914"/>
            <a:ext cx="2128473" cy="304011"/>
          </a:xfrm>
        </p:spPr>
        <p:txBody>
          <a:bodyPr lIns="0" tIns="0" rIns="0" bIns="0">
            <a:noAutofit/>
          </a:bodyPr>
          <a:lstStyle>
            <a:lvl1pPr marL="0" indent="0">
              <a:buNone/>
              <a:defRPr sz="105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xmlns="" id="{650CA412-BB2D-4973-9408-7E655782DFEA}"/>
              </a:ext>
            </a:extLst>
          </p:cNvPr>
          <p:cNvSpPr>
            <a:spLocks noGrp="1"/>
          </p:cNvSpPr>
          <p:nvPr>
            <p:ph type="body" sz="quarter" idx="12" hasCustomPrompt="1"/>
          </p:nvPr>
        </p:nvSpPr>
        <p:spPr bwMode="white">
          <a:xfrm>
            <a:off x="7671717"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1</a:t>
            </a:r>
          </a:p>
        </p:txBody>
      </p:sp>
      <p:sp>
        <p:nvSpPr>
          <p:cNvPr id="22" name="Text Placeholder 18">
            <a:extLst>
              <a:ext uri="{FF2B5EF4-FFF2-40B4-BE49-F238E27FC236}">
                <a16:creationId xmlns:a16="http://schemas.microsoft.com/office/drawing/2014/main" xmlns="" id="{4B1532E7-4756-4C77-89FD-19DE9DD09CE8}"/>
              </a:ext>
            </a:extLst>
          </p:cNvPr>
          <p:cNvSpPr>
            <a:spLocks noGrp="1"/>
          </p:cNvSpPr>
          <p:nvPr>
            <p:ph type="body" sz="quarter" idx="13" hasCustomPrompt="1"/>
          </p:nvPr>
        </p:nvSpPr>
        <p:spPr bwMode="white">
          <a:xfrm>
            <a:off x="6513559"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2</a:t>
            </a:r>
          </a:p>
        </p:txBody>
      </p:sp>
      <p:sp>
        <p:nvSpPr>
          <p:cNvPr id="24" name="Text Placeholder 18">
            <a:extLst>
              <a:ext uri="{FF2B5EF4-FFF2-40B4-BE49-F238E27FC236}">
                <a16:creationId xmlns:a16="http://schemas.microsoft.com/office/drawing/2014/main" xmlns="" id="{95CEF2E5-905E-44DB-83B1-AF1675B1C012}"/>
              </a:ext>
            </a:extLst>
          </p:cNvPr>
          <p:cNvSpPr>
            <a:spLocks noGrp="1"/>
          </p:cNvSpPr>
          <p:nvPr>
            <p:ph type="body" sz="quarter" idx="14" hasCustomPrompt="1"/>
          </p:nvPr>
        </p:nvSpPr>
        <p:spPr bwMode="white">
          <a:xfrm>
            <a:off x="5355401"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3</a:t>
            </a:r>
          </a:p>
        </p:txBody>
      </p:sp>
      <p:sp>
        <p:nvSpPr>
          <p:cNvPr id="25" name="Text Placeholder 18">
            <a:extLst>
              <a:ext uri="{FF2B5EF4-FFF2-40B4-BE49-F238E27FC236}">
                <a16:creationId xmlns:a16="http://schemas.microsoft.com/office/drawing/2014/main" xmlns="" id="{D10069D6-1119-4B41-A732-AAEA84018D9E}"/>
              </a:ext>
            </a:extLst>
          </p:cNvPr>
          <p:cNvSpPr>
            <a:spLocks noGrp="1"/>
          </p:cNvSpPr>
          <p:nvPr>
            <p:ph type="body" sz="quarter" idx="15" hasCustomPrompt="1"/>
          </p:nvPr>
        </p:nvSpPr>
        <p:spPr bwMode="white">
          <a:xfrm>
            <a:off x="4197243"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4</a:t>
            </a:r>
            <a:endParaRPr lang="en-GB"/>
          </a:p>
        </p:txBody>
      </p:sp>
    </p:spTree>
    <p:extLst>
      <p:ext uri="{BB962C8B-B14F-4D97-AF65-F5344CB8AC3E}">
        <p14:creationId xmlns:p14="http://schemas.microsoft.com/office/powerpoint/2010/main" val="349012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pic4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23A6DF0-23D6-4BA8-AE8F-56E0FA962F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1"/>
            <a:ext cx="9144000" cy="5423643"/>
          </a:xfrm>
          <a:prstGeom prst="rect">
            <a:avLst/>
          </a:prstGeom>
        </p:spPr>
      </p:pic>
      <p:sp>
        <p:nvSpPr>
          <p:cNvPr id="16" name="Rectangle 15">
            <a:extLst>
              <a:ext uri="{FF2B5EF4-FFF2-40B4-BE49-F238E27FC236}">
                <a16:creationId xmlns:a16="http://schemas.microsoft.com/office/drawing/2014/main" xmlns="" id="{38568B46-3D1F-450F-A37C-82D689A08DEC}"/>
              </a:ext>
            </a:extLst>
          </p:cNvPr>
          <p:cNvSpPr/>
          <p:nvPr userDrawn="1"/>
        </p:nvSpPr>
        <p:spPr bwMode="white">
          <a:xfrm>
            <a:off x="0" y="-40902"/>
            <a:ext cx="4386106"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16">
            <a:extLst>
              <a:ext uri="{FF2B5EF4-FFF2-40B4-BE49-F238E27FC236}">
                <a16:creationId xmlns:a16="http://schemas.microsoft.com/office/drawing/2014/main" xmlns="" id="{E5180408-1A66-4CBE-868B-8C9798C2E174}"/>
              </a:ext>
            </a:extLst>
          </p:cNvPr>
          <p:cNvSpPr/>
          <p:nvPr userDrawn="1"/>
        </p:nvSpPr>
        <p:spPr bwMode="white">
          <a:xfrm rot="10800000">
            <a:off x="1650150" y="1"/>
            <a:ext cx="749385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21" name="Group 20">
            <a:extLst>
              <a:ext uri="{FF2B5EF4-FFF2-40B4-BE49-F238E27FC236}">
                <a16:creationId xmlns:a16="http://schemas.microsoft.com/office/drawing/2014/main" xmlns="" id="{AC73E5C7-35F9-45E3-B919-75016E514F31}"/>
              </a:ext>
            </a:extLst>
          </p:cNvPr>
          <p:cNvGrpSpPr/>
          <p:nvPr userDrawn="1"/>
        </p:nvGrpSpPr>
        <p:grpSpPr bwMode="white">
          <a:xfrm>
            <a:off x="139365" y="-1629250"/>
            <a:ext cx="4664467"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xmlns=""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7" name="Freeform: Shape 26">
              <a:extLst>
                <a:ext uri="{FF2B5EF4-FFF2-40B4-BE49-F238E27FC236}">
                  <a16:creationId xmlns:a16="http://schemas.microsoft.com/office/drawing/2014/main" xmlns=""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pic>
        <p:nvPicPr>
          <p:cNvPr id="10" name="Picture 9">
            <a:extLst>
              <a:ext uri="{FF2B5EF4-FFF2-40B4-BE49-F238E27FC236}">
                <a16:creationId xmlns:a16="http://schemas.microsoft.com/office/drawing/2014/main" xmlns="" id="{AE8E526B-8DE4-4386-90D2-42C8CA5717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cxnSp>
        <p:nvCxnSpPr>
          <p:cNvPr id="23" name="Straight Connector 22">
            <a:extLst>
              <a:ext uri="{FF2B5EF4-FFF2-40B4-BE49-F238E27FC236}">
                <a16:creationId xmlns:a16="http://schemas.microsoft.com/office/drawing/2014/main" xmlns="" id="{8C2CC37F-9988-4B60-94E9-4FEA5891CB97}"/>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71E7914A-BFF4-4DAB-920D-2841462AEEA3}"/>
              </a:ext>
            </a:extLst>
          </p:cNvPr>
          <p:cNvSpPr/>
          <p:nvPr userDrawn="1"/>
        </p:nvSpPr>
        <p:spPr bwMode="white">
          <a:xfrm>
            <a:off x="0" y="5423647"/>
            <a:ext cx="9144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a:xfrm>
            <a:off x="540768" y="5953914"/>
            <a:ext cx="2128473" cy="304011"/>
          </a:xfrm>
        </p:spPr>
        <p:txBody>
          <a:bodyPr lIns="0" tIns="0" rIns="0" bIns="0">
            <a:noAutofit/>
          </a:bodyPr>
          <a:lstStyle>
            <a:lvl1pPr marL="0" indent="0">
              <a:buNone/>
              <a:defRPr sz="105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xmlns="" id="{650CA412-BB2D-4973-9408-7E655782DFEA}"/>
              </a:ext>
            </a:extLst>
          </p:cNvPr>
          <p:cNvSpPr>
            <a:spLocks noGrp="1"/>
          </p:cNvSpPr>
          <p:nvPr>
            <p:ph type="body" sz="quarter" idx="12" hasCustomPrompt="1"/>
          </p:nvPr>
        </p:nvSpPr>
        <p:spPr>
          <a:xfrm>
            <a:off x="7671717"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1</a:t>
            </a:r>
          </a:p>
        </p:txBody>
      </p:sp>
      <p:sp>
        <p:nvSpPr>
          <p:cNvPr id="22" name="Text Placeholder 18">
            <a:extLst>
              <a:ext uri="{FF2B5EF4-FFF2-40B4-BE49-F238E27FC236}">
                <a16:creationId xmlns:a16="http://schemas.microsoft.com/office/drawing/2014/main" xmlns="" id="{4B1532E7-4756-4C77-89FD-19DE9DD09CE8}"/>
              </a:ext>
            </a:extLst>
          </p:cNvPr>
          <p:cNvSpPr>
            <a:spLocks noGrp="1"/>
          </p:cNvSpPr>
          <p:nvPr>
            <p:ph type="body" sz="quarter" idx="13" hasCustomPrompt="1"/>
          </p:nvPr>
        </p:nvSpPr>
        <p:spPr>
          <a:xfrm>
            <a:off x="6513559"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2</a:t>
            </a:r>
          </a:p>
        </p:txBody>
      </p:sp>
      <p:sp>
        <p:nvSpPr>
          <p:cNvPr id="24" name="Text Placeholder 18">
            <a:extLst>
              <a:ext uri="{FF2B5EF4-FFF2-40B4-BE49-F238E27FC236}">
                <a16:creationId xmlns:a16="http://schemas.microsoft.com/office/drawing/2014/main" xmlns="" id="{95CEF2E5-905E-44DB-83B1-AF1675B1C012}"/>
              </a:ext>
            </a:extLst>
          </p:cNvPr>
          <p:cNvSpPr>
            <a:spLocks noGrp="1"/>
          </p:cNvSpPr>
          <p:nvPr>
            <p:ph type="body" sz="quarter" idx="14" hasCustomPrompt="1"/>
          </p:nvPr>
        </p:nvSpPr>
        <p:spPr>
          <a:xfrm>
            <a:off x="5355401"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3</a:t>
            </a:r>
          </a:p>
        </p:txBody>
      </p:sp>
      <p:sp>
        <p:nvSpPr>
          <p:cNvPr id="25" name="Text Placeholder 18">
            <a:extLst>
              <a:ext uri="{FF2B5EF4-FFF2-40B4-BE49-F238E27FC236}">
                <a16:creationId xmlns:a16="http://schemas.microsoft.com/office/drawing/2014/main" xmlns="" id="{D10069D6-1119-4B41-A732-AAEA84018D9E}"/>
              </a:ext>
            </a:extLst>
          </p:cNvPr>
          <p:cNvSpPr>
            <a:spLocks noGrp="1"/>
          </p:cNvSpPr>
          <p:nvPr>
            <p:ph type="body" sz="quarter" idx="15" hasCustomPrompt="1"/>
          </p:nvPr>
        </p:nvSpPr>
        <p:spPr>
          <a:xfrm>
            <a:off x="4197243"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4</a:t>
            </a:r>
            <a:endParaRPr lang="en-GB"/>
          </a:p>
        </p:txBody>
      </p:sp>
    </p:spTree>
    <p:extLst>
      <p:ext uri="{BB962C8B-B14F-4D97-AF65-F5344CB8AC3E}">
        <p14:creationId xmlns:p14="http://schemas.microsoft.com/office/powerpoint/2010/main" val="2695631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half pic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9C060D4-753E-4EF8-B73A-2EF8CA0D2B9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1" y="2635364"/>
            <a:ext cx="9143998" cy="4222636"/>
          </a:xfrm>
          <a:prstGeom prst="rect">
            <a:avLst/>
          </a:prstGeom>
        </p:spPr>
      </p:pic>
      <p:pic>
        <p:nvPicPr>
          <p:cNvPr id="15" name="Picture 14">
            <a:extLst>
              <a:ext uri="{FF2B5EF4-FFF2-40B4-BE49-F238E27FC236}">
                <a16:creationId xmlns:a16="http://schemas.microsoft.com/office/drawing/2014/main" xmlns="" id="{D8228A74-D24D-495A-993F-0ECE9E5B77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10082" y="516981"/>
            <a:ext cx="2014591" cy="1491208"/>
          </a:xfrm>
          <a:prstGeom prst="rect">
            <a:avLst/>
          </a:prstGeom>
        </p:spPr>
      </p:pic>
      <p:sp>
        <p:nvSpPr>
          <p:cNvPr id="17" name="Text Placeholder 18">
            <a:extLst>
              <a:ext uri="{FF2B5EF4-FFF2-40B4-BE49-F238E27FC236}">
                <a16:creationId xmlns:a16="http://schemas.microsoft.com/office/drawing/2014/main" xmlns="" id="{E11680F1-EA36-4839-A93B-1CEC284ABCD5}"/>
              </a:ext>
            </a:extLst>
          </p:cNvPr>
          <p:cNvSpPr>
            <a:spLocks noGrp="1"/>
          </p:cNvSpPr>
          <p:nvPr>
            <p:ph type="body" sz="quarter" idx="11" hasCustomPrompt="1"/>
          </p:nvPr>
        </p:nvSpPr>
        <p:spPr>
          <a:xfrm>
            <a:off x="540768" y="5953914"/>
            <a:ext cx="3510000" cy="184086"/>
          </a:xfrm>
        </p:spPr>
        <p:txBody>
          <a:bodyPr lIns="0" tIns="0" rIns="0" bIns="0">
            <a:noAutofit/>
          </a:bodyPr>
          <a:lstStyle>
            <a:lvl1pPr marL="0" indent="0">
              <a:buNone/>
              <a:defRPr sz="9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xmlns="" id="{70BD872A-880E-4260-866D-D23E9F5DDB09}"/>
              </a:ext>
            </a:extLst>
          </p:cNvPr>
          <p:cNvGrpSpPr/>
          <p:nvPr userDrawn="1"/>
        </p:nvGrpSpPr>
        <p:grpSpPr>
          <a:xfrm>
            <a:off x="966411" y="-1454939"/>
            <a:ext cx="3659578" cy="10867802"/>
            <a:chOff x="1288547" y="-1454939"/>
            <a:chExt cx="4879437" cy="10867802"/>
          </a:xfrm>
        </p:grpSpPr>
        <p:sp>
          <p:nvSpPr>
            <p:cNvPr id="26" name="Freeform: Shape 25">
              <a:extLst>
                <a:ext uri="{FF2B5EF4-FFF2-40B4-BE49-F238E27FC236}">
                  <a16:creationId xmlns:a16="http://schemas.microsoft.com/office/drawing/2014/main" xmlns=""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7" name="Freeform: Shape 26">
              <a:extLst>
                <a:ext uri="{FF2B5EF4-FFF2-40B4-BE49-F238E27FC236}">
                  <a16:creationId xmlns:a16="http://schemas.microsoft.com/office/drawing/2014/main" xmlns=""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8" name="Freeform: Shape 27">
              <a:extLst>
                <a:ext uri="{FF2B5EF4-FFF2-40B4-BE49-F238E27FC236}">
                  <a16:creationId xmlns:a16="http://schemas.microsoft.com/office/drawing/2014/main" xmlns=""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userDrawn="1">
            <p:ph type="ctrTitle" hasCustomPrompt="1"/>
          </p:nvPr>
        </p:nvSpPr>
        <p:spPr>
          <a:xfrm>
            <a:off x="543014" y="927454"/>
            <a:ext cx="3510000" cy="804096"/>
          </a:xfrm>
        </p:spPr>
        <p:txBody>
          <a:bodyPr lIns="0" tIns="0" rIns="0" bIns="0" anchor="b">
            <a:noAutofit/>
          </a:bodyPr>
          <a:lstStyle>
            <a:lvl1pPr algn="l">
              <a:defRPr sz="255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xmlns="" id="{D958AED9-F41E-421C-9B54-6710377000F1}"/>
              </a:ext>
            </a:extLst>
          </p:cNvPr>
          <p:cNvSpPr>
            <a:spLocks noGrp="1"/>
          </p:cNvSpPr>
          <p:nvPr>
            <p:ph type="subTitle" idx="1" hasCustomPrompt="1"/>
          </p:nvPr>
        </p:nvSpPr>
        <p:spPr>
          <a:xfrm>
            <a:off x="543014" y="1839130"/>
            <a:ext cx="3510000" cy="458974"/>
          </a:xfrm>
        </p:spPr>
        <p:txBody>
          <a:bodyPr lIns="0" tIns="0" rIns="0" bIns="0">
            <a:noAutofit/>
          </a:bodyPr>
          <a:lstStyle>
            <a:lvl1pPr marL="0" indent="0" algn="l">
              <a:buNone/>
              <a:defRPr sz="1500">
                <a:solidFill>
                  <a:srgbClr val="000000"/>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cxnSp>
        <p:nvCxnSpPr>
          <p:cNvPr id="33" name="Straight Connector 32">
            <a:extLst>
              <a:ext uri="{FF2B5EF4-FFF2-40B4-BE49-F238E27FC236}">
                <a16:creationId xmlns:a16="http://schemas.microsoft.com/office/drawing/2014/main" xmlns="" id="{07AC43FF-3F20-48BD-A8A9-C149D2F35052}"/>
              </a:ext>
            </a:extLst>
          </p:cNvPr>
          <p:cNvCxnSpPr>
            <a:cxnSpLocks/>
          </p:cNvCxnSpPr>
          <p:nvPr userDrawn="1"/>
        </p:nvCxnSpPr>
        <p:spPr>
          <a:xfrm>
            <a:off x="540768" y="23160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73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0070C0"/>
        </a:solidFill>
        <a:effectLst/>
      </p:bgPr>
    </p:bg>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2927244"/>
            <a:ext cx="7886700" cy="689541"/>
          </a:xfrm>
          <a:prstGeom prst="rect">
            <a:avLst/>
          </a:prstGeom>
        </p:spPr>
        <p:txBody>
          <a:bodyPr/>
          <a:lstStyle>
            <a:lvl1pPr>
              <a:defRPr sz="3600" baseline="0">
                <a:solidFill>
                  <a:schemeClr val="bg1"/>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449539" y="3631712"/>
            <a:ext cx="6858000" cy="473244"/>
          </a:xfrm>
          <a:prstGeom prst="rect">
            <a:avLst/>
          </a:prstGeom>
        </p:spPr>
        <p:txBody>
          <a:bodyPr/>
          <a:lstStyle>
            <a:lvl1pPr marL="0" indent="0" algn="l">
              <a:buNone/>
              <a:defRPr sz="1800" b="0" i="0" baseline="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xmlns="" id="{97959884-1B4F-43C5-92F7-E44DF373C9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96159" y="293024"/>
            <a:ext cx="1080655" cy="436418"/>
          </a:xfrm>
          <a:prstGeom prst="rect">
            <a:avLst/>
          </a:prstGeom>
        </p:spPr>
      </p:pic>
      <p:sp>
        <p:nvSpPr>
          <p:cNvPr id="14" name="Rectangle 13">
            <a:extLst>
              <a:ext uri="{FF2B5EF4-FFF2-40B4-BE49-F238E27FC236}">
                <a16:creationId xmlns:a16="http://schemas.microsoft.com/office/drawing/2014/main" xmlns="" id="{E51DBB78-6102-4BCD-B8F7-727D332102C2}"/>
              </a:ext>
            </a:extLst>
          </p:cNvPr>
          <p:cNvSpPr/>
          <p:nvPr userDrawn="1"/>
        </p:nvSpPr>
        <p:spPr>
          <a:xfrm>
            <a:off x="411298" y="5964818"/>
            <a:ext cx="7257316" cy="523220"/>
          </a:xfrm>
          <a:prstGeom prst="rect">
            <a:avLst/>
          </a:prstGeom>
        </p:spPr>
        <p:txBody>
          <a:bodyPr wrap="square">
            <a:spAutoFit/>
          </a:bodyPr>
          <a:lstStyle/>
          <a:p>
            <a:pPr marL="182563" indent="-182563">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55,000 more people each year will survive five years or more following diagnosis.</a:t>
            </a:r>
          </a:p>
          <a:p>
            <a:pPr marL="182563" indent="-182563">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Three in four cancers will be diagnosed at an early stage.</a:t>
            </a:r>
          </a:p>
        </p:txBody>
      </p:sp>
    </p:spTree>
    <p:extLst>
      <p:ext uri="{BB962C8B-B14F-4D97-AF65-F5344CB8AC3E}">
        <p14:creationId xmlns:p14="http://schemas.microsoft.com/office/powerpoint/2010/main" val="245542805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half pic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C04733E-618F-4BCE-8179-DD919FBE7A3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2635365"/>
            <a:ext cx="9144000" cy="4222635"/>
          </a:xfrm>
          <a:prstGeom prst="rect">
            <a:avLst/>
          </a:prstGeom>
        </p:spPr>
      </p:pic>
      <p:pic>
        <p:nvPicPr>
          <p:cNvPr id="15" name="Picture 14">
            <a:extLst>
              <a:ext uri="{FF2B5EF4-FFF2-40B4-BE49-F238E27FC236}">
                <a16:creationId xmlns:a16="http://schemas.microsoft.com/office/drawing/2014/main" xmlns="" id="{D8228A74-D24D-495A-993F-0ECE9E5B77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10082" y="516981"/>
            <a:ext cx="2014591" cy="1491208"/>
          </a:xfrm>
          <a:prstGeom prst="rect">
            <a:avLst/>
          </a:prstGeom>
        </p:spPr>
      </p:pic>
      <p:sp>
        <p:nvSpPr>
          <p:cNvPr id="17" name="Text Placeholder 18">
            <a:extLst>
              <a:ext uri="{FF2B5EF4-FFF2-40B4-BE49-F238E27FC236}">
                <a16:creationId xmlns:a16="http://schemas.microsoft.com/office/drawing/2014/main" xmlns="" id="{E11680F1-EA36-4839-A93B-1CEC284ABCD5}"/>
              </a:ext>
            </a:extLst>
          </p:cNvPr>
          <p:cNvSpPr>
            <a:spLocks noGrp="1"/>
          </p:cNvSpPr>
          <p:nvPr>
            <p:ph type="body" sz="quarter" idx="11" hasCustomPrompt="1"/>
          </p:nvPr>
        </p:nvSpPr>
        <p:spPr>
          <a:xfrm>
            <a:off x="540768" y="5953914"/>
            <a:ext cx="3510000" cy="184086"/>
          </a:xfrm>
        </p:spPr>
        <p:txBody>
          <a:bodyPr lIns="0" tIns="0" rIns="0" bIns="0">
            <a:noAutofit/>
          </a:bodyPr>
          <a:lstStyle>
            <a:lvl1pPr marL="0" indent="0">
              <a:buNone/>
              <a:defRPr sz="9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xmlns="" id="{70BD872A-880E-4260-866D-D23E9F5DDB09}"/>
              </a:ext>
            </a:extLst>
          </p:cNvPr>
          <p:cNvGrpSpPr/>
          <p:nvPr userDrawn="1"/>
        </p:nvGrpSpPr>
        <p:grpSpPr>
          <a:xfrm>
            <a:off x="966411" y="-1454939"/>
            <a:ext cx="3659578" cy="10867802"/>
            <a:chOff x="1288547" y="-1454939"/>
            <a:chExt cx="4879437" cy="10867802"/>
          </a:xfrm>
        </p:grpSpPr>
        <p:sp>
          <p:nvSpPr>
            <p:cNvPr id="26" name="Freeform: Shape 25">
              <a:extLst>
                <a:ext uri="{FF2B5EF4-FFF2-40B4-BE49-F238E27FC236}">
                  <a16:creationId xmlns:a16="http://schemas.microsoft.com/office/drawing/2014/main" xmlns=""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7" name="Freeform: Shape 26">
              <a:extLst>
                <a:ext uri="{FF2B5EF4-FFF2-40B4-BE49-F238E27FC236}">
                  <a16:creationId xmlns:a16="http://schemas.microsoft.com/office/drawing/2014/main" xmlns=""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8" name="Freeform: Shape 27">
              <a:extLst>
                <a:ext uri="{FF2B5EF4-FFF2-40B4-BE49-F238E27FC236}">
                  <a16:creationId xmlns:a16="http://schemas.microsoft.com/office/drawing/2014/main" xmlns=""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userDrawn="1">
            <p:ph type="ctrTitle" hasCustomPrompt="1"/>
          </p:nvPr>
        </p:nvSpPr>
        <p:spPr>
          <a:xfrm>
            <a:off x="543014" y="927454"/>
            <a:ext cx="3510000" cy="804096"/>
          </a:xfrm>
        </p:spPr>
        <p:txBody>
          <a:bodyPr lIns="0" tIns="0" rIns="0" bIns="0" anchor="b">
            <a:noAutofit/>
          </a:bodyPr>
          <a:lstStyle>
            <a:lvl1pPr algn="l">
              <a:defRPr sz="255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xmlns="" id="{D958AED9-F41E-421C-9B54-6710377000F1}"/>
              </a:ext>
            </a:extLst>
          </p:cNvPr>
          <p:cNvSpPr>
            <a:spLocks noGrp="1"/>
          </p:cNvSpPr>
          <p:nvPr>
            <p:ph type="subTitle" idx="1" hasCustomPrompt="1"/>
          </p:nvPr>
        </p:nvSpPr>
        <p:spPr>
          <a:xfrm>
            <a:off x="543014" y="1839130"/>
            <a:ext cx="3510000" cy="458974"/>
          </a:xfrm>
        </p:spPr>
        <p:txBody>
          <a:bodyPr lIns="0" tIns="0" rIns="0" bIns="0">
            <a:noAutofit/>
          </a:bodyPr>
          <a:lstStyle>
            <a:lvl1pPr marL="0" indent="0" algn="l">
              <a:buNone/>
              <a:defRPr sz="1500">
                <a:solidFill>
                  <a:srgbClr val="000000"/>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cxnSp>
        <p:nvCxnSpPr>
          <p:cNvPr id="33" name="Straight Connector 32">
            <a:extLst>
              <a:ext uri="{FF2B5EF4-FFF2-40B4-BE49-F238E27FC236}">
                <a16:creationId xmlns:a16="http://schemas.microsoft.com/office/drawing/2014/main" xmlns="" id="{07AC43FF-3F20-48BD-A8A9-C149D2F35052}"/>
              </a:ext>
            </a:extLst>
          </p:cNvPr>
          <p:cNvCxnSpPr>
            <a:cxnSpLocks/>
          </p:cNvCxnSpPr>
          <p:nvPr userDrawn="1"/>
        </p:nvCxnSpPr>
        <p:spPr>
          <a:xfrm>
            <a:off x="540768" y="23160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383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half pic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C04733E-618F-4BCE-8179-DD919FBE7A3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white">
          <a:xfrm>
            <a:off x="0" y="2635365"/>
            <a:ext cx="9143998" cy="4222635"/>
          </a:xfrm>
          <a:prstGeom prst="rect">
            <a:avLst/>
          </a:prstGeom>
        </p:spPr>
      </p:pic>
      <p:pic>
        <p:nvPicPr>
          <p:cNvPr id="15" name="Picture 14">
            <a:extLst>
              <a:ext uri="{FF2B5EF4-FFF2-40B4-BE49-F238E27FC236}">
                <a16:creationId xmlns:a16="http://schemas.microsoft.com/office/drawing/2014/main" xmlns="" id="{D8228A74-D24D-495A-993F-0ECE9E5B77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10082" y="516981"/>
            <a:ext cx="2014591" cy="1491208"/>
          </a:xfrm>
          <a:prstGeom prst="rect">
            <a:avLst/>
          </a:prstGeom>
        </p:spPr>
      </p:pic>
      <p:sp>
        <p:nvSpPr>
          <p:cNvPr id="17" name="Text Placeholder 18">
            <a:extLst>
              <a:ext uri="{FF2B5EF4-FFF2-40B4-BE49-F238E27FC236}">
                <a16:creationId xmlns:a16="http://schemas.microsoft.com/office/drawing/2014/main" xmlns="" id="{E11680F1-EA36-4839-A93B-1CEC284ABCD5}"/>
              </a:ext>
            </a:extLst>
          </p:cNvPr>
          <p:cNvSpPr>
            <a:spLocks noGrp="1"/>
          </p:cNvSpPr>
          <p:nvPr>
            <p:ph type="body" sz="quarter" idx="11" hasCustomPrompt="1"/>
          </p:nvPr>
        </p:nvSpPr>
        <p:spPr>
          <a:xfrm>
            <a:off x="540768" y="5953914"/>
            <a:ext cx="3510000" cy="184086"/>
          </a:xfrm>
        </p:spPr>
        <p:txBody>
          <a:bodyPr lIns="0" tIns="0" rIns="0" bIns="0">
            <a:noAutofit/>
          </a:bodyPr>
          <a:lstStyle>
            <a:lvl1pPr marL="0" indent="0">
              <a:buNone/>
              <a:defRPr sz="9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xmlns="" id="{70BD872A-880E-4260-866D-D23E9F5DDB09}"/>
              </a:ext>
            </a:extLst>
          </p:cNvPr>
          <p:cNvGrpSpPr/>
          <p:nvPr userDrawn="1"/>
        </p:nvGrpSpPr>
        <p:grpSpPr>
          <a:xfrm>
            <a:off x="966411" y="-1454939"/>
            <a:ext cx="3659578" cy="10867802"/>
            <a:chOff x="1288547" y="-1454939"/>
            <a:chExt cx="4879437" cy="10867802"/>
          </a:xfrm>
        </p:grpSpPr>
        <p:sp>
          <p:nvSpPr>
            <p:cNvPr id="26" name="Freeform: Shape 25">
              <a:extLst>
                <a:ext uri="{FF2B5EF4-FFF2-40B4-BE49-F238E27FC236}">
                  <a16:creationId xmlns:a16="http://schemas.microsoft.com/office/drawing/2014/main" xmlns=""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7" name="Freeform: Shape 26">
              <a:extLst>
                <a:ext uri="{FF2B5EF4-FFF2-40B4-BE49-F238E27FC236}">
                  <a16:creationId xmlns:a16="http://schemas.microsoft.com/office/drawing/2014/main" xmlns=""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8" name="Freeform: Shape 27">
              <a:extLst>
                <a:ext uri="{FF2B5EF4-FFF2-40B4-BE49-F238E27FC236}">
                  <a16:creationId xmlns:a16="http://schemas.microsoft.com/office/drawing/2014/main" xmlns=""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userDrawn="1">
            <p:ph type="ctrTitle" hasCustomPrompt="1"/>
          </p:nvPr>
        </p:nvSpPr>
        <p:spPr>
          <a:xfrm>
            <a:off x="543014" y="927454"/>
            <a:ext cx="3510000" cy="804096"/>
          </a:xfrm>
        </p:spPr>
        <p:txBody>
          <a:bodyPr lIns="0" tIns="0" rIns="0" bIns="0" anchor="b">
            <a:noAutofit/>
          </a:bodyPr>
          <a:lstStyle>
            <a:lvl1pPr algn="l">
              <a:defRPr sz="255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xmlns="" id="{D958AED9-F41E-421C-9B54-6710377000F1}"/>
              </a:ext>
            </a:extLst>
          </p:cNvPr>
          <p:cNvSpPr>
            <a:spLocks noGrp="1"/>
          </p:cNvSpPr>
          <p:nvPr>
            <p:ph type="subTitle" idx="1" hasCustomPrompt="1"/>
          </p:nvPr>
        </p:nvSpPr>
        <p:spPr>
          <a:xfrm>
            <a:off x="543014" y="1839130"/>
            <a:ext cx="3510000" cy="458974"/>
          </a:xfrm>
        </p:spPr>
        <p:txBody>
          <a:bodyPr lIns="0" tIns="0" rIns="0" bIns="0">
            <a:noAutofit/>
          </a:bodyPr>
          <a:lstStyle>
            <a:lvl1pPr marL="0" indent="0" algn="l">
              <a:buNone/>
              <a:defRPr sz="1500">
                <a:solidFill>
                  <a:srgbClr val="000000"/>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cxnSp>
        <p:nvCxnSpPr>
          <p:cNvPr id="33" name="Straight Connector 32">
            <a:extLst>
              <a:ext uri="{FF2B5EF4-FFF2-40B4-BE49-F238E27FC236}">
                <a16:creationId xmlns:a16="http://schemas.microsoft.com/office/drawing/2014/main" xmlns="" id="{07AC43FF-3F20-48BD-A8A9-C149D2F35052}"/>
              </a:ext>
            </a:extLst>
          </p:cNvPr>
          <p:cNvCxnSpPr>
            <a:cxnSpLocks/>
          </p:cNvCxnSpPr>
          <p:nvPr userDrawn="1"/>
        </p:nvCxnSpPr>
        <p:spPr>
          <a:xfrm>
            <a:off x="540768" y="23160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760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gene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B440BCD3-32A5-4661-AABA-ECDE359B9C50}"/>
              </a:ext>
            </a:extLst>
          </p:cNvPr>
          <p:cNvSpPr/>
          <p:nvPr userDrawn="1"/>
        </p:nvSpPr>
        <p:spPr bwMode="white">
          <a:xfrm>
            <a:off x="0" y="0"/>
            <a:ext cx="9144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a:extLst>
              <a:ext uri="{FF2B5EF4-FFF2-40B4-BE49-F238E27FC236}">
                <a16:creationId xmlns:a16="http://schemas.microsoft.com/office/drawing/2014/main" xmlns="" id="{AE8E526B-8DE4-4386-90D2-42C8CA5717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grpSp>
        <p:nvGrpSpPr>
          <p:cNvPr id="12" name="Group 11">
            <a:extLst>
              <a:ext uri="{FF2B5EF4-FFF2-40B4-BE49-F238E27FC236}">
                <a16:creationId xmlns:a16="http://schemas.microsoft.com/office/drawing/2014/main" xmlns="" id="{D715B20D-C4C3-4C5B-BB3D-940B90FB64FB}"/>
              </a:ext>
            </a:extLst>
          </p:cNvPr>
          <p:cNvGrpSpPr/>
          <p:nvPr userDrawn="1"/>
        </p:nvGrpSpPr>
        <p:grpSpPr bwMode="ltGray">
          <a:xfrm>
            <a:off x="148098" y="-854362"/>
            <a:ext cx="4664467"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xmlns=""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4" name="Freeform: Shape 13">
              <a:extLst>
                <a:ext uri="{FF2B5EF4-FFF2-40B4-BE49-F238E27FC236}">
                  <a16:creationId xmlns:a16="http://schemas.microsoft.com/office/drawing/2014/main" xmlns=""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2401459"/>
            <a:ext cx="3510000" cy="1990255"/>
          </a:xfrm>
        </p:spPr>
        <p:txBody>
          <a:bodyPr lIns="0" tIns="0" rIns="0" bIns="0" anchor="b">
            <a:noAutofit/>
          </a:bodyPr>
          <a:lstStyle>
            <a:lvl1pPr algn="l">
              <a:defRPr sz="3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p:ph type="subTitle" idx="1" hasCustomPrompt="1"/>
          </p:nvPr>
        </p:nvSpPr>
        <p:spPr>
          <a:xfrm>
            <a:off x="543014" y="4483788"/>
            <a:ext cx="3510000" cy="458974"/>
          </a:xfrm>
        </p:spPr>
        <p:txBody>
          <a:bodyPr lIns="0" tIns="0" rIns="0" bIns="0">
            <a:noAutofit/>
          </a:bodyPr>
          <a:lstStyle>
            <a:lvl1pPr marL="0" indent="0" algn="l">
              <a:buNone/>
              <a:defRPr sz="150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a:xfrm>
            <a:off x="540768" y="5953914"/>
            <a:ext cx="3510000" cy="184086"/>
          </a:xfrm>
        </p:spPr>
        <p:txBody>
          <a:bodyPr lIns="0" tIns="0" rIns="0" bIns="0">
            <a:noAutofit/>
          </a:bodyPr>
          <a:lstStyle>
            <a:lvl1pPr marL="0" indent="0">
              <a:buNone/>
              <a:defRPr sz="1050">
                <a:solidFill>
                  <a:schemeClr val="bg2"/>
                </a:solidFill>
              </a:defRPr>
            </a:lvl1pPr>
          </a:lstStyle>
          <a:p>
            <a:pPr lvl="0"/>
            <a:r>
              <a:rPr lang="en-US"/>
              <a:t>Add date</a:t>
            </a:r>
            <a:endParaRPr lang="en-GB"/>
          </a:p>
        </p:txBody>
      </p:sp>
      <p:cxnSp>
        <p:nvCxnSpPr>
          <p:cNvPr id="15" name="Straight Connector 14">
            <a:extLst>
              <a:ext uri="{FF2B5EF4-FFF2-40B4-BE49-F238E27FC236}">
                <a16:creationId xmlns:a16="http://schemas.microsoft.com/office/drawing/2014/main" xmlns="" id="{88ED9F4E-7A9D-4849-B032-A6B817E4316C}"/>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693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generic half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ACF00BD-03DB-4F8D-A69D-3E33C41F2C4C}"/>
              </a:ext>
            </a:extLst>
          </p:cNvPr>
          <p:cNvSpPr/>
          <p:nvPr userDrawn="1"/>
        </p:nvSpPr>
        <p:spPr bwMode="white">
          <a:xfrm rot="10800000">
            <a:off x="0" y="2635364"/>
            <a:ext cx="9144000" cy="4222636"/>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Text Placeholder 18">
            <a:extLst>
              <a:ext uri="{FF2B5EF4-FFF2-40B4-BE49-F238E27FC236}">
                <a16:creationId xmlns:a16="http://schemas.microsoft.com/office/drawing/2014/main" xmlns="" id="{E11680F1-EA36-4839-A93B-1CEC284ABCD5}"/>
              </a:ext>
            </a:extLst>
          </p:cNvPr>
          <p:cNvSpPr>
            <a:spLocks noGrp="1"/>
          </p:cNvSpPr>
          <p:nvPr>
            <p:ph type="body" sz="quarter" idx="11" hasCustomPrompt="1"/>
          </p:nvPr>
        </p:nvSpPr>
        <p:spPr>
          <a:xfrm>
            <a:off x="540768" y="5953914"/>
            <a:ext cx="3510000" cy="184086"/>
          </a:xfrm>
        </p:spPr>
        <p:txBody>
          <a:bodyPr lIns="0" tIns="0" rIns="0" bIns="0">
            <a:noAutofit/>
          </a:bodyPr>
          <a:lstStyle>
            <a:lvl1pPr marL="0" indent="0">
              <a:buNone/>
              <a:defRPr sz="900">
                <a:solidFill>
                  <a:schemeClr val="bg2"/>
                </a:solidFill>
              </a:defRPr>
            </a:lvl1pPr>
          </a:lstStyle>
          <a:p>
            <a:pPr lvl="0"/>
            <a:r>
              <a:rPr lang="en-US"/>
              <a:t>Add date</a:t>
            </a:r>
            <a:endParaRPr lang="en-GB"/>
          </a:p>
        </p:txBody>
      </p:sp>
      <p:grpSp>
        <p:nvGrpSpPr>
          <p:cNvPr id="10" name="Group 9">
            <a:extLst>
              <a:ext uri="{FF2B5EF4-FFF2-40B4-BE49-F238E27FC236}">
                <a16:creationId xmlns:a16="http://schemas.microsoft.com/office/drawing/2014/main" xmlns="" id="{D111F4F4-BDBF-4F7F-8664-78D46BF62CE9}"/>
              </a:ext>
            </a:extLst>
          </p:cNvPr>
          <p:cNvGrpSpPr/>
          <p:nvPr userDrawn="1"/>
        </p:nvGrpSpPr>
        <p:grpSpPr>
          <a:xfrm>
            <a:off x="966411" y="-1454939"/>
            <a:ext cx="3659578" cy="10867802"/>
            <a:chOff x="1288547" y="-1454939"/>
            <a:chExt cx="4879437" cy="10867802"/>
          </a:xfrm>
        </p:grpSpPr>
        <p:sp>
          <p:nvSpPr>
            <p:cNvPr id="11" name="Freeform: Shape 10">
              <a:extLst>
                <a:ext uri="{FF2B5EF4-FFF2-40B4-BE49-F238E27FC236}">
                  <a16:creationId xmlns:a16="http://schemas.microsoft.com/office/drawing/2014/main" xmlns="" id="{B2B1742A-540A-4266-81A6-FA83AE129968}"/>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2" name="Freeform: Shape 11">
              <a:extLst>
                <a:ext uri="{FF2B5EF4-FFF2-40B4-BE49-F238E27FC236}">
                  <a16:creationId xmlns:a16="http://schemas.microsoft.com/office/drawing/2014/main" xmlns="" id="{737E4246-54B5-4A2B-8CDC-67BBFE15A2C7}"/>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3" name="Freeform: Shape 12">
              <a:extLst>
                <a:ext uri="{FF2B5EF4-FFF2-40B4-BE49-F238E27FC236}">
                  <a16:creationId xmlns:a16="http://schemas.microsoft.com/office/drawing/2014/main" xmlns="" id="{814B86FE-7967-4094-9882-070F35F8F878}"/>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userDrawn="1">
            <p:ph type="ctrTitle" hasCustomPrompt="1"/>
          </p:nvPr>
        </p:nvSpPr>
        <p:spPr>
          <a:xfrm>
            <a:off x="543014" y="927454"/>
            <a:ext cx="3510000" cy="804096"/>
          </a:xfrm>
        </p:spPr>
        <p:txBody>
          <a:bodyPr lIns="0" tIns="0" rIns="0" bIns="0" anchor="b">
            <a:noAutofit/>
          </a:bodyPr>
          <a:lstStyle>
            <a:lvl1pPr algn="l">
              <a:defRPr sz="2550">
                <a:solidFill>
                  <a:srgbClr val="000000"/>
                </a:solidFill>
              </a:defRPr>
            </a:lvl1pPr>
          </a:lstStyle>
          <a:p>
            <a:r>
              <a:rPr lang="en-US"/>
              <a:t>Add presentation title</a:t>
            </a:r>
            <a:endParaRPr lang="en-GB"/>
          </a:p>
        </p:txBody>
      </p:sp>
      <p:sp>
        <p:nvSpPr>
          <p:cNvPr id="14" name="Subtitle 2">
            <a:extLst>
              <a:ext uri="{FF2B5EF4-FFF2-40B4-BE49-F238E27FC236}">
                <a16:creationId xmlns:a16="http://schemas.microsoft.com/office/drawing/2014/main" xmlns="" id="{FDB77D31-8B6B-42F3-98D2-CC51A71EB53A}"/>
              </a:ext>
            </a:extLst>
          </p:cNvPr>
          <p:cNvSpPr>
            <a:spLocks noGrp="1"/>
          </p:cNvSpPr>
          <p:nvPr>
            <p:ph type="subTitle" idx="1" hasCustomPrompt="1"/>
          </p:nvPr>
        </p:nvSpPr>
        <p:spPr>
          <a:xfrm>
            <a:off x="543014" y="1839130"/>
            <a:ext cx="3510000" cy="458974"/>
          </a:xfrm>
        </p:spPr>
        <p:txBody>
          <a:bodyPr lIns="0" tIns="0" rIns="0" bIns="0">
            <a:noAutofit/>
          </a:bodyPr>
          <a:lstStyle>
            <a:lvl1pPr marL="0" indent="0" algn="l">
              <a:buNone/>
              <a:defRPr sz="1500">
                <a:solidFill>
                  <a:srgbClr val="000000"/>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cxnSp>
        <p:nvCxnSpPr>
          <p:cNvPr id="16" name="Straight Connector 15">
            <a:extLst>
              <a:ext uri="{FF2B5EF4-FFF2-40B4-BE49-F238E27FC236}">
                <a16:creationId xmlns:a16="http://schemas.microsoft.com/office/drawing/2014/main" xmlns="" id="{D91A8785-9A4A-453C-B685-E7CF86AB021C}"/>
              </a:ext>
            </a:extLst>
          </p:cNvPr>
          <p:cNvCxnSpPr>
            <a:cxnSpLocks/>
          </p:cNvCxnSpPr>
          <p:nvPr userDrawn="1"/>
        </p:nvCxnSpPr>
        <p:spPr>
          <a:xfrm>
            <a:off x="540768" y="23160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90BDD178-8599-4DB4-8749-CFC2E9BC3CC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257925" y="349999"/>
            <a:ext cx="2455644" cy="1793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171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white co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15A621-27D7-43CD-B83F-015838422BC5}"/>
              </a:ext>
            </a:extLst>
          </p:cNvPr>
          <p:cNvSpPr>
            <a:spLocks noGrp="1"/>
          </p:cNvSpPr>
          <p:nvPr userDrawn="1">
            <p:ph type="ctrTitle" hasCustomPrompt="1"/>
          </p:nvPr>
        </p:nvSpPr>
        <p:spPr>
          <a:xfrm>
            <a:off x="543014" y="2401459"/>
            <a:ext cx="3510000" cy="1990255"/>
          </a:xfrm>
        </p:spPr>
        <p:txBody>
          <a:bodyPr lIns="0" tIns="0" rIns="0" bIns="0" anchor="b">
            <a:noAutofit/>
          </a:bodyPr>
          <a:lstStyle>
            <a:lvl1pPr algn="l">
              <a:defRPr sz="3000">
                <a:solidFill>
                  <a:srgbClr val="000000"/>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userDrawn="1">
            <p:ph type="subTitle" idx="1" hasCustomPrompt="1"/>
          </p:nvPr>
        </p:nvSpPr>
        <p:spPr>
          <a:xfrm>
            <a:off x="543014" y="4483788"/>
            <a:ext cx="3510000" cy="458974"/>
          </a:xfrm>
        </p:spPr>
        <p:txBody>
          <a:bodyPr lIns="0" tIns="0" rIns="0" bIns="0">
            <a:noAutofit/>
          </a:bodyPr>
          <a:lstStyle>
            <a:lvl1pPr marL="0" indent="0" algn="l">
              <a:buNone/>
              <a:defRPr sz="1500">
                <a:solidFill>
                  <a:srgbClr val="000000"/>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pic>
        <p:nvPicPr>
          <p:cNvPr id="11" name="Picture 10">
            <a:extLst>
              <a:ext uri="{FF2B5EF4-FFF2-40B4-BE49-F238E27FC236}">
                <a16:creationId xmlns:a16="http://schemas.microsoft.com/office/drawing/2014/main" xmlns="" id="{BE5C46DA-9AD8-4F1E-B19B-CCD3BB17B3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10082" y="516981"/>
            <a:ext cx="2014591" cy="1491208"/>
          </a:xfrm>
          <a:prstGeom prst="rect">
            <a:avLst/>
          </a:prstGeom>
        </p:spPr>
      </p:pic>
      <p:cxnSp>
        <p:nvCxnSpPr>
          <p:cNvPr id="16" name="Straight Connector 15">
            <a:extLst>
              <a:ext uri="{FF2B5EF4-FFF2-40B4-BE49-F238E27FC236}">
                <a16:creationId xmlns:a16="http://schemas.microsoft.com/office/drawing/2014/main" xmlns="" id="{54C87475-FE3D-472E-BBA2-FCE437D3AA7A}"/>
              </a:ext>
            </a:extLst>
          </p:cNvPr>
          <p:cNvCxnSpPr>
            <a:cxnSpLocks/>
          </p:cNvCxnSpPr>
          <p:nvPr userDrawn="1"/>
        </p:nvCxnSpPr>
        <p:spPr>
          <a:xfrm>
            <a:off x="540768" y="4960692"/>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4B314410-876B-4EB2-99C4-84DAF741A7DB}"/>
              </a:ext>
            </a:extLst>
          </p:cNvPr>
          <p:cNvSpPr/>
          <p:nvPr userDrawn="1"/>
        </p:nvSpPr>
        <p:spPr bwMode="white">
          <a:xfrm>
            <a:off x="0" y="5423647"/>
            <a:ext cx="9144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Text Placeholder 18">
            <a:extLst>
              <a:ext uri="{FF2B5EF4-FFF2-40B4-BE49-F238E27FC236}">
                <a16:creationId xmlns:a16="http://schemas.microsoft.com/office/drawing/2014/main" xmlns="" id="{AFA5FA6E-CC29-4125-8CA6-0318E13A3397}"/>
              </a:ext>
            </a:extLst>
          </p:cNvPr>
          <p:cNvSpPr>
            <a:spLocks noGrp="1"/>
          </p:cNvSpPr>
          <p:nvPr>
            <p:ph type="body" sz="quarter" idx="11" hasCustomPrompt="1"/>
          </p:nvPr>
        </p:nvSpPr>
        <p:spPr>
          <a:xfrm>
            <a:off x="540768" y="5953914"/>
            <a:ext cx="2128473" cy="304011"/>
          </a:xfrm>
        </p:spPr>
        <p:txBody>
          <a:bodyPr lIns="0" tIns="0" rIns="0" bIns="0">
            <a:noAutofit/>
          </a:bodyPr>
          <a:lstStyle>
            <a:lvl1pPr marL="0" indent="0">
              <a:buNone/>
              <a:defRPr sz="1050">
                <a:solidFill>
                  <a:srgbClr val="000000"/>
                </a:solidFill>
              </a:defRPr>
            </a:lvl1pPr>
          </a:lstStyle>
          <a:p>
            <a:pPr lvl="0"/>
            <a:r>
              <a:rPr lang="en-US"/>
              <a:t>Add date</a:t>
            </a:r>
            <a:endParaRPr lang="en-GB"/>
          </a:p>
        </p:txBody>
      </p:sp>
      <p:sp>
        <p:nvSpPr>
          <p:cNvPr id="18" name="Text Placeholder 18">
            <a:extLst>
              <a:ext uri="{FF2B5EF4-FFF2-40B4-BE49-F238E27FC236}">
                <a16:creationId xmlns:a16="http://schemas.microsoft.com/office/drawing/2014/main" xmlns="" id="{98058B2A-4E8A-42A2-B57F-379DDD74A501}"/>
              </a:ext>
            </a:extLst>
          </p:cNvPr>
          <p:cNvSpPr>
            <a:spLocks noGrp="1"/>
          </p:cNvSpPr>
          <p:nvPr>
            <p:ph type="body" sz="quarter" idx="12" hasCustomPrompt="1"/>
          </p:nvPr>
        </p:nvSpPr>
        <p:spPr>
          <a:xfrm>
            <a:off x="7671717"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1</a:t>
            </a:r>
          </a:p>
        </p:txBody>
      </p:sp>
      <p:sp>
        <p:nvSpPr>
          <p:cNvPr id="19" name="Text Placeholder 18">
            <a:extLst>
              <a:ext uri="{FF2B5EF4-FFF2-40B4-BE49-F238E27FC236}">
                <a16:creationId xmlns:a16="http://schemas.microsoft.com/office/drawing/2014/main" xmlns="" id="{EA5C8E4F-313A-49F5-BBE1-64458D625985}"/>
              </a:ext>
            </a:extLst>
          </p:cNvPr>
          <p:cNvSpPr>
            <a:spLocks noGrp="1"/>
          </p:cNvSpPr>
          <p:nvPr>
            <p:ph type="body" sz="quarter" idx="13" hasCustomPrompt="1"/>
          </p:nvPr>
        </p:nvSpPr>
        <p:spPr>
          <a:xfrm>
            <a:off x="6513559"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2</a:t>
            </a:r>
          </a:p>
        </p:txBody>
      </p:sp>
      <p:sp>
        <p:nvSpPr>
          <p:cNvPr id="21" name="Text Placeholder 18">
            <a:extLst>
              <a:ext uri="{FF2B5EF4-FFF2-40B4-BE49-F238E27FC236}">
                <a16:creationId xmlns:a16="http://schemas.microsoft.com/office/drawing/2014/main" xmlns="" id="{4ECC11A6-8208-4F5D-80F2-7B68661D694A}"/>
              </a:ext>
            </a:extLst>
          </p:cNvPr>
          <p:cNvSpPr>
            <a:spLocks noGrp="1"/>
          </p:cNvSpPr>
          <p:nvPr>
            <p:ph type="body" sz="quarter" idx="14" hasCustomPrompt="1"/>
          </p:nvPr>
        </p:nvSpPr>
        <p:spPr>
          <a:xfrm>
            <a:off x="5355401"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3</a:t>
            </a:r>
          </a:p>
        </p:txBody>
      </p:sp>
      <p:sp>
        <p:nvSpPr>
          <p:cNvPr id="22" name="Text Placeholder 18">
            <a:extLst>
              <a:ext uri="{FF2B5EF4-FFF2-40B4-BE49-F238E27FC236}">
                <a16:creationId xmlns:a16="http://schemas.microsoft.com/office/drawing/2014/main" xmlns="" id="{C869EEAC-767E-472F-A7AC-B94386F0188D}"/>
              </a:ext>
            </a:extLst>
          </p:cNvPr>
          <p:cNvSpPr>
            <a:spLocks noGrp="1"/>
          </p:cNvSpPr>
          <p:nvPr>
            <p:ph type="body" sz="quarter" idx="15" hasCustomPrompt="1"/>
          </p:nvPr>
        </p:nvSpPr>
        <p:spPr>
          <a:xfrm>
            <a:off x="4197243" y="5810251"/>
            <a:ext cx="1052660" cy="555250"/>
          </a:xfrm>
          <a:solidFill>
            <a:schemeClr val="tx2">
              <a:lumMod val="20000"/>
              <a:lumOff val="80000"/>
            </a:schemeClr>
          </a:solidFill>
        </p:spPr>
        <p:txBody>
          <a:bodyPr anchor="ctr"/>
          <a:lstStyle>
            <a:lvl1pPr marL="0" indent="0" algn="ctr">
              <a:lnSpc>
                <a:spcPct val="100000"/>
              </a:lnSpc>
              <a:buNone/>
              <a:defRPr sz="900"/>
            </a:lvl1pPr>
          </a:lstStyle>
          <a:p>
            <a:pPr lvl="0"/>
            <a:r>
              <a:rPr lang="en-US"/>
              <a:t>Client logo 4</a:t>
            </a:r>
            <a:endParaRPr lang="en-GB"/>
          </a:p>
        </p:txBody>
      </p:sp>
    </p:spTree>
    <p:extLst>
      <p:ext uri="{BB962C8B-B14F-4D97-AF65-F5344CB8AC3E}">
        <p14:creationId xmlns:p14="http://schemas.microsoft.com/office/powerpoint/2010/main" val="444830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15A621-27D7-43CD-B83F-015838422BC5}"/>
              </a:ext>
            </a:extLst>
          </p:cNvPr>
          <p:cNvSpPr>
            <a:spLocks noGrp="1"/>
          </p:cNvSpPr>
          <p:nvPr userDrawn="1">
            <p:ph type="ctrTitle" hasCustomPrompt="1"/>
          </p:nvPr>
        </p:nvSpPr>
        <p:spPr>
          <a:xfrm>
            <a:off x="543014" y="2401459"/>
            <a:ext cx="3510000" cy="1990255"/>
          </a:xfrm>
        </p:spPr>
        <p:txBody>
          <a:bodyPr lIns="0" tIns="0" rIns="0" bIns="0" anchor="b">
            <a:noAutofit/>
          </a:bodyPr>
          <a:lstStyle>
            <a:lvl1pPr algn="l">
              <a:defRPr sz="3000">
                <a:solidFill>
                  <a:srgbClr val="000000"/>
                </a:solidFill>
              </a:defRPr>
            </a:lvl1pPr>
          </a:lstStyle>
          <a:p>
            <a:r>
              <a:rPr lang="en-US"/>
              <a:t>Add presentation title</a:t>
            </a:r>
            <a:endParaRPr lang="en-GB"/>
          </a:p>
        </p:txBody>
      </p:sp>
      <p:sp>
        <p:nvSpPr>
          <p:cNvPr id="3" name="Subtitle 2">
            <a:extLst>
              <a:ext uri="{FF2B5EF4-FFF2-40B4-BE49-F238E27FC236}">
                <a16:creationId xmlns:a16="http://schemas.microsoft.com/office/drawing/2014/main" xmlns="" id="{66AA569E-6D24-41A8-A843-D063C22C9163}"/>
              </a:ext>
            </a:extLst>
          </p:cNvPr>
          <p:cNvSpPr>
            <a:spLocks noGrp="1"/>
          </p:cNvSpPr>
          <p:nvPr userDrawn="1">
            <p:ph type="subTitle" idx="1" hasCustomPrompt="1"/>
          </p:nvPr>
        </p:nvSpPr>
        <p:spPr>
          <a:xfrm>
            <a:off x="543014" y="4483788"/>
            <a:ext cx="3510000" cy="458974"/>
          </a:xfrm>
        </p:spPr>
        <p:txBody>
          <a:bodyPr lIns="0" tIns="0" rIns="0" bIns="0">
            <a:noAutofit/>
          </a:bodyPr>
          <a:lstStyle>
            <a:lvl1pPr marL="0" indent="0" algn="l">
              <a:buNone/>
              <a:defRPr sz="1500">
                <a:solidFill>
                  <a:srgbClr val="000000"/>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userDrawn="1">
            <p:ph type="body" sz="quarter" idx="11" hasCustomPrompt="1"/>
          </p:nvPr>
        </p:nvSpPr>
        <p:spPr>
          <a:xfrm>
            <a:off x="540768" y="5953914"/>
            <a:ext cx="3510000" cy="184086"/>
          </a:xfrm>
        </p:spPr>
        <p:txBody>
          <a:bodyPr lIns="0" tIns="0" rIns="0" bIns="0">
            <a:noAutofit/>
          </a:bodyPr>
          <a:lstStyle>
            <a:lvl1pPr marL="0" indent="0">
              <a:buNone/>
              <a:defRPr sz="1050">
                <a:solidFill>
                  <a:srgbClr val="000000"/>
                </a:solidFill>
              </a:defRPr>
            </a:lvl1pPr>
          </a:lstStyle>
          <a:p>
            <a:pPr lvl="0"/>
            <a:r>
              <a:rPr lang="en-US"/>
              <a:t>Add date</a:t>
            </a:r>
            <a:endParaRPr lang="en-GB"/>
          </a:p>
        </p:txBody>
      </p:sp>
      <p:pic>
        <p:nvPicPr>
          <p:cNvPr id="11" name="Picture 10">
            <a:extLst>
              <a:ext uri="{FF2B5EF4-FFF2-40B4-BE49-F238E27FC236}">
                <a16:creationId xmlns:a16="http://schemas.microsoft.com/office/drawing/2014/main" xmlns="" id="{BE5C46DA-9AD8-4F1E-B19B-CCD3BB17B3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10082" y="516981"/>
            <a:ext cx="2014591" cy="1491208"/>
          </a:xfrm>
          <a:prstGeom prst="rect">
            <a:avLst/>
          </a:prstGeom>
        </p:spPr>
      </p:pic>
      <p:grpSp>
        <p:nvGrpSpPr>
          <p:cNvPr id="4" name="Group 3">
            <a:extLst>
              <a:ext uri="{FF2B5EF4-FFF2-40B4-BE49-F238E27FC236}">
                <a16:creationId xmlns:a16="http://schemas.microsoft.com/office/drawing/2014/main" xmlns="" id="{4E82DFEB-965B-4147-A8A5-16045999AC2F}"/>
              </a:ext>
            </a:extLst>
          </p:cNvPr>
          <p:cNvGrpSpPr/>
          <p:nvPr userDrawn="1"/>
        </p:nvGrpSpPr>
        <p:grpSpPr>
          <a:xfrm>
            <a:off x="966411" y="-1454939"/>
            <a:ext cx="3659578" cy="10867802"/>
            <a:chOff x="1288547" y="-1454939"/>
            <a:chExt cx="4879437" cy="10867802"/>
          </a:xfrm>
        </p:grpSpPr>
        <p:sp>
          <p:nvSpPr>
            <p:cNvPr id="13" name="Freeform: Shape 12">
              <a:extLst>
                <a:ext uri="{FF2B5EF4-FFF2-40B4-BE49-F238E27FC236}">
                  <a16:creationId xmlns:a16="http://schemas.microsoft.com/office/drawing/2014/main" xmlns="" id="{9F899227-EBCE-4833-9CF1-A855E54BCF3E}"/>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4" name="Freeform: Shape 13">
              <a:extLst>
                <a:ext uri="{FF2B5EF4-FFF2-40B4-BE49-F238E27FC236}">
                  <a16:creationId xmlns:a16="http://schemas.microsoft.com/office/drawing/2014/main" xmlns="" id="{E5D10294-0A38-4D61-81F1-DDB1791E3F1E}"/>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5" name="Freeform: Shape 14">
              <a:extLst>
                <a:ext uri="{FF2B5EF4-FFF2-40B4-BE49-F238E27FC236}">
                  <a16:creationId xmlns:a16="http://schemas.microsoft.com/office/drawing/2014/main" xmlns="" id="{CF9EED46-18CD-4D04-930A-57ACCAF39039}"/>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cxnSp>
        <p:nvCxnSpPr>
          <p:cNvPr id="16" name="Straight Connector 15">
            <a:extLst>
              <a:ext uri="{FF2B5EF4-FFF2-40B4-BE49-F238E27FC236}">
                <a16:creationId xmlns:a16="http://schemas.microsoft.com/office/drawing/2014/main" xmlns="" id="{54C87475-FE3D-472E-BBA2-FCE437D3AA7A}"/>
              </a:ext>
            </a:extLst>
          </p:cNvPr>
          <p:cNvCxnSpPr>
            <a:cxnSpLocks/>
          </p:cNvCxnSpPr>
          <p:nvPr userDrawn="1"/>
        </p:nvCxnSpPr>
        <p:spPr>
          <a:xfrm>
            <a:off x="540768" y="4960692"/>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142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blu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859D0E3-7551-4342-A708-1D97DB1769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7588" y="516982"/>
            <a:ext cx="1156838" cy="1149223"/>
          </a:xfrm>
          <a:prstGeom prst="rect">
            <a:avLst/>
          </a:prstGeom>
        </p:spPr>
      </p:pic>
      <p:sp>
        <p:nvSpPr>
          <p:cNvPr id="2" name="Title 1">
            <a:extLst>
              <a:ext uri="{FF2B5EF4-FFF2-40B4-BE49-F238E27FC236}">
                <a16:creationId xmlns:a16="http://schemas.microsoft.com/office/drawing/2014/main" xmlns="" id="{7615A621-27D7-43CD-B83F-015838422BC5}"/>
              </a:ext>
            </a:extLst>
          </p:cNvPr>
          <p:cNvSpPr>
            <a:spLocks noGrp="1"/>
          </p:cNvSpPr>
          <p:nvPr userDrawn="1">
            <p:ph type="ctrTitle" hasCustomPrompt="1"/>
          </p:nvPr>
        </p:nvSpPr>
        <p:spPr>
          <a:xfrm>
            <a:off x="543014" y="2401459"/>
            <a:ext cx="4963557" cy="1990255"/>
          </a:xfrm>
        </p:spPr>
        <p:txBody>
          <a:bodyPr lIns="0" tIns="0" rIns="0" bIns="0" anchor="b">
            <a:noAutofit/>
          </a:bodyPr>
          <a:lstStyle>
            <a:lvl1pPr algn="l">
              <a:defRPr sz="3750" i="0">
                <a:solidFill>
                  <a:schemeClr val="bg2"/>
                </a:solidFill>
              </a:defRPr>
            </a:lvl1pPr>
          </a:lstStyle>
          <a:p>
            <a:r>
              <a:rPr lang="en-US"/>
              <a:t>Add section title, quote or interesting fact</a:t>
            </a:r>
            <a:endParaRPr lang="en-GB"/>
          </a:p>
        </p:txBody>
      </p:sp>
      <p:grpSp>
        <p:nvGrpSpPr>
          <p:cNvPr id="18" name="Group 17">
            <a:extLst>
              <a:ext uri="{FF2B5EF4-FFF2-40B4-BE49-F238E27FC236}">
                <a16:creationId xmlns:a16="http://schemas.microsoft.com/office/drawing/2014/main" xmlns="" id="{20C1E2F0-6920-41C2-814C-0DB9DEB1E4E9}"/>
              </a:ext>
            </a:extLst>
          </p:cNvPr>
          <p:cNvGrpSpPr/>
          <p:nvPr userDrawn="1"/>
        </p:nvGrpSpPr>
        <p:grpSpPr>
          <a:xfrm>
            <a:off x="966411" y="-1454939"/>
            <a:ext cx="3659578" cy="10867802"/>
            <a:chOff x="1288547" y="-1454939"/>
            <a:chExt cx="4879437" cy="10867802"/>
          </a:xfrm>
        </p:grpSpPr>
        <p:sp>
          <p:nvSpPr>
            <p:cNvPr id="19" name="Freeform: Shape 18">
              <a:extLst>
                <a:ext uri="{FF2B5EF4-FFF2-40B4-BE49-F238E27FC236}">
                  <a16:creationId xmlns:a16="http://schemas.microsoft.com/office/drawing/2014/main" xmlns=""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1" name="Freeform: Shape 20">
              <a:extLst>
                <a:ext uri="{FF2B5EF4-FFF2-40B4-BE49-F238E27FC236}">
                  <a16:creationId xmlns:a16="http://schemas.microsoft.com/office/drawing/2014/main" xmlns=""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2" name="Freeform: Shape 21">
              <a:extLst>
                <a:ext uri="{FF2B5EF4-FFF2-40B4-BE49-F238E27FC236}">
                  <a16:creationId xmlns:a16="http://schemas.microsoft.com/office/drawing/2014/main" xmlns=""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cxnSp>
        <p:nvCxnSpPr>
          <p:cNvPr id="8" name="Straight Connector 7">
            <a:extLst>
              <a:ext uri="{FF2B5EF4-FFF2-40B4-BE49-F238E27FC236}">
                <a16:creationId xmlns:a16="http://schemas.microsoft.com/office/drawing/2014/main" xmlns="" id="{E428EED0-0772-4954-B805-3B4F9AEAAB76}"/>
              </a:ext>
            </a:extLst>
          </p:cNvPr>
          <p:cNvCxnSpPr>
            <a:cxnSpLocks/>
          </p:cNvCxnSpPr>
          <p:nvPr userDrawn="1"/>
        </p:nvCxnSpPr>
        <p:spPr>
          <a:xfrm>
            <a:off x="543014"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667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green">
    <p:bg>
      <p:bgPr>
        <a:solidFill>
          <a:schemeClr val="accent2"/>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20C1E2F0-6920-41C2-814C-0DB9DEB1E4E9}"/>
              </a:ext>
            </a:extLst>
          </p:cNvPr>
          <p:cNvGrpSpPr/>
          <p:nvPr userDrawn="1"/>
        </p:nvGrpSpPr>
        <p:grpSpPr>
          <a:xfrm>
            <a:off x="966411" y="-1454939"/>
            <a:ext cx="3659578" cy="10867802"/>
            <a:chOff x="1288547" y="-1454939"/>
            <a:chExt cx="4879437" cy="10867802"/>
          </a:xfrm>
        </p:grpSpPr>
        <p:sp>
          <p:nvSpPr>
            <p:cNvPr id="19" name="Freeform: Shape 18">
              <a:extLst>
                <a:ext uri="{FF2B5EF4-FFF2-40B4-BE49-F238E27FC236}">
                  <a16:creationId xmlns:a16="http://schemas.microsoft.com/office/drawing/2014/main" xmlns=""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1" name="Freeform: Shape 20">
              <a:extLst>
                <a:ext uri="{FF2B5EF4-FFF2-40B4-BE49-F238E27FC236}">
                  <a16:creationId xmlns:a16="http://schemas.microsoft.com/office/drawing/2014/main" xmlns=""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2" name="Freeform: Shape 21">
              <a:extLst>
                <a:ext uri="{FF2B5EF4-FFF2-40B4-BE49-F238E27FC236}">
                  <a16:creationId xmlns:a16="http://schemas.microsoft.com/office/drawing/2014/main" xmlns=""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4" name="Title 1">
            <a:extLst>
              <a:ext uri="{FF2B5EF4-FFF2-40B4-BE49-F238E27FC236}">
                <a16:creationId xmlns:a16="http://schemas.microsoft.com/office/drawing/2014/main" xmlns="" id="{1D26F5A7-414B-4B01-A363-060826E16044}"/>
              </a:ext>
            </a:extLst>
          </p:cNvPr>
          <p:cNvSpPr>
            <a:spLocks noGrp="1"/>
          </p:cNvSpPr>
          <p:nvPr>
            <p:ph type="ctrTitle" hasCustomPrompt="1"/>
          </p:nvPr>
        </p:nvSpPr>
        <p:spPr>
          <a:xfrm>
            <a:off x="543014" y="2401459"/>
            <a:ext cx="4963557" cy="1990255"/>
          </a:xfrm>
        </p:spPr>
        <p:txBody>
          <a:bodyPr lIns="0" tIns="0" rIns="0" bIns="0" anchor="b">
            <a:noAutofit/>
          </a:bodyPr>
          <a:lstStyle>
            <a:lvl1pPr algn="l">
              <a:defRPr sz="3750" i="0">
                <a:solidFill>
                  <a:schemeClr val="bg2"/>
                </a:solidFill>
              </a:defRPr>
            </a:lvl1pPr>
          </a:lstStyle>
          <a:p>
            <a:r>
              <a:rPr lang="en-US"/>
              <a:t>Add section title, quote or interesting fact</a:t>
            </a:r>
            <a:endParaRPr lang="en-GB"/>
          </a:p>
        </p:txBody>
      </p:sp>
      <p:cxnSp>
        <p:nvCxnSpPr>
          <p:cNvPr id="25" name="Straight Connector 24">
            <a:extLst>
              <a:ext uri="{FF2B5EF4-FFF2-40B4-BE49-F238E27FC236}">
                <a16:creationId xmlns:a16="http://schemas.microsoft.com/office/drawing/2014/main" xmlns="" id="{19DB594F-16BF-4421-9D44-1E64D4FAF864}"/>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925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grey">
    <p:bg>
      <p:bgPr>
        <a:solidFill>
          <a:schemeClr val="tx2">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859D0E3-7551-4342-A708-1D97DB1769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7588" y="516982"/>
            <a:ext cx="1156838" cy="1149223"/>
          </a:xfrm>
          <a:prstGeom prst="rect">
            <a:avLst/>
          </a:prstGeom>
        </p:spPr>
      </p:pic>
      <p:grpSp>
        <p:nvGrpSpPr>
          <p:cNvPr id="18" name="Group 17">
            <a:extLst>
              <a:ext uri="{FF2B5EF4-FFF2-40B4-BE49-F238E27FC236}">
                <a16:creationId xmlns:a16="http://schemas.microsoft.com/office/drawing/2014/main" xmlns="" id="{20C1E2F0-6920-41C2-814C-0DB9DEB1E4E9}"/>
              </a:ext>
            </a:extLst>
          </p:cNvPr>
          <p:cNvGrpSpPr/>
          <p:nvPr userDrawn="1"/>
        </p:nvGrpSpPr>
        <p:grpSpPr>
          <a:xfrm>
            <a:off x="966411" y="-1454939"/>
            <a:ext cx="3659578" cy="10867802"/>
            <a:chOff x="1288547" y="-1454939"/>
            <a:chExt cx="4879437" cy="10867802"/>
          </a:xfrm>
        </p:grpSpPr>
        <p:sp>
          <p:nvSpPr>
            <p:cNvPr id="19" name="Freeform: Shape 18">
              <a:extLst>
                <a:ext uri="{FF2B5EF4-FFF2-40B4-BE49-F238E27FC236}">
                  <a16:creationId xmlns:a16="http://schemas.microsoft.com/office/drawing/2014/main" xmlns=""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1" name="Freeform: Shape 20">
              <a:extLst>
                <a:ext uri="{FF2B5EF4-FFF2-40B4-BE49-F238E27FC236}">
                  <a16:creationId xmlns:a16="http://schemas.microsoft.com/office/drawing/2014/main" xmlns=""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2" name="Freeform: Shape 21">
              <a:extLst>
                <a:ext uri="{FF2B5EF4-FFF2-40B4-BE49-F238E27FC236}">
                  <a16:creationId xmlns:a16="http://schemas.microsoft.com/office/drawing/2014/main" xmlns=""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8" name="Title 1">
            <a:extLst>
              <a:ext uri="{FF2B5EF4-FFF2-40B4-BE49-F238E27FC236}">
                <a16:creationId xmlns:a16="http://schemas.microsoft.com/office/drawing/2014/main" xmlns="" id="{3B9BF60C-DB1C-475E-BC3E-437F665E2308}"/>
              </a:ext>
            </a:extLst>
          </p:cNvPr>
          <p:cNvSpPr>
            <a:spLocks noGrp="1"/>
          </p:cNvSpPr>
          <p:nvPr>
            <p:ph type="ctrTitle" hasCustomPrompt="1"/>
          </p:nvPr>
        </p:nvSpPr>
        <p:spPr>
          <a:xfrm>
            <a:off x="543014" y="2401459"/>
            <a:ext cx="4963557" cy="1990255"/>
          </a:xfrm>
        </p:spPr>
        <p:txBody>
          <a:bodyPr lIns="0" tIns="0" rIns="0" bIns="0" anchor="b">
            <a:noAutofit/>
          </a:bodyPr>
          <a:lstStyle>
            <a:lvl1pPr algn="l">
              <a:defRPr sz="3750" i="0">
                <a:solidFill>
                  <a:schemeClr val="bg2"/>
                </a:solidFill>
              </a:defRPr>
            </a:lvl1pPr>
          </a:lstStyle>
          <a:p>
            <a:r>
              <a:rPr lang="en-US"/>
              <a:t>Add section title, quote or interesting fact</a:t>
            </a:r>
            <a:endParaRPr lang="en-GB"/>
          </a:p>
        </p:txBody>
      </p:sp>
      <p:cxnSp>
        <p:nvCxnSpPr>
          <p:cNvPr id="9" name="Straight Connector 8">
            <a:extLst>
              <a:ext uri="{FF2B5EF4-FFF2-40B4-BE49-F238E27FC236}">
                <a16:creationId xmlns:a16="http://schemas.microsoft.com/office/drawing/2014/main" xmlns="" id="{EBF2FDBF-04CB-48C2-9781-F8B6FCE425F9}"/>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776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dark blue">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859D0E3-7551-4342-A708-1D97DB1769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7588" y="516982"/>
            <a:ext cx="1156838" cy="1149223"/>
          </a:xfrm>
          <a:prstGeom prst="rect">
            <a:avLst/>
          </a:prstGeom>
        </p:spPr>
      </p:pic>
      <p:grpSp>
        <p:nvGrpSpPr>
          <p:cNvPr id="18" name="Group 17">
            <a:extLst>
              <a:ext uri="{FF2B5EF4-FFF2-40B4-BE49-F238E27FC236}">
                <a16:creationId xmlns:a16="http://schemas.microsoft.com/office/drawing/2014/main" xmlns="" id="{20C1E2F0-6920-41C2-814C-0DB9DEB1E4E9}"/>
              </a:ext>
            </a:extLst>
          </p:cNvPr>
          <p:cNvGrpSpPr/>
          <p:nvPr userDrawn="1"/>
        </p:nvGrpSpPr>
        <p:grpSpPr>
          <a:xfrm>
            <a:off x="966411" y="-1454939"/>
            <a:ext cx="3659578" cy="10867802"/>
            <a:chOff x="1288547" y="-1454939"/>
            <a:chExt cx="4879437" cy="10867802"/>
          </a:xfrm>
        </p:grpSpPr>
        <p:sp>
          <p:nvSpPr>
            <p:cNvPr id="19" name="Freeform: Shape 18">
              <a:extLst>
                <a:ext uri="{FF2B5EF4-FFF2-40B4-BE49-F238E27FC236}">
                  <a16:creationId xmlns:a16="http://schemas.microsoft.com/office/drawing/2014/main" xmlns=""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1" name="Freeform: Shape 20">
              <a:extLst>
                <a:ext uri="{FF2B5EF4-FFF2-40B4-BE49-F238E27FC236}">
                  <a16:creationId xmlns:a16="http://schemas.microsoft.com/office/drawing/2014/main" xmlns=""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2" name="Freeform: Shape 21">
              <a:extLst>
                <a:ext uri="{FF2B5EF4-FFF2-40B4-BE49-F238E27FC236}">
                  <a16:creationId xmlns:a16="http://schemas.microsoft.com/office/drawing/2014/main" xmlns=""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8" name="Title 1">
            <a:extLst>
              <a:ext uri="{FF2B5EF4-FFF2-40B4-BE49-F238E27FC236}">
                <a16:creationId xmlns:a16="http://schemas.microsoft.com/office/drawing/2014/main" xmlns="" id="{3B9BF60C-DB1C-475E-BC3E-437F665E2308}"/>
              </a:ext>
            </a:extLst>
          </p:cNvPr>
          <p:cNvSpPr>
            <a:spLocks noGrp="1"/>
          </p:cNvSpPr>
          <p:nvPr>
            <p:ph type="ctrTitle" hasCustomPrompt="1"/>
          </p:nvPr>
        </p:nvSpPr>
        <p:spPr>
          <a:xfrm>
            <a:off x="543014" y="2401459"/>
            <a:ext cx="4963557" cy="1990255"/>
          </a:xfrm>
        </p:spPr>
        <p:txBody>
          <a:bodyPr lIns="0" tIns="0" rIns="0" bIns="0" anchor="b">
            <a:noAutofit/>
          </a:bodyPr>
          <a:lstStyle>
            <a:lvl1pPr algn="l">
              <a:defRPr sz="3750" i="0">
                <a:solidFill>
                  <a:schemeClr val="bg2"/>
                </a:solidFill>
              </a:defRPr>
            </a:lvl1pPr>
          </a:lstStyle>
          <a:p>
            <a:r>
              <a:rPr lang="en-US"/>
              <a:t>Add section title, quote or interesting fact</a:t>
            </a:r>
            <a:endParaRPr lang="en-GB"/>
          </a:p>
        </p:txBody>
      </p:sp>
      <p:cxnSp>
        <p:nvCxnSpPr>
          <p:cNvPr id="9" name="Straight Connector 8">
            <a:extLst>
              <a:ext uri="{FF2B5EF4-FFF2-40B4-BE49-F238E27FC236}">
                <a16:creationId xmlns:a16="http://schemas.microsoft.com/office/drawing/2014/main" xmlns="" id="{EBF2FDBF-04CB-48C2-9781-F8B6FCE425F9}"/>
              </a:ext>
            </a:extLst>
          </p:cNvPr>
          <p:cNvCxnSpPr>
            <a:cxnSpLocks/>
          </p:cNvCxnSpPr>
          <p:nvPr userDrawn="1"/>
        </p:nvCxnSpPr>
        <p:spPr>
          <a:xfrm>
            <a:off x="540768"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2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0" y="1649628"/>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61190" y="854464"/>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291313" y="6372536"/>
            <a:ext cx="2771483" cy="276999"/>
          </a:xfrm>
          <a:prstGeom prst="rect">
            <a:avLst/>
          </a:prstGeom>
          <a:noFill/>
        </p:spPr>
        <p:txBody>
          <a:bodyPr wrap="square" rtlCol="0">
            <a:spAutoFit/>
          </a:bodyPr>
          <a:lstStyle/>
          <a:p>
            <a:pPr algn="l"/>
            <a:r>
              <a:rPr lang="en-GB" sz="1200" dirty="0">
                <a:solidFill>
                  <a:schemeClr val="accent3">
                    <a:lumMod val="60000"/>
                    <a:lumOff val="40000"/>
                  </a:schemeClr>
                </a:solidFill>
                <a:latin typeface="Arial" panose="020B0604020202020204" pitchFamily="34" charset="0"/>
                <a:cs typeface="Arial" panose="020B0604020202020204" pitchFamily="34" charset="0"/>
              </a:rPr>
              <a:t>           Cancer Quality of Life Survey</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96159" y="293024"/>
            <a:ext cx="1080655" cy="436418"/>
          </a:xfrm>
          <a:prstGeom prst="rect">
            <a:avLst/>
          </a:prstGeom>
        </p:spPr>
      </p:pic>
      <p:sp>
        <p:nvSpPr>
          <p:cNvPr id="7" name="TextBox 6">
            <a:extLst>
              <a:ext uri="{FF2B5EF4-FFF2-40B4-BE49-F238E27FC236}">
                <a16:creationId xmlns:a16="http://schemas.microsoft.com/office/drawing/2014/main" xmlns="" id="{FF362809-3DAB-4C1A-81F6-A6F6FE1D214F}"/>
              </a:ext>
            </a:extLst>
          </p:cNvPr>
          <p:cNvSpPr txBox="1"/>
          <p:nvPr userDrawn="1"/>
        </p:nvSpPr>
        <p:spPr>
          <a:xfrm>
            <a:off x="91440" y="137160"/>
            <a:ext cx="1554480" cy="646331"/>
          </a:xfrm>
          <a:prstGeom prst="rect">
            <a:avLst/>
          </a:prstGeom>
          <a:noFill/>
        </p:spPr>
        <p:txBody>
          <a:bodyPr wrap="square" rtlCol="0">
            <a:spAutoFit/>
          </a:bodyPr>
          <a:lstStyle/>
          <a:p>
            <a:r>
              <a:rPr lang="en-GB" b="1">
                <a:solidFill>
                  <a:schemeClr val="bg1"/>
                </a:solidFill>
                <a:latin typeface="Arial" panose="020B0604020202020204" pitchFamily="34" charset="0"/>
                <a:cs typeface="Arial" panose="020B0604020202020204" pitchFamily="34" charset="0"/>
              </a:rPr>
              <a:t>NHS Cancer Programme</a:t>
            </a:r>
          </a:p>
        </p:txBody>
      </p:sp>
      <p:pic>
        <p:nvPicPr>
          <p:cNvPr id="4" name="Picture 3">
            <a:extLst>
              <a:ext uri="{FF2B5EF4-FFF2-40B4-BE49-F238E27FC236}">
                <a16:creationId xmlns:a16="http://schemas.microsoft.com/office/drawing/2014/main" xmlns="" id="{085CF6EA-EDA0-4E38-A3F4-08B982440F34}"/>
              </a:ext>
            </a:extLst>
          </p:cNvPr>
          <p:cNvPicPr>
            <a:picLocks noChangeAspect="1"/>
          </p:cNvPicPr>
          <p:nvPr userDrawn="1"/>
        </p:nvPicPr>
        <p:blipFill>
          <a:blip r:embed="rId3"/>
          <a:stretch>
            <a:fillRect/>
          </a:stretch>
        </p:blipFill>
        <p:spPr>
          <a:xfrm>
            <a:off x="8046313" y="5857189"/>
            <a:ext cx="952500" cy="952500"/>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gradient blu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EE1E8AF-F0E3-4F06-A927-16E3E69EFFB5}"/>
              </a:ext>
            </a:extLst>
          </p:cNvPr>
          <p:cNvSpPr/>
          <p:nvPr userDrawn="1"/>
        </p:nvSpPr>
        <p:spPr bwMode="white">
          <a:xfrm rot="10800000">
            <a:off x="0" y="0"/>
            <a:ext cx="9144000" cy="6858000"/>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xmlns="" id="{A859D0E3-7551-4342-A708-1D97DB1769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7588" y="516982"/>
            <a:ext cx="1156838" cy="1149223"/>
          </a:xfrm>
          <a:prstGeom prst="rect">
            <a:avLst/>
          </a:prstGeom>
        </p:spPr>
      </p:pic>
      <p:sp>
        <p:nvSpPr>
          <p:cNvPr id="2" name="Title 1">
            <a:extLst>
              <a:ext uri="{FF2B5EF4-FFF2-40B4-BE49-F238E27FC236}">
                <a16:creationId xmlns:a16="http://schemas.microsoft.com/office/drawing/2014/main" xmlns="" id="{7615A621-27D7-43CD-B83F-015838422BC5}"/>
              </a:ext>
            </a:extLst>
          </p:cNvPr>
          <p:cNvSpPr>
            <a:spLocks noGrp="1"/>
          </p:cNvSpPr>
          <p:nvPr userDrawn="1">
            <p:ph type="ctrTitle" hasCustomPrompt="1"/>
          </p:nvPr>
        </p:nvSpPr>
        <p:spPr>
          <a:xfrm>
            <a:off x="543014" y="2401459"/>
            <a:ext cx="4963557" cy="1990255"/>
          </a:xfrm>
        </p:spPr>
        <p:txBody>
          <a:bodyPr lIns="0" tIns="0" rIns="0" bIns="0" anchor="b">
            <a:noAutofit/>
          </a:bodyPr>
          <a:lstStyle>
            <a:lvl1pPr algn="l">
              <a:defRPr sz="3750" i="0">
                <a:solidFill>
                  <a:schemeClr val="bg2"/>
                </a:solidFill>
              </a:defRPr>
            </a:lvl1pPr>
          </a:lstStyle>
          <a:p>
            <a:r>
              <a:rPr lang="en-US"/>
              <a:t>Add section title, quote or interesting fact</a:t>
            </a:r>
            <a:endParaRPr lang="en-GB"/>
          </a:p>
        </p:txBody>
      </p:sp>
      <p:grpSp>
        <p:nvGrpSpPr>
          <p:cNvPr id="18" name="Group 17">
            <a:extLst>
              <a:ext uri="{FF2B5EF4-FFF2-40B4-BE49-F238E27FC236}">
                <a16:creationId xmlns:a16="http://schemas.microsoft.com/office/drawing/2014/main" xmlns="" id="{20C1E2F0-6920-41C2-814C-0DB9DEB1E4E9}"/>
              </a:ext>
            </a:extLst>
          </p:cNvPr>
          <p:cNvGrpSpPr/>
          <p:nvPr userDrawn="1"/>
        </p:nvGrpSpPr>
        <p:grpSpPr>
          <a:xfrm>
            <a:off x="966411" y="-1454939"/>
            <a:ext cx="3659578" cy="10867802"/>
            <a:chOff x="1288547" y="-1454939"/>
            <a:chExt cx="4879437" cy="10867802"/>
          </a:xfrm>
        </p:grpSpPr>
        <p:sp>
          <p:nvSpPr>
            <p:cNvPr id="19" name="Freeform: Shape 18">
              <a:extLst>
                <a:ext uri="{FF2B5EF4-FFF2-40B4-BE49-F238E27FC236}">
                  <a16:creationId xmlns:a16="http://schemas.microsoft.com/office/drawing/2014/main" xmlns=""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1" name="Freeform: Shape 20">
              <a:extLst>
                <a:ext uri="{FF2B5EF4-FFF2-40B4-BE49-F238E27FC236}">
                  <a16:creationId xmlns:a16="http://schemas.microsoft.com/office/drawing/2014/main" xmlns=""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22" name="Freeform: Shape 21">
              <a:extLst>
                <a:ext uri="{FF2B5EF4-FFF2-40B4-BE49-F238E27FC236}">
                  <a16:creationId xmlns:a16="http://schemas.microsoft.com/office/drawing/2014/main" xmlns=""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cxnSp>
        <p:nvCxnSpPr>
          <p:cNvPr id="8" name="Straight Connector 7">
            <a:extLst>
              <a:ext uri="{FF2B5EF4-FFF2-40B4-BE49-F238E27FC236}">
                <a16:creationId xmlns:a16="http://schemas.microsoft.com/office/drawing/2014/main" xmlns="" id="{E428EED0-0772-4954-B805-3B4F9AEAAB76}"/>
              </a:ext>
            </a:extLst>
          </p:cNvPr>
          <p:cNvCxnSpPr>
            <a:cxnSpLocks/>
          </p:cNvCxnSpPr>
          <p:nvPr userDrawn="1"/>
        </p:nvCxnSpPr>
        <p:spPr>
          <a:xfrm>
            <a:off x="543014" y="4960692"/>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264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B440BCD3-32A5-4661-AABA-ECDE359B9C50}"/>
              </a:ext>
            </a:extLst>
          </p:cNvPr>
          <p:cNvSpPr/>
          <p:nvPr userDrawn="1"/>
        </p:nvSpPr>
        <p:spPr bwMode="white">
          <a:xfrm>
            <a:off x="0" y="0"/>
            <a:ext cx="9144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a:extLst>
              <a:ext uri="{FF2B5EF4-FFF2-40B4-BE49-F238E27FC236}">
                <a16:creationId xmlns:a16="http://schemas.microsoft.com/office/drawing/2014/main" xmlns="" id="{AE8E526B-8DE4-4386-90D2-42C8CA5717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grpSp>
        <p:nvGrpSpPr>
          <p:cNvPr id="12" name="Group 11">
            <a:extLst>
              <a:ext uri="{FF2B5EF4-FFF2-40B4-BE49-F238E27FC236}">
                <a16:creationId xmlns:a16="http://schemas.microsoft.com/office/drawing/2014/main" xmlns="" id="{D715B20D-C4C3-4C5B-BB3D-940B90FB64FB}"/>
              </a:ext>
            </a:extLst>
          </p:cNvPr>
          <p:cNvGrpSpPr/>
          <p:nvPr userDrawn="1"/>
        </p:nvGrpSpPr>
        <p:grpSpPr bwMode="ltGray">
          <a:xfrm>
            <a:off x="148098" y="-854362"/>
            <a:ext cx="4664467"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xmlns=""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4" name="Freeform: Shape 13">
              <a:extLst>
                <a:ext uri="{FF2B5EF4-FFF2-40B4-BE49-F238E27FC236}">
                  <a16:creationId xmlns:a16="http://schemas.microsoft.com/office/drawing/2014/main" xmlns=""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3409236"/>
            <a:ext cx="3510000" cy="545854"/>
          </a:xfrm>
        </p:spPr>
        <p:txBody>
          <a:bodyPr lIns="0" tIns="0" rIns="0" bIns="0" anchor="b">
            <a:noAutofit/>
          </a:bodyPr>
          <a:lstStyle>
            <a:lvl1pPr algn="l">
              <a:defRPr sz="3000">
                <a:solidFill>
                  <a:schemeClr val="bg2"/>
                </a:solidFill>
              </a:defRPr>
            </a:lvl1pPr>
          </a:lstStyle>
          <a:p>
            <a:r>
              <a:rPr lang="en-US"/>
              <a:t>Contact us</a:t>
            </a:r>
            <a:endParaRPr lang="en-GB"/>
          </a:p>
        </p:txBody>
      </p:sp>
      <p:sp>
        <p:nvSpPr>
          <p:cNvPr id="20" name="Text Placeholder 18">
            <a:extLst>
              <a:ext uri="{FF2B5EF4-FFF2-40B4-BE49-F238E27FC236}">
                <a16:creationId xmlns:a16="http://schemas.microsoft.com/office/drawing/2014/main" xmlns="" id="{FF7BB78A-8C09-48AC-B74C-BA0462D3A095}"/>
              </a:ext>
            </a:extLst>
          </p:cNvPr>
          <p:cNvSpPr>
            <a:spLocks noGrp="1"/>
          </p:cNvSpPr>
          <p:nvPr>
            <p:ph type="body" sz="quarter" idx="11" hasCustomPrompt="1"/>
          </p:nvPr>
        </p:nvSpPr>
        <p:spPr>
          <a:xfrm>
            <a:off x="540768" y="4597701"/>
            <a:ext cx="3510000" cy="1023182"/>
          </a:xfrm>
        </p:spPr>
        <p:txBody>
          <a:bodyPr lIns="0" tIns="0" rIns="0" bIns="0">
            <a:noAutofit/>
          </a:bodyPr>
          <a:lstStyle>
            <a:lvl1pPr marL="0" indent="0">
              <a:buNone/>
              <a:defRPr sz="900">
                <a:solidFill>
                  <a:schemeClr val="bg2"/>
                </a:solidFill>
              </a:defRPr>
            </a:lvl1pPr>
          </a:lstStyle>
          <a:p>
            <a:pPr lvl="0"/>
            <a:r>
              <a:rPr lang="en-GB"/>
              <a:t>289 High Holborn, London</a:t>
            </a:r>
          </a:p>
          <a:p>
            <a:pPr lvl="0"/>
            <a:r>
              <a:rPr lang="en-GB"/>
              <a:t>WC1V 7HZ, United Kingdom</a:t>
            </a:r>
          </a:p>
          <a:p>
            <a:pPr lvl="0"/>
            <a:r>
              <a:rPr lang="en-GB"/>
              <a:t>0203 435 6590</a:t>
            </a:r>
          </a:p>
          <a:p>
            <a:pPr lvl="0"/>
            <a:r>
              <a:rPr lang="en-GB"/>
              <a:t>contacts@attain.co.uk</a:t>
            </a:r>
          </a:p>
          <a:p>
            <a:pPr lvl="0"/>
            <a:r>
              <a:rPr lang="en-GB"/>
              <a:t>www.attain.co.uk</a:t>
            </a:r>
          </a:p>
        </p:txBody>
      </p:sp>
      <p:cxnSp>
        <p:nvCxnSpPr>
          <p:cNvPr id="15" name="Straight Connector 14">
            <a:extLst>
              <a:ext uri="{FF2B5EF4-FFF2-40B4-BE49-F238E27FC236}">
                <a16:creationId xmlns:a16="http://schemas.microsoft.com/office/drawing/2014/main" xmlns="" id="{88ED9F4E-7A9D-4849-B032-A6B817E4316C}"/>
              </a:ext>
            </a:extLst>
          </p:cNvPr>
          <p:cNvCxnSpPr>
            <a:cxnSpLocks/>
          </p:cNvCxnSpPr>
          <p:nvPr userDrawn="1"/>
        </p:nvCxnSpPr>
        <p:spPr>
          <a:xfrm>
            <a:off x="540768" y="4165480"/>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257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B440BCD3-32A5-4661-AABA-ECDE359B9C50}"/>
              </a:ext>
            </a:extLst>
          </p:cNvPr>
          <p:cNvSpPr/>
          <p:nvPr userDrawn="1"/>
        </p:nvSpPr>
        <p:spPr bwMode="white">
          <a:xfrm>
            <a:off x="0" y="0"/>
            <a:ext cx="9144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a:extLst>
              <a:ext uri="{FF2B5EF4-FFF2-40B4-BE49-F238E27FC236}">
                <a16:creationId xmlns:a16="http://schemas.microsoft.com/office/drawing/2014/main" xmlns="" id="{AE8E526B-8DE4-4386-90D2-42C8CA5717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6710082" y="516982"/>
            <a:ext cx="2014591" cy="1491209"/>
          </a:xfrm>
          <a:prstGeom prst="rect">
            <a:avLst/>
          </a:prstGeom>
        </p:spPr>
      </p:pic>
      <p:grpSp>
        <p:nvGrpSpPr>
          <p:cNvPr id="12" name="Group 11">
            <a:extLst>
              <a:ext uri="{FF2B5EF4-FFF2-40B4-BE49-F238E27FC236}">
                <a16:creationId xmlns:a16="http://schemas.microsoft.com/office/drawing/2014/main" xmlns="" id="{D715B20D-C4C3-4C5B-BB3D-940B90FB64FB}"/>
              </a:ext>
            </a:extLst>
          </p:cNvPr>
          <p:cNvGrpSpPr/>
          <p:nvPr userDrawn="1"/>
        </p:nvGrpSpPr>
        <p:grpSpPr bwMode="ltGray">
          <a:xfrm>
            <a:off x="148098" y="-854362"/>
            <a:ext cx="4664467"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xmlns=""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sp>
          <p:nvSpPr>
            <p:cNvPr id="14" name="Freeform: Shape 13">
              <a:extLst>
                <a:ext uri="{FF2B5EF4-FFF2-40B4-BE49-F238E27FC236}">
                  <a16:creationId xmlns:a16="http://schemas.microsoft.com/office/drawing/2014/main" xmlns=""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350"/>
            </a:p>
          </p:txBody>
        </p:sp>
      </p:grpSp>
      <p:sp>
        <p:nvSpPr>
          <p:cNvPr id="2" name="Title 1">
            <a:extLst>
              <a:ext uri="{FF2B5EF4-FFF2-40B4-BE49-F238E27FC236}">
                <a16:creationId xmlns:a16="http://schemas.microsoft.com/office/drawing/2014/main" xmlns="" id="{7615A621-27D7-43CD-B83F-015838422BC5}"/>
              </a:ext>
            </a:extLst>
          </p:cNvPr>
          <p:cNvSpPr>
            <a:spLocks noGrp="1"/>
          </p:cNvSpPr>
          <p:nvPr>
            <p:ph type="ctrTitle" hasCustomPrompt="1"/>
          </p:nvPr>
        </p:nvSpPr>
        <p:spPr>
          <a:xfrm>
            <a:off x="543014" y="3409236"/>
            <a:ext cx="3510000" cy="545854"/>
          </a:xfrm>
        </p:spPr>
        <p:txBody>
          <a:bodyPr lIns="0" tIns="0" rIns="0" bIns="0" anchor="b">
            <a:noAutofit/>
          </a:bodyPr>
          <a:lstStyle>
            <a:lvl1pPr algn="l">
              <a:defRPr sz="3000">
                <a:solidFill>
                  <a:schemeClr val="bg2"/>
                </a:solidFill>
              </a:defRPr>
            </a:lvl1pPr>
          </a:lstStyle>
          <a:p>
            <a:r>
              <a:rPr lang="en-US"/>
              <a:t>Thank you</a:t>
            </a:r>
            <a:endParaRPr lang="en-GB"/>
          </a:p>
        </p:txBody>
      </p:sp>
      <p:cxnSp>
        <p:nvCxnSpPr>
          <p:cNvPr id="15" name="Straight Connector 14">
            <a:extLst>
              <a:ext uri="{FF2B5EF4-FFF2-40B4-BE49-F238E27FC236}">
                <a16:creationId xmlns:a16="http://schemas.microsoft.com/office/drawing/2014/main" xmlns="" id="{88ED9F4E-7A9D-4849-B032-A6B817E4316C}"/>
              </a:ext>
            </a:extLst>
          </p:cNvPr>
          <p:cNvCxnSpPr>
            <a:cxnSpLocks/>
          </p:cNvCxnSpPr>
          <p:nvPr userDrawn="1"/>
        </p:nvCxnSpPr>
        <p:spPr>
          <a:xfrm>
            <a:off x="540768" y="4165480"/>
            <a:ext cx="56861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4619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Half blue R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510A7B-5D20-4F4E-B155-8B683A1BB9BB}"/>
              </a:ext>
            </a:extLst>
          </p:cNvPr>
          <p:cNvSpPr/>
          <p:nvPr userDrawn="1"/>
        </p:nvSpPr>
        <p:spPr>
          <a:xfrm>
            <a:off x="0" y="0"/>
            <a:ext cx="457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xmlns="" id="{314D19DF-C8E9-4429-923A-013EAD2C4366}"/>
              </a:ext>
            </a:extLst>
          </p:cNvPr>
          <p:cNvSpPr>
            <a:spLocks noGrp="1"/>
          </p:cNvSpPr>
          <p:nvPr>
            <p:ph type="title" hasCustomPrompt="1"/>
          </p:nvPr>
        </p:nvSpPr>
        <p:spPr>
          <a:xfrm>
            <a:off x="273819" y="358776"/>
            <a:ext cx="3996968" cy="766645"/>
          </a:xfrm>
        </p:spPr>
        <p:txBody>
          <a:bodyPr/>
          <a:lstStyle>
            <a:lvl1pPr>
              <a:defRPr>
                <a:solidFill>
                  <a:schemeClr val="bg1"/>
                </a:solidFill>
              </a:defRPr>
            </a:lvl1pPr>
          </a:lstStyle>
          <a:p>
            <a:r>
              <a:rPr lang="en-US"/>
              <a:t>Add title</a:t>
            </a:r>
            <a:endParaRPr lang="en-GB"/>
          </a:p>
        </p:txBody>
      </p:sp>
      <p:cxnSp>
        <p:nvCxnSpPr>
          <p:cNvPr id="4" name="Straight Connector 3">
            <a:extLst>
              <a:ext uri="{FF2B5EF4-FFF2-40B4-BE49-F238E27FC236}">
                <a16:creationId xmlns:a16="http://schemas.microsoft.com/office/drawing/2014/main" xmlns="" id="{E4398BD5-107E-4EE4-BAD8-D0114E9B1806}"/>
              </a:ext>
            </a:extLst>
          </p:cNvPr>
          <p:cNvCxnSpPr>
            <a:cxnSpLocks/>
          </p:cNvCxnSpPr>
          <p:nvPr userDrawn="1"/>
        </p:nvCxnSpPr>
        <p:spPr>
          <a:xfrm>
            <a:off x="273818" y="1241960"/>
            <a:ext cx="56861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xmlns="" id="{F7468B8B-1110-4987-842D-AC69716A77A2}"/>
              </a:ext>
            </a:extLst>
          </p:cNvPr>
          <p:cNvSpPr>
            <a:spLocks noGrp="1"/>
          </p:cNvSpPr>
          <p:nvPr>
            <p:ph idx="1" hasCustomPrompt="1"/>
          </p:nvPr>
        </p:nvSpPr>
        <p:spPr>
          <a:xfrm>
            <a:off x="273818" y="1679578"/>
            <a:ext cx="3996968"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xmlns="" id="{FD0BA7BE-ED14-424B-B1C6-C3C068995289}"/>
              </a:ext>
            </a:extLst>
          </p:cNvPr>
          <p:cNvSpPr>
            <a:spLocks noGrp="1"/>
          </p:cNvSpPr>
          <p:nvPr>
            <p:ph idx="10" hasCustomPrompt="1"/>
          </p:nvPr>
        </p:nvSpPr>
        <p:spPr>
          <a:xfrm>
            <a:off x="4916156" y="600077"/>
            <a:ext cx="3941702"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a:t>Add content</a:t>
            </a:r>
            <a:endParaRPr lang="en-GB"/>
          </a:p>
        </p:txBody>
      </p:sp>
    </p:spTree>
    <p:extLst>
      <p:ext uri="{BB962C8B-B14F-4D97-AF65-F5344CB8AC3E}">
        <p14:creationId xmlns:p14="http://schemas.microsoft.com/office/powerpoint/2010/main" val="40484983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F9B3162-5018-47DA-9883-343B15987BF4}"/>
              </a:ext>
            </a:extLst>
          </p:cNvPr>
          <p:cNvSpPr/>
          <p:nvPr userDrawn="1"/>
        </p:nvSpPr>
        <p:spPr bwMode="white">
          <a:xfrm>
            <a:off x="7784961" y="1"/>
            <a:ext cx="1303774"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xmlns=""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12643772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25E7C1B-9C2C-474E-B4B7-15F0FAA6F625}"/>
              </a:ext>
            </a:extLst>
          </p:cNvPr>
          <p:cNvSpPr/>
          <p:nvPr userDrawn="1"/>
        </p:nvSpPr>
        <p:spPr bwMode="gray">
          <a:xfrm>
            <a:off x="90055" y="637310"/>
            <a:ext cx="1246909" cy="489527"/>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indent="0" algn="ctr">
              <a:spcBef>
                <a:spcPts val="225"/>
              </a:spcBef>
              <a:buFont typeface="Courier New" pitchFamily="49" charset="0"/>
              <a:buNone/>
            </a:pPr>
            <a:endParaRPr lang="en-GB" sz="1200">
              <a:solidFill>
                <a:schemeClr val="tx1"/>
              </a:solidFill>
              <a:latin typeface="Arial" pitchFamily="34" charset="0"/>
              <a:cs typeface="Arial" pitchFamily="34" charset="0"/>
            </a:endParaRPr>
          </a:p>
        </p:txBody>
      </p:sp>
      <p:pic>
        <p:nvPicPr>
          <p:cNvPr id="4" name="Picture 3">
            <a:extLst>
              <a:ext uri="{FF2B5EF4-FFF2-40B4-BE49-F238E27FC236}">
                <a16:creationId xmlns:a16="http://schemas.microsoft.com/office/drawing/2014/main" xmlns="" id="{6E629ADA-F3C6-47F9-8AD6-6CF22A7E37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3067965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686295"/>
            <a:ext cx="685800" cy="914400"/>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065978" y="1686294"/>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187597" y="1686295"/>
            <a:ext cx="6858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28" name="Content Placeholder 13"/>
          <p:cNvSpPr>
            <a:spLocks noGrp="1"/>
          </p:cNvSpPr>
          <p:nvPr>
            <p:ph sz="quarter" idx="20" hasCustomPrompt="1"/>
          </p:nvPr>
        </p:nvSpPr>
        <p:spPr>
          <a:xfrm>
            <a:off x="3987328" y="1686294"/>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108947" y="1686294"/>
            <a:ext cx="6858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0" name="Content Placeholder 13"/>
          <p:cNvSpPr>
            <a:spLocks noGrp="1"/>
          </p:cNvSpPr>
          <p:nvPr>
            <p:ph sz="quarter" idx="22" hasCustomPrompt="1"/>
          </p:nvPr>
        </p:nvSpPr>
        <p:spPr>
          <a:xfrm>
            <a:off x="6911512" y="1686294"/>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269081" y="4108009"/>
            <a:ext cx="6858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4" name="Content Placeholder 13"/>
          <p:cNvSpPr>
            <a:spLocks noGrp="1"/>
          </p:cNvSpPr>
          <p:nvPr>
            <p:ph sz="quarter" idx="26" hasCustomPrompt="1"/>
          </p:nvPr>
        </p:nvSpPr>
        <p:spPr>
          <a:xfrm>
            <a:off x="1065978" y="4108008"/>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187597" y="4108009"/>
            <a:ext cx="6858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6" name="Content Placeholder 13"/>
          <p:cNvSpPr>
            <a:spLocks noGrp="1"/>
          </p:cNvSpPr>
          <p:nvPr>
            <p:ph sz="quarter" idx="28" hasCustomPrompt="1"/>
          </p:nvPr>
        </p:nvSpPr>
        <p:spPr>
          <a:xfrm>
            <a:off x="3987328" y="4108008"/>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108947" y="4108008"/>
            <a:ext cx="6858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8" name="Content Placeholder 13"/>
          <p:cNvSpPr>
            <a:spLocks noGrp="1"/>
          </p:cNvSpPr>
          <p:nvPr>
            <p:ph sz="quarter" idx="30" hasCustomPrompt="1"/>
          </p:nvPr>
        </p:nvSpPr>
        <p:spPr>
          <a:xfrm>
            <a:off x="6911512" y="4108008"/>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pic>
        <p:nvPicPr>
          <p:cNvPr id="19" name="Picture 18">
            <a:extLst>
              <a:ext uri="{FF2B5EF4-FFF2-40B4-BE49-F238E27FC236}">
                <a16:creationId xmlns:a16="http://schemas.microsoft.com/office/drawing/2014/main" xmlns="" id="{288A6E1F-1B3A-4520-9BCC-1A94E09E1B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
        <p:nvSpPr>
          <p:cNvPr id="20" name="Title Placeholder 1">
            <a:extLst>
              <a:ext uri="{FF2B5EF4-FFF2-40B4-BE49-F238E27FC236}">
                <a16:creationId xmlns:a16="http://schemas.microsoft.com/office/drawing/2014/main" xmlns="" id="{1A65C892-8C21-4B04-B2ED-8A28AF6BFDD8}"/>
              </a:ext>
            </a:extLst>
          </p:cNvPr>
          <p:cNvSpPr>
            <a:spLocks noGrp="1"/>
          </p:cNvSpPr>
          <p:nvPr>
            <p:ph type="title" hasCustomPrompt="1"/>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21" name="Straight Connector 20">
            <a:extLst>
              <a:ext uri="{FF2B5EF4-FFF2-40B4-BE49-F238E27FC236}">
                <a16:creationId xmlns:a16="http://schemas.microsoft.com/office/drawing/2014/main" xmlns="" id="{51F13CF2-1F72-4667-8E02-17833D68B30D}"/>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384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6 Team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2FECD9A-5740-430B-95C4-E032D89E58ED}"/>
              </a:ext>
            </a:extLst>
          </p:cNvPr>
          <p:cNvSpPr/>
          <p:nvPr userDrawn="1"/>
        </p:nvSpPr>
        <p:spPr bwMode="gray">
          <a:xfrm>
            <a:off x="67236" y="663389"/>
            <a:ext cx="998743" cy="313765"/>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indent="0" algn="ctr">
              <a:spcBef>
                <a:spcPts val="225"/>
              </a:spcBef>
              <a:buFont typeface="Courier New" pitchFamily="49" charset="0"/>
              <a:buNone/>
            </a:pPr>
            <a:endParaRPr lang="en-GB" sz="1050">
              <a:solidFill>
                <a:schemeClr val="bg1"/>
              </a:solidFill>
              <a:cs typeface="Arial" pitchFamily="34" charset="0"/>
            </a:endParaRPr>
          </a:p>
        </p:txBody>
      </p:sp>
      <p:sp>
        <p:nvSpPr>
          <p:cNvPr id="4" name="Picture Placeholder 3"/>
          <p:cNvSpPr>
            <a:spLocks noGrp="1"/>
          </p:cNvSpPr>
          <p:nvPr>
            <p:ph type="pic" sz="quarter" idx="10"/>
          </p:nvPr>
        </p:nvSpPr>
        <p:spPr>
          <a:xfrm>
            <a:off x="269081" y="1686295"/>
            <a:ext cx="685800" cy="914400"/>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065978" y="1686294"/>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187597" y="1686295"/>
            <a:ext cx="6858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28" name="Content Placeholder 13"/>
          <p:cNvSpPr>
            <a:spLocks noGrp="1"/>
          </p:cNvSpPr>
          <p:nvPr>
            <p:ph sz="quarter" idx="20" hasCustomPrompt="1"/>
          </p:nvPr>
        </p:nvSpPr>
        <p:spPr>
          <a:xfrm>
            <a:off x="3987328" y="1686294"/>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108947" y="1686294"/>
            <a:ext cx="6858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0" name="Content Placeholder 13"/>
          <p:cNvSpPr>
            <a:spLocks noGrp="1"/>
          </p:cNvSpPr>
          <p:nvPr>
            <p:ph sz="quarter" idx="22" hasCustomPrompt="1"/>
          </p:nvPr>
        </p:nvSpPr>
        <p:spPr>
          <a:xfrm>
            <a:off x="6911512" y="1686294"/>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269081" y="4108009"/>
            <a:ext cx="6858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4" name="Content Placeholder 13"/>
          <p:cNvSpPr>
            <a:spLocks noGrp="1"/>
          </p:cNvSpPr>
          <p:nvPr>
            <p:ph sz="quarter" idx="26" hasCustomPrompt="1"/>
          </p:nvPr>
        </p:nvSpPr>
        <p:spPr>
          <a:xfrm>
            <a:off x="1065978" y="4108008"/>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187597" y="4108009"/>
            <a:ext cx="6858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6" name="Content Placeholder 13"/>
          <p:cNvSpPr>
            <a:spLocks noGrp="1"/>
          </p:cNvSpPr>
          <p:nvPr>
            <p:ph sz="quarter" idx="28" hasCustomPrompt="1"/>
          </p:nvPr>
        </p:nvSpPr>
        <p:spPr>
          <a:xfrm>
            <a:off x="3987328" y="4108008"/>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108947" y="4108008"/>
            <a:ext cx="6858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8" name="Content Placeholder 13"/>
          <p:cNvSpPr>
            <a:spLocks noGrp="1"/>
          </p:cNvSpPr>
          <p:nvPr>
            <p:ph sz="quarter" idx="30" hasCustomPrompt="1"/>
          </p:nvPr>
        </p:nvSpPr>
        <p:spPr>
          <a:xfrm>
            <a:off x="6911512" y="4108008"/>
            <a:ext cx="1735806"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17" name="Title Placeholder 1">
            <a:extLst>
              <a:ext uri="{FF2B5EF4-FFF2-40B4-BE49-F238E27FC236}">
                <a16:creationId xmlns:a16="http://schemas.microsoft.com/office/drawing/2014/main" xmlns="" id="{FD5D5CF1-4497-4DEE-9FD1-2E5CDB5DAFCF}"/>
              </a:ext>
            </a:extLst>
          </p:cNvPr>
          <p:cNvSpPr>
            <a:spLocks noGrp="1"/>
          </p:cNvSpPr>
          <p:nvPr>
            <p:ph type="title"/>
          </p:nvPr>
        </p:nvSpPr>
        <p:spPr>
          <a:xfrm>
            <a:off x="269081" y="358777"/>
            <a:ext cx="7515879" cy="790293"/>
          </a:xfrm>
          <a:prstGeom prst="rect">
            <a:avLst/>
          </a:prstGeom>
        </p:spPr>
        <p:txBody>
          <a:bodyPr vert="horz" lIns="0" tIns="0" rIns="0" bIns="0" rtlCol="0" anchor="b">
            <a:noAutofit/>
          </a:bodyPr>
          <a:lstStyle/>
          <a:p>
            <a:r>
              <a:rPr lang="en-US"/>
              <a:t>Add title</a:t>
            </a:r>
            <a:endParaRPr lang="en-GB"/>
          </a:p>
        </p:txBody>
      </p:sp>
      <p:cxnSp>
        <p:nvCxnSpPr>
          <p:cNvPr id="18" name="Straight Connector 17">
            <a:extLst>
              <a:ext uri="{FF2B5EF4-FFF2-40B4-BE49-F238E27FC236}">
                <a16:creationId xmlns:a16="http://schemas.microsoft.com/office/drawing/2014/main" xmlns="" id="{F0802B0A-BAE5-44A0-89ED-CDCA22D4DC7E}"/>
              </a:ext>
            </a:extLst>
          </p:cNvPr>
          <p:cNvCxnSpPr>
            <a:cxnSpLocks/>
          </p:cNvCxnSpPr>
          <p:nvPr userDrawn="1"/>
        </p:nvCxnSpPr>
        <p:spPr>
          <a:xfrm>
            <a:off x="269081" y="1265609"/>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xmlns="" id="{288A6E1F-1B3A-4520-9BCC-1A94E09E1B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25621721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3975" y="1412875"/>
            <a:ext cx="1764195" cy="3535680"/>
          </a:xfrm>
          <a:solidFill>
            <a:schemeClr val="tx2">
              <a:lumMod val="20000"/>
              <a:lumOff val="80000"/>
            </a:schemeClr>
          </a:solidFill>
          <a:ln>
            <a:noFill/>
          </a:ln>
        </p:spPr>
        <p:txBody>
          <a:bodyPr anchor="ctr">
            <a:normAutofit/>
          </a:bodyPr>
          <a:lstStyle>
            <a:lvl1pPr marL="0" indent="0" algn="ctr">
              <a:buNone/>
              <a:defRPr sz="1050"/>
            </a:lvl1pPr>
          </a:lstStyle>
          <a:p>
            <a:endParaRPr lang="en-US"/>
          </a:p>
        </p:txBody>
      </p:sp>
      <p:sp>
        <p:nvSpPr>
          <p:cNvPr id="5" name="Picture Placeholder 3"/>
          <p:cNvSpPr>
            <a:spLocks noGrp="1"/>
          </p:cNvSpPr>
          <p:nvPr>
            <p:ph type="pic" sz="quarter" idx="11"/>
          </p:nvPr>
        </p:nvSpPr>
        <p:spPr>
          <a:xfrm>
            <a:off x="4693478" y="1432617"/>
            <a:ext cx="1764195" cy="3535680"/>
          </a:xfrm>
          <a:solidFill>
            <a:schemeClr val="tx2">
              <a:lumMod val="20000"/>
              <a:lumOff val="80000"/>
            </a:schemeClr>
          </a:solidFill>
          <a:ln>
            <a:noFill/>
          </a:ln>
        </p:spPr>
        <p:txBody>
          <a:bodyPr anchor="ctr">
            <a:normAutofit/>
          </a:bodyPr>
          <a:lstStyle>
            <a:lvl1pPr marL="0" indent="0" algn="ctr">
              <a:buNone/>
              <a:defRPr sz="1050"/>
            </a:lvl1pPr>
          </a:lstStyle>
          <a:p>
            <a:endParaRPr lang="en-US"/>
          </a:p>
        </p:txBody>
      </p:sp>
      <p:sp>
        <p:nvSpPr>
          <p:cNvPr id="8" name="Text Placeholder 9"/>
          <p:cNvSpPr>
            <a:spLocks noGrp="1"/>
          </p:cNvSpPr>
          <p:nvPr>
            <p:ph type="body" sz="quarter" idx="14"/>
          </p:nvPr>
        </p:nvSpPr>
        <p:spPr>
          <a:xfrm>
            <a:off x="2178955" y="1412875"/>
            <a:ext cx="2256158" cy="3535680"/>
          </a:xfrm>
        </p:spPr>
        <p:txBody>
          <a:bodyPr>
            <a:noAutofit/>
          </a:bodyPr>
          <a:lstStyle>
            <a:lvl1pPr marL="0" indent="0">
              <a:buNone/>
              <a:defRPr sz="1050" b="1">
                <a:solidFill>
                  <a:schemeClr val="accent1"/>
                </a:solidFill>
                <a:latin typeface="Century Gothic" panose="020B0502020202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9"/>
          <p:cNvSpPr>
            <a:spLocks noGrp="1"/>
          </p:cNvSpPr>
          <p:nvPr>
            <p:ph type="body" sz="quarter" idx="15"/>
          </p:nvPr>
        </p:nvSpPr>
        <p:spPr>
          <a:xfrm>
            <a:off x="6598342" y="1432617"/>
            <a:ext cx="2267052" cy="3535680"/>
          </a:xfrm>
        </p:spPr>
        <p:txBody>
          <a:bodyPr>
            <a:noAutofit/>
          </a:bodyPr>
          <a:lstStyle>
            <a:lvl1pPr marL="0" indent="0">
              <a:buNone/>
              <a:defRPr sz="1050" b="1">
                <a:solidFill>
                  <a:schemeClr val="accent1"/>
                </a:solidFill>
                <a:latin typeface="Century Gothic" panose="020B0502020202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9"/>
          <p:cNvSpPr>
            <a:spLocks noGrp="1"/>
          </p:cNvSpPr>
          <p:nvPr>
            <p:ph type="body" sz="quarter" idx="16"/>
          </p:nvPr>
        </p:nvSpPr>
        <p:spPr>
          <a:xfrm>
            <a:off x="263974" y="5124682"/>
            <a:ext cx="4171139"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9"/>
          <p:cNvSpPr>
            <a:spLocks noGrp="1"/>
          </p:cNvSpPr>
          <p:nvPr>
            <p:ph type="body" sz="quarter" idx="17"/>
          </p:nvPr>
        </p:nvSpPr>
        <p:spPr>
          <a:xfrm>
            <a:off x="4693479" y="5144424"/>
            <a:ext cx="415996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xmlns="" id="{206B44AD-5D18-4AD8-B161-E6FFABCC48E2}"/>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xmlns="" id="{00E5323C-A827-4992-9B2D-2EDD56CB2A7F}"/>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375958BA-9A84-4236-95E1-C00951E880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1695643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16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0" y="1649628"/>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61190" y="854464"/>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Cancer Quality of Life Survey</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96159" y="293024"/>
            <a:ext cx="1080655" cy="436418"/>
          </a:xfrm>
          <a:prstGeom prst="rect">
            <a:avLst/>
          </a:prstGeom>
        </p:spPr>
      </p:pic>
      <p:sp>
        <p:nvSpPr>
          <p:cNvPr id="7" name="TextBox 6">
            <a:extLst>
              <a:ext uri="{FF2B5EF4-FFF2-40B4-BE49-F238E27FC236}">
                <a16:creationId xmlns:a16="http://schemas.microsoft.com/office/drawing/2014/main" xmlns="" id="{FF362809-3DAB-4C1A-81F6-A6F6FE1D214F}"/>
              </a:ext>
            </a:extLst>
          </p:cNvPr>
          <p:cNvSpPr txBox="1"/>
          <p:nvPr userDrawn="1"/>
        </p:nvSpPr>
        <p:spPr>
          <a:xfrm>
            <a:off x="91440" y="137160"/>
            <a:ext cx="1554480" cy="646331"/>
          </a:xfrm>
          <a:prstGeom prst="rect">
            <a:avLst/>
          </a:prstGeom>
          <a:noFill/>
        </p:spPr>
        <p:txBody>
          <a:bodyPr wrap="square" rtlCol="0">
            <a:spAutoFit/>
          </a:bodyPr>
          <a:lstStyle/>
          <a:p>
            <a:r>
              <a:rPr lang="en-GB" b="1">
                <a:solidFill>
                  <a:schemeClr val="bg1"/>
                </a:solidFill>
                <a:latin typeface="Arial" panose="020B0604020202020204" pitchFamily="34" charset="0"/>
                <a:cs typeface="Arial" panose="020B0604020202020204" pitchFamily="34" charset="0"/>
              </a:rPr>
              <a:t>NHS Cancer Programme</a:t>
            </a:r>
          </a:p>
        </p:txBody>
      </p:sp>
      <p:pic>
        <p:nvPicPr>
          <p:cNvPr id="13" name="Picture 12">
            <a:extLst>
              <a:ext uri="{FF2B5EF4-FFF2-40B4-BE49-F238E27FC236}">
                <a16:creationId xmlns:a16="http://schemas.microsoft.com/office/drawing/2014/main" xmlns="" id="{D6FA672F-1147-4272-8D5A-E51F7690CF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3891" y="4948838"/>
            <a:ext cx="1222923" cy="956325"/>
          </a:xfrm>
          <a:prstGeom prst="rect">
            <a:avLst/>
          </a:prstGeom>
        </p:spPr>
      </p:pic>
      <p:pic>
        <p:nvPicPr>
          <p:cNvPr id="3" name="Picture 2">
            <a:extLst>
              <a:ext uri="{FF2B5EF4-FFF2-40B4-BE49-F238E27FC236}">
                <a16:creationId xmlns:a16="http://schemas.microsoft.com/office/drawing/2014/main" xmlns="" id="{8E02B049-882D-4B3A-A6CC-C79E00BFE944}"/>
              </a:ext>
            </a:extLst>
          </p:cNvPr>
          <p:cNvPicPr>
            <a:picLocks noChangeAspect="1"/>
          </p:cNvPicPr>
          <p:nvPr userDrawn="1"/>
        </p:nvPicPr>
        <p:blipFill>
          <a:blip r:embed="rId4"/>
          <a:stretch>
            <a:fillRect/>
          </a:stretch>
        </p:blipFill>
        <p:spPr>
          <a:xfrm>
            <a:off x="7883314" y="5857189"/>
            <a:ext cx="952500" cy="952500"/>
          </a:xfrm>
          <a:prstGeom prst="rect">
            <a:avLst/>
          </a:prstGeom>
        </p:spPr>
      </p:pic>
    </p:spTree>
    <p:extLst>
      <p:ext uri="{BB962C8B-B14F-4D97-AF65-F5344CB8AC3E}">
        <p14:creationId xmlns:p14="http://schemas.microsoft.com/office/powerpoint/2010/main" val="3236378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2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669898"/>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065978" y="1669897"/>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2521655" y="1669898"/>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3318551" y="1669897"/>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4793044" y="1669898"/>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5589941" y="1669897"/>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7034076" y="1669898"/>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a:p>
        </p:txBody>
      </p:sp>
      <p:sp>
        <p:nvSpPr>
          <p:cNvPr id="32" name="Content Placeholder 13"/>
          <p:cNvSpPr>
            <a:spLocks noGrp="1"/>
          </p:cNvSpPr>
          <p:nvPr>
            <p:ph sz="quarter" idx="24" hasCustomPrompt="1"/>
          </p:nvPr>
        </p:nvSpPr>
        <p:spPr>
          <a:xfrm>
            <a:off x="7830973" y="1669897"/>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269081" y="3291310"/>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34" name="Content Placeholder 13"/>
          <p:cNvSpPr>
            <a:spLocks noGrp="1"/>
          </p:cNvSpPr>
          <p:nvPr>
            <p:ph sz="quarter" idx="26" hasCustomPrompt="1"/>
          </p:nvPr>
        </p:nvSpPr>
        <p:spPr>
          <a:xfrm>
            <a:off x="1065978" y="3291308"/>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2521655" y="3291310"/>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36" name="Content Placeholder 13"/>
          <p:cNvSpPr>
            <a:spLocks noGrp="1"/>
          </p:cNvSpPr>
          <p:nvPr>
            <p:ph sz="quarter" idx="28" hasCustomPrompt="1"/>
          </p:nvPr>
        </p:nvSpPr>
        <p:spPr>
          <a:xfrm>
            <a:off x="3318551" y="3291308"/>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4793044" y="3291310"/>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38" name="Content Placeholder 13"/>
          <p:cNvSpPr>
            <a:spLocks noGrp="1"/>
          </p:cNvSpPr>
          <p:nvPr>
            <p:ph sz="quarter" idx="30" hasCustomPrompt="1"/>
          </p:nvPr>
        </p:nvSpPr>
        <p:spPr>
          <a:xfrm>
            <a:off x="5589941" y="3291308"/>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7034076" y="3291310"/>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a:p>
        </p:txBody>
      </p:sp>
      <p:sp>
        <p:nvSpPr>
          <p:cNvPr id="40" name="Content Placeholder 13"/>
          <p:cNvSpPr>
            <a:spLocks noGrp="1"/>
          </p:cNvSpPr>
          <p:nvPr>
            <p:ph sz="quarter" idx="32" hasCustomPrompt="1"/>
          </p:nvPr>
        </p:nvSpPr>
        <p:spPr>
          <a:xfrm>
            <a:off x="7830973" y="3291308"/>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269081" y="5014358"/>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42" name="Content Placeholder 13"/>
          <p:cNvSpPr>
            <a:spLocks noGrp="1"/>
          </p:cNvSpPr>
          <p:nvPr>
            <p:ph sz="quarter" idx="34" hasCustomPrompt="1"/>
          </p:nvPr>
        </p:nvSpPr>
        <p:spPr>
          <a:xfrm>
            <a:off x="1065978" y="5014357"/>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2521655" y="5014358"/>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44" name="Content Placeholder 13"/>
          <p:cNvSpPr>
            <a:spLocks noGrp="1"/>
          </p:cNvSpPr>
          <p:nvPr>
            <p:ph sz="quarter" idx="36" hasCustomPrompt="1"/>
          </p:nvPr>
        </p:nvSpPr>
        <p:spPr>
          <a:xfrm>
            <a:off x="3318551" y="5014357"/>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4793044" y="5014358"/>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46" name="Content Placeholder 13"/>
          <p:cNvSpPr>
            <a:spLocks noGrp="1"/>
          </p:cNvSpPr>
          <p:nvPr>
            <p:ph sz="quarter" idx="38" hasCustomPrompt="1"/>
          </p:nvPr>
        </p:nvSpPr>
        <p:spPr>
          <a:xfrm>
            <a:off x="5589941" y="5014357"/>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7034076" y="5014358"/>
            <a:ext cx="6858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endParaRPr lang="en-US"/>
          </a:p>
        </p:txBody>
      </p:sp>
      <p:sp>
        <p:nvSpPr>
          <p:cNvPr id="48" name="Content Placeholder 13"/>
          <p:cNvSpPr>
            <a:spLocks noGrp="1"/>
          </p:cNvSpPr>
          <p:nvPr>
            <p:ph sz="quarter" idx="40" hasCustomPrompt="1"/>
          </p:nvPr>
        </p:nvSpPr>
        <p:spPr>
          <a:xfrm>
            <a:off x="7830973" y="5014357"/>
            <a:ext cx="1034421" cy="1318725"/>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56" name="Rectangle 55">
            <a:extLst>
              <a:ext uri="{FF2B5EF4-FFF2-40B4-BE49-F238E27FC236}">
                <a16:creationId xmlns:a16="http://schemas.microsoft.com/office/drawing/2014/main" xmlns="" id="{5560A6F7-E6BD-465C-ABD8-B7FFE2B86BE1}"/>
              </a:ext>
            </a:extLst>
          </p:cNvPr>
          <p:cNvSpPr/>
          <p:nvPr userDrawn="1"/>
        </p:nvSpPr>
        <p:spPr>
          <a:xfrm>
            <a:off x="4791029" y="2584299"/>
            <a:ext cx="690797"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57" name="Rectangle 56">
            <a:extLst>
              <a:ext uri="{FF2B5EF4-FFF2-40B4-BE49-F238E27FC236}">
                <a16:creationId xmlns:a16="http://schemas.microsoft.com/office/drawing/2014/main" xmlns="" id="{16D0519F-D3ED-4BD8-AA8B-7A863DBF8E49}"/>
              </a:ext>
            </a:extLst>
          </p:cNvPr>
          <p:cNvSpPr/>
          <p:nvPr userDrawn="1"/>
        </p:nvSpPr>
        <p:spPr>
          <a:xfrm>
            <a:off x="4791029" y="4186827"/>
            <a:ext cx="690797"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58" name="Rectangle 57">
            <a:extLst>
              <a:ext uri="{FF2B5EF4-FFF2-40B4-BE49-F238E27FC236}">
                <a16:creationId xmlns:a16="http://schemas.microsoft.com/office/drawing/2014/main" xmlns="" id="{584A9354-DA27-4329-BD01-4E3E8CEC4899}"/>
              </a:ext>
            </a:extLst>
          </p:cNvPr>
          <p:cNvSpPr/>
          <p:nvPr userDrawn="1"/>
        </p:nvSpPr>
        <p:spPr>
          <a:xfrm>
            <a:off x="4791029" y="5913886"/>
            <a:ext cx="690797"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59" name="Rectangle 58">
            <a:extLst>
              <a:ext uri="{FF2B5EF4-FFF2-40B4-BE49-F238E27FC236}">
                <a16:creationId xmlns:a16="http://schemas.microsoft.com/office/drawing/2014/main" xmlns="" id="{16457289-715A-46DE-9ABE-43ACFA0CDFB2}"/>
              </a:ext>
            </a:extLst>
          </p:cNvPr>
          <p:cNvSpPr/>
          <p:nvPr userDrawn="1"/>
        </p:nvSpPr>
        <p:spPr>
          <a:xfrm>
            <a:off x="7034076" y="2584299"/>
            <a:ext cx="69079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60" name="Rectangle 59">
            <a:extLst>
              <a:ext uri="{FF2B5EF4-FFF2-40B4-BE49-F238E27FC236}">
                <a16:creationId xmlns:a16="http://schemas.microsoft.com/office/drawing/2014/main" xmlns="" id="{E34C533B-B74D-4C66-8750-3ABDAB9E7768}"/>
              </a:ext>
            </a:extLst>
          </p:cNvPr>
          <p:cNvSpPr/>
          <p:nvPr userDrawn="1"/>
        </p:nvSpPr>
        <p:spPr>
          <a:xfrm>
            <a:off x="7034076" y="4186827"/>
            <a:ext cx="69079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61" name="Rectangle 60">
            <a:extLst>
              <a:ext uri="{FF2B5EF4-FFF2-40B4-BE49-F238E27FC236}">
                <a16:creationId xmlns:a16="http://schemas.microsoft.com/office/drawing/2014/main" xmlns="" id="{85C71AB8-AA8A-4913-A6EF-797B9BC21886}"/>
              </a:ext>
            </a:extLst>
          </p:cNvPr>
          <p:cNvSpPr/>
          <p:nvPr userDrawn="1"/>
        </p:nvSpPr>
        <p:spPr>
          <a:xfrm>
            <a:off x="7034076" y="5913886"/>
            <a:ext cx="69079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62" name="Rectangle 61">
            <a:extLst>
              <a:ext uri="{FF2B5EF4-FFF2-40B4-BE49-F238E27FC236}">
                <a16:creationId xmlns:a16="http://schemas.microsoft.com/office/drawing/2014/main" xmlns="" id="{F04E72DD-3EE7-434C-A4DA-A9A06352CD57}"/>
              </a:ext>
            </a:extLst>
          </p:cNvPr>
          <p:cNvSpPr/>
          <p:nvPr userDrawn="1"/>
        </p:nvSpPr>
        <p:spPr>
          <a:xfrm>
            <a:off x="2522621" y="2584299"/>
            <a:ext cx="690797"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63" name="Rectangle 62">
            <a:extLst>
              <a:ext uri="{FF2B5EF4-FFF2-40B4-BE49-F238E27FC236}">
                <a16:creationId xmlns:a16="http://schemas.microsoft.com/office/drawing/2014/main" xmlns="" id="{9E39A22C-5EF7-488E-8755-5ECDEEAF5A1D}"/>
              </a:ext>
            </a:extLst>
          </p:cNvPr>
          <p:cNvSpPr/>
          <p:nvPr userDrawn="1"/>
        </p:nvSpPr>
        <p:spPr>
          <a:xfrm>
            <a:off x="2522621" y="4186827"/>
            <a:ext cx="690797"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64" name="Rectangle 63">
            <a:extLst>
              <a:ext uri="{FF2B5EF4-FFF2-40B4-BE49-F238E27FC236}">
                <a16:creationId xmlns:a16="http://schemas.microsoft.com/office/drawing/2014/main" xmlns="" id="{9AEF8333-1CC2-467A-A8E8-FAFF68FCCB3B}"/>
              </a:ext>
            </a:extLst>
          </p:cNvPr>
          <p:cNvSpPr/>
          <p:nvPr userDrawn="1"/>
        </p:nvSpPr>
        <p:spPr>
          <a:xfrm>
            <a:off x="2522621" y="5913886"/>
            <a:ext cx="690797"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65" name="Rectangle 64">
            <a:extLst>
              <a:ext uri="{FF2B5EF4-FFF2-40B4-BE49-F238E27FC236}">
                <a16:creationId xmlns:a16="http://schemas.microsoft.com/office/drawing/2014/main" xmlns="" id="{05B84D64-E26F-4B6F-8CFF-B1A6EE503A91}"/>
              </a:ext>
            </a:extLst>
          </p:cNvPr>
          <p:cNvSpPr/>
          <p:nvPr userDrawn="1"/>
        </p:nvSpPr>
        <p:spPr>
          <a:xfrm>
            <a:off x="268015" y="2584299"/>
            <a:ext cx="690797"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66" name="Rectangle 65">
            <a:extLst>
              <a:ext uri="{FF2B5EF4-FFF2-40B4-BE49-F238E27FC236}">
                <a16:creationId xmlns:a16="http://schemas.microsoft.com/office/drawing/2014/main" xmlns="" id="{894DC67A-3269-4259-B9D4-20E1B1D1D0AA}"/>
              </a:ext>
            </a:extLst>
          </p:cNvPr>
          <p:cNvSpPr/>
          <p:nvPr userDrawn="1"/>
        </p:nvSpPr>
        <p:spPr>
          <a:xfrm>
            <a:off x="268015" y="4186827"/>
            <a:ext cx="690797"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67" name="Rectangle 66">
            <a:extLst>
              <a:ext uri="{FF2B5EF4-FFF2-40B4-BE49-F238E27FC236}">
                <a16:creationId xmlns:a16="http://schemas.microsoft.com/office/drawing/2014/main" xmlns="" id="{A1371383-7211-4B50-9B32-78327AE69364}"/>
              </a:ext>
            </a:extLst>
          </p:cNvPr>
          <p:cNvSpPr/>
          <p:nvPr userDrawn="1"/>
        </p:nvSpPr>
        <p:spPr>
          <a:xfrm>
            <a:off x="268015" y="5913886"/>
            <a:ext cx="690797"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50" name="Title Placeholder 1">
            <a:extLst>
              <a:ext uri="{FF2B5EF4-FFF2-40B4-BE49-F238E27FC236}">
                <a16:creationId xmlns:a16="http://schemas.microsoft.com/office/drawing/2014/main" xmlns="" id="{3273D727-FC88-4C47-AB42-6796D4F54630}"/>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51" name="Straight Connector 50">
            <a:extLst>
              <a:ext uri="{FF2B5EF4-FFF2-40B4-BE49-F238E27FC236}">
                <a16:creationId xmlns:a16="http://schemas.microsoft.com/office/drawing/2014/main" xmlns="" id="{A83D71C6-D7F0-4776-B3DE-130B092962C1}"/>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xmlns="" id="{A4034B48-D478-4C4F-B14D-46439734DA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33415193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9 Team Subtit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5F44C86B-3819-4FBD-97BF-05F4F1669122}"/>
              </a:ext>
            </a:extLst>
          </p:cNvPr>
          <p:cNvSpPr/>
          <p:nvPr userDrawn="1"/>
        </p:nvSpPr>
        <p:spPr>
          <a:xfrm>
            <a:off x="6212544" y="5814203"/>
            <a:ext cx="731029" cy="2230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4" name="Picture Placeholder 3"/>
          <p:cNvSpPr>
            <a:spLocks noGrp="1"/>
          </p:cNvSpPr>
          <p:nvPr>
            <p:ph type="pic" sz="quarter" idx="10"/>
          </p:nvPr>
        </p:nvSpPr>
        <p:spPr>
          <a:xfrm>
            <a:off x="269081" y="1678523"/>
            <a:ext cx="731029" cy="974705"/>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1065978" y="1678522"/>
            <a:ext cx="1850283" cy="1042934"/>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239396" y="1678523"/>
            <a:ext cx="731029"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28" name="Content Placeholder 13"/>
          <p:cNvSpPr>
            <a:spLocks noGrp="1"/>
          </p:cNvSpPr>
          <p:nvPr>
            <p:ph sz="quarter" idx="20" hasCustomPrompt="1"/>
          </p:nvPr>
        </p:nvSpPr>
        <p:spPr>
          <a:xfrm>
            <a:off x="4039127" y="1678522"/>
            <a:ext cx="1850283" cy="1042934"/>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212545" y="1669896"/>
            <a:ext cx="731029"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0" name="Content Placeholder 13"/>
          <p:cNvSpPr>
            <a:spLocks noGrp="1"/>
          </p:cNvSpPr>
          <p:nvPr>
            <p:ph sz="quarter" idx="22" hasCustomPrompt="1"/>
          </p:nvPr>
        </p:nvSpPr>
        <p:spPr>
          <a:xfrm>
            <a:off x="7015111" y="1678522"/>
            <a:ext cx="1850283" cy="1042934"/>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269081" y="3308291"/>
            <a:ext cx="731029"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4" name="Content Placeholder 13"/>
          <p:cNvSpPr>
            <a:spLocks noGrp="1"/>
          </p:cNvSpPr>
          <p:nvPr>
            <p:ph sz="quarter" idx="26" hasCustomPrompt="1"/>
          </p:nvPr>
        </p:nvSpPr>
        <p:spPr>
          <a:xfrm>
            <a:off x="1065978" y="3308290"/>
            <a:ext cx="1850283" cy="1042934"/>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239396" y="3308291"/>
            <a:ext cx="731029"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6" name="Content Placeholder 13"/>
          <p:cNvSpPr>
            <a:spLocks noGrp="1"/>
          </p:cNvSpPr>
          <p:nvPr>
            <p:ph sz="quarter" idx="28" hasCustomPrompt="1"/>
          </p:nvPr>
        </p:nvSpPr>
        <p:spPr>
          <a:xfrm>
            <a:off x="4039127" y="3308290"/>
            <a:ext cx="1850283" cy="1042934"/>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212545" y="3308290"/>
            <a:ext cx="731029"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8" name="Content Placeholder 13"/>
          <p:cNvSpPr>
            <a:spLocks noGrp="1"/>
          </p:cNvSpPr>
          <p:nvPr>
            <p:ph sz="quarter" idx="30" hasCustomPrompt="1"/>
          </p:nvPr>
        </p:nvSpPr>
        <p:spPr>
          <a:xfrm>
            <a:off x="7015111" y="3308290"/>
            <a:ext cx="1850283" cy="1042934"/>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269081" y="5006290"/>
            <a:ext cx="731029"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42" name="Content Placeholder 13"/>
          <p:cNvSpPr>
            <a:spLocks noGrp="1"/>
          </p:cNvSpPr>
          <p:nvPr>
            <p:ph sz="quarter" idx="34" hasCustomPrompt="1"/>
          </p:nvPr>
        </p:nvSpPr>
        <p:spPr>
          <a:xfrm>
            <a:off x="1065978" y="5006289"/>
            <a:ext cx="1850283" cy="1042934"/>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239396" y="5006290"/>
            <a:ext cx="731029"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44" name="Content Placeholder 13"/>
          <p:cNvSpPr>
            <a:spLocks noGrp="1"/>
          </p:cNvSpPr>
          <p:nvPr>
            <p:ph sz="quarter" idx="36" hasCustomPrompt="1"/>
          </p:nvPr>
        </p:nvSpPr>
        <p:spPr>
          <a:xfrm>
            <a:off x="4039127" y="5006289"/>
            <a:ext cx="1850283" cy="1042934"/>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212545" y="5006289"/>
            <a:ext cx="731029"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46" name="Content Placeholder 13"/>
          <p:cNvSpPr>
            <a:spLocks noGrp="1"/>
          </p:cNvSpPr>
          <p:nvPr>
            <p:ph sz="quarter" idx="38" hasCustomPrompt="1"/>
          </p:nvPr>
        </p:nvSpPr>
        <p:spPr>
          <a:xfrm>
            <a:off x="7015111" y="5006289"/>
            <a:ext cx="1850283" cy="1042934"/>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3" name="Title Placeholder 1">
            <a:extLst>
              <a:ext uri="{FF2B5EF4-FFF2-40B4-BE49-F238E27FC236}">
                <a16:creationId xmlns:a16="http://schemas.microsoft.com/office/drawing/2014/main" xmlns="" id="{4862E8A8-E103-452C-9CB9-0D48B46D738A}"/>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25" name="Straight Connector 24">
            <a:extLst>
              <a:ext uri="{FF2B5EF4-FFF2-40B4-BE49-F238E27FC236}">
                <a16:creationId xmlns:a16="http://schemas.microsoft.com/office/drawing/2014/main" xmlns="" id="{69C90EC7-3178-4915-8F05-504623FF74BC}"/>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xmlns="" id="{60B4C58F-8A89-4F93-98C3-9D66F02716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24176103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76490" y="1669718"/>
            <a:ext cx="1150616"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14" name="Content Placeholder 13"/>
          <p:cNvSpPr>
            <a:spLocks noGrp="1"/>
          </p:cNvSpPr>
          <p:nvPr>
            <p:ph sz="quarter" idx="18" hasCustomPrompt="1"/>
          </p:nvPr>
        </p:nvSpPr>
        <p:spPr>
          <a:xfrm>
            <a:off x="1566480" y="1669717"/>
            <a:ext cx="2669009"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709852" y="1669718"/>
            <a:ext cx="1150616"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28" name="Content Placeholder 13"/>
          <p:cNvSpPr>
            <a:spLocks noGrp="1"/>
          </p:cNvSpPr>
          <p:nvPr>
            <p:ph sz="quarter" idx="20" hasCustomPrompt="1"/>
          </p:nvPr>
        </p:nvSpPr>
        <p:spPr>
          <a:xfrm>
            <a:off x="6002677" y="1669717"/>
            <a:ext cx="2669009"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276490" y="4003966"/>
            <a:ext cx="1150616"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4" name="Content Placeholder 13"/>
          <p:cNvSpPr>
            <a:spLocks noGrp="1"/>
          </p:cNvSpPr>
          <p:nvPr>
            <p:ph sz="quarter" idx="26" hasCustomPrompt="1"/>
          </p:nvPr>
        </p:nvSpPr>
        <p:spPr>
          <a:xfrm>
            <a:off x="1566480" y="4003965"/>
            <a:ext cx="2669009"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709852" y="4003966"/>
            <a:ext cx="1150616"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788" dirty="0"/>
            </a:lvl1pPr>
          </a:lstStyle>
          <a:p>
            <a:pPr marL="0" lvl="0" indent="0" algn="ctr">
              <a:buNone/>
            </a:pPr>
            <a:endParaRPr lang="en-US"/>
          </a:p>
        </p:txBody>
      </p:sp>
      <p:sp>
        <p:nvSpPr>
          <p:cNvPr id="36" name="Content Placeholder 13"/>
          <p:cNvSpPr>
            <a:spLocks noGrp="1"/>
          </p:cNvSpPr>
          <p:nvPr>
            <p:ph sz="quarter" idx="28" hasCustomPrompt="1"/>
          </p:nvPr>
        </p:nvSpPr>
        <p:spPr>
          <a:xfrm>
            <a:off x="6002677" y="4003965"/>
            <a:ext cx="2669009" cy="1942241"/>
          </a:xfrm>
        </p:spPr>
        <p:txBody>
          <a:bodyPr/>
          <a:lstStyle>
            <a:lvl1pPr marL="0" indent="0">
              <a:lnSpc>
                <a:spcPct val="80000"/>
              </a:lnSpc>
              <a:buNone/>
              <a:defRPr sz="105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xmlns="" id="{C8D9E101-57B6-454A-8CAB-BF7A8D71E299}"/>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xmlns="" id="{B3079712-632C-42BC-A2C4-6EBF9ABFEA78}"/>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9D033E47-1344-4C2B-A033-052C502851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25005825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31753" y="1674294"/>
            <a:ext cx="1226412" cy="1635216"/>
          </a:xfrm>
          <a:prstGeom prst="ellipse">
            <a:avLst/>
          </a:prstGeo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278608" y="3617500"/>
            <a:ext cx="2532703" cy="2727739"/>
          </a:xfrm>
        </p:spPr>
        <p:txBody>
          <a:bodyPr>
            <a:noAutofit/>
          </a:bodyPr>
          <a:lstStyle>
            <a:lvl1pPr marL="0" indent="0" algn="ctr">
              <a:lnSpc>
                <a:spcPct val="80000"/>
              </a:lnSpc>
              <a:buNone/>
              <a:defRPr sz="15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011872" y="1674294"/>
            <a:ext cx="1226412" cy="1635216"/>
          </a:xfrm>
          <a:prstGeom prst="ellipse">
            <a:avLst/>
          </a:prstGeom>
          <a:solidFill>
            <a:schemeClr val="tx2">
              <a:lumMod val="20000"/>
              <a:lumOff val="80000"/>
            </a:schemeClr>
          </a:solidFill>
          <a:ln w="3175">
            <a:no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3305649" y="3617500"/>
            <a:ext cx="2532703" cy="2727739"/>
          </a:xfrm>
        </p:spPr>
        <p:txBody>
          <a:bodyPr>
            <a:noAutofit/>
          </a:bodyPr>
          <a:lstStyle>
            <a:lvl1pPr marL="0" indent="0" algn="ctr">
              <a:lnSpc>
                <a:spcPct val="80000"/>
              </a:lnSpc>
              <a:buNone/>
              <a:defRPr sz="15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985835" y="1674293"/>
            <a:ext cx="1226412" cy="1635216"/>
          </a:xfrm>
          <a:prstGeom prst="ellipse">
            <a:avLst/>
          </a:prstGeom>
          <a:solidFill>
            <a:schemeClr val="tx2">
              <a:lumMod val="20000"/>
              <a:lumOff val="80000"/>
            </a:schemeClr>
          </a:solidFill>
          <a:ln w="3175">
            <a:no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6332690" y="3617500"/>
            <a:ext cx="2532703" cy="2727739"/>
          </a:xfrm>
        </p:spPr>
        <p:txBody>
          <a:bodyPr>
            <a:noAutofit/>
          </a:bodyPr>
          <a:lstStyle>
            <a:lvl1pPr marL="0" indent="0" algn="ctr">
              <a:lnSpc>
                <a:spcPct val="80000"/>
              </a:lnSpc>
              <a:buNone/>
              <a:defRPr sz="15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xmlns="" id="{B34CD6A1-2D29-4723-B329-B8E6D37F7D45}"/>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xmlns="" id="{0F932838-1E40-41D6-A8F1-9307EE444B16}"/>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E1F8D2F3-2340-44F8-B0F9-D76DB5C286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36503085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 Team Subtitl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90623" y="1682920"/>
            <a:ext cx="1174179" cy="1565572"/>
          </a:xfrm>
          <a:prstGeom prst="ellipse">
            <a:avLst/>
          </a:prstGeo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269081" y="3432474"/>
            <a:ext cx="2017263" cy="2688859"/>
          </a:xfrm>
        </p:spPr>
        <p:txBody>
          <a:bodyPr>
            <a:normAutofit/>
          </a:bodyPr>
          <a:lstStyle>
            <a:lvl1pPr marL="0" indent="0" algn="ctr">
              <a:lnSpc>
                <a:spcPct val="80000"/>
              </a:lnSpc>
              <a:buNone/>
              <a:defRPr sz="15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2906309" y="1682920"/>
            <a:ext cx="1174179" cy="1565572"/>
          </a:xfrm>
          <a:prstGeom prst="ellipse">
            <a:avLst/>
          </a:prstGeom>
          <a:solidFill>
            <a:schemeClr val="tx2">
              <a:lumMod val="20000"/>
              <a:lumOff val="80000"/>
            </a:schemeClr>
          </a:solidFill>
          <a:ln w="3175">
            <a:no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2462098" y="3432474"/>
            <a:ext cx="2017263" cy="2688859"/>
          </a:xfrm>
        </p:spPr>
        <p:txBody>
          <a:bodyPr>
            <a:normAutofit/>
          </a:bodyPr>
          <a:lstStyle>
            <a:lvl1pPr marL="0" indent="0" algn="ctr">
              <a:lnSpc>
                <a:spcPct val="80000"/>
              </a:lnSpc>
              <a:buNone/>
              <a:defRPr sz="15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5121995" y="1682920"/>
            <a:ext cx="1174179" cy="1565572"/>
          </a:xfrm>
          <a:prstGeom prst="ellipse">
            <a:avLst/>
          </a:prstGeom>
          <a:solidFill>
            <a:schemeClr val="tx2">
              <a:lumMod val="20000"/>
              <a:lumOff val="80000"/>
            </a:schemeClr>
          </a:solidFill>
          <a:ln w="3175">
            <a:no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4655114" y="3432474"/>
            <a:ext cx="2017263" cy="2688859"/>
          </a:xfrm>
        </p:spPr>
        <p:txBody>
          <a:bodyPr>
            <a:normAutofit/>
          </a:bodyPr>
          <a:lstStyle>
            <a:lvl1pPr marL="0" indent="0" algn="ctr">
              <a:lnSpc>
                <a:spcPct val="80000"/>
              </a:lnSpc>
              <a:buNone/>
              <a:defRPr sz="15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10" name="Picture Placeholder 3"/>
          <p:cNvSpPr>
            <a:spLocks noGrp="1"/>
          </p:cNvSpPr>
          <p:nvPr>
            <p:ph type="pic" sz="quarter" idx="42"/>
          </p:nvPr>
        </p:nvSpPr>
        <p:spPr>
          <a:xfrm>
            <a:off x="7224892" y="1682919"/>
            <a:ext cx="1174179" cy="1565572"/>
          </a:xfrm>
          <a:prstGeom prst="ellipse">
            <a:avLst/>
          </a:prstGeom>
          <a:solidFill>
            <a:schemeClr val="tx2">
              <a:lumMod val="20000"/>
              <a:lumOff val="80000"/>
            </a:schemeClr>
          </a:solidFill>
          <a:ln w="3175">
            <a:no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11" name="Content Placeholder 13"/>
          <p:cNvSpPr>
            <a:spLocks noGrp="1"/>
          </p:cNvSpPr>
          <p:nvPr>
            <p:ph sz="quarter" idx="43" hasCustomPrompt="1"/>
          </p:nvPr>
        </p:nvSpPr>
        <p:spPr>
          <a:xfrm>
            <a:off x="6848131" y="3432474"/>
            <a:ext cx="2017263" cy="2688859"/>
          </a:xfrm>
        </p:spPr>
        <p:txBody>
          <a:bodyPr>
            <a:normAutofit/>
          </a:bodyPr>
          <a:lstStyle>
            <a:lvl1pPr marL="0" indent="0" algn="ctr">
              <a:lnSpc>
                <a:spcPct val="80000"/>
              </a:lnSpc>
              <a:buNone/>
              <a:defRPr sz="15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xmlns="" id="{54951E29-0513-4404-8EBF-63E994E6F7C7}"/>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xmlns="" id="{AD55AE93-239B-4397-93C4-31B5919F2F9E}"/>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C262025A-749B-40CA-ADC9-F9618677A8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21083486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hree Image Text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412876"/>
            <a:ext cx="2496312"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endParaRPr lang="en-US"/>
          </a:p>
        </p:txBody>
      </p:sp>
      <p:sp>
        <p:nvSpPr>
          <p:cNvPr id="5" name="Picture Placeholder 3"/>
          <p:cNvSpPr>
            <a:spLocks noGrp="1"/>
          </p:cNvSpPr>
          <p:nvPr>
            <p:ph type="pic" sz="quarter" idx="11"/>
          </p:nvPr>
        </p:nvSpPr>
        <p:spPr>
          <a:xfrm>
            <a:off x="3323844" y="1412876"/>
            <a:ext cx="2496312"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6369082" y="1412876"/>
            <a:ext cx="2496312"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9"/>
          <p:cNvSpPr>
            <a:spLocks noGrp="1"/>
          </p:cNvSpPr>
          <p:nvPr>
            <p:ph type="body" sz="quarter" idx="14"/>
          </p:nvPr>
        </p:nvSpPr>
        <p:spPr>
          <a:xfrm>
            <a:off x="269081" y="4996442"/>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3323844" y="4996442"/>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6369082" y="4996442"/>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xmlns="" id="{CFCA3902-3137-4E85-A172-8E4935B6A9D7}"/>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2" name="Straight Connector 11">
            <a:extLst>
              <a:ext uri="{FF2B5EF4-FFF2-40B4-BE49-F238E27FC236}">
                <a16:creationId xmlns:a16="http://schemas.microsoft.com/office/drawing/2014/main" xmlns="" id="{D2E59CCF-D864-4C37-8AF7-6520131D4C84}"/>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C50E90F8-BEA3-4726-A58B-F8A2D6C0DC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19344199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wo Image Text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2" y="1412876"/>
            <a:ext cx="3814192"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5051202" y="1412876"/>
            <a:ext cx="3814192"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9"/>
          <p:cNvSpPr>
            <a:spLocks noGrp="1"/>
          </p:cNvSpPr>
          <p:nvPr>
            <p:ph type="body" sz="quarter" idx="14"/>
          </p:nvPr>
        </p:nvSpPr>
        <p:spPr>
          <a:xfrm>
            <a:off x="269082" y="4996442"/>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5051202" y="4996442"/>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xmlns="" id="{FD80DA99-1A8B-42A7-8A00-9FE7932CC2AC}"/>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xmlns="" id="{43D7798E-7716-44E9-AE03-B7A82E8E6F45}"/>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6D2EB34D-E991-47BC-BEF6-E203171C3A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254232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wo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2" y="1665289"/>
            <a:ext cx="3814192"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5051202" y="1661577"/>
            <a:ext cx="3814192"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9"/>
          <p:cNvSpPr>
            <a:spLocks noGrp="1"/>
          </p:cNvSpPr>
          <p:nvPr>
            <p:ph type="body" sz="quarter" idx="14"/>
          </p:nvPr>
        </p:nvSpPr>
        <p:spPr>
          <a:xfrm>
            <a:off x="269082" y="522600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5051202" y="5245143"/>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xmlns="" id="{49829BFB-DDCD-42B9-9B0A-37D34A325024}"/>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xmlns="" id="{2DEE8AF8-D70B-4B13-9FF5-75ECBCCF9F62}"/>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B49FEFD6-48F2-429F-9C4A-BDA5DAE02B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1925027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Four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6795" y="1687961"/>
            <a:ext cx="18288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050"/>
            </a:lvl1pPr>
          </a:lstStyle>
          <a:p>
            <a:endParaRPr lang="en-US"/>
          </a:p>
        </p:txBody>
      </p:sp>
      <p:sp>
        <p:nvSpPr>
          <p:cNvPr id="14" name="Content Placeholder 13"/>
          <p:cNvSpPr>
            <a:spLocks noGrp="1"/>
          </p:cNvSpPr>
          <p:nvPr>
            <p:ph sz="quarter" idx="18"/>
          </p:nvPr>
        </p:nvSpPr>
        <p:spPr>
          <a:xfrm>
            <a:off x="269081" y="3346241"/>
            <a:ext cx="1831086" cy="2988332"/>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5" name="Content Placeholder 13"/>
          <p:cNvSpPr>
            <a:spLocks noGrp="1"/>
          </p:cNvSpPr>
          <p:nvPr>
            <p:ph sz="quarter" idx="19"/>
          </p:nvPr>
        </p:nvSpPr>
        <p:spPr>
          <a:xfrm>
            <a:off x="2520347" y="3346241"/>
            <a:ext cx="1831086" cy="2988332"/>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8" name="Content Placeholder 13"/>
          <p:cNvSpPr>
            <a:spLocks noGrp="1"/>
          </p:cNvSpPr>
          <p:nvPr>
            <p:ph sz="quarter" idx="20"/>
          </p:nvPr>
        </p:nvSpPr>
        <p:spPr>
          <a:xfrm>
            <a:off x="4776184" y="3346241"/>
            <a:ext cx="1831086" cy="2988332"/>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9" name="Content Placeholder 13"/>
          <p:cNvSpPr>
            <a:spLocks noGrp="1"/>
          </p:cNvSpPr>
          <p:nvPr>
            <p:ph sz="quarter" idx="21"/>
          </p:nvPr>
        </p:nvSpPr>
        <p:spPr>
          <a:xfrm>
            <a:off x="7034308" y="3346241"/>
            <a:ext cx="1831086" cy="2988332"/>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2" name="Title Placeholder 1">
            <a:extLst>
              <a:ext uri="{FF2B5EF4-FFF2-40B4-BE49-F238E27FC236}">
                <a16:creationId xmlns:a16="http://schemas.microsoft.com/office/drawing/2014/main" xmlns="" id="{0D171443-9904-4576-9E0D-182B08579137}"/>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xmlns="" id="{C71E8F2D-EB36-47AE-B7F9-C80AAAA65401}"/>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xmlns="" id="{D1109B3F-4338-485D-9B54-AB0C4C9DAA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
        <p:nvSpPr>
          <p:cNvPr id="21" name="Picture Placeholder 3">
            <a:extLst>
              <a:ext uri="{FF2B5EF4-FFF2-40B4-BE49-F238E27FC236}">
                <a16:creationId xmlns:a16="http://schemas.microsoft.com/office/drawing/2014/main" xmlns="" id="{95278AF7-C3E5-4AB0-8B1B-0B077E4509B8}"/>
              </a:ext>
            </a:extLst>
          </p:cNvPr>
          <p:cNvSpPr>
            <a:spLocks noGrp="1"/>
          </p:cNvSpPr>
          <p:nvPr>
            <p:ph type="pic" sz="quarter" idx="22"/>
          </p:nvPr>
        </p:nvSpPr>
        <p:spPr>
          <a:xfrm>
            <a:off x="2520347" y="1687961"/>
            <a:ext cx="18288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050"/>
            </a:lvl1pPr>
          </a:lstStyle>
          <a:p>
            <a:endParaRPr lang="en-US"/>
          </a:p>
        </p:txBody>
      </p:sp>
      <p:sp>
        <p:nvSpPr>
          <p:cNvPr id="22" name="Picture Placeholder 3">
            <a:extLst>
              <a:ext uri="{FF2B5EF4-FFF2-40B4-BE49-F238E27FC236}">
                <a16:creationId xmlns:a16="http://schemas.microsoft.com/office/drawing/2014/main" xmlns="" id="{F0900A1F-B672-4F7C-986D-10F42E7B36BC}"/>
              </a:ext>
            </a:extLst>
          </p:cNvPr>
          <p:cNvSpPr>
            <a:spLocks noGrp="1"/>
          </p:cNvSpPr>
          <p:nvPr>
            <p:ph type="pic" sz="quarter" idx="23"/>
          </p:nvPr>
        </p:nvSpPr>
        <p:spPr>
          <a:xfrm>
            <a:off x="4776184" y="1687961"/>
            <a:ext cx="18288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050"/>
            </a:lvl1pPr>
          </a:lstStyle>
          <a:p>
            <a:endParaRPr lang="en-US"/>
          </a:p>
        </p:txBody>
      </p:sp>
      <p:sp>
        <p:nvSpPr>
          <p:cNvPr id="23" name="Picture Placeholder 3">
            <a:extLst>
              <a:ext uri="{FF2B5EF4-FFF2-40B4-BE49-F238E27FC236}">
                <a16:creationId xmlns:a16="http://schemas.microsoft.com/office/drawing/2014/main" xmlns="" id="{881F4562-AC0F-41F3-8083-3CA10BD3916F}"/>
              </a:ext>
            </a:extLst>
          </p:cNvPr>
          <p:cNvSpPr>
            <a:spLocks noGrp="1"/>
          </p:cNvSpPr>
          <p:nvPr>
            <p:ph type="pic" sz="quarter" idx="24"/>
          </p:nvPr>
        </p:nvSpPr>
        <p:spPr>
          <a:xfrm>
            <a:off x="7034308" y="1687961"/>
            <a:ext cx="18288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050"/>
            </a:lvl1pPr>
          </a:lstStyle>
          <a:p>
            <a:endParaRPr lang="en-US"/>
          </a:p>
        </p:txBody>
      </p:sp>
    </p:spTree>
    <p:extLst>
      <p:ext uri="{BB962C8B-B14F-4D97-AF65-F5344CB8AC3E}">
        <p14:creationId xmlns:p14="http://schemas.microsoft.com/office/powerpoint/2010/main" val="4137190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hree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677327"/>
            <a:ext cx="2496312"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3319082" y="1677327"/>
            <a:ext cx="2496312"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
        <p:nvSpPr>
          <p:cNvPr id="11" name="Content Placeholder 13"/>
          <p:cNvSpPr>
            <a:spLocks noGrp="1"/>
          </p:cNvSpPr>
          <p:nvPr>
            <p:ph sz="quarter" idx="18"/>
          </p:nvPr>
        </p:nvSpPr>
        <p:spPr>
          <a:xfrm>
            <a:off x="269081" y="3335608"/>
            <a:ext cx="2496312" cy="2988332"/>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2" name="Content Placeholder 13"/>
          <p:cNvSpPr>
            <a:spLocks noGrp="1"/>
          </p:cNvSpPr>
          <p:nvPr>
            <p:ph sz="quarter" idx="19"/>
          </p:nvPr>
        </p:nvSpPr>
        <p:spPr>
          <a:xfrm>
            <a:off x="3319082" y="3335608"/>
            <a:ext cx="2496312" cy="2988332"/>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3" name="Content Placeholder 13"/>
          <p:cNvSpPr>
            <a:spLocks noGrp="1"/>
          </p:cNvSpPr>
          <p:nvPr>
            <p:ph sz="quarter" idx="20"/>
          </p:nvPr>
        </p:nvSpPr>
        <p:spPr>
          <a:xfrm>
            <a:off x="6360057" y="3335608"/>
            <a:ext cx="2496312" cy="2988332"/>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0" name="Title Placeholder 1">
            <a:extLst>
              <a:ext uri="{FF2B5EF4-FFF2-40B4-BE49-F238E27FC236}">
                <a16:creationId xmlns:a16="http://schemas.microsoft.com/office/drawing/2014/main" xmlns="" id="{D2BFD9A0-4D4F-4A57-B6BD-2AD5B91A9E57}"/>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xmlns="" id="{C5870B1C-AEE3-48BA-BDD9-4594A3B92365}"/>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54975EA5-FB06-46BE-BFAA-7F80BE11C1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
        <p:nvSpPr>
          <p:cNvPr id="16" name="Picture Placeholder 3">
            <a:extLst>
              <a:ext uri="{FF2B5EF4-FFF2-40B4-BE49-F238E27FC236}">
                <a16:creationId xmlns:a16="http://schemas.microsoft.com/office/drawing/2014/main" xmlns="" id="{D7FBEB76-76CC-40D7-8AFB-714E4FB819D8}"/>
              </a:ext>
            </a:extLst>
          </p:cNvPr>
          <p:cNvSpPr>
            <a:spLocks noGrp="1"/>
          </p:cNvSpPr>
          <p:nvPr>
            <p:ph type="pic" sz="quarter" idx="21"/>
          </p:nvPr>
        </p:nvSpPr>
        <p:spPr>
          <a:xfrm>
            <a:off x="6360057" y="1677327"/>
            <a:ext cx="2496312"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Tree>
    <p:extLst>
      <p:ext uri="{BB962C8B-B14F-4D97-AF65-F5344CB8AC3E}">
        <p14:creationId xmlns:p14="http://schemas.microsoft.com/office/powerpoint/2010/main" val="311791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for all audiences - without PHE">
    <p:spTree>
      <p:nvGrpSpPr>
        <p:cNvPr id="1" name=""/>
        <p:cNvGrpSpPr/>
        <p:nvPr/>
      </p:nvGrpSpPr>
      <p:grpSpPr>
        <a:xfrm>
          <a:off x="0" y="0"/>
          <a:ext cx="0" cy="0"/>
          <a:chOff x="0" y="0"/>
          <a:chExt cx="0" cy="0"/>
        </a:xfrm>
      </p:grpSpPr>
      <p:sp>
        <p:nvSpPr>
          <p:cNvPr id="10" name="Content Placeholder 9"/>
          <p:cNvSpPr>
            <a:spLocks noGrp="1"/>
          </p:cNvSpPr>
          <p:nvPr>
            <p:ph sz="quarter" idx="10" hasCustomPrompt="1"/>
          </p:nvPr>
        </p:nvSpPr>
        <p:spPr>
          <a:xfrm>
            <a:off x="461190" y="2273859"/>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hasCustomPrompt="1"/>
          </p:nvPr>
        </p:nvSpPr>
        <p:spPr>
          <a:xfrm>
            <a:off x="461190" y="1467723"/>
            <a:ext cx="7737674"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Use this </a:t>
            </a:r>
            <a:r>
              <a:rPr lang="en-US" err="1"/>
              <a:t>colour</a:t>
            </a:r>
            <a:r>
              <a:rPr lang="en-US"/>
              <a:t> for all audiences</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Cancer Quality of Life Survey</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96159" y="293024"/>
            <a:ext cx="1080655" cy="436418"/>
          </a:xfrm>
          <a:prstGeom prst="rect">
            <a:avLst/>
          </a:prstGeom>
        </p:spPr>
      </p:pic>
      <p:sp>
        <p:nvSpPr>
          <p:cNvPr id="7" name="TextBox 6">
            <a:extLst>
              <a:ext uri="{FF2B5EF4-FFF2-40B4-BE49-F238E27FC236}">
                <a16:creationId xmlns:a16="http://schemas.microsoft.com/office/drawing/2014/main" xmlns="" id="{FF362809-3DAB-4C1A-81F6-A6F6FE1D214F}"/>
              </a:ext>
            </a:extLst>
          </p:cNvPr>
          <p:cNvSpPr txBox="1"/>
          <p:nvPr userDrawn="1"/>
        </p:nvSpPr>
        <p:spPr>
          <a:xfrm>
            <a:off x="91440" y="137160"/>
            <a:ext cx="1554480" cy="646331"/>
          </a:xfrm>
          <a:prstGeom prst="rect">
            <a:avLst/>
          </a:prstGeom>
          <a:noFill/>
        </p:spPr>
        <p:txBody>
          <a:bodyPr wrap="square" rtlCol="0">
            <a:spAutoFit/>
          </a:bodyPr>
          <a:lstStyle/>
          <a:p>
            <a:r>
              <a:rPr lang="en-GB" b="1">
                <a:solidFill>
                  <a:schemeClr val="bg1"/>
                </a:solidFill>
                <a:latin typeface="Arial" panose="020B0604020202020204" pitchFamily="34" charset="0"/>
                <a:cs typeface="Arial" panose="020B0604020202020204" pitchFamily="34" charset="0"/>
              </a:rPr>
              <a:t>NHS Cancer Programme</a:t>
            </a:r>
          </a:p>
        </p:txBody>
      </p:sp>
      <p:pic>
        <p:nvPicPr>
          <p:cNvPr id="6" name="Picture 5" descr="A picture containing drawing&#10;&#10;Description automatically generated">
            <a:extLst>
              <a:ext uri="{FF2B5EF4-FFF2-40B4-BE49-F238E27FC236}">
                <a16:creationId xmlns:a16="http://schemas.microsoft.com/office/drawing/2014/main" xmlns="" id="{ADA161AD-20DC-47B8-8614-7118D67C984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3614" y="5919492"/>
            <a:ext cx="779072" cy="779072"/>
          </a:xfrm>
          <a:prstGeom prst="rect">
            <a:avLst/>
          </a:prstGeom>
        </p:spPr>
      </p:pic>
    </p:spTree>
    <p:extLst>
      <p:ext uri="{BB962C8B-B14F-4D97-AF65-F5344CB8AC3E}">
        <p14:creationId xmlns:p14="http://schemas.microsoft.com/office/powerpoint/2010/main" val="16843699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wo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2" y="1687960"/>
            <a:ext cx="3814192"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5051202" y="1687960"/>
            <a:ext cx="3814192"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050"/>
            </a:lvl1pPr>
          </a:lstStyle>
          <a:p>
            <a:pPr marL="0" lvl="0" indent="0" algn="ctr">
              <a:buNone/>
            </a:pPr>
            <a:endParaRPr lang="en-US"/>
          </a:p>
        </p:txBody>
      </p:sp>
      <p:sp>
        <p:nvSpPr>
          <p:cNvPr id="7" name="Content Placeholder 13"/>
          <p:cNvSpPr>
            <a:spLocks noGrp="1"/>
          </p:cNvSpPr>
          <p:nvPr>
            <p:ph sz="quarter" idx="18"/>
          </p:nvPr>
        </p:nvSpPr>
        <p:spPr>
          <a:xfrm>
            <a:off x="269081" y="3346241"/>
            <a:ext cx="3813048" cy="2988332"/>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0" name="Content Placeholder 13"/>
          <p:cNvSpPr>
            <a:spLocks noGrp="1"/>
          </p:cNvSpPr>
          <p:nvPr>
            <p:ph sz="quarter" idx="19"/>
          </p:nvPr>
        </p:nvSpPr>
        <p:spPr>
          <a:xfrm>
            <a:off x="5052345" y="3346241"/>
            <a:ext cx="3813048" cy="2988332"/>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9" name="Title Placeholder 1">
            <a:extLst>
              <a:ext uri="{FF2B5EF4-FFF2-40B4-BE49-F238E27FC236}">
                <a16:creationId xmlns:a16="http://schemas.microsoft.com/office/drawing/2014/main" xmlns="" id="{341590F2-C23D-4575-8DCF-D62D163FFE49}"/>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xmlns="" id="{D078847A-A4B4-4EF0-A502-E2C7A0F6B545}"/>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70DAE16D-A06C-4483-85E4-AA9F365C87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31411053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Eight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675112"/>
            <a:ext cx="2025943" cy="1476165"/>
          </a:xfrm>
          <a:solidFill>
            <a:schemeClr val="tx2">
              <a:lumMod val="20000"/>
              <a:lumOff val="80000"/>
            </a:schemeClr>
          </a:solidFill>
          <a:ln>
            <a:noFill/>
          </a:ln>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459122" y="1675112"/>
            <a:ext cx="2025943"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49163" y="1675112"/>
            <a:ext cx="2025943"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839204" y="1675112"/>
            <a:ext cx="2025943"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4" name="Content Placeholder 13"/>
          <p:cNvSpPr>
            <a:spLocks noGrp="1"/>
          </p:cNvSpPr>
          <p:nvPr>
            <p:ph sz="quarter" idx="18"/>
          </p:nvPr>
        </p:nvSpPr>
        <p:spPr>
          <a:xfrm>
            <a:off x="269081" y="4995119"/>
            <a:ext cx="202847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458360" y="4995119"/>
            <a:ext cx="202847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4647640" y="4995119"/>
            <a:ext cx="202847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6836918" y="4995119"/>
            <a:ext cx="202847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269081" y="3335116"/>
            <a:ext cx="2025943" cy="1476165"/>
          </a:xfrm>
          <a:solidFill>
            <a:schemeClr val="tx2">
              <a:lumMod val="20000"/>
              <a:lumOff val="80000"/>
            </a:schemeClr>
          </a:solidFill>
          <a:ln>
            <a:noFill/>
          </a:ln>
        </p:spPr>
        <p:txBody>
          <a:bodyPr vert="horz" lIns="0" tIns="0" rIns="0" bIns="0" rtlCol="0" anchor="ctr">
            <a:normAutofit/>
          </a:bodyPr>
          <a:lstStyle>
            <a:lvl1pPr>
              <a:defRPr lang="en-US" sz="1050" dirty="0"/>
            </a:lvl1pPr>
          </a:lstStyle>
          <a:p>
            <a:pPr marL="0" lvl="0" indent="0" algn="ctr">
              <a:buNone/>
            </a:pPr>
            <a:endParaRPr lang="en-US"/>
          </a:p>
        </p:txBody>
      </p:sp>
      <p:sp>
        <p:nvSpPr>
          <p:cNvPr id="12" name="Picture Placeholder 3"/>
          <p:cNvSpPr>
            <a:spLocks noGrp="1"/>
          </p:cNvSpPr>
          <p:nvPr>
            <p:ph type="pic" sz="quarter" idx="23"/>
          </p:nvPr>
        </p:nvSpPr>
        <p:spPr>
          <a:xfrm>
            <a:off x="2459122" y="3335116"/>
            <a:ext cx="2025943"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3" name="Picture Placeholder 3"/>
          <p:cNvSpPr>
            <a:spLocks noGrp="1"/>
          </p:cNvSpPr>
          <p:nvPr>
            <p:ph type="pic" sz="quarter" idx="24"/>
          </p:nvPr>
        </p:nvSpPr>
        <p:spPr>
          <a:xfrm>
            <a:off x="4649163" y="3335116"/>
            <a:ext cx="2025943"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6839204" y="3335116"/>
            <a:ext cx="2025943"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20" name="Title Placeholder 1">
            <a:extLst>
              <a:ext uri="{FF2B5EF4-FFF2-40B4-BE49-F238E27FC236}">
                <a16:creationId xmlns:a16="http://schemas.microsoft.com/office/drawing/2014/main" xmlns="" id="{76561446-6983-4EF8-82F2-9DB588C6B705}"/>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21" name="Straight Connector 20">
            <a:extLst>
              <a:ext uri="{FF2B5EF4-FFF2-40B4-BE49-F238E27FC236}">
                <a16:creationId xmlns:a16="http://schemas.microsoft.com/office/drawing/2014/main" xmlns="" id="{F86AAA18-8F7B-4548-B08D-BEA70249E9D1}"/>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xmlns="" id="{6ED3D3B1-2598-44DA-BBDC-73EF3A24E9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28405758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Eight Grid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431856"/>
            <a:ext cx="1828800" cy="1476165"/>
          </a:xfrm>
          <a:solidFill>
            <a:schemeClr val="tx2">
              <a:lumMod val="20000"/>
              <a:lumOff val="80000"/>
            </a:schemeClr>
          </a:solidFill>
          <a:ln>
            <a:noFill/>
          </a:ln>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524919" y="1431856"/>
            <a:ext cx="1828800"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780756" y="1431856"/>
            <a:ext cx="1828800"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7036594" y="1431856"/>
            <a:ext cx="1828800"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4" name="Content Placeholder 13"/>
          <p:cNvSpPr>
            <a:spLocks noGrp="1"/>
          </p:cNvSpPr>
          <p:nvPr>
            <p:ph sz="quarter" idx="18"/>
          </p:nvPr>
        </p:nvSpPr>
        <p:spPr>
          <a:xfrm>
            <a:off x="269081" y="4751863"/>
            <a:ext cx="1831086" cy="1326605"/>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5" name="Content Placeholder 13"/>
          <p:cNvSpPr>
            <a:spLocks noGrp="1"/>
          </p:cNvSpPr>
          <p:nvPr>
            <p:ph sz="quarter" idx="19"/>
          </p:nvPr>
        </p:nvSpPr>
        <p:spPr>
          <a:xfrm>
            <a:off x="2524157" y="4751863"/>
            <a:ext cx="1831086" cy="1326605"/>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8" name="Content Placeholder 13"/>
          <p:cNvSpPr>
            <a:spLocks noGrp="1"/>
          </p:cNvSpPr>
          <p:nvPr>
            <p:ph sz="quarter" idx="20"/>
          </p:nvPr>
        </p:nvSpPr>
        <p:spPr>
          <a:xfrm>
            <a:off x="4779232" y="4751863"/>
            <a:ext cx="1831086" cy="1326605"/>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9" name="Content Placeholder 13"/>
          <p:cNvSpPr>
            <a:spLocks noGrp="1"/>
          </p:cNvSpPr>
          <p:nvPr>
            <p:ph sz="quarter" idx="21"/>
          </p:nvPr>
        </p:nvSpPr>
        <p:spPr>
          <a:xfrm>
            <a:off x="7034308" y="4751863"/>
            <a:ext cx="1831086" cy="1326605"/>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1" name="Picture Placeholder 3"/>
          <p:cNvSpPr>
            <a:spLocks noGrp="1"/>
          </p:cNvSpPr>
          <p:nvPr>
            <p:ph type="pic" sz="quarter" idx="22"/>
          </p:nvPr>
        </p:nvSpPr>
        <p:spPr>
          <a:xfrm>
            <a:off x="269081" y="3091860"/>
            <a:ext cx="1828800" cy="1476165"/>
          </a:xfrm>
          <a:solidFill>
            <a:schemeClr val="tx2">
              <a:lumMod val="20000"/>
              <a:lumOff val="80000"/>
            </a:schemeClr>
          </a:solidFill>
          <a:ln>
            <a:noFill/>
          </a:ln>
        </p:spPr>
        <p:txBody>
          <a:bodyPr vert="horz" lIns="0" tIns="0" rIns="0" bIns="0" rtlCol="0" anchor="ctr">
            <a:normAutofit/>
          </a:bodyPr>
          <a:lstStyle>
            <a:lvl1pPr>
              <a:defRPr lang="en-US" sz="1050" dirty="0"/>
            </a:lvl1pPr>
          </a:lstStyle>
          <a:p>
            <a:pPr marL="0" lvl="0" indent="0" algn="ctr">
              <a:buNone/>
            </a:pPr>
            <a:endParaRPr lang="en-US"/>
          </a:p>
        </p:txBody>
      </p:sp>
      <p:sp>
        <p:nvSpPr>
          <p:cNvPr id="12" name="Picture Placeholder 3"/>
          <p:cNvSpPr>
            <a:spLocks noGrp="1"/>
          </p:cNvSpPr>
          <p:nvPr>
            <p:ph type="pic" sz="quarter" idx="23"/>
          </p:nvPr>
        </p:nvSpPr>
        <p:spPr>
          <a:xfrm>
            <a:off x="2524919" y="3091860"/>
            <a:ext cx="1828800"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3" name="Picture Placeholder 3"/>
          <p:cNvSpPr>
            <a:spLocks noGrp="1"/>
          </p:cNvSpPr>
          <p:nvPr>
            <p:ph type="pic" sz="quarter" idx="24"/>
          </p:nvPr>
        </p:nvSpPr>
        <p:spPr>
          <a:xfrm>
            <a:off x="4780756" y="3091860"/>
            <a:ext cx="1828800"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7036594" y="3091860"/>
            <a:ext cx="1828800" cy="1476165"/>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7" name="Title Placeholder 1">
            <a:extLst>
              <a:ext uri="{FF2B5EF4-FFF2-40B4-BE49-F238E27FC236}">
                <a16:creationId xmlns:a16="http://schemas.microsoft.com/office/drawing/2014/main" xmlns="" id="{035668BC-3D72-422C-8A33-8C87D2AA3E44}"/>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20" name="Straight Connector 19">
            <a:extLst>
              <a:ext uri="{FF2B5EF4-FFF2-40B4-BE49-F238E27FC236}">
                <a16:creationId xmlns:a16="http://schemas.microsoft.com/office/drawing/2014/main" xmlns="" id="{D06100CB-4B79-4C9A-A864-4D5CBCF41D00}"/>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xmlns="" id="{C14A9812-D903-49CB-935C-AF21B7B45C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15021256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Six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698593"/>
            <a:ext cx="2496312" cy="1472184"/>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3323844" y="1695131"/>
            <a:ext cx="2496312" cy="1472184"/>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6369082" y="1695131"/>
            <a:ext cx="2496312" cy="1472184"/>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1" name="Content Placeholder 13"/>
          <p:cNvSpPr>
            <a:spLocks noGrp="1"/>
          </p:cNvSpPr>
          <p:nvPr>
            <p:ph sz="quarter" idx="18" hasCustomPrompt="1"/>
          </p:nvPr>
        </p:nvSpPr>
        <p:spPr>
          <a:xfrm>
            <a:off x="269081" y="5022583"/>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3"/>
          <p:cNvSpPr>
            <a:spLocks noGrp="1"/>
          </p:cNvSpPr>
          <p:nvPr>
            <p:ph sz="quarter" idx="19" hasCustomPrompt="1"/>
          </p:nvPr>
        </p:nvSpPr>
        <p:spPr>
          <a:xfrm>
            <a:off x="3323844" y="5019121"/>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3"/>
          <p:cNvSpPr>
            <a:spLocks noGrp="1"/>
          </p:cNvSpPr>
          <p:nvPr>
            <p:ph sz="quarter" idx="20" hasCustomPrompt="1"/>
          </p:nvPr>
        </p:nvSpPr>
        <p:spPr>
          <a:xfrm>
            <a:off x="6369082" y="5019121"/>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Picture Placeholder 3"/>
          <p:cNvSpPr>
            <a:spLocks noGrp="1"/>
          </p:cNvSpPr>
          <p:nvPr>
            <p:ph type="pic" sz="quarter" idx="23"/>
          </p:nvPr>
        </p:nvSpPr>
        <p:spPr>
          <a:xfrm>
            <a:off x="269081" y="3362578"/>
            <a:ext cx="2496312" cy="1472184"/>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5" name="Picture Placeholder 3"/>
          <p:cNvSpPr>
            <a:spLocks noGrp="1"/>
          </p:cNvSpPr>
          <p:nvPr>
            <p:ph type="pic" sz="quarter" idx="24"/>
          </p:nvPr>
        </p:nvSpPr>
        <p:spPr>
          <a:xfrm>
            <a:off x="3323844" y="3359116"/>
            <a:ext cx="2496312" cy="1472184"/>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6" name="Picture Placeholder 3"/>
          <p:cNvSpPr>
            <a:spLocks noGrp="1"/>
          </p:cNvSpPr>
          <p:nvPr>
            <p:ph type="pic" sz="quarter" idx="25"/>
          </p:nvPr>
        </p:nvSpPr>
        <p:spPr>
          <a:xfrm>
            <a:off x="6369082" y="3359116"/>
            <a:ext cx="2496312" cy="1472184"/>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8" name="Title Placeholder 1">
            <a:extLst>
              <a:ext uri="{FF2B5EF4-FFF2-40B4-BE49-F238E27FC236}">
                <a16:creationId xmlns:a16="http://schemas.microsoft.com/office/drawing/2014/main" xmlns="" id="{3B0EBED1-E90A-4EB5-B5B0-A10C37B2EE43}"/>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9" name="Straight Connector 18">
            <a:extLst>
              <a:ext uri="{FF2B5EF4-FFF2-40B4-BE49-F238E27FC236}">
                <a16:creationId xmlns:a16="http://schemas.microsoft.com/office/drawing/2014/main" xmlns="" id="{5C85DDC1-FD2D-43ED-A4C2-51637CF96BFD}"/>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xmlns="" id="{E5AA7B4C-9540-4658-A4B1-2DECB4E876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30635227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Four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70225" y="1675111"/>
            <a:ext cx="4229099" cy="1472184"/>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5" name="Picture Placeholder 3"/>
          <p:cNvSpPr>
            <a:spLocks noGrp="1"/>
          </p:cNvSpPr>
          <p:nvPr>
            <p:ph type="pic" sz="quarter" idx="11"/>
          </p:nvPr>
        </p:nvSpPr>
        <p:spPr>
          <a:xfrm>
            <a:off x="4644676" y="1675111"/>
            <a:ext cx="4229099" cy="1472184"/>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7" name="Content Placeholder 13"/>
          <p:cNvSpPr>
            <a:spLocks noGrp="1"/>
          </p:cNvSpPr>
          <p:nvPr>
            <p:ph sz="quarter" idx="18"/>
          </p:nvPr>
        </p:nvSpPr>
        <p:spPr>
          <a:xfrm>
            <a:off x="269081" y="4982517"/>
            <a:ext cx="4227831" cy="1339207"/>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0" name="Content Placeholder 13"/>
          <p:cNvSpPr>
            <a:spLocks noGrp="1"/>
          </p:cNvSpPr>
          <p:nvPr>
            <p:ph sz="quarter" idx="19"/>
          </p:nvPr>
        </p:nvSpPr>
        <p:spPr>
          <a:xfrm>
            <a:off x="4644677" y="4982517"/>
            <a:ext cx="4227831" cy="1339207"/>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9" name="Picture Placeholder 3"/>
          <p:cNvSpPr>
            <a:spLocks noGrp="1"/>
          </p:cNvSpPr>
          <p:nvPr>
            <p:ph type="pic" sz="quarter" idx="24"/>
          </p:nvPr>
        </p:nvSpPr>
        <p:spPr>
          <a:xfrm>
            <a:off x="270225" y="3339096"/>
            <a:ext cx="4229099" cy="1472184"/>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1" name="Picture Placeholder 3"/>
          <p:cNvSpPr>
            <a:spLocks noGrp="1"/>
          </p:cNvSpPr>
          <p:nvPr>
            <p:ph type="pic" sz="quarter" idx="25"/>
          </p:nvPr>
        </p:nvSpPr>
        <p:spPr>
          <a:xfrm>
            <a:off x="4644676" y="3339096"/>
            <a:ext cx="4229099" cy="1472184"/>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13" name="Title Placeholder 1">
            <a:extLst>
              <a:ext uri="{FF2B5EF4-FFF2-40B4-BE49-F238E27FC236}">
                <a16:creationId xmlns:a16="http://schemas.microsoft.com/office/drawing/2014/main" xmlns="" id="{7989865C-DA21-4099-92EC-7BA37F40DF7F}"/>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xmlns="" id="{9F9EC634-6FD2-41BE-8567-D933430AC4DD}"/>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504F8902-76BB-416A-8A2A-AB25246608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30886082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Four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677327"/>
            <a:ext cx="1828800" cy="4665662"/>
          </a:xfrm>
          <a:solidFill>
            <a:schemeClr val="tx2">
              <a:lumMod val="20000"/>
              <a:lumOff val="80000"/>
            </a:schemeClr>
          </a:solidFill>
          <a:ln>
            <a:noFill/>
          </a:ln>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523903" y="1677327"/>
            <a:ext cx="1828800" cy="4665662"/>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778725" y="1677327"/>
            <a:ext cx="1828800" cy="4665662"/>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7033546" y="1677327"/>
            <a:ext cx="1828800" cy="4665662"/>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269081" y="5226531"/>
            <a:ext cx="1831086" cy="1116459"/>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524157" y="5226531"/>
            <a:ext cx="1831086" cy="1116459"/>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779232" y="5226531"/>
            <a:ext cx="1831086" cy="1116459"/>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7034308" y="5226531"/>
            <a:ext cx="1831086" cy="1116459"/>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2" name="Title Placeholder 1">
            <a:extLst>
              <a:ext uri="{FF2B5EF4-FFF2-40B4-BE49-F238E27FC236}">
                <a16:creationId xmlns:a16="http://schemas.microsoft.com/office/drawing/2014/main" xmlns="" id="{C709AD62-4578-4F37-BC2C-A30A286C9F58}"/>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xmlns="" id="{69C60B15-462F-4D28-AEB6-5C3B0C9C9F1C}"/>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79206161-61B2-4722-A52F-98BAE364E8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37866299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hree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677418"/>
            <a:ext cx="2496312" cy="4654939"/>
          </a:xfrm>
          <a:solidFill>
            <a:schemeClr val="tx2">
              <a:lumMod val="20000"/>
              <a:lumOff val="80000"/>
            </a:schemeClr>
          </a:solidFill>
          <a:ln>
            <a:noFill/>
          </a:ln>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3323844" y="1677418"/>
            <a:ext cx="2496312" cy="4654939"/>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6378607" y="1677418"/>
            <a:ext cx="2496312" cy="4654939"/>
          </a:xfrm>
          <a:solidFill>
            <a:schemeClr val="tx2">
              <a:lumMod val="20000"/>
              <a:lumOff val="80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269081" y="5469813"/>
            <a:ext cx="2496312" cy="862544"/>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5469813"/>
            <a:ext cx="2496312" cy="862544"/>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6378607" y="5469813"/>
            <a:ext cx="2496312" cy="862544"/>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2" name="Title Placeholder 1">
            <a:extLst>
              <a:ext uri="{FF2B5EF4-FFF2-40B4-BE49-F238E27FC236}">
                <a16:creationId xmlns:a16="http://schemas.microsoft.com/office/drawing/2014/main" xmlns="" id="{A7331F94-E017-4CF5-8FCF-C43F6B75E1CC}"/>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xmlns="" id="{35D6545A-8DBD-4074-8AED-A047B2179A59}"/>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147389F9-BCEF-4746-BA8B-E38E39A06A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24290097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677324"/>
            <a:ext cx="2001794" cy="2644068"/>
          </a:xfrm>
          <a:solidFill>
            <a:schemeClr val="bg2">
              <a:lumMod val="95000"/>
            </a:schemeClr>
          </a:solidFill>
          <a:ln>
            <a:noFill/>
          </a:ln>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2477668" y="1677324"/>
            <a:ext cx="2001794" cy="2644068"/>
          </a:xfrm>
          <a:solidFill>
            <a:schemeClr val="bg2">
              <a:lumMod val="95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4671288" y="1677324"/>
            <a:ext cx="2001794" cy="2644068"/>
          </a:xfrm>
          <a:solidFill>
            <a:schemeClr val="bg2">
              <a:lumMod val="95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7" name="Picture Placeholder 3"/>
          <p:cNvSpPr>
            <a:spLocks noGrp="1"/>
          </p:cNvSpPr>
          <p:nvPr>
            <p:ph type="pic" sz="quarter" idx="13"/>
          </p:nvPr>
        </p:nvSpPr>
        <p:spPr>
          <a:xfrm>
            <a:off x="6863384" y="1677324"/>
            <a:ext cx="2001794" cy="2644068"/>
          </a:xfrm>
          <a:solidFill>
            <a:schemeClr val="bg2">
              <a:lumMod val="95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8" name="Text Placeholder 7"/>
          <p:cNvSpPr>
            <a:spLocks noGrp="1"/>
          </p:cNvSpPr>
          <p:nvPr>
            <p:ph type="body" sz="quarter" idx="19"/>
          </p:nvPr>
        </p:nvSpPr>
        <p:spPr>
          <a:xfrm>
            <a:off x="269081" y="3458848"/>
            <a:ext cx="2004296" cy="862544"/>
          </a:xfrm>
          <a:solidFill>
            <a:schemeClr val="accent1">
              <a:alpha val="80000"/>
            </a:schemeClr>
          </a:solidFill>
        </p:spPr>
        <p:txBody>
          <a:bodyPr wrap="square"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476906" y="3458848"/>
            <a:ext cx="2004296" cy="862544"/>
          </a:xfrm>
          <a:solidFill>
            <a:schemeClr val="accent2">
              <a:alpha val="80000"/>
            </a:schemeClr>
          </a:solidFill>
        </p:spPr>
        <p:txBody>
          <a:bodyPr wrap="square"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69764" y="3458848"/>
            <a:ext cx="2004296" cy="862544"/>
          </a:xfrm>
          <a:solidFill>
            <a:schemeClr val="accent3">
              <a:alpha val="80000"/>
            </a:schemeClr>
          </a:solidFill>
        </p:spPr>
        <p:txBody>
          <a:bodyPr wrap="square"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861098" y="3458848"/>
            <a:ext cx="2004296" cy="862544"/>
          </a:xfrm>
          <a:solidFill>
            <a:schemeClr val="accent4">
              <a:alpha val="80000"/>
            </a:schemeClr>
          </a:solidFill>
        </p:spPr>
        <p:txBody>
          <a:bodyPr wrap="square"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269081" y="4492629"/>
            <a:ext cx="2004296" cy="1850357"/>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9" name="Content Placeholder 13"/>
          <p:cNvSpPr>
            <a:spLocks noGrp="1"/>
          </p:cNvSpPr>
          <p:nvPr>
            <p:ph sz="quarter" idx="24"/>
          </p:nvPr>
        </p:nvSpPr>
        <p:spPr>
          <a:xfrm>
            <a:off x="2476906" y="4492629"/>
            <a:ext cx="2004296" cy="1850357"/>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20" name="Content Placeholder 13"/>
          <p:cNvSpPr>
            <a:spLocks noGrp="1"/>
          </p:cNvSpPr>
          <p:nvPr>
            <p:ph sz="quarter" idx="25"/>
          </p:nvPr>
        </p:nvSpPr>
        <p:spPr>
          <a:xfrm>
            <a:off x="4669764" y="4492629"/>
            <a:ext cx="2004296" cy="1850357"/>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21" name="Content Placeholder 13"/>
          <p:cNvSpPr>
            <a:spLocks noGrp="1"/>
          </p:cNvSpPr>
          <p:nvPr>
            <p:ph sz="quarter" idx="26"/>
          </p:nvPr>
        </p:nvSpPr>
        <p:spPr>
          <a:xfrm>
            <a:off x="6861098" y="4492629"/>
            <a:ext cx="2004296" cy="1850357"/>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22" name="Title Placeholder 1">
            <a:extLst>
              <a:ext uri="{FF2B5EF4-FFF2-40B4-BE49-F238E27FC236}">
                <a16:creationId xmlns:a16="http://schemas.microsoft.com/office/drawing/2014/main" xmlns="" id="{A9F440D8-4209-4197-A8A5-7BC69DB6E250}"/>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23" name="Straight Connector 22">
            <a:extLst>
              <a:ext uri="{FF2B5EF4-FFF2-40B4-BE49-F238E27FC236}">
                <a16:creationId xmlns:a16="http://schemas.microsoft.com/office/drawing/2014/main" xmlns="" id="{A59E57B4-096A-4DDF-B649-549D73A36E18}"/>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xmlns="" id="{CD56E6C1-2931-42C4-AB02-08E61ED0B7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20568525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hree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9081" y="1687960"/>
            <a:ext cx="2721703" cy="2644068"/>
          </a:xfrm>
          <a:solidFill>
            <a:schemeClr val="bg2">
              <a:lumMod val="95000"/>
            </a:schemeClr>
          </a:solidFill>
          <a:ln>
            <a:noFill/>
          </a:ln>
        </p:spPr>
        <p:txBody>
          <a:bodyPr vert="horz" lIns="0" tIns="0" rIns="0" bIns="0" rtlCol="0" anchor="ctr">
            <a:normAutofit/>
          </a:bodyPr>
          <a:lstStyle>
            <a:lvl1pPr>
              <a:defRPr lang="en-US" sz="1050" dirty="0"/>
            </a:lvl1pPr>
          </a:lstStyle>
          <a:p>
            <a:pPr marL="0" lvl="0" indent="0" algn="ctr">
              <a:buNone/>
            </a:pPr>
            <a:endParaRPr lang="en-US"/>
          </a:p>
        </p:txBody>
      </p:sp>
      <p:sp>
        <p:nvSpPr>
          <p:cNvPr id="5" name="Picture Placeholder 3"/>
          <p:cNvSpPr>
            <a:spLocks noGrp="1"/>
          </p:cNvSpPr>
          <p:nvPr>
            <p:ph type="pic" sz="quarter" idx="11"/>
          </p:nvPr>
        </p:nvSpPr>
        <p:spPr>
          <a:xfrm>
            <a:off x="3206386" y="1687960"/>
            <a:ext cx="2721703" cy="2644068"/>
          </a:xfrm>
          <a:solidFill>
            <a:schemeClr val="bg2">
              <a:lumMod val="95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6" name="Picture Placeholder 3"/>
          <p:cNvSpPr>
            <a:spLocks noGrp="1"/>
          </p:cNvSpPr>
          <p:nvPr>
            <p:ph type="pic" sz="quarter" idx="12"/>
          </p:nvPr>
        </p:nvSpPr>
        <p:spPr>
          <a:xfrm>
            <a:off x="6143691" y="1687960"/>
            <a:ext cx="2721703" cy="2644068"/>
          </a:xfrm>
          <a:solidFill>
            <a:schemeClr val="bg2">
              <a:lumMod val="95000"/>
            </a:schemeClr>
          </a:solidFill>
          <a:ln>
            <a:noFill/>
          </a:ln>
        </p:spPr>
        <p:txBody>
          <a:bodyPr vert="horz" lIns="0" tIns="0" rIns="0" bIns="0" rtlCol="0" anchor="ctr">
            <a:normAutofit/>
          </a:bodyPr>
          <a:lstStyle>
            <a:lvl1pPr>
              <a:defRPr lang="en-US" sz="1050"/>
            </a:lvl1pPr>
          </a:lstStyle>
          <a:p>
            <a:pPr marL="0" lvl="0" indent="0" algn="ctr">
              <a:buNone/>
            </a:pPr>
            <a:endParaRPr lang="en-US"/>
          </a:p>
        </p:txBody>
      </p:sp>
      <p:sp>
        <p:nvSpPr>
          <p:cNvPr id="9" name="Text Placeholder 7"/>
          <p:cNvSpPr>
            <a:spLocks noGrp="1"/>
          </p:cNvSpPr>
          <p:nvPr>
            <p:ph type="body" sz="quarter" idx="21"/>
          </p:nvPr>
        </p:nvSpPr>
        <p:spPr>
          <a:xfrm>
            <a:off x="269081" y="3469484"/>
            <a:ext cx="2721703" cy="862544"/>
          </a:xfrm>
          <a:solidFill>
            <a:schemeClr val="accent1">
              <a:alpha val="80000"/>
            </a:schemeClr>
          </a:solidFill>
        </p:spPr>
        <p:txBody>
          <a:bodyPr wrap="square"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206386" y="3469484"/>
            <a:ext cx="2721703" cy="862544"/>
          </a:xfrm>
          <a:solidFill>
            <a:schemeClr val="accent2">
              <a:alpha val="80000"/>
            </a:schemeClr>
          </a:solidFill>
        </p:spPr>
        <p:txBody>
          <a:bodyPr wrap="square"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6143691" y="3469484"/>
            <a:ext cx="2721703" cy="862544"/>
          </a:xfrm>
          <a:solidFill>
            <a:schemeClr val="accent3">
              <a:alpha val="80000"/>
            </a:schemeClr>
          </a:solidFill>
        </p:spPr>
        <p:txBody>
          <a:bodyPr wrap="square"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269081" y="4503265"/>
            <a:ext cx="2721703" cy="1850357"/>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5" name="Content Placeholder 13"/>
          <p:cNvSpPr>
            <a:spLocks noGrp="1"/>
          </p:cNvSpPr>
          <p:nvPr>
            <p:ph sz="quarter" idx="19"/>
          </p:nvPr>
        </p:nvSpPr>
        <p:spPr>
          <a:xfrm>
            <a:off x="3206386" y="4503265"/>
            <a:ext cx="2721703" cy="1850357"/>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6" name="Content Placeholder 13"/>
          <p:cNvSpPr>
            <a:spLocks noGrp="1"/>
          </p:cNvSpPr>
          <p:nvPr>
            <p:ph sz="quarter" idx="20"/>
          </p:nvPr>
        </p:nvSpPr>
        <p:spPr>
          <a:xfrm>
            <a:off x="6143691" y="4503265"/>
            <a:ext cx="2721703" cy="1850357"/>
          </a:xfrm>
        </p:spPr>
        <p:txBody>
          <a:bodyPr vert="horz" lIns="0" tIns="0" rIns="0" bIns="0" rtlCol="0">
            <a:noAutofit/>
          </a:bodyPr>
          <a:lstStyle>
            <a:lvl1pPr>
              <a:defRPr lang="en-US" sz="1575" dirty="0"/>
            </a:lvl1pPr>
            <a:lvl2pPr>
              <a:defRPr lang="en-US" sz="1050" dirty="0"/>
            </a:lvl2pPr>
            <a:lvl3pPr>
              <a:defRPr lang="en-US" sz="1050" dirty="0"/>
            </a:lvl3pPr>
            <a:lvl4pPr>
              <a:defRPr lang="en-US" sz="1050" dirty="0"/>
            </a:lvl4pPr>
            <a:lvl5pPr>
              <a:defRPr lang="en-US" sz="1050" dirty="0"/>
            </a:lvl5pPr>
          </a:lstStyle>
          <a:p>
            <a:pPr marL="0" lvl="0" indent="0">
              <a:buNone/>
            </a:pPr>
            <a:r>
              <a:rPr lang="en-US"/>
              <a:t>Click to edit Master text styles</a:t>
            </a:r>
          </a:p>
          <a:p>
            <a:pPr marL="128588" lvl="1" indent="-128588"/>
            <a:r>
              <a:rPr lang="en-US"/>
              <a:t>Second level</a:t>
            </a:r>
          </a:p>
          <a:p>
            <a:pPr marL="257175" lvl="2" indent="-128588"/>
            <a:r>
              <a:rPr lang="en-US"/>
              <a:t>Third level</a:t>
            </a:r>
          </a:p>
          <a:p>
            <a:pPr marL="385763" lvl="3" indent="-128588"/>
            <a:r>
              <a:rPr lang="en-US"/>
              <a:t>Fourth level</a:t>
            </a:r>
          </a:p>
          <a:p>
            <a:pPr marL="473869" lvl="4"/>
            <a:r>
              <a:rPr lang="en-US"/>
              <a:t>Fifth level</a:t>
            </a:r>
          </a:p>
        </p:txBody>
      </p:sp>
      <p:sp>
        <p:nvSpPr>
          <p:cNvPr id="18" name="Title Placeholder 1">
            <a:extLst>
              <a:ext uri="{FF2B5EF4-FFF2-40B4-BE49-F238E27FC236}">
                <a16:creationId xmlns:a16="http://schemas.microsoft.com/office/drawing/2014/main" xmlns="" id="{AEE01284-190C-4951-B70A-2D223B747D74}"/>
              </a:ext>
            </a:extLst>
          </p:cNvPr>
          <p:cNvSpPr>
            <a:spLocks noGrp="1"/>
          </p:cNvSpPr>
          <p:nvPr>
            <p:ph type="title"/>
          </p:nvPr>
        </p:nvSpPr>
        <p:spPr>
          <a:xfrm>
            <a:off x="269081" y="358776"/>
            <a:ext cx="7515879" cy="394259"/>
          </a:xfrm>
          <a:prstGeom prst="rect">
            <a:avLst/>
          </a:prstGeom>
        </p:spPr>
        <p:txBody>
          <a:bodyPr vert="horz" lIns="0" tIns="0" rIns="0" bIns="0" rtlCol="0" anchor="b">
            <a:noAutofit/>
          </a:bodyPr>
          <a:lstStyle/>
          <a:p>
            <a:r>
              <a:rPr lang="en-US"/>
              <a:t>Add title</a:t>
            </a:r>
            <a:endParaRPr lang="en-GB"/>
          </a:p>
        </p:txBody>
      </p:sp>
      <p:cxnSp>
        <p:nvCxnSpPr>
          <p:cNvPr id="19" name="Straight Connector 18">
            <a:extLst>
              <a:ext uri="{FF2B5EF4-FFF2-40B4-BE49-F238E27FC236}">
                <a16:creationId xmlns:a16="http://schemas.microsoft.com/office/drawing/2014/main" xmlns="" id="{445E6325-7C47-4FAC-B65C-F79642FD2282}"/>
              </a:ext>
            </a:extLst>
          </p:cNvPr>
          <p:cNvCxnSpPr>
            <a:cxnSpLocks/>
          </p:cNvCxnSpPr>
          <p:nvPr userDrawn="1"/>
        </p:nvCxnSpPr>
        <p:spPr>
          <a:xfrm>
            <a:off x="269081" y="833534"/>
            <a:ext cx="5686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xmlns="" id="{29281991-7CB2-4E55-A7EC-8BF0BEA7BD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1429" y="318585"/>
            <a:ext cx="749036" cy="743887"/>
          </a:xfrm>
          <a:prstGeom prst="rect">
            <a:avLst/>
          </a:prstGeom>
        </p:spPr>
      </p:pic>
    </p:spTree>
    <p:extLst>
      <p:ext uri="{BB962C8B-B14F-4D97-AF65-F5344CB8AC3E}">
        <p14:creationId xmlns:p14="http://schemas.microsoft.com/office/powerpoint/2010/main" val="125609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DDC230E-4CB3-4C03-B716-0B86F51A9994}"/>
              </a:ext>
            </a:extLst>
          </p:cNvPr>
          <p:cNvSpPr>
            <a:spLocks noGrp="1"/>
          </p:cNvSpPr>
          <p:nvPr>
            <p:ph type="dt" sz="half" idx="10"/>
          </p:nvPr>
        </p:nvSpPr>
        <p:spPr/>
        <p:txBody>
          <a:bodyPr/>
          <a:lstStyle/>
          <a:p>
            <a:fld id="{F422A126-2F2B-47D1-A9BF-8151F5F46B4C}" type="datetimeFigureOut">
              <a:rPr lang="en-GB" smtClean="0"/>
              <a:t>24/01/2022</a:t>
            </a:fld>
            <a:endParaRPr lang="en-GB"/>
          </a:p>
        </p:txBody>
      </p:sp>
      <p:sp>
        <p:nvSpPr>
          <p:cNvPr id="3" name="Footer Placeholder 2">
            <a:extLst>
              <a:ext uri="{FF2B5EF4-FFF2-40B4-BE49-F238E27FC236}">
                <a16:creationId xmlns:a16="http://schemas.microsoft.com/office/drawing/2014/main" xmlns="" id="{7A7B03EB-E845-4349-B738-C8C2345975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196F91FE-A2A3-4EA4-A56C-E3D55FE905C4}"/>
              </a:ext>
            </a:extLst>
          </p:cNvPr>
          <p:cNvSpPr>
            <a:spLocks noGrp="1"/>
          </p:cNvSpPr>
          <p:nvPr>
            <p:ph type="sldNum" sz="quarter" idx="12"/>
          </p:nvPr>
        </p:nvSpPr>
        <p:spPr/>
        <p:txBody>
          <a:bodyPr/>
          <a:lstStyle/>
          <a:p>
            <a:fld id="{C50AFD64-0751-481A-A823-31C89EF3E49E}" type="slidenum">
              <a:rPr lang="en-GB" smtClean="0"/>
              <a:t>‹#›</a:t>
            </a:fld>
            <a:endParaRPr lang="en-GB"/>
          </a:p>
        </p:txBody>
      </p:sp>
    </p:spTree>
    <p:extLst>
      <p:ext uri="{BB962C8B-B14F-4D97-AF65-F5344CB8AC3E}">
        <p14:creationId xmlns:p14="http://schemas.microsoft.com/office/powerpoint/2010/main" val="1367821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28141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381089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28141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LWBC networking event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292872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42" Type="http://schemas.openxmlformats.org/officeDocument/2006/relationships/slideLayout" Target="../slideLayouts/slideLayout60.xml"/><Relationship Id="rId47" Type="http://schemas.openxmlformats.org/officeDocument/2006/relationships/slideLayout" Target="../slideLayouts/slideLayout65.xml"/><Relationship Id="rId50" Type="http://schemas.openxmlformats.org/officeDocument/2006/relationships/slideLayout" Target="../slideLayouts/slideLayout68.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46" Type="http://schemas.openxmlformats.org/officeDocument/2006/relationships/slideLayout" Target="../slideLayouts/slideLayout64.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41" Type="http://schemas.openxmlformats.org/officeDocument/2006/relationships/slideLayout" Target="../slideLayouts/slideLayout59.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slideLayout" Target="../slideLayouts/slideLayout58.xml"/><Relationship Id="rId45" Type="http://schemas.openxmlformats.org/officeDocument/2006/relationships/slideLayout" Target="../slideLayouts/slideLayout63.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49" Type="http://schemas.openxmlformats.org/officeDocument/2006/relationships/slideLayout" Target="../slideLayouts/slideLayout67.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4" Type="http://schemas.openxmlformats.org/officeDocument/2006/relationships/slideLayout" Target="../slideLayouts/slideLayout62.xml"/><Relationship Id="rId52" Type="http://schemas.openxmlformats.org/officeDocument/2006/relationships/image" Target="../media/image7.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43" Type="http://schemas.openxmlformats.org/officeDocument/2006/relationships/slideLayout" Target="../slideLayouts/slideLayout61.xml"/><Relationship Id="rId48" Type="http://schemas.openxmlformats.org/officeDocument/2006/relationships/slideLayout" Target="../slideLayouts/slideLayout66.xml"/><Relationship Id="rId8" Type="http://schemas.openxmlformats.org/officeDocument/2006/relationships/slideLayout" Target="../slideLayouts/slideLayout26.xml"/><Relationship Id="rId5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LWBC networking event</a:t>
            </a:r>
          </a:p>
        </p:txBody>
      </p:sp>
    </p:spTree>
    <p:extLst>
      <p:ext uri="{BB962C8B-B14F-4D97-AF65-F5344CB8AC3E}">
        <p14:creationId xmlns:p14="http://schemas.microsoft.com/office/powerpoint/2010/main" val="26626108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2" r:id="rId4"/>
    <p:sldLayoutId id="2147483665" r:id="rId5"/>
    <p:sldLayoutId id="2147483764" r:id="rId6"/>
    <p:sldLayoutId id="2147483765"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918733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E5ACC7-9911-478A-B3B0-DE4E3B1405B1}"/>
              </a:ext>
            </a:extLst>
          </p:cNvPr>
          <p:cNvSpPr>
            <a:spLocks noGrp="1"/>
          </p:cNvSpPr>
          <p:nvPr>
            <p:ph type="title"/>
          </p:nvPr>
        </p:nvSpPr>
        <p:spPr>
          <a:xfrm>
            <a:off x="269081" y="331696"/>
            <a:ext cx="7515879" cy="403229"/>
          </a:xfrm>
          <a:prstGeom prst="rect">
            <a:avLst/>
          </a:prstGeom>
        </p:spPr>
        <p:txBody>
          <a:bodyPr vert="horz" lIns="0" tIns="0" rIns="0" bIns="0" rtlCol="0" anchor="b">
            <a:noAutofit/>
          </a:bodyPr>
          <a:lstStyle/>
          <a:p>
            <a:r>
              <a:rPr lang="en-US"/>
              <a:t>Add title</a:t>
            </a:r>
            <a:endParaRPr lang="en-GB"/>
          </a:p>
        </p:txBody>
      </p:sp>
      <p:sp>
        <p:nvSpPr>
          <p:cNvPr id="3" name="Text Placeholder 2">
            <a:extLst>
              <a:ext uri="{FF2B5EF4-FFF2-40B4-BE49-F238E27FC236}">
                <a16:creationId xmlns:a16="http://schemas.microsoft.com/office/drawing/2014/main" xmlns="" id="{84AE7177-E923-4413-8640-A6E6774C98F8}"/>
              </a:ext>
            </a:extLst>
          </p:cNvPr>
          <p:cNvSpPr>
            <a:spLocks noGrp="1"/>
          </p:cNvSpPr>
          <p:nvPr>
            <p:ph type="body" idx="1"/>
          </p:nvPr>
        </p:nvSpPr>
        <p:spPr>
          <a:xfrm>
            <a:off x="269081" y="1412876"/>
            <a:ext cx="8596313" cy="4932362"/>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a:extLst>
              <a:ext uri="{FF2B5EF4-FFF2-40B4-BE49-F238E27FC236}">
                <a16:creationId xmlns:a16="http://schemas.microsoft.com/office/drawing/2014/main" xmlns="" id="{FB33AB08-6910-4D09-B62D-B8DADE92A42A}"/>
              </a:ext>
            </a:extLst>
          </p:cNvPr>
          <p:cNvSpPr txBox="1"/>
          <p:nvPr userDrawn="1"/>
        </p:nvSpPr>
        <p:spPr>
          <a:xfrm>
            <a:off x="269082" y="6527389"/>
            <a:ext cx="1283388" cy="168255"/>
          </a:xfrm>
          <a:prstGeom prst="rect">
            <a:avLst/>
          </a:prstGeom>
          <a:noFill/>
        </p:spPr>
        <p:txBody>
          <a:bodyPr wrap="square" lIns="0" tIns="0" rIns="0" bIns="0" rtlCol="0">
            <a:noAutofit/>
          </a:bodyPr>
          <a:lstStyle/>
          <a:p>
            <a:pPr algn="l"/>
            <a:fld id="{13D9B5B3-34F1-4574-8603-EBF049354228}" type="slidenum">
              <a:rPr lang="en-GB" sz="600" b="0" smtClean="0">
                <a:solidFill>
                  <a:schemeClr val="tx2"/>
                </a:solidFill>
                <a:latin typeface="+mj-lt"/>
              </a:rPr>
              <a:pPr algn="l"/>
              <a:t>‹#›</a:t>
            </a:fld>
            <a:endParaRPr lang="en-GB" sz="600" b="0">
              <a:solidFill>
                <a:schemeClr val="tx2"/>
              </a:solidFill>
              <a:latin typeface="+mj-lt"/>
            </a:endParaRPr>
          </a:p>
        </p:txBody>
      </p:sp>
      <p:sp>
        <p:nvSpPr>
          <p:cNvPr id="5" name="TextBox 4">
            <a:extLst>
              <a:ext uri="{FF2B5EF4-FFF2-40B4-BE49-F238E27FC236}">
                <a16:creationId xmlns:a16="http://schemas.microsoft.com/office/drawing/2014/main" xmlns="" id="{E8A60C66-67A0-4204-B810-17DD6B838AF8}"/>
              </a:ext>
            </a:extLst>
          </p:cNvPr>
          <p:cNvSpPr txBox="1"/>
          <p:nvPr userDrawn="1"/>
        </p:nvSpPr>
        <p:spPr>
          <a:xfrm>
            <a:off x="910776" y="6527389"/>
            <a:ext cx="2700000" cy="168255"/>
          </a:xfrm>
          <a:prstGeom prst="rect">
            <a:avLst/>
          </a:prstGeom>
          <a:noFill/>
        </p:spPr>
        <p:txBody>
          <a:bodyPr wrap="square" lIns="0" tIns="0" rIns="0" bIns="0" rtlCol="0">
            <a:noAutofit/>
          </a:bodyPr>
          <a:lstStyle/>
          <a:p>
            <a:pPr algn="l"/>
            <a:r>
              <a:rPr lang="en-GB" sz="600" b="0">
                <a:solidFill>
                  <a:schemeClr val="tx2"/>
                </a:solidFill>
                <a:latin typeface="+mj-lt"/>
              </a:rPr>
              <a:t>CMCA PSFU programme 19/20</a:t>
            </a:r>
          </a:p>
        </p:txBody>
      </p:sp>
      <p:cxnSp>
        <p:nvCxnSpPr>
          <p:cNvPr id="6" name="Straight Connector 5">
            <a:extLst>
              <a:ext uri="{FF2B5EF4-FFF2-40B4-BE49-F238E27FC236}">
                <a16:creationId xmlns:a16="http://schemas.microsoft.com/office/drawing/2014/main" xmlns="" id="{EDD4AE02-E4BE-46BE-A159-AE23DE837018}"/>
              </a:ext>
            </a:extLst>
          </p:cNvPr>
          <p:cNvCxnSpPr>
            <a:cxnSpLocks/>
          </p:cNvCxnSpPr>
          <p:nvPr userDrawn="1"/>
        </p:nvCxnSpPr>
        <p:spPr>
          <a:xfrm>
            <a:off x="269081" y="833534"/>
            <a:ext cx="568614"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D1B75C38-C140-4C42-BF63-D564D855569D}"/>
              </a:ext>
            </a:extLst>
          </p:cNvPr>
          <p:cNvPicPr>
            <a:picLocks noChangeAspect="1" noChangeArrowheads="1"/>
          </p:cNvPicPr>
          <p:nvPr userDrawn="1"/>
        </p:nvPicPr>
        <p:blipFill>
          <a:blip r:embed="rId52" cstate="email">
            <a:extLst>
              <a:ext uri="{28A0092B-C50C-407E-A947-70E740481C1C}">
                <a14:useLocalDpi xmlns:a14="http://schemas.microsoft.com/office/drawing/2010/main"/>
              </a:ext>
            </a:extLst>
          </a:blip>
          <a:srcRect/>
          <a:stretch>
            <a:fillRect/>
          </a:stretch>
        </p:blipFill>
        <p:spPr bwMode="auto">
          <a:xfrm>
            <a:off x="7964432" y="202386"/>
            <a:ext cx="988442" cy="72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4090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5" r:id="rId25"/>
    <p:sldLayoutId id="2147483736" r:id="rId26"/>
    <p:sldLayoutId id="2147483738" r:id="rId27"/>
    <p:sldLayoutId id="2147483739" r:id="rId28"/>
    <p:sldLayoutId id="2147483740" r:id="rId29"/>
    <p:sldLayoutId id="2147483741" r:id="rId30"/>
    <p:sldLayoutId id="2147483743"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 id="2147483763" r:id="rId50"/>
  </p:sldLayoutIdLst>
  <p:txStyles>
    <p:titleStyle>
      <a:lvl1pPr algn="l" defTabSz="685800" rtl="0" eaLnBrk="1" latinLnBrk="0" hangingPunct="1">
        <a:lnSpc>
          <a:spcPct val="90000"/>
        </a:lnSpc>
        <a:spcBef>
          <a:spcPct val="0"/>
        </a:spcBef>
        <a:buNone/>
        <a:defRPr sz="2250" kern="1200" cap="none" baseline="0">
          <a:solidFill>
            <a:srgbClr val="000000"/>
          </a:solidFill>
          <a:latin typeface="+mj-lt"/>
          <a:ea typeface="+mj-ea"/>
          <a:cs typeface="+mj-cs"/>
        </a:defRPr>
      </a:lvl1pPr>
    </p:titleStyle>
    <p:bodyStyle>
      <a:lvl1pPr marL="171450" indent="-171450" algn="l" defTabSz="685800" rtl="0" eaLnBrk="1" latinLnBrk="0" hangingPunct="1">
        <a:lnSpc>
          <a:spcPct val="110000"/>
        </a:lnSpc>
        <a:spcBef>
          <a:spcPts val="0"/>
        </a:spcBef>
        <a:buFont typeface="Arial" panose="020B0604020202020204" pitchFamily="34" charset="0"/>
        <a:buChar char="•"/>
        <a:defRPr sz="1200" kern="1200">
          <a:solidFill>
            <a:srgbClr val="000000"/>
          </a:solidFill>
          <a:latin typeface="Book Antiqua" panose="02040602050305030304" pitchFamily="18" charset="0"/>
          <a:ea typeface="+mn-ea"/>
          <a:cs typeface="+mn-cs"/>
        </a:defRPr>
      </a:lvl1pPr>
      <a:lvl2pPr marL="514350" indent="-171450" algn="l" defTabSz="685800" rtl="0" eaLnBrk="1" latinLnBrk="0" hangingPunct="1">
        <a:lnSpc>
          <a:spcPct val="110000"/>
        </a:lnSpc>
        <a:spcBef>
          <a:spcPts val="0"/>
        </a:spcBef>
        <a:buFont typeface="Arial" panose="020B0604020202020204" pitchFamily="34" charset="0"/>
        <a:buChar char="•"/>
        <a:defRPr sz="1200" kern="1200">
          <a:solidFill>
            <a:srgbClr val="000000"/>
          </a:solidFill>
          <a:latin typeface="Book Antiqua" panose="02040602050305030304" pitchFamily="18" charset="0"/>
          <a:ea typeface="+mn-ea"/>
          <a:cs typeface="+mn-cs"/>
        </a:defRPr>
      </a:lvl2pPr>
      <a:lvl3pPr marL="857250" indent="-171450" algn="l" defTabSz="685800" rtl="0" eaLnBrk="1" latinLnBrk="0" hangingPunct="1">
        <a:lnSpc>
          <a:spcPct val="110000"/>
        </a:lnSpc>
        <a:spcBef>
          <a:spcPts val="0"/>
        </a:spcBef>
        <a:buFont typeface="Arial" panose="020B0604020202020204" pitchFamily="34" charset="0"/>
        <a:buChar char="•"/>
        <a:defRPr sz="1200" kern="1200">
          <a:solidFill>
            <a:srgbClr val="000000"/>
          </a:solidFill>
          <a:latin typeface="Book Antiqua" panose="02040602050305030304" pitchFamily="18" charset="0"/>
          <a:ea typeface="+mn-ea"/>
          <a:cs typeface="+mn-cs"/>
        </a:defRPr>
      </a:lvl3pPr>
      <a:lvl4pPr marL="1200150" indent="-171450" algn="l" defTabSz="685800" rtl="0" eaLnBrk="1" latinLnBrk="0" hangingPunct="1">
        <a:lnSpc>
          <a:spcPct val="110000"/>
        </a:lnSpc>
        <a:spcBef>
          <a:spcPts val="0"/>
        </a:spcBef>
        <a:buFont typeface="Arial" panose="020B0604020202020204" pitchFamily="34" charset="0"/>
        <a:buChar char="•"/>
        <a:defRPr sz="1200" kern="1200">
          <a:solidFill>
            <a:srgbClr val="000000"/>
          </a:solidFill>
          <a:latin typeface="Book Antiqua" panose="02040602050305030304" pitchFamily="18" charset="0"/>
          <a:ea typeface="+mn-ea"/>
          <a:cs typeface="+mn-cs"/>
        </a:defRPr>
      </a:lvl4pPr>
      <a:lvl5pPr marL="1543050" indent="-171450" algn="l" defTabSz="685800" rtl="0" eaLnBrk="1" latinLnBrk="0" hangingPunct="1">
        <a:lnSpc>
          <a:spcPct val="110000"/>
        </a:lnSpc>
        <a:spcBef>
          <a:spcPts val="0"/>
        </a:spcBef>
        <a:buFont typeface="Arial" panose="020B0604020202020204" pitchFamily="34" charset="0"/>
        <a:buChar char="•"/>
        <a:defRPr sz="1200" kern="1200">
          <a:solidFill>
            <a:srgbClr val="000000"/>
          </a:solidFill>
          <a:latin typeface="Book Antiqua" panose="020406020503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future.nhs.uk/canc/view?objectID=19564592"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www.cancerqol.england.nhs.u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www.cancerqol.england.nhs.uk/"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794E701-2AD6-4606-B820-080B243DEDD1}"/>
              </a:ext>
            </a:extLst>
          </p:cNvPr>
          <p:cNvSpPr/>
          <p:nvPr/>
        </p:nvSpPr>
        <p:spPr>
          <a:xfrm>
            <a:off x="4881274" y="39340"/>
            <a:ext cx="3771518" cy="2210376"/>
          </a:xfrm>
          <a:prstGeom prst="rect">
            <a:avLst/>
          </a:prstGeom>
        </p:spPr>
        <p:txBody>
          <a:bodyPr vert="horz" lIns="91440" tIns="45720" rIns="91440" bIns="45720" rtlCol="0" anchor="b">
            <a:normAutofit lnSpcReduction="10000"/>
          </a:bodyPr>
          <a:lstStyle/>
          <a:p>
            <a:pPr>
              <a:lnSpc>
                <a:spcPct val="120000"/>
              </a:lnSpc>
              <a:spcBef>
                <a:spcPct val="0"/>
              </a:spcBef>
            </a:pPr>
            <a:r>
              <a:rPr lang="en-US" sz="4200" b="1" dirty="0">
                <a:solidFill>
                  <a:srgbClr val="005EB8"/>
                </a:solidFill>
                <a:latin typeface="Arial" panose="020B0604020202020204" pitchFamily="34" charset="0"/>
                <a:ea typeface="+mj-ea"/>
                <a:cs typeface="Arial" panose="020B0604020202020204" pitchFamily="34" charset="0"/>
              </a:rPr>
              <a:t>Cancer Quality of Life Survey</a:t>
            </a:r>
          </a:p>
        </p:txBody>
      </p:sp>
      <p:sp>
        <p:nvSpPr>
          <p:cNvPr id="24" name="Freeform: Shape 11">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person, indoor, man, wall&#10;&#10;Description generated with high confidence">
            <a:extLst>
              <a:ext uri="{FF2B5EF4-FFF2-40B4-BE49-F238E27FC236}">
                <a16:creationId xmlns:a16="http://schemas.microsoft.com/office/drawing/2014/main" xmlns="" id="{1DF67F01-75CC-4E30-8192-7BACFCCC92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0" name="TextBox 9">
            <a:extLst>
              <a:ext uri="{FF2B5EF4-FFF2-40B4-BE49-F238E27FC236}">
                <a16:creationId xmlns:a16="http://schemas.microsoft.com/office/drawing/2014/main" xmlns="" id="{415DCD3C-8EB4-4320-989E-4ED4C804306C}"/>
              </a:ext>
            </a:extLst>
          </p:cNvPr>
          <p:cNvSpPr txBox="1"/>
          <p:nvPr/>
        </p:nvSpPr>
        <p:spPr>
          <a:xfrm>
            <a:off x="4407080" y="2844225"/>
            <a:ext cx="4518094" cy="646331"/>
          </a:xfrm>
          <a:prstGeom prst="rect">
            <a:avLst/>
          </a:prstGeom>
          <a:noFill/>
        </p:spPr>
        <p:txBody>
          <a:bodyPr wrap="square" rtlCol="0">
            <a:spAutoFit/>
          </a:bodyPr>
          <a:lstStyle/>
          <a:p>
            <a:pPr algn="ctr"/>
            <a:r>
              <a:rPr lang="en-GB" dirty="0">
                <a:solidFill>
                  <a:schemeClr val="bg1">
                    <a:lumMod val="90000"/>
                    <a:lumOff val="10000"/>
                  </a:schemeClr>
                </a:solidFill>
                <a:latin typeface="Arial" panose="020B0604020202020204" pitchFamily="34" charset="0"/>
                <a:cs typeface="Arial" panose="020B0604020202020204" pitchFamily="34" charset="0"/>
              </a:rPr>
              <a:t>Jo Chambers</a:t>
            </a:r>
          </a:p>
          <a:p>
            <a:pPr algn="ctr"/>
            <a:r>
              <a:rPr lang="en-GB" dirty="0">
                <a:solidFill>
                  <a:schemeClr val="bg1">
                    <a:lumMod val="90000"/>
                    <a:lumOff val="10000"/>
                  </a:schemeClr>
                </a:solidFill>
                <a:latin typeface="Arial" panose="020B0604020202020204" pitchFamily="34" charset="0"/>
                <a:cs typeface="Arial" panose="020B0604020202020204" pitchFamily="34" charset="0"/>
              </a:rPr>
              <a:t>Patient Rep – National QoL Survey Team</a:t>
            </a:r>
          </a:p>
        </p:txBody>
      </p:sp>
      <p:sp>
        <p:nvSpPr>
          <p:cNvPr id="6" name="Rectangle 5">
            <a:extLst>
              <a:ext uri="{FF2B5EF4-FFF2-40B4-BE49-F238E27FC236}">
                <a16:creationId xmlns:a16="http://schemas.microsoft.com/office/drawing/2014/main" xmlns="" id="{CD9C7ED5-32D5-42A0-B399-11DFA1582306}"/>
              </a:ext>
            </a:extLst>
          </p:cNvPr>
          <p:cNvSpPr/>
          <p:nvPr/>
        </p:nvSpPr>
        <p:spPr>
          <a:xfrm>
            <a:off x="3924214" y="4896492"/>
            <a:ext cx="3040408" cy="83099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dirty="0">
                <a:solidFill>
                  <a:srgbClr val="7C2855"/>
                </a:solidFill>
                <a:latin typeface="Arial" panose="020B0604020202020204" pitchFamily="34" charset="0"/>
                <a:cs typeface="Arial" panose="020B0604020202020204" pitchFamily="34" charset="0"/>
              </a:rPr>
              <a:t>#CancerQualityOfLife</a:t>
            </a:r>
          </a:p>
          <a:p>
            <a:pPr algn="r">
              <a:defRPr/>
            </a:pPr>
            <a:r>
              <a:rPr lang="en-GB" sz="1600" dirty="0">
                <a:solidFill>
                  <a:srgbClr val="7C2855"/>
                </a:solidFill>
                <a:latin typeface="Arial" panose="020B0604020202020204" pitchFamily="34" charset="0"/>
                <a:cs typeface="Arial" panose="020B0604020202020204" pitchFamily="34" charset="0"/>
              </a:rPr>
              <a:t>#LivingWithAndBeyondCancer</a:t>
            </a:r>
          </a:p>
          <a:p>
            <a:pPr algn="r">
              <a:defRPr/>
            </a:pPr>
            <a:r>
              <a:rPr lang="en-GB" sz="1600" dirty="0">
                <a:solidFill>
                  <a:srgbClr val="7C2855"/>
                </a:solidFill>
                <a:latin typeface="Arial" panose="020B0604020202020204" pitchFamily="34" charset="0"/>
                <a:cs typeface="Arial" panose="020B0604020202020204" pitchFamily="34" charset="0"/>
              </a:rPr>
              <a:t>#PersonalisedCare</a:t>
            </a:r>
          </a:p>
        </p:txBody>
      </p:sp>
      <p:pic>
        <p:nvPicPr>
          <p:cNvPr id="4" name="Picture 3" descr="Diagram&#10;&#10;Description automatically generated">
            <a:extLst>
              <a:ext uri="{FF2B5EF4-FFF2-40B4-BE49-F238E27FC236}">
                <a16:creationId xmlns:a16="http://schemas.microsoft.com/office/drawing/2014/main" xmlns="" id="{6207D5C7-9BD6-4352-8982-FE21693510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12324" y="4412342"/>
            <a:ext cx="1960470" cy="1960470"/>
          </a:xfrm>
          <a:prstGeom prst="rect">
            <a:avLst/>
          </a:prstGeom>
        </p:spPr>
      </p:pic>
      <p:sp>
        <p:nvSpPr>
          <p:cNvPr id="9" name="TextBox 8">
            <a:extLst>
              <a:ext uri="{FF2B5EF4-FFF2-40B4-BE49-F238E27FC236}">
                <a16:creationId xmlns:a16="http://schemas.microsoft.com/office/drawing/2014/main" xmlns="" id="{09E3FAB7-2598-47A2-AB9C-1440C05374AF}"/>
              </a:ext>
            </a:extLst>
          </p:cNvPr>
          <p:cNvSpPr txBox="1"/>
          <p:nvPr/>
        </p:nvSpPr>
        <p:spPr>
          <a:xfrm>
            <a:off x="2913390" y="6034256"/>
            <a:ext cx="3622020" cy="338554"/>
          </a:xfrm>
          <a:prstGeom prst="rect">
            <a:avLst/>
          </a:prstGeom>
          <a:noFill/>
        </p:spPr>
        <p:txBody>
          <a:bodyPr wrap="square" rtlCol="0">
            <a:spAutoFit/>
          </a:bodyPr>
          <a:lstStyle/>
          <a:p>
            <a:r>
              <a:rPr lang="en-GB" sz="1600" dirty="0">
                <a:solidFill>
                  <a:schemeClr val="bg1">
                    <a:lumMod val="90000"/>
                    <a:lumOff val="10000"/>
                  </a:schemeClr>
                </a:solidFill>
                <a:latin typeface="Arial" panose="020B0604020202020204" pitchFamily="34" charset="0"/>
                <a:cs typeface="Arial" panose="020B0604020202020204" pitchFamily="34" charset="0"/>
              </a:rPr>
              <a:t>NHS England and NHS Improvement</a:t>
            </a:r>
          </a:p>
        </p:txBody>
      </p:sp>
    </p:spTree>
    <p:extLst>
      <p:ext uri="{BB962C8B-B14F-4D97-AF65-F5344CB8AC3E}">
        <p14:creationId xmlns:p14="http://schemas.microsoft.com/office/powerpoint/2010/main" val="415057579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22653D2-6C54-4308-8228-8306BD00676C}"/>
              </a:ext>
            </a:extLst>
          </p:cNvPr>
          <p:cNvSpPr>
            <a:spLocks noGrp="1"/>
          </p:cNvSpPr>
          <p:nvPr>
            <p:ph type="title"/>
          </p:nvPr>
        </p:nvSpPr>
        <p:spPr>
          <a:xfrm>
            <a:off x="60160" y="151164"/>
            <a:ext cx="7741664" cy="611649"/>
          </a:xfrm>
        </p:spPr>
        <p:txBody>
          <a:bodyPr/>
          <a:lstStyle/>
          <a:p>
            <a:r>
              <a:rPr lang="en-GB" b="1" dirty="0"/>
              <a:t>Results Overview</a:t>
            </a:r>
          </a:p>
        </p:txBody>
      </p:sp>
      <p:sp>
        <p:nvSpPr>
          <p:cNvPr id="2" name="TextBox 1">
            <a:extLst>
              <a:ext uri="{FF2B5EF4-FFF2-40B4-BE49-F238E27FC236}">
                <a16:creationId xmlns:a16="http://schemas.microsoft.com/office/drawing/2014/main" xmlns="" id="{0DD99D1C-236F-465C-AA35-50DDE43995F8}"/>
              </a:ext>
            </a:extLst>
          </p:cNvPr>
          <p:cNvSpPr txBox="1"/>
          <p:nvPr/>
        </p:nvSpPr>
        <p:spPr>
          <a:xfrm>
            <a:off x="141514" y="762813"/>
            <a:ext cx="8860971" cy="5374888"/>
          </a:xfrm>
          <a:prstGeom prst="rect">
            <a:avLst/>
          </a:prstGeom>
          <a:solidFill>
            <a:schemeClr val="bg1"/>
          </a:solidFill>
          <a:ln w="76200">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endParaRPr lang="en-GB" sz="1000" b="0" i="0" u="none" strike="noStrike" baseline="0" dirty="0">
              <a:solidFill>
                <a:srgbClr val="000000"/>
              </a:solidFill>
              <a:latin typeface="Arial" panose="020B0604020202020204" pitchFamily="34" charset="0"/>
            </a:endParaRPr>
          </a:p>
          <a:p>
            <a:r>
              <a:rPr lang="en-GB" sz="1200" b="1" dirty="0">
                <a:solidFill>
                  <a:srgbClr val="000000"/>
                </a:solidFill>
                <a:latin typeface="Arial" panose="020B0604020202020204" pitchFamily="34" charset="0"/>
              </a:rPr>
              <a:t>Response Rate:</a:t>
            </a:r>
          </a:p>
          <a:p>
            <a:pPr marL="171450" indent="-171450">
              <a:buFontTx/>
              <a:buChar char="-"/>
            </a:pPr>
            <a:r>
              <a:rPr lang="en-GB" sz="1200" b="0" i="0" u="none" strike="noStrike" baseline="0" dirty="0">
                <a:solidFill>
                  <a:srgbClr val="000000"/>
                </a:solidFill>
                <a:latin typeface="Arial" panose="020B0604020202020204" pitchFamily="34" charset="0"/>
              </a:rPr>
              <a:t>The response rate is around 50% on average</a:t>
            </a:r>
          </a:p>
          <a:p>
            <a:pPr marL="171450" indent="-171450">
              <a:buFontTx/>
              <a:buChar char="-"/>
            </a:pPr>
            <a:r>
              <a:rPr lang="en-GB" sz="1200" dirty="0">
                <a:solidFill>
                  <a:srgbClr val="000000"/>
                </a:solidFill>
                <a:latin typeface="Arial" panose="020B0604020202020204" pitchFamily="34" charset="0"/>
              </a:rPr>
              <a:t>However as the actual number of cancer patients in each age range is not equal, responses are biased towards males aged 60-80. </a:t>
            </a:r>
          </a:p>
          <a:p>
            <a:pPr marL="171450" indent="-171450">
              <a:buFontTx/>
              <a:buChar char="-"/>
            </a:pPr>
            <a:r>
              <a:rPr lang="en-GB" sz="1200" dirty="0">
                <a:solidFill>
                  <a:srgbClr val="000000"/>
                </a:solidFill>
                <a:latin typeface="Arial" panose="020B0604020202020204" pitchFamily="34" charset="0"/>
              </a:rPr>
              <a:t>A much lower number of patients from a non-white background are responding. </a:t>
            </a:r>
          </a:p>
          <a:p>
            <a:pPr marL="171450" indent="-171450">
              <a:buFontTx/>
              <a:buChar char="-"/>
            </a:pPr>
            <a:endParaRPr lang="en-GB" sz="1200" dirty="0">
              <a:solidFill>
                <a:srgbClr val="000000"/>
              </a:solidFill>
              <a:latin typeface="Arial" panose="020B0604020202020204" pitchFamily="34" charset="0"/>
            </a:endParaRPr>
          </a:p>
          <a:p>
            <a:pPr marL="171450" indent="-171450">
              <a:buFontTx/>
              <a:buChar char="-"/>
            </a:pPr>
            <a:endParaRPr lang="en-GB" sz="1200" dirty="0">
              <a:solidFill>
                <a:srgbClr val="000000"/>
              </a:solidFill>
              <a:latin typeface="Arial" panose="020B0604020202020204" pitchFamily="34" charset="0"/>
            </a:endParaRPr>
          </a:p>
          <a:p>
            <a:r>
              <a:rPr lang="en-GB" sz="1200" b="1" dirty="0">
                <a:solidFill>
                  <a:srgbClr val="000000"/>
                </a:solidFill>
                <a:latin typeface="Arial" panose="020B0604020202020204" pitchFamily="34" charset="0"/>
              </a:rPr>
              <a:t>Overall:</a:t>
            </a:r>
          </a:p>
          <a:p>
            <a:pPr marL="171450" indent="-171450">
              <a:buFontTx/>
              <a:buChar char="-"/>
            </a:pPr>
            <a:r>
              <a:rPr lang="en-GB" sz="1200" b="0" i="0" u="none" strike="noStrike" baseline="0" dirty="0">
                <a:solidFill>
                  <a:srgbClr val="000000"/>
                </a:solidFill>
                <a:latin typeface="Arial" panose="020B0604020202020204" pitchFamily="34" charset="0"/>
              </a:rPr>
              <a:t>A higher percentage of cancer patients report problems compared to the general population across all 5 categories. </a:t>
            </a:r>
          </a:p>
          <a:p>
            <a:pPr marL="171450" indent="-171450">
              <a:buFontTx/>
              <a:buChar char="-"/>
            </a:pPr>
            <a:r>
              <a:rPr lang="en-GB" sz="1200" b="0" i="0" u="none" strike="noStrike" baseline="0" dirty="0">
                <a:solidFill>
                  <a:srgbClr val="000000"/>
                </a:solidFill>
                <a:latin typeface="Arial" panose="020B0604020202020204" pitchFamily="34" charset="0"/>
              </a:rPr>
              <a:t>Higher levels of ‘slight’ rather than severe problems</a:t>
            </a:r>
          </a:p>
          <a:p>
            <a:pPr marL="171450" indent="-171450">
              <a:buFontTx/>
              <a:buChar char="-"/>
            </a:pPr>
            <a:endParaRPr lang="en-GB" sz="1200" dirty="0">
              <a:solidFill>
                <a:srgbClr val="000000"/>
              </a:solidFill>
              <a:latin typeface="Arial" panose="020B0604020202020204" pitchFamily="34" charset="0"/>
            </a:endParaRPr>
          </a:p>
          <a:p>
            <a:pPr marL="171450" indent="-171450">
              <a:buFontTx/>
              <a:buChar char="-"/>
            </a:pPr>
            <a:endParaRPr lang="en-GB" sz="1200" b="0" i="0" u="none" strike="noStrike" baseline="0" dirty="0">
              <a:solidFill>
                <a:srgbClr val="000000"/>
              </a:solidFill>
              <a:latin typeface="Arial" panose="020B0604020202020204" pitchFamily="34" charset="0"/>
            </a:endParaRPr>
          </a:p>
          <a:p>
            <a:r>
              <a:rPr lang="en-GB" sz="1200" b="1" dirty="0">
                <a:solidFill>
                  <a:srgbClr val="000000"/>
                </a:solidFill>
                <a:latin typeface="Arial" panose="020B0604020202020204" pitchFamily="34" charset="0"/>
              </a:rPr>
              <a:t>EQ-5D: </a:t>
            </a:r>
            <a:r>
              <a:rPr lang="en-GB" sz="1200" dirty="0">
                <a:solidFill>
                  <a:srgbClr val="000000"/>
                </a:solidFill>
                <a:latin typeface="Arial" panose="020B0604020202020204" pitchFamily="34" charset="0"/>
              </a:rPr>
              <a:t>(comparison to the General Population)</a:t>
            </a:r>
            <a:endParaRPr lang="en-GB" sz="1200" b="1" i="0" u="none" strike="noStrike" baseline="0" dirty="0">
              <a:solidFill>
                <a:srgbClr val="000000"/>
              </a:solidFill>
              <a:latin typeface="Arial" panose="020B0604020202020204" pitchFamily="34" charset="0"/>
            </a:endParaRPr>
          </a:p>
          <a:p>
            <a:pPr marL="171450" indent="-171450">
              <a:buFontTx/>
              <a:buChar char="-"/>
            </a:pPr>
            <a:r>
              <a:rPr lang="en-GB" sz="1200" b="0" i="0" u="none" strike="noStrike" baseline="0" dirty="0">
                <a:solidFill>
                  <a:srgbClr val="000000"/>
                </a:solidFill>
                <a:latin typeface="Arial" panose="020B0604020202020204" pitchFamily="34" charset="0"/>
              </a:rPr>
              <a:t>Between 40-60% of cancer patients report problems with doing usual activities, anxiety and depression, mobility, and pain and discomfort. </a:t>
            </a:r>
          </a:p>
          <a:p>
            <a:pPr marL="171450" indent="-171450">
              <a:buFontTx/>
              <a:buChar char="-"/>
            </a:pPr>
            <a:r>
              <a:rPr lang="en-GB" sz="1200" b="0" i="0" u="none" strike="noStrike" baseline="0" dirty="0">
                <a:solidFill>
                  <a:srgbClr val="000000"/>
                </a:solidFill>
                <a:latin typeface="Arial" panose="020B0604020202020204" pitchFamily="34" charset="0"/>
              </a:rPr>
              <a:t>Problems with self-care are lower but still almost twice as high as the general population. </a:t>
            </a:r>
          </a:p>
          <a:p>
            <a:pPr marL="171450" indent="-171450">
              <a:buFontTx/>
              <a:buChar char="-"/>
            </a:pPr>
            <a:r>
              <a:rPr lang="en-GB" sz="1200" b="0" i="0" u="none" strike="noStrike" baseline="0" dirty="0">
                <a:solidFill>
                  <a:srgbClr val="000000"/>
                </a:solidFill>
                <a:latin typeface="Arial" panose="020B0604020202020204" pitchFamily="34" charset="0"/>
              </a:rPr>
              <a:t>A higher percentage of females had difficulties with anxiety and depression, and pain and discomfort than males. </a:t>
            </a:r>
          </a:p>
          <a:p>
            <a:endParaRPr lang="en-GB" sz="1200" dirty="0">
              <a:solidFill>
                <a:srgbClr val="000000"/>
              </a:solidFill>
              <a:latin typeface="Arial" panose="020B0604020202020204" pitchFamily="34" charset="0"/>
            </a:endParaRPr>
          </a:p>
          <a:p>
            <a:endParaRPr lang="en-GB" sz="1200" dirty="0">
              <a:solidFill>
                <a:srgbClr val="000000"/>
              </a:solidFill>
              <a:latin typeface="Arial" panose="020B0604020202020204" pitchFamily="34" charset="0"/>
            </a:endParaRPr>
          </a:p>
          <a:p>
            <a:r>
              <a:rPr lang="en-GB" sz="1200" b="1" i="0" u="none" strike="noStrike" baseline="0" dirty="0">
                <a:solidFill>
                  <a:srgbClr val="000000"/>
                </a:solidFill>
                <a:latin typeface="Arial" panose="020B0604020202020204" pitchFamily="34" charset="0"/>
              </a:rPr>
              <a:t>EORTC: </a:t>
            </a:r>
            <a:r>
              <a:rPr lang="en-GB" sz="1200" i="0" u="none" strike="noStrike" baseline="0" dirty="0">
                <a:solidFill>
                  <a:srgbClr val="000000"/>
                </a:solidFill>
                <a:latin typeface="Arial" panose="020B0604020202020204" pitchFamily="34" charset="0"/>
              </a:rPr>
              <a:t>(Cancer specific questions)</a:t>
            </a:r>
            <a:endParaRPr lang="en-GB" sz="1200" b="1" i="0" u="none" strike="noStrike" baseline="0" dirty="0">
              <a:solidFill>
                <a:srgbClr val="000000"/>
              </a:solidFill>
              <a:latin typeface="Arial" panose="020B0604020202020204" pitchFamily="34" charset="0"/>
            </a:endParaRPr>
          </a:p>
          <a:p>
            <a:pPr marL="171450" indent="-171450">
              <a:buFontTx/>
              <a:buChar char="-"/>
            </a:pPr>
            <a:r>
              <a:rPr lang="en-GB" sz="1200" b="0" i="0" u="none" strike="noStrike" baseline="0" dirty="0">
                <a:solidFill>
                  <a:srgbClr val="000000"/>
                </a:solidFill>
                <a:latin typeface="Arial" panose="020B0604020202020204" pitchFamily="34" charset="0"/>
              </a:rPr>
              <a:t>The most common problems are concentration and memory, work or leisure and social activities. </a:t>
            </a:r>
          </a:p>
          <a:p>
            <a:pPr marL="171450" indent="-171450">
              <a:buFontTx/>
              <a:buChar char="-"/>
            </a:pPr>
            <a:r>
              <a:rPr lang="en-GB" sz="1200" b="0" i="0" u="none" strike="noStrike" baseline="0" dirty="0">
                <a:solidFill>
                  <a:srgbClr val="000000"/>
                </a:solidFill>
                <a:latin typeface="Arial" panose="020B0604020202020204" pitchFamily="34" charset="0"/>
              </a:rPr>
              <a:t>Over 40% of younger patients report problems with concentration and memory, emotional issues, work and leisure and social activities. </a:t>
            </a:r>
          </a:p>
          <a:p>
            <a:pPr marL="171450" indent="-171450">
              <a:buFontTx/>
              <a:buChar char="-"/>
            </a:pPr>
            <a:r>
              <a:rPr lang="en-GB" sz="1200" b="0" i="0" u="none" strike="noStrike" baseline="0" dirty="0">
                <a:solidFill>
                  <a:srgbClr val="000000"/>
                </a:solidFill>
                <a:latin typeface="Arial" panose="020B0604020202020204" pitchFamily="34" charset="0"/>
              </a:rPr>
              <a:t>Older patients tend to have more issues with physical aspects and work or leisure. </a:t>
            </a:r>
            <a:endParaRPr lang="en-GB" sz="1200" dirty="0">
              <a:solidFill>
                <a:srgbClr val="000000"/>
              </a:solidFill>
              <a:latin typeface="Arial" panose="020B0604020202020204" pitchFamily="34" charset="0"/>
            </a:endParaRPr>
          </a:p>
          <a:p>
            <a:pPr marL="171450" indent="-171450">
              <a:buFontTx/>
              <a:buChar char="-"/>
            </a:pPr>
            <a:r>
              <a:rPr lang="en-GB" sz="1200" b="0" i="0" u="none" strike="noStrike" baseline="0" dirty="0">
                <a:solidFill>
                  <a:srgbClr val="000000"/>
                </a:solidFill>
                <a:latin typeface="Arial" panose="020B0604020202020204" pitchFamily="34" charset="0"/>
              </a:rPr>
              <a:t>A higher percentage of females report problems in all areas compared to males, except in social activities where the levels are very similar. </a:t>
            </a:r>
          </a:p>
          <a:p>
            <a:pPr marL="171450" indent="-171450">
              <a:buFontTx/>
              <a:buChar char="-"/>
            </a:pPr>
            <a:r>
              <a:rPr lang="en-GB" sz="1200" b="0" i="0" u="none" strike="noStrike" baseline="0" dirty="0">
                <a:solidFill>
                  <a:srgbClr val="000000"/>
                </a:solidFill>
                <a:latin typeface="Arial" panose="020B0604020202020204" pitchFamily="34" charset="0"/>
              </a:rPr>
              <a:t>The most common symptoms needing further investigation are difficulty sleeping, fatigue, constipation, pain and lack of appetite. </a:t>
            </a:r>
          </a:p>
          <a:p>
            <a:pPr marL="171450" indent="-171450">
              <a:buFontTx/>
              <a:buChar char="-"/>
            </a:pPr>
            <a:endParaRPr lang="en-GB" sz="800" dirty="0"/>
          </a:p>
        </p:txBody>
      </p:sp>
    </p:spTree>
    <p:extLst>
      <p:ext uri="{BB962C8B-B14F-4D97-AF65-F5344CB8AC3E}">
        <p14:creationId xmlns:p14="http://schemas.microsoft.com/office/powerpoint/2010/main" val="18265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22653D2-6C54-4308-8228-8306BD00676C}"/>
              </a:ext>
            </a:extLst>
          </p:cNvPr>
          <p:cNvSpPr>
            <a:spLocks noGrp="1"/>
          </p:cNvSpPr>
          <p:nvPr>
            <p:ph type="title"/>
          </p:nvPr>
        </p:nvSpPr>
        <p:spPr>
          <a:xfrm>
            <a:off x="60160" y="151164"/>
            <a:ext cx="7741664" cy="611649"/>
          </a:xfrm>
        </p:spPr>
        <p:txBody>
          <a:bodyPr/>
          <a:lstStyle/>
          <a:p>
            <a:r>
              <a:rPr lang="en-GB" b="1" dirty="0"/>
              <a:t>So What? (Patient View)</a:t>
            </a:r>
          </a:p>
        </p:txBody>
      </p:sp>
      <p:sp>
        <p:nvSpPr>
          <p:cNvPr id="2" name="TextBox 1">
            <a:extLst>
              <a:ext uri="{FF2B5EF4-FFF2-40B4-BE49-F238E27FC236}">
                <a16:creationId xmlns:a16="http://schemas.microsoft.com/office/drawing/2014/main" xmlns="" id="{0DD99D1C-236F-465C-AA35-50DDE43995F8}"/>
              </a:ext>
            </a:extLst>
          </p:cNvPr>
          <p:cNvSpPr txBox="1"/>
          <p:nvPr/>
        </p:nvSpPr>
        <p:spPr>
          <a:xfrm>
            <a:off x="141514" y="1701095"/>
            <a:ext cx="8860971" cy="3963106"/>
          </a:xfrm>
          <a:prstGeom prst="rect">
            <a:avLst/>
          </a:prstGeom>
          <a:solidFill>
            <a:schemeClr val="bg1"/>
          </a:solidFill>
          <a:ln w="76200">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342900"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The data shows there is a QoL issue for cancer patients</a:t>
            </a:r>
          </a:p>
          <a:p>
            <a:pPr marL="342900" indent="-342900" defTabSz="800100">
              <a:spcBef>
                <a:spcPct val="0"/>
              </a:spcBef>
              <a:buFontTx/>
              <a:buChar char="-"/>
              <a:defRPr/>
            </a:pPr>
            <a:endParaRPr lang="en-GB" altLang="en-US" dirty="0">
              <a:solidFill>
                <a:schemeClr val="tx1"/>
              </a:solidFill>
              <a:latin typeface="Arial" panose="020B0604020202020204" pitchFamily="34" charset="0"/>
              <a:cs typeface="Arial" panose="020B0604020202020204" pitchFamily="34" charset="0"/>
            </a:endParaRPr>
          </a:p>
          <a:p>
            <a:pPr marL="342900"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Change as a result of the data will take a long time</a:t>
            </a:r>
          </a:p>
          <a:p>
            <a:pPr marL="342900" indent="-342900" defTabSz="800100">
              <a:spcBef>
                <a:spcPct val="0"/>
              </a:spcBef>
              <a:buFontTx/>
              <a:buChar char="-"/>
              <a:defRPr/>
            </a:pPr>
            <a:endParaRPr lang="en-GB" altLang="en-US" dirty="0">
              <a:solidFill>
                <a:schemeClr val="tx1"/>
              </a:solidFill>
              <a:latin typeface="Arial" panose="020B0604020202020204" pitchFamily="34" charset="0"/>
              <a:cs typeface="Arial" panose="020B0604020202020204" pitchFamily="34" charset="0"/>
            </a:endParaRPr>
          </a:p>
          <a:p>
            <a:pPr marL="342900"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Don’t sit back and wait for the data to give the answer – what can be done now?</a:t>
            </a:r>
          </a:p>
          <a:p>
            <a:pPr marL="342900" indent="-342900" defTabSz="800100">
              <a:spcBef>
                <a:spcPct val="0"/>
              </a:spcBef>
              <a:buFontTx/>
              <a:buChar char="-"/>
              <a:defRPr/>
            </a:pPr>
            <a:endParaRPr lang="en-GB" altLang="en-US" dirty="0">
              <a:solidFill>
                <a:schemeClr val="tx1"/>
              </a:solidFill>
              <a:latin typeface="Arial" panose="020B0604020202020204" pitchFamily="34" charset="0"/>
              <a:cs typeface="Arial" panose="020B0604020202020204" pitchFamily="34" charset="0"/>
            </a:endParaRPr>
          </a:p>
          <a:p>
            <a:pPr marL="342900"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It’s not all about big sweeping changes to cancer services</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Better educate patients on self-management</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Normalise psychological after-effects of cancer treatment</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Fully use all resources that already exist</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Look at the barriers to patients accessing support</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Think about the language used</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Every conversation should be a holistic conversation</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Understand every single contact counts</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Don’t be afraid to ask </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Use HNAs</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Continuity of clinician</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Share information - joined up personalised care</a:t>
            </a:r>
          </a:p>
          <a:p>
            <a:pPr marL="800100" lvl="1" indent="-342900" defTabSz="800100">
              <a:spcBef>
                <a:spcPct val="0"/>
              </a:spcBef>
              <a:buFontTx/>
              <a:buChar char="-"/>
              <a:defRPr/>
            </a:pPr>
            <a:r>
              <a:rPr lang="en-GB" altLang="en-US" dirty="0">
                <a:solidFill>
                  <a:schemeClr val="tx1"/>
                </a:solidFill>
                <a:latin typeface="Arial" panose="020B0604020202020204" pitchFamily="34" charset="0"/>
                <a:cs typeface="Arial" panose="020B0604020202020204" pitchFamily="34" charset="0"/>
              </a:rPr>
              <a:t>Don’t assume you know what patients need – co-produce with patients</a:t>
            </a:r>
          </a:p>
          <a:p>
            <a:pPr defTabSz="800100">
              <a:spcBef>
                <a:spcPct val="0"/>
              </a:spcBef>
              <a:defRPr/>
            </a:pPr>
            <a:endParaRPr lang="en-GB" alt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264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0ABF31-2EB9-404A-B5FC-DA06615D806C}"/>
              </a:ext>
            </a:extLst>
          </p:cNvPr>
          <p:cNvSpPr>
            <a:spLocks noGrp="1"/>
          </p:cNvSpPr>
          <p:nvPr>
            <p:ph type="title"/>
          </p:nvPr>
        </p:nvSpPr>
        <p:spPr>
          <a:xfrm>
            <a:off x="0" y="92067"/>
            <a:ext cx="6567055" cy="611649"/>
          </a:xfrm>
        </p:spPr>
        <p:txBody>
          <a:bodyPr/>
          <a:lstStyle/>
          <a:p>
            <a:r>
              <a:rPr lang="en-GB" b="1" dirty="0"/>
              <a:t>Supporting products</a:t>
            </a:r>
          </a:p>
        </p:txBody>
      </p:sp>
      <p:graphicFrame>
        <p:nvGraphicFramePr>
          <p:cNvPr id="6" name="Content Placeholder 5">
            <a:extLst>
              <a:ext uri="{FF2B5EF4-FFF2-40B4-BE49-F238E27FC236}">
                <a16:creationId xmlns:a16="http://schemas.microsoft.com/office/drawing/2014/main" xmlns="" id="{DA6A4AE2-25D4-4162-853D-18B0DCAE09AE}"/>
              </a:ext>
            </a:extLst>
          </p:cNvPr>
          <p:cNvGraphicFramePr>
            <a:graphicFrameLocks noGrp="1"/>
          </p:cNvGraphicFramePr>
          <p:nvPr>
            <p:ph sz="quarter" idx="10"/>
            <p:extLst>
              <p:ext uri="{D42A27DB-BD31-4B8C-83A1-F6EECF244321}">
                <p14:modId xmlns:p14="http://schemas.microsoft.com/office/powerpoint/2010/main" val="3817572402"/>
              </p:ext>
            </p:extLst>
          </p:nvPr>
        </p:nvGraphicFramePr>
        <p:xfrm>
          <a:off x="388977" y="1431811"/>
          <a:ext cx="8464332" cy="4177257"/>
        </p:xfrm>
        <a:graphic>
          <a:graphicData uri="http://schemas.openxmlformats.org/drawingml/2006/table">
            <a:tbl>
              <a:tblPr firstRow="1" firstCol="1" bandRow="1">
                <a:tableStyleId>{5C22544A-7EE6-4342-B048-85BDC9FD1C3A}</a:tableStyleId>
              </a:tblPr>
              <a:tblGrid>
                <a:gridCol w="2083547">
                  <a:extLst>
                    <a:ext uri="{9D8B030D-6E8A-4147-A177-3AD203B41FA5}">
                      <a16:colId xmlns:a16="http://schemas.microsoft.com/office/drawing/2014/main" xmlns="" val="1094130152"/>
                    </a:ext>
                  </a:extLst>
                </a:gridCol>
                <a:gridCol w="3971817">
                  <a:extLst>
                    <a:ext uri="{9D8B030D-6E8A-4147-A177-3AD203B41FA5}">
                      <a16:colId xmlns:a16="http://schemas.microsoft.com/office/drawing/2014/main" xmlns="" val="1026723800"/>
                    </a:ext>
                  </a:extLst>
                </a:gridCol>
                <a:gridCol w="2408968">
                  <a:extLst>
                    <a:ext uri="{9D8B030D-6E8A-4147-A177-3AD203B41FA5}">
                      <a16:colId xmlns:a16="http://schemas.microsoft.com/office/drawing/2014/main" xmlns="" val="2779019295"/>
                    </a:ext>
                  </a:extLst>
                </a:gridCol>
              </a:tblGrid>
              <a:tr h="428217">
                <a:tc>
                  <a:txBody>
                    <a:bodyPr/>
                    <a:lstStyle/>
                    <a:p>
                      <a:pPr algn="ctr">
                        <a:spcAft>
                          <a:spcPts val="0"/>
                        </a:spcAft>
                      </a:pPr>
                      <a:r>
                        <a:rPr lang="en-GB" sz="2000">
                          <a:effectLst/>
                          <a:latin typeface="Arial" panose="020B0604020202020204" pitchFamily="34" charset="0"/>
                          <a:cs typeface="Arial" panose="020B0604020202020204" pitchFamily="34" charset="0"/>
                        </a:rPr>
                        <a:t>Product</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26305" marR="26305" marT="0" marB="0" anchor="ctr"/>
                </a:tc>
                <a:tc>
                  <a:txBody>
                    <a:bodyPr/>
                    <a:lstStyle/>
                    <a:p>
                      <a:pPr algn="ctr">
                        <a:spcAft>
                          <a:spcPts val="0"/>
                        </a:spcAft>
                      </a:pPr>
                      <a:r>
                        <a:rPr lang="en-GB" sz="2000">
                          <a:effectLst/>
                          <a:latin typeface="Arial" panose="020B0604020202020204" pitchFamily="34" charset="0"/>
                          <a:cs typeface="Arial" panose="020B0604020202020204" pitchFamily="34" charset="0"/>
                        </a:rPr>
                        <a:t>Brief description</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26305" marR="26305" marT="0" marB="0" anchor="ctr"/>
                </a:tc>
                <a:tc>
                  <a:txBody>
                    <a:bodyPr/>
                    <a:lstStyle/>
                    <a:p>
                      <a:pPr algn="ctr">
                        <a:spcAft>
                          <a:spcPts val="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Location</a:t>
                      </a:r>
                    </a:p>
                  </a:txBody>
                  <a:tcPr marL="26305" marR="26305" marT="0" marB="0" anchor="ctr"/>
                </a:tc>
                <a:extLst>
                  <a:ext uri="{0D108BD9-81ED-4DB2-BD59-A6C34878D82A}">
                    <a16:rowId xmlns:a16="http://schemas.microsoft.com/office/drawing/2014/main" xmlns="" val="4241148797"/>
                  </a:ext>
                </a:extLst>
              </a:tr>
              <a:tr h="2648724">
                <a:tc>
                  <a:txBody>
                    <a:bodyPr/>
                    <a:lstStyle/>
                    <a:p>
                      <a:pPr marL="0" lvl="0" indent="0" algn="ctr">
                        <a:spcAft>
                          <a:spcPts val="0"/>
                        </a:spcAft>
                        <a:buFont typeface="+mj-lt"/>
                        <a:buNone/>
                      </a:pPr>
                      <a:r>
                        <a:rPr lang="en-GB" sz="1800">
                          <a:effectLst/>
                          <a:latin typeface="Arial" panose="020B0604020202020204" pitchFamily="34" charset="0"/>
                          <a:cs typeface="Arial" panose="020B0604020202020204" pitchFamily="34" charset="0"/>
                        </a:rPr>
                        <a:t>Communications toolkit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6305" marR="26305" marT="0" marB="0" anchor="ctr"/>
                </a:tc>
                <a:tc>
                  <a:txBody>
                    <a:bodyPr/>
                    <a:lstStyle/>
                    <a:p>
                      <a:pPr marL="449263" indent="-263525">
                        <a:spcAft>
                          <a:spcPts val="0"/>
                        </a:spcAft>
                        <a:buFont typeface="Arial" panose="020B0604020202020204" pitchFamily="34" charset="0"/>
                        <a:buChar char="•"/>
                      </a:pPr>
                      <a:r>
                        <a:rPr lang="en-GB" sz="1600" dirty="0">
                          <a:effectLst/>
                          <a:latin typeface="Arial" panose="020B0604020202020204" pitchFamily="34" charset="0"/>
                          <a:cs typeface="Arial" panose="020B0604020202020204" pitchFamily="34" charset="0"/>
                        </a:rPr>
                        <a:t>Visual identity guide</a:t>
                      </a:r>
                    </a:p>
                    <a:p>
                      <a:pPr marL="449263" indent="-263525">
                        <a:spcAft>
                          <a:spcPts val="0"/>
                        </a:spcAft>
                        <a:buFont typeface="Arial" panose="020B0604020202020204" pitchFamily="34" charset="0"/>
                        <a:buChar char="•"/>
                      </a:pPr>
                      <a:r>
                        <a:rPr lang="en-GB" sz="1600" dirty="0">
                          <a:effectLst/>
                          <a:latin typeface="Arial" panose="020B0604020202020204" pitchFamily="34" charset="0"/>
                          <a:cs typeface="Arial" panose="020B0604020202020204" pitchFamily="34" charset="0"/>
                        </a:rPr>
                        <a:t>Tailored slide set </a:t>
                      </a:r>
                    </a:p>
                    <a:p>
                      <a:pPr marL="449263" indent="-263525">
                        <a:spcAft>
                          <a:spcPts val="0"/>
                        </a:spcAft>
                        <a:buFont typeface="Arial" panose="020B0604020202020204" pitchFamily="34" charset="0"/>
                        <a:buChar char="•"/>
                      </a:pPr>
                      <a:r>
                        <a:rPr lang="en-GB" sz="1600" dirty="0">
                          <a:effectLst/>
                          <a:latin typeface="Arial" panose="020B0604020202020204" pitchFamily="34" charset="0"/>
                          <a:cs typeface="Arial" panose="020B0604020202020204" pitchFamily="34" charset="0"/>
                        </a:rPr>
                        <a:t>Slide template</a:t>
                      </a:r>
                    </a:p>
                    <a:p>
                      <a:pPr marL="449263" indent="-263525">
                        <a:spcAft>
                          <a:spcPts val="0"/>
                        </a:spcAft>
                        <a:buFont typeface="Arial" panose="020B0604020202020204" pitchFamily="34" charset="0"/>
                        <a:buChar char="•"/>
                      </a:pPr>
                      <a:r>
                        <a:rPr lang="en-GB" sz="1600" dirty="0">
                          <a:effectLst/>
                          <a:latin typeface="Arial" panose="020B0604020202020204" pitchFamily="34" charset="0"/>
                          <a:cs typeface="Arial" panose="020B0604020202020204" pitchFamily="34" charset="0"/>
                        </a:rPr>
                        <a:t>Briefing notes and key messages</a:t>
                      </a:r>
                    </a:p>
                    <a:p>
                      <a:pPr marL="449263"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Arial" panose="020B0604020202020204" pitchFamily="34" charset="0"/>
                          <a:cs typeface="Arial" panose="020B0604020202020204" pitchFamily="34" charset="0"/>
                        </a:rPr>
                        <a:t>Locally printable poster</a:t>
                      </a:r>
                    </a:p>
                    <a:p>
                      <a:pPr marL="449263"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Arial" panose="020B0604020202020204" pitchFamily="34" charset="0"/>
                          <a:cs typeface="Arial" panose="020B0604020202020204" pitchFamily="34" charset="0"/>
                        </a:rPr>
                        <a:t>Social media suggestions</a:t>
                      </a:r>
                    </a:p>
                    <a:p>
                      <a:pPr marL="449263"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Arial" panose="020B0604020202020204" pitchFamily="34" charset="0"/>
                          <a:cs typeface="Arial" panose="020B0604020202020204" pitchFamily="34" charset="0"/>
                        </a:rPr>
                        <a:t>FAQs </a:t>
                      </a:r>
                    </a:p>
                    <a:p>
                      <a:pPr marL="449263"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Arial" panose="020B0604020202020204" pitchFamily="34" charset="0"/>
                          <a:cs typeface="Arial" panose="020B0604020202020204" pitchFamily="34" charset="0"/>
                        </a:rPr>
                        <a:t>Example surveys and letters</a:t>
                      </a:r>
                    </a:p>
                    <a:p>
                      <a:pPr marL="449263"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i="1" dirty="0">
                          <a:effectLst/>
                          <a:latin typeface="Arial" panose="020B0604020202020204" pitchFamily="34" charset="0"/>
                          <a:cs typeface="Arial" panose="020B0604020202020204" pitchFamily="34" charset="0"/>
                        </a:rPr>
                        <a:t>QoL Case Studies / ‘personas’</a:t>
                      </a:r>
                    </a:p>
                    <a:p>
                      <a:pPr marL="449263"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i="1" dirty="0">
                          <a:effectLst/>
                          <a:latin typeface="Arial" panose="020B0604020202020204" pitchFamily="34" charset="0"/>
                          <a:cs typeface="Arial" panose="020B0604020202020204" pitchFamily="34" charset="0"/>
                        </a:rPr>
                        <a:t>Patient information leaflet</a:t>
                      </a:r>
                    </a:p>
                    <a:p>
                      <a:pPr marL="449263"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i="1" dirty="0">
                          <a:effectLst/>
                          <a:latin typeface="Arial" panose="020B0604020202020204" pitchFamily="34" charset="0"/>
                          <a:cs typeface="Arial" panose="020B0604020202020204" pitchFamily="34" charset="0"/>
                        </a:rPr>
                        <a:t>Films</a:t>
                      </a:r>
                    </a:p>
                    <a:p>
                      <a:pPr marL="18573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1" i="1" dirty="0">
                        <a:effectLst/>
                        <a:latin typeface="Arial" panose="020B0604020202020204" pitchFamily="34" charset="0"/>
                        <a:cs typeface="Arial" panose="020B0604020202020204" pitchFamily="34" charset="0"/>
                      </a:endParaRPr>
                    </a:p>
                  </a:txBody>
                  <a:tcPr marL="26305" marR="26305" marT="0" marB="0"/>
                </a:tc>
                <a:tc>
                  <a:txBody>
                    <a:bodyPr/>
                    <a:lstStyle/>
                    <a:p>
                      <a:pPr marL="18573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Arial" panose="020B0604020202020204" pitchFamily="34" charset="0"/>
                          <a:cs typeface="Arial" panose="020B0604020202020204" pitchFamily="34" charset="0"/>
                        </a:rPr>
                        <a:t>Cancer Alliance Workspace:</a:t>
                      </a:r>
                      <a:endParaRPr lang="en-GB" sz="180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endParaRPr>
                    </a:p>
                    <a:p>
                      <a:pPr marL="18573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Arial" panose="020B0604020202020204" pitchFamily="34" charset="0"/>
                          <a:cs typeface="Arial" panose="020B0604020202020204" pitchFamily="34" charset="0"/>
                          <a:hlinkClick r:id="rId3"/>
                        </a:rPr>
                        <a:t>https://future.nhs.uk/canc/view?objectID=19564592</a:t>
                      </a:r>
                      <a:r>
                        <a:rPr lang="en-GB" sz="1800" dirty="0">
                          <a:effectLst/>
                          <a:latin typeface="Arial" panose="020B0604020202020204" pitchFamily="34" charset="0"/>
                          <a:cs typeface="Arial" panose="020B0604020202020204" pitchFamily="34" charset="0"/>
                        </a:rPr>
                        <a:t> </a:t>
                      </a:r>
                    </a:p>
                    <a:p>
                      <a:pPr marL="18573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Arial" panose="020B0604020202020204" pitchFamily="34" charset="0"/>
                        <a:cs typeface="Arial" panose="020B0604020202020204" pitchFamily="34" charset="0"/>
                      </a:endParaRPr>
                    </a:p>
                    <a:p>
                      <a:pPr marL="18573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i="1" dirty="0">
                          <a:effectLst/>
                          <a:latin typeface="Arial" panose="020B0604020202020204" pitchFamily="34" charset="0"/>
                          <a:cs typeface="Arial" panose="020B0604020202020204" pitchFamily="34" charset="0"/>
                        </a:rPr>
                        <a:t>Or on request from your Cancer Alliance.</a:t>
                      </a:r>
                    </a:p>
                  </a:txBody>
                  <a:tcPr marL="26305" marR="26305" marT="0" marB="0"/>
                </a:tc>
                <a:extLst>
                  <a:ext uri="{0D108BD9-81ED-4DB2-BD59-A6C34878D82A}">
                    <a16:rowId xmlns:a16="http://schemas.microsoft.com/office/drawing/2014/main" xmlns="" val="1778097573"/>
                  </a:ext>
                </a:extLst>
              </a:tr>
              <a:tr h="739618">
                <a:tc>
                  <a:txBody>
                    <a:bodyPr/>
                    <a:lstStyle/>
                    <a:p>
                      <a:pPr marL="0" lvl="0" indent="0" algn="ctr">
                        <a:spcAft>
                          <a:spcPts val="0"/>
                        </a:spcAft>
                        <a:buFont typeface="+mj-lt"/>
                        <a:buNone/>
                      </a:pPr>
                      <a:r>
                        <a:rPr lang="en-GB" sz="1800">
                          <a:effectLst/>
                          <a:latin typeface="Arial" panose="020B0604020202020204" pitchFamily="34" charset="0"/>
                          <a:cs typeface="Arial" panose="020B0604020202020204" pitchFamily="34" charset="0"/>
                        </a:rPr>
                        <a:t>Website and helpline</a:t>
                      </a:r>
                    </a:p>
                  </a:txBody>
                  <a:tcPr marL="26305" marR="26305" marT="0" marB="0" anchor="ctr"/>
                </a:tc>
                <a:tc>
                  <a:txBody>
                    <a:bodyPr/>
                    <a:lstStyle/>
                    <a:p>
                      <a:pPr marL="449263" indent="-263525">
                        <a:spcAft>
                          <a:spcPts val="0"/>
                        </a:spcAft>
                        <a:buFont typeface="Arial" panose="020B0604020202020204" pitchFamily="34" charset="0"/>
                        <a:buChar char="•"/>
                      </a:pPr>
                      <a:r>
                        <a:rPr lang="en-GB" sz="1600" dirty="0">
                          <a:effectLst/>
                          <a:latin typeface="Arial" panose="020B0604020202020204" pitchFamily="34" charset="0"/>
                          <a:cs typeface="Arial" panose="020B0604020202020204" pitchFamily="34" charset="0"/>
                        </a:rPr>
                        <a:t>Information for patients and the public</a:t>
                      </a:r>
                    </a:p>
                    <a:p>
                      <a:pPr marL="449263" indent="-263525">
                        <a:spcAft>
                          <a:spcPts val="0"/>
                        </a:spcAft>
                        <a:buFont typeface="Arial" panose="020B0604020202020204" pitchFamily="34" charset="0"/>
                        <a:buChar char="•"/>
                      </a:pPr>
                      <a:r>
                        <a:rPr lang="en-GB" sz="1600" dirty="0">
                          <a:effectLst/>
                          <a:latin typeface="Arial" panose="020B0604020202020204" pitchFamily="34" charset="0"/>
                          <a:cs typeface="Arial" panose="020B0604020202020204" pitchFamily="34" charset="0"/>
                        </a:rPr>
                        <a:t>Access to online survey completion</a:t>
                      </a:r>
                    </a:p>
                    <a:p>
                      <a:pPr marL="449263" indent="-263525">
                        <a:spcAft>
                          <a:spcPts val="0"/>
                        </a:spcAft>
                        <a:buFont typeface="Arial" panose="020B0604020202020204" pitchFamily="34" charset="0"/>
                        <a:buChar char="•"/>
                      </a:pPr>
                      <a:r>
                        <a:rPr lang="en-GB" sz="1600" dirty="0">
                          <a:effectLst/>
                          <a:latin typeface="Arial" panose="020B0604020202020204" pitchFamily="34" charset="0"/>
                          <a:cs typeface="Arial" panose="020B0604020202020204" pitchFamily="34" charset="0"/>
                        </a:rPr>
                        <a:t>Fully searchable and open to all</a:t>
                      </a:r>
                    </a:p>
                  </a:txBody>
                  <a:tcPr marL="26305" marR="26305" marT="0" marB="0"/>
                </a:tc>
                <a:tc>
                  <a:txBody>
                    <a:bodyPr/>
                    <a:lstStyle/>
                    <a:p>
                      <a:pPr marL="185738" indent="0">
                        <a:spcAft>
                          <a:spcPts val="0"/>
                        </a:spcAft>
                        <a:buFont typeface="Arial" panose="020B0604020202020204" pitchFamily="34" charset="0"/>
                        <a:buNone/>
                      </a:pPr>
                      <a:r>
                        <a:rPr lang="en-GB" sz="1800" dirty="0">
                          <a:effectLst/>
                          <a:latin typeface="Arial" panose="020B0604020202020204" pitchFamily="34" charset="0"/>
                          <a:cs typeface="Arial" panose="020B0604020202020204" pitchFamily="34" charset="0"/>
                          <a:hlinkClick r:id="rId4"/>
                        </a:rPr>
                        <a:t>www.CancerQoL.england.nhs.uk</a:t>
                      </a:r>
                      <a:endParaRPr lang="en-GB" sz="1800" dirty="0">
                        <a:effectLst/>
                        <a:latin typeface="Arial" panose="020B0604020202020204" pitchFamily="34" charset="0"/>
                        <a:cs typeface="Arial" panose="020B0604020202020204" pitchFamily="34" charset="0"/>
                      </a:endParaRPr>
                    </a:p>
                    <a:p>
                      <a:pPr marL="185738" indent="0">
                        <a:spcAft>
                          <a:spcPts val="0"/>
                        </a:spcAft>
                        <a:buFont typeface="Arial" panose="020B0604020202020204" pitchFamily="34" charset="0"/>
                        <a:buNone/>
                      </a:pPr>
                      <a:endParaRPr lang="en-GB" sz="1800" i="1" dirty="0">
                        <a:effectLst/>
                        <a:latin typeface="Arial" panose="020B0604020202020204" pitchFamily="34" charset="0"/>
                        <a:cs typeface="Arial" panose="020B0604020202020204" pitchFamily="34" charset="0"/>
                      </a:endParaRPr>
                    </a:p>
                  </a:txBody>
                  <a:tcPr marL="26305" marR="26305" marT="0" marB="0"/>
                </a:tc>
                <a:extLst>
                  <a:ext uri="{0D108BD9-81ED-4DB2-BD59-A6C34878D82A}">
                    <a16:rowId xmlns:a16="http://schemas.microsoft.com/office/drawing/2014/main" xmlns="" val="4031883862"/>
                  </a:ext>
                </a:extLst>
              </a:tr>
            </a:tbl>
          </a:graphicData>
        </a:graphic>
      </p:graphicFrame>
    </p:spTree>
    <p:extLst>
      <p:ext uri="{BB962C8B-B14F-4D97-AF65-F5344CB8AC3E}">
        <p14:creationId xmlns:p14="http://schemas.microsoft.com/office/powerpoint/2010/main" val="844459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0ABF31-2EB9-404A-B5FC-DA06615D806C}"/>
              </a:ext>
            </a:extLst>
          </p:cNvPr>
          <p:cNvSpPr>
            <a:spLocks noGrp="1"/>
          </p:cNvSpPr>
          <p:nvPr>
            <p:ph type="title"/>
          </p:nvPr>
        </p:nvSpPr>
        <p:spPr>
          <a:xfrm>
            <a:off x="-7472" y="110326"/>
            <a:ext cx="8081643" cy="611649"/>
          </a:xfrm>
        </p:spPr>
        <p:txBody>
          <a:bodyPr/>
          <a:lstStyle/>
          <a:p>
            <a:r>
              <a:rPr lang="en-GB" sz="3000" b="1" dirty="0"/>
              <a:t>Who can I contact for more information?</a:t>
            </a:r>
          </a:p>
        </p:txBody>
      </p:sp>
      <p:graphicFrame>
        <p:nvGraphicFramePr>
          <p:cNvPr id="6" name="Content Placeholder 5">
            <a:extLst>
              <a:ext uri="{FF2B5EF4-FFF2-40B4-BE49-F238E27FC236}">
                <a16:creationId xmlns:a16="http://schemas.microsoft.com/office/drawing/2014/main" xmlns="" id="{DA6A4AE2-25D4-4162-853D-18B0DCAE09AE}"/>
              </a:ext>
            </a:extLst>
          </p:cNvPr>
          <p:cNvGraphicFramePr>
            <a:graphicFrameLocks noGrp="1"/>
          </p:cNvGraphicFramePr>
          <p:nvPr>
            <p:ph sz="quarter" idx="10"/>
            <p:extLst>
              <p:ext uri="{D42A27DB-BD31-4B8C-83A1-F6EECF244321}">
                <p14:modId xmlns:p14="http://schemas.microsoft.com/office/powerpoint/2010/main" val="261862399"/>
              </p:ext>
            </p:extLst>
          </p:nvPr>
        </p:nvGraphicFramePr>
        <p:xfrm>
          <a:off x="666816" y="1747682"/>
          <a:ext cx="7516212" cy="2422590"/>
        </p:xfrm>
        <a:graphic>
          <a:graphicData uri="http://schemas.openxmlformats.org/drawingml/2006/table">
            <a:tbl>
              <a:tblPr firstRow="1" firstCol="1" bandRow="1">
                <a:tableStyleId>{5C22544A-7EE6-4342-B048-85BDC9FD1C3A}</a:tableStyleId>
              </a:tblPr>
              <a:tblGrid>
                <a:gridCol w="2076307">
                  <a:extLst>
                    <a:ext uri="{9D8B030D-6E8A-4147-A177-3AD203B41FA5}">
                      <a16:colId xmlns:a16="http://schemas.microsoft.com/office/drawing/2014/main" xmlns="" val="1094130152"/>
                    </a:ext>
                  </a:extLst>
                </a:gridCol>
                <a:gridCol w="5439905">
                  <a:extLst>
                    <a:ext uri="{9D8B030D-6E8A-4147-A177-3AD203B41FA5}">
                      <a16:colId xmlns:a16="http://schemas.microsoft.com/office/drawing/2014/main" xmlns="" val="1026723800"/>
                    </a:ext>
                  </a:extLst>
                </a:gridCol>
              </a:tblGrid>
              <a:tr h="428217">
                <a:tc>
                  <a:txBody>
                    <a:bodyPr/>
                    <a:lstStyle/>
                    <a:p>
                      <a:pPr algn="ctr">
                        <a:spcAft>
                          <a:spcPts val="0"/>
                        </a:spcAft>
                      </a:pPr>
                      <a:r>
                        <a:rPr lang="en-GB" sz="2000">
                          <a:effectLst/>
                          <a:latin typeface="Arial" panose="020B0604020202020204" pitchFamily="34" charset="0"/>
                          <a:cs typeface="Arial" panose="020B0604020202020204" pitchFamily="34" charset="0"/>
                        </a:rPr>
                        <a:t>Contact</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26305" marR="26305" marT="0" marB="0" anchor="ctr"/>
                </a:tc>
                <a:tc>
                  <a:txBody>
                    <a:bodyPr/>
                    <a:lstStyle/>
                    <a:p>
                      <a:pPr algn="ctr">
                        <a:spcAft>
                          <a:spcPts val="0"/>
                        </a:spcAft>
                      </a:pPr>
                      <a:r>
                        <a:rPr lang="en-GB" sz="2000">
                          <a:effectLst/>
                          <a:latin typeface="Arial" panose="020B0604020202020204" pitchFamily="34" charset="0"/>
                          <a:cs typeface="Arial" panose="020B0604020202020204" pitchFamily="34" charset="0"/>
                        </a:rPr>
                        <a:t>Details</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26305" marR="26305" marT="0" marB="0" anchor="ctr"/>
                </a:tc>
                <a:extLst>
                  <a:ext uri="{0D108BD9-81ED-4DB2-BD59-A6C34878D82A}">
                    <a16:rowId xmlns:a16="http://schemas.microsoft.com/office/drawing/2014/main" xmlns="" val="4241148797"/>
                  </a:ext>
                </a:extLst>
              </a:tr>
              <a:tr h="1067154">
                <a:tc>
                  <a:txBody>
                    <a:bodyPr/>
                    <a:lstStyle/>
                    <a:p>
                      <a:pPr marL="0" lvl="0" indent="0" algn="ctr">
                        <a:spcAft>
                          <a:spcPts val="0"/>
                        </a:spcAft>
                        <a:buFont typeface="+mj-lt"/>
                        <a:buNone/>
                      </a:pPr>
                      <a:r>
                        <a:rPr lang="en-GB" sz="1800">
                          <a:effectLst/>
                          <a:latin typeface="Arial" panose="020B0604020202020204" pitchFamily="34" charset="0"/>
                          <a:cs typeface="Arial" panose="020B0604020202020204" pitchFamily="34" charset="0"/>
                        </a:rPr>
                        <a:t>Alliance team</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6305" marR="26305" marT="0" marB="0" anchor="ctr"/>
                </a:tc>
                <a:tc>
                  <a:txBody>
                    <a:bodyPr/>
                    <a:lstStyle/>
                    <a:p>
                      <a:pPr marL="449263" indent="-263525">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rPr>
                        <a:t>Helen Shallcross (helen.shallcross@nbt.nhs.uk)</a:t>
                      </a:r>
                    </a:p>
                    <a:p>
                      <a:pPr marL="449263" indent="-263525">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rPr>
                        <a:t>Jo Chambers (Patient Rep)</a:t>
                      </a:r>
                    </a:p>
                  </a:txBody>
                  <a:tcPr marL="26305" marR="26305" marT="0" marB="0" anchor="ctr"/>
                </a:tc>
                <a:extLst>
                  <a:ext uri="{0D108BD9-81ED-4DB2-BD59-A6C34878D82A}">
                    <a16:rowId xmlns:a16="http://schemas.microsoft.com/office/drawing/2014/main" xmlns="" val="1778097573"/>
                  </a:ext>
                </a:extLst>
              </a:tr>
              <a:tr h="927219">
                <a:tc>
                  <a:txBody>
                    <a:bodyPr/>
                    <a:lstStyle/>
                    <a:p>
                      <a:pPr marL="0" lvl="0" indent="0" algn="ctr">
                        <a:spcAft>
                          <a:spcPts val="0"/>
                        </a:spcAft>
                        <a:buFont typeface="+mj-lt"/>
                        <a:buNone/>
                      </a:pPr>
                      <a:r>
                        <a:rPr lang="en-GB" sz="1800">
                          <a:effectLst/>
                          <a:latin typeface="Arial" panose="020B0604020202020204" pitchFamily="34" charset="0"/>
                          <a:cs typeface="Arial" panose="020B0604020202020204" pitchFamily="34" charset="0"/>
                        </a:rPr>
                        <a:t>National Cancer Programme</a:t>
                      </a:r>
                    </a:p>
                  </a:txBody>
                  <a:tcPr marL="26305" marR="26305" marT="0" marB="0" anchor="ctr"/>
                </a:tc>
                <a:tc>
                  <a:txBody>
                    <a:bodyPr/>
                    <a:lstStyle/>
                    <a:p>
                      <a:pPr marL="449263" indent="-263525">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rPr>
                        <a:t>Hannah Raphael (hannah.raphael@nhs.net)</a:t>
                      </a:r>
                    </a:p>
                  </a:txBody>
                  <a:tcPr marL="26305" marR="26305" marT="0" marB="0" anchor="ctr"/>
                </a:tc>
                <a:extLst>
                  <a:ext uri="{0D108BD9-81ED-4DB2-BD59-A6C34878D82A}">
                    <a16:rowId xmlns:a16="http://schemas.microsoft.com/office/drawing/2014/main" xmlns="" val="4031883862"/>
                  </a:ext>
                </a:extLst>
              </a:tr>
            </a:tbl>
          </a:graphicData>
        </a:graphic>
      </p:graphicFrame>
    </p:spTree>
    <p:extLst>
      <p:ext uri="{BB962C8B-B14F-4D97-AF65-F5344CB8AC3E}">
        <p14:creationId xmlns:p14="http://schemas.microsoft.com/office/powerpoint/2010/main" val="4234717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C93ABD5-1308-4F9B-ADED-C669818265D2}"/>
              </a:ext>
            </a:extLst>
          </p:cNvPr>
          <p:cNvSpPr>
            <a:spLocks noGrp="1"/>
          </p:cNvSpPr>
          <p:nvPr>
            <p:ph type="title"/>
          </p:nvPr>
        </p:nvSpPr>
        <p:spPr>
          <a:xfrm>
            <a:off x="690676" y="1991556"/>
            <a:ext cx="7737674" cy="611649"/>
          </a:xfrm>
        </p:spPr>
        <p:txBody>
          <a:bodyPr/>
          <a:lstStyle/>
          <a:p>
            <a:pPr algn="ctr"/>
            <a:r>
              <a:rPr lang="en-GB" b="1"/>
              <a:t>Thank you!</a:t>
            </a:r>
            <a:r>
              <a:rPr lang="en-GB"/>
              <a:t/>
            </a:r>
            <a:br>
              <a:rPr lang="en-GB"/>
            </a:br>
            <a:r>
              <a:rPr lang="en-GB"/>
              <a:t/>
            </a:r>
            <a:br>
              <a:rPr lang="en-GB"/>
            </a:br>
            <a:r>
              <a:rPr lang="en-GB" sz="2000"/>
              <a:t>This survey is being run jointly by Public Health England and NHS England and NHS Improvement. </a:t>
            </a:r>
            <a:endParaRPr lang="en-GB"/>
          </a:p>
        </p:txBody>
      </p:sp>
      <p:sp>
        <p:nvSpPr>
          <p:cNvPr id="4" name="Footer Placeholder 3">
            <a:extLst>
              <a:ext uri="{FF2B5EF4-FFF2-40B4-BE49-F238E27FC236}">
                <a16:creationId xmlns:a16="http://schemas.microsoft.com/office/drawing/2014/main" xmlns="" id="{1345BAFA-4A21-412C-9214-70B06C583E8C}"/>
              </a:ext>
            </a:extLst>
          </p:cNvPr>
          <p:cNvSpPr>
            <a:spLocks noGrp="1"/>
          </p:cNvSpPr>
          <p:nvPr>
            <p:ph type="ftr" sz="quarter" idx="3"/>
          </p:nvPr>
        </p:nvSpPr>
        <p:spPr/>
        <p:txBody>
          <a:bodyPr/>
          <a:lstStyle/>
          <a:p>
            <a:r>
              <a:rPr lang="en-US" dirty="0"/>
              <a:t>Cancer Quality of Life Survey</a:t>
            </a:r>
          </a:p>
        </p:txBody>
      </p:sp>
      <p:pic>
        <p:nvPicPr>
          <p:cNvPr id="7" name="Content Placeholder 6">
            <a:extLst>
              <a:ext uri="{FF2B5EF4-FFF2-40B4-BE49-F238E27FC236}">
                <a16:creationId xmlns:a16="http://schemas.microsoft.com/office/drawing/2014/main" xmlns="" id="{E784F739-4143-48F8-BF72-A14273AA0CEF}"/>
              </a:ext>
            </a:extLst>
          </p:cNvPr>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1386827" y="4401328"/>
            <a:ext cx="921368" cy="1018867"/>
          </a:xfrm>
          <a:prstGeom prst="rect">
            <a:avLst/>
          </a:prstGeom>
        </p:spPr>
      </p:pic>
      <p:sp>
        <p:nvSpPr>
          <p:cNvPr id="8" name="TextBox 7">
            <a:extLst>
              <a:ext uri="{FF2B5EF4-FFF2-40B4-BE49-F238E27FC236}">
                <a16:creationId xmlns:a16="http://schemas.microsoft.com/office/drawing/2014/main" xmlns="" id="{46AC7CFC-7701-438E-8EEF-6BEA9F62DCF2}"/>
              </a:ext>
            </a:extLst>
          </p:cNvPr>
          <p:cNvSpPr txBox="1"/>
          <p:nvPr/>
        </p:nvSpPr>
        <p:spPr>
          <a:xfrm>
            <a:off x="1012055" y="4401328"/>
            <a:ext cx="6835806" cy="1723549"/>
          </a:xfrm>
          <a:prstGeom prst="rect">
            <a:avLst/>
          </a:prstGeom>
          <a:noFill/>
        </p:spPr>
        <p:txBody>
          <a:bodyPr wrap="square" rtlCol="0">
            <a:spAutoFit/>
          </a:bodyPr>
          <a:lstStyle/>
          <a:p>
            <a:pPr algn="ctr"/>
            <a:r>
              <a:rPr lang="en-GB" sz="2000">
                <a:solidFill>
                  <a:srgbClr val="005EB8"/>
                </a:solidFill>
                <a:latin typeface="Arial" panose="020B0604020202020204" pitchFamily="34" charset="0"/>
                <a:cs typeface="Arial" panose="020B0604020202020204" pitchFamily="34" charset="0"/>
              </a:rPr>
              <a:t>#</a:t>
            </a:r>
            <a:r>
              <a:rPr lang="en-GB" sz="2000" err="1">
                <a:solidFill>
                  <a:srgbClr val="005EB8"/>
                </a:solidFill>
                <a:latin typeface="Arial" panose="020B0604020202020204" pitchFamily="34" charset="0"/>
                <a:cs typeface="Arial" panose="020B0604020202020204" pitchFamily="34" charset="0"/>
              </a:rPr>
              <a:t>CancerQualityofLife</a:t>
            </a:r>
            <a:endParaRPr lang="en-GB" sz="2000">
              <a:solidFill>
                <a:srgbClr val="005EB8"/>
              </a:solidFill>
              <a:latin typeface="Arial" panose="020B0604020202020204" pitchFamily="34" charset="0"/>
              <a:cs typeface="Arial" panose="020B0604020202020204" pitchFamily="34" charset="0"/>
            </a:endParaRPr>
          </a:p>
          <a:p>
            <a:pPr algn="ctr" fontAlgn="base"/>
            <a:r>
              <a:rPr lang="en-GB" sz="2000">
                <a:solidFill>
                  <a:srgbClr val="005EB8"/>
                </a:solidFill>
                <a:latin typeface="Arial" panose="020B0604020202020204" pitchFamily="34" charset="0"/>
                <a:cs typeface="Arial" panose="020B0604020202020204" pitchFamily="34" charset="0"/>
              </a:rPr>
              <a:t>#</a:t>
            </a:r>
            <a:r>
              <a:rPr lang="en-GB" sz="2000" err="1">
                <a:solidFill>
                  <a:srgbClr val="005EB8"/>
                </a:solidFill>
                <a:latin typeface="Arial" panose="020B0604020202020204" pitchFamily="34" charset="0"/>
                <a:cs typeface="Arial" panose="020B0604020202020204" pitchFamily="34" charset="0"/>
              </a:rPr>
              <a:t>LivingWithAndBeyondCancer</a:t>
            </a:r>
            <a:endParaRPr lang="en-GB" sz="2000">
              <a:solidFill>
                <a:srgbClr val="005EB8"/>
              </a:solidFill>
              <a:latin typeface="Arial" panose="020B0604020202020204" pitchFamily="34" charset="0"/>
              <a:cs typeface="Arial" panose="020B0604020202020204" pitchFamily="34" charset="0"/>
            </a:endParaRPr>
          </a:p>
          <a:p>
            <a:pPr algn="ctr" fontAlgn="base"/>
            <a:r>
              <a:rPr lang="en-GB" sz="2000">
                <a:solidFill>
                  <a:srgbClr val="005EB8"/>
                </a:solidFill>
                <a:latin typeface="Arial" panose="020B0604020202020204" pitchFamily="34" charset="0"/>
                <a:cs typeface="Arial" panose="020B0604020202020204" pitchFamily="34" charset="0"/>
              </a:rPr>
              <a:t>#</a:t>
            </a:r>
            <a:r>
              <a:rPr lang="en-GB" sz="2000" err="1">
                <a:solidFill>
                  <a:srgbClr val="005EB8"/>
                </a:solidFill>
                <a:latin typeface="Arial" panose="020B0604020202020204" pitchFamily="34" charset="0"/>
                <a:cs typeface="Arial" panose="020B0604020202020204" pitchFamily="34" charset="0"/>
              </a:rPr>
              <a:t>PersonalisedCare</a:t>
            </a:r>
            <a:endParaRPr lang="en-GB" sz="2000">
              <a:solidFill>
                <a:srgbClr val="005EB8"/>
              </a:solidFill>
              <a:latin typeface="Arial" panose="020B0604020202020204" pitchFamily="34" charset="0"/>
              <a:cs typeface="Arial" panose="020B0604020202020204" pitchFamily="34" charset="0"/>
            </a:endParaRPr>
          </a:p>
          <a:p>
            <a:pPr algn="ctr"/>
            <a:endParaRPr lang="en-GB" sz="2800">
              <a:solidFill>
                <a:srgbClr val="005EB8"/>
              </a:solidFill>
            </a:endParaRPr>
          </a:p>
          <a:p>
            <a:endParaRPr lang="en-GB"/>
          </a:p>
        </p:txBody>
      </p:sp>
      <p:pic>
        <p:nvPicPr>
          <p:cNvPr id="6" name="Picture 5" descr="\\colhpafil004\Colindale_Data\HQ Group and LARS\Group Data\Design\Branding and logos\PHE logos with strapline\Small without Old French text\PHE small logo for A4.jpg">
            <a:extLst>
              <a:ext uri="{FF2B5EF4-FFF2-40B4-BE49-F238E27FC236}">
                <a16:creationId xmlns:a16="http://schemas.microsoft.com/office/drawing/2014/main" xmlns="" id="{57DC2DB0-51EE-4991-8B18-5082B0EDAF35}"/>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7762" y="49514"/>
            <a:ext cx="2771800" cy="1367217"/>
          </a:xfrm>
          <a:prstGeom prst="rect">
            <a:avLst/>
          </a:prstGeom>
          <a:noFill/>
          <a:ln>
            <a:noFill/>
          </a:ln>
        </p:spPr>
      </p:pic>
    </p:spTree>
    <p:extLst>
      <p:ext uri="{BB962C8B-B14F-4D97-AF65-F5344CB8AC3E}">
        <p14:creationId xmlns:p14="http://schemas.microsoft.com/office/powerpoint/2010/main" val="2462031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D8FDA7-8F63-40F1-9E20-3C82A695304A}"/>
              </a:ext>
            </a:extLst>
          </p:cNvPr>
          <p:cNvSpPr>
            <a:spLocks noGrp="1"/>
          </p:cNvSpPr>
          <p:nvPr>
            <p:ph type="title"/>
          </p:nvPr>
        </p:nvSpPr>
        <p:spPr>
          <a:xfrm>
            <a:off x="87563" y="176482"/>
            <a:ext cx="7502939" cy="611649"/>
          </a:xfrm>
        </p:spPr>
        <p:txBody>
          <a:bodyPr/>
          <a:lstStyle/>
          <a:p>
            <a:r>
              <a:rPr lang="en-GB" sz="3200" b="1" dirty="0"/>
              <a:t>Response Rate</a:t>
            </a:r>
          </a:p>
        </p:txBody>
      </p:sp>
      <p:pic>
        <p:nvPicPr>
          <p:cNvPr id="8" name="Picture 7" descr="Chart&#10;&#10;Description automatically generated">
            <a:extLst>
              <a:ext uri="{FF2B5EF4-FFF2-40B4-BE49-F238E27FC236}">
                <a16:creationId xmlns:a16="http://schemas.microsoft.com/office/drawing/2014/main" xmlns="" id="{CBE13C7B-0272-422D-854C-6BE0BF938D7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810641"/>
            <a:ext cx="4491514" cy="4567641"/>
          </a:xfrm>
          <a:prstGeom prst="rect">
            <a:avLst/>
          </a:prstGeom>
          <a:noFill/>
          <a:ln>
            <a:noFill/>
          </a:ln>
        </p:spPr>
      </p:pic>
      <p:pic>
        <p:nvPicPr>
          <p:cNvPr id="4" name="Picture 3" descr="Chart, bar chart&#10;&#10;Description automatically generated">
            <a:extLst>
              <a:ext uri="{FF2B5EF4-FFF2-40B4-BE49-F238E27FC236}">
                <a16:creationId xmlns:a16="http://schemas.microsoft.com/office/drawing/2014/main" xmlns="" id="{0B2776DF-7208-4B93-9867-FB09B4D786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86" y="847512"/>
            <a:ext cx="4440154" cy="4530770"/>
          </a:xfrm>
          <a:prstGeom prst="rect">
            <a:avLst/>
          </a:prstGeom>
        </p:spPr>
      </p:pic>
      <p:sp>
        <p:nvSpPr>
          <p:cNvPr id="6" name="TextBox 5">
            <a:extLst>
              <a:ext uri="{FF2B5EF4-FFF2-40B4-BE49-F238E27FC236}">
                <a16:creationId xmlns:a16="http://schemas.microsoft.com/office/drawing/2014/main" xmlns="" id="{F82B2FBB-56ED-4E37-A88E-AE0C4CC78B19}"/>
              </a:ext>
            </a:extLst>
          </p:cNvPr>
          <p:cNvSpPr txBox="1"/>
          <p:nvPr/>
        </p:nvSpPr>
        <p:spPr>
          <a:xfrm>
            <a:off x="87563" y="5598894"/>
            <a:ext cx="8056755" cy="646331"/>
          </a:xfrm>
          <a:prstGeom prst="rect">
            <a:avLst/>
          </a:prstGeom>
          <a:noFill/>
        </p:spPr>
        <p:txBody>
          <a:bodyPr wrap="square">
            <a:spAutoFit/>
          </a:bodyPr>
          <a:lstStyle/>
          <a:p>
            <a:r>
              <a:rPr lang="en-GB" sz="1200" b="0" i="0" u="none" strike="noStrike" baseline="0" dirty="0">
                <a:solidFill>
                  <a:srgbClr val="000000"/>
                </a:solidFill>
                <a:latin typeface="Arial" panose="020B0604020202020204" pitchFamily="34" charset="0"/>
              </a:rPr>
              <a:t>- The response rate is around 50% for all age ranges, with the exception of males under 50 who have a lower rate. </a:t>
            </a:r>
          </a:p>
          <a:p>
            <a:r>
              <a:rPr lang="en-GB" sz="1200" b="0" i="0" u="none" strike="noStrike" baseline="0" dirty="0">
                <a:solidFill>
                  <a:srgbClr val="000000"/>
                </a:solidFill>
                <a:latin typeface="Arial" panose="020B0604020202020204" pitchFamily="34" charset="0"/>
              </a:rPr>
              <a:t>- However as the actual number of cancer patients in each age range is not equal, responses are biased towards males aged 60-80. </a:t>
            </a:r>
            <a:endParaRPr lang="en-GB" sz="1200" dirty="0"/>
          </a:p>
        </p:txBody>
      </p:sp>
    </p:spTree>
    <p:extLst>
      <p:ext uri="{BB962C8B-B14F-4D97-AF65-F5344CB8AC3E}">
        <p14:creationId xmlns:p14="http://schemas.microsoft.com/office/powerpoint/2010/main" val="590803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D8FDA7-8F63-40F1-9E20-3C82A695304A}"/>
              </a:ext>
            </a:extLst>
          </p:cNvPr>
          <p:cNvSpPr>
            <a:spLocks noGrp="1"/>
          </p:cNvSpPr>
          <p:nvPr>
            <p:ph type="title"/>
          </p:nvPr>
        </p:nvSpPr>
        <p:spPr>
          <a:xfrm>
            <a:off x="87563" y="176482"/>
            <a:ext cx="7502939" cy="611649"/>
          </a:xfrm>
        </p:spPr>
        <p:txBody>
          <a:bodyPr/>
          <a:lstStyle/>
          <a:p>
            <a:r>
              <a:rPr lang="en-GB" sz="3200" b="1" dirty="0"/>
              <a:t>Response Rate</a:t>
            </a:r>
          </a:p>
        </p:txBody>
      </p:sp>
      <p:pic>
        <p:nvPicPr>
          <p:cNvPr id="9" name="Picture 8" descr="Chart, waterfall chart&#10;&#10;Description automatically generated">
            <a:extLst>
              <a:ext uri="{FF2B5EF4-FFF2-40B4-BE49-F238E27FC236}">
                <a16:creationId xmlns:a16="http://schemas.microsoft.com/office/drawing/2014/main" xmlns="" id="{F723E869-48F9-4795-BD76-FBC11852F0B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1450" y="884701"/>
            <a:ext cx="4106160" cy="4175756"/>
          </a:xfrm>
          <a:prstGeom prst="rect">
            <a:avLst/>
          </a:prstGeom>
          <a:noFill/>
          <a:ln>
            <a:noFill/>
          </a:ln>
        </p:spPr>
      </p:pic>
      <p:pic>
        <p:nvPicPr>
          <p:cNvPr id="4" name="Picture 3" descr="Chart, bar chart&#10;&#10;Description automatically generated">
            <a:extLst>
              <a:ext uri="{FF2B5EF4-FFF2-40B4-BE49-F238E27FC236}">
                <a16:creationId xmlns:a16="http://schemas.microsoft.com/office/drawing/2014/main" xmlns="" id="{FA47EA3F-5838-4A58-87B6-390267B822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562" y="865925"/>
            <a:ext cx="4106160" cy="4189959"/>
          </a:xfrm>
          <a:prstGeom prst="rect">
            <a:avLst/>
          </a:prstGeom>
        </p:spPr>
      </p:pic>
      <p:sp>
        <p:nvSpPr>
          <p:cNvPr id="6" name="TextBox 5">
            <a:extLst>
              <a:ext uri="{FF2B5EF4-FFF2-40B4-BE49-F238E27FC236}">
                <a16:creationId xmlns:a16="http://schemas.microsoft.com/office/drawing/2014/main" xmlns="" id="{A454324C-B54F-41FF-953F-1CBC2D37C88B}"/>
              </a:ext>
            </a:extLst>
          </p:cNvPr>
          <p:cNvSpPr txBox="1"/>
          <p:nvPr/>
        </p:nvSpPr>
        <p:spPr>
          <a:xfrm>
            <a:off x="239752" y="5696300"/>
            <a:ext cx="7621858" cy="276999"/>
          </a:xfrm>
          <a:prstGeom prst="rect">
            <a:avLst/>
          </a:prstGeom>
          <a:noFill/>
        </p:spPr>
        <p:txBody>
          <a:bodyPr wrap="square">
            <a:spAutoFit/>
          </a:bodyPr>
          <a:lstStyle/>
          <a:p>
            <a:r>
              <a:rPr lang="en-GB" sz="1200" b="0" i="0" u="none" strike="noStrike" baseline="0" dirty="0">
                <a:solidFill>
                  <a:srgbClr val="000000"/>
                </a:solidFill>
                <a:latin typeface="Arial" panose="020B0604020202020204" pitchFamily="34" charset="0"/>
              </a:rPr>
              <a:t>- A lower number of patients from a non-white background are responding. </a:t>
            </a:r>
            <a:endParaRPr lang="en-GB" sz="1200" dirty="0"/>
          </a:p>
        </p:txBody>
      </p:sp>
    </p:spTree>
    <p:extLst>
      <p:ext uri="{BB962C8B-B14F-4D97-AF65-F5344CB8AC3E}">
        <p14:creationId xmlns:p14="http://schemas.microsoft.com/office/powerpoint/2010/main" val="1585296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D8FDA7-8F63-40F1-9E20-3C82A695304A}"/>
              </a:ext>
            </a:extLst>
          </p:cNvPr>
          <p:cNvSpPr>
            <a:spLocks noGrp="1"/>
          </p:cNvSpPr>
          <p:nvPr>
            <p:ph type="title"/>
          </p:nvPr>
        </p:nvSpPr>
        <p:spPr>
          <a:xfrm>
            <a:off x="87563" y="176482"/>
            <a:ext cx="7502939" cy="611649"/>
          </a:xfrm>
        </p:spPr>
        <p:txBody>
          <a:bodyPr/>
          <a:lstStyle/>
          <a:p>
            <a:r>
              <a:rPr lang="en-GB" sz="3200" b="1" dirty="0"/>
              <a:t>EQ-5D</a:t>
            </a:r>
          </a:p>
        </p:txBody>
      </p:sp>
      <p:pic>
        <p:nvPicPr>
          <p:cNvPr id="16" name="Picture 15">
            <a:extLst>
              <a:ext uri="{FF2B5EF4-FFF2-40B4-BE49-F238E27FC236}">
                <a16:creationId xmlns:a16="http://schemas.microsoft.com/office/drawing/2014/main" xmlns="" id="{2129EB69-E007-4349-9719-0340B73310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336" y="367305"/>
            <a:ext cx="7367662" cy="5052308"/>
          </a:xfrm>
          <a:prstGeom prst="rect">
            <a:avLst/>
          </a:prstGeom>
        </p:spPr>
      </p:pic>
      <p:sp>
        <p:nvSpPr>
          <p:cNvPr id="5" name="TextBox 4">
            <a:extLst>
              <a:ext uri="{FF2B5EF4-FFF2-40B4-BE49-F238E27FC236}">
                <a16:creationId xmlns:a16="http://schemas.microsoft.com/office/drawing/2014/main" xmlns="" id="{D11668E4-8476-44E3-9102-B8EC89FCC494}"/>
              </a:ext>
            </a:extLst>
          </p:cNvPr>
          <p:cNvSpPr txBox="1"/>
          <p:nvPr/>
        </p:nvSpPr>
        <p:spPr>
          <a:xfrm>
            <a:off x="87563" y="5419613"/>
            <a:ext cx="8770435" cy="830997"/>
          </a:xfrm>
          <a:prstGeom prst="rect">
            <a:avLst/>
          </a:prstGeom>
          <a:noFill/>
        </p:spPr>
        <p:txBody>
          <a:bodyPr wrap="square">
            <a:spAutoFit/>
          </a:bodyPr>
          <a:lstStyle/>
          <a:p>
            <a:r>
              <a:rPr lang="en-GB" sz="1200" b="0" i="0" u="none" strike="noStrike" baseline="0" dirty="0">
                <a:solidFill>
                  <a:srgbClr val="000000"/>
                </a:solidFill>
                <a:latin typeface="Arial" panose="020B0604020202020204" pitchFamily="34" charset="0"/>
              </a:rPr>
              <a:t>- A Higher percentage of cancer patients report problems compared to the general population across all 5 categories. </a:t>
            </a:r>
          </a:p>
          <a:p>
            <a:r>
              <a:rPr lang="en-GB" sz="1200" b="0" i="0" u="none" strike="noStrike" baseline="0" dirty="0">
                <a:solidFill>
                  <a:srgbClr val="000000"/>
                </a:solidFill>
                <a:latin typeface="Arial" panose="020B0604020202020204" pitchFamily="34" charset="0"/>
              </a:rPr>
              <a:t>- This increase is most significant in doing usual activities. </a:t>
            </a:r>
          </a:p>
          <a:p>
            <a:r>
              <a:rPr lang="en-GB" sz="1200" b="0" i="0" u="none" strike="noStrike" baseline="0" dirty="0">
                <a:solidFill>
                  <a:srgbClr val="000000"/>
                </a:solidFill>
                <a:latin typeface="Arial" panose="020B0604020202020204" pitchFamily="34" charset="0"/>
              </a:rPr>
              <a:t>- Between 40-60% of cancer patients report problems with anxiety and depression, mobility, and pain and discomfort. </a:t>
            </a:r>
          </a:p>
          <a:p>
            <a:r>
              <a:rPr lang="en-GB" sz="1200" b="0" i="0" u="none" strike="noStrike" baseline="0" dirty="0">
                <a:solidFill>
                  <a:srgbClr val="000000"/>
                </a:solidFill>
                <a:latin typeface="Arial" panose="020B0604020202020204" pitchFamily="34" charset="0"/>
              </a:rPr>
              <a:t>- Problems with self-care are lower but still almost twice as high as the general population. </a:t>
            </a:r>
            <a:endParaRPr lang="en-GB" sz="1200" dirty="0"/>
          </a:p>
        </p:txBody>
      </p:sp>
    </p:spTree>
    <p:extLst>
      <p:ext uri="{BB962C8B-B14F-4D97-AF65-F5344CB8AC3E}">
        <p14:creationId xmlns:p14="http://schemas.microsoft.com/office/powerpoint/2010/main" val="2439219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D8FDA7-8F63-40F1-9E20-3C82A695304A}"/>
              </a:ext>
            </a:extLst>
          </p:cNvPr>
          <p:cNvSpPr>
            <a:spLocks noGrp="1"/>
          </p:cNvSpPr>
          <p:nvPr>
            <p:ph type="title"/>
          </p:nvPr>
        </p:nvSpPr>
        <p:spPr>
          <a:xfrm>
            <a:off x="87563" y="176482"/>
            <a:ext cx="7502939" cy="611649"/>
          </a:xfrm>
        </p:spPr>
        <p:txBody>
          <a:bodyPr/>
          <a:lstStyle/>
          <a:p>
            <a:r>
              <a:rPr lang="en-GB" sz="3200" b="1" dirty="0"/>
              <a:t>EQ-5D</a:t>
            </a:r>
          </a:p>
        </p:txBody>
      </p:sp>
      <p:pic>
        <p:nvPicPr>
          <p:cNvPr id="2" name="Picture 1">
            <a:extLst>
              <a:ext uri="{FF2B5EF4-FFF2-40B4-BE49-F238E27FC236}">
                <a16:creationId xmlns:a16="http://schemas.microsoft.com/office/drawing/2014/main" xmlns="" id="{92CA88A8-E32B-4AA6-8E4A-DEFAED4425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945" y="788131"/>
            <a:ext cx="8385856" cy="4738476"/>
          </a:xfrm>
          <a:prstGeom prst="rect">
            <a:avLst/>
          </a:prstGeom>
        </p:spPr>
      </p:pic>
      <p:sp>
        <p:nvSpPr>
          <p:cNvPr id="5" name="TextBox 4">
            <a:extLst>
              <a:ext uri="{FF2B5EF4-FFF2-40B4-BE49-F238E27FC236}">
                <a16:creationId xmlns:a16="http://schemas.microsoft.com/office/drawing/2014/main" xmlns="" id="{717F85C6-D584-438D-9308-69A53F2773B2}"/>
              </a:ext>
            </a:extLst>
          </p:cNvPr>
          <p:cNvSpPr txBox="1"/>
          <p:nvPr/>
        </p:nvSpPr>
        <p:spPr>
          <a:xfrm>
            <a:off x="186748" y="5608204"/>
            <a:ext cx="8770503" cy="461665"/>
          </a:xfrm>
          <a:prstGeom prst="rect">
            <a:avLst/>
          </a:prstGeom>
          <a:noFill/>
        </p:spPr>
        <p:txBody>
          <a:bodyPr wrap="square">
            <a:spAutoFit/>
          </a:bodyPr>
          <a:lstStyle/>
          <a:p>
            <a:r>
              <a:rPr lang="en-GB" sz="1200" b="0" i="0" u="none" strike="noStrike" baseline="0" dirty="0">
                <a:solidFill>
                  <a:srgbClr val="000000"/>
                </a:solidFill>
                <a:latin typeface="Arial" panose="020B0604020202020204" pitchFamily="34" charset="0"/>
              </a:rPr>
              <a:t>The numbers reporting severe problems are very similar between the general population and cancer patients, but cancer patients report higher levels of slight problems across all 5 categories </a:t>
            </a:r>
            <a:endParaRPr lang="en-GB" sz="1200" dirty="0"/>
          </a:p>
        </p:txBody>
      </p:sp>
    </p:spTree>
    <p:extLst>
      <p:ext uri="{BB962C8B-B14F-4D97-AF65-F5344CB8AC3E}">
        <p14:creationId xmlns:p14="http://schemas.microsoft.com/office/powerpoint/2010/main" val="1196509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D8FDA7-8F63-40F1-9E20-3C82A695304A}"/>
              </a:ext>
            </a:extLst>
          </p:cNvPr>
          <p:cNvSpPr>
            <a:spLocks noGrp="1"/>
          </p:cNvSpPr>
          <p:nvPr>
            <p:ph type="title"/>
          </p:nvPr>
        </p:nvSpPr>
        <p:spPr>
          <a:xfrm>
            <a:off x="87563" y="176482"/>
            <a:ext cx="7502939" cy="611649"/>
          </a:xfrm>
        </p:spPr>
        <p:txBody>
          <a:bodyPr/>
          <a:lstStyle/>
          <a:p>
            <a:r>
              <a:rPr lang="en-GB" sz="3200" b="1" dirty="0"/>
              <a:t>EQ-5D</a:t>
            </a:r>
          </a:p>
        </p:txBody>
      </p:sp>
      <p:pic>
        <p:nvPicPr>
          <p:cNvPr id="2" name="Picture 1">
            <a:extLst>
              <a:ext uri="{FF2B5EF4-FFF2-40B4-BE49-F238E27FC236}">
                <a16:creationId xmlns:a16="http://schemas.microsoft.com/office/drawing/2014/main" xmlns="" id="{8C42BD53-30BE-4B8D-AAAB-3F6F42F342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7239" y="649713"/>
            <a:ext cx="7053101" cy="4739260"/>
          </a:xfrm>
          <a:prstGeom prst="rect">
            <a:avLst/>
          </a:prstGeom>
        </p:spPr>
      </p:pic>
      <p:sp>
        <p:nvSpPr>
          <p:cNvPr id="5" name="TextBox 4">
            <a:extLst>
              <a:ext uri="{FF2B5EF4-FFF2-40B4-BE49-F238E27FC236}">
                <a16:creationId xmlns:a16="http://schemas.microsoft.com/office/drawing/2014/main" xmlns="" id="{114CB2FD-A1FE-4CC9-9065-2485C9256515}"/>
              </a:ext>
            </a:extLst>
          </p:cNvPr>
          <p:cNvSpPr txBox="1"/>
          <p:nvPr/>
        </p:nvSpPr>
        <p:spPr>
          <a:xfrm>
            <a:off x="87563" y="5561956"/>
            <a:ext cx="8893096" cy="646331"/>
          </a:xfrm>
          <a:prstGeom prst="rect">
            <a:avLst/>
          </a:prstGeom>
          <a:noFill/>
        </p:spPr>
        <p:txBody>
          <a:bodyPr wrap="square">
            <a:spAutoFit/>
          </a:bodyPr>
          <a:lstStyle/>
          <a:p>
            <a:r>
              <a:rPr lang="en-GB" sz="1200" b="0" i="0" u="none" strike="noStrike" baseline="0" dirty="0">
                <a:solidFill>
                  <a:srgbClr val="000000"/>
                </a:solidFill>
                <a:latin typeface="Arial" panose="020B0604020202020204" pitchFamily="34" charset="0"/>
              </a:rPr>
              <a:t>- A higher percentage of females had difficulties with anxiety and depression, and pain and discomfort than males. </a:t>
            </a:r>
          </a:p>
          <a:p>
            <a:r>
              <a:rPr lang="en-GB" sz="1200" b="0" i="0" u="none" strike="noStrike" baseline="0" dirty="0">
                <a:solidFill>
                  <a:srgbClr val="000000"/>
                </a:solidFill>
                <a:latin typeface="Arial" panose="020B0604020202020204" pitchFamily="34" charset="0"/>
              </a:rPr>
              <a:t>- The levels for mobility, self-care and doing usual activities were similar for both male and female. </a:t>
            </a:r>
          </a:p>
          <a:p>
            <a:r>
              <a:rPr lang="en-GB" sz="1200" b="0" i="0" u="none" strike="noStrike" baseline="0" dirty="0">
                <a:solidFill>
                  <a:srgbClr val="000000"/>
                </a:solidFill>
                <a:latin typeface="Arial" panose="020B0604020202020204" pitchFamily="34" charset="0"/>
              </a:rPr>
              <a:t>- All cancer patient responses again were above that of the general population. </a:t>
            </a:r>
            <a:endParaRPr lang="en-GB" sz="1200" dirty="0"/>
          </a:p>
        </p:txBody>
      </p:sp>
    </p:spTree>
    <p:extLst>
      <p:ext uri="{BB962C8B-B14F-4D97-AF65-F5344CB8AC3E}">
        <p14:creationId xmlns:p14="http://schemas.microsoft.com/office/powerpoint/2010/main" val="317722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B071CC4-7B54-4ED3-9BD4-6FC8A091D6B9}"/>
              </a:ext>
            </a:extLst>
          </p:cNvPr>
          <p:cNvSpPr>
            <a:spLocks noGrp="1"/>
          </p:cNvSpPr>
          <p:nvPr>
            <p:ph type="title"/>
          </p:nvPr>
        </p:nvSpPr>
        <p:spPr>
          <a:xfrm>
            <a:off x="69862" y="127079"/>
            <a:ext cx="7189912" cy="611649"/>
          </a:xfrm>
        </p:spPr>
        <p:txBody>
          <a:bodyPr/>
          <a:lstStyle/>
          <a:p>
            <a:r>
              <a:rPr lang="en-US" b="1" dirty="0">
                <a:latin typeface="Arial"/>
                <a:cs typeface="Arial"/>
              </a:rPr>
              <a:t>Cancer Quality of Life Survey</a:t>
            </a:r>
            <a:endParaRPr lang="en-GB" b="1" dirty="0"/>
          </a:p>
        </p:txBody>
      </p:sp>
      <p:graphicFrame>
        <p:nvGraphicFramePr>
          <p:cNvPr id="8" name="Diagram 7">
            <a:extLst>
              <a:ext uri="{FF2B5EF4-FFF2-40B4-BE49-F238E27FC236}">
                <a16:creationId xmlns:a16="http://schemas.microsoft.com/office/drawing/2014/main" xmlns="" id="{BE6392AA-E210-455B-BFE8-AFC9764F4762}"/>
              </a:ext>
            </a:extLst>
          </p:cNvPr>
          <p:cNvGraphicFramePr/>
          <p:nvPr/>
        </p:nvGraphicFramePr>
        <p:xfrm>
          <a:off x="69862" y="2488320"/>
          <a:ext cx="8826652" cy="1835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xmlns="" id="{AE39B72B-CA22-4E19-9772-18BAA515CB22}"/>
              </a:ext>
            </a:extLst>
          </p:cNvPr>
          <p:cNvGrpSpPr/>
          <p:nvPr/>
        </p:nvGrpSpPr>
        <p:grpSpPr>
          <a:xfrm>
            <a:off x="591671" y="2202599"/>
            <a:ext cx="7978588" cy="2406718"/>
            <a:chOff x="0" y="0"/>
            <a:chExt cx="8266687" cy="1312635"/>
          </a:xfrm>
        </p:grpSpPr>
        <p:sp>
          <p:nvSpPr>
            <p:cNvPr id="11" name="Rectangle 10">
              <a:extLst>
                <a:ext uri="{FF2B5EF4-FFF2-40B4-BE49-F238E27FC236}">
                  <a16:creationId xmlns:a16="http://schemas.microsoft.com/office/drawing/2014/main" xmlns="" id="{647EB67A-B952-4562-B96E-561498D9132A}"/>
                </a:ext>
              </a:extLst>
            </p:cNvPr>
            <p:cNvSpPr/>
            <p:nvPr/>
          </p:nvSpPr>
          <p:spPr>
            <a:xfrm>
              <a:off x="0" y="0"/>
              <a:ext cx="8266687" cy="1150981"/>
            </a:xfrm>
            <a:prstGeom prst="rect">
              <a:avLst/>
            </a:prstGeom>
            <a:solidFill>
              <a:srgbClr val="0072CE"/>
            </a:solidFill>
            <a:ln w="762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xmlns="" id="{63F58067-0333-49F5-87FB-FBB534317B3D}"/>
                </a:ext>
              </a:extLst>
            </p:cNvPr>
            <p:cNvSpPr txBox="1"/>
            <p:nvPr/>
          </p:nvSpPr>
          <p:spPr>
            <a:xfrm>
              <a:off x="0" y="0"/>
              <a:ext cx="8266687" cy="1312635"/>
            </a:xfrm>
            <a:prstGeom prst="rect">
              <a:avLst/>
            </a:prstGeom>
            <a:solidFill>
              <a:schemeClr val="bg1"/>
            </a:solidFill>
            <a:ln w="76200">
              <a:solidFill>
                <a:srgbClr val="0070C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24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The LTP Ambition</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altLang="en-US" sz="2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‘From 2019, we will begin to introduce an innovative quality of life metric…to track and respond to the long-term impact of cancer.’</a:t>
              </a:r>
            </a:p>
          </p:txBody>
        </p:sp>
      </p:grpSp>
    </p:spTree>
    <p:extLst>
      <p:ext uri="{BB962C8B-B14F-4D97-AF65-F5344CB8AC3E}">
        <p14:creationId xmlns:p14="http://schemas.microsoft.com/office/powerpoint/2010/main" val="1305543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D8FDA7-8F63-40F1-9E20-3C82A695304A}"/>
              </a:ext>
            </a:extLst>
          </p:cNvPr>
          <p:cNvSpPr>
            <a:spLocks noGrp="1"/>
          </p:cNvSpPr>
          <p:nvPr>
            <p:ph type="title"/>
          </p:nvPr>
        </p:nvSpPr>
        <p:spPr>
          <a:xfrm>
            <a:off x="87563" y="176482"/>
            <a:ext cx="7502939" cy="611649"/>
          </a:xfrm>
        </p:spPr>
        <p:txBody>
          <a:bodyPr/>
          <a:lstStyle/>
          <a:p>
            <a:r>
              <a:rPr lang="en-GB" sz="3200" b="1" dirty="0"/>
              <a:t>EQ-5D</a:t>
            </a:r>
          </a:p>
        </p:txBody>
      </p:sp>
      <p:pic>
        <p:nvPicPr>
          <p:cNvPr id="4" name="Picture 3">
            <a:extLst>
              <a:ext uri="{FF2B5EF4-FFF2-40B4-BE49-F238E27FC236}">
                <a16:creationId xmlns:a16="http://schemas.microsoft.com/office/drawing/2014/main" xmlns="" id="{3C6B38D8-BF2D-4219-9CB7-401770A6191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554" y="482306"/>
            <a:ext cx="8060892" cy="4883304"/>
          </a:xfrm>
          <a:prstGeom prst="rect">
            <a:avLst/>
          </a:prstGeom>
          <a:noFill/>
        </p:spPr>
      </p:pic>
      <p:sp>
        <p:nvSpPr>
          <p:cNvPr id="5" name="TextBox 4">
            <a:extLst>
              <a:ext uri="{FF2B5EF4-FFF2-40B4-BE49-F238E27FC236}">
                <a16:creationId xmlns:a16="http://schemas.microsoft.com/office/drawing/2014/main" xmlns="" id="{F6D6ADB1-1117-45FB-B594-996D5F2FC53B}"/>
              </a:ext>
            </a:extLst>
          </p:cNvPr>
          <p:cNvSpPr txBox="1"/>
          <p:nvPr/>
        </p:nvSpPr>
        <p:spPr>
          <a:xfrm>
            <a:off x="225812" y="5355361"/>
            <a:ext cx="8692376" cy="1015663"/>
          </a:xfrm>
          <a:prstGeom prst="rect">
            <a:avLst/>
          </a:prstGeom>
          <a:noFill/>
        </p:spPr>
        <p:txBody>
          <a:bodyPr wrap="square">
            <a:spAutoFit/>
          </a:bodyPr>
          <a:lstStyle/>
          <a:p>
            <a:r>
              <a:rPr lang="en-GB" sz="1200" b="0" i="0" u="none" strike="noStrike" baseline="0" dirty="0">
                <a:solidFill>
                  <a:srgbClr val="000000"/>
                </a:solidFill>
                <a:latin typeface="Arial" panose="020B0604020202020204" pitchFamily="34" charset="0"/>
              </a:rPr>
              <a:t>- More patients report slight problems compared to severe problems across all areas. </a:t>
            </a:r>
          </a:p>
          <a:p>
            <a:r>
              <a:rPr lang="en-GB" sz="1200" b="0" i="0" u="none" strike="noStrike" baseline="0" dirty="0">
                <a:solidFill>
                  <a:srgbClr val="000000"/>
                </a:solidFill>
                <a:latin typeface="Arial" panose="020B0604020202020204" pitchFamily="34" charset="0"/>
              </a:rPr>
              <a:t>- Over 50% of patients report problems with pain and discomfort. </a:t>
            </a:r>
          </a:p>
          <a:p>
            <a:r>
              <a:rPr lang="en-GB" sz="1200" b="0" i="0" u="none" strike="noStrike" baseline="0" dirty="0">
                <a:solidFill>
                  <a:srgbClr val="000000"/>
                </a:solidFill>
                <a:latin typeface="Arial" panose="020B0604020202020204" pitchFamily="34" charset="0"/>
              </a:rPr>
              <a:t>- Over 40% of patients report anxiety and depression, and issues doing usual activities. </a:t>
            </a:r>
          </a:p>
          <a:p>
            <a:r>
              <a:rPr lang="en-GB" sz="1200" b="0" i="0" u="none" strike="noStrike" baseline="0" dirty="0">
                <a:solidFill>
                  <a:srgbClr val="000000"/>
                </a:solidFill>
                <a:latin typeface="Arial" panose="020B0604020202020204" pitchFamily="34" charset="0"/>
              </a:rPr>
              <a:t>- Anxiety and depression is higher in younger patients. </a:t>
            </a:r>
          </a:p>
          <a:p>
            <a:r>
              <a:rPr lang="en-GB" sz="1200" b="0" i="0" u="none" strike="noStrike" baseline="0" dirty="0">
                <a:solidFill>
                  <a:srgbClr val="000000"/>
                </a:solidFill>
                <a:latin typeface="Arial" panose="020B0604020202020204" pitchFamily="34" charset="0"/>
              </a:rPr>
              <a:t>- Older patients have more issues with mobility.</a:t>
            </a:r>
            <a:endParaRPr lang="en-GB" sz="1200" dirty="0"/>
          </a:p>
        </p:txBody>
      </p:sp>
    </p:spTree>
    <p:extLst>
      <p:ext uri="{BB962C8B-B14F-4D97-AF65-F5344CB8AC3E}">
        <p14:creationId xmlns:p14="http://schemas.microsoft.com/office/powerpoint/2010/main" val="90510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D8FDA7-8F63-40F1-9E20-3C82A695304A}"/>
              </a:ext>
            </a:extLst>
          </p:cNvPr>
          <p:cNvSpPr>
            <a:spLocks noGrp="1"/>
          </p:cNvSpPr>
          <p:nvPr>
            <p:ph type="title"/>
          </p:nvPr>
        </p:nvSpPr>
        <p:spPr>
          <a:xfrm>
            <a:off x="87563" y="176482"/>
            <a:ext cx="7502939" cy="611649"/>
          </a:xfrm>
        </p:spPr>
        <p:txBody>
          <a:bodyPr/>
          <a:lstStyle/>
          <a:p>
            <a:r>
              <a:rPr lang="en-GB" sz="3200" b="1" dirty="0"/>
              <a:t>EORTC</a:t>
            </a:r>
          </a:p>
        </p:txBody>
      </p:sp>
      <p:pic>
        <p:nvPicPr>
          <p:cNvPr id="4" name="Picture 3">
            <a:extLst>
              <a:ext uri="{FF2B5EF4-FFF2-40B4-BE49-F238E27FC236}">
                <a16:creationId xmlns:a16="http://schemas.microsoft.com/office/drawing/2014/main" xmlns="" id="{6D09CEB8-D343-4ECA-B737-44D894B8A73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4037" y="326566"/>
            <a:ext cx="7393259" cy="4921235"/>
          </a:xfrm>
          <a:prstGeom prst="rect">
            <a:avLst/>
          </a:prstGeom>
          <a:noFill/>
        </p:spPr>
      </p:pic>
      <p:sp>
        <p:nvSpPr>
          <p:cNvPr id="5" name="TextBox 4">
            <a:extLst>
              <a:ext uri="{FF2B5EF4-FFF2-40B4-BE49-F238E27FC236}">
                <a16:creationId xmlns:a16="http://schemas.microsoft.com/office/drawing/2014/main" xmlns="" id="{88453627-E2CF-4B93-84E7-5F389C57E6F9}"/>
              </a:ext>
            </a:extLst>
          </p:cNvPr>
          <p:cNvSpPr txBox="1"/>
          <p:nvPr/>
        </p:nvSpPr>
        <p:spPr>
          <a:xfrm>
            <a:off x="87563" y="5314707"/>
            <a:ext cx="9056437" cy="1015663"/>
          </a:xfrm>
          <a:prstGeom prst="rect">
            <a:avLst/>
          </a:prstGeom>
          <a:noFill/>
        </p:spPr>
        <p:txBody>
          <a:bodyPr wrap="square">
            <a:spAutoFit/>
          </a:bodyPr>
          <a:lstStyle/>
          <a:p>
            <a:r>
              <a:rPr lang="en-GB" sz="1200" b="0" i="0" u="none" strike="noStrike" baseline="0" dirty="0">
                <a:solidFill>
                  <a:srgbClr val="000000"/>
                </a:solidFill>
                <a:latin typeface="Arial" panose="020B0604020202020204" pitchFamily="34" charset="0"/>
              </a:rPr>
              <a:t>- More slight rather than severe problems across all activities. Although more severe problems compared to the EQ-5D categories. </a:t>
            </a:r>
          </a:p>
          <a:p>
            <a:r>
              <a:rPr lang="en-GB" sz="1200" b="0" i="0" u="none" strike="noStrike" baseline="0" dirty="0">
                <a:solidFill>
                  <a:srgbClr val="000000"/>
                </a:solidFill>
                <a:latin typeface="Arial" panose="020B0604020202020204" pitchFamily="34" charset="0"/>
              </a:rPr>
              <a:t>- The most common problems for all age groups are concentration and memory, work or leisure and social activities. </a:t>
            </a:r>
          </a:p>
          <a:p>
            <a:r>
              <a:rPr lang="en-GB" sz="1200" b="0" i="0" u="none" strike="noStrike" baseline="0" dirty="0">
                <a:solidFill>
                  <a:srgbClr val="000000"/>
                </a:solidFill>
                <a:latin typeface="Arial" panose="020B0604020202020204" pitchFamily="34" charset="0"/>
              </a:rPr>
              <a:t>- Over 40% of younger patients report problems with concentration and memory, emotional issues, work and leisure and social activities. </a:t>
            </a:r>
          </a:p>
          <a:p>
            <a:r>
              <a:rPr lang="en-GB" sz="1200" b="0" i="0" u="none" strike="noStrike" baseline="0" dirty="0">
                <a:solidFill>
                  <a:srgbClr val="000000"/>
                </a:solidFill>
                <a:latin typeface="Arial" panose="020B0604020202020204" pitchFamily="34" charset="0"/>
              </a:rPr>
              <a:t>- Older patients tend to have more issues with physical aspects and work or leisure. </a:t>
            </a:r>
            <a:endParaRPr lang="en-GB" sz="1200" dirty="0"/>
          </a:p>
        </p:txBody>
      </p:sp>
    </p:spTree>
    <p:extLst>
      <p:ext uri="{BB962C8B-B14F-4D97-AF65-F5344CB8AC3E}">
        <p14:creationId xmlns:p14="http://schemas.microsoft.com/office/powerpoint/2010/main" val="2338945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D8FDA7-8F63-40F1-9E20-3C82A695304A}"/>
              </a:ext>
            </a:extLst>
          </p:cNvPr>
          <p:cNvSpPr>
            <a:spLocks noGrp="1"/>
          </p:cNvSpPr>
          <p:nvPr>
            <p:ph type="title"/>
          </p:nvPr>
        </p:nvSpPr>
        <p:spPr>
          <a:xfrm>
            <a:off x="87563" y="176482"/>
            <a:ext cx="7502939" cy="611649"/>
          </a:xfrm>
        </p:spPr>
        <p:txBody>
          <a:bodyPr/>
          <a:lstStyle/>
          <a:p>
            <a:r>
              <a:rPr lang="en-GB" sz="3200" b="1" dirty="0"/>
              <a:t>EORTC</a:t>
            </a:r>
          </a:p>
        </p:txBody>
      </p:sp>
      <p:pic>
        <p:nvPicPr>
          <p:cNvPr id="4" name="Picture 3">
            <a:extLst>
              <a:ext uri="{FF2B5EF4-FFF2-40B4-BE49-F238E27FC236}">
                <a16:creationId xmlns:a16="http://schemas.microsoft.com/office/drawing/2014/main" xmlns="" id="{66C4443E-B74D-4CC3-9EB8-69CA303663F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0563" y="372202"/>
            <a:ext cx="7770547" cy="5617776"/>
          </a:xfrm>
          <a:prstGeom prst="rect">
            <a:avLst/>
          </a:prstGeom>
          <a:noFill/>
        </p:spPr>
      </p:pic>
      <p:sp>
        <p:nvSpPr>
          <p:cNvPr id="5" name="TextBox 4">
            <a:extLst>
              <a:ext uri="{FF2B5EF4-FFF2-40B4-BE49-F238E27FC236}">
                <a16:creationId xmlns:a16="http://schemas.microsoft.com/office/drawing/2014/main" xmlns="" id="{536322CB-A2DE-4A34-821E-3CD3D6A581F9}"/>
              </a:ext>
            </a:extLst>
          </p:cNvPr>
          <p:cNvSpPr txBox="1"/>
          <p:nvPr/>
        </p:nvSpPr>
        <p:spPr>
          <a:xfrm>
            <a:off x="136725" y="5938049"/>
            <a:ext cx="8324385" cy="461665"/>
          </a:xfrm>
          <a:prstGeom prst="rect">
            <a:avLst/>
          </a:prstGeom>
          <a:noFill/>
        </p:spPr>
        <p:txBody>
          <a:bodyPr wrap="square">
            <a:spAutoFit/>
          </a:bodyPr>
          <a:lstStyle/>
          <a:p>
            <a:r>
              <a:rPr lang="en-GB" sz="1200" b="0" i="0" u="none" strike="noStrike" baseline="0" dirty="0">
                <a:solidFill>
                  <a:srgbClr val="000000"/>
                </a:solidFill>
                <a:latin typeface="Arial" panose="020B0604020202020204" pitchFamily="34" charset="0"/>
              </a:rPr>
              <a:t>- A higher percentage of females report problems in all areas compared to males, except in social activities where the levels are very similar. </a:t>
            </a:r>
            <a:endParaRPr lang="en-GB" sz="1200" dirty="0"/>
          </a:p>
        </p:txBody>
      </p:sp>
    </p:spTree>
    <p:extLst>
      <p:ext uri="{BB962C8B-B14F-4D97-AF65-F5344CB8AC3E}">
        <p14:creationId xmlns:p14="http://schemas.microsoft.com/office/powerpoint/2010/main" val="3347552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D8FDA7-8F63-40F1-9E20-3C82A695304A}"/>
              </a:ext>
            </a:extLst>
          </p:cNvPr>
          <p:cNvSpPr>
            <a:spLocks noGrp="1"/>
          </p:cNvSpPr>
          <p:nvPr>
            <p:ph type="title"/>
          </p:nvPr>
        </p:nvSpPr>
        <p:spPr>
          <a:xfrm>
            <a:off x="87563" y="176482"/>
            <a:ext cx="7502939" cy="611649"/>
          </a:xfrm>
        </p:spPr>
        <p:txBody>
          <a:bodyPr/>
          <a:lstStyle/>
          <a:p>
            <a:r>
              <a:rPr lang="en-GB" sz="3200" b="1" dirty="0"/>
              <a:t>EORTC</a:t>
            </a:r>
          </a:p>
        </p:txBody>
      </p:sp>
      <p:pic>
        <p:nvPicPr>
          <p:cNvPr id="2" name="Picture 1">
            <a:extLst>
              <a:ext uri="{FF2B5EF4-FFF2-40B4-BE49-F238E27FC236}">
                <a16:creationId xmlns:a16="http://schemas.microsoft.com/office/drawing/2014/main" xmlns="" id="{96813500-C793-44A6-9BCC-13B026C9C2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425" y="788131"/>
            <a:ext cx="8817150" cy="4954249"/>
          </a:xfrm>
          <a:prstGeom prst="rect">
            <a:avLst/>
          </a:prstGeom>
        </p:spPr>
      </p:pic>
      <p:sp>
        <p:nvSpPr>
          <p:cNvPr id="5" name="TextBox 4">
            <a:extLst>
              <a:ext uri="{FF2B5EF4-FFF2-40B4-BE49-F238E27FC236}">
                <a16:creationId xmlns:a16="http://schemas.microsoft.com/office/drawing/2014/main" xmlns="" id="{CD240365-32DB-43F4-9360-0FDA7F546F84}"/>
              </a:ext>
            </a:extLst>
          </p:cNvPr>
          <p:cNvSpPr txBox="1"/>
          <p:nvPr/>
        </p:nvSpPr>
        <p:spPr>
          <a:xfrm>
            <a:off x="163425" y="5892364"/>
            <a:ext cx="7887755" cy="461665"/>
          </a:xfrm>
          <a:prstGeom prst="rect">
            <a:avLst/>
          </a:prstGeom>
          <a:noFill/>
        </p:spPr>
        <p:txBody>
          <a:bodyPr wrap="square">
            <a:spAutoFit/>
          </a:bodyPr>
          <a:lstStyle/>
          <a:p>
            <a:r>
              <a:rPr lang="en-GB" sz="1200" b="0" i="0" u="none" strike="noStrike" baseline="0" dirty="0">
                <a:solidFill>
                  <a:srgbClr val="000000"/>
                </a:solidFill>
                <a:latin typeface="Arial" panose="020B0604020202020204" pitchFamily="34" charset="0"/>
              </a:rPr>
              <a:t>- The most common symptoms needing further investigation are difficulty sleeping, fatigue, constipation, pain and lack of appetite. </a:t>
            </a:r>
            <a:endParaRPr lang="en-GB" sz="1200" dirty="0"/>
          </a:p>
        </p:txBody>
      </p:sp>
    </p:spTree>
    <p:extLst>
      <p:ext uri="{BB962C8B-B14F-4D97-AF65-F5344CB8AC3E}">
        <p14:creationId xmlns:p14="http://schemas.microsoft.com/office/powerpoint/2010/main" val="2027638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oon ruins a wooden house in stones Royalty Free Vector">
            <a:extLst>
              <a:ext uri="{FF2B5EF4-FFF2-40B4-BE49-F238E27FC236}">
                <a16:creationId xmlns:a16="http://schemas.microsoft.com/office/drawing/2014/main" xmlns="" id="{B757C3FD-9A2C-402C-B26E-1B4DABAF814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90021" y="645602"/>
            <a:ext cx="5583329" cy="55919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7E1AE472-0D7F-41D8-B765-C604927F3D13}"/>
              </a:ext>
            </a:extLst>
          </p:cNvPr>
          <p:cNvSpPr txBox="1"/>
          <p:nvPr/>
        </p:nvSpPr>
        <p:spPr>
          <a:xfrm>
            <a:off x="3634450" y="803447"/>
            <a:ext cx="1935145" cy="507831"/>
          </a:xfrm>
          <a:prstGeom prst="rect">
            <a:avLst/>
          </a:prstGeom>
          <a:noFill/>
        </p:spPr>
        <p:txBody>
          <a:bodyPr wrap="none" rtlCol="0">
            <a:spAutoFit/>
          </a:bodyPr>
          <a:lstStyle/>
          <a:p>
            <a:r>
              <a:rPr lang="en-GB" sz="2700" b="1" dirty="0">
                <a:solidFill>
                  <a:schemeClr val="bg1"/>
                </a:solidFill>
                <a:latin typeface="Arial" panose="020B0604020202020204" pitchFamily="34" charset="0"/>
                <a:cs typeface="Arial" panose="020B0604020202020204" pitchFamily="34" charset="0"/>
              </a:rPr>
              <a:t>Success!!!</a:t>
            </a:r>
          </a:p>
        </p:txBody>
      </p:sp>
    </p:spTree>
    <p:extLst>
      <p:ext uri="{BB962C8B-B14F-4D97-AF65-F5344CB8AC3E}">
        <p14:creationId xmlns:p14="http://schemas.microsoft.com/office/powerpoint/2010/main" val="2988783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6434BC6-57CB-41E9-84B7-64589EC2E0F9}"/>
              </a:ext>
            </a:extLst>
          </p:cNvPr>
          <p:cNvSpPr>
            <a:spLocks noGrp="1"/>
          </p:cNvSpPr>
          <p:nvPr>
            <p:ph type="title"/>
          </p:nvPr>
        </p:nvSpPr>
        <p:spPr>
          <a:xfrm>
            <a:off x="82190" y="168557"/>
            <a:ext cx="7127387" cy="832135"/>
          </a:xfrm>
        </p:spPr>
        <p:txBody>
          <a:bodyPr/>
          <a:lstStyle/>
          <a:p>
            <a:r>
              <a:rPr lang="en-GB" sz="3200" b="1" dirty="0"/>
              <a:t>Patient’s View – What matters to me</a:t>
            </a:r>
          </a:p>
        </p:txBody>
      </p:sp>
      <p:graphicFrame>
        <p:nvGraphicFramePr>
          <p:cNvPr id="6" name="Diagram 5">
            <a:extLst>
              <a:ext uri="{FF2B5EF4-FFF2-40B4-BE49-F238E27FC236}">
                <a16:creationId xmlns:a16="http://schemas.microsoft.com/office/drawing/2014/main" xmlns="" id="{08F7B3B2-9A0F-4022-90FA-44D5A5175E57}"/>
              </a:ext>
            </a:extLst>
          </p:cNvPr>
          <p:cNvGraphicFramePr/>
          <p:nvPr/>
        </p:nvGraphicFramePr>
        <p:xfrm>
          <a:off x="1069026" y="1256331"/>
          <a:ext cx="7005948" cy="4826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132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3F96CCD-1DD4-4FA4-A624-2136B0D939E0}"/>
              </a:ext>
            </a:extLst>
          </p:cNvPr>
          <p:cNvSpPr>
            <a:spLocks noGrp="1"/>
          </p:cNvSpPr>
          <p:nvPr>
            <p:ph type="title"/>
          </p:nvPr>
        </p:nvSpPr>
        <p:spPr>
          <a:xfrm>
            <a:off x="77522" y="143911"/>
            <a:ext cx="7741664" cy="611649"/>
          </a:xfrm>
        </p:spPr>
        <p:txBody>
          <a:bodyPr/>
          <a:lstStyle/>
          <a:p>
            <a:r>
              <a:rPr lang="en-GB" b="1" dirty="0"/>
              <a:t>Who and When?</a:t>
            </a:r>
          </a:p>
        </p:txBody>
      </p:sp>
      <p:graphicFrame>
        <p:nvGraphicFramePr>
          <p:cNvPr id="5" name="Diagram 4">
            <a:extLst>
              <a:ext uri="{FF2B5EF4-FFF2-40B4-BE49-F238E27FC236}">
                <a16:creationId xmlns:a16="http://schemas.microsoft.com/office/drawing/2014/main" xmlns="" id="{F50FC613-6F5C-4DFB-B8DB-E683FD2A3A54}"/>
              </a:ext>
            </a:extLst>
          </p:cNvPr>
          <p:cNvGraphicFramePr/>
          <p:nvPr>
            <p:extLst>
              <p:ext uri="{D42A27DB-BD31-4B8C-83A1-F6EECF244321}">
                <p14:modId xmlns:p14="http://schemas.microsoft.com/office/powerpoint/2010/main" val="382002161"/>
              </p:ext>
            </p:extLst>
          </p:nvPr>
        </p:nvGraphicFramePr>
        <p:xfrm>
          <a:off x="-440302" y="897684"/>
          <a:ext cx="9377266" cy="5116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xmlns="" id="{B3CE4965-8CB5-4D65-BBF0-18067E15ADEC}"/>
              </a:ext>
            </a:extLst>
          </p:cNvPr>
          <p:cNvGrpSpPr/>
          <p:nvPr/>
        </p:nvGrpSpPr>
        <p:grpSpPr>
          <a:xfrm>
            <a:off x="3084240" y="2727554"/>
            <a:ext cx="3838959" cy="2731807"/>
            <a:chOff x="4669564" y="1264871"/>
            <a:chExt cx="3838959" cy="2731807"/>
          </a:xfrm>
        </p:grpSpPr>
        <p:sp>
          <p:nvSpPr>
            <p:cNvPr id="6" name="Rectangle 5">
              <a:extLst>
                <a:ext uri="{FF2B5EF4-FFF2-40B4-BE49-F238E27FC236}">
                  <a16:creationId xmlns:a16="http://schemas.microsoft.com/office/drawing/2014/main" xmlns="" id="{E3F7B4EB-732F-4E54-945F-1DE72D306ABF}"/>
                </a:ext>
              </a:extLst>
            </p:cNvPr>
            <p:cNvSpPr/>
            <p:nvPr/>
          </p:nvSpPr>
          <p:spPr>
            <a:xfrm>
              <a:off x="4669564" y="1264871"/>
              <a:ext cx="2561449" cy="1264867"/>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xmlns="" id="{2CAD3EE4-9FA0-4298-89D6-63C9824245B6}"/>
                </a:ext>
              </a:extLst>
            </p:cNvPr>
            <p:cNvSpPr txBox="1"/>
            <p:nvPr/>
          </p:nvSpPr>
          <p:spPr>
            <a:xfrm>
              <a:off x="5947074" y="2731811"/>
              <a:ext cx="2561449" cy="126486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342900" lvl="1" indent="-342900" defTabSz="889000">
                <a:lnSpc>
                  <a:spcPct val="90000"/>
                </a:lnSpc>
                <a:spcBef>
                  <a:spcPct val="0"/>
                </a:spcBef>
                <a:spcAft>
                  <a:spcPct val="15000"/>
                </a:spcAft>
                <a:buFont typeface="Arial" panose="020B0604020202020204" pitchFamily="34" charset="0"/>
                <a:buChar char="•"/>
              </a:pPr>
              <a:r>
                <a:rPr lang="en-GB" sz="1900" dirty="0">
                  <a:latin typeface="Arial"/>
                  <a:cs typeface="Arial"/>
                </a:rPr>
                <a:t>10% sample of ‘all</a:t>
              </a:r>
              <a:r>
                <a:rPr lang="en-GB" sz="1900" kern="1200" dirty="0">
                  <a:latin typeface="Arial"/>
                  <a:cs typeface="Arial"/>
                </a:rPr>
                <a:t>’ cancers</a:t>
              </a:r>
            </a:p>
            <a:p>
              <a:pPr marL="342900" lvl="1" indent="-342900" algn="l" defTabSz="889000">
                <a:lnSpc>
                  <a:spcPct val="90000"/>
                </a:lnSpc>
                <a:spcBef>
                  <a:spcPct val="0"/>
                </a:spcBef>
                <a:spcAft>
                  <a:spcPct val="15000"/>
                </a:spcAft>
                <a:buFont typeface="Arial" panose="020B0604020202020204" pitchFamily="34" charset="0"/>
                <a:buChar char="•"/>
              </a:pPr>
              <a:r>
                <a:rPr lang="en-GB" sz="1900" kern="1200" dirty="0">
                  <a:latin typeface="Arial"/>
                  <a:cs typeface="Arial"/>
                </a:rPr>
                <a:t>Patient summaries</a:t>
              </a:r>
            </a:p>
          </p:txBody>
        </p:sp>
      </p:grpSp>
      <p:sp>
        <p:nvSpPr>
          <p:cNvPr id="8" name="TextBox 7">
            <a:extLst>
              <a:ext uri="{FF2B5EF4-FFF2-40B4-BE49-F238E27FC236}">
                <a16:creationId xmlns:a16="http://schemas.microsoft.com/office/drawing/2014/main" xmlns="" id="{7587090C-6DA4-48C0-9065-4C6B746F35AF}"/>
              </a:ext>
            </a:extLst>
          </p:cNvPr>
          <p:cNvSpPr txBox="1"/>
          <p:nvPr/>
        </p:nvSpPr>
        <p:spPr>
          <a:xfrm>
            <a:off x="6538462" y="4201872"/>
            <a:ext cx="2561449" cy="126486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342900" lvl="1" indent="-342900" defTabSz="889000">
              <a:lnSpc>
                <a:spcPct val="90000"/>
              </a:lnSpc>
              <a:spcBef>
                <a:spcPct val="0"/>
              </a:spcBef>
              <a:spcAft>
                <a:spcPct val="15000"/>
              </a:spcAft>
              <a:buFont typeface="Arial" panose="020B0604020202020204" pitchFamily="34" charset="0"/>
              <a:buChar char="•"/>
            </a:pPr>
            <a:r>
              <a:rPr lang="en-GB" sz="1900" b="1" u="sng" dirty="0">
                <a:latin typeface="Arial"/>
                <a:cs typeface="Arial"/>
              </a:rPr>
              <a:t>100% of 'all' cancers</a:t>
            </a:r>
          </a:p>
          <a:p>
            <a:pPr marL="342900" lvl="1" indent="-342900" algn="l" defTabSz="889000">
              <a:lnSpc>
                <a:spcPct val="90000"/>
              </a:lnSpc>
              <a:spcBef>
                <a:spcPct val="0"/>
              </a:spcBef>
              <a:spcAft>
                <a:spcPct val="15000"/>
              </a:spcAft>
              <a:buFont typeface="Arial" panose="020B0604020202020204" pitchFamily="34" charset="0"/>
              <a:buChar char="•"/>
            </a:pPr>
            <a:r>
              <a:rPr lang="en-GB" sz="1900" dirty="0">
                <a:latin typeface="Arial"/>
                <a:cs typeface="Arial"/>
              </a:rPr>
              <a:t>Regular data publications</a:t>
            </a:r>
            <a:r>
              <a:rPr lang="en-GB" sz="1900" i="1" dirty="0">
                <a:latin typeface="Arial"/>
                <a:cs typeface="Arial"/>
              </a:rPr>
              <a:t> </a:t>
            </a:r>
            <a:r>
              <a:rPr lang="en-GB" sz="1900" dirty="0">
                <a:latin typeface="Arial"/>
                <a:cs typeface="Arial"/>
              </a:rPr>
              <a:t>every 6 months</a:t>
            </a:r>
          </a:p>
        </p:txBody>
      </p:sp>
      <p:sp>
        <p:nvSpPr>
          <p:cNvPr id="9" name="TextBox 8">
            <a:extLst>
              <a:ext uri="{FF2B5EF4-FFF2-40B4-BE49-F238E27FC236}">
                <a16:creationId xmlns:a16="http://schemas.microsoft.com/office/drawing/2014/main" xmlns="" id="{24AD2329-6F90-4E2D-AF10-BDB15C7A56E7}"/>
              </a:ext>
            </a:extLst>
          </p:cNvPr>
          <p:cNvSpPr txBox="1"/>
          <p:nvPr/>
        </p:nvSpPr>
        <p:spPr>
          <a:xfrm>
            <a:off x="284558" y="945728"/>
            <a:ext cx="8553170" cy="796810"/>
          </a:xfrm>
          <a:prstGeom prst="rect">
            <a:avLst/>
          </a:prstGeom>
          <a:solidFill>
            <a:schemeClr val="bg1"/>
          </a:solidFill>
          <a:ln w="19050">
            <a:solidFill>
              <a:srgbClr val="0070C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lang="en-GB" sz="1700" dirty="0">
                <a:solidFill>
                  <a:schemeClr val="tx1"/>
                </a:solidFill>
                <a:latin typeface="Arial" panose="020B0604020202020204" pitchFamily="34" charset="0"/>
                <a:cs typeface="Arial" panose="020B0604020202020204" pitchFamily="34" charset="0"/>
              </a:rPr>
              <a:t>Patients invited to complete the survey when they reach 18 months post-diagnosis</a:t>
            </a:r>
          </a:p>
          <a:p>
            <a:pPr marL="0" marR="0" lvl="0" indent="0" algn="ctr" defTabSz="800100" rtl="0" eaLnBrk="1" fontAlgn="auto" latinLnBrk="0" hangingPunct="1">
              <a:lnSpc>
                <a:spcPct val="90000"/>
              </a:lnSpc>
              <a:spcBef>
                <a:spcPct val="0"/>
              </a:spcBef>
              <a:spcAft>
                <a:spcPct val="35000"/>
              </a:spcAft>
              <a:buClrTx/>
              <a:buSzTx/>
              <a:buFontTx/>
              <a:buNone/>
              <a:tabLst/>
              <a:defRPr/>
            </a:pPr>
            <a:r>
              <a:rPr lang="en-GB" sz="1700" dirty="0">
                <a:solidFill>
                  <a:schemeClr val="tx1"/>
                </a:solidFill>
                <a:latin typeface="Arial" panose="020B0604020202020204" pitchFamily="34" charset="0"/>
                <a:cs typeface="Arial" panose="020B0604020202020204" pitchFamily="34" charset="0"/>
              </a:rPr>
              <a:t>(All patients - primary and metastatic)</a:t>
            </a:r>
          </a:p>
        </p:txBody>
      </p:sp>
    </p:spTree>
    <p:extLst>
      <p:ext uri="{BB962C8B-B14F-4D97-AF65-F5344CB8AC3E}">
        <p14:creationId xmlns:p14="http://schemas.microsoft.com/office/powerpoint/2010/main" val="119196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B071CC4-7B54-4ED3-9BD4-6FC8A091D6B9}"/>
              </a:ext>
            </a:extLst>
          </p:cNvPr>
          <p:cNvSpPr>
            <a:spLocks noGrp="1"/>
          </p:cNvSpPr>
          <p:nvPr>
            <p:ph type="title"/>
          </p:nvPr>
        </p:nvSpPr>
        <p:spPr>
          <a:xfrm>
            <a:off x="117409" y="123807"/>
            <a:ext cx="7189912" cy="611649"/>
          </a:xfrm>
        </p:spPr>
        <p:txBody>
          <a:bodyPr/>
          <a:lstStyle/>
          <a:p>
            <a:r>
              <a:rPr lang="en-US" b="1" dirty="0">
                <a:latin typeface="Arial"/>
                <a:cs typeface="Arial"/>
              </a:rPr>
              <a:t>How?</a:t>
            </a:r>
            <a:endParaRPr lang="en-GB" b="1" dirty="0"/>
          </a:p>
        </p:txBody>
      </p:sp>
      <p:graphicFrame>
        <p:nvGraphicFramePr>
          <p:cNvPr id="8" name="Diagram 7">
            <a:extLst>
              <a:ext uri="{FF2B5EF4-FFF2-40B4-BE49-F238E27FC236}">
                <a16:creationId xmlns:a16="http://schemas.microsoft.com/office/drawing/2014/main" xmlns="" id="{BE6392AA-E210-455B-BFE8-AFC9764F4762}"/>
              </a:ext>
            </a:extLst>
          </p:cNvPr>
          <p:cNvGraphicFramePr/>
          <p:nvPr/>
        </p:nvGraphicFramePr>
        <p:xfrm>
          <a:off x="69862" y="2488320"/>
          <a:ext cx="8826652" cy="1835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 id="{705501DF-8A2F-4A48-80A7-A06C827BFB7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87010" y="2900402"/>
            <a:ext cx="6336010" cy="3937050"/>
          </a:xfrm>
          <a:prstGeom prst="rect">
            <a:avLst/>
          </a:prstGeom>
        </p:spPr>
      </p:pic>
      <p:sp>
        <p:nvSpPr>
          <p:cNvPr id="13" name="TextBox 12">
            <a:extLst>
              <a:ext uri="{FF2B5EF4-FFF2-40B4-BE49-F238E27FC236}">
                <a16:creationId xmlns:a16="http://schemas.microsoft.com/office/drawing/2014/main" xmlns="" id="{F5DAD87C-9E13-4931-A54D-D7492DCD9873}"/>
              </a:ext>
            </a:extLst>
          </p:cNvPr>
          <p:cNvSpPr txBox="1"/>
          <p:nvPr/>
        </p:nvSpPr>
        <p:spPr>
          <a:xfrm>
            <a:off x="5295728" y="3012630"/>
            <a:ext cx="3600786" cy="369332"/>
          </a:xfrm>
          <a:prstGeom prst="rect">
            <a:avLst/>
          </a:prstGeom>
          <a:noFill/>
        </p:spPr>
        <p:txBody>
          <a:bodyPr wrap="square">
            <a:spAutoFit/>
          </a:bodyPr>
          <a:lstStyle/>
          <a:p>
            <a:r>
              <a:rPr lang="en-GB" b="0" i="0" u="sng" dirty="0">
                <a:solidFill>
                  <a:srgbClr val="800080"/>
                </a:solidFill>
                <a:effectLst/>
                <a:latin typeface="Arial" panose="020B0604020202020204" pitchFamily="34" charset="0"/>
                <a:hlinkClick r:id="rId9" tooltip="Protected by Outlook: http://www.cancerqol.england.nhs.uk/. Click or tap to follow the link."/>
              </a:rPr>
              <a:t>www.CancerQoL.england.nhs.uk</a:t>
            </a:r>
            <a:endParaRPr lang="en-GB" dirty="0"/>
          </a:p>
        </p:txBody>
      </p:sp>
      <p:sp>
        <p:nvSpPr>
          <p:cNvPr id="9" name="TextBox 8">
            <a:extLst>
              <a:ext uri="{FF2B5EF4-FFF2-40B4-BE49-F238E27FC236}">
                <a16:creationId xmlns:a16="http://schemas.microsoft.com/office/drawing/2014/main" xmlns="" id="{E15B55A2-F510-4F05-9A53-AC26C9E6F67E}"/>
              </a:ext>
            </a:extLst>
          </p:cNvPr>
          <p:cNvSpPr txBox="1"/>
          <p:nvPr/>
        </p:nvSpPr>
        <p:spPr>
          <a:xfrm>
            <a:off x="1387010" y="843568"/>
            <a:ext cx="6336010" cy="1835276"/>
          </a:xfrm>
          <a:prstGeom prst="rect">
            <a:avLst/>
          </a:prstGeom>
          <a:solidFill>
            <a:schemeClr val="bg1"/>
          </a:solidFill>
          <a:ln w="19050">
            <a:solidFill>
              <a:srgbClr val="0070C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defTabSz="800100" rtl="0" eaLnBrk="1" fontAlgn="auto" latinLnBrk="0" hangingPunct="1">
              <a:lnSpc>
                <a:spcPct val="90000"/>
              </a:lnSpc>
              <a:spcBef>
                <a:spcPct val="0"/>
              </a:spcBef>
              <a:spcAft>
                <a:spcPct val="35000"/>
              </a:spcAft>
              <a:buClrTx/>
              <a:buSzTx/>
              <a:buFontTx/>
              <a:buNone/>
              <a:tabLst/>
              <a:defRPr/>
            </a:pPr>
            <a:r>
              <a:rPr lang="en-GB" altLang="en-US" sz="1600" dirty="0">
                <a:solidFill>
                  <a:sysClr val="windowText" lastClr="000000"/>
                </a:solidFill>
                <a:latin typeface="Arial" panose="020B0604020202020204" pitchFamily="34" charset="0"/>
                <a:cs typeface="Arial" panose="020B0604020202020204" pitchFamily="34" charset="0"/>
              </a:rPr>
              <a:t>Patients identified from the Cancer Register</a:t>
            </a:r>
          </a:p>
          <a:p>
            <a:pPr marL="0" marR="0" lvl="0" indent="0" defTabSz="800100" rtl="0" eaLnBrk="1" fontAlgn="auto" latinLnBrk="0" hangingPunct="1">
              <a:lnSpc>
                <a:spcPct val="90000"/>
              </a:lnSpc>
              <a:spcBef>
                <a:spcPct val="0"/>
              </a:spcBef>
              <a:spcAft>
                <a:spcPct val="35000"/>
              </a:spcAft>
              <a:buClrTx/>
              <a:buSzTx/>
              <a:buFontTx/>
              <a:buNone/>
              <a:tabLst/>
              <a:defRPr/>
            </a:pPr>
            <a:endParaRPr lang="en-GB" altLang="en-US" sz="700" dirty="0">
              <a:solidFill>
                <a:sysClr val="windowText" lastClr="000000"/>
              </a:solidFill>
              <a:latin typeface="Arial" panose="020B0604020202020204" pitchFamily="34" charset="0"/>
              <a:cs typeface="Arial" panose="020B0604020202020204" pitchFamily="34" charset="0"/>
            </a:endParaRPr>
          </a:p>
          <a:p>
            <a:pPr marL="0" marR="0" lvl="0" indent="0" defTabSz="800100" rtl="0" eaLnBrk="1" fontAlgn="auto" latinLnBrk="0" hangingPunct="1">
              <a:lnSpc>
                <a:spcPct val="90000"/>
              </a:lnSpc>
              <a:spcBef>
                <a:spcPct val="0"/>
              </a:spcBef>
              <a:spcAft>
                <a:spcPct val="35000"/>
              </a:spcAft>
              <a:buClrTx/>
              <a:buSzTx/>
              <a:buFontTx/>
              <a:buNone/>
              <a:tabLst/>
              <a:defRPr/>
            </a:pPr>
            <a:r>
              <a:rPr lang="en-GB" altLang="en-US" sz="1600" dirty="0">
                <a:solidFill>
                  <a:sysClr val="windowText" lastClr="000000"/>
                </a:solidFill>
                <a:latin typeface="Arial" panose="020B0604020202020204" pitchFamily="34" charset="0"/>
                <a:cs typeface="Arial" panose="020B0604020202020204" pitchFamily="34" charset="0"/>
              </a:rPr>
              <a:t>Sent an invite letter</a:t>
            </a:r>
          </a:p>
          <a:p>
            <a:pPr marR="0" lvl="0" defTabSz="800100" rtl="0" eaLnBrk="1" fontAlgn="auto" latinLnBrk="0" hangingPunct="1">
              <a:lnSpc>
                <a:spcPct val="90000"/>
              </a:lnSpc>
              <a:spcBef>
                <a:spcPct val="0"/>
              </a:spcBef>
              <a:spcAft>
                <a:spcPct val="35000"/>
              </a:spcAft>
              <a:buClrTx/>
              <a:buSzTx/>
              <a:tabLst/>
              <a:defRPr/>
            </a:pPr>
            <a:r>
              <a:rPr kumimoji="0" lang="en-GB" altLang="en-US" sz="160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Website address, u</a:t>
            </a:r>
            <a:r>
              <a:rPr lang="en-GB" altLang="en-US" sz="1600" dirty="0" err="1">
                <a:solidFill>
                  <a:sysClr val="windowText" lastClr="000000"/>
                </a:solidFill>
                <a:latin typeface="Arial" panose="020B0604020202020204" pitchFamily="34" charset="0"/>
                <a:cs typeface="Arial" panose="020B0604020202020204" pitchFamily="34" charset="0"/>
              </a:rPr>
              <a:t>sername</a:t>
            </a:r>
            <a:r>
              <a:rPr lang="en-GB" altLang="en-US" sz="1600" dirty="0">
                <a:solidFill>
                  <a:sysClr val="windowText" lastClr="000000"/>
                </a:solidFill>
                <a:latin typeface="Arial" panose="020B0604020202020204" pitchFamily="34" charset="0"/>
                <a:cs typeface="Arial" panose="020B0604020202020204" pitchFamily="34" charset="0"/>
              </a:rPr>
              <a:t> and password to access the survey</a:t>
            </a:r>
            <a:endParaRPr lang="en-GB" altLang="en-US" dirty="0">
              <a:solidFill>
                <a:sysClr val="windowText" lastClr="000000"/>
              </a:solidFill>
              <a:latin typeface="Arial" panose="020B0604020202020204" pitchFamily="34" charset="0"/>
              <a:cs typeface="Arial" panose="020B0604020202020204" pitchFamily="34" charset="0"/>
            </a:endParaRPr>
          </a:p>
          <a:p>
            <a:pPr marR="0" lvl="0" defTabSz="800100" rtl="0" eaLnBrk="1" fontAlgn="auto" latinLnBrk="0" hangingPunct="1">
              <a:lnSpc>
                <a:spcPct val="90000"/>
              </a:lnSpc>
              <a:spcBef>
                <a:spcPct val="0"/>
              </a:spcBef>
              <a:spcAft>
                <a:spcPct val="35000"/>
              </a:spcAft>
              <a:buClrTx/>
              <a:buSzTx/>
              <a:tabLst/>
              <a:defRPr/>
            </a:pPr>
            <a:endParaRPr lang="en-GB" altLang="en-US" sz="700" dirty="0">
              <a:solidFill>
                <a:sysClr val="windowText" lastClr="000000"/>
              </a:solidFill>
              <a:latin typeface="Arial" panose="020B0604020202020204" pitchFamily="34" charset="0"/>
              <a:cs typeface="Arial" panose="020B0604020202020204" pitchFamily="34" charset="0"/>
            </a:endParaRPr>
          </a:p>
          <a:p>
            <a:pPr marR="0" lvl="0" defTabSz="800100" rtl="0" eaLnBrk="1" fontAlgn="auto" latinLnBrk="0" hangingPunct="1">
              <a:lnSpc>
                <a:spcPct val="90000"/>
              </a:lnSpc>
              <a:spcBef>
                <a:spcPct val="0"/>
              </a:spcBef>
              <a:spcAft>
                <a:spcPct val="35000"/>
              </a:spcAft>
              <a:buClrTx/>
              <a:buSzTx/>
              <a:tabLst/>
              <a:defRPr/>
            </a:pPr>
            <a:r>
              <a:rPr lang="en-GB" altLang="en-US" sz="1600" dirty="0">
                <a:solidFill>
                  <a:sysClr val="windowText" lastClr="000000"/>
                </a:solidFill>
                <a:latin typeface="Arial" panose="020B0604020202020204" pitchFamily="34" charset="0"/>
                <a:cs typeface="Arial" panose="020B0604020202020204" pitchFamily="34" charset="0"/>
              </a:rPr>
              <a:t>Reminder letter after 3 weeks</a:t>
            </a:r>
          </a:p>
          <a:p>
            <a:pPr marR="0" lvl="0" defTabSz="800100" rtl="0" eaLnBrk="1" fontAlgn="auto" latinLnBrk="0" hangingPunct="1">
              <a:lnSpc>
                <a:spcPct val="90000"/>
              </a:lnSpc>
              <a:spcBef>
                <a:spcPct val="0"/>
              </a:spcBef>
              <a:spcAft>
                <a:spcPct val="35000"/>
              </a:spcAft>
              <a:buClrTx/>
              <a:buSzTx/>
              <a:tabLst/>
              <a:defRPr/>
            </a:pPr>
            <a:r>
              <a:rPr lang="en-GB" altLang="en-US" sz="1600" dirty="0">
                <a:solidFill>
                  <a:sysClr val="windowText" lastClr="000000"/>
                </a:solidFill>
                <a:latin typeface="Arial" panose="020B0604020202020204" pitchFamily="34" charset="0"/>
                <a:cs typeface="Arial" panose="020B0604020202020204" pitchFamily="34" charset="0"/>
              </a:rPr>
              <a:t>- Will include a paper copy of the survey</a:t>
            </a:r>
          </a:p>
        </p:txBody>
      </p:sp>
    </p:spTree>
    <p:extLst>
      <p:ext uri="{BB962C8B-B14F-4D97-AF65-F5344CB8AC3E}">
        <p14:creationId xmlns:p14="http://schemas.microsoft.com/office/powerpoint/2010/main" val="329711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70F03FD-A0FC-422C-8CE0-09D2F0786285}"/>
              </a:ext>
            </a:extLst>
          </p:cNvPr>
          <p:cNvSpPr>
            <a:spLocks noGrp="1"/>
          </p:cNvSpPr>
          <p:nvPr>
            <p:ph type="title"/>
          </p:nvPr>
        </p:nvSpPr>
        <p:spPr>
          <a:xfrm>
            <a:off x="97396" y="151457"/>
            <a:ext cx="6567055" cy="611649"/>
          </a:xfrm>
        </p:spPr>
        <p:txBody>
          <a:bodyPr/>
          <a:lstStyle/>
          <a:p>
            <a:r>
              <a:rPr lang="en-GB" b="1" dirty="0"/>
              <a:t>Metric Reporting</a:t>
            </a:r>
          </a:p>
        </p:txBody>
      </p:sp>
      <p:graphicFrame>
        <p:nvGraphicFramePr>
          <p:cNvPr id="7" name="Diagram 6">
            <a:extLst>
              <a:ext uri="{FF2B5EF4-FFF2-40B4-BE49-F238E27FC236}">
                <a16:creationId xmlns:a16="http://schemas.microsoft.com/office/drawing/2014/main" xmlns="" id="{6E9163C5-4693-415D-BD86-0685A37D132E}"/>
              </a:ext>
            </a:extLst>
          </p:cNvPr>
          <p:cNvGraphicFramePr/>
          <p:nvPr>
            <p:extLst>
              <p:ext uri="{D42A27DB-BD31-4B8C-83A1-F6EECF244321}">
                <p14:modId xmlns:p14="http://schemas.microsoft.com/office/powerpoint/2010/main" val="1981281980"/>
              </p:ext>
            </p:extLst>
          </p:nvPr>
        </p:nvGraphicFramePr>
        <p:xfrm>
          <a:off x="337854" y="1304208"/>
          <a:ext cx="8468292" cy="5553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592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BDAD2129-D2BD-40A1-A697-142EE5883E6B}"/>
              </a:ext>
            </a:extLst>
          </p:cNvPr>
          <p:cNvSpPr>
            <a:spLocks noGrp="1"/>
          </p:cNvSpPr>
          <p:nvPr>
            <p:ph type="title"/>
          </p:nvPr>
        </p:nvSpPr>
        <p:spPr>
          <a:xfrm>
            <a:off x="86849" y="138420"/>
            <a:ext cx="7982900" cy="611649"/>
          </a:xfrm>
        </p:spPr>
        <p:txBody>
          <a:bodyPr/>
          <a:lstStyle/>
          <a:p>
            <a:r>
              <a:rPr lang="en-GB" b="1" dirty="0"/>
              <a:t>Patient summary</a:t>
            </a:r>
          </a:p>
        </p:txBody>
      </p:sp>
      <p:pic>
        <p:nvPicPr>
          <p:cNvPr id="11" name="Picture 10" descr="Graphical user interface, application&#10;&#10;Description automatically generated">
            <a:extLst>
              <a:ext uri="{FF2B5EF4-FFF2-40B4-BE49-F238E27FC236}">
                <a16:creationId xmlns:a16="http://schemas.microsoft.com/office/drawing/2014/main" xmlns="" id="{AAEE60B8-9223-41C0-ACA6-590F66B33B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004" y="1130710"/>
            <a:ext cx="8840841" cy="5727290"/>
          </a:xfrm>
          <a:prstGeom prst="rect">
            <a:avLst/>
          </a:prstGeom>
        </p:spPr>
      </p:pic>
    </p:spTree>
    <p:extLst>
      <p:ext uri="{BB962C8B-B14F-4D97-AF65-F5344CB8AC3E}">
        <p14:creationId xmlns:p14="http://schemas.microsoft.com/office/powerpoint/2010/main" val="2285444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22653D2-6C54-4308-8228-8306BD00676C}"/>
              </a:ext>
            </a:extLst>
          </p:cNvPr>
          <p:cNvSpPr>
            <a:spLocks noGrp="1"/>
          </p:cNvSpPr>
          <p:nvPr>
            <p:ph type="title"/>
          </p:nvPr>
        </p:nvSpPr>
        <p:spPr>
          <a:xfrm>
            <a:off x="60160" y="151164"/>
            <a:ext cx="7741664" cy="611649"/>
          </a:xfrm>
        </p:spPr>
        <p:txBody>
          <a:bodyPr/>
          <a:lstStyle/>
          <a:p>
            <a:r>
              <a:rPr lang="en-GB" b="1" dirty="0"/>
              <a:t>Data Publication</a:t>
            </a:r>
          </a:p>
        </p:txBody>
      </p:sp>
      <p:sp>
        <p:nvSpPr>
          <p:cNvPr id="2" name="TextBox 1">
            <a:extLst>
              <a:ext uri="{FF2B5EF4-FFF2-40B4-BE49-F238E27FC236}">
                <a16:creationId xmlns:a16="http://schemas.microsoft.com/office/drawing/2014/main" xmlns="" id="{0DD99D1C-236F-465C-AA35-50DDE43995F8}"/>
              </a:ext>
            </a:extLst>
          </p:cNvPr>
          <p:cNvSpPr txBox="1"/>
          <p:nvPr/>
        </p:nvSpPr>
        <p:spPr>
          <a:xfrm>
            <a:off x="261257" y="1480105"/>
            <a:ext cx="8860971" cy="3963106"/>
          </a:xfrm>
          <a:prstGeom prst="rect">
            <a:avLst/>
          </a:prstGeom>
          <a:solidFill>
            <a:schemeClr val="bg1"/>
          </a:solidFill>
          <a:ln w="76200">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342900" indent="-342900" defTabSz="800100">
              <a:spcBef>
                <a:spcPct val="0"/>
              </a:spcBef>
              <a:buFontTx/>
              <a:buChar char="-"/>
              <a:defRPr/>
            </a:pPr>
            <a:r>
              <a:rPr lang="en-GB" altLang="en-US" sz="2000" dirty="0">
                <a:solidFill>
                  <a:schemeClr val="tx1"/>
                </a:solidFill>
                <a:latin typeface="Arial" panose="020B0604020202020204" pitchFamily="34" charset="0"/>
                <a:cs typeface="Arial" panose="020B0604020202020204" pitchFamily="34" charset="0"/>
              </a:rPr>
              <a:t>First data release: 25 Oct</a:t>
            </a:r>
          </a:p>
          <a:p>
            <a:pPr marL="800100" lvl="1" indent="-342900" defTabSz="800100">
              <a:spcBef>
                <a:spcPct val="0"/>
              </a:spcBef>
              <a:buFontTx/>
              <a:buChar char="-"/>
              <a:defRPr/>
            </a:pPr>
            <a:r>
              <a:rPr lang="en-GB" altLang="en-US" sz="2000" dirty="0">
                <a:solidFill>
                  <a:schemeClr val="tx1"/>
                </a:solidFill>
                <a:latin typeface="Arial" panose="020B0604020202020204" pitchFamily="34" charset="0"/>
                <a:cs typeface="Arial" panose="020B0604020202020204" pitchFamily="34" charset="0"/>
              </a:rPr>
              <a:t>100% coverage of breast, prostate and colorectal patients</a:t>
            </a:r>
          </a:p>
          <a:p>
            <a:pPr marL="800100" lvl="1" indent="-342900" defTabSz="800100">
              <a:spcBef>
                <a:spcPct val="0"/>
              </a:spcBef>
              <a:buFontTx/>
              <a:buChar char="-"/>
              <a:defRPr/>
            </a:pPr>
            <a:r>
              <a:rPr lang="en-GB" sz="2000" b="0" i="0" dirty="0">
                <a:solidFill>
                  <a:srgbClr val="333333"/>
                </a:solidFill>
                <a:effectLst/>
                <a:latin typeface="Arial" panose="020B0604020202020204" pitchFamily="34" charset="0"/>
              </a:rPr>
              <a:t>Filter by:</a:t>
            </a:r>
          </a:p>
          <a:p>
            <a:pPr marL="1257300" lvl="2" indent="-342900" defTabSz="800100">
              <a:spcBef>
                <a:spcPct val="0"/>
              </a:spcBef>
              <a:buFontTx/>
              <a:buChar char="-"/>
              <a:defRPr/>
            </a:pPr>
            <a:r>
              <a:rPr lang="en-GB" sz="2000" dirty="0">
                <a:solidFill>
                  <a:srgbClr val="333333"/>
                </a:solidFill>
                <a:latin typeface="Arial" panose="020B0604020202020204" pitchFamily="34" charset="0"/>
              </a:rPr>
              <a:t>Geographical area: NHS Region or Cancer Alliance</a:t>
            </a:r>
          </a:p>
          <a:p>
            <a:pPr marL="1257300" lvl="2" indent="-342900" defTabSz="800100">
              <a:spcBef>
                <a:spcPct val="0"/>
              </a:spcBef>
              <a:buFontTx/>
              <a:buChar char="-"/>
              <a:defRPr/>
            </a:pPr>
            <a:r>
              <a:rPr lang="en-GB" sz="2000" b="0" i="0" dirty="0">
                <a:solidFill>
                  <a:srgbClr val="333333"/>
                </a:solidFill>
                <a:effectLst/>
                <a:latin typeface="Arial" panose="020B0604020202020204" pitchFamily="34" charset="0"/>
              </a:rPr>
              <a:t>Cancer type</a:t>
            </a:r>
          </a:p>
          <a:p>
            <a:pPr marL="1257300" lvl="2" indent="-342900" defTabSz="800100">
              <a:spcBef>
                <a:spcPct val="0"/>
              </a:spcBef>
              <a:buFontTx/>
              <a:buChar char="-"/>
              <a:defRPr/>
            </a:pPr>
            <a:r>
              <a:rPr lang="en-GB" sz="2000" dirty="0">
                <a:solidFill>
                  <a:srgbClr val="333333"/>
                </a:solidFill>
                <a:latin typeface="Arial" panose="020B0604020202020204" pitchFamily="34" charset="0"/>
              </a:rPr>
              <a:t>Age and gender</a:t>
            </a:r>
          </a:p>
          <a:p>
            <a:pPr marL="1257300" lvl="2" indent="-342900" defTabSz="800100">
              <a:spcBef>
                <a:spcPct val="0"/>
              </a:spcBef>
              <a:buFontTx/>
              <a:buChar char="-"/>
              <a:defRPr/>
            </a:pPr>
            <a:r>
              <a:rPr lang="en-GB" sz="2000" b="0" i="0" dirty="0">
                <a:solidFill>
                  <a:srgbClr val="333333"/>
                </a:solidFill>
                <a:effectLst/>
                <a:latin typeface="Arial" panose="020B0604020202020204" pitchFamily="34" charset="0"/>
              </a:rPr>
              <a:t>Future additions planned such as stage at diagnosis and treatment</a:t>
            </a:r>
          </a:p>
          <a:p>
            <a:pPr defTabSz="800100">
              <a:lnSpc>
                <a:spcPct val="90000"/>
              </a:lnSpc>
              <a:spcBef>
                <a:spcPct val="0"/>
              </a:spcBef>
              <a:defRPr/>
            </a:pPr>
            <a:endParaRPr lang="en-GB" sz="2000" dirty="0">
              <a:solidFill>
                <a:schemeClr val="tx1"/>
              </a:solidFill>
              <a:latin typeface="Arial" panose="020B0604020202020204" pitchFamily="34" charset="0"/>
              <a:cs typeface="Arial" panose="020B0604020202020204" pitchFamily="34" charset="0"/>
            </a:endParaRPr>
          </a:p>
          <a:p>
            <a:pPr marL="342900" indent="-342900" defTabSz="800100">
              <a:lnSpc>
                <a:spcPct val="90000"/>
              </a:lnSpc>
              <a:spcBef>
                <a:spcPct val="0"/>
              </a:spcBef>
              <a:buFontTx/>
              <a:buChar char="-"/>
              <a:defRPr/>
            </a:pPr>
            <a:r>
              <a:rPr lang="en-GB" sz="2000" dirty="0">
                <a:solidFill>
                  <a:schemeClr val="tx1"/>
                </a:solidFill>
                <a:latin typeface="Arial" panose="020B0604020202020204" pitchFamily="34" charset="0"/>
                <a:cs typeface="Arial" panose="020B0604020202020204" pitchFamily="34" charset="0"/>
              </a:rPr>
              <a:t>Available on:</a:t>
            </a:r>
          </a:p>
          <a:p>
            <a:pPr marL="800100" lvl="1" indent="-342900" defTabSz="800100">
              <a:lnSpc>
                <a:spcPct val="90000"/>
              </a:lnSpc>
              <a:spcBef>
                <a:spcPct val="0"/>
              </a:spcBef>
              <a:buFontTx/>
              <a:buChar char="-"/>
              <a:defRPr/>
            </a:pPr>
            <a:r>
              <a:rPr lang="en-GB" sz="2000" b="0" dirty="0">
                <a:solidFill>
                  <a:schemeClr val="tx1"/>
                </a:solidFill>
                <a:latin typeface="Arial" panose="020B0604020202020204" pitchFamily="34" charset="0"/>
                <a:cs typeface="Arial" panose="020B0604020202020204" pitchFamily="34" charset="0"/>
              </a:rPr>
              <a:t>Cancer Data webpage (https://www.cancerdata.nhs.uk/cancerqol)</a:t>
            </a:r>
          </a:p>
          <a:p>
            <a:pPr marL="800100" lvl="1" indent="-342900" defTabSz="800100">
              <a:lnSpc>
                <a:spcPct val="90000"/>
              </a:lnSpc>
              <a:spcBef>
                <a:spcPct val="0"/>
              </a:spcBef>
              <a:buFontTx/>
              <a:buChar char="-"/>
              <a:defRPr/>
            </a:pPr>
            <a:r>
              <a:rPr lang="en-GB" sz="2000" dirty="0">
                <a:solidFill>
                  <a:schemeClr val="tx1"/>
                </a:solidFill>
                <a:latin typeface="Arial" panose="020B0604020202020204" pitchFamily="34" charset="0"/>
                <a:cs typeface="Arial" panose="020B0604020202020204" pitchFamily="34" charset="0"/>
              </a:rPr>
              <a:t>CancerStats2 from March 2022</a:t>
            </a:r>
            <a:endParaRPr lang="en-GB" sz="2000" b="0" dirty="0">
              <a:solidFill>
                <a:schemeClr val="tx1"/>
              </a:solidFill>
              <a:latin typeface="Arial" panose="020B0604020202020204" pitchFamily="34" charset="0"/>
              <a:cs typeface="Arial" panose="020B0604020202020204" pitchFamily="34" charset="0"/>
            </a:endParaRPr>
          </a:p>
          <a:p>
            <a:pPr marL="0" marR="0" lvl="0" indent="0" defTabSz="800100" rtl="0" eaLnBrk="1" fontAlgn="auto" latinLnBrk="0" hangingPunct="1">
              <a:lnSpc>
                <a:spcPct val="90000"/>
              </a:lnSpc>
              <a:spcBef>
                <a:spcPct val="0"/>
              </a:spcBef>
              <a:buClrTx/>
              <a:buSzTx/>
              <a:buFontTx/>
              <a:buNone/>
              <a:tabLst/>
              <a:defRPr/>
            </a:pPr>
            <a:endParaRPr kumimoji="0" lang="en-GB" altLang="en-US" sz="20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800100" rtl="0" eaLnBrk="1" fontAlgn="auto" latinLnBrk="0" hangingPunct="1">
              <a:lnSpc>
                <a:spcPct val="90000"/>
              </a:lnSpc>
              <a:spcBef>
                <a:spcPct val="0"/>
              </a:spcBef>
              <a:buClrTx/>
              <a:buSzTx/>
              <a:buFontTx/>
              <a:buNone/>
              <a:tabLst/>
              <a:defRPr/>
            </a:pPr>
            <a:r>
              <a:rPr kumimoji="0" lang="en-GB" altLang="en-US" sz="20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lang="en-GB" altLang="en-US" sz="2000" dirty="0">
                <a:solidFill>
                  <a:schemeClr val="tx1"/>
                </a:solidFill>
                <a:latin typeface="Arial" panose="020B0604020202020204" pitchFamily="34" charset="0"/>
                <a:cs typeface="Arial" panose="020B0604020202020204" pitchFamily="34" charset="0"/>
              </a:rPr>
              <a:t>No end date for data collection – rolling updates approx. every 6 months</a:t>
            </a:r>
            <a:endParaRPr kumimoji="0" lang="en-GB" altLang="en-US" sz="240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830997"/>
      </p:ext>
    </p:extLst>
  </p:cSld>
  <p:clrMapOvr>
    <a:masterClrMapping/>
  </p:clrMapOvr>
</p:sld>
</file>

<file path=ppt/theme/theme1.xml><?xml version="1.0" encoding="utf-8"?>
<a:theme xmlns:a="http://schemas.openxmlformats.org/drawingml/2006/main" name="Office Theme">
  <a:themeElements>
    <a:clrScheme name="NHS England">
      <a:dk1>
        <a:srgbClr val="231F20"/>
      </a:dk1>
      <a:lt1>
        <a:srgbClr val="FFFFFF"/>
      </a:lt1>
      <a:dk2>
        <a:srgbClr val="44546A"/>
      </a:dk2>
      <a:lt2>
        <a:srgbClr val="E7E6E6"/>
      </a:lt2>
      <a:accent1>
        <a:srgbClr val="005EB8"/>
      </a:accent1>
      <a:accent2>
        <a:srgbClr val="003087"/>
      </a:accent2>
      <a:accent3>
        <a:srgbClr val="0072CE"/>
      </a:accent3>
      <a:accent4>
        <a:srgbClr val="768692"/>
      </a:accent4>
      <a:accent5>
        <a:srgbClr val="E8EDEE"/>
      </a:accent5>
      <a:accent6>
        <a:srgbClr val="009639"/>
      </a:accent6>
      <a:hlink>
        <a:srgbClr val="00A499"/>
      </a:hlink>
      <a:folHlink>
        <a:srgbClr val="8A1538"/>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ancer Programme PPT template standard.potx" id="{A36E720E-A93E-4FBD-94FA-CF4386E4BEDB}" vid="{D9AF4F64-8703-4E91-B5DA-7E7063619166}"/>
    </a:ext>
  </a:extLst>
</a:theme>
</file>

<file path=ppt/theme/theme2.xml><?xml version="1.0" encoding="utf-8"?>
<a:theme xmlns:a="http://schemas.openxmlformats.org/drawingml/2006/main" name="Custom Design">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6AE45B1EAAE546A059324323015640" ma:contentTypeVersion="4" ma:contentTypeDescription="Create a new document." ma:contentTypeScope="" ma:versionID="283da8057e4b3bf68bc249a77ab1e691">
  <xsd:schema xmlns:xsd="http://www.w3.org/2001/XMLSchema" xmlns:xs="http://www.w3.org/2001/XMLSchema" xmlns:p="http://schemas.microsoft.com/office/2006/metadata/properties" xmlns:ns2="ced1a235-045b-4f60-9147-50c21eb4636a" targetNamespace="http://schemas.microsoft.com/office/2006/metadata/properties" ma:root="true" ma:fieldsID="0d4b4479b5fc1c09906654e1f42826a1" ns2:_="">
    <xsd:import namespace="ced1a235-045b-4f60-9147-50c21eb463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1a235-045b-4f60-9147-50c21eb46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2.xml><?xml version="1.0" encoding="utf-8"?>
<ds:datastoreItem xmlns:ds="http://schemas.openxmlformats.org/officeDocument/2006/customXml" ds:itemID="{A4D9FD49-C1C5-400A-B04D-90A236984D1F}">
  <ds:schemaRefs>
    <ds:schemaRef ds:uri="http://schemas.openxmlformats.org/package/2006/metadata/core-properties"/>
    <ds:schemaRef ds:uri="http://purl.org/dc/dcmitype/"/>
    <ds:schemaRef ds:uri="http://schemas.microsoft.com/office/infopath/2007/PartnerControls"/>
    <ds:schemaRef ds:uri="ced1a235-045b-4f60-9147-50c21eb4636a"/>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3.xml><?xml version="1.0" encoding="utf-8"?>
<ds:datastoreItem xmlns:ds="http://schemas.openxmlformats.org/officeDocument/2006/customXml" ds:itemID="{7477FD80-0D7A-4682-A460-3A957A6305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1a235-045b-4f60-9147-50c21eb463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964</TotalTime>
  <Words>2734</Words>
  <Application>Microsoft Office PowerPoint</Application>
  <PresentationFormat>On-screen Show (4:3)</PresentationFormat>
  <Paragraphs>371</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Custom Design</vt:lpstr>
      <vt:lpstr>TITLES</vt:lpstr>
      <vt:lpstr>PowerPoint Presentation</vt:lpstr>
      <vt:lpstr>Cancer Quality of Life Survey</vt:lpstr>
      <vt:lpstr>PowerPoint Presentation</vt:lpstr>
      <vt:lpstr>Patient’s View – What matters to me</vt:lpstr>
      <vt:lpstr>Who and When?</vt:lpstr>
      <vt:lpstr>How?</vt:lpstr>
      <vt:lpstr>Metric Reporting</vt:lpstr>
      <vt:lpstr>Patient summary</vt:lpstr>
      <vt:lpstr>Data Publication</vt:lpstr>
      <vt:lpstr>Results Overview</vt:lpstr>
      <vt:lpstr>So What? (Patient View)</vt:lpstr>
      <vt:lpstr>Supporting products</vt:lpstr>
      <vt:lpstr>Who can I contact for more information?</vt:lpstr>
      <vt:lpstr>Thank you!  This survey is being run jointly by Public Health England and NHS England and NHS Improvement. </vt:lpstr>
      <vt:lpstr>Response Rate</vt:lpstr>
      <vt:lpstr>Response Rate</vt:lpstr>
      <vt:lpstr>EQ-5D</vt:lpstr>
      <vt:lpstr>EQ-5D</vt:lpstr>
      <vt:lpstr>EQ-5D</vt:lpstr>
      <vt:lpstr>EQ-5D</vt:lpstr>
      <vt:lpstr>EORTC</vt:lpstr>
      <vt:lpstr>EORTC</vt:lpstr>
      <vt:lpstr>EORTC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Neesa Mangalaparathy</dc:creator>
  <cp:lastModifiedBy>Dunderdale, Helen</cp:lastModifiedBy>
  <cp:revision>25</cp:revision>
  <dcterms:created xsi:type="dcterms:W3CDTF">2020-01-10T22:15:09Z</dcterms:created>
  <dcterms:modified xsi:type="dcterms:W3CDTF">2022-01-24T15:38:52Z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0x010100986AE45B1EAAE546A059324323015640</vt:lpwstr>
  </property>
</Properties>
</file>