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3" r:id="rId4"/>
    <p:sldId id="1390" r:id="rId5"/>
    <p:sldId id="1391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7FDB43-0F26-4BE3-A795-54DD52DB46C2}" v="83" dt="2022-01-21T12:55:09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296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inda Hill" userId="7b5ac3fa-6c18-43ba-9b6b-a7ba4a6e979c" providerId="ADAL" clId="{F57FDB43-0F26-4BE3-A795-54DD52DB46C2}"/>
    <pc:docChg chg="undo custSel addSld delSld modSld">
      <pc:chgData name="Belinda Hill" userId="7b5ac3fa-6c18-43ba-9b6b-a7ba4a6e979c" providerId="ADAL" clId="{F57FDB43-0F26-4BE3-A795-54DD52DB46C2}" dt="2022-01-21T12:58:03.581" v="1389" actId="114"/>
      <pc:docMkLst>
        <pc:docMk/>
      </pc:docMkLst>
      <pc:sldChg chg="modSp mod">
        <pc:chgData name="Belinda Hill" userId="7b5ac3fa-6c18-43ba-9b6b-a7ba4a6e979c" providerId="ADAL" clId="{F57FDB43-0F26-4BE3-A795-54DD52DB46C2}" dt="2022-01-21T11:53:57.937" v="248" actId="20577"/>
        <pc:sldMkLst>
          <pc:docMk/>
          <pc:sldMk cId="1944569460" sldId="262"/>
        </pc:sldMkLst>
        <pc:spChg chg="mod">
          <ac:chgData name="Belinda Hill" userId="7b5ac3fa-6c18-43ba-9b6b-a7ba4a6e979c" providerId="ADAL" clId="{F57FDB43-0F26-4BE3-A795-54DD52DB46C2}" dt="2022-01-21T11:48:24.710" v="5" actId="20577"/>
          <ac:spMkLst>
            <pc:docMk/>
            <pc:sldMk cId="1944569460" sldId="262"/>
            <ac:spMk id="6" creationId="{50C37B8A-7214-4275-BF06-D445A67F71D7}"/>
          </ac:spMkLst>
        </pc:spChg>
        <pc:spChg chg="mod">
          <ac:chgData name="Belinda Hill" userId="7b5ac3fa-6c18-43ba-9b6b-a7ba4a6e979c" providerId="ADAL" clId="{F57FDB43-0F26-4BE3-A795-54DD52DB46C2}" dt="2022-01-21T11:53:57.937" v="248" actId="20577"/>
          <ac:spMkLst>
            <pc:docMk/>
            <pc:sldMk cId="1944569460" sldId="262"/>
            <ac:spMk id="7" creationId="{067B0C33-5751-4CEC-A065-04BAAA7615DA}"/>
          </ac:spMkLst>
        </pc:spChg>
      </pc:sldChg>
      <pc:sldChg chg="addSp delSp modSp mod">
        <pc:chgData name="Belinda Hill" userId="7b5ac3fa-6c18-43ba-9b6b-a7ba4a6e979c" providerId="ADAL" clId="{F57FDB43-0F26-4BE3-A795-54DD52DB46C2}" dt="2022-01-21T12:57:23.191" v="1272" actId="1076"/>
        <pc:sldMkLst>
          <pc:docMk/>
          <pc:sldMk cId="3151786277" sldId="263"/>
        </pc:sldMkLst>
        <pc:spChg chg="mod">
          <ac:chgData name="Belinda Hill" userId="7b5ac3fa-6c18-43ba-9b6b-a7ba4a6e979c" providerId="ADAL" clId="{F57FDB43-0F26-4BE3-A795-54DD52DB46C2}" dt="2022-01-21T12:57:10.804" v="1268" actId="113"/>
          <ac:spMkLst>
            <pc:docMk/>
            <pc:sldMk cId="3151786277" sldId="263"/>
            <ac:spMk id="3" creationId="{2DEF2013-BAE0-47D4-86DB-8F4FFFB85998}"/>
          </ac:spMkLst>
        </pc:spChg>
        <pc:spChg chg="del">
          <ac:chgData name="Belinda Hill" userId="7b5ac3fa-6c18-43ba-9b6b-a7ba4a6e979c" providerId="ADAL" clId="{F57FDB43-0F26-4BE3-A795-54DD52DB46C2}" dt="2022-01-21T11:49:18.083" v="53" actId="478"/>
          <ac:spMkLst>
            <pc:docMk/>
            <pc:sldMk cId="3151786277" sldId="263"/>
            <ac:spMk id="8" creationId="{B0819A41-60D7-405F-9BF3-D83A1C98DCD5}"/>
          </ac:spMkLst>
        </pc:spChg>
        <pc:spChg chg="add mod">
          <ac:chgData name="Belinda Hill" userId="7b5ac3fa-6c18-43ba-9b6b-a7ba4a6e979c" providerId="ADAL" clId="{F57FDB43-0F26-4BE3-A795-54DD52DB46C2}" dt="2022-01-21T12:57:19.176" v="1270" actId="1076"/>
          <ac:spMkLst>
            <pc:docMk/>
            <pc:sldMk cId="3151786277" sldId="263"/>
            <ac:spMk id="10" creationId="{D0E0D5AC-0CC3-4B93-B1E9-75DF39D8E8CA}"/>
          </ac:spMkLst>
        </pc:spChg>
        <pc:spChg chg="add mod">
          <ac:chgData name="Belinda Hill" userId="7b5ac3fa-6c18-43ba-9b6b-a7ba4a6e979c" providerId="ADAL" clId="{F57FDB43-0F26-4BE3-A795-54DD52DB46C2}" dt="2022-01-21T12:57:20.631" v="1271" actId="1076"/>
          <ac:spMkLst>
            <pc:docMk/>
            <pc:sldMk cId="3151786277" sldId="263"/>
            <ac:spMk id="11" creationId="{1B6BF152-F69B-459C-AFC0-FFE8FEADF2CA}"/>
          </ac:spMkLst>
        </pc:spChg>
        <pc:spChg chg="add mod">
          <ac:chgData name="Belinda Hill" userId="7b5ac3fa-6c18-43ba-9b6b-a7ba4a6e979c" providerId="ADAL" clId="{F57FDB43-0F26-4BE3-A795-54DD52DB46C2}" dt="2022-01-21T12:57:23.191" v="1272" actId="1076"/>
          <ac:spMkLst>
            <pc:docMk/>
            <pc:sldMk cId="3151786277" sldId="263"/>
            <ac:spMk id="12" creationId="{99FCFADB-FD24-4D42-A894-F437ACEAE5FB}"/>
          </ac:spMkLst>
        </pc:spChg>
        <pc:graphicFrameChg chg="add mod modGraphic">
          <ac:chgData name="Belinda Hill" userId="7b5ac3fa-6c18-43ba-9b6b-a7ba4a6e979c" providerId="ADAL" clId="{F57FDB43-0F26-4BE3-A795-54DD52DB46C2}" dt="2022-01-21T12:55:09.848" v="1262"/>
          <ac:graphicFrameMkLst>
            <pc:docMk/>
            <pc:sldMk cId="3151786277" sldId="263"/>
            <ac:graphicFrameMk id="6" creationId="{EF4561E5-F1F8-4CF0-8808-0FC624BBBABE}"/>
          </ac:graphicFrameMkLst>
        </pc:graphicFrameChg>
        <pc:picChg chg="del">
          <ac:chgData name="Belinda Hill" userId="7b5ac3fa-6c18-43ba-9b6b-a7ba4a6e979c" providerId="ADAL" clId="{F57FDB43-0F26-4BE3-A795-54DD52DB46C2}" dt="2022-01-21T11:48:37.267" v="16" actId="478"/>
          <ac:picMkLst>
            <pc:docMk/>
            <pc:sldMk cId="3151786277" sldId="263"/>
            <ac:picMk id="7" creationId="{28F33DAC-9568-46AD-8FB5-380CBD447170}"/>
          </ac:picMkLst>
        </pc:picChg>
        <pc:picChg chg="add mod">
          <ac:chgData name="Belinda Hill" userId="7b5ac3fa-6c18-43ba-9b6b-a7ba4a6e979c" providerId="ADAL" clId="{F57FDB43-0F26-4BE3-A795-54DD52DB46C2}" dt="2022-01-21T12:57:17.456" v="1269" actId="1076"/>
          <ac:picMkLst>
            <pc:docMk/>
            <pc:sldMk cId="3151786277" sldId="263"/>
            <ac:picMk id="9" creationId="{07A528EB-20AD-4B97-9D9E-7C69BA026412}"/>
          </ac:picMkLst>
        </pc:picChg>
      </pc:sldChg>
      <pc:sldChg chg="del">
        <pc:chgData name="Belinda Hill" userId="7b5ac3fa-6c18-43ba-9b6b-a7ba4a6e979c" providerId="ADAL" clId="{F57FDB43-0F26-4BE3-A795-54DD52DB46C2}" dt="2022-01-21T12:56:01.478" v="1264" actId="47"/>
        <pc:sldMkLst>
          <pc:docMk/>
          <pc:sldMk cId="1077498221" sldId="266"/>
        </pc:sldMkLst>
      </pc:sldChg>
      <pc:sldChg chg="modSp mod">
        <pc:chgData name="Belinda Hill" userId="7b5ac3fa-6c18-43ba-9b6b-a7ba4a6e979c" providerId="ADAL" clId="{F57FDB43-0F26-4BE3-A795-54DD52DB46C2}" dt="2022-01-21T12:57:07.388" v="1267" actId="113"/>
        <pc:sldMkLst>
          <pc:docMk/>
          <pc:sldMk cId="417434536" sldId="267"/>
        </pc:sldMkLst>
        <pc:spChg chg="mod">
          <ac:chgData name="Belinda Hill" userId="7b5ac3fa-6c18-43ba-9b6b-a7ba4a6e979c" providerId="ADAL" clId="{F57FDB43-0F26-4BE3-A795-54DD52DB46C2}" dt="2022-01-21T12:57:07.388" v="1267" actId="113"/>
          <ac:spMkLst>
            <pc:docMk/>
            <pc:sldMk cId="417434536" sldId="267"/>
            <ac:spMk id="3" creationId="{2DEF2013-BAE0-47D4-86DB-8F4FFFB85998}"/>
          </ac:spMkLst>
        </pc:spChg>
      </pc:sldChg>
      <pc:sldChg chg="delSp modSp mod">
        <pc:chgData name="Belinda Hill" userId="7b5ac3fa-6c18-43ba-9b6b-a7ba4a6e979c" providerId="ADAL" clId="{F57FDB43-0F26-4BE3-A795-54DD52DB46C2}" dt="2022-01-21T12:58:03.581" v="1389" actId="114"/>
        <pc:sldMkLst>
          <pc:docMk/>
          <pc:sldMk cId="3321357930" sldId="268"/>
        </pc:sldMkLst>
        <pc:spChg chg="mod">
          <ac:chgData name="Belinda Hill" userId="7b5ac3fa-6c18-43ba-9b6b-a7ba4a6e979c" providerId="ADAL" clId="{F57FDB43-0F26-4BE3-A795-54DD52DB46C2}" dt="2022-01-21T11:54:13.780" v="285" actId="1076"/>
          <ac:spMkLst>
            <pc:docMk/>
            <pc:sldMk cId="3321357930" sldId="268"/>
            <ac:spMk id="2" creationId="{47DE395A-CE19-4447-8DC1-7D124D11434C}"/>
          </ac:spMkLst>
        </pc:spChg>
        <pc:spChg chg="mod">
          <ac:chgData name="Belinda Hill" userId="7b5ac3fa-6c18-43ba-9b6b-a7ba4a6e979c" providerId="ADAL" clId="{F57FDB43-0F26-4BE3-A795-54DD52DB46C2}" dt="2022-01-21T12:56:59.011" v="1266" actId="403"/>
          <ac:spMkLst>
            <pc:docMk/>
            <pc:sldMk cId="3321357930" sldId="268"/>
            <ac:spMk id="3" creationId="{2DEF2013-BAE0-47D4-86DB-8F4FFFB85998}"/>
          </ac:spMkLst>
        </pc:spChg>
        <pc:spChg chg="del">
          <ac:chgData name="Belinda Hill" userId="7b5ac3fa-6c18-43ba-9b6b-a7ba4a6e979c" providerId="ADAL" clId="{F57FDB43-0F26-4BE3-A795-54DD52DB46C2}" dt="2022-01-21T11:53:15.464" v="123" actId="478"/>
          <ac:spMkLst>
            <pc:docMk/>
            <pc:sldMk cId="3321357930" sldId="268"/>
            <ac:spMk id="4" creationId="{8B43BCFF-ACE2-4D63-AF02-08DC98B38FDA}"/>
          </ac:spMkLst>
        </pc:spChg>
        <pc:spChg chg="mod">
          <ac:chgData name="Belinda Hill" userId="7b5ac3fa-6c18-43ba-9b6b-a7ba4a6e979c" providerId="ADAL" clId="{F57FDB43-0F26-4BE3-A795-54DD52DB46C2}" dt="2022-01-21T12:58:03.581" v="1389" actId="114"/>
          <ac:spMkLst>
            <pc:docMk/>
            <pc:sldMk cId="3321357930" sldId="268"/>
            <ac:spMk id="8" creationId="{B0819A41-60D7-405F-9BF3-D83A1C98DCD5}"/>
          </ac:spMkLst>
        </pc:spChg>
        <pc:graphicFrameChg chg="del">
          <ac:chgData name="Belinda Hill" userId="7b5ac3fa-6c18-43ba-9b6b-a7ba4a6e979c" providerId="ADAL" clId="{F57FDB43-0F26-4BE3-A795-54DD52DB46C2}" dt="2022-01-21T11:53:13.186" v="122" actId="478"/>
          <ac:graphicFrameMkLst>
            <pc:docMk/>
            <pc:sldMk cId="3321357930" sldId="268"/>
            <ac:graphicFrameMk id="6" creationId="{201D1220-9250-49AC-936D-B4B9F2CE3490}"/>
          </ac:graphicFrameMkLst>
        </pc:graphicFrameChg>
      </pc:sldChg>
      <pc:sldChg chg="addSp delSp modSp add del mod setBg">
        <pc:chgData name="Belinda Hill" userId="7b5ac3fa-6c18-43ba-9b6b-a7ba4a6e979c" providerId="ADAL" clId="{F57FDB43-0F26-4BE3-A795-54DD52DB46C2}" dt="2022-01-21T11:50:49.849" v="65" actId="13926"/>
        <pc:sldMkLst>
          <pc:docMk/>
          <pc:sldMk cId="2604367319" sldId="1390"/>
        </pc:sldMkLst>
        <pc:spChg chg="del">
          <ac:chgData name="Belinda Hill" userId="7b5ac3fa-6c18-43ba-9b6b-a7ba4a6e979c" providerId="ADAL" clId="{F57FDB43-0F26-4BE3-A795-54DD52DB46C2}" dt="2022-01-21T11:50:16.024" v="61" actId="478"/>
          <ac:spMkLst>
            <pc:docMk/>
            <pc:sldMk cId="2604367319" sldId="1390"/>
            <ac:spMk id="2" creationId="{3E04964B-579F-47E8-A9CC-67BD9AAF485E}"/>
          </ac:spMkLst>
        </pc:spChg>
        <pc:spChg chg="add mod ord">
          <ac:chgData name="Belinda Hill" userId="7b5ac3fa-6c18-43ba-9b6b-a7ba4a6e979c" providerId="ADAL" clId="{F57FDB43-0F26-4BE3-A795-54DD52DB46C2}" dt="2022-01-21T11:50:12.385" v="60" actId="1076"/>
          <ac:spMkLst>
            <pc:docMk/>
            <pc:sldMk cId="2604367319" sldId="1390"/>
            <ac:spMk id="4" creationId="{E722C517-996F-4CEC-B6B2-CC449B320AA8}"/>
          </ac:spMkLst>
        </pc:spChg>
        <pc:spChg chg="add mod">
          <ac:chgData name="Belinda Hill" userId="7b5ac3fa-6c18-43ba-9b6b-a7ba4a6e979c" providerId="ADAL" clId="{F57FDB43-0F26-4BE3-A795-54DD52DB46C2}" dt="2022-01-21T11:50:16.024" v="61" actId="478"/>
          <ac:spMkLst>
            <pc:docMk/>
            <pc:sldMk cId="2604367319" sldId="1390"/>
            <ac:spMk id="6" creationId="{15D3921A-7EEF-4DBB-9E49-9340B21A6ED8}"/>
          </ac:spMkLst>
        </pc:spChg>
        <pc:graphicFrameChg chg="modGraphic">
          <ac:chgData name="Belinda Hill" userId="7b5ac3fa-6c18-43ba-9b6b-a7ba4a6e979c" providerId="ADAL" clId="{F57FDB43-0F26-4BE3-A795-54DD52DB46C2}" dt="2022-01-21T11:50:49.849" v="65" actId="13926"/>
          <ac:graphicFrameMkLst>
            <pc:docMk/>
            <pc:sldMk cId="2604367319" sldId="1390"/>
            <ac:graphicFrameMk id="5" creationId="{4D3CF4FC-2F0A-43EC-AFEC-2B8E96861834}"/>
          </ac:graphicFrameMkLst>
        </pc:graphicFrameChg>
      </pc:sldChg>
      <pc:sldChg chg="addSp delSp modSp add mod setBg">
        <pc:chgData name="Belinda Hill" userId="7b5ac3fa-6c18-43ba-9b6b-a7ba4a6e979c" providerId="ADAL" clId="{F57FDB43-0F26-4BE3-A795-54DD52DB46C2}" dt="2022-01-21T11:52:50.651" v="105" actId="1076"/>
        <pc:sldMkLst>
          <pc:docMk/>
          <pc:sldMk cId="2446132865" sldId="1391"/>
        </pc:sldMkLst>
        <pc:spChg chg="del">
          <ac:chgData name="Belinda Hill" userId="7b5ac3fa-6c18-43ba-9b6b-a7ba4a6e979c" providerId="ADAL" clId="{F57FDB43-0F26-4BE3-A795-54DD52DB46C2}" dt="2022-01-21T11:51:39.365" v="69" actId="478"/>
          <ac:spMkLst>
            <pc:docMk/>
            <pc:sldMk cId="2446132865" sldId="1391"/>
            <ac:spMk id="2" creationId="{0CC667D4-BC99-407A-AB30-A7CA004613EB}"/>
          </ac:spMkLst>
        </pc:spChg>
        <pc:spChg chg="add del mod">
          <ac:chgData name="Belinda Hill" userId="7b5ac3fa-6c18-43ba-9b6b-a7ba4a6e979c" providerId="ADAL" clId="{F57FDB43-0F26-4BE3-A795-54DD52DB46C2}" dt="2022-01-21T11:51:41.377" v="70" actId="478"/>
          <ac:spMkLst>
            <pc:docMk/>
            <pc:sldMk cId="2446132865" sldId="1391"/>
            <ac:spMk id="5" creationId="{8C8A3D28-4EF2-47C6-B1E8-61DCF4605BA7}"/>
          </ac:spMkLst>
        </pc:spChg>
        <pc:spChg chg="add mod">
          <ac:chgData name="Belinda Hill" userId="7b5ac3fa-6c18-43ba-9b6b-a7ba4a6e979c" providerId="ADAL" clId="{F57FDB43-0F26-4BE3-A795-54DD52DB46C2}" dt="2022-01-21T11:52:20.988" v="101" actId="14100"/>
          <ac:spMkLst>
            <pc:docMk/>
            <pc:sldMk cId="2446132865" sldId="1391"/>
            <ac:spMk id="6" creationId="{C2ACA1B4-B55F-4639-9FA2-0ABF9524BF36}"/>
          </ac:spMkLst>
        </pc:spChg>
        <pc:graphicFrameChg chg="mod modGraphic">
          <ac:chgData name="Belinda Hill" userId="7b5ac3fa-6c18-43ba-9b6b-a7ba4a6e979c" providerId="ADAL" clId="{F57FDB43-0F26-4BE3-A795-54DD52DB46C2}" dt="2022-01-21T11:52:50.651" v="105" actId="1076"/>
          <ac:graphicFrameMkLst>
            <pc:docMk/>
            <pc:sldMk cId="2446132865" sldId="1391"/>
            <ac:graphicFrameMk id="4" creationId="{0AE3F807-24BE-48AD-9F72-1FEC19758A7C}"/>
          </ac:graphicFrameMkLst>
        </pc:graphicFrameChg>
        <pc:picChg chg="add mod">
          <ac:chgData name="Belinda Hill" userId="7b5ac3fa-6c18-43ba-9b6b-a7ba4a6e979c" providerId="ADAL" clId="{F57FDB43-0F26-4BE3-A795-54DD52DB46C2}" dt="2022-01-21T11:52:47.222" v="104" actId="1076"/>
          <ac:picMkLst>
            <pc:docMk/>
            <pc:sldMk cId="2446132865" sldId="1391"/>
            <ac:picMk id="7" creationId="{15F1CE53-FB68-425D-84B4-529C834BC702}"/>
          </ac:picMkLst>
        </pc:picChg>
      </pc:sldChg>
      <pc:sldMasterChg chg="delSldLayout">
        <pc:chgData name="Belinda Hill" userId="7b5ac3fa-6c18-43ba-9b6b-a7ba4a6e979c" providerId="ADAL" clId="{F57FDB43-0F26-4BE3-A795-54DD52DB46C2}" dt="2022-01-21T11:50:20.020" v="62" actId="47"/>
        <pc:sldMasterMkLst>
          <pc:docMk/>
          <pc:sldMasterMk cId="955421389" sldId="2147483648"/>
        </pc:sldMasterMkLst>
        <pc:sldLayoutChg chg="del">
          <pc:chgData name="Belinda Hill" userId="7b5ac3fa-6c18-43ba-9b6b-a7ba4a6e979c" providerId="ADAL" clId="{F57FDB43-0F26-4BE3-A795-54DD52DB46C2}" dt="2022-01-21T11:50:20.020" v="62" actId="47"/>
          <pc:sldLayoutMkLst>
            <pc:docMk/>
            <pc:sldMasterMk cId="955421389" sldId="2147483648"/>
            <pc:sldLayoutMk cId="464229225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D8C605-746D-460F-97B1-A731BD3EA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33AB16-AF10-407E-AC6B-5FA242E33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41C308-5698-4F74-9662-79286F22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7A4-5CB5-4C2D-AC82-C12B0F6C3C4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F4EF87-B18B-4392-B2E6-0DD62E85C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AC3C55-A622-46D5-9E15-5D3F76B4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61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B23B8-76BA-446C-9D4F-8B21543B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EBFE36-215B-4FA8-B20F-5C652687C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74A7D8-7FBB-47B7-BC45-527A37422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7A4-5CB5-4C2D-AC82-C12B0F6C3C4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B5C94B-C550-495A-A19F-A7F00749E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A0A7B2-0C97-4F85-AF0C-80730FA7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18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580445-115F-46B7-A2E5-8388182B3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914268-44CC-4A13-AFA1-70A679019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DB1860-7606-442A-8421-0F1BFAECC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7A4-5CB5-4C2D-AC82-C12B0F6C3C4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30C33B-3B61-4463-98E4-5D11D0F4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33006B-5BF5-4CB4-AC24-A2084840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85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xmlns="" id="{066A6AE8-01E2-4FCD-8D5D-D7E479267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50" y="53975"/>
            <a:ext cx="1949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1" y="136525"/>
            <a:ext cx="9989128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4AAAB4F-FD80-4CCC-B0E3-50686B67AA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AA2327-23C4-4192-8474-F2E559D40B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14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188389-AEC3-4B6F-B632-A419D8891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964A6E-BADF-42B9-B073-37A550939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5D25D4-1F16-4E1F-B632-F29F6B688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7A4-5CB5-4C2D-AC82-C12B0F6C3C4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502AD-6A59-417C-883E-D98EF230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B12233-9107-4A0D-82CA-26AF843A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61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8C4F3B-71E3-4F0B-8E89-EEA19455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55F1BF-9AC8-402F-BD70-9089E993D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4C3D2E-C98E-48BE-A0D2-7C12CBAC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7A4-5CB5-4C2D-AC82-C12B0F6C3C4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A634EC-6931-458C-8E86-F63088C0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8B01DD-B83F-4BE2-AFC7-97CA6AB0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B434BE-24F5-4FE2-A60A-18134203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9E97AE-3539-4347-B1EE-ABF1745A0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E9547E-3FF3-406A-A23E-43F2B25B3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64DD2-FD0E-4DCE-A3FF-E6A3ACB5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7A4-5CB5-4C2D-AC82-C12B0F6C3C4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9457C7-9045-4E9B-ADF4-E81FE2A0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A3371B-1A75-45F7-A8F0-2D5F498FF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83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C30892-9F52-45D6-A25F-FA9078CDE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AB5001-1D0D-4F26-8B7C-3B8670626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B5C5F2-80CB-4243-B142-22A9393FC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FE09281-BCE3-44D1-B617-87E3C9E5A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0FCC53C-FEF1-4F3C-9C4C-A6C054073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71E1CAB-C806-4953-A985-7ED8F0DC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7A4-5CB5-4C2D-AC82-C12B0F6C3C4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BBAE9B-3AB1-4D0B-81C6-96A5463A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7691CD-7B3B-4ED3-98F5-30D40DCA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3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02ED6C-E8CB-4F12-95CC-12E53CF8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74A6FFC-43D5-466B-9A96-AEFB8A3A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7A4-5CB5-4C2D-AC82-C12B0F6C3C4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3FC242-E824-4771-8756-F3657EBA8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5086D70-AEF1-402E-BD7C-2E438918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9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ACE818-C509-4F3A-A339-5F9B6F75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7A4-5CB5-4C2D-AC82-C12B0F6C3C4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E59870-496F-438F-B6D4-7B0AA03B0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C539ECD-0D58-4F70-AA17-84CFD070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17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FA151-621F-4016-9F17-11AB6027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485E33-6485-4159-82B3-8EEDF2186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EBBACE-6EC0-42F0-8814-2D83A5F3D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1D58D9-8BDC-401C-A5EF-94D73E27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7A4-5CB5-4C2D-AC82-C12B0F6C3C4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0AAFFD-28D4-412A-8747-98D73C0A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1C98C0-5416-427A-AC32-02D7F5B4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8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AE70B-2545-4AD1-AAC5-28598505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E00E50D-CC4D-418D-A88E-2D68B79D4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412643-C680-443E-8839-9301C7E32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0428F0-149C-4F1D-8627-0660EC18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7A4-5CB5-4C2D-AC82-C12B0F6C3C4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75D9A-0CC3-4613-A784-5199674A7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1CE875-1B07-493C-A011-4C6D50B4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4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AEAEE11-F4A7-4CEC-91BC-D07CD41E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BEE11F-B522-459B-AEAB-B505E92C3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ADB465-12DE-4AFA-B451-F3C266F4B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497A4-5CB5-4C2D-AC82-C12B0F6C3C4F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CD4169-BFC5-497E-9B75-774D69872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C94980-E5F0-410A-A4E6-0BE52C950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42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179A137-64B7-4E1B-8D9B-98B23B996B03}"/>
              </a:ext>
            </a:extLst>
          </p:cNvPr>
          <p:cNvSpPr/>
          <p:nvPr/>
        </p:nvSpPr>
        <p:spPr>
          <a:xfrm>
            <a:off x="224971" y="224971"/>
            <a:ext cx="11749315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4751CD-67FD-4BEA-987B-922859C43C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150" y="537010"/>
            <a:ext cx="2001944" cy="7601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50C37B8A-7214-4275-BF06-D445A67F7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SWAG OG RDS Update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067B0C33-5751-4CEC-A065-04BAAA761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21/01/2022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7E85FA-AB9F-4796-9C3D-FA25CC4874D4}"/>
              </a:ext>
            </a:extLst>
          </p:cNvPr>
          <p:cNvSpPr txBox="1"/>
          <p:nvPr/>
        </p:nvSpPr>
        <p:spPr>
          <a:xfrm>
            <a:off x="7439487" y="29296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56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DE395A-CE19-4447-8DC1-7D124D11434C}"/>
              </a:ext>
            </a:extLst>
          </p:cNvPr>
          <p:cNvSpPr/>
          <p:nvPr/>
        </p:nvSpPr>
        <p:spPr>
          <a:xfrm>
            <a:off x="224971" y="224971"/>
            <a:ext cx="11749315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xmlns="" id="{2DEF2013-BAE0-47D4-86DB-8F4FFFB85998}"/>
              </a:ext>
            </a:extLst>
          </p:cNvPr>
          <p:cNvSpPr txBox="1">
            <a:spLocks/>
          </p:cNvSpPr>
          <p:nvPr/>
        </p:nvSpPr>
        <p:spPr>
          <a:xfrm>
            <a:off x="458058" y="549179"/>
            <a:ext cx="7038279" cy="9514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RDS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43BCFF-ACE2-4D63-AF02-08DC98B38FDA}"/>
              </a:ext>
            </a:extLst>
          </p:cNvPr>
          <p:cNvSpPr txBox="1"/>
          <p:nvPr/>
        </p:nvSpPr>
        <p:spPr>
          <a:xfrm>
            <a:off x="458058" y="1354482"/>
            <a:ext cx="9744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 Key Principles that need to be embedded into the RDS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Aim to meet the FDS 28 day target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 part of the Long Term Plan, all pathways must be RDS pathways by end of 23/24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FABAC7-88AE-4D8E-90FF-E020BD4531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998" y="343047"/>
            <a:ext cx="2001944" cy="760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F921C6-6FE3-4E22-9FE6-D9F19C1B1A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29"/>
          <a:stretch/>
        </p:blipFill>
        <p:spPr>
          <a:xfrm>
            <a:off x="360403" y="2649607"/>
            <a:ext cx="8399185" cy="387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DE395A-CE19-4447-8DC1-7D124D11434C}"/>
              </a:ext>
            </a:extLst>
          </p:cNvPr>
          <p:cNvSpPr/>
          <p:nvPr/>
        </p:nvSpPr>
        <p:spPr>
          <a:xfrm>
            <a:off x="224971" y="224971"/>
            <a:ext cx="11749315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xmlns="" id="{2DEF2013-BAE0-47D4-86DB-8F4FFFB85998}"/>
              </a:ext>
            </a:extLst>
          </p:cNvPr>
          <p:cNvSpPr txBox="1">
            <a:spLocks/>
          </p:cNvSpPr>
          <p:nvPr/>
        </p:nvSpPr>
        <p:spPr>
          <a:xfrm>
            <a:off x="458058" y="343047"/>
            <a:ext cx="8588288" cy="115762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RDS Overview – Best Practice Timed Pathway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43BCFF-ACE2-4D63-AF02-08DC98B38FDA}"/>
              </a:ext>
            </a:extLst>
          </p:cNvPr>
          <p:cNvSpPr txBox="1"/>
          <p:nvPr/>
        </p:nvSpPr>
        <p:spPr>
          <a:xfrm>
            <a:off x="720436" y="1625600"/>
            <a:ext cx="974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FABAC7-88AE-4D8E-90FF-E020BD4531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998" y="343047"/>
            <a:ext cx="2001944" cy="760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7A528EB-20AD-4B97-9D9E-7C69BA026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526" y="1388389"/>
            <a:ext cx="8595683" cy="516990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EF4561E5-F1F8-4CF0-8808-0FC624BBB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648881"/>
              </p:ext>
            </p:extLst>
          </p:nvPr>
        </p:nvGraphicFramePr>
        <p:xfrm>
          <a:off x="477461" y="1785387"/>
          <a:ext cx="2638425" cy="2849076"/>
        </p:xfrm>
        <a:graphic>
          <a:graphicData uri="http://schemas.openxmlformats.org/drawingml/2006/table">
            <a:tbl>
              <a:tblPr firstCol="1" bandRow="1">
                <a:tableStyleId>{93296810-A885-4BE3-A3E7-6D5BEEA58F35}</a:tableStyleId>
              </a:tblPr>
              <a:tblGrid>
                <a:gridCol w="1114425">
                  <a:extLst>
                    <a:ext uri="{9D8B030D-6E8A-4147-A177-3AD203B41FA5}">
                      <a16:colId xmlns:a16="http://schemas.microsoft.com/office/drawing/2014/main" xmlns="" val="181976767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752798873"/>
                    </a:ext>
                  </a:extLst>
                </a:gridCol>
              </a:tblGrid>
              <a:tr h="83494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OG Key National Milestones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Clinical triage by day 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84697696"/>
                  </a:ext>
                </a:extLst>
              </a:tr>
              <a:tr h="10070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OGD (+/- biopsy) performed or outpatient clinic by day 7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0659483"/>
                  </a:ext>
                </a:extLst>
              </a:tr>
              <a:tr h="10070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CT with contrast performed If suspicious lesion by day 8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007268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0E0D5AC-0CC3-4B93-B1E9-75DF39D8E8CA}"/>
              </a:ext>
            </a:extLst>
          </p:cNvPr>
          <p:cNvSpPr/>
          <p:nvPr/>
        </p:nvSpPr>
        <p:spPr>
          <a:xfrm>
            <a:off x="4360433" y="1840463"/>
            <a:ext cx="1146865" cy="1837126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B6BF152-F69B-459C-AFC0-FFE8FEADF2CA}"/>
              </a:ext>
            </a:extLst>
          </p:cNvPr>
          <p:cNvSpPr/>
          <p:nvPr/>
        </p:nvSpPr>
        <p:spPr>
          <a:xfrm>
            <a:off x="5522567" y="1821848"/>
            <a:ext cx="1146865" cy="2990850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FCFADB-FD24-4D42-A894-F437ACEAE5FB}"/>
              </a:ext>
            </a:extLst>
          </p:cNvPr>
          <p:cNvSpPr/>
          <p:nvPr/>
        </p:nvSpPr>
        <p:spPr>
          <a:xfrm>
            <a:off x="10159537" y="1841139"/>
            <a:ext cx="1312027" cy="2990850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78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04964B-579F-47E8-A9CC-67BD9AAF48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OG Plan on a Page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4D3CF4FC-2F0A-43EC-AFEC-2B8E96861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97494"/>
              </p:ext>
            </p:extLst>
          </p:nvPr>
        </p:nvGraphicFramePr>
        <p:xfrm>
          <a:off x="233916" y="828316"/>
          <a:ext cx="11958084" cy="5796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4123">
                  <a:extLst>
                    <a:ext uri="{9D8B030D-6E8A-4147-A177-3AD203B41FA5}">
                      <a16:colId xmlns:a16="http://schemas.microsoft.com/office/drawing/2014/main" xmlns="" val="3957460255"/>
                    </a:ext>
                  </a:extLst>
                </a:gridCol>
                <a:gridCol w="2201662">
                  <a:extLst>
                    <a:ext uri="{9D8B030D-6E8A-4147-A177-3AD203B41FA5}">
                      <a16:colId xmlns:a16="http://schemas.microsoft.com/office/drawing/2014/main" xmlns="" val="2003220554"/>
                    </a:ext>
                  </a:extLst>
                </a:gridCol>
                <a:gridCol w="1748901">
                  <a:extLst>
                    <a:ext uri="{9D8B030D-6E8A-4147-A177-3AD203B41FA5}">
                      <a16:colId xmlns:a16="http://schemas.microsoft.com/office/drawing/2014/main" xmlns="" val="979196839"/>
                    </a:ext>
                  </a:extLst>
                </a:gridCol>
                <a:gridCol w="2293398">
                  <a:extLst>
                    <a:ext uri="{9D8B030D-6E8A-4147-A177-3AD203B41FA5}">
                      <a16:colId xmlns:a16="http://schemas.microsoft.com/office/drawing/2014/main" xmlns="" val="90102888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 Plan on a page template</a:t>
                      </a:r>
                    </a:p>
                  </a:txBody>
                  <a:tcPr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9946187"/>
                  </a:ext>
                </a:extLst>
              </a:tr>
              <a:tr h="788308">
                <a:tc gridSpan="4"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 of Good Practice: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resectable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oesophagus/GOJ cases – PET-CT and EUS performed same week to enable timely treatment plan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Early dietetics input (at or within few days of diagnosis being given)</a:t>
                      </a:r>
                    </a:p>
                  </a:txBody>
                  <a:tcPr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4242812"/>
                  </a:ext>
                </a:extLst>
              </a:tr>
              <a:tr h="328946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Alliance Objectives</a:t>
                      </a:r>
                    </a:p>
                  </a:txBody>
                  <a:tcP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Plan to Implement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Delivery Timelines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5100748"/>
                  </a:ext>
                </a:extLst>
              </a:tr>
              <a:tr h="302038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Apply RDC Principles to suspected OG Pathway</a:t>
                      </a:r>
                    </a:p>
                  </a:txBody>
                  <a:tcPr marL="45720" marR="45720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0965063"/>
                  </a:ext>
                </a:extLst>
              </a:tr>
              <a:tr h="370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 the timelines as described in the National Timed Pathway for </a:t>
                      </a:r>
                      <a:r>
                        <a:rPr lang="en-GB" sz="105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Oesophago</a:t>
                      </a:r>
                      <a:r>
                        <a:rPr lang="en-GB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-gastric  Cancer (previous slide) inc. communication by day 28 (FDS standard)</a:t>
                      </a:r>
                    </a:p>
                  </a:txBody>
                  <a:tcPr marL="45720" marR="45720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0943991"/>
                  </a:ext>
                </a:extLst>
              </a:tr>
              <a:tr h="378513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 OG RDC Navigator with supported clinical triage for planning investigations, subsequent clinic appointments &amp; driving patients through the pathway at all Units and Centres ensuring regional equity. Co-ordination of ongoing investigations for other malignancies to minimise delays in the OG pathway. </a:t>
                      </a:r>
                    </a:p>
                  </a:txBody>
                  <a:tcPr marL="45720" marR="45720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Engagement with Radiology to streamline investigations for any additional malignancies; e.g. a fast track referral route. </a:t>
                      </a:r>
                    </a:p>
                  </a:txBody>
                  <a:tcPr marL="45720" marR="45720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7706224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Standardised Dysphagia grade &amp; performance status at referral – embed this into referral process at GP &amp; provide training for GPs where required/desired. </a:t>
                      </a:r>
                    </a:p>
                  </a:txBody>
                  <a:tcPr marL="45720" marR="45720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6279979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Staging CT test prior to specialist MDT Referral (unless patient is too unwell/unfit) – to take place by day 14. Protocol in place if Staging CT has </a:t>
                      </a:r>
                      <a:r>
                        <a:rPr lang="en-GB" sz="1050" u="sng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en-GB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been done. </a:t>
                      </a:r>
                    </a:p>
                  </a:txBody>
                  <a:tcPr marL="45720" marR="45720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5078093"/>
                  </a:ext>
                </a:extLst>
              </a:tr>
              <a:tr h="23088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Additional investigations by day 21 (ideally Oesophageal/GOJ: PET-CT +/- EUS)</a:t>
                      </a:r>
                    </a:p>
                  </a:txBody>
                  <a:tcPr marL="45720" marR="45720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2622110"/>
                  </a:ext>
                </a:extLst>
              </a:tr>
              <a:tr h="3785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nursing and/or dietetics contact for new diagnosis patients and additional supportive care including dietician, palliative care, OT, physio. Holistic needs assessment. </a:t>
                      </a:r>
                    </a:p>
                  </a:txBody>
                  <a:tcP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608305"/>
                  </a:ext>
                </a:extLst>
              </a:tr>
              <a:tr h="378513"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Nasogastric Tube support in the community &amp; earlier education around nutrition for patients and referrers.</a:t>
                      </a:r>
                    </a:p>
                  </a:txBody>
                  <a:tcP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8368265"/>
                  </a:ext>
                </a:extLst>
              </a:tr>
              <a:tr h="328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Engage with the Cancer Alliance to deliver evaluation e.g.: Nation RDC minimum data set, patient experience evaluations (with support from CSU), Pathway Analysis.</a:t>
                      </a:r>
                    </a:p>
                  </a:txBody>
                  <a:tcP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36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0AE3F807-24BE-48AD-9F72-1FEC19758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166696"/>
              </p:ext>
            </p:extLst>
          </p:nvPr>
        </p:nvGraphicFramePr>
        <p:xfrm>
          <a:off x="217362" y="918600"/>
          <a:ext cx="11757275" cy="578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8948">
                  <a:extLst>
                    <a:ext uri="{9D8B030D-6E8A-4147-A177-3AD203B41FA5}">
                      <a16:colId xmlns:a16="http://schemas.microsoft.com/office/drawing/2014/main" xmlns="" val="1352824034"/>
                    </a:ext>
                  </a:extLst>
                </a:gridCol>
                <a:gridCol w="926096">
                  <a:extLst>
                    <a:ext uri="{9D8B030D-6E8A-4147-A177-3AD203B41FA5}">
                      <a16:colId xmlns:a16="http://schemas.microsoft.com/office/drawing/2014/main" xmlns="" val="1273415750"/>
                    </a:ext>
                  </a:extLst>
                </a:gridCol>
                <a:gridCol w="1229321">
                  <a:extLst>
                    <a:ext uri="{9D8B030D-6E8A-4147-A177-3AD203B41FA5}">
                      <a16:colId xmlns:a16="http://schemas.microsoft.com/office/drawing/2014/main" xmlns="" val="1208763516"/>
                    </a:ext>
                  </a:extLst>
                </a:gridCol>
                <a:gridCol w="2135983">
                  <a:extLst>
                    <a:ext uri="{9D8B030D-6E8A-4147-A177-3AD203B41FA5}">
                      <a16:colId xmlns:a16="http://schemas.microsoft.com/office/drawing/2014/main" xmlns="" val="2087467832"/>
                    </a:ext>
                  </a:extLst>
                </a:gridCol>
                <a:gridCol w="2566927">
                  <a:extLst>
                    <a:ext uri="{9D8B030D-6E8A-4147-A177-3AD203B41FA5}">
                      <a16:colId xmlns:a16="http://schemas.microsoft.com/office/drawing/2014/main" xmlns="" val="3050975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SWAG SS OG RDS Requirement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Partially Achieved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be achieved Q4 21/22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 of Achievement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3440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triage by Day 3 for urgent 2WW referrals (principle 4)</a:t>
                      </a:r>
                      <a:endParaRPr lang="en-GB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SOP for Pathway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053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wide measures to increase appropriate referrals &amp; standardise referral forms – to include standardised Dysphagia grading (principle 1)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9537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Referral quality feedback loop (principle 2)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0818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Protocol for internal escalation from DA OGD to Cancer Pathway (principal 6)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SOP for Pathway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0372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point of contact (with cover) for patient incl. MECC approach and patient information throughout diagnostic journey followed by handover to CSW where cancer diagnosed (principle 7)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 number &amp; role for Single point of Contact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 OGD pathway by day 7 unless patient is too unwell/unfit (principle 3)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SOP for Pathway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962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Review/MDT by day 12 (principle 5)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SOP for Pathway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089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Coordinated testing minimising number of hospital visits (principle 4)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SOP for Pathway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8781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 MDT by day 21 (principle 5)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SOP for Pathway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cancer / no cancer to patients by day 28 (principle 5)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SOP for Pathway + FDS performance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 that are well/fit enough to receive staging CT prior to OG MDT referral (principle 3)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SOP for Pathway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responsibilities and guidelines for diagnosis report or onward referral for relevant patients </a:t>
                      </a:r>
                      <a:r>
                        <a:rPr lang="en-GB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(principle 6)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Information to include all relevant charity support &amp; signposting towards help available for the patient &amp; family (principle 7)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 of patient leaflet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9815060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C2ACA1B4-B55F-4639-9FA2-0ABF9524B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1" y="136525"/>
            <a:ext cx="8321214" cy="708415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Due Diligence Criteria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F1CE53-FB68-425D-84B4-529C834BC7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93" y="84808"/>
            <a:ext cx="2001944" cy="76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3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DE395A-CE19-4447-8DC1-7D124D11434C}"/>
              </a:ext>
            </a:extLst>
          </p:cNvPr>
          <p:cNvSpPr/>
          <p:nvPr/>
        </p:nvSpPr>
        <p:spPr>
          <a:xfrm>
            <a:off x="221342" y="228600"/>
            <a:ext cx="11749315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xmlns="" id="{2DEF2013-BAE0-47D4-86DB-8F4FFFB85998}"/>
              </a:ext>
            </a:extLst>
          </p:cNvPr>
          <p:cNvSpPr txBox="1">
            <a:spLocks/>
          </p:cNvSpPr>
          <p:nvPr/>
        </p:nvSpPr>
        <p:spPr>
          <a:xfrm>
            <a:off x="284084" y="450062"/>
            <a:ext cx="7038279" cy="9514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RDS Update Jan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FABAC7-88AE-4D8E-90FF-E020BD4531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998" y="343047"/>
            <a:ext cx="2001944" cy="7601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819A41-60D7-405F-9BF3-D83A1C98DCD5}"/>
              </a:ext>
            </a:extLst>
          </p:cNvPr>
          <p:cNvSpPr txBox="1"/>
          <p:nvPr/>
        </p:nvSpPr>
        <p:spPr>
          <a:xfrm>
            <a:off x="390618" y="1508567"/>
            <a:ext cx="113433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Original aim to get feedback on the planning templates in December 2021, however this was extended due to requests from Operational Teams at most trusts.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Deadline moved to Jan – so far 4/7 providers have submitted their plans &amp; 1 – UHBW – has confirmed meeting the RDS criteria &amp; submitted SOP (other 3 are being reviewed by SWAG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Agreement/Understanding within SWAG that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pressures have been high in recent weeks.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Further improvement ideas &amp; suggestions for the RDS funding are always welcome – feel free to contact me!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Also looking for feedback on dysphagia grading and a standard we can apply across SWAG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357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767</Words>
  <Application>Microsoft Office PowerPoint</Application>
  <PresentationFormat>Custom</PresentationFormat>
  <Paragraphs>65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SWAG OG RDS Update</vt:lpstr>
      <vt:lpstr>PowerPoint Presentation</vt:lpstr>
      <vt:lpstr>PowerPoint Presentation</vt:lpstr>
      <vt:lpstr>OG Plan on a Page</vt:lpstr>
      <vt:lpstr>OG Due Diligence Criteria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SWAG Colorectal RDC Update</dc:title>
  <dc:creator>Belinda Hill</dc:creator>
  <cp:lastModifiedBy>Dunderdale, Helen</cp:lastModifiedBy>
  <cp:revision>7</cp:revision>
  <dcterms:created xsi:type="dcterms:W3CDTF">2021-10-13T12:25:39Z</dcterms:created>
  <dcterms:modified xsi:type="dcterms:W3CDTF">2022-01-21T13:00:01Z</dcterms:modified>
</cp:coreProperties>
</file>