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500" b="1" i="0" baseline="0" dirty="0">
                <a:effectLst/>
              </a:rPr>
              <a:t>April to November 2021 Head and Neck Cancer Physiotherapy caseload</a:t>
            </a:r>
            <a:endParaRPr lang="en-GB" sz="15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Sheet1!$A$2:$A$4</c:f>
              <c:strCache>
                <c:ptCount val="3"/>
                <c:pt idx="0">
                  <c:v>Total number of H&amp;NC Physiotherapy referrals </c:v>
                </c:pt>
                <c:pt idx="1">
                  <c:v>Requiring outpatient H&amp;NC Physiotherapy Follow Up</c:v>
                </c:pt>
                <c:pt idx="2">
                  <c:v>Referred to MSK Physiotherapy outpatients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109</c:v>
                </c:pt>
                <c:pt idx="1">
                  <c:v>88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882176"/>
        <c:axId val="192883712"/>
      </c:barChart>
      <c:catAx>
        <c:axId val="192882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2883712"/>
        <c:crosses val="autoZero"/>
        <c:auto val="1"/>
        <c:lblAlgn val="ctr"/>
        <c:lblOffset val="100"/>
        <c:noMultiLvlLbl val="0"/>
      </c:catAx>
      <c:valAx>
        <c:axId val="192883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288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16283-E7FC-42B1-BC9B-890C7E9B543C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B9205-FC3B-4F49-A522-0820616E4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5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B9205-FC3B-4F49-A522-0820616E49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3220DE-2134-4FBF-8E80-DF67E5AF5F2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5BD8A5-1CB9-47F6-B3D9-83885A7A3E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060432" cy="182976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Recent thinking on early Physiotherapy and rehabilitation</a:t>
            </a:r>
            <a:endParaRPr lang="en-GB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635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09329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Kate Cave</a:t>
            </a:r>
          </a:p>
          <a:p>
            <a:r>
              <a:rPr lang="en-GB" dirty="0" smtClean="0"/>
              <a:t>Band 6 Head and Neck Cancer Physiotherapist at UHBW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579296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One year scoping project.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Band 6 Physiotherapist 0.5 whole time equivalent (WTE).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Identify the unmet Physiotherapy needs of Head and Neck Cancer (H&amp;NC) patients at University Hospitals Bristol and Weston (UHBW) NHS Foundation Trust.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Scoping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0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UHBW now offers Prehab for UHBW and Royal United Hospital (RUH) H&amp;NC patients undergoing surgery at UHBW.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Improved resource management to prevent duplication of H&amp;NC Prehab provision by UHBW and RUH.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Generic Prehab Vs H&amp;NC specific Prehab.  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Prehabilitation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1" y="1412776"/>
            <a:ext cx="9001000" cy="2116831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Inconsistent outpatient Physiotherapy follow up for H&amp;NC patients post-op since 2017.</a:t>
            </a:r>
          </a:p>
          <a:p>
            <a:r>
              <a:rPr lang="en-GB" sz="1800" b="1" dirty="0" smtClean="0"/>
              <a:t>Now all H&amp;NC patients should be reviewed by outpatient H&amp;NC Physiotherapist post major surgery. </a:t>
            </a:r>
          </a:p>
          <a:p>
            <a:r>
              <a:rPr lang="en-GB" sz="1800" dirty="0" smtClean="0"/>
              <a:t>Positive feedback from patients re-presenting regarding current Physiotherapy service provision. </a:t>
            </a:r>
          </a:p>
          <a:p>
            <a:r>
              <a:rPr lang="en-GB" sz="1800" dirty="0" smtClean="0"/>
              <a:t>Limited </a:t>
            </a:r>
            <a:r>
              <a:rPr lang="en-GB" sz="1800" dirty="0"/>
              <a:t>resources requiring relatively short term interventions. </a:t>
            </a:r>
            <a:endParaRPr lang="en-GB" sz="1800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Routine post surgical outpatient  H&amp;NC Physiotherapy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35129" y="3356992"/>
            <a:ext cx="460851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5083" y="3633991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Now </a:t>
            </a:r>
            <a:r>
              <a:rPr lang="en-GB" dirty="0"/>
              <a:t>seeing patients sooner </a:t>
            </a:r>
            <a:r>
              <a:rPr lang="en-GB" dirty="0" smtClean="0"/>
              <a:t>post-op.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Reducing </a:t>
            </a:r>
            <a:r>
              <a:rPr lang="en-GB" dirty="0"/>
              <a:t>risk of secondary complications and anecdotally improving patients </a:t>
            </a:r>
            <a:r>
              <a:rPr lang="en-GB" dirty="0" smtClean="0"/>
              <a:t>outcomes.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R</a:t>
            </a:r>
            <a:r>
              <a:rPr lang="en-GB" dirty="0" smtClean="0"/>
              <a:t>educed </a:t>
            </a:r>
            <a:r>
              <a:rPr lang="en-GB" dirty="0"/>
              <a:t>demand on Physiotherapy m</a:t>
            </a:r>
            <a:r>
              <a:rPr lang="en-GB" dirty="0" smtClean="0"/>
              <a:t>usculoskeletal </a:t>
            </a:r>
            <a:r>
              <a:rPr lang="en-GB" dirty="0"/>
              <a:t>(MSK) </a:t>
            </a:r>
            <a:r>
              <a:rPr lang="en-GB" dirty="0" smtClean="0"/>
              <a:t>outpatients </a:t>
            </a:r>
            <a:r>
              <a:rPr lang="en-GB" dirty="0"/>
              <a:t>service.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00656"/>
              </p:ext>
            </p:extLst>
          </p:nvPr>
        </p:nvGraphicFramePr>
        <p:xfrm>
          <a:off x="4435129" y="3356992"/>
          <a:ext cx="4572000" cy="341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36" y="2204864"/>
            <a:ext cx="8686800" cy="1656184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900" dirty="0"/>
              <a:t>Multidisciplinary Allied Health Professional and H&amp;NC Clinical Nurse Specialist </a:t>
            </a:r>
            <a:r>
              <a:rPr lang="en-GB" sz="1900" dirty="0" smtClean="0"/>
              <a:t>Macmillan Support Clinic Follow Up clinic</a:t>
            </a:r>
            <a:r>
              <a:rPr lang="en-GB" sz="1900" dirty="0"/>
              <a:t>. </a:t>
            </a:r>
            <a:endParaRPr lang="en-GB" sz="19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900" dirty="0" smtClean="0"/>
              <a:t>Previously </a:t>
            </a:r>
            <a:r>
              <a:rPr lang="en-GB" sz="1900" dirty="0"/>
              <a:t>no routine Physiotherapy input for </a:t>
            </a:r>
            <a:r>
              <a:rPr lang="en-GB" sz="1900" dirty="0" smtClean="0"/>
              <a:t>H&amp;NC patients post </a:t>
            </a:r>
            <a:r>
              <a:rPr lang="en-GB" sz="1900" dirty="0"/>
              <a:t>c</a:t>
            </a:r>
            <a:r>
              <a:rPr lang="en-GB" sz="1900" dirty="0" smtClean="0"/>
              <a:t>hemo-radiotherapy or radiotherapy.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7142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Routine post </a:t>
            </a:r>
            <a:r>
              <a:rPr lang="en-GB" dirty="0" err="1" smtClean="0"/>
              <a:t>chemoradiotherapy</a:t>
            </a:r>
            <a:r>
              <a:rPr lang="en-GB" dirty="0" smtClean="0"/>
              <a:t>/radiotherapy H&amp;NC Physiotherapy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641592"/>
            <a:ext cx="79208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/>
              <a:t>Now routine review by H&amp;NC outpatient Physiotherapist post treatment.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/>
              <a:t>Onward referrals to Bristol Royal Infirmary </a:t>
            </a:r>
            <a:r>
              <a:rPr lang="en-GB" sz="2000" dirty="0" smtClean="0"/>
              <a:t>MSK Physiotherapy </a:t>
            </a:r>
            <a:r>
              <a:rPr lang="en-GB" sz="2000" dirty="0"/>
              <a:t>outpatients now prioritised for Urgent New Patient appointment (if received within 6 weeks of completion of treatment).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000" dirty="0"/>
              <a:t>H&amp;NC patients are receiving Physiotherapy input routinely and sooner then ever before.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8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Continued scoping project until April </a:t>
            </a:r>
            <a:r>
              <a:rPr lang="en-GB" dirty="0" smtClean="0"/>
              <a:t>2022.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Permanent </a:t>
            </a:r>
            <a:r>
              <a:rPr lang="en-GB" dirty="0"/>
              <a:t>Band 6 0.5 WTE </a:t>
            </a:r>
            <a:r>
              <a:rPr lang="en-GB" dirty="0" smtClean="0"/>
              <a:t>H&amp;NC Physiotherapist from April 2022.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Need </a:t>
            </a:r>
            <a:r>
              <a:rPr lang="en-GB" dirty="0"/>
              <a:t>to be realistic about what the service can offer to meet </a:t>
            </a:r>
            <a:r>
              <a:rPr lang="en-GB" dirty="0" smtClean="0"/>
              <a:t>H&amp;NC patients </a:t>
            </a:r>
            <a:r>
              <a:rPr lang="en-GB" dirty="0"/>
              <a:t>Physiotherapy </a:t>
            </a:r>
            <a:r>
              <a:rPr lang="en-GB" dirty="0" smtClean="0"/>
              <a:t>needs with limited resources, </a:t>
            </a:r>
            <a:r>
              <a:rPr lang="en-GB" dirty="0"/>
              <a:t>despite aspiring to do more.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1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570</TotalTime>
  <Words>325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Recent thinking on early Physiotherapy and rehabilitation</vt:lpstr>
      <vt:lpstr>Scoping project</vt:lpstr>
      <vt:lpstr>Prehabilitation</vt:lpstr>
      <vt:lpstr>Routine post surgical outpatient  H&amp;NC Physiotherapy</vt:lpstr>
      <vt:lpstr>Routine post chemoradiotherapy/radiotherapy H&amp;NC Physiotherapy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thinking on early Physiotherapy and rehabilitation post Neck Dissection</dc:title>
  <dc:creator>Kate Cave</dc:creator>
  <cp:lastModifiedBy>Dunderdale, Helen</cp:lastModifiedBy>
  <cp:revision>19</cp:revision>
  <dcterms:created xsi:type="dcterms:W3CDTF">2021-11-16T12:09:23Z</dcterms:created>
  <dcterms:modified xsi:type="dcterms:W3CDTF">2021-11-23T16:52:12Z</dcterms:modified>
</cp:coreProperties>
</file>