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6" r:id="rId5"/>
    <p:sldMasterId id="2147483709" r:id="rId6"/>
  </p:sldMasterIdLst>
  <p:notesMasterIdLst>
    <p:notesMasterId r:id="rId24"/>
  </p:notesMasterIdLst>
  <p:handoutMasterIdLst>
    <p:handoutMasterId r:id="rId25"/>
  </p:handoutMasterIdLst>
  <p:sldIdLst>
    <p:sldId id="647" r:id="rId7"/>
    <p:sldId id="683" r:id="rId8"/>
    <p:sldId id="650" r:id="rId9"/>
    <p:sldId id="278" r:id="rId10"/>
    <p:sldId id="693" r:id="rId11"/>
    <p:sldId id="659" r:id="rId12"/>
    <p:sldId id="692" r:id="rId13"/>
    <p:sldId id="677" r:id="rId14"/>
    <p:sldId id="641" r:id="rId15"/>
    <p:sldId id="630" r:id="rId16"/>
    <p:sldId id="674" r:id="rId17"/>
    <p:sldId id="682" r:id="rId18"/>
    <p:sldId id="673" r:id="rId19"/>
    <p:sldId id="694" r:id="rId20"/>
    <p:sldId id="653" r:id="rId21"/>
    <p:sldId id="686" r:id="rId22"/>
    <p:sldId id="669" r:id="rId23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James" initials="LJ" lastIdx="1" clrIdx="0">
    <p:extLst/>
  </p:cmAuthor>
  <p:cmAuthor id="2" name="Admin" initials="A" lastIdx="1" clrIdx="1"/>
  <p:cmAuthor id="3" name="Alice Simon" initials="AS" lastIdx="1" clrIdx="2">
    <p:extLst/>
  </p:cmAuthor>
  <p:cmAuthor id="4" name="Erin Barton" initials="EB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43"/>
    <a:srgbClr val="FF6600"/>
    <a:srgbClr val="AE2573"/>
    <a:srgbClr val="44B6E5"/>
    <a:srgbClr val="005EB8"/>
    <a:srgbClr val="00A499"/>
    <a:srgbClr val="F9E100"/>
    <a:srgbClr val="7C2855"/>
    <a:srgbClr val="768692"/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41902-0A62-427B-AF83-32B23CCA74A2}" v="1" dt="2021-10-13T12:12:39.357"/>
    <p1510:client id="{35F354D6-766C-49E3-845E-4B2BA25585DB}" v="157" dt="2021-10-13T10:16:51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hambers" userId="cca991b323affe33" providerId="LiveId" clId="{35F354D6-766C-49E3-845E-4B2BA25585DB}"/>
    <pc:docChg chg="undo custSel addSld modSld">
      <pc:chgData name="Jo Chambers" userId="cca991b323affe33" providerId="LiveId" clId="{35F354D6-766C-49E3-845E-4B2BA25585DB}" dt="2021-10-13T10:19:37.369" v="606" actId="14100"/>
      <pc:docMkLst>
        <pc:docMk/>
      </pc:docMkLst>
      <pc:sldChg chg="addSp modSp add mod modTransition modNotesTx">
        <pc:chgData name="Jo Chambers" userId="cca991b323affe33" providerId="LiveId" clId="{35F354D6-766C-49E3-845E-4B2BA25585DB}" dt="2021-10-13T10:18:03.954" v="565" actId="14100"/>
        <pc:sldMkLst>
          <pc:docMk/>
          <pc:sldMk cId="2988783645" sldId="278"/>
        </pc:sldMkLst>
        <pc:spChg chg="mod">
          <ac:chgData name="Jo Chambers" userId="cca991b323affe33" providerId="LiveId" clId="{35F354D6-766C-49E3-845E-4B2BA25585DB}" dt="2021-10-13T09:07:33.687" v="465" actId="1035"/>
          <ac:spMkLst>
            <pc:docMk/>
            <pc:sldMk cId="2988783645" sldId="278"/>
            <ac:spMk id="2" creationId="{7E1AE472-0D7F-41D8-B765-C604927F3D13}"/>
          </ac:spMkLst>
        </pc:spChg>
        <pc:picChg chg="mod">
          <ac:chgData name="Jo Chambers" userId="cca991b323affe33" providerId="LiveId" clId="{35F354D6-766C-49E3-845E-4B2BA25585DB}" dt="2021-10-13T09:07:36.807" v="472" actId="1038"/>
          <ac:picMkLst>
            <pc:docMk/>
            <pc:sldMk cId="2988783645" sldId="278"/>
            <ac:picMk id="3" creationId="{B757C3FD-9A2C-402C-B26E-1B4DABAF8147}"/>
          </ac:picMkLst>
        </pc:picChg>
        <pc:picChg chg="add mod">
          <ac:chgData name="Jo Chambers" userId="cca991b323affe33" providerId="LiveId" clId="{35F354D6-766C-49E3-845E-4B2BA25585DB}" dt="2021-10-13T10:18:03.954" v="565" actId="14100"/>
          <ac:picMkLst>
            <pc:docMk/>
            <pc:sldMk cId="2988783645" sldId="278"/>
            <ac:picMk id="4" creationId="{D19E7099-504D-4AE1-B9CA-9BDCC19F32B3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50.751" v="598" actId="14100"/>
        <pc:sldMkLst>
          <pc:docMk/>
          <pc:sldMk cId="2285444049" sldId="630"/>
        </pc:sldMkLst>
        <pc:picChg chg="add mod">
          <ac:chgData name="Jo Chambers" userId="cca991b323affe33" providerId="LiveId" clId="{35F354D6-766C-49E3-845E-4B2BA25585DB}" dt="2021-10-13T10:18:50.751" v="598" actId="14100"/>
          <ac:picMkLst>
            <pc:docMk/>
            <pc:sldMk cId="2285444049" sldId="630"/>
            <ac:picMk id="2" creationId="{758ECD81-6464-4638-912A-8291DA5F14BB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44.892" v="597" actId="14100"/>
        <pc:sldMkLst>
          <pc:docMk/>
          <pc:sldMk cId="1615923635" sldId="641"/>
        </pc:sldMkLst>
        <pc:picChg chg="add mod">
          <ac:chgData name="Jo Chambers" userId="cca991b323affe33" providerId="LiveId" clId="{35F354D6-766C-49E3-845E-4B2BA25585DB}" dt="2021-10-13T10:18:44.892" v="597" actId="14100"/>
          <ac:picMkLst>
            <pc:docMk/>
            <pc:sldMk cId="1615923635" sldId="641"/>
            <ac:picMk id="2" creationId="{BDE2D0F4-E8B1-4286-BB55-8BD0FBF2BDF0}"/>
          </ac:picMkLst>
        </pc:picChg>
      </pc:sldChg>
      <pc:sldChg chg="addSp delSp modSp mod modTransition delAnim modAnim modNotesTx">
        <pc:chgData name="Jo Chambers" userId="cca991b323affe33" providerId="LiveId" clId="{35F354D6-766C-49E3-845E-4B2BA25585DB}" dt="2021-10-13T10:17:53.041" v="563" actId="14100"/>
        <pc:sldMkLst>
          <pc:docMk/>
          <pc:sldMk cId="4150575791" sldId="647"/>
        </pc:sldMkLst>
        <pc:picChg chg="add del mod">
          <ac:chgData name="Jo Chambers" userId="cca991b323affe33" providerId="LiveId" clId="{35F354D6-766C-49E3-845E-4B2BA25585DB}" dt="2021-10-13T09:12:24.703" v="495" actId="478"/>
          <ac:picMkLst>
            <pc:docMk/>
            <pc:sldMk cId="4150575791" sldId="647"/>
            <ac:picMk id="2" creationId="{91B0EC8C-565E-4CA8-9EE6-BA227D4BE3AE}"/>
          </ac:picMkLst>
        </pc:picChg>
        <pc:picChg chg="add del mod">
          <ac:chgData name="Jo Chambers" userId="cca991b323affe33" providerId="LiveId" clId="{35F354D6-766C-49E3-845E-4B2BA25585DB}" dt="2021-10-13T09:15:58.563" v="498"/>
          <ac:picMkLst>
            <pc:docMk/>
            <pc:sldMk cId="4150575791" sldId="647"/>
            <ac:picMk id="3" creationId="{549460AE-2659-4E93-A7F5-27CF853BBFFA}"/>
          </ac:picMkLst>
        </pc:picChg>
        <pc:picChg chg="add del mod">
          <ac:chgData name="Jo Chambers" userId="cca991b323affe33" providerId="LiveId" clId="{35F354D6-766C-49E3-845E-4B2BA25585DB}" dt="2021-10-13T09:16:37.499" v="500"/>
          <ac:picMkLst>
            <pc:docMk/>
            <pc:sldMk cId="4150575791" sldId="647"/>
            <ac:picMk id="8" creationId="{A4F8CFFA-E0B6-4189-861B-57F4C1CE859D}"/>
          </ac:picMkLst>
        </pc:picChg>
        <pc:picChg chg="add del mod">
          <ac:chgData name="Jo Chambers" userId="cca991b323affe33" providerId="LiveId" clId="{35F354D6-766C-49E3-845E-4B2BA25585DB}" dt="2021-10-13T09:17:33.314" v="502"/>
          <ac:picMkLst>
            <pc:docMk/>
            <pc:sldMk cId="4150575791" sldId="647"/>
            <ac:picMk id="11" creationId="{443899AB-4665-4A0E-A352-5B4A5D084379}"/>
          </ac:picMkLst>
        </pc:picChg>
        <pc:picChg chg="add del mod">
          <ac:chgData name="Jo Chambers" userId="cca991b323affe33" providerId="LiveId" clId="{35F354D6-766C-49E3-845E-4B2BA25585DB}" dt="2021-10-13T09:19:27.120" v="505"/>
          <ac:picMkLst>
            <pc:docMk/>
            <pc:sldMk cId="4150575791" sldId="647"/>
            <ac:picMk id="12" creationId="{776BADFB-3F96-4B82-940E-E1C7C776EFE4}"/>
          </ac:picMkLst>
        </pc:picChg>
        <pc:picChg chg="add del mod">
          <ac:chgData name="Jo Chambers" userId="cca991b323affe33" providerId="LiveId" clId="{35F354D6-766C-49E3-845E-4B2BA25585DB}" dt="2021-10-13T09:19:50.347" v="507"/>
          <ac:picMkLst>
            <pc:docMk/>
            <pc:sldMk cId="4150575791" sldId="647"/>
            <ac:picMk id="13" creationId="{5652EB8A-0DA1-425A-AF1F-29070E03AF55}"/>
          </ac:picMkLst>
        </pc:picChg>
        <pc:picChg chg="add mod">
          <ac:chgData name="Jo Chambers" userId="cca991b323affe33" providerId="LiveId" clId="{35F354D6-766C-49E3-845E-4B2BA25585DB}" dt="2021-10-13T10:17:53.041" v="563" actId="14100"/>
          <ac:picMkLst>
            <pc:docMk/>
            <pc:sldMk cId="4150575791" sldId="647"/>
            <ac:picMk id="14" creationId="{0200B6EE-D0DF-4601-9F40-3ACAA3B3C6B1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7:58.667" v="564" actId="14100"/>
        <pc:sldMkLst>
          <pc:docMk/>
          <pc:sldMk cId="2050176062" sldId="650"/>
        </pc:sldMkLst>
        <pc:picChg chg="add del mod">
          <ac:chgData name="Jo Chambers" userId="cca991b323affe33" providerId="LiveId" clId="{35F354D6-766C-49E3-845E-4B2BA25585DB}" dt="2021-10-13T09:15:58.563" v="498"/>
          <ac:picMkLst>
            <pc:docMk/>
            <pc:sldMk cId="2050176062" sldId="650"/>
            <ac:picMk id="2" creationId="{B4EE7FC0-6A74-480A-B80B-58592CC34274}"/>
          </ac:picMkLst>
        </pc:picChg>
        <pc:picChg chg="add del mod">
          <ac:chgData name="Jo Chambers" userId="cca991b323affe33" providerId="LiveId" clId="{35F354D6-766C-49E3-845E-4B2BA25585DB}" dt="2021-10-13T09:42:12.145" v="538"/>
          <ac:picMkLst>
            <pc:docMk/>
            <pc:sldMk cId="2050176062" sldId="650"/>
            <ac:picMk id="4" creationId="{42DAC72E-8ACE-40A6-BB03-2BD166E59931}"/>
          </ac:picMkLst>
        </pc:picChg>
        <pc:picChg chg="add mod">
          <ac:chgData name="Jo Chambers" userId="cca991b323affe33" providerId="LiveId" clId="{35F354D6-766C-49E3-845E-4B2BA25585DB}" dt="2021-10-13T10:17:58.667" v="564" actId="14100"/>
          <ac:picMkLst>
            <pc:docMk/>
            <pc:sldMk cId="2050176062" sldId="650"/>
            <ac:picMk id="5" creationId="{68652F84-5B07-4EC7-AAC9-067D4805B31D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9:22.910" v="604" actId="20577"/>
        <pc:sldMkLst>
          <pc:docMk/>
          <pc:sldMk cId="844459813" sldId="653"/>
        </pc:sldMkLst>
        <pc:graphicFrameChg chg="modGraphic">
          <ac:chgData name="Jo Chambers" userId="cca991b323affe33" providerId="LiveId" clId="{35F354D6-766C-49E3-845E-4B2BA25585DB}" dt="2021-10-13T10:19:22.910" v="604" actId="20577"/>
          <ac:graphicFrameMkLst>
            <pc:docMk/>
            <pc:sldMk cId="844459813" sldId="653"/>
            <ac:graphicFrameMk id="6" creationId="{DA6A4AE2-25D4-4162-853D-18B0DCAE09AE}"/>
          </ac:graphicFrameMkLst>
        </pc:graphicFrameChg>
        <pc:picChg chg="add del mod">
          <ac:chgData name="Jo Chambers" userId="cca991b323affe33" providerId="LiveId" clId="{35F354D6-766C-49E3-845E-4B2BA25585DB}" dt="2021-10-13T09:31:07.408" v="525"/>
          <ac:picMkLst>
            <pc:docMk/>
            <pc:sldMk cId="844459813" sldId="653"/>
            <ac:picMk id="2" creationId="{41CA5F2E-22BC-40E5-849F-EF7CD461991E}"/>
          </ac:picMkLst>
        </pc:picChg>
        <pc:picChg chg="add del mod">
          <ac:chgData name="Jo Chambers" userId="cca991b323affe33" providerId="LiveId" clId="{35F354D6-766C-49E3-845E-4B2BA25585DB}" dt="2021-10-13T09:31:26.764" v="527"/>
          <ac:picMkLst>
            <pc:docMk/>
            <pc:sldMk cId="844459813" sldId="653"/>
            <ac:picMk id="4" creationId="{0362F485-0499-4AC7-8F2C-FAEC588CB477}"/>
          </ac:picMkLst>
        </pc:picChg>
        <pc:picChg chg="add del mod">
          <ac:chgData name="Jo Chambers" userId="cca991b323affe33" providerId="LiveId" clId="{35F354D6-766C-49E3-845E-4B2BA25585DB}" dt="2021-10-13T09:31:55.561" v="529"/>
          <ac:picMkLst>
            <pc:docMk/>
            <pc:sldMk cId="844459813" sldId="653"/>
            <ac:picMk id="5" creationId="{3C533749-4D27-4C4D-BED7-1C030A20D259}"/>
          </ac:picMkLst>
        </pc:picChg>
        <pc:picChg chg="add del mod">
          <ac:chgData name="Jo Chambers" userId="cca991b323affe33" providerId="LiveId" clId="{35F354D6-766C-49E3-845E-4B2BA25585DB}" dt="2021-10-13T09:32:19.023" v="531"/>
          <ac:picMkLst>
            <pc:docMk/>
            <pc:sldMk cId="844459813" sldId="653"/>
            <ac:picMk id="7" creationId="{829BD6B9-6446-43A8-A6B0-910151B27D18}"/>
          </ac:picMkLst>
        </pc:picChg>
        <pc:picChg chg="add mod">
          <ac:chgData name="Jo Chambers" userId="cca991b323affe33" providerId="LiveId" clId="{35F354D6-766C-49E3-845E-4B2BA25585DB}" dt="2021-10-13T10:19:20.254" v="603" actId="14100"/>
          <ac:picMkLst>
            <pc:docMk/>
            <pc:sldMk cId="844459813" sldId="653"/>
            <ac:picMk id="8" creationId="{8CB89358-9FCB-4FD4-86A8-CC16A23F9993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8:24.398" v="594" actId="1035"/>
        <pc:sldMkLst>
          <pc:docMk/>
          <pc:sldMk cId="1191964988" sldId="659"/>
        </pc:sldMkLst>
        <pc:spChg chg="mod">
          <ac:chgData name="Jo Chambers" userId="cca991b323affe33" providerId="LiveId" clId="{35F354D6-766C-49E3-845E-4B2BA25585DB}" dt="2021-10-13T10:18:24.398" v="594" actId="1035"/>
          <ac:spMkLst>
            <pc:docMk/>
            <pc:sldMk cId="1191964988" sldId="659"/>
            <ac:spMk id="8" creationId="{7587090C-6DA4-48C0-9065-4C6B746F35AF}"/>
          </ac:spMkLst>
        </pc:spChg>
        <pc:picChg chg="add del mod">
          <ac:chgData name="Jo Chambers" userId="cca991b323affe33" providerId="LiveId" clId="{35F354D6-766C-49E3-845E-4B2BA25585DB}" dt="2021-10-13T09:22:59.782" v="513"/>
          <ac:picMkLst>
            <pc:docMk/>
            <pc:sldMk cId="1191964988" sldId="659"/>
            <ac:picMk id="2" creationId="{80605718-2631-4586-83A4-5EE213FFAB15}"/>
          </ac:picMkLst>
        </pc:picChg>
        <pc:picChg chg="add del mod">
          <ac:chgData name="Jo Chambers" userId="cca991b323affe33" providerId="LiveId" clId="{35F354D6-766C-49E3-845E-4B2BA25585DB}" dt="2021-10-13T09:57:10.441" v="544"/>
          <ac:picMkLst>
            <pc:docMk/>
            <pc:sldMk cId="1191964988" sldId="659"/>
            <ac:picMk id="10" creationId="{AC6682AA-5C03-4AF2-B03D-F14289EFDFC2}"/>
          </ac:picMkLst>
        </pc:picChg>
        <pc:picChg chg="add del mod">
          <ac:chgData name="Jo Chambers" userId="cca991b323affe33" providerId="LiveId" clId="{35F354D6-766C-49E3-845E-4B2BA25585DB}" dt="2021-10-13T09:58:00.972" v="546"/>
          <ac:picMkLst>
            <pc:docMk/>
            <pc:sldMk cId="1191964988" sldId="659"/>
            <ac:picMk id="11" creationId="{1F0591B8-E66D-4145-B93A-0EC219591C95}"/>
          </ac:picMkLst>
        </pc:picChg>
        <pc:picChg chg="add mod">
          <ac:chgData name="Jo Chambers" userId="cca991b323affe33" providerId="LiveId" clId="{35F354D6-766C-49E3-845E-4B2BA25585DB}" dt="2021-10-13T10:18:16.021" v="567" actId="14100"/>
          <ac:picMkLst>
            <pc:docMk/>
            <pc:sldMk cId="1191964988" sldId="659"/>
            <ac:picMk id="12" creationId="{0B0C2DD0-75F1-4FE4-ACE9-0F640027B993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9:37.369" v="606" actId="14100"/>
        <pc:sldMkLst>
          <pc:docMk/>
          <pc:sldMk cId="2462031301" sldId="669"/>
        </pc:sldMkLst>
        <pc:picChg chg="add del mod">
          <ac:chgData name="Jo Chambers" userId="cca991b323affe33" providerId="LiveId" clId="{35F354D6-766C-49E3-845E-4B2BA25585DB}" dt="2021-10-13T09:33:18.965" v="535"/>
          <ac:picMkLst>
            <pc:docMk/>
            <pc:sldMk cId="2462031301" sldId="669"/>
            <ac:picMk id="2" creationId="{92FD50EC-C092-4314-84C7-50C90FC42641}"/>
          </ac:picMkLst>
        </pc:picChg>
        <pc:picChg chg="add mod">
          <ac:chgData name="Jo Chambers" userId="cca991b323affe33" providerId="LiveId" clId="{35F354D6-766C-49E3-845E-4B2BA25585DB}" dt="2021-10-13T10:19:37.369" v="606" actId="14100"/>
          <ac:picMkLst>
            <pc:docMk/>
            <pc:sldMk cId="2462031301" sldId="669"/>
            <ac:picMk id="5" creationId="{39376B6C-EB60-4C9E-A8F6-246999C0AC89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9:08.848" v="601" actId="14100"/>
        <pc:sldMkLst>
          <pc:docMk/>
          <pc:sldMk cId="3198830997" sldId="673"/>
        </pc:sldMkLst>
        <pc:picChg chg="add del mod">
          <ac:chgData name="Jo Chambers" userId="cca991b323affe33" providerId="LiveId" clId="{35F354D6-766C-49E3-845E-4B2BA25585DB}" dt="2021-10-13T09:29:46.116" v="522"/>
          <ac:picMkLst>
            <pc:docMk/>
            <pc:sldMk cId="3198830997" sldId="673"/>
            <ac:picMk id="4" creationId="{1FB7F44D-8F92-40E5-BE18-064AE863CE57}"/>
          </ac:picMkLst>
        </pc:picChg>
        <pc:picChg chg="add mod">
          <ac:chgData name="Jo Chambers" userId="cca991b323affe33" providerId="LiveId" clId="{35F354D6-766C-49E3-845E-4B2BA25585DB}" dt="2021-10-13T10:19:08.848" v="601" actId="14100"/>
          <ac:picMkLst>
            <pc:docMk/>
            <pc:sldMk cId="3198830997" sldId="673"/>
            <ac:picMk id="5" creationId="{498B37FE-BADF-4054-B8BC-96B18D03FD92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56.284" v="599" actId="14100"/>
        <pc:sldMkLst>
          <pc:docMk/>
          <pc:sldMk cId="590803288" sldId="674"/>
        </pc:sldMkLst>
        <pc:picChg chg="add mod">
          <ac:chgData name="Jo Chambers" userId="cca991b323affe33" providerId="LiveId" clId="{35F354D6-766C-49E3-845E-4B2BA25585DB}" dt="2021-10-13T10:18:56.284" v="599" actId="14100"/>
          <ac:picMkLst>
            <pc:docMk/>
            <pc:sldMk cId="590803288" sldId="674"/>
            <ac:picMk id="2" creationId="{3EC3931B-75C2-438E-B2A8-C3494628BA49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38.370" v="596" actId="14100"/>
        <pc:sldMkLst>
          <pc:docMk/>
          <pc:sldMk cId="3108051463" sldId="677"/>
        </pc:sldMkLst>
        <pc:picChg chg="add mod">
          <ac:chgData name="Jo Chambers" userId="cca991b323affe33" providerId="LiveId" clId="{35F354D6-766C-49E3-845E-4B2BA25585DB}" dt="2021-10-13T10:18:38.370" v="596" actId="14100"/>
          <ac:picMkLst>
            <pc:docMk/>
            <pc:sldMk cId="3108051463" sldId="677"/>
            <ac:picMk id="4" creationId="{A69E7C6A-B684-489A-A377-EEEA6179EDD9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9:01.592" v="600" actId="14100"/>
        <pc:sldMkLst>
          <pc:docMk/>
          <pc:sldMk cId="3175455886" sldId="682"/>
        </pc:sldMkLst>
        <pc:picChg chg="add mod">
          <ac:chgData name="Jo Chambers" userId="cca991b323affe33" providerId="LiveId" clId="{35F354D6-766C-49E3-845E-4B2BA25585DB}" dt="2021-10-13T10:19:01.592" v="600" actId="14100"/>
          <ac:picMkLst>
            <pc:docMk/>
            <pc:sldMk cId="3175455886" sldId="682"/>
            <ac:picMk id="2" creationId="{7CA4A2C5-2FFD-408A-B63B-81C312EB7446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7:47.974" v="562" actId="14100"/>
        <pc:sldMkLst>
          <pc:docMk/>
          <pc:sldMk cId="1305543639" sldId="683"/>
        </pc:sldMkLst>
        <pc:picChg chg="add del mod">
          <ac:chgData name="Jo Chambers" userId="cca991b323affe33" providerId="LiveId" clId="{35F354D6-766C-49E3-845E-4B2BA25585DB}" dt="2021-10-13T09:15:58.563" v="498"/>
          <ac:picMkLst>
            <pc:docMk/>
            <pc:sldMk cId="1305543639" sldId="683"/>
            <ac:picMk id="2" creationId="{4B641A8A-8633-4D04-B63A-300166913C52}"/>
          </ac:picMkLst>
        </pc:picChg>
        <pc:picChg chg="add del mod">
          <ac:chgData name="Jo Chambers" userId="cca991b323affe33" providerId="LiveId" clId="{35F354D6-766C-49E3-845E-4B2BA25585DB}" dt="2021-10-13T09:19:50.347" v="507"/>
          <ac:picMkLst>
            <pc:docMk/>
            <pc:sldMk cId="1305543639" sldId="683"/>
            <ac:picMk id="4" creationId="{EBDE2EFE-310E-429B-8A6A-07C48DE62F39}"/>
          </ac:picMkLst>
        </pc:picChg>
        <pc:picChg chg="add del mod">
          <ac:chgData name="Jo Chambers" userId="cca991b323affe33" providerId="LiveId" clId="{35F354D6-766C-49E3-845E-4B2BA25585DB}" dt="2021-10-13T09:21:32.072" v="510"/>
          <ac:picMkLst>
            <pc:docMk/>
            <pc:sldMk cId="1305543639" sldId="683"/>
            <ac:picMk id="5" creationId="{ADBD508B-0256-48B6-A0EA-DD9A75E447BC}"/>
          </ac:picMkLst>
        </pc:picChg>
        <pc:picChg chg="add mod">
          <ac:chgData name="Jo Chambers" userId="cca991b323affe33" providerId="LiveId" clId="{35F354D6-766C-49E3-845E-4B2BA25585DB}" dt="2021-10-13T10:17:47.974" v="562" actId="14100"/>
          <ac:picMkLst>
            <pc:docMk/>
            <pc:sldMk cId="1305543639" sldId="683"/>
            <ac:picMk id="6" creationId="{6FA30EE7-6843-4183-B07F-2692D94E07FA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9:30.244" v="605" actId="14100"/>
        <pc:sldMkLst>
          <pc:docMk/>
          <pc:sldMk cId="4234717208" sldId="686"/>
        </pc:sldMkLst>
        <pc:picChg chg="add mod">
          <ac:chgData name="Jo Chambers" userId="cca991b323affe33" providerId="LiveId" clId="{35F354D6-766C-49E3-845E-4B2BA25585DB}" dt="2021-10-13T10:19:30.244" v="605" actId="14100"/>
          <ac:picMkLst>
            <pc:docMk/>
            <pc:sldMk cId="4234717208" sldId="686"/>
            <ac:picMk id="2" creationId="{AA75F3E8-4F13-4DED-A1E8-0EFC70A038C1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33.532" v="595" actId="14100"/>
        <pc:sldMkLst>
          <pc:docMk/>
          <pc:sldMk cId="3297115913" sldId="692"/>
        </pc:sldMkLst>
        <pc:picChg chg="add mod">
          <ac:chgData name="Jo Chambers" userId="cca991b323affe33" providerId="LiveId" clId="{35F354D6-766C-49E3-845E-4B2BA25585DB}" dt="2021-10-13T10:18:33.532" v="595" actId="14100"/>
          <ac:picMkLst>
            <pc:docMk/>
            <pc:sldMk cId="3297115913" sldId="692"/>
            <ac:picMk id="2" creationId="{5D5A7DB2-544A-4D82-B09E-0D603DD8C33D}"/>
          </ac:picMkLst>
        </pc:picChg>
      </pc:sldChg>
      <pc:sldChg chg="addSp delSp modSp add mod modTransition modAnim modNotesTx">
        <pc:chgData name="Jo Chambers" userId="cca991b323affe33" providerId="LiveId" clId="{35F354D6-766C-49E3-845E-4B2BA25585DB}" dt="2021-10-13T10:18:10.788" v="566" actId="14100"/>
        <pc:sldMkLst>
          <pc:docMk/>
          <pc:sldMk cId="3331328461" sldId="693"/>
        </pc:sldMkLst>
        <pc:picChg chg="add del mod">
          <ac:chgData name="Jo Chambers" userId="cca991b323affe33" providerId="LiveId" clId="{35F354D6-766C-49E3-845E-4B2BA25585DB}" dt="2021-10-13T09:46:45.770" v="542"/>
          <ac:picMkLst>
            <pc:docMk/>
            <pc:sldMk cId="3331328461" sldId="693"/>
            <ac:picMk id="2" creationId="{A103C2B7-3AD9-44D4-BBED-45AD2EC08A56}"/>
          </ac:picMkLst>
        </pc:picChg>
        <pc:picChg chg="add mod">
          <ac:chgData name="Jo Chambers" userId="cca991b323affe33" providerId="LiveId" clId="{35F354D6-766C-49E3-845E-4B2BA25585DB}" dt="2021-10-13T10:18:10.788" v="566" actId="14100"/>
          <ac:picMkLst>
            <pc:docMk/>
            <pc:sldMk cId="3331328461" sldId="693"/>
            <ac:picMk id="4" creationId="{42EE3D75-ABEA-41D6-9497-B114880CDC27}"/>
          </ac:picMkLst>
        </pc:picChg>
      </pc:sldChg>
      <pc:sldChg chg="addSp delSp modSp add mod modTransition modAnim modNotesTx">
        <pc:chgData name="Jo Chambers" userId="cca991b323affe33" providerId="LiveId" clId="{35F354D6-766C-49E3-845E-4B2BA25585DB}" dt="2021-10-13T10:19:13.042" v="602" actId="14100"/>
        <pc:sldMkLst>
          <pc:docMk/>
          <pc:sldMk cId="90591059" sldId="694"/>
        </pc:sldMkLst>
        <pc:spChg chg="mod">
          <ac:chgData name="Jo Chambers" userId="cca991b323affe33" providerId="LiveId" clId="{35F354D6-766C-49E3-845E-4B2BA25585DB}" dt="2021-10-13T09:07:04.850" v="389" actId="207"/>
          <ac:spMkLst>
            <pc:docMk/>
            <pc:sldMk cId="90591059" sldId="694"/>
            <ac:spMk id="2" creationId="{0DD99D1C-236F-465C-AA35-50DDE43995F8}"/>
          </ac:spMkLst>
        </pc:spChg>
        <pc:spChg chg="mod">
          <ac:chgData name="Jo Chambers" userId="cca991b323affe33" providerId="LiveId" clId="{35F354D6-766C-49E3-845E-4B2BA25585DB}" dt="2021-10-13T09:04:46.654" v="18" actId="20577"/>
          <ac:spMkLst>
            <pc:docMk/>
            <pc:sldMk cId="90591059" sldId="694"/>
            <ac:spMk id="3" creationId="{F22653D2-6C54-4308-8228-8306BD00676C}"/>
          </ac:spMkLst>
        </pc:spChg>
        <pc:picChg chg="add del mod">
          <ac:chgData name="Jo Chambers" userId="cca991b323affe33" providerId="LiveId" clId="{35F354D6-766C-49E3-845E-4B2BA25585DB}" dt="2021-10-13T10:00:12.188" v="549"/>
          <ac:picMkLst>
            <pc:docMk/>
            <pc:sldMk cId="90591059" sldId="694"/>
            <ac:picMk id="4" creationId="{3154AEB5-F239-44AF-BD24-09223762F379}"/>
          </ac:picMkLst>
        </pc:picChg>
        <pc:picChg chg="add del mod">
          <ac:chgData name="Jo Chambers" userId="cca991b323affe33" providerId="LiveId" clId="{35F354D6-766C-49E3-845E-4B2BA25585DB}" dt="2021-10-13T10:02:47.904" v="551"/>
          <ac:picMkLst>
            <pc:docMk/>
            <pc:sldMk cId="90591059" sldId="694"/>
            <ac:picMk id="5" creationId="{43D463CB-54FB-4D28-AC3E-8C886E3C903F}"/>
          </ac:picMkLst>
        </pc:picChg>
        <pc:picChg chg="add del mod">
          <ac:chgData name="Jo Chambers" userId="cca991b323affe33" providerId="LiveId" clId="{35F354D6-766C-49E3-845E-4B2BA25585DB}" dt="2021-10-13T10:09:44.148" v="553"/>
          <ac:picMkLst>
            <pc:docMk/>
            <pc:sldMk cId="90591059" sldId="694"/>
            <ac:picMk id="6" creationId="{C3064402-F02C-491E-ABD5-B5EB7FEAE701}"/>
          </ac:picMkLst>
        </pc:picChg>
        <pc:picChg chg="add del mod">
          <ac:chgData name="Jo Chambers" userId="cca991b323affe33" providerId="LiveId" clId="{35F354D6-766C-49E3-845E-4B2BA25585DB}" dt="2021-10-13T10:10:09.060" v="555"/>
          <ac:picMkLst>
            <pc:docMk/>
            <pc:sldMk cId="90591059" sldId="694"/>
            <ac:picMk id="7" creationId="{CA94298F-7497-4472-B496-3A7FFAB45E1B}"/>
          </ac:picMkLst>
        </pc:picChg>
        <pc:picChg chg="add del mod">
          <ac:chgData name="Jo Chambers" userId="cca991b323affe33" providerId="LiveId" clId="{35F354D6-766C-49E3-845E-4B2BA25585DB}" dt="2021-10-13T10:10:56.919" v="557"/>
          <ac:picMkLst>
            <pc:docMk/>
            <pc:sldMk cId="90591059" sldId="694"/>
            <ac:picMk id="8" creationId="{D48B3A12-8865-40BB-997A-85C659F986ED}"/>
          </ac:picMkLst>
        </pc:picChg>
        <pc:picChg chg="add del mod">
          <ac:chgData name="Jo Chambers" userId="cca991b323affe33" providerId="LiveId" clId="{35F354D6-766C-49E3-845E-4B2BA25585DB}" dt="2021-10-13T10:11:30.689" v="559"/>
          <ac:picMkLst>
            <pc:docMk/>
            <pc:sldMk cId="90591059" sldId="694"/>
            <ac:picMk id="9" creationId="{FC7FBD80-FD18-44CF-80C9-5617B357BD56}"/>
          </ac:picMkLst>
        </pc:picChg>
        <pc:picChg chg="add mod">
          <ac:chgData name="Jo Chambers" userId="cca991b323affe33" providerId="LiveId" clId="{35F354D6-766C-49E3-845E-4B2BA25585DB}" dt="2021-10-13T10:19:13.042" v="602" actId="14100"/>
          <ac:picMkLst>
            <pc:docMk/>
            <pc:sldMk cId="90591059" sldId="694"/>
            <ac:picMk id="10" creationId="{000615DB-8BB5-42AF-AF88-E43DAA437A31}"/>
          </ac:picMkLst>
        </pc:picChg>
      </pc:sldChg>
    </pc:docChg>
  </pc:docChgLst>
  <pc:docChgLst>
    <pc:chgData name="Jo Chambers" userId="cca991b323affe33" providerId="LiveId" clId="{6C8ED05A-1386-4C51-8700-9A9F7C22745E}"/>
    <pc:docChg chg="modSld">
      <pc:chgData name="Jo Chambers" userId="cca991b323affe33" providerId="LiveId" clId="{6C8ED05A-1386-4C51-8700-9A9F7C22745E}" dt="2021-10-13T12:15:37.937" v="16" actId="6549"/>
      <pc:docMkLst>
        <pc:docMk/>
      </pc:docMkLst>
      <pc:sldChg chg="modNotesTx">
        <pc:chgData name="Jo Chambers" userId="cca991b323affe33" providerId="LiveId" clId="{6C8ED05A-1386-4C51-8700-9A9F7C22745E}" dt="2021-10-13T12:14:49.117" v="3" actId="6549"/>
        <pc:sldMkLst>
          <pc:docMk/>
          <pc:sldMk cId="2988783645" sldId="278"/>
        </pc:sldMkLst>
      </pc:sldChg>
      <pc:sldChg chg="modNotesTx">
        <pc:chgData name="Jo Chambers" userId="cca991b323affe33" providerId="LiveId" clId="{6C8ED05A-1386-4C51-8700-9A9F7C22745E}" dt="2021-10-13T12:15:37.937" v="16" actId="6549"/>
        <pc:sldMkLst>
          <pc:docMk/>
          <pc:sldMk cId="2285444049" sldId="630"/>
        </pc:sldMkLst>
      </pc:sldChg>
      <pc:sldChg chg="modNotesTx">
        <pc:chgData name="Jo Chambers" userId="cca991b323affe33" providerId="LiveId" clId="{6C8ED05A-1386-4C51-8700-9A9F7C22745E}" dt="2021-10-13T12:15:04.146" v="8" actId="6549"/>
        <pc:sldMkLst>
          <pc:docMk/>
          <pc:sldMk cId="1615923635" sldId="641"/>
        </pc:sldMkLst>
      </pc:sldChg>
      <pc:sldChg chg="modNotesTx">
        <pc:chgData name="Jo Chambers" userId="cca991b323affe33" providerId="LiveId" clId="{6C8ED05A-1386-4C51-8700-9A9F7C22745E}" dt="2021-10-13T12:14:36.179" v="0" actId="6549"/>
        <pc:sldMkLst>
          <pc:docMk/>
          <pc:sldMk cId="4150575791" sldId="647"/>
        </pc:sldMkLst>
      </pc:sldChg>
      <pc:sldChg chg="modNotesTx">
        <pc:chgData name="Jo Chambers" userId="cca991b323affe33" providerId="LiveId" clId="{6C8ED05A-1386-4C51-8700-9A9F7C22745E}" dt="2021-10-13T12:14:42.934" v="2" actId="6549"/>
        <pc:sldMkLst>
          <pc:docMk/>
          <pc:sldMk cId="2050176062" sldId="650"/>
        </pc:sldMkLst>
      </pc:sldChg>
      <pc:sldChg chg="modNotesTx">
        <pc:chgData name="Jo Chambers" userId="cca991b323affe33" providerId="LiveId" clId="{6C8ED05A-1386-4C51-8700-9A9F7C22745E}" dt="2021-10-13T12:15:21.538" v="13" actId="6549"/>
        <pc:sldMkLst>
          <pc:docMk/>
          <pc:sldMk cId="844459813" sldId="653"/>
        </pc:sldMkLst>
      </pc:sldChg>
      <pc:sldChg chg="modNotesTx">
        <pc:chgData name="Jo Chambers" userId="cca991b323affe33" providerId="LiveId" clId="{6C8ED05A-1386-4C51-8700-9A9F7C22745E}" dt="2021-10-13T12:14:55.133" v="5" actId="6549"/>
        <pc:sldMkLst>
          <pc:docMk/>
          <pc:sldMk cId="1191964988" sldId="659"/>
        </pc:sldMkLst>
      </pc:sldChg>
      <pc:sldChg chg="modNotesTx">
        <pc:chgData name="Jo Chambers" userId="cca991b323affe33" providerId="LiveId" clId="{6C8ED05A-1386-4C51-8700-9A9F7C22745E}" dt="2021-10-13T12:15:27.416" v="15" actId="6549"/>
        <pc:sldMkLst>
          <pc:docMk/>
          <pc:sldMk cId="2462031301" sldId="669"/>
        </pc:sldMkLst>
      </pc:sldChg>
      <pc:sldChg chg="modNotesTx">
        <pc:chgData name="Jo Chambers" userId="cca991b323affe33" providerId="LiveId" clId="{6C8ED05A-1386-4C51-8700-9A9F7C22745E}" dt="2021-10-13T12:15:15.229" v="11" actId="6549"/>
        <pc:sldMkLst>
          <pc:docMk/>
          <pc:sldMk cId="3198830997" sldId="673"/>
        </pc:sldMkLst>
      </pc:sldChg>
      <pc:sldChg chg="modNotesTx">
        <pc:chgData name="Jo Chambers" userId="cca991b323affe33" providerId="LiveId" clId="{6C8ED05A-1386-4C51-8700-9A9F7C22745E}" dt="2021-10-13T12:15:07.946" v="9" actId="6549"/>
        <pc:sldMkLst>
          <pc:docMk/>
          <pc:sldMk cId="590803288" sldId="674"/>
        </pc:sldMkLst>
      </pc:sldChg>
      <pc:sldChg chg="modNotesTx">
        <pc:chgData name="Jo Chambers" userId="cca991b323affe33" providerId="LiveId" clId="{6C8ED05A-1386-4C51-8700-9A9F7C22745E}" dt="2021-10-13T12:15:01.674" v="7" actId="6549"/>
        <pc:sldMkLst>
          <pc:docMk/>
          <pc:sldMk cId="3108051463" sldId="677"/>
        </pc:sldMkLst>
      </pc:sldChg>
      <pc:sldChg chg="modNotesTx">
        <pc:chgData name="Jo Chambers" userId="cca991b323affe33" providerId="LiveId" clId="{6C8ED05A-1386-4C51-8700-9A9F7C22745E}" dt="2021-10-13T12:15:12.761" v="10" actId="6549"/>
        <pc:sldMkLst>
          <pc:docMk/>
          <pc:sldMk cId="3175455886" sldId="682"/>
        </pc:sldMkLst>
      </pc:sldChg>
      <pc:sldChg chg="modNotesTx">
        <pc:chgData name="Jo Chambers" userId="cca991b323affe33" providerId="LiveId" clId="{6C8ED05A-1386-4C51-8700-9A9F7C22745E}" dt="2021-10-13T12:14:39.607" v="1" actId="6549"/>
        <pc:sldMkLst>
          <pc:docMk/>
          <pc:sldMk cId="1305543639" sldId="683"/>
        </pc:sldMkLst>
      </pc:sldChg>
      <pc:sldChg chg="modNotesTx">
        <pc:chgData name="Jo Chambers" userId="cca991b323affe33" providerId="LiveId" clId="{6C8ED05A-1386-4C51-8700-9A9F7C22745E}" dt="2021-10-13T12:15:24.616" v="14" actId="6549"/>
        <pc:sldMkLst>
          <pc:docMk/>
          <pc:sldMk cId="4234717208" sldId="686"/>
        </pc:sldMkLst>
      </pc:sldChg>
      <pc:sldChg chg="modNotesTx">
        <pc:chgData name="Jo Chambers" userId="cca991b323affe33" providerId="LiveId" clId="{6C8ED05A-1386-4C51-8700-9A9F7C22745E}" dt="2021-10-13T12:14:58.858" v="6" actId="6549"/>
        <pc:sldMkLst>
          <pc:docMk/>
          <pc:sldMk cId="3297115913" sldId="692"/>
        </pc:sldMkLst>
      </pc:sldChg>
      <pc:sldChg chg="modNotesTx">
        <pc:chgData name="Jo Chambers" userId="cca991b323affe33" providerId="LiveId" clId="{6C8ED05A-1386-4C51-8700-9A9F7C22745E}" dt="2021-10-13T12:14:52.573" v="4" actId="6549"/>
        <pc:sldMkLst>
          <pc:docMk/>
          <pc:sldMk cId="3331328461" sldId="693"/>
        </pc:sldMkLst>
      </pc:sldChg>
      <pc:sldChg chg="modNotesTx">
        <pc:chgData name="Jo Chambers" userId="cca991b323affe33" providerId="LiveId" clId="{6C8ED05A-1386-4C51-8700-9A9F7C22745E}" dt="2021-10-13T12:15:17.809" v="12" actId="6549"/>
        <pc:sldMkLst>
          <pc:docMk/>
          <pc:sldMk cId="90591059" sldId="694"/>
        </pc:sldMkLst>
      </pc:sldChg>
    </pc:docChg>
  </pc:docChgLst>
  <pc:docChgLst>
    <pc:chgData name="Jo Chambers" userId="cca991b323affe33" providerId="LiveId" clId="{2F841902-0A62-427B-AF83-32B23CCA74A2}"/>
    <pc:docChg chg="modSld">
      <pc:chgData name="Jo Chambers" userId="cca991b323affe33" providerId="LiveId" clId="{2F841902-0A62-427B-AF83-32B23CCA74A2}" dt="2021-10-13T12:12:39.356" v="0"/>
      <pc:docMkLst>
        <pc:docMk/>
      </pc:docMkLst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2988783645" sldId="278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2988783645" sldId="278"/>
            <ac:picMk id="4" creationId="{D19E7099-504D-4AE1-B9CA-9BDCC19F32B3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2285444049" sldId="630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2285444049" sldId="630"/>
            <ac:picMk id="2" creationId="{758ECD81-6464-4638-912A-8291DA5F14BB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1615923635" sldId="641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1615923635" sldId="641"/>
            <ac:picMk id="2" creationId="{BDE2D0F4-E8B1-4286-BB55-8BD0FBF2BDF0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4150575791" sldId="647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4150575791" sldId="647"/>
            <ac:picMk id="14" creationId="{0200B6EE-D0DF-4601-9F40-3ACAA3B3C6B1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2050176062" sldId="650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2050176062" sldId="650"/>
            <ac:picMk id="5" creationId="{68652F84-5B07-4EC7-AAC9-067D4805B31D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844459813" sldId="653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844459813" sldId="653"/>
            <ac:picMk id="8" creationId="{8CB89358-9FCB-4FD4-86A8-CC16A23F9993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1191964988" sldId="659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1191964988" sldId="659"/>
            <ac:picMk id="12" creationId="{0B0C2DD0-75F1-4FE4-ACE9-0F640027B993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2462031301" sldId="669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2462031301" sldId="669"/>
            <ac:picMk id="5" creationId="{39376B6C-EB60-4C9E-A8F6-246999C0AC89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198830997" sldId="673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198830997" sldId="673"/>
            <ac:picMk id="5" creationId="{498B37FE-BADF-4054-B8BC-96B18D03FD92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590803288" sldId="674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590803288" sldId="674"/>
            <ac:picMk id="2" creationId="{3EC3931B-75C2-438E-B2A8-C3494628BA49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108051463" sldId="677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108051463" sldId="677"/>
            <ac:picMk id="4" creationId="{A69E7C6A-B684-489A-A377-EEEA6179EDD9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175455886" sldId="682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175455886" sldId="682"/>
            <ac:picMk id="2" creationId="{7CA4A2C5-2FFD-408A-B63B-81C312EB7446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1305543639" sldId="683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1305543639" sldId="683"/>
            <ac:picMk id="6" creationId="{6FA30EE7-6843-4183-B07F-2692D94E07FA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4234717208" sldId="686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4234717208" sldId="686"/>
            <ac:picMk id="2" creationId="{AA75F3E8-4F13-4DED-A1E8-0EFC70A038C1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297115913" sldId="692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297115913" sldId="692"/>
            <ac:picMk id="2" creationId="{5D5A7DB2-544A-4D82-B09E-0D603DD8C33D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331328461" sldId="693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331328461" sldId="693"/>
            <ac:picMk id="4" creationId="{42EE3D75-ABEA-41D6-9497-B114880CDC27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90591059" sldId="694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90591059" sldId="694"/>
            <ac:picMk id="10" creationId="{000615DB-8BB5-42AF-AF88-E43DAA437A31}"/>
          </ac:picMkLst>
        </pc:picChg>
      </pc:sldChg>
    </pc:docChg>
  </pc:docChgLst>
  <pc:docChgLst>
    <pc:chgData name="Jo Chambers" userId="cca991b323affe33" providerId="LiveId" clId="{20D0FBD0-D65D-4427-B72F-5EC0CA6FF10F}"/>
    <pc:docChg chg="undo custSel addSld delSld modSld sldOrd modMainMaster">
      <pc:chgData name="Jo Chambers" userId="cca991b323affe33" providerId="LiveId" clId="{20D0FBD0-D65D-4427-B72F-5EC0CA6FF10F}" dt="2021-06-20T20:11:50.535" v="973" actId="255"/>
      <pc:docMkLst>
        <pc:docMk/>
      </pc:docMkLst>
      <pc:sldChg chg="del">
        <pc:chgData name="Jo Chambers" userId="cca991b323affe33" providerId="LiveId" clId="{20D0FBD0-D65D-4427-B72F-5EC0CA6FF10F}" dt="2021-06-12T14:51:25.213" v="2" actId="47"/>
        <pc:sldMkLst>
          <pc:docMk/>
          <pc:sldMk cId="2628251684" sldId="515"/>
        </pc:sldMkLst>
      </pc:sldChg>
      <pc:sldChg chg="add del">
        <pc:chgData name="Jo Chambers" userId="cca991b323affe33" providerId="LiveId" clId="{20D0FBD0-D65D-4427-B72F-5EC0CA6FF10F}" dt="2021-06-12T14:55:01.359" v="26" actId="47"/>
        <pc:sldMkLst>
          <pc:docMk/>
          <pc:sldMk cId="1890872873" sldId="628"/>
        </pc:sldMkLst>
      </pc:sldChg>
      <pc:sldChg chg="del">
        <pc:chgData name="Jo Chambers" userId="cca991b323affe33" providerId="LiveId" clId="{20D0FBD0-D65D-4427-B72F-5EC0CA6FF10F}" dt="2021-06-12T14:51:10.820" v="0" actId="2696"/>
        <pc:sldMkLst>
          <pc:docMk/>
          <pc:sldMk cId="4266012800" sldId="628"/>
        </pc:sldMkLst>
      </pc:sldChg>
      <pc:sldChg chg="del">
        <pc:chgData name="Jo Chambers" userId="cca991b323affe33" providerId="LiveId" clId="{20D0FBD0-D65D-4427-B72F-5EC0CA6FF10F}" dt="2021-06-12T14:52:43.516" v="7" actId="2696"/>
        <pc:sldMkLst>
          <pc:docMk/>
          <pc:sldMk cId="1456482514" sldId="629"/>
        </pc:sldMkLst>
      </pc:sldChg>
      <pc:sldChg chg="add del">
        <pc:chgData name="Jo Chambers" userId="cca991b323affe33" providerId="LiveId" clId="{20D0FBD0-D65D-4427-B72F-5EC0CA6FF10F}" dt="2021-06-12T15:01:11.310" v="148" actId="47"/>
        <pc:sldMkLst>
          <pc:docMk/>
          <pc:sldMk cId="2970190638" sldId="629"/>
        </pc:sldMkLst>
      </pc:sldChg>
      <pc:sldChg chg="modSp mod ord">
        <pc:chgData name="Jo Chambers" userId="cca991b323affe33" providerId="LiveId" clId="{20D0FBD0-D65D-4427-B72F-5EC0CA6FF10F}" dt="2021-06-16T10:21:01.923" v="462" actId="20577"/>
        <pc:sldMkLst>
          <pc:docMk/>
          <pc:sldMk cId="2285444049" sldId="630"/>
        </pc:sldMkLst>
        <pc:spChg chg="mod">
          <ac:chgData name="Jo Chambers" userId="cca991b323affe33" providerId="LiveId" clId="{20D0FBD0-D65D-4427-B72F-5EC0CA6FF10F}" dt="2021-06-16T10:21:01.923" v="462" actId="20577"/>
          <ac:spMkLst>
            <pc:docMk/>
            <pc:sldMk cId="2285444049" sldId="630"/>
            <ac:spMk id="8" creationId="{BDAD2129-D2BD-40A1-A697-142EE5883E6B}"/>
          </ac:spMkLst>
        </pc:spChg>
      </pc:sldChg>
      <pc:sldChg chg="del">
        <pc:chgData name="Jo Chambers" userId="cca991b323affe33" providerId="LiveId" clId="{20D0FBD0-D65D-4427-B72F-5EC0CA6FF10F}" dt="2021-06-12T14:51:31.714" v="5" actId="47"/>
        <pc:sldMkLst>
          <pc:docMk/>
          <pc:sldMk cId="2005909018" sldId="634"/>
        </pc:sldMkLst>
      </pc:sldChg>
      <pc:sldChg chg="del">
        <pc:chgData name="Jo Chambers" userId="cca991b323affe33" providerId="LiveId" clId="{20D0FBD0-D65D-4427-B72F-5EC0CA6FF10F}" dt="2021-06-12T14:52:43.516" v="7" actId="2696"/>
        <pc:sldMkLst>
          <pc:docMk/>
          <pc:sldMk cId="772410762" sldId="638"/>
        </pc:sldMkLst>
      </pc:sldChg>
      <pc:sldChg chg="add del">
        <pc:chgData name="Jo Chambers" userId="cca991b323affe33" providerId="LiveId" clId="{20D0FBD0-D65D-4427-B72F-5EC0CA6FF10F}" dt="2021-06-12T15:01:15.418" v="149" actId="47"/>
        <pc:sldMkLst>
          <pc:docMk/>
          <pc:sldMk cId="2149265474" sldId="638"/>
        </pc:sldMkLst>
      </pc:sldChg>
      <pc:sldChg chg="add del ord">
        <pc:chgData name="Jo Chambers" userId="cca991b323affe33" providerId="LiveId" clId="{20D0FBD0-D65D-4427-B72F-5EC0CA6FF10F}" dt="2021-06-20T16:04:59.893" v="884" actId="47"/>
        <pc:sldMkLst>
          <pc:docMk/>
          <pc:sldMk cId="2024464016" sldId="640"/>
        </pc:sldMkLst>
      </pc:sldChg>
      <pc:sldChg chg="modSp mod ord">
        <pc:chgData name="Jo Chambers" userId="cca991b323affe33" providerId="LiveId" clId="{20D0FBD0-D65D-4427-B72F-5EC0CA6FF10F}" dt="2021-06-20T20:10:56.056" v="937" actId="20577"/>
        <pc:sldMkLst>
          <pc:docMk/>
          <pc:sldMk cId="1615923635" sldId="641"/>
        </pc:sldMkLst>
        <pc:spChg chg="mod">
          <ac:chgData name="Jo Chambers" userId="cca991b323affe33" providerId="LiveId" clId="{20D0FBD0-D65D-4427-B72F-5EC0CA6FF10F}" dt="2021-06-20T20:10:56.056" v="937" actId="20577"/>
          <ac:spMkLst>
            <pc:docMk/>
            <pc:sldMk cId="1615923635" sldId="641"/>
            <ac:spMk id="3" creationId="{D70F03FD-A0FC-422C-8CE0-09D2F0786285}"/>
          </ac:spMkLst>
        </pc:spChg>
      </pc:sldChg>
      <pc:sldChg chg="addSp delSp modSp mod">
        <pc:chgData name="Jo Chambers" userId="cca991b323affe33" providerId="LiveId" clId="{20D0FBD0-D65D-4427-B72F-5EC0CA6FF10F}" dt="2021-06-20T16:05:07.892" v="894" actId="1035"/>
        <pc:sldMkLst>
          <pc:docMk/>
          <pc:sldMk cId="4150575791" sldId="647"/>
        </pc:sldMkLst>
        <pc:spChg chg="mod">
          <ac:chgData name="Jo Chambers" userId="cca991b323affe33" providerId="LiveId" clId="{20D0FBD0-D65D-4427-B72F-5EC0CA6FF10F}" dt="2021-06-13T12:25:14.888" v="314" actId="1035"/>
          <ac:spMkLst>
            <pc:docMk/>
            <pc:sldMk cId="4150575791" sldId="647"/>
            <ac:spMk id="5" creationId="{F794E701-2AD6-4606-B820-080B243DEDD1}"/>
          </ac:spMkLst>
        </pc:spChg>
        <pc:spChg chg="mod">
          <ac:chgData name="Jo Chambers" userId="cca991b323affe33" providerId="LiveId" clId="{20D0FBD0-D65D-4427-B72F-5EC0CA6FF10F}" dt="2021-06-13T12:25:29.916" v="329" actId="1076"/>
          <ac:spMkLst>
            <pc:docMk/>
            <pc:sldMk cId="4150575791" sldId="647"/>
            <ac:spMk id="6" creationId="{CD9C7ED5-32D5-42A0-B399-11DFA1582306}"/>
          </ac:spMkLst>
        </pc:spChg>
        <pc:spChg chg="add del mod">
          <ac:chgData name="Jo Chambers" userId="cca991b323affe33" providerId="LiveId" clId="{20D0FBD0-D65D-4427-B72F-5EC0CA6FF10F}" dt="2021-06-13T12:24:03.216" v="219"/>
          <ac:spMkLst>
            <pc:docMk/>
            <pc:sldMk cId="4150575791" sldId="647"/>
            <ac:spMk id="8" creationId="{49E647FC-1D15-4E1B-B810-7DA5D041467B}"/>
          </ac:spMkLst>
        </pc:spChg>
        <pc:spChg chg="add mod">
          <ac:chgData name="Jo Chambers" userId="cca991b323affe33" providerId="LiveId" clId="{20D0FBD0-D65D-4427-B72F-5EC0CA6FF10F}" dt="2021-06-20T16:05:07.892" v="894" actId="1035"/>
          <ac:spMkLst>
            <pc:docMk/>
            <pc:sldMk cId="4150575791" sldId="647"/>
            <ac:spMk id="9" creationId="{09E3FAB7-2598-47A2-AB9C-1440C05374AF}"/>
          </ac:spMkLst>
        </pc:spChg>
        <pc:spChg chg="mod">
          <ac:chgData name="Jo Chambers" userId="cca991b323affe33" providerId="LiveId" clId="{20D0FBD0-D65D-4427-B72F-5EC0CA6FF10F}" dt="2021-06-13T12:25:41.461" v="332" actId="14100"/>
          <ac:spMkLst>
            <pc:docMk/>
            <pc:sldMk cId="4150575791" sldId="647"/>
            <ac:spMk id="10" creationId="{415DCD3C-8EB4-4320-989E-4ED4C804306C}"/>
          </ac:spMkLst>
        </pc:spChg>
        <pc:spChg chg="add del mod">
          <ac:chgData name="Jo Chambers" userId="cca991b323affe33" providerId="LiveId" clId="{20D0FBD0-D65D-4427-B72F-5EC0CA6FF10F}" dt="2021-06-13T12:24:24.986" v="241"/>
          <ac:spMkLst>
            <pc:docMk/>
            <pc:sldMk cId="4150575791" sldId="647"/>
            <ac:spMk id="11" creationId="{5C6DFF85-1F34-4052-A5F6-4930BDB27A29}"/>
          </ac:spMkLst>
        </pc:spChg>
        <pc:picChg chg="mod ord">
          <ac:chgData name="Jo Chambers" userId="cca991b323affe33" providerId="LiveId" clId="{20D0FBD0-D65D-4427-B72F-5EC0CA6FF10F}" dt="2021-06-13T12:25:24.418" v="328" actId="1036"/>
          <ac:picMkLst>
            <pc:docMk/>
            <pc:sldMk cId="4150575791" sldId="647"/>
            <ac:picMk id="4" creationId="{6207D5C7-9BD6-4352-8982-FE21693510DE}"/>
          </ac:picMkLst>
        </pc:picChg>
      </pc:sldChg>
      <pc:sldChg chg="modSp mod">
        <pc:chgData name="Jo Chambers" userId="cca991b323affe33" providerId="LiveId" clId="{20D0FBD0-D65D-4427-B72F-5EC0CA6FF10F}" dt="2021-06-16T10:20:21.474" v="455" actId="1076"/>
        <pc:sldMkLst>
          <pc:docMk/>
          <pc:sldMk cId="2050176062" sldId="650"/>
        </pc:sldMkLst>
        <pc:spChg chg="mod">
          <ac:chgData name="Jo Chambers" userId="cca991b323affe33" providerId="LiveId" clId="{20D0FBD0-D65D-4427-B72F-5EC0CA6FF10F}" dt="2021-06-16T10:20:21.474" v="455" actId="1076"/>
          <ac:spMkLst>
            <pc:docMk/>
            <pc:sldMk cId="2050176062" sldId="650"/>
            <ac:spMk id="3" creationId="{D6434BC6-57CB-41E9-84B7-64589EC2E0F9}"/>
          </ac:spMkLst>
        </pc:spChg>
      </pc:sldChg>
      <pc:sldChg chg="modSp mod">
        <pc:chgData name="Jo Chambers" userId="cca991b323affe33" providerId="LiveId" clId="{20D0FBD0-D65D-4427-B72F-5EC0CA6FF10F}" dt="2021-06-20T20:10:41.904" v="929" actId="1076"/>
        <pc:sldMkLst>
          <pc:docMk/>
          <pc:sldMk cId="844459813" sldId="653"/>
        </pc:sldMkLst>
        <pc:spChg chg="mod">
          <ac:chgData name="Jo Chambers" userId="cca991b323affe33" providerId="LiveId" clId="{20D0FBD0-D65D-4427-B72F-5EC0CA6FF10F}" dt="2021-06-20T20:10:41.904" v="929" actId="1076"/>
          <ac:spMkLst>
            <pc:docMk/>
            <pc:sldMk cId="844459813" sldId="653"/>
            <ac:spMk id="3" creationId="{8E0ABF31-2EB9-404A-B5FC-DA06615D806C}"/>
          </ac:spMkLst>
        </pc:spChg>
        <pc:graphicFrameChg chg="mod modGraphic">
          <ac:chgData name="Jo Chambers" userId="cca991b323affe33" providerId="LiveId" clId="{20D0FBD0-D65D-4427-B72F-5EC0CA6FF10F}" dt="2021-06-20T20:10:37.987" v="928" actId="1037"/>
          <ac:graphicFrameMkLst>
            <pc:docMk/>
            <pc:sldMk cId="844459813" sldId="653"/>
            <ac:graphicFrameMk id="6" creationId="{DA6A4AE2-25D4-4162-853D-18B0DCAE09AE}"/>
          </ac:graphicFrameMkLst>
        </pc:graphicFrameChg>
      </pc:sldChg>
      <pc:sldChg chg="add del">
        <pc:chgData name="Jo Chambers" userId="cca991b323affe33" providerId="LiveId" clId="{20D0FBD0-D65D-4427-B72F-5EC0CA6FF10F}" dt="2021-06-12T15:04:21.652" v="161" actId="47"/>
        <pc:sldMkLst>
          <pc:docMk/>
          <pc:sldMk cId="1879237269" sldId="657"/>
        </pc:sldMkLst>
      </pc:sldChg>
      <pc:sldChg chg="del">
        <pc:chgData name="Jo Chambers" userId="cca991b323affe33" providerId="LiveId" clId="{20D0FBD0-D65D-4427-B72F-5EC0CA6FF10F}" dt="2021-06-12T14:51:29.462" v="3" actId="47"/>
        <pc:sldMkLst>
          <pc:docMk/>
          <pc:sldMk cId="3632884603" sldId="658"/>
        </pc:sldMkLst>
      </pc:sldChg>
      <pc:sldChg chg="addSp modSp mod ord">
        <pc:chgData name="Jo Chambers" userId="cca991b323affe33" providerId="LiveId" clId="{20D0FBD0-D65D-4427-B72F-5EC0CA6FF10F}" dt="2021-06-16T10:20:26.978" v="456" actId="1076"/>
        <pc:sldMkLst>
          <pc:docMk/>
          <pc:sldMk cId="1191964988" sldId="659"/>
        </pc:sldMkLst>
        <pc:spChg chg="mod">
          <ac:chgData name="Jo Chambers" userId="cca991b323affe33" providerId="LiveId" clId="{20D0FBD0-D65D-4427-B72F-5EC0CA6FF10F}" dt="2021-06-16T10:20:26.978" v="456" actId="1076"/>
          <ac:spMkLst>
            <pc:docMk/>
            <pc:sldMk cId="1191964988" sldId="659"/>
            <ac:spMk id="3" creationId="{13F96CCD-1DD4-4FA4-A624-2136B0D939E0}"/>
          </ac:spMkLst>
        </pc:spChg>
        <pc:spChg chg="mod">
          <ac:chgData name="Jo Chambers" userId="cca991b323affe33" providerId="LiveId" clId="{20D0FBD0-D65D-4427-B72F-5EC0CA6FF10F}" dt="2021-06-13T12:49:10.025" v="337" actId="255"/>
          <ac:spMkLst>
            <pc:docMk/>
            <pc:sldMk cId="1191964988" sldId="659"/>
            <ac:spMk id="7" creationId="{2CAD3EE4-9FA0-4298-89D6-63C9824245B6}"/>
          </ac:spMkLst>
        </pc:spChg>
        <pc:spChg chg="mod">
          <ac:chgData name="Jo Chambers" userId="cca991b323affe33" providerId="LiveId" clId="{20D0FBD0-D65D-4427-B72F-5EC0CA6FF10F}" dt="2021-06-13T12:49:15.915" v="338" actId="255"/>
          <ac:spMkLst>
            <pc:docMk/>
            <pc:sldMk cId="1191964988" sldId="659"/>
            <ac:spMk id="8" creationId="{7587090C-6DA4-48C0-9065-4C6B746F35AF}"/>
          </ac:spMkLst>
        </pc:spChg>
        <pc:spChg chg="add mod">
          <ac:chgData name="Jo Chambers" userId="cca991b323affe33" providerId="LiveId" clId="{20D0FBD0-D65D-4427-B72F-5EC0CA6FF10F}" dt="2021-06-16T10:18:52.627" v="437" actId="1582"/>
          <ac:spMkLst>
            <pc:docMk/>
            <pc:sldMk cId="1191964988" sldId="659"/>
            <ac:spMk id="9" creationId="{24AD2329-6F90-4E2D-AF10-BDB15C7A56E7}"/>
          </ac:spMkLst>
        </pc:spChg>
        <pc:grpChg chg="mod">
          <ac:chgData name="Jo Chambers" userId="cca991b323affe33" providerId="LiveId" clId="{20D0FBD0-D65D-4427-B72F-5EC0CA6FF10F}" dt="2021-06-12T14:57:09.665" v="65" actId="1035"/>
          <ac:grpSpMkLst>
            <pc:docMk/>
            <pc:sldMk cId="1191964988" sldId="659"/>
            <ac:grpSpMk id="4" creationId="{B3CE4965-8CB5-4D65-BBF0-18067E15ADEC}"/>
          </ac:grpSpMkLst>
        </pc:grpChg>
        <pc:graphicFrameChg chg="mod modGraphic">
          <ac:chgData name="Jo Chambers" userId="cca991b323affe33" providerId="LiveId" clId="{20D0FBD0-D65D-4427-B72F-5EC0CA6FF10F}" dt="2021-06-13T12:48:56.465" v="336" actId="255"/>
          <ac:graphicFrameMkLst>
            <pc:docMk/>
            <pc:sldMk cId="1191964988" sldId="659"/>
            <ac:graphicFrameMk id="5" creationId="{F50FC613-6F5C-4DFB-B8DB-E683FD2A3A54}"/>
          </ac:graphicFrameMkLst>
        </pc:graphicFrameChg>
      </pc:sldChg>
      <pc:sldChg chg="modSp add del mod">
        <pc:chgData name="Jo Chambers" userId="cca991b323affe33" providerId="LiveId" clId="{20D0FBD0-D65D-4427-B72F-5EC0CA6FF10F}" dt="2021-06-13T13:32:47.574" v="344" actId="47"/>
        <pc:sldMkLst>
          <pc:docMk/>
          <pc:sldMk cId="1031616353" sldId="663"/>
        </pc:sldMkLst>
        <pc:spChg chg="mod">
          <ac:chgData name="Jo Chambers" userId="cca991b323affe33" providerId="LiveId" clId="{20D0FBD0-D65D-4427-B72F-5EC0CA6FF10F}" dt="2021-06-13T13:32:43.289" v="343" actId="6549"/>
          <ac:spMkLst>
            <pc:docMk/>
            <pc:sldMk cId="1031616353" sldId="663"/>
            <ac:spMk id="2" creationId="{A6548CB0-3C05-4550-A613-B98D4BCBAB93}"/>
          </ac:spMkLst>
        </pc:spChg>
      </pc:sldChg>
      <pc:sldChg chg="modSp add mod ord">
        <pc:chgData name="Jo Chambers" userId="cca991b323affe33" providerId="LiveId" clId="{20D0FBD0-D65D-4427-B72F-5EC0CA6FF10F}" dt="2021-06-20T15:33:13.873" v="859" actId="1076"/>
        <pc:sldMkLst>
          <pc:docMk/>
          <pc:sldMk cId="3198830997" sldId="673"/>
        </pc:sldMkLst>
        <pc:spChg chg="mod">
          <ac:chgData name="Jo Chambers" userId="cca991b323affe33" providerId="LiveId" clId="{20D0FBD0-D65D-4427-B72F-5EC0CA6FF10F}" dt="2021-06-20T15:33:13.873" v="859" actId="1076"/>
          <ac:spMkLst>
            <pc:docMk/>
            <pc:sldMk cId="3198830997" sldId="673"/>
            <ac:spMk id="2" creationId="{0DD99D1C-236F-465C-AA35-50DDE43995F8}"/>
          </ac:spMkLst>
        </pc:spChg>
        <pc:spChg chg="mod">
          <ac:chgData name="Jo Chambers" userId="cca991b323affe33" providerId="LiveId" clId="{20D0FBD0-D65D-4427-B72F-5EC0CA6FF10F}" dt="2021-06-20T15:31:22.531" v="626" actId="1038"/>
          <ac:spMkLst>
            <pc:docMk/>
            <pc:sldMk cId="3198830997" sldId="673"/>
            <ac:spMk id="3" creationId="{F22653D2-6C54-4308-8228-8306BD00676C}"/>
          </ac:spMkLst>
        </pc:spChg>
      </pc:sldChg>
      <pc:sldChg chg="modSp mod ord">
        <pc:chgData name="Jo Chambers" userId="cca991b323affe33" providerId="LiveId" clId="{20D0FBD0-D65D-4427-B72F-5EC0CA6FF10F}" dt="2021-06-16T10:29:27.957" v="602" actId="1035"/>
        <pc:sldMkLst>
          <pc:docMk/>
          <pc:sldMk cId="590803288" sldId="674"/>
        </pc:sldMkLst>
        <pc:spChg chg="mod">
          <ac:chgData name="Jo Chambers" userId="cca991b323affe33" providerId="LiveId" clId="{20D0FBD0-D65D-4427-B72F-5EC0CA6FF10F}" dt="2021-06-16T10:21:19.908" v="465" actId="14100"/>
          <ac:spMkLst>
            <pc:docMk/>
            <pc:sldMk cId="590803288" sldId="674"/>
            <ac:spMk id="3" creationId="{71D8FDA7-8F63-40F1-9E20-3C82A695304A}"/>
          </ac:spMkLst>
        </pc:spChg>
        <pc:spChg chg="mod">
          <ac:chgData name="Jo Chambers" userId="cca991b323affe33" providerId="LiveId" clId="{20D0FBD0-D65D-4427-B72F-5EC0CA6FF10F}" dt="2021-06-16T10:29:27.957" v="602" actId="1035"/>
          <ac:spMkLst>
            <pc:docMk/>
            <pc:sldMk cId="590803288" sldId="674"/>
            <ac:spMk id="6" creationId="{C8A454C2-4070-4FFB-BF90-3ADC2A3621DF}"/>
          </ac:spMkLst>
        </pc:spChg>
        <pc:graphicFrameChg chg="mod">
          <ac:chgData name="Jo Chambers" userId="cca991b323affe33" providerId="LiveId" clId="{20D0FBD0-D65D-4427-B72F-5EC0CA6FF10F}" dt="2021-06-16T10:29:22.994" v="588" actId="1036"/>
          <ac:graphicFrameMkLst>
            <pc:docMk/>
            <pc:sldMk cId="590803288" sldId="674"/>
            <ac:graphicFrameMk id="7" creationId="{37C4AD00-7797-40C6-A56A-556EF6D9EAB0}"/>
          </ac:graphicFrameMkLst>
        </pc:graphicFrameChg>
      </pc:sldChg>
      <pc:sldChg chg="add del">
        <pc:chgData name="Jo Chambers" userId="cca991b323affe33" providerId="LiveId" clId="{20D0FBD0-D65D-4427-B72F-5EC0CA6FF10F}" dt="2021-06-12T14:57:56.038" v="75" actId="47"/>
        <pc:sldMkLst>
          <pc:docMk/>
          <pc:sldMk cId="4159025982" sldId="675"/>
        </pc:sldMkLst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4037141470" sldId="676"/>
        </pc:sldMkLst>
      </pc:sldChg>
      <pc:sldChg chg="addSp delSp modSp add mod">
        <pc:chgData name="Jo Chambers" userId="cca991b323affe33" providerId="LiveId" clId="{20D0FBD0-D65D-4427-B72F-5EC0CA6FF10F}" dt="2021-06-20T20:01:00.387" v="912" actId="20577"/>
        <pc:sldMkLst>
          <pc:docMk/>
          <pc:sldMk cId="3108051463" sldId="677"/>
        </pc:sldMkLst>
        <pc:spChg chg="mod">
          <ac:chgData name="Jo Chambers" userId="cca991b323affe33" providerId="LiveId" clId="{20D0FBD0-D65D-4427-B72F-5EC0CA6FF10F}" dt="2021-06-20T20:01:00.387" v="912" actId="20577"/>
          <ac:spMkLst>
            <pc:docMk/>
            <pc:sldMk cId="3108051463" sldId="677"/>
            <ac:spMk id="2" creationId="{FC6C83C8-D0EA-4AE4-96CE-F951AF261C91}"/>
          </ac:spMkLst>
        </pc:spChg>
        <pc:spChg chg="mod">
          <ac:chgData name="Jo Chambers" userId="cca991b323affe33" providerId="LiveId" clId="{20D0FBD0-D65D-4427-B72F-5EC0CA6FF10F}" dt="2021-06-16T10:20:08.465" v="453" actId="1076"/>
          <ac:spMkLst>
            <pc:docMk/>
            <pc:sldMk cId="3108051463" sldId="677"/>
            <ac:spMk id="3" creationId="{0B071CC4-7B54-4ED3-9BD4-6FC8A091D6B9}"/>
          </ac:spMkLst>
        </pc:spChg>
        <pc:spChg chg="add del mod">
          <ac:chgData name="Jo Chambers" userId="cca991b323affe33" providerId="LiveId" clId="{20D0FBD0-D65D-4427-B72F-5EC0CA6FF10F}" dt="2021-06-12T15:00:38.223" v="143" actId="478"/>
          <ac:spMkLst>
            <pc:docMk/>
            <pc:sldMk cId="3108051463" sldId="677"/>
            <ac:spMk id="7" creationId="{F62013FF-917A-403B-9EA7-A3C4AE26CDDC}"/>
          </ac:spMkLst>
        </pc:spChg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1556903204" sldId="678"/>
        </pc:sldMkLst>
      </pc:sldChg>
      <pc:sldChg chg="del">
        <pc:chgData name="Jo Chambers" userId="cca991b323affe33" providerId="LiveId" clId="{20D0FBD0-D65D-4427-B72F-5EC0CA6FF10F}" dt="2021-06-13T13:44:57.599" v="351" actId="47"/>
        <pc:sldMkLst>
          <pc:docMk/>
          <pc:sldMk cId="175371702" sldId="679"/>
        </pc:sldMkLst>
      </pc:sldChg>
      <pc:sldChg chg="modSp mod ord">
        <pc:chgData name="Jo Chambers" userId="cca991b323affe33" providerId="LiveId" clId="{20D0FBD0-D65D-4427-B72F-5EC0CA6FF10F}" dt="2021-06-16T10:29:11.579" v="556" actId="14100"/>
        <pc:sldMkLst>
          <pc:docMk/>
          <pc:sldMk cId="66826235" sldId="680"/>
        </pc:sldMkLst>
        <pc:spChg chg="mod">
          <ac:chgData name="Jo Chambers" userId="cca991b323affe33" providerId="LiveId" clId="{20D0FBD0-D65D-4427-B72F-5EC0CA6FF10F}" dt="2021-06-16T10:21:31.222" v="469" actId="113"/>
          <ac:spMkLst>
            <pc:docMk/>
            <pc:sldMk cId="66826235" sldId="680"/>
            <ac:spMk id="3" creationId="{71D8FDA7-8F63-40F1-9E20-3C82A695304A}"/>
          </ac:spMkLst>
        </pc:spChg>
        <pc:spChg chg="mod">
          <ac:chgData name="Jo Chambers" userId="cca991b323affe33" providerId="LiveId" clId="{20D0FBD0-D65D-4427-B72F-5EC0CA6FF10F}" dt="2021-06-16T10:29:11.579" v="556" actId="14100"/>
          <ac:spMkLst>
            <pc:docMk/>
            <pc:sldMk cId="66826235" sldId="680"/>
            <ac:spMk id="6" creationId="{C8A454C2-4070-4FFB-BF90-3ADC2A3621DF}"/>
          </ac:spMkLst>
        </pc:spChg>
        <pc:graphicFrameChg chg="mod">
          <ac:chgData name="Jo Chambers" userId="cca991b323affe33" providerId="LiveId" clId="{20D0FBD0-D65D-4427-B72F-5EC0CA6FF10F}" dt="2021-06-16T10:29:00.945" v="544" actId="1076"/>
          <ac:graphicFrameMkLst>
            <pc:docMk/>
            <pc:sldMk cId="66826235" sldId="680"/>
            <ac:graphicFrameMk id="9" creationId="{BEA039D3-8353-4EAE-A9B4-CD6A51159EFF}"/>
          </ac:graphicFrameMkLst>
        </pc:graphicFrameChg>
      </pc:sldChg>
      <pc:sldChg chg="del">
        <pc:chgData name="Jo Chambers" userId="cca991b323affe33" providerId="LiveId" clId="{20D0FBD0-D65D-4427-B72F-5EC0CA6FF10F}" dt="2021-06-12T14:51:30.738" v="4" actId="47"/>
        <pc:sldMkLst>
          <pc:docMk/>
          <pc:sldMk cId="3553754666" sldId="681"/>
        </pc:sldMkLst>
      </pc:sldChg>
      <pc:sldChg chg="modSp mod">
        <pc:chgData name="Jo Chambers" userId="cca991b323affe33" providerId="LiveId" clId="{20D0FBD0-D65D-4427-B72F-5EC0CA6FF10F}" dt="2021-06-16T10:21:42.583" v="472" actId="14100"/>
        <pc:sldMkLst>
          <pc:docMk/>
          <pc:sldMk cId="3175455886" sldId="682"/>
        </pc:sldMkLst>
        <pc:spChg chg="mod">
          <ac:chgData name="Jo Chambers" userId="cca991b323affe33" providerId="LiveId" clId="{20D0FBD0-D65D-4427-B72F-5EC0CA6FF10F}" dt="2021-06-16T10:21:42.583" v="472" actId="14100"/>
          <ac:spMkLst>
            <pc:docMk/>
            <pc:sldMk cId="3175455886" sldId="682"/>
            <ac:spMk id="3" creationId="{89EFAB53-762C-4F9C-B6A7-3ADBF8BA1366}"/>
          </ac:spMkLst>
        </pc:spChg>
      </pc:sldChg>
      <pc:sldChg chg="modSp mod">
        <pc:chgData name="Jo Chambers" userId="cca991b323affe33" providerId="LiveId" clId="{20D0FBD0-D65D-4427-B72F-5EC0CA6FF10F}" dt="2021-06-16T10:20:13.686" v="454" actId="1076"/>
        <pc:sldMkLst>
          <pc:docMk/>
          <pc:sldMk cId="1305543639" sldId="683"/>
        </pc:sldMkLst>
        <pc:spChg chg="mod">
          <ac:chgData name="Jo Chambers" userId="cca991b323affe33" providerId="LiveId" clId="{20D0FBD0-D65D-4427-B72F-5EC0CA6FF10F}" dt="2021-06-16T10:20:13.686" v="454" actId="1076"/>
          <ac:spMkLst>
            <pc:docMk/>
            <pc:sldMk cId="1305543639" sldId="683"/>
            <ac:spMk id="3" creationId="{0B071CC4-7B54-4ED3-9BD4-6FC8A091D6B9}"/>
          </ac:spMkLst>
        </pc:spChg>
      </pc:sldChg>
      <pc:sldChg chg="del">
        <pc:chgData name="Jo Chambers" userId="cca991b323affe33" providerId="LiveId" clId="{20D0FBD0-D65D-4427-B72F-5EC0CA6FF10F}" dt="2021-06-12T14:51:10.820" v="0" actId="2696"/>
        <pc:sldMkLst>
          <pc:docMk/>
          <pc:sldMk cId="1233812590" sldId="684"/>
        </pc:sldMkLst>
      </pc:sldChg>
      <pc:sldChg chg="add del">
        <pc:chgData name="Jo Chambers" userId="cca991b323affe33" providerId="LiveId" clId="{20D0FBD0-D65D-4427-B72F-5EC0CA6FF10F}" dt="2021-06-12T14:55:01.359" v="26" actId="47"/>
        <pc:sldMkLst>
          <pc:docMk/>
          <pc:sldMk cId="1680440097" sldId="684"/>
        </pc:sldMkLst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1134532147" sldId="685"/>
        </pc:sldMkLst>
      </pc:sldChg>
      <pc:sldChg chg="modSp mod">
        <pc:chgData name="Jo Chambers" userId="cca991b323affe33" providerId="LiveId" clId="{20D0FBD0-D65D-4427-B72F-5EC0CA6FF10F}" dt="2021-06-20T20:11:50.535" v="973" actId="255"/>
        <pc:sldMkLst>
          <pc:docMk/>
          <pc:sldMk cId="4234717208" sldId="686"/>
        </pc:sldMkLst>
        <pc:spChg chg="mod">
          <ac:chgData name="Jo Chambers" userId="cca991b323affe33" providerId="LiveId" clId="{20D0FBD0-D65D-4427-B72F-5EC0CA6FF10F}" dt="2021-06-20T20:11:50.535" v="973" actId="255"/>
          <ac:spMkLst>
            <pc:docMk/>
            <pc:sldMk cId="4234717208" sldId="686"/>
            <ac:spMk id="3" creationId="{8E0ABF31-2EB9-404A-B5FC-DA06615D806C}"/>
          </ac:spMkLst>
        </pc:spChg>
        <pc:graphicFrameChg chg="mod modGraphic">
          <ac:chgData name="Jo Chambers" userId="cca991b323affe33" providerId="LiveId" clId="{20D0FBD0-D65D-4427-B72F-5EC0CA6FF10F}" dt="2021-06-16T10:28:19.868" v="543" actId="20577"/>
          <ac:graphicFrameMkLst>
            <pc:docMk/>
            <pc:sldMk cId="4234717208" sldId="686"/>
            <ac:graphicFrameMk id="6" creationId="{DA6A4AE2-25D4-4162-853D-18B0DCAE09AE}"/>
          </ac:graphicFrameMkLst>
        </pc:graphicFrameChg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871028900" sldId="687"/>
        </pc:sldMkLst>
      </pc:sldChg>
      <pc:sldChg chg="del ord">
        <pc:chgData name="Jo Chambers" userId="cca991b323affe33" providerId="LiveId" clId="{20D0FBD0-D65D-4427-B72F-5EC0CA6FF10F}" dt="2021-06-13T13:32:25.458" v="342" actId="47"/>
        <pc:sldMkLst>
          <pc:docMk/>
          <pc:sldMk cId="2579406177" sldId="689"/>
        </pc:sldMkLst>
      </pc:sldChg>
      <pc:sldChg chg="del">
        <pc:chgData name="Jo Chambers" userId="cca991b323affe33" providerId="LiveId" clId="{20D0FBD0-D65D-4427-B72F-5EC0CA6FF10F}" dt="2021-06-12T14:53:21.259" v="15" actId="47"/>
        <pc:sldMkLst>
          <pc:docMk/>
          <pc:sldMk cId="2931199126" sldId="691"/>
        </pc:sldMkLst>
      </pc:sldChg>
      <pc:sldChg chg="modSp add mod">
        <pc:chgData name="Jo Chambers" userId="cca991b323affe33" providerId="LiveId" clId="{20D0FBD0-D65D-4427-B72F-5EC0CA6FF10F}" dt="2021-06-20T20:11:05.985" v="950" actId="1035"/>
        <pc:sldMkLst>
          <pc:docMk/>
          <pc:sldMk cId="3297115913" sldId="692"/>
        </pc:sldMkLst>
        <pc:spChg chg="mod">
          <ac:chgData name="Jo Chambers" userId="cca991b323affe33" providerId="LiveId" clId="{20D0FBD0-D65D-4427-B72F-5EC0CA6FF10F}" dt="2021-06-20T20:11:05.985" v="950" actId="1035"/>
          <ac:spMkLst>
            <pc:docMk/>
            <pc:sldMk cId="3297115913" sldId="692"/>
            <ac:spMk id="3" creationId="{0B071CC4-7B54-4ED3-9BD4-6FC8A091D6B9}"/>
          </ac:spMkLst>
        </pc:spChg>
        <pc:spChg chg="mod">
          <ac:chgData name="Jo Chambers" userId="cca991b323affe33" providerId="LiveId" clId="{20D0FBD0-D65D-4427-B72F-5EC0CA6FF10F}" dt="2021-06-16T10:19:41.820" v="452" actId="20577"/>
          <ac:spMkLst>
            <pc:docMk/>
            <pc:sldMk cId="3297115913" sldId="692"/>
            <ac:spMk id="9" creationId="{E15B55A2-F510-4F05-9A53-AC26C9E6F67E}"/>
          </ac:spMkLst>
        </pc:spChg>
      </pc:sldChg>
      <pc:sldChg chg="add del">
        <pc:chgData name="Jo Chambers" userId="cca991b323affe33" providerId="LiveId" clId="{20D0FBD0-D65D-4427-B72F-5EC0CA6FF10F}" dt="2021-06-12T15:02:52.754" v="158" actId="47"/>
        <pc:sldMkLst>
          <pc:docMk/>
          <pc:sldMk cId="4124884943" sldId="693"/>
        </pc:sldMkLst>
      </pc:sldChg>
      <pc:sldMasterChg chg="delSldLayout modSldLayout">
        <pc:chgData name="Jo Chambers" userId="cca991b323affe33" providerId="LiveId" clId="{20D0FBD0-D65D-4427-B72F-5EC0CA6FF10F}" dt="2021-06-20T16:04:53.208" v="881" actId="20577"/>
        <pc:sldMasterMkLst>
          <pc:docMk/>
          <pc:sldMasterMk cId="266261087" sldId="2147483660"/>
        </pc:sldMasterMkLst>
        <pc:sldLayoutChg chg="modSp mod">
          <pc:chgData name="Jo Chambers" userId="cca991b323affe33" providerId="LiveId" clId="{20D0FBD0-D65D-4427-B72F-5EC0CA6FF10F}" dt="2021-06-20T16:04:53.208" v="881" actId="20577"/>
          <pc:sldLayoutMkLst>
            <pc:docMk/>
            <pc:sldMasterMk cId="266261087" sldId="2147483660"/>
            <pc:sldLayoutMk cId="0" sldId="2147483662"/>
          </pc:sldLayoutMkLst>
          <pc:spChg chg="mod">
            <ac:chgData name="Jo Chambers" userId="cca991b323affe33" providerId="LiveId" clId="{20D0FBD0-D65D-4427-B72F-5EC0CA6FF10F}" dt="2021-06-20T16:04:53.208" v="881" actId="20577"/>
            <ac:spMkLst>
              <pc:docMk/>
              <pc:sldMasterMk cId="266261087" sldId="2147483660"/>
              <pc:sldLayoutMk cId="0" sldId="2147483662"/>
              <ac:spMk id="8" creationId="{00000000-0000-0000-0000-000000000000}"/>
            </ac:spMkLst>
          </pc:spChg>
        </pc:sldLayoutChg>
        <pc:sldLayoutChg chg="del">
          <pc:chgData name="Jo Chambers" userId="cca991b323affe33" providerId="LiveId" clId="{20D0FBD0-D65D-4427-B72F-5EC0CA6FF10F}" dt="2021-06-12T14:55:01.359" v="26" actId="47"/>
          <pc:sldLayoutMkLst>
            <pc:docMk/>
            <pc:sldMasterMk cId="266261087" sldId="2147483660"/>
            <pc:sldLayoutMk cId="3027858733" sldId="2147483765"/>
          </pc:sldLayoutMkLst>
        </pc:sldLayoutChg>
        <pc:sldLayoutChg chg="del">
          <pc:chgData name="Jo Chambers" userId="cca991b323affe33" providerId="LiveId" clId="{20D0FBD0-D65D-4427-B72F-5EC0CA6FF10F}" dt="2021-06-12T14:53:21.259" v="15" actId="47"/>
          <pc:sldLayoutMkLst>
            <pc:docMk/>
            <pc:sldMasterMk cId="266261087" sldId="2147483660"/>
            <pc:sldLayoutMk cId="1239230138" sldId="2147483766"/>
          </pc:sldLayoutMkLst>
        </pc:sldLayoutChg>
      </pc:sldMasterChg>
    </pc:docChg>
  </pc:docChgLst>
  <pc:docChgLst>
    <pc:chgData name="Jo Chambers" userId="cca991b323affe33" providerId="LiveId" clId="{FD11F8BF-1DD7-4793-8ECE-F6EA67D5D672}"/>
    <pc:docChg chg="delSld modSld">
      <pc:chgData name="Jo Chambers" userId="cca991b323affe33" providerId="LiveId" clId="{FD11F8BF-1DD7-4793-8ECE-F6EA67D5D672}" dt="2021-10-11T14:45:08.319" v="350" actId="47"/>
      <pc:docMkLst>
        <pc:docMk/>
      </pc:docMkLst>
      <pc:sldChg chg="modSp mod">
        <pc:chgData name="Jo Chambers" userId="cca991b323affe33" providerId="LiveId" clId="{FD11F8BF-1DD7-4793-8ECE-F6EA67D5D672}" dt="2021-10-11T11:04:30.124" v="44" actId="114"/>
        <pc:sldMkLst>
          <pc:docMk/>
          <pc:sldMk cId="1191964988" sldId="659"/>
        </pc:sldMkLst>
        <pc:spChg chg="mod">
          <ac:chgData name="Jo Chambers" userId="cca991b323affe33" providerId="LiveId" clId="{FD11F8BF-1DD7-4793-8ECE-F6EA67D5D672}" dt="2021-10-11T11:04:02.990" v="26" actId="1036"/>
          <ac:spMkLst>
            <pc:docMk/>
            <pc:sldMk cId="1191964988" sldId="659"/>
            <ac:spMk id="7" creationId="{2CAD3EE4-9FA0-4298-89D6-63C9824245B6}"/>
          </ac:spMkLst>
        </pc:spChg>
        <pc:spChg chg="mod">
          <ac:chgData name="Jo Chambers" userId="cca991b323affe33" providerId="LiveId" clId="{FD11F8BF-1DD7-4793-8ECE-F6EA67D5D672}" dt="2021-10-11T11:04:30.124" v="44" actId="114"/>
          <ac:spMkLst>
            <pc:docMk/>
            <pc:sldMk cId="1191964988" sldId="659"/>
            <ac:spMk id="8" creationId="{7587090C-6DA4-48C0-9065-4C6B746F35AF}"/>
          </ac:spMkLst>
        </pc:spChg>
      </pc:sldChg>
      <pc:sldChg chg="modSp mod">
        <pc:chgData name="Jo Chambers" userId="cca991b323affe33" providerId="LiveId" clId="{FD11F8BF-1DD7-4793-8ECE-F6EA67D5D672}" dt="2021-10-11T14:41:50.584" v="344" actId="20577"/>
        <pc:sldMkLst>
          <pc:docMk/>
          <pc:sldMk cId="3198830997" sldId="673"/>
        </pc:sldMkLst>
        <pc:spChg chg="mod">
          <ac:chgData name="Jo Chambers" userId="cca991b323affe33" providerId="LiveId" clId="{FD11F8BF-1DD7-4793-8ECE-F6EA67D5D672}" dt="2021-10-11T14:41:50.584" v="344" actId="20577"/>
          <ac:spMkLst>
            <pc:docMk/>
            <pc:sldMk cId="3198830997" sldId="673"/>
            <ac:spMk id="2" creationId="{0DD99D1C-236F-465C-AA35-50DDE43995F8}"/>
          </ac:spMkLst>
        </pc:spChg>
      </pc:sldChg>
      <pc:sldChg chg="modSp mod">
        <pc:chgData name="Jo Chambers" userId="cca991b323affe33" providerId="LiveId" clId="{FD11F8BF-1DD7-4793-8ECE-F6EA67D5D672}" dt="2021-10-11T14:44:57.245" v="349" actId="404"/>
        <pc:sldMkLst>
          <pc:docMk/>
          <pc:sldMk cId="590803288" sldId="674"/>
        </pc:sldMkLst>
        <pc:spChg chg="mod">
          <ac:chgData name="Jo Chambers" userId="cca991b323affe33" providerId="LiveId" clId="{FD11F8BF-1DD7-4793-8ECE-F6EA67D5D672}" dt="2021-10-11T14:44:57.245" v="349" actId="404"/>
          <ac:spMkLst>
            <pc:docMk/>
            <pc:sldMk cId="590803288" sldId="674"/>
            <ac:spMk id="3" creationId="{71D8FDA7-8F63-40F1-9E20-3C82A695304A}"/>
          </ac:spMkLst>
        </pc:spChg>
      </pc:sldChg>
      <pc:sldChg chg="del">
        <pc:chgData name="Jo Chambers" userId="cca991b323affe33" providerId="LiveId" clId="{FD11F8BF-1DD7-4793-8ECE-F6EA67D5D672}" dt="2021-10-11T14:45:08.319" v="350" actId="47"/>
        <pc:sldMkLst>
          <pc:docMk/>
          <pc:sldMk cId="66826235" sldId="6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84848990273898E-2"/>
          <c:y val="0.1750147372116517"/>
          <c:w val="0.91754804290927294"/>
          <c:h val="0.707621637981696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44B6E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60D-4748-94DC-945077ED2B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60D-4748-94DC-945077ED2B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60D-4748-94DC-945077ED2B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60D-4748-94DC-945077ED2B0C}"/>
                </c:ext>
              </c:extLst>
            </c:dLbl>
            <c:dLbl>
              <c:idx val="4"/>
              <c:layout>
                <c:manualLayout>
                  <c:x val="1.515191645495740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60D-4748-94DC-945077ED2B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660D-4748-94DC-945077ED2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Pilot test (Sept-Nov 2020)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592</c:v>
                </c:pt>
                <c:pt idx="1">
                  <c:v>1800</c:v>
                </c:pt>
                <c:pt idx="2">
                  <c:v>2572</c:v>
                </c:pt>
                <c:pt idx="3">
                  <c:v>2292</c:v>
                </c:pt>
                <c:pt idx="4">
                  <c:v>2581</c:v>
                </c:pt>
                <c:pt idx="5">
                  <c:v>2799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1D-4055-B01D-CC28F97AAE4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Paper</c:v>
                </c:pt>
              </c:strCache>
            </c:strRef>
          </c:tx>
          <c:spPr>
            <a:solidFill>
              <a:srgbClr val="78BE4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60D-4748-94DC-945077ED2B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60D-4748-94DC-945077ED2B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60D-4748-94DC-945077ED2B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60D-4748-94DC-945077ED2B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660D-4748-94DC-945077ED2B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660D-4748-94DC-945077ED2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Pilot test (Sept-Nov 2020)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573</c:v>
                </c:pt>
                <c:pt idx="1">
                  <c:v>1839</c:v>
                </c:pt>
                <c:pt idx="2">
                  <c:v>2175</c:v>
                </c:pt>
                <c:pt idx="3">
                  <c:v>1819</c:v>
                </c:pt>
                <c:pt idx="4">
                  <c:v>1644</c:v>
                </c:pt>
                <c:pt idx="5">
                  <c:v>1696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1D-4055-B01D-CC28F97AA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01732096"/>
        <c:axId val="201733632"/>
      </c:barChart>
      <c:catAx>
        <c:axId val="20173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733632"/>
        <c:crosses val="autoZero"/>
        <c:auto val="0"/>
        <c:lblAlgn val="ctr"/>
        <c:lblOffset val="100"/>
        <c:noMultiLvlLbl val="0"/>
      </c:catAx>
      <c:valAx>
        <c:axId val="201733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73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94E64-F5BF-4CFB-9136-5602763B4D26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959743-0A7F-41C6-9D9C-C0BB8535AF3D}">
      <dgm:prSet phldrT="[Text]"/>
      <dgm:spPr>
        <a:solidFill>
          <a:srgbClr val="00A499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gm:t>
    </dgm:pt>
    <dgm:pt modelId="{5C27A8CC-5ED3-47F2-9A7A-2EB91F3BE465}" type="parTrans" cxnId="{81931AC1-4FFD-4D5A-AC36-33F8F14EA008}">
      <dgm:prSet/>
      <dgm:spPr/>
      <dgm:t>
        <a:bodyPr/>
        <a:lstStyle/>
        <a:p>
          <a:endParaRPr lang="en-GB"/>
        </a:p>
      </dgm:t>
    </dgm:pt>
    <dgm:pt modelId="{AB293D34-92E2-4A94-9FFC-83D63510BFA2}" type="sibTrans" cxnId="{81931AC1-4FFD-4D5A-AC36-33F8F14EA008}">
      <dgm:prSet/>
      <dgm:spPr/>
      <dgm:t>
        <a:bodyPr/>
        <a:lstStyle/>
        <a:p>
          <a:endParaRPr lang="en-GB"/>
        </a:p>
      </dgm:t>
    </dgm:pt>
    <dgm:pt modelId="{E28EBA3D-FFF7-477E-A185-CA899CFAC5FA}">
      <dgm:prSet phldrT="[Text]"/>
      <dgm:spPr>
        <a:solidFill>
          <a:srgbClr val="FF6600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gm:t>
    </dgm:pt>
    <dgm:pt modelId="{360955AB-4216-4DC0-8AB7-8669CAE9AAF6}" type="parTrans" cxnId="{08BCA985-68F4-4A50-8043-D3D70E8A78AA}">
      <dgm:prSet/>
      <dgm:spPr/>
      <dgm:t>
        <a:bodyPr/>
        <a:lstStyle/>
        <a:p>
          <a:endParaRPr lang="en-GB"/>
        </a:p>
      </dgm:t>
    </dgm:pt>
    <dgm:pt modelId="{30100B56-F1AE-4328-934E-A568D5E77687}" type="sibTrans" cxnId="{08BCA985-68F4-4A50-8043-D3D70E8A78AA}">
      <dgm:prSet/>
      <dgm:spPr/>
      <dgm:t>
        <a:bodyPr/>
        <a:lstStyle/>
        <a:p>
          <a:endParaRPr lang="en-GB"/>
        </a:p>
      </dgm:t>
    </dgm:pt>
    <dgm:pt modelId="{3438418D-3F10-447A-AC33-AE9AF5AB3D96}">
      <dgm:prSet phldrT="[Text]"/>
      <dgm:spPr>
        <a:solidFill>
          <a:srgbClr val="AE2573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gm:t>
    </dgm:pt>
    <dgm:pt modelId="{8F8FD325-E5B1-4FF7-9C6F-EBFF9FF85626}" type="parTrans" cxnId="{4014A1A2-E6C0-4895-8210-A90C4E0379B3}">
      <dgm:prSet/>
      <dgm:spPr/>
      <dgm:t>
        <a:bodyPr/>
        <a:lstStyle/>
        <a:p>
          <a:endParaRPr lang="en-GB"/>
        </a:p>
      </dgm:t>
    </dgm:pt>
    <dgm:pt modelId="{0A8FEF38-D04A-4705-888B-DA34EBE93225}" type="sibTrans" cxnId="{4014A1A2-E6C0-4895-8210-A90C4E0379B3}">
      <dgm:prSet/>
      <dgm:spPr/>
      <dgm:t>
        <a:bodyPr/>
        <a:lstStyle/>
        <a:p>
          <a:endParaRPr lang="en-GB"/>
        </a:p>
      </dgm:t>
    </dgm:pt>
    <dgm:pt modelId="{5DB02A26-7760-4956-854C-7F1D01AD5D02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gm:t>
    </dgm:pt>
    <dgm:pt modelId="{E652865D-F9E0-45AA-8AB5-12E7E2E6E218}" type="parTrans" cxnId="{61EC1FD5-5214-4856-BE05-34875E181FE0}">
      <dgm:prSet/>
      <dgm:spPr/>
      <dgm:t>
        <a:bodyPr/>
        <a:lstStyle/>
        <a:p>
          <a:endParaRPr lang="en-GB"/>
        </a:p>
      </dgm:t>
    </dgm:pt>
    <dgm:pt modelId="{B763197A-409B-4E6F-8570-039C91173131}" type="sibTrans" cxnId="{61EC1FD5-5214-4856-BE05-34875E181FE0}">
      <dgm:prSet/>
      <dgm:spPr/>
      <dgm:t>
        <a:bodyPr/>
        <a:lstStyle/>
        <a:p>
          <a:endParaRPr lang="en-GB"/>
        </a:p>
      </dgm:t>
    </dgm:pt>
    <dgm:pt modelId="{473CCC17-53B0-484C-BF04-EEEA3BC8B279}">
      <dgm:prSet phldrT="[Text]"/>
      <dgm:spPr/>
      <dgm:t>
        <a:bodyPr/>
        <a:lstStyle/>
        <a:p>
          <a:endParaRPr lang="en-GB"/>
        </a:p>
      </dgm:t>
    </dgm:pt>
    <dgm:pt modelId="{52D59EED-FEB1-4FDE-9261-1C485A062D47}" type="parTrans" cxnId="{3AA367B7-D6EC-4053-A050-69FF988B690C}">
      <dgm:prSet/>
      <dgm:spPr/>
      <dgm:t>
        <a:bodyPr/>
        <a:lstStyle/>
        <a:p>
          <a:endParaRPr lang="en-GB"/>
        </a:p>
      </dgm:t>
    </dgm:pt>
    <dgm:pt modelId="{5C2BF142-106C-46D6-96B2-E481608ACEA3}" type="sibTrans" cxnId="{3AA367B7-D6EC-4053-A050-69FF988B690C}">
      <dgm:prSet/>
      <dgm:spPr/>
      <dgm:t>
        <a:bodyPr/>
        <a:lstStyle/>
        <a:p>
          <a:endParaRPr lang="en-GB"/>
        </a:p>
      </dgm:t>
    </dgm:pt>
    <dgm:pt modelId="{1F061D04-1031-42AC-954A-B693AC867886}" type="pres">
      <dgm:prSet presAssocID="{8EB94E64-F5BF-4CFB-9136-5602763B4D2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D165DB-5782-4466-AA2F-9935B3E7B93F}" type="pres">
      <dgm:prSet presAssocID="{8EB94E64-F5BF-4CFB-9136-5602763B4D26}" presName="ellipse" presStyleLbl="trBgShp" presStyleIdx="0" presStyleCnt="1"/>
      <dgm:spPr/>
    </dgm:pt>
    <dgm:pt modelId="{D428D63D-EF4B-4867-8F0E-AE66613FB5AF}" type="pres">
      <dgm:prSet presAssocID="{8EB94E64-F5BF-4CFB-9136-5602763B4D26}" presName="arrow1" presStyleLbl="fgShp" presStyleIdx="0" presStyleCnt="1"/>
      <dgm:spPr>
        <a:solidFill>
          <a:srgbClr val="44B6E5"/>
        </a:solidFill>
      </dgm:spPr>
    </dgm:pt>
    <dgm:pt modelId="{A0181F0A-7D75-47F7-A5E8-7739E2A90A50}" type="pres">
      <dgm:prSet presAssocID="{8EB94E64-F5BF-4CFB-9136-5602763B4D2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045566-A1A1-4368-92B5-8521B15BF531}" type="pres">
      <dgm:prSet presAssocID="{E28EBA3D-FFF7-477E-A185-CA899CFAC5F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0855CD-8071-4CC6-B8DF-063379C5EF42}" type="pres">
      <dgm:prSet presAssocID="{3438418D-3F10-447A-AC33-AE9AF5AB3D96}" presName="item2" presStyleLbl="node1" presStyleIdx="1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BF3AC3-8D31-498A-AF9F-0BE3D0DC543B}" type="pres">
      <dgm:prSet presAssocID="{5DB02A26-7760-4956-854C-7F1D01AD5D02}" presName="item3" presStyleLbl="node1" presStyleIdx="2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B19C4-DEDA-409C-BE49-7A0E8997AD29}" type="pres">
      <dgm:prSet presAssocID="{8EB94E64-F5BF-4CFB-9136-5602763B4D26}" presName="funnel" presStyleLbl="trAlignAcc1" presStyleIdx="0" presStyleCnt="1"/>
      <dgm:spPr/>
    </dgm:pt>
  </dgm:ptLst>
  <dgm:cxnLst>
    <dgm:cxn modelId="{87B8297F-B15D-489B-A86D-7CE6865D0A49}" type="presOf" srcId="{3438418D-3F10-447A-AC33-AE9AF5AB3D96}" destId="{E2045566-A1A1-4368-92B5-8521B15BF531}" srcOrd="0" destOrd="0" presId="urn:microsoft.com/office/officeart/2005/8/layout/funnel1"/>
    <dgm:cxn modelId="{EAE9A31B-2CE0-493E-8AF7-21557BA32790}" type="presOf" srcId="{E28EBA3D-FFF7-477E-A185-CA899CFAC5FA}" destId="{C80855CD-8071-4CC6-B8DF-063379C5EF42}" srcOrd="0" destOrd="0" presId="urn:microsoft.com/office/officeart/2005/8/layout/funnel1"/>
    <dgm:cxn modelId="{08BCA985-68F4-4A50-8043-D3D70E8A78AA}" srcId="{8EB94E64-F5BF-4CFB-9136-5602763B4D26}" destId="{E28EBA3D-FFF7-477E-A185-CA899CFAC5FA}" srcOrd="1" destOrd="0" parTransId="{360955AB-4216-4DC0-8AB7-8669CAE9AAF6}" sibTransId="{30100B56-F1AE-4328-934E-A568D5E77687}"/>
    <dgm:cxn modelId="{4014A1A2-E6C0-4895-8210-A90C4E0379B3}" srcId="{8EB94E64-F5BF-4CFB-9136-5602763B4D26}" destId="{3438418D-3F10-447A-AC33-AE9AF5AB3D96}" srcOrd="2" destOrd="0" parTransId="{8F8FD325-E5B1-4FF7-9C6F-EBFF9FF85626}" sibTransId="{0A8FEF38-D04A-4705-888B-DA34EBE93225}"/>
    <dgm:cxn modelId="{61EC1FD5-5214-4856-BE05-34875E181FE0}" srcId="{8EB94E64-F5BF-4CFB-9136-5602763B4D26}" destId="{5DB02A26-7760-4956-854C-7F1D01AD5D02}" srcOrd="3" destOrd="0" parTransId="{E652865D-F9E0-45AA-8AB5-12E7E2E6E218}" sibTransId="{B763197A-409B-4E6F-8570-039C91173131}"/>
    <dgm:cxn modelId="{8FAC2EE7-7201-4BA3-8F8A-97E59ED07640}" type="presOf" srcId="{D2959743-0A7F-41C6-9D9C-C0BB8535AF3D}" destId="{F8BF3AC3-8D31-498A-AF9F-0BE3D0DC543B}" srcOrd="0" destOrd="0" presId="urn:microsoft.com/office/officeart/2005/8/layout/funnel1"/>
    <dgm:cxn modelId="{3AA367B7-D6EC-4053-A050-69FF988B690C}" srcId="{8EB94E64-F5BF-4CFB-9136-5602763B4D26}" destId="{473CCC17-53B0-484C-BF04-EEEA3BC8B279}" srcOrd="4" destOrd="0" parTransId="{52D59EED-FEB1-4FDE-9261-1C485A062D47}" sibTransId="{5C2BF142-106C-46D6-96B2-E481608ACEA3}"/>
    <dgm:cxn modelId="{B8217F53-E53B-4C5D-88EB-9ECDF523B027}" type="presOf" srcId="{8EB94E64-F5BF-4CFB-9136-5602763B4D26}" destId="{1F061D04-1031-42AC-954A-B693AC867886}" srcOrd="0" destOrd="0" presId="urn:microsoft.com/office/officeart/2005/8/layout/funnel1"/>
    <dgm:cxn modelId="{B4E2DF74-5771-435A-9CBF-67E56AE06DC2}" type="presOf" srcId="{5DB02A26-7760-4956-854C-7F1D01AD5D02}" destId="{A0181F0A-7D75-47F7-A5E8-7739E2A90A50}" srcOrd="0" destOrd="0" presId="urn:microsoft.com/office/officeart/2005/8/layout/funnel1"/>
    <dgm:cxn modelId="{81931AC1-4FFD-4D5A-AC36-33F8F14EA008}" srcId="{8EB94E64-F5BF-4CFB-9136-5602763B4D26}" destId="{D2959743-0A7F-41C6-9D9C-C0BB8535AF3D}" srcOrd="0" destOrd="0" parTransId="{5C27A8CC-5ED3-47F2-9A7A-2EB91F3BE465}" sibTransId="{AB293D34-92E2-4A94-9FFC-83D63510BFA2}"/>
    <dgm:cxn modelId="{C5DA30E0-0CD0-4443-8D3F-0E66EB1DD132}" type="presParOf" srcId="{1F061D04-1031-42AC-954A-B693AC867886}" destId="{EDD165DB-5782-4466-AA2F-9935B3E7B93F}" srcOrd="0" destOrd="0" presId="urn:microsoft.com/office/officeart/2005/8/layout/funnel1"/>
    <dgm:cxn modelId="{2BD1E0B1-8F7B-4309-B04D-BD0054B8009E}" type="presParOf" srcId="{1F061D04-1031-42AC-954A-B693AC867886}" destId="{D428D63D-EF4B-4867-8F0E-AE66613FB5AF}" srcOrd="1" destOrd="0" presId="urn:microsoft.com/office/officeart/2005/8/layout/funnel1"/>
    <dgm:cxn modelId="{0EA27301-E439-441F-ACFF-20A98E5FA16E}" type="presParOf" srcId="{1F061D04-1031-42AC-954A-B693AC867886}" destId="{A0181F0A-7D75-47F7-A5E8-7739E2A90A50}" srcOrd="2" destOrd="0" presId="urn:microsoft.com/office/officeart/2005/8/layout/funnel1"/>
    <dgm:cxn modelId="{5D3C8AAF-FFA9-4D27-9AE1-77952C2B1422}" type="presParOf" srcId="{1F061D04-1031-42AC-954A-B693AC867886}" destId="{E2045566-A1A1-4368-92B5-8521B15BF531}" srcOrd="3" destOrd="0" presId="urn:microsoft.com/office/officeart/2005/8/layout/funnel1"/>
    <dgm:cxn modelId="{57347170-324E-4B97-B6D8-5D3ED795B305}" type="presParOf" srcId="{1F061D04-1031-42AC-954A-B693AC867886}" destId="{C80855CD-8071-4CC6-B8DF-063379C5EF42}" srcOrd="4" destOrd="0" presId="urn:microsoft.com/office/officeart/2005/8/layout/funnel1"/>
    <dgm:cxn modelId="{C1CCB386-F1DC-49DB-8EF7-112562146E53}" type="presParOf" srcId="{1F061D04-1031-42AC-954A-B693AC867886}" destId="{F8BF3AC3-8D31-498A-AF9F-0BE3D0DC543B}" srcOrd="5" destOrd="0" presId="urn:microsoft.com/office/officeart/2005/8/layout/funnel1"/>
    <dgm:cxn modelId="{88FE4260-CD88-49FB-A13B-1B3D899079DB}" type="presParOf" srcId="{1F061D04-1031-42AC-954A-B693AC867886}" destId="{93BB19C4-DEDA-409C-BE49-7A0E8997AD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94E64-F5BF-4CFB-9136-5602763B4D26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959743-0A7F-41C6-9D9C-C0BB8535AF3D}">
      <dgm:prSet phldrT="[Text]"/>
      <dgm:spPr>
        <a:solidFill>
          <a:srgbClr val="00A499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gm:t>
    </dgm:pt>
    <dgm:pt modelId="{5C27A8CC-5ED3-47F2-9A7A-2EB91F3BE465}" type="parTrans" cxnId="{81931AC1-4FFD-4D5A-AC36-33F8F14EA008}">
      <dgm:prSet/>
      <dgm:spPr/>
      <dgm:t>
        <a:bodyPr/>
        <a:lstStyle/>
        <a:p>
          <a:endParaRPr lang="en-GB"/>
        </a:p>
      </dgm:t>
    </dgm:pt>
    <dgm:pt modelId="{AB293D34-92E2-4A94-9FFC-83D63510BFA2}" type="sibTrans" cxnId="{81931AC1-4FFD-4D5A-AC36-33F8F14EA008}">
      <dgm:prSet/>
      <dgm:spPr/>
      <dgm:t>
        <a:bodyPr/>
        <a:lstStyle/>
        <a:p>
          <a:endParaRPr lang="en-GB"/>
        </a:p>
      </dgm:t>
    </dgm:pt>
    <dgm:pt modelId="{E28EBA3D-FFF7-477E-A185-CA899CFAC5FA}">
      <dgm:prSet phldrT="[Text]"/>
      <dgm:spPr>
        <a:solidFill>
          <a:srgbClr val="FF6600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gm:t>
    </dgm:pt>
    <dgm:pt modelId="{360955AB-4216-4DC0-8AB7-8669CAE9AAF6}" type="parTrans" cxnId="{08BCA985-68F4-4A50-8043-D3D70E8A78AA}">
      <dgm:prSet/>
      <dgm:spPr/>
      <dgm:t>
        <a:bodyPr/>
        <a:lstStyle/>
        <a:p>
          <a:endParaRPr lang="en-GB"/>
        </a:p>
      </dgm:t>
    </dgm:pt>
    <dgm:pt modelId="{30100B56-F1AE-4328-934E-A568D5E77687}" type="sibTrans" cxnId="{08BCA985-68F4-4A50-8043-D3D70E8A78AA}">
      <dgm:prSet/>
      <dgm:spPr/>
      <dgm:t>
        <a:bodyPr/>
        <a:lstStyle/>
        <a:p>
          <a:endParaRPr lang="en-GB"/>
        </a:p>
      </dgm:t>
    </dgm:pt>
    <dgm:pt modelId="{3438418D-3F10-447A-AC33-AE9AF5AB3D96}">
      <dgm:prSet phldrT="[Text]"/>
      <dgm:spPr>
        <a:solidFill>
          <a:srgbClr val="AE2573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gm:t>
    </dgm:pt>
    <dgm:pt modelId="{8F8FD325-E5B1-4FF7-9C6F-EBFF9FF85626}" type="parTrans" cxnId="{4014A1A2-E6C0-4895-8210-A90C4E0379B3}">
      <dgm:prSet/>
      <dgm:spPr/>
      <dgm:t>
        <a:bodyPr/>
        <a:lstStyle/>
        <a:p>
          <a:endParaRPr lang="en-GB"/>
        </a:p>
      </dgm:t>
    </dgm:pt>
    <dgm:pt modelId="{0A8FEF38-D04A-4705-888B-DA34EBE93225}" type="sibTrans" cxnId="{4014A1A2-E6C0-4895-8210-A90C4E0379B3}">
      <dgm:prSet/>
      <dgm:spPr/>
      <dgm:t>
        <a:bodyPr/>
        <a:lstStyle/>
        <a:p>
          <a:endParaRPr lang="en-GB"/>
        </a:p>
      </dgm:t>
    </dgm:pt>
    <dgm:pt modelId="{5DB02A26-7760-4956-854C-7F1D01AD5D02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gm:t>
    </dgm:pt>
    <dgm:pt modelId="{E652865D-F9E0-45AA-8AB5-12E7E2E6E218}" type="parTrans" cxnId="{61EC1FD5-5214-4856-BE05-34875E181FE0}">
      <dgm:prSet/>
      <dgm:spPr/>
      <dgm:t>
        <a:bodyPr/>
        <a:lstStyle/>
        <a:p>
          <a:endParaRPr lang="en-GB"/>
        </a:p>
      </dgm:t>
    </dgm:pt>
    <dgm:pt modelId="{B763197A-409B-4E6F-8570-039C91173131}" type="sibTrans" cxnId="{61EC1FD5-5214-4856-BE05-34875E181FE0}">
      <dgm:prSet/>
      <dgm:spPr/>
      <dgm:t>
        <a:bodyPr/>
        <a:lstStyle/>
        <a:p>
          <a:endParaRPr lang="en-GB"/>
        </a:p>
      </dgm:t>
    </dgm:pt>
    <dgm:pt modelId="{473CCC17-53B0-484C-BF04-EEEA3BC8B279}">
      <dgm:prSet phldrT="[Text]"/>
      <dgm:spPr/>
      <dgm:t>
        <a:bodyPr/>
        <a:lstStyle/>
        <a:p>
          <a:endParaRPr lang="en-GB"/>
        </a:p>
      </dgm:t>
    </dgm:pt>
    <dgm:pt modelId="{52D59EED-FEB1-4FDE-9261-1C485A062D47}" type="parTrans" cxnId="{3AA367B7-D6EC-4053-A050-69FF988B690C}">
      <dgm:prSet/>
      <dgm:spPr/>
      <dgm:t>
        <a:bodyPr/>
        <a:lstStyle/>
        <a:p>
          <a:endParaRPr lang="en-GB"/>
        </a:p>
      </dgm:t>
    </dgm:pt>
    <dgm:pt modelId="{5C2BF142-106C-46D6-96B2-E481608ACEA3}" type="sibTrans" cxnId="{3AA367B7-D6EC-4053-A050-69FF988B690C}">
      <dgm:prSet/>
      <dgm:spPr/>
      <dgm:t>
        <a:bodyPr/>
        <a:lstStyle/>
        <a:p>
          <a:endParaRPr lang="en-GB"/>
        </a:p>
      </dgm:t>
    </dgm:pt>
    <dgm:pt modelId="{1F061D04-1031-42AC-954A-B693AC867886}" type="pres">
      <dgm:prSet presAssocID="{8EB94E64-F5BF-4CFB-9136-5602763B4D2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D165DB-5782-4466-AA2F-9935B3E7B93F}" type="pres">
      <dgm:prSet presAssocID="{8EB94E64-F5BF-4CFB-9136-5602763B4D26}" presName="ellipse" presStyleLbl="trBgShp" presStyleIdx="0" presStyleCnt="1"/>
      <dgm:spPr/>
    </dgm:pt>
    <dgm:pt modelId="{D428D63D-EF4B-4867-8F0E-AE66613FB5AF}" type="pres">
      <dgm:prSet presAssocID="{8EB94E64-F5BF-4CFB-9136-5602763B4D26}" presName="arrow1" presStyleLbl="fgShp" presStyleIdx="0" presStyleCnt="1"/>
      <dgm:spPr>
        <a:solidFill>
          <a:srgbClr val="44B6E5"/>
        </a:solidFill>
      </dgm:spPr>
    </dgm:pt>
    <dgm:pt modelId="{A0181F0A-7D75-47F7-A5E8-7739E2A90A50}" type="pres">
      <dgm:prSet presAssocID="{8EB94E64-F5BF-4CFB-9136-5602763B4D2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045566-A1A1-4368-92B5-8521B15BF531}" type="pres">
      <dgm:prSet presAssocID="{E28EBA3D-FFF7-477E-A185-CA899CFAC5F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0855CD-8071-4CC6-B8DF-063379C5EF42}" type="pres">
      <dgm:prSet presAssocID="{3438418D-3F10-447A-AC33-AE9AF5AB3D96}" presName="item2" presStyleLbl="node1" presStyleIdx="1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BF3AC3-8D31-498A-AF9F-0BE3D0DC543B}" type="pres">
      <dgm:prSet presAssocID="{5DB02A26-7760-4956-854C-7F1D01AD5D02}" presName="item3" presStyleLbl="node1" presStyleIdx="2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B19C4-DEDA-409C-BE49-7A0E8997AD29}" type="pres">
      <dgm:prSet presAssocID="{8EB94E64-F5BF-4CFB-9136-5602763B4D26}" presName="funnel" presStyleLbl="trAlignAcc1" presStyleIdx="0" presStyleCnt="1"/>
      <dgm:spPr/>
    </dgm:pt>
  </dgm:ptLst>
  <dgm:cxnLst>
    <dgm:cxn modelId="{87B8297F-B15D-489B-A86D-7CE6865D0A49}" type="presOf" srcId="{3438418D-3F10-447A-AC33-AE9AF5AB3D96}" destId="{E2045566-A1A1-4368-92B5-8521B15BF531}" srcOrd="0" destOrd="0" presId="urn:microsoft.com/office/officeart/2005/8/layout/funnel1"/>
    <dgm:cxn modelId="{EAE9A31B-2CE0-493E-8AF7-21557BA32790}" type="presOf" srcId="{E28EBA3D-FFF7-477E-A185-CA899CFAC5FA}" destId="{C80855CD-8071-4CC6-B8DF-063379C5EF42}" srcOrd="0" destOrd="0" presId="urn:microsoft.com/office/officeart/2005/8/layout/funnel1"/>
    <dgm:cxn modelId="{08BCA985-68F4-4A50-8043-D3D70E8A78AA}" srcId="{8EB94E64-F5BF-4CFB-9136-5602763B4D26}" destId="{E28EBA3D-FFF7-477E-A185-CA899CFAC5FA}" srcOrd="1" destOrd="0" parTransId="{360955AB-4216-4DC0-8AB7-8669CAE9AAF6}" sibTransId="{30100B56-F1AE-4328-934E-A568D5E77687}"/>
    <dgm:cxn modelId="{4014A1A2-E6C0-4895-8210-A90C4E0379B3}" srcId="{8EB94E64-F5BF-4CFB-9136-5602763B4D26}" destId="{3438418D-3F10-447A-AC33-AE9AF5AB3D96}" srcOrd="2" destOrd="0" parTransId="{8F8FD325-E5B1-4FF7-9C6F-EBFF9FF85626}" sibTransId="{0A8FEF38-D04A-4705-888B-DA34EBE93225}"/>
    <dgm:cxn modelId="{61EC1FD5-5214-4856-BE05-34875E181FE0}" srcId="{8EB94E64-F5BF-4CFB-9136-5602763B4D26}" destId="{5DB02A26-7760-4956-854C-7F1D01AD5D02}" srcOrd="3" destOrd="0" parTransId="{E652865D-F9E0-45AA-8AB5-12E7E2E6E218}" sibTransId="{B763197A-409B-4E6F-8570-039C91173131}"/>
    <dgm:cxn modelId="{8FAC2EE7-7201-4BA3-8F8A-97E59ED07640}" type="presOf" srcId="{D2959743-0A7F-41C6-9D9C-C0BB8535AF3D}" destId="{F8BF3AC3-8D31-498A-AF9F-0BE3D0DC543B}" srcOrd="0" destOrd="0" presId="urn:microsoft.com/office/officeart/2005/8/layout/funnel1"/>
    <dgm:cxn modelId="{3AA367B7-D6EC-4053-A050-69FF988B690C}" srcId="{8EB94E64-F5BF-4CFB-9136-5602763B4D26}" destId="{473CCC17-53B0-484C-BF04-EEEA3BC8B279}" srcOrd="4" destOrd="0" parTransId="{52D59EED-FEB1-4FDE-9261-1C485A062D47}" sibTransId="{5C2BF142-106C-46D6-96B2-E481608ACEA3}"/>
    <dgm:cxn modelId="{B8217F53-E53B-4C5D-88EB-9ECDF523B027}" type="presOf" srcId="{8EB94E64-F5BF-4CFB-9136-5602763B4D26}" destId="{1F061D04-1031-42AC-954A-B693AC867886}" srcOrd="0" destOrd="0" presId="urn:microsoft.com/office/officeart/2005/8/layout/funnel1"/>
    <dgm:cxn modelId="{B4E2DF74-5771-435A-9CBF-67E56AE06DC2}" type="presOf" srcId="{5DB02A26-7760-4956-854C-7F1D01AD5D02}" destId="{A0181F0A-7D75-47F7-A5E8-7739E2A90A50}" srcOrd="0" destOrd="0" presId="urn:microsoft.com/office/officeart/2005/8/layout/funnel1"/>
    <dgm:cxn modelId="{81931AC1-4FFD-4D5A-AC36-33F8F14EA008}" srcId="{8EB94E64-F5BF-4CFB-9136-5602763B4D26}" destId="{D2959743-0A7F-41C6-9D9C-C0BB8535AF3D}" srcOrd="0" destOrd="0" parTransId="{5C27A8CC-5ED3-47F2-9A7A-2EB91F3BE465}" sibTransId="{AB293D34-92E2-4A94-9FFC-83D63510BFA2}"/>
    <dgm:cxn modelId="{C5DA30E0-0CD0-4443-8D3F-0E66EB1DD132}" type="presParOf" srcId="{1F061D04-1031-42AC-954A-B693AC867886}" destId="{EDD165DB-5782-4466-AA2F-9935B3E7B93F}" srcOrd="0" destOrd="0" presId="urn:microsoft.com/office/officeart/2005/8/layout/funnel1"/>
    <dgm:cxn modelId="{2BD1E0B1-8F7B-4309-B04D-BD0054B8009E}" type="presParOf" srcId="{1F061D04-1031-42AC-954A-B693AC867886}" destId="{D428D63D-EF4B-4867-8F0E-AE66613FB5AF}" srcOrd="1" destOrd="0" presId="urn:microsoft.com/office/officeart/2005/8/layout/funnel1"/>
    <dgm:cxn modelId="{0EA27301-E439-441F-ACFF-20A98E5FA16E}" type="presParOf" srcId="{1F061D04-1031-42AC-954A-B693AC867886}" destId="{A0181F0A-7D75-47F7-A5E8-7739E2A90A50}" srcOrd="2" destOrd="0" presId="urn:microsoft.com/office/officeart/2005/8/layout/funnel1"/>
    <dgm:cxn modelId="{5D3C8AAF-FFA9-4D27-9AE1-77952C2B1422}" type="presParOf" srcId="{1F061D04-1031-42AC-954A-B693AC867886}" destId="{E2045566-A1A1-4368-92B5-8521B15BF531}" srcOrd="3" destOrd="0" presId="urn:microsoft.com/office/officeart/2005/8/layout/funnel1"/>
    <dgm:cxn modelId="{57347170-324E-4B97-B6D8-5D3ED795B305}" type="presParOf" srcId="{1F061D04-1031-42AC-954A-B693AC867886}" destId="{C80855CD-8071-4CC6-B8DF-063379C5EF42}" srcOrd="4" destOrd="0" presId="urn:microsoft.com/office/officeart/2005/8/layout/funnel1"/>
    <dgm:cxn modelId="{C1CCB386-F1DC-49DB-8EF7-112562146E53}" type="presParOf" srcId="{1F061D04-1031-42AC-954A-B693AC867886}" destId="{F8BF3AC3-8D31-498A-AF9F-0BE3D0DC543B}" srcOrd="5" destOrd="0" presId="urn:microsoft.com/office/officeart/2005/8/layout/funnel1"/>
    <dgm:cxn modelId="{88FE4260-CD88-49FB-A13B-1B3D899079DB}" type="presParOf" srcId="{1F061D04-1031-42AC-954A-B693AC867886}" destId="{93BB19C4-DEDA-409C-BE49-7A0E8997AD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1113C2-09B2-48D2-ABB9-1F33491DE0F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AC41D4-F8C9-4BD7-889B-0FB1B8F22021}">
      <dgm:prSet phldrT="[Text]" custT="1"/>
      <dgm:spPr/>
      <dgm:t>
        <a:bodyPr/>
        <a:lstStyle/>
        <a:p>
          <a:pPr algn="ctr"/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  <a:p>
          <a:pPr algn="ctr"/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EC40E039-E5E8-45AC-A626-70A0B2F635C0}" type="parTrans" cxnId="{2B4BAAD2-DB09-4B70-AAAD-B459C7FE2DF9}">
      <dgm:prSet/>
      <dgm:spPr/>
      <dgm:t>
        <a:bodyPr/>
        <a:lstStyle/>
        <a:p>
          <a:endParaRPr lang="en-GB"/>
        </a:p>
      </dgm:t>
    </dgm:pt>
    <dgm:pt modelId="{73544E13-A78C-4B32-8090-0B1A83F6C083}" type="sibTrans" cxnId="{2B4BAAD2-DB09-4B70-AAAD-B459C7FE2DF9}">
      <dgm:prSet/>
      <dgm:spPr/>
      <dgm:t>
        <a:bodyPr/>
        <a:lstStyle/>
        <a:p>
          <a:endParaRPr lang="en-GB"/>
        </a:p>
      </dgm:t>
    </dgm:pt>
    <dgm:pt modelId="{844B60BB-D0FB-4FFA-A459-14213F629F52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10% sample</a:t>
          </a:r>
        </a:p>
      </dgm:t>
    </dgm:pt>
    <dgm:pt modelId="{ED49B829-EDD4-4596-A9DE-4AD51A1E44E7}" type="parTrans" cxnId="{2F04B63E-8A11-4AB7-BC8C-D9CC982C16D9}">
      <dgm:prSet/>
      <dgm:spPr/>
      <dgm:t>
        <a:bodyPr/>
        <a:lstStyle/>
        <a:p>
          <a:endParaRPr lang="en-GB"/>
        </a:p>
      </dgm:t>
    </dgm:pt>
    <dgm:pt modelId="{74465517-CA84-479F-970B-ACF515A3991E}" type="sibTrans" cxnId="{2F04B63E-8A11-4AB7-BC8C-D9CC982C16D9}">
      <dgm:prSet/>
      <dgm:spPr/>
      <dgm:t>
        <a:bodyPr/>
        <a:lstStyle/>
        <a:p>
          <a:endParaRPr lang="en-GB"/>
        </a:p>
      </dgm:t>
    </dgm:pt>
    <dgm:pt modelId="{AB862337-4FCC-48A0-A059-A690B0A4674D}">
      <dgm:prSet phldrT="[Text]"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December 2020</a:t>
          </a:r>
        </a:p>
      </dgm:t>
    </dgm:pt>
    <dgm:pt modelId="{022FF729-3F83-4516-939F-8A884E345644}" type="parTrans" cxnId="{10E82C51-9702-48D8-A298-182FC106F0A3}">
      <dgm:prSet/>
      <dgm:spPr/>
      <dgm:t>
        <a:bodyPr/>
        <a:lstStyle/>
        <a:p>
          <a:endParaRPr lang="en-GB"/>
        </a:p>
      </dgm:t>
    </dgm:pt>
    <dgm:pt modelId="{DE947112-3182-4C94-A3EF-5D2143FF6A9C}" type="sibTrans" cxnId="{10E82C51-9702-48D8-A298-182FC106F0A3}">
      <dgm:prSet/>
      <dgm:spPr/>
      <dgm:t>
        <a:bodyPr/>
        <a:lstStyle/>
        <a:p>
          <a:endParaRPr lang="en-GB"/>
        </a:p>
      </dgm:t>
    </dgm:pt>
    <dgm:pt modelId="{C47331A1-895A-4B67-9D2C-4E8708BD9CE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100% census</a:t>
          </a:r>
        </a:p>
      </dgm:t>
    </dgm:pt>
    <dgm:pt modelId="{D65790F2-1A6B-4539-9DD6-BC0BDDB55049}" type="parTrans" cxnId="{C667048B-C5A1-4BE7-9A0F-37F53C7925FD}">
      <dgm:prSet/>
      <dgm:spPr/>
      <dgm:t>
        <a:bodyPr/>
        <a:lstStyle/>
        <a:p>
          <a:endParaRPr lang="en-GB"/>
        </a:p>
      </dgm:t>
    </dgm:pt>
    <dgm:pt modelId="{9B447549-1859-43B1-84CB-AF4AC1FEDE8B}" type="sibTrans" cxnId="{C667048B-C5A1-4BE7-9A0F-37F53C7925FD}">
      <dgm:prSet/>
      <dgm:spPr/>
      <dgm:t>
        <a:bodyPr/>
        <a:lstStyle/>
        <a:p>
          <a:endParaRPr lang="en-GB"/>
        </a:p>
      </dgm:t>
    </dgm:pt>
    <dgm:pt modelId="{337A8661-15A4-4B5F-94E3-AD08C64A878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Nationwide test</a:t>
          </a:r>
        </a:p>
      </dgm:t>
    </dgm:pt>
    <dgm:pt modelId="{67258006-F815-4859-B024-5125AA93BEEB}" type="parTrans" cxnId="{CF7B9FE2-E4C0-4980-934B-3C69F117B67A}">
      <dgm:prSet/>
      <dgm:spPr/>
      <dgm:t>
        <a:bodyPr/>
        <a:lstStyle/>
        <a:p>
          <a:endParaRPr lang="en-GB"/>
        </a:p>
      </dgm:t>
    </dgm:pt>
    <dgm:pt modelId="{5D229FBE-AB85-4D38-92C6-2A67B004E4A9}" type="sibTrans" cxnId="{CF7B9FE2-E4C0-4980-934B-3C69F117B67A}">
      <dgm:prSet/>
      <dgm:spPr/>
      <dgm:t>
        <a:bodyPr/>
        <a:lstStyle/>
        <a:p>
          <a:endParaRPr lang="en-GB"/>
        </a:p>
      </dgm:t>
    </dgm:pt>
    <dgm:pt modelId="{83737B00-D068-40D1-96E7-955D69662B56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gm:t>
    </dgm:pt>
    <dgm:pt modelId="{D4BCB96C-2F2C-4319-BA98-BB8468B01F17}" type="parTrans" cxnId="{8AABF05E-088D-4600-9FC9-CC40B4A9C514}">
      <dgm:prSet/>
      <dgm:spPr/>
      <dgm:t>
        <a:bodyPr/>
        <a:lstStyle/>
        <a:p>
          <a:endParaRPr lang="en-GB"/>
        </a:p>
      </dgm:t>
    </dgm:pt>
    <dgm:pt modelId="{2387F7A9-1CED-4DCD-AA39-83E16A4DE064}" type="sibTrans" cxnId="{8AABF05E-088D-4600-9FC9-CC40B4A9C514}">
      <dgm:prSet/>
      <dgm:spPr/>
      <dgm:t>
        <a:bodyPr/>
        <a:lstStyle/>
        <a:p>
          <a:endParaRPr lang="en-GB"/>
        </a:p>
      </dgm:t>
    </dgm:pt>
    <dgm:pt modelId="{1F5298C9-3401-4E9C-9118-5969A39082B6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Nationwide cover</a:t>
          </a:r>
        </a:p>
      </dgm:t>
    </dgm:pt>
    <dgm:pt modelId="{89E6CE7C-862C-4048-809C-FE9991CE4759}" type="parTrans" cxnId="{C8E0817B-4977-4871-B542-E1B9E2FDA9E6}">
      <dgm:prSet/>
      <dgm:spPr/>
      <dgm:t>
        <a:bodyPr/>
        <a:lstStyle/>
        <a:p>
          <a:endParaRPr lang="en-GB"/>
        </a:p>
      </dgm:t>
    </dgm:pt>
    <dgm:pt modelId="{DFC640EA-C189-45B6-A8B5-7EDC04AF70AD}" type="sibTrans" cxnId="{C8E0817B-4977-4871-B542-E1B9E2FDA9E6}">
      <dgm:prSet/>
      <dgm:spPr/>
      <dgm:t>
        <a:bodyPr/>
        <a:lstStyle/>
        <a:p>
          <a:endParaRPr lang="en-GB"/>
        </a:p>
      </dgm:t>
    </dgm:pt>
    <dgm:pt modelId="{E27BD2E0-8AD0-4E4B-A88F-913FE9A0EEF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gm:t>
    </dgm:pt>
    <dgm:pt modelId="{B4509B89-99F2-4AF0-8FED-7F3C21CB0BCB}" type="parTrans" cxnId="{40E87F90-87E7-485D-8D79-7E68F788906B}">
      <dgm:prSet/>
      <dgm:spPr/>
      <dgm:t>
        <a:bodyPr/>
        <a:lstStyle/>
        <a:p>
          <a:endParaRPr lang="en-GB"/>
        </a:p>
      </dgm:t>
    </dgm:pt>
    <dgm:pt modelId="{D20174F1-6554-4E11-BE27-DCCFD37CED16}" type="sibTrans" cxnId="{40E87F90-87E7-485D-8D79-7E68F788906B}">
      <dgm:prSet/>
      <dgm:spPr/>
      <dgm:t>
        <a:bodyPr/>
        <a:lstStyle/>
        <a:p>
          <a:endParaRPr lang="en-GB"/>
        </a:p>
      </dgm:t>
    </dgm:pt>
    <dgm:pt modelId="{1A6DFAF4-7A5C-4F2C-A4D7-E417E616DAAC}">
      <dgm:prSet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July </a:t>
          </a:r>
        </a:p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2021</a:t>
          </a:r>
        </a:p>
      </dgm:t>
    </dgm:pt>
    <dgm:pt modelId="{3F23F45F-3665-4BF1-8CC0-89F885D262EE}" type="parTrans" cxnId="{0BEC3AED-EF24-45A1-916D-97724208D814}">
      <dgm:prSet/>
      <dgm:spPr/>
      <dgm:t>
        <a:bodyPr/>
        <a:lstStyle/>
        <a:p>
          <a:endParaRPr lang="en-GB"/>
        </a:p>
      </dgm:t>
    </dgm:pt>
    <dgm:pt modelId="{79A15EF1-D92D-4E71-8D3A-F42EC05591B8}" type="sibTrans" cxnId="{0BEC3AED-EF24-45A1-916D-97724208D814}">
      <dgm:prSet/>
      <dgm:spPr/>
      <dgm:t>
        <a:bodyPr/>
        <a:lstStyle/>
        <a:p>
          <a:endParaRPr lang="en-GB"/>
        </a:p>
      </dgm:t>
    </dgm:pt>
    <dgm:pt modelId="{7BDB491E-EB84-410D-BB00-6366F3358C5C}">
      <dgm:prSet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October 2021</a:t>
          </a:r>
        </a:p>
      </dgm:t>
    </dgm:pt>
    <dgm:pt modelId="{B9AF4DAF-53D8-4206-BD76-7F754E53AB5B}" type="parTrans" cxnId="{2996CB74-AF73-4EB4-9849-1666C1F6567F}">
      <dgm:prSet/>
      <dgm:spPr/>
      <dgm:t>
        <a:bodyPr/>
        <a:lstStyle/>
        <a:p>
          <a:endParaRPr lang="en-GB"/>
        </a:p>
      </dgm:t>
    </dgm:pt>
    <dgm:pt modelId="{F53BDB99-6CCF-4B75-831C-527F268516DD}" type="sibTrans" cxnId="{2996CB74-AF73-4EB4-9849-1666C1F6567F}">
      <dgm:prSet/>
      <dgm:spPr/>
      <dgm:t>
        <a:bodyPr/>
        <a:lstStyle/>
        <a:p>
          <a:endParaRPr lang="en-GB"/>
        </a:p>
      </dgm:t>
    </dgm:pt>
    <dgm:pt modelId="{8CB4F1D5-8421-41C4-BAB7-9DA60EC8F073}" type="pres">
      <dgm:prSet presAssocID="{001113C2-09B2-48D2-ABB9-1F33491DE0F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49CEAB3-FA70-4D2D-AB8C-443F85FFC767}" type="pres">
      <dgm:prSet presAssocID="{7BDB491E-EB84-410D-BB00-6366F3358C5C}" presName="Accent4" presStyleCnt="0"/>
      <dgm:spPr/>
    </dgm:pt>
    <dgm:pt modelId="{1C7FFAF8-CBCD-41C9-AE6F-661C223F40F4}" type="pres">
      <dgm:prSet presAssocID="{7BDB491E-EB84-410D-BB00-6366F3358C5C}" presName="Accent" presStyleLbl="node1" presStyleIdx="0" presStyleCnt="4"/>
      <dgm:spPr/>
    </dgm:pt>
    <dgm:pt modelId="{A45BEA4D-B70F-4216-B2A4-27585A13B2C1}" type="pres">
      <dgm:prSet presAssocID="{7BDB491E-EB84-410D-BB00-6366F3358C5C}" presName="ParentBackground4" presStyleCnt="0"/>
      <dgm:spPr/>
    </dgm:pt>
    <dgm:pt modelId="{77F9DFB5-C619-49E7-963E-D5372E5AB374}" type="pres">
      <dgm:prSet presAssocID="{7BDB491E-EB84-410D-BB00-6366F3358C5C}" presName="ParentBackground" presStyleLbl="fgAcc1" presStyleIdx="0" presStyleCnt="4"/>
      <dgm:spPr/>
      <dgm:t>
        <a:bodyPr/>
        <a:lstStyle/>
        <a:p>
          <a:endParaRPr lang="en-GB"/>
        </a:p>
      </dgm:t>
    </dgm:pt>
    <dgm:pt modelId="{8766B5AA-29F9-4486-8C08-31CDA254D394}" type="pres">
      <dgm:prSet presAssocID="{7BDB491E-EB84-410D-BB00-6366F3358C5C}" presName="Parent4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F542-0E1B-413D-A43D-DD56FF75FED1}" type="pres">
      <dgm:prSet presAssocID="{1A6DFAF4-7A5C-4F2C-A4D7-E417E616DAAC}" presName="Accent3" presStyleCnt="0"/>
      <dgm:spPr/>
    </dgm:pt>
    <dgm:pt modelId="{E3CC1C01-9F33-4BF8-9A39-63CAED74B7F9}" type="pres">
      <dgm:prSet presAssocID="{1A6DFAF4-7A5C-4F2C-A4D7-E417E616DAAC}" presName="Accent" presStyleLbl="node1" presStyleIdx="1" presStyleCnt="4"/>
      <dgm:spPr/>
    </dgm:pt>
    <dgm:pt modelId="{6B697346-93A7-4DF4-B06F-4B32B3B58044}" type="pres">
      <dgm:prSet presAssocID="{1A6DFAF4-7A5C-4F2C-A4D7-E417E616DAAC}" presName="ParentBackground3" presStyleCnt="0"/>
      <dgm:spPr/>
    </dgm:pt>
    <dgm:pt modelId="{A29570B7-803B-40E4-ACE9-2E981680D8FB}" type="pres">
      <dgm:prSet presAssocID="{1A6DFAF4-7A5C-4F2C-A4D7-E417E616DAAC}" presName="ParentBackground" presStyleLbl="fgAcc1" presStyleIdx="1" presStyleCnt="4"/>
      <dgm:spPr/>
      <dgm:t>
        <a:bodyPr/>
        <a:lstStyle/>
        <a:p>
          <a:endParaRPr lang="en-GB"/>
        </a:p>
      </dgm:t>
    </dgm:pt>
    <dgm:pt modelId="{81D25055-5322-4456-A30C-08DB656058C6}" type="pres">
      <dgm:prSet presAssocID="{1A6DFAF4-7A5C-4F2C-A4D7-E417E616DAAC}" presName="Parent3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359BB-BDE9-4F1C-9DC7-B4493E44B837}" type="pres">
      <dgm:prSet presAssocID="{AB862337-4FCC-48A0-A059-A690B0A4674D}" presName="Accent2" presStyleCnt="0"/>
      <dgm:spPr/>
    </dgm:pt>
    <dgm:pt modelId="{FC96566E-81B5-4B66-B72E-0D10B1250FA9}" type="pres">
      <dgm:prSet presAssocID="{AB862337-4FCC-48A0-A059-A690B0A4674D}" presName="Accent" presStyleLbl="node1" presStyleIdx="2" presStyleCnt="4"/>
      <dgm:spPr/>
    </dgm:pt>
    <dgm:pt modelId="{28E0E827-422F-47E1-BFFB-FD943137DA8D}" type="pres">
      <dgm:prSet presAssocID="{AB862337-4FCC-48A0-A059-A690B0A4674D}" presName="ParentBackground2" presStyleCnt="0"/>
      <dgm:spPr/>
    </dgm:pt>
    <dgm:pt modelId="{BA9D3933-E89E-4439-8D62-6637FF23FFF2}" type="pres">
      <dgm:prSet presAssocID="{AB862337-4FCC-48A0-A059-A690B0A4674D}" presName="ParentBackground" presStyleLbl="fgAcc1" presStyleIdx="2" presStyleCnt="4"/>
      <dgm:spPr/>
      <dgm:t>
        <a:bodyPr/>
        <a:lstStyle/>
        <a:p>
          <a:endParaRPr lang="en-GB"/>
        </a:p>
      </dgm:t>
    </dgm:pt>
    <dgm:pt modelId="{33DC3E2F-E7B2-47E6-B053-58D0E878BA29}" type="pres">
      <dgm:prSet presAssocID="{AB862337-4FCC-48A0-A059-A690B0A4674D}" presName="Child2" presStyleLbl="revTx" presStyleIdx="0" presStyleCnt="2" custLinFactNeighborX="93" custLinFactNeighborY="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FEC26-83C4-4A81-AA3F-5129C7364493}" type="pres">
      <dgm:prSet presAssocID="{AB862337-4FCC-48A0-A059-A690B0A4674D}" presName="Parent2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FA1C7-3C3D-411F-9956-30A07F4576A0}" type="pres">
      <dgm:prSet presAssocID="{E0AC41D4-F8C9-4BD7-889B-0FB1B8F22021}" presName="Accent1" presStyleCnt="0"/>
      <dgm:spPr/>
    </dgm:pt>
    <dgm:pt modelId="{DC1BA1B9-1371-41AB-86B3-0B5E8B54BE82}" type="pres">
      <dgm:prSet presAssocID="{E0AC41D4-F8C9-4BD7-889B-0FB1B8F22021}" presName="Accent" presStyleLbl="node1" presStyleIdx="3" presStyleCnt="4"/>
      <dgm:spPr/>
    </dgm:pt>
    <dgm:pt modelId="{44720EA4-3807-445C-BD57-43E5157453B2}" type="pres">
      <dgm:prSet presAssocID="{E0AC41D4-F8C9-4BD7-889B-0FB1B8F22021}" presName="ParentBackground1" presStyleCnt="0"/>
      <dgm:spPr/>
    </dgm:pt>
    <dgm:pt modelId="{AE54D128-2112-44C8-8A62-274C90890EE7}" type="pres">
      <dgm:prSet presAssocID="{E0AC41D4-F8C9-4BD7-889B-0FB1B8F22021}" presName="ParentBackground" presStyleLbl="fgAcc1" presStyleIdx="3" presStyleCnt="4"/>
      <dgm:spPr/>
      <dgm:t>
        <a:bodyPr/>
        <a:lstStyle/>
        <a:p>
          <a:endParaRPr lang="en-GB"/>
        </a:p>
      </dgm:t>
    </dgm:pt>
    <dgm:pt modelId="{8EAE59D9-4D4F-4167-A982-C362C044DAFA}" type="pres">
      <dgm:prSet presAssocID="{E0AC41D4-F8C9-4BD7-889B-0FB1B8F22021}" presName="Child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0A057-0F21-4A76-BEA8-6E5F1CA00A40}" type="pres">
      <dgm:prSet presAssocID="{E0AC41D4-F8C9-4BD7-889B-0FB1B8F22021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E87F90-87E7-485D-8D79-7E68F788906B}" srcId="{AB862337-4FCC-48A0-A059-A690B0A4674D}" destId="{E27BD2E0-8AD0-4E4B-A88F-913FE9A0EEF1}" srcOrd="2" destOrd="0" parTransId="{B4509B89-99F2-4AF0-8FED-7F3C21CB0BCB}" sibTransId="{D20174F1-6554-4E11-BE27-DCCFD37CED16}"/>
    <dgm:cxn modelId="{15D985E2-4E0B-4015-9773-8C39CF726C39}" type="presOf" srcId="{E27BD2E0-8AD0-4E4B-A88F-913FE9A0EEF1}" destId="{33DC3E2F-E7B2-47E6-B053-58D0E878BA29}" srcOrd="0" destOrd="2" presId="urn:microsoft.com/office/officeart/2011/layout/CircleProcess"/>
    <dgm:cxn modelId="{8571083E-F9F4-42BC-B3D1-B503BEF58AD5}" type="presOf" srcId="{001113C2-09B2-48D2-ABB9-1F33491DE0F2}" destId="{8CB4F1D5-8421-41C4-BAB7-9DA60EC8F073}" srcOrd="0" destOrd="0" presId="urn:microsoft.com/office/officeart/2011/layout/CircleProcess"/>
    <dgm:cxn modelId="{43F43091-53A1-4398-8A88-D185B78D2F43}" type="presOf" srcId="{844B60BB-D0FB-4FFA-A459-14213F629F52}" destId="{8EAE59D9-4D4F-4167-A982-C362C044DAFA}" srcOrd="0" destOrd="0" presId="urn:microsoft.com/office/officeart/2011/layout/CircleProcess"/>
    <dgm:cxn modelId="{8C719E60-6E18-4651-87B2-33EB55C7E4C6}" type="presOf" srcId="{83737B00-D068-40D1-96E7-955D69662B56}" destId="{8EAE59D9-4D4F-4167-A982-C362C044DAFA}" srcOrd="0" destOrd="2" presId="urn:microsoft.com/office/officeart/2011/layout/CircleProcess"/>
    <dgm:cxn modelId="{CC512EA2-D616-46C9-9960-E1C9CFA0F6C5}" type="presOf" srcId="{7BDB491E-EB84-410D-BB00-6366F3358C5C}" destId="{8766B5AA-29F9-4486-8C08-31CDA254D394}" srcOrd="1" destOrd="0" presId="urn:microsoft.com/office/officeart/2011/layout/CircleProcess"/>
    <dgm:cxn modelId="{2B4BAAD2-DB09-4B70-AAAD-B459C7FE2DF9}" srcId="{001113C2-09B2-48D2-ABB9-1F33491DE0F2}" destId="{E0AC41D4-F8C9-4BD7-889B-0FB1B8F22021}" srcOrd="0" destOrd="0" parTransId="{EC40E039-E5E8-45AC-A626-70A0B2F635C0}" sibTransId="{73544E13-A78C-4B32-8090-0B1A83F6C083}"/>
    <dgm:cxn modelId="{D42018E1-DD4A-40AE-983C-8A11A3419A19}" type="presOf" srcId="{1A6DFAF4-7A5C-4F2C-A4D7-E417E616DAAC}" destId="{A29570B7-803B-40E4-ACE9-2E981680D8FB}" srcOrd="0" destOrd="0" presId="urn:microsoft.com/office/officeart/2011/layout/CircleProcess"/>
    <dgm:cxn modelId="{EB9228D3-C67C-4A33-B8C6-EE0343DA58E5}" type="presOf" srcId="{337A8661-15A4-4B5F-94E3-AD08C64A8781}" destId="{8EAE59D9-4D4F-4167-A982-C362C044DAFA}" srcOrd="0" destOrd="1" presId="urn:microsoft.com/office/officeart/2011/layout/CircleProcess"/>
    <dgm:cxn modelId="{B6F33AEA-48A4-47CA-B851-39C93E3F8AB7}" type="presOf" srcId="{7BDB491E-EB84-410D-BB00-6366F3358C5C}" destId="{77F9DFB5-C619-49E7-963E-D5372E5AB374}" srcOrd="0" destOrd="0" presId="urn:microsoft.com/office/officeart/2011/layout/CircleProcess"/>
    <dgm:cxn modelId="{2996CB74-AF73-4EB4-9849-1666C1F6567F}" srcId="{001113C2-09B2-48D2-ABB9-1F33491DE0F2}" destId="{7BDB491E-EB84-410D-BB00-6366F3358C5C}" srcOrd="3" destOrd="0" parTransId="{B9AF4DAF-53D8-4206-BD76-7F754E53AB5B}" sibTransId="{F53BDB99-6CCF-4B75-831C-527F268516DD}"/>
    <dgm:cxn modelId="{0BEC3AED-EF24-45A1-916D-97724208D814}" srcId="{001113C2-09B2-48D2-ABB9-1F33491DE0F2}" destId="{1A6DFAF4-7A5C-4F2C-A4D7-E417E616DAAC}" srcOrd="2" destOrd="0" parTransId="{3F23F45F-3665-4BF1-8CC0-89F885D262EE}" sibTransId="{79A15EF1-D92D-4E71-8D3A-F42EC05591B8}"/>
    <dgm:cxn modelId="{A7B038BE-0431-4A3B-AD71-DB56F988783E}" type="presOf" srcId="{E0AC41D4-F8C9-4BD7-889B-0FB1B8F22021}" destId="{DE70A057-0F21-4A76-BEA8-6E5F1CA00A40}" srcOrd="1" destOrd="0" presId="urn:microsoft.com/office/officeart/2011/layout/CircleProcess"/>
    <dgm:cxn modelId="{9F98207E-3158-4B71-A933-BD2DC019A834}" type="presOf" srcId="{1A6DFAF4-7A5C-4F2C-A4D7-E417E616DAAC}" destId="{81D25055-5322-4456-A30C-08DB656058C6}" srcOrd="1" destOrd="0" presId="urn:microsoft.com/office/officeart/2011/layout/CircleProcess"/>
    <dgm:cxn modelId="{C667048B-C5A1-4BE7-9A0F-37F53C7925FD}" srcId="{AB862337-4FCC-48A0-A059-A690B0A4674D}" destId="{C47331A1-895A-4B67-9D2C-4E8708BD9CE1}" srcOrd="0" destOrd="0" parTransId="{D65790F2-1A6B-4539-9DD6-BC0BDDB55049}" sibTransId="{9B447549-1859-43B1-84CB-AF4AC1FEDE8B}"/>
    <dgm:cxn modelId="{8AABF05E-088D-4600-9FC9-CC40B4A9C514}" srcId="{E0AC41D4-F8C9-4BD7-889B-0FB1B8F22021}" destId="{83737B00-D068-40D1-96E7-955D69662B56}" srcOrd="2" destOrd="0" parTransId="{D4BCB96C-2F2C-4319-BA98-BB8468B01F17}" sibTransId="{2387F7A9-1CED-4DCD-AA39-83E16A4DE064}"/>
    <dgm:cxn modelId="{10E82C51-9702-48D8-A298-182FC106F0A3}" srcId="{001113C2-09B2-48D2-ABB9-1F33491DE0F2}" destId="{AB862337-4FCC-48A0-A059-A690B0A4674D}" srcOrd="1" destOrd="0" parTransId="{022FF729-3F83-4516-939F-8A884E345644}" sibTransId="{DE947112-3182-4C94-A3EF-5D2143FF6A9C}"/>
    <dgm:cxn modelId="{2F04B63E-8A11-4AB7-BC8C-D9CC982C16D9}" srcId="{E0AC41D4-F8C9-4BD7-889B-0FB1B8F22021}" destId="{844B60BB-D0FB-4FFA-A459-14213F629F52}" srcOrd="0" destOrd="0" parTransId="{ED49B829-EDD4-4596-A9DE-4AD51A1E44E7}" sibTransId="{74465517-CA84-479F-970B-ACF515A3991E}"/>
    <dgm:cxn modelId="{7CC2B0B8-13D7-4EB9-B8B4-D37B9BAC926C}" type="presOf" srcId="{AB862337-4FCC-48A0-A059-A690B0A4674D}" destId="{C50FEC26-83C4-4A81-AA3F-5129C7364493}" srcOrd="1" destOrd="0" presId="urn:microsoft.com/office/officeart/2011/layout/CircleProcess"/>
    <dgm:cxn modelId="{B765F144-0F28-49D8-B3F7-9C04607A542F}" type="presOf" srcId="{1F5298C9-3401-4E9C-9118-5969A39082B6}" destId="{33DC3E2F-E7B2-47E6-B053-58D0E878BA29}" srcOrd="0" destOrd="1" presId="urn:microsoft.com/office/officeart/2011/layout/CircleProcess"/>
    <dgm:cxn modelId="{8B55A763-3462-47B6-9F58-3ECD1029B6BC}" type="presOf" srcId="{C47331A1-895A-4B67-9D2C-4E8708BD9CE1}" destId="{33DC3E2F-E7B2-47E6-B053-58D0E878BA29}" srcOrd="0" destOrd="0" presId="urn:microsoft.com/office/officeart/2011/layout/CircleProcess"/>
    <dgm:cxn modelId="{C8E0817B-4977-4871-B542-E1B9E2FDA9E6}" srcId="{AB862337-4FCC-48A0-A059-A690B0A4674D}" destId="{1F5298C9-3401-4E9C-9118-5969A39082B6}" srcOrd="1" destOrd="0" parTransId="{89E6CE7C-862C-4048-809C-FE9991CE4759}" sibTransId="{DFC640EA-C189-45B6-A8B5-7EDC04AF70AD}"/>
    <dgm:cxn modelId="{6048522B-96EE-44C9-BCE3-BDBFEE642A44}" type="presOf" srcId="{AB862337-4FCC-48A0-A059-A690B0A4674D}" destId="{BA9D3933-E89E-4439-8D62-6637FF23FFF2}" srcOrd="0" destOrd="0" presId="urn:microsoft.com/office/officeart/2011/layout/CircleProcess"/>
    <dgm:cxn modelId="{CF7B9FE2-E4C0-4980-934B-3C69F117B67A}" srcId="{E0AC41D4-F8C9-4BD7-889B-0FB1B8F22021}" destId="{337A8661-15A4-4B5F-94E3-AD08C64A8781}" srcOrd="1" destOrd="0" parTransId="{67258006-F815-4859-B024-5125AA93BEEB}" sibTransId="{5D229FBE-AB85-4D38-92C6-2A67B004E4A9}"/>
    <dgm:cxn modelId="{BD023DB6-069B-4EE6-9051-B2FD2957172E}" type="presOf" srcId="{E0AC41D4-F8C9-4BD7-889B-0FB1B8F22021}" destId="{AE54D128-2112-44C8-8A62-274C90890EE7}" srcOrd="0" destOrd="0" presId="urn:microsoft.com/office/officeart/2011/layout/CircleProcess"/>
    <dgm:cxn modelId="{4937A027-C3C3-4CE9-9B1F-D32E1CE2F8DE}" type="presParOf" srcId="{8CB4F1D5-8421-41C4-BAB7-9DA60EC8F073}" destId="{249CEAB3-FA70-4D2D-AB8C-443F85FFC767}" srcOrd="0" destOrd="0" presId="urn:microsoft.com/office/officeart/2011/layout/CircleProcess"/>
    <dgm:cxn modelId="{7AFDB2DB-6C0E-4AEA-8892-A4BDBB842B7C}" type="presParOf" srcId="{249CEAB3-FA70-4D2D-AB8C-443F85FFC767}" destId="{1C7FFAF8-CBCD-41C9-AE6F-661C223F40F4}" srcOrd="0" destOrd="0" presId="urn:microsoft.com/office/officeart/2011/layout/CircleProcess"/>
    <dgm:cxn modelId="{E1C77F4E-39E7-451A-9E0D-F5BAFC312654}" type="presParOf" srcId="{8CB4F1D5-8421-41C4-BAB7-9DA60EC8F073}" destId="{A45BEA4D-B70F-4216-B2A4-27585A13B2C1}" srcOrd="1" destOrd="0" presId="urn:microsoft.com/office/officeart/2011/layout/CircleProcess"/>
    <dgm:cxn modelId="{A56153EE-3A7A-44EB-B0A5-B7F3491DCC48}" type="presParOf" srcId="{A45BEA4D-B70F-4216-B2A4-27585A13B2C1}" destId="{77F9DFB5-C619-49E7-963E-D5372E5AB374}" srcOrd="0" destOrd="0" presId="urn:microsoft.com/office/officeart/2011/layout/CircleProcess"/>
    <dgm:cxn modelId="{03DF0275-AA5A-46AC-A880-D7A6F17431F9}" type="presParOf" srcId="{8CB4F1D5-8421-41C4-BAB7-9DA60EC8F073}" destId="{8766B5AA-29F9-4486-8C08-31CDA254D394}" srcOrd="2" destOrd="0" presId="urn:microsoft.com/office/officeart/2011/layout/CircleProcess"/>
    <dgm:cxn modelId="{B62E3754-B6B9-4362-B4CA-C057CD9136C0}" type="presParOf" srcId="{8CB4F1D5-8421-41C4-BAB7-9DA60EC8F073}" destId="{988BF542-0E1B-413D-A43D-DD56FF75FED1}" srcOrd="3" destOrd="0" presId="urn:microsoft.com/office/officeart/2011/layout/CircleProcess"/>
    <dgm:cxn modelId="{D71C58AD-7243-42FE-A357-5DA21E9AB581}" type="presParOf" srcId="{988BF542-0E1B-413D-A43D-DD56FF75FED1}" destId="{E3CC1C01-9F33-4BF8-9A39-63CAED74B7F9}" srcOrd="0" destOrd="0" presId="urn:microsoft.com/office/officeart/2011/layout/CircleProcess"/>
    <dgm:cxn modelId="{9738049A-61C7-40F7-BA4F-A2CFE35955EE}" type="presParOf" srcId="{8CB4F1D5-8421-41C4-BAB7-9DA60EC8F073}" destId="{6B697346-93A7-4DF4-B06F-4B32B3B58044}" srcOrd="4" destOrd="0" presId="urn:microsoft.com/office/officeart/2011/layout/CircleProcess"/>
    <dgm:cxn modelId="{675F6607-6022-44D4-8F89-65F7F57CF123}" type="presParOf" srcId="{6B697346-93A7-4DF4-B06F-4B32B3B58044}" destId="{A29570B7-803B-40E4-ACE9-2E981680D8FB}" srcOrd="0" destOrd="0" presId="urn:microsoft.com/office/officeart/2011/layout/CircleProcess"/>
    <dgm:cxn modelId="{94D39DF3-D627-4638-B45A-CBBC7802F8E5}" type="presParOf" srcId="{8CB4F1D5-8421-41C4-BAB7-9DA60EC8F073}" destId="{81D25055-5322-4456-A30C-08DB656058C6}" srcOrd="5" destOrd="0" presId="urn:microsoft.com/office/officeart/2011/layout/CircleProcess"/>
    <dgm:cxn modelId="{84AF0D2C-67C0-4BD3-9D4A-046B99E56606}" type="presParOf" srcId="{8CB4F1D5-8421-41C4-BAB7-9DA60EC8F073}" destId="{53A359BB-BDE9-4F1C-9DC7-B4493E44B837}" srcOrd="6" destOrd="0" presId="urn:microsoft.com/office/officeart/2011/layout/CircleProcess"/>
    <dgm:cxn modelId="{6CD3B900-4422-4567-93CD-86E000490A7C}" type="presParOf" srcId="{53A359BB-BDE9-4F1C-9DC7-B4493E44B837}" destId="{FC96566E-81B5-4B66-B72E-0D10B1250FA9}" srcOrd="0" destOrd="0" presId="urn:microsoft.com/office/officeart/2011/layout/CircleProcess"/>
    <dgm:cxn modelId="{30DB398A-59B1-4C96-B6B0-00033B04D5D1}" type="presParOf" srcId="{8CB4F1D5-8421-41C4-BAB7-9DA60EC8F073}" destId="{28E0E827-422F-47E1-BFFB-FD943137DA8D}" srcOrd="7" destOrd="0" presId="urn:microsoft.com/office/officeart/2011/layout/CircleProcess"/>
    <dgm:cxn modelId="{B53DD2DE-28F1-4861-8A87-59F6CFFD3868}" type="presParOf" srcId="{28E0E827-422F-47E1-BFFB-FD943137DA8D}" destId="{BA9D3933-E89E-4439-8D62-6637FF23FFF2}" srcOrd="0" destOrd="0" presId="urn:microsoft.com/office/officeart/2011/layout/CircleProcess"/>
    <dgm:cxn modelId="{A6B09E9B-7828-43C6-9D07-833911AC5C99}" type="presParOf" srcId="{8CB4F1D5-8421-41C4-BAB7-9DA60EC8F073}" destId="{33DC3E2F-E7B2-47E6-B053-58D0E878BA29}" srcOrd="8" destOrd="0" presId="urn:microsoft.com/office/officeart/2011/layout/CircleProcess"/>
    <dgm:cxn modelId="{EDF37324-7DE9-4D85-A9D5-E7EF186A44B5}" type="presParOf" srcId="{8CB4F1D5-8421-41C4-BAB7-9DA60EC8F073}" destId="{C50FEC26-83C4-4A81-AA3F-5129C7364493}" srcOrd="9" destOrd="0" presId="urn:microsoft.com/office/officeart/2011/layout/CircleProcess"/>
    <dgm:cxn modelId="{42E95036-58FE-416D-BFF8-08D3AD00D7F6}" type="presParOf" srcId="{8CB4F1D5-8421-41C4-BAB7-9DA60EC8F073}" destId="{562FA1C7-3C3D-411F-9956-30A07F4576A0}" srcOrd="10" destOrd="0" presId="urn:microsoft.com/office/officeart/2011/layout/CircleProcess"/>
    <dgm:cxn modelId="{C2AB96A0-FE40-4E90-B021-F826AAEF24A1}" type="presParOf" srcId="{562FA1C7-3C3D-411F-9956-30A07F4576A0}" destId="{DC1BA1B9-1371-41AB-86B3-0B5E8B54BE82}" srcOrd="0" destOrd="0" presId="urn:microsoft.com/office/officeart/2011/layout/CircleProcess"/>
    <dgm:cxn modelId="{5297303B-2CE0-4788-BC93-941ECA662EE3}" type="presParOf" srcId="{8CB4F1D5-8421-41C4-BAB7-9DA60EC8F073}" destId="{44720EA4-3807-445C-BD57-43E5157453B2}" srcOrd="11" destOrd="0" presId="urn:microsoft.com/office/officeart/2011/layout/CircleProcess"/>
    <dgm:cxn modelId="{CFC576A2-1699-4E73-8C4F-7B012069BD56}" type="presParOf" srcId="{44720EA4-3807-445C-BD57-43E5157453B2}" destId="{AE54D128-2112-44C8-8A62-274C90890EE7}" srcOrd="0" destOrd="0" presId="urn:microsoft.com/office/officeart/2011/layout/CircleProcess"/>
    <dgm:cxn modelId="{C277CF96-B243-4370-8571-C610F821CAFC}" type="presParOf" srcId="{8CB4F1D5-8421-41C4-BAB7-9DA60EC8F073}" destId="{8EAE59D9-4D4F-4167-A982-C362C044DAFA}" srcOrd="12" destOrd="0" presId="urn:microsoft.com/office/officeart/2011/layout/CircleProcess"/>
    <dgm:cxn modelId="{333AFFE2-A1F3-4952-A604-79128ECF752E}" type="presParOf" srcId="{8CB4F1D5-8421-41C4-BAB7-9DA60EC8F073}" destId="{DE70A057-0F21-4A76-BEA8-6E5F1CA00A40}" srcOrd="1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FE0E8D-8575-46FF-8676-045D9B396338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BD0164-81F5-4186-9E15-B861F0429A7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1</a:t>
          </a:r>
        </a:p>
      </dgm:t>
    </dgm:pt>
    <dgm:pt modelId="{B39D87BB-5D74-4DCD-B754-648D2CDF36CF}" type="parTrans" cxnId="{FCA03470-B321-4F03-8CF2-F9967E1E0D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CDD98-6E96-4412-BA68-6B11C47028EC}" type="sibTrans" cxnId="{FCA03470-B321-4F03-8CF2-F9967E1E0D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790A1-C32B-416C-940A-4EC417D9E076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National reporting</a:t>
          </a:r>
        </a:p>
      </dgm:t>
    </dgm:pt>
    <dgm:pt modelId="{E6A1FAD8-7165-4C72-B6AE-5C2BEC34DAD3}" type="parTrans" cxnId="{9A22824D-EE6D-4C79-9CB7-6E15F36C43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06262-63C0-4C0B-9022-FE31A80E879E}" type="sibTrans" cxnId="{9A22824D-EE6D-4C79-9CB7-6E15F36C43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263DC-E8C8-48D1-964F-53ADF2B3559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2</a:t>
          </a:r>
        </a:p>
      </dgm:t>
    </dgm:pt>
    <dgm:pt modelId="{B3ED78D7-0526-49E2-B4F8-0548D631F14B}" type="parTrans" cxnId="{8BD686EB-6C95-4EE6-81C7-DD1E062FCC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8A9D9-C5DD-46D9-B6EB-D461E5DDB88F}" type="sibTrans" cxnId="{8BD686EB-6C95-4EE6-81C7-DD1E062FCC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39A70-D7B0-4547-9B34-2316C38CD566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Regional and Alliance reporting</a:t>
          </a:r>
        </a:p>
      </dgm:t>
    </dgm:pt>
    <dgm:pt modelId="{6F68F2A5-013E-464D-A084-85B78DC58DEF}" type="parTrans" cxnId="{BE0F5698-3DA8-4B15-A963-28BE19E416D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F3169-4B3D-4D72-BFB9-461E3B344491}" type="sibTrans" cxnId="{BE0F5698-3DA8-4B15-A963-28BE19E416D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888AEF-6E10-4FDC-ADD7-18574F64E938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Pre-defined cut off scores, RAG rating; use case mix adjustment e.g. Cancer Stats 2</a:t>
          </a:r>
        </a:p>
      </dgm:t>
    </dgm:pt>
    <dgm:pt modelId="{44197943-31A0-406B-A585-AA4888956BEC}" type="parTrans" cxnId="{EC1B7E86-F02C-420D-86B5-B0581524BA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664D9-F991-4116-B352-703A0DA3BD2B}" type="sibTrans" cxnId="{EC1B7E86-F02C-420D-86B5-B0581524BA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96F32-4E66-47AB-9C77-7ADECFFF665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3</a:t>
          </a:r>
        </a:p>
      </dgm:t>
    </dgm:pt>
    <dgm:pt modelId="{A8FC8938-5056-42DB-AF6E-D63A3FC95AC7}" type="parTrans" cxnId="{D6CC22EB-57BF-49A7-BDA0-9DAD07E15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D6BF4-C2D7-43CD-B766-BF4D6502414D}" type="sibTrans" cxnId="{D6CC22EB-57BF-49A7-BDA0-9DAD07E15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D54AF-98EE-4D39-AF06-7E4141DC3FCF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Patient summaries reporting</a:t>
          </a:r>
        </a:p>
      </dgm:t>
    </dgm:pt>
    <dgm:pt modelId="{9FF555E7-96A6-4D2A-B522-FE5AFF5BF562}" type="parTrans" cxnId="{2426A688-5C86-4906-8D9B-03A85E85E3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1C6CF-65B5-483C-9A6B-0F680DCE4C99}" type="sibTrans" cxnId="{2426A688-5C86-4906-8D9B-03A85E85E3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CBE1A-2ED2-4E0D-AFC5-1E5CAFB3DC5D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Visualisations of summary QoL scores seen by patients</a:t>
          </a:r>
        </a:p>
      </dgm:t>
    </dgm:pt>
    <dgm:pt modelId="{1B78D012-A7D6-45BE-8CBF-3519FD4A1BA2}" type="parTrans" cxnId="{05C905A4-EAF8-4E04-BA95-1BF1973CC5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03F31-1E8C-427C-9897-BAD7DD9906A3}" type="sibTrans" cxnId="{05C905A4-EAF8-4E04-BA95-1BF1973CC5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A4F5D-5071-4D71-830A-4975AD5D760D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Focus LWBC work on managing the impact of cancer</a:t>
          </a:r>
        </a:p>
      </dgm:t>
    </dgm:pt>
    <dgm:pt modelId="{601240B1-866D-4290-8556-7230BC21B54A}" type="parTrans" cxnId="{6E0C53BC-A0B5-48CD-BFD4-BDFB5CD5BCF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09E53-8C4E-4BFB-AA66-C9878723462A}" type="sibTrans" cxnId="{6E0C53BC-A0B5-48CD-BFD4-BDFB5CD5BCF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F504B-6EEA-46C9-B316-6DD0E42CD947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Engage stakeholders and encourage commissioning of work on QoL improvement.</a:t>
          </a:r>
        </a:p>
      </dgm:t>
    </dgm:pt>
    <dgm:pt modelId="{6D27A5F5-3DFC-4D40-A765-6C9F0CB8AF6F}" type="parTrans" cxnId="{BC45BDCC-174A-48ED-A69C-78FF4E48140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2B203-A1B1-443B-9B7C-CF984310544A}" type="sibTrans" cxnId="{BC45BDCC-174A-48ED-A69C-78FF4E48140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F64C6-BA5F-4D97-9552-144FEA83A82A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Identify good practise or areas for concern</a:t>
          </a:r>
        </a:p>
      </dgm:t>
    </dgm:pt>
    <dgm:pt modelId="{07D4DA24-6E11-475A-B5C8-FB5DF3DEC021}" type="parTrans" cxnId="{BE960D84-8C0D-42F3-AD93-EC0982F0B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E6020-DB25-49FF-A97B-0D95D6D9E29B}" type="sibTrans" cxnId="{BE960D84-8C0D-42F3-AD93-EC0982F0B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CBBE2-1ABB-498C-B382-F9FACDFD0661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Inform service improvement or sharing of best practise for QoL</a:t>
          </a:r>
        </a:p>
      </dgm:t>
    </dgm:pt>
    <dgm:pt modelId="{567FE4C9-0060-4458-9217-A5B18ED78BE4}" type="parTrans" cxnId="{DA88933C-9724-4642-AF35-0313A590A90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224CE-72F4-4669-93C9-B74FEC5B17F0}" type="sibTrans" cxnId="{DA88933C-9724-4642-AF35-0313A590A90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A217A-173D-4903-A01A-8409CA852D1A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Prompt supportive care planning conversations in primary and secondary care.</a:t>
          </a:r>
        </a:p>
      </dgm:t>
    </dgm:pt>
    <dgm:pt modelId="{3D9CBBF4-615D-4172-95F6-A6C94DD3FD54}" type="parTrans" cxnId="{FB7AD178-29DB-4F15-96A7-74ACEB1B98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C8A0D-25D5-4DD6-8C20-197E2FAED18E}" type="sibTrans" cxnId="{FB7AD178-29DB-4F15-96A7-74ACEB1B98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AE24A-677F-4710-A799-3949B052C880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Differences between groups e.g. by cancer type, treatment type, stage of disease, co-morbidity, deprivation, gender, ethnicity etc.</a:t>
          </a:r>
        </a:p>
      </dgm:t>
    </dgm:pt>
    <dgm:pt modelId="{18B836C7-1ECF-4CD7-A5F8-92992287C589}" type="parTrans" cxnId="{E8A4F65A-ECDC-406A-B89F-C6DD8C026116}">
      <dgm:prSet/>
      <dgm:spPr/>
      <dgm:t>
        <a:bodyPr/>
        <a:lstStyle/>
        <a:p>
          <a:endParaRPr lang="en-GB"/>
        </a:p>
      </dgm:t>
    </dgm:pt>
    <dgm:pt modelId="{416F1FEF-C0CE-4EB4-9710-0902AA6DA825}" type="sibTrans" cxnId="{E8A4F65A-ECDC-406A-B89F-C6DD8C026116}">
      <dgm:prSet/>
      <dgm:spPr/>
      <dgm:t>
        <a:bodyPr/>
        <a:lstStyle/>
        <a:p>
          <a:endParaRPr lang="en-GB"/>
        </a:p>
      </dgm:t>
    </dgm:pt>
    <dgm:pt modelId="{AD0F3457-5AFC-4E3A-94BB-ACDF39F36F0D}" type="pres">
      <dgm:prSet presAssocID="{02FE0E8D-8575-46FF-8676-045D9B39633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16EB3FD-8646-4BF2-A4E7-9A6DFD377F3A}" type="pres">
      <dgm:prSet presAssocID="{69BD0164-81F5-4186-9E15-B861F0429A7B}" presName="composite" presStyleCnt="0"/>
      <dgm:spPr/>
    </dgm:pt>
    <dgm:pt modelId="{E76A20E9-9E18-4D45-82D0-DA93A9C13F7B}" type="pres">
      <dgm:prSet presAssocID="{69BD0164-81F5-4186-9E15-B861F0429A7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D8B993-F64F-4499-B0B0-82B48C8B9420}" type="pres">
      <dgm:prSet presAssocID="{69BD0164-81F5-4186-9E15-B861F0429A7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E76FE-2C1B-4A77-8656-E5393276495C}" type="pres">
      <dgm:prSet presAssocID="{69BD0164-81F5-4186-9E15-B861F0429A7B}" presName="Accent" presStyleLbl="parChTrans1D1" presStyleIdx="0" presStyleCnt="3"/>
      <dgm:spPr/>
    </dgm:pt>
    <dgm:pt modelId="{F10D1C43-784E-4108-AFF6-56EE5C9B1C04}" type="pres">
      <dgm:prSet presAssocID="{69BD0164-81F5-4186-9E15-B861F0429A7B}" presName="Child" presStyleLbl="revTx" presStyleIdx="1" presStyleCnt="6" custScaleY="84551" custLinFactY="43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0DBB62-C85F-4FDA-BE43-6E4A8FF20CFA}" type="pres">
      <dgm:prSet presAssocID="{768CDD98-6E96-4412-BA68-6B11C47028EC}" presName="sibTrans" presStyleCnt="0"/>
      <dgm:spPr/>
    </dgm:pt>
    <dgm:pt modelId="{0602BBBA-0227-4A98-9F88-40826BEBAB6C}" type="pres">
      <dgm:prSet presAssocID="{8CF263DC-E8C8-48D1-964F-53ADF2B35598}" presName="composite" presStyleCnt="0"/>
      <dgm:spPr/>
    </dgm:pt>
    <dgm:pt modelId="{A71614F3-A26B-4C72-B80C-26815E51A592}" type="pres">
      <dgm:prSet presAssocID="{8CF263DC-E8C8-48D1-964F-53ADF2B35598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F076EF-77E3-4E66-B0F8-E52EDA58A44B}" type="pres">
      <dgm:prSet presAssocID="{8CF263DC-E8C8-48D1-964F-53ADF2B35598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C7F8B-15FB-48B2-8222-3A8DFDE515DB}" type="pres">
      <dgm:prSet presAssocID="{8CF263DC-E8C8-48D1-964F-53ADF2B35598}" presName="Accent" presStyleLbl="parChTrans1D1" presStyleIdx="1" presStyleCnt="3"/>
      <dgm:spPr/>
    </dgm:pt>
    <dgm:pt modelId="{A0F94AD8-7F1D-4DE5-B7A7-DC4B98A85BCF}" type="pres">
      <dgm:prSet presAssocID="{8CF263DC-E8C8-48D1-964F-53ADF2B35598}" presName="Child" presStyleLbl="revTx" presStyleIdx="3" presStyleCnt="6" custScaleY="69856" custLinFactY="294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FB9376-8331-4E69-8DF7-6E2611ECFF11}" type="pres">
      <dgm:prSet presAssocID="{BC98A9D9-C5DD-46D9-B6EB-D461E5DDB88F}" presName="sibTrans" presStyleCnt="0"/>
      <dgm:spPr/>
    </dgm:pt>
    <dgm:pt modelId="{D033719C-F0F2-45DD-A7EE-7FACE7215948}" type="pres">
      <dgm:prSet presAssocID="{4AD96F32-4E66-47AB-9C77-7ADECFFF6654}" presName="composite" presStyleCnt="0"/>
      <dgm:spPr/>
    </dgm:pt>
    <dgm:pt modelId="{A7C6EA35-6FCA-4122-A8D2-FCC7A7EECF0E}" type="pres">
      <dgm:prSet presAssocID="{4AD96F32-4E66-47AB-9C77-7ADECFFF665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39C3C1-DA0F-401B-B1DA-0EEEBCB78842}" type="pres">
      <dgm:prSet presAssocID="{4AD96F32-4E66-47AB-9C77-7ADECFFF665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6BF5B-4445-41DF-A2EA-12AF19B081AD}" type="pres">
      <dgm:prSet presAssocID="{4AD96F32-4E66-47AB-9C77-7ADECFFF6654}" presName="Accent" presStyleLbl="parChTrans1D1" presStyleIdx="2" presStyleCnt="3"/>
      <dgm:spPr/>
    </dgm:pt>
    <dgm:pt modelId="{57F60A81-9158-41C7-B650-E549791CC666}" type="pres">
      <dgm:prSet presAssocID="{4AD96F32-4E66-47AB-9C77-7ADECFFF6654}" presName="Child" presStyleLbl="revTx" presStyleIdx="5" presStyleCnt="6" custLinFactNeighborY="24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BC04D4-CC17-48E4-8633-BB66CC2629C8}" type="presOf" srcId="{17EA217A-173D-4903-A01A-8409CA852D1A}" destId="{57F60A81-9158-41C7-B650-E549791CC666}" srcOrd="0" destOrd="1" presId="urn:microsoft.com/office/officeart/2011/layout/TabList"/>
    <dgm:cxn modelId="{D6CC22EB-57BF-49A7-BDA0-9DAD07E15BCA}" srcId="{02FE0E8D-8575-46FF-8676-045D9B396338}" destId="{4AD96F32-4E66-47AB-9C77-7ADECFFF6654}" srcOrd="2" destOrd="0" parTransId="{A8FC8938-5056-42DB-AF6E-D63A3FC95AC7}" sibTransId="{F0BD6BF4-C2D7-43CD-B766-BF4D6502414D}"/>
    <dgm:cxn modelId="{BE960D84-8C0D-42F3-AD93-EC0982F0BBCA}" srcId="{8CF263DC-E8C8-48D1-964F-53ADF2B35598}" destId="{C6BF64C6-BA5F-4D97-9552-144FEA83A82A}" srcOrd="2" destOrd="0" parTransId="{07D4DA24-6E11-475A-B5C8-FB5DF3DEC021}" sibTransId="{D3BE6020-DB25-49FF-A97B-0D95D6D9E29B}"/>
    <dgm:cxn modelId="{43011D4D-DE2D-49EB-A21B-E4C575067A51}" type="presOf" srcId="{328A4F5D-5071-4D71-830A-4975AD5D760D}" destId="{F10D1C43-784E-4108-AFF6-56EE5C9B1C04}" srcOrd="0" destOrd="1" presId="urn:microsoft.com/office/officeart/2011/layout/TabList"/>
    <dgm:cxn modelId="{7D5A7716-B583-40AA-A31E-B173486E1F21}" type="presOf" srcId="{AF9CBE1A-2ED2-4E0D-AFC5-1E5CAFB3DC5D}" destId="{57F60A81-9158-41C7-B650-E549791CC666}" srcOrd="0" destOrd="0" presId="urn:microsoft.com/office/officeart/2011/layout/TabList"/>
    <dgm:cxn modelId="{81B49A18-76E8-4505-8A01-E7552A4655B9}" type="presOf" srcId="{69BD0164-81F5-4186-9E15-B861F0429A7B}" destId="{EAD8B993-F64F-4499-B0B0-82B48C8B9420}" srcOrd="0" destOrd="0" presId="urn:microsoft.com/office/officeart/2011/layout/TabList"/>
    <dgm:cxn modelId="{6E0C53BC-A0B5-48CD-BFD4-BDFB5CD5BCF1}" srcId="{69BD0164-81F5-4186-9E15-B861F0429A7B}" destId="{328A4F5D-5071-4D71-830A-4975AD5D760D}" srcOrd="2" destOrd="0" parTransId="{601240B1-866D-4290-8556-7230BC21B54A}" sibTransId="{F6F09E53-8C4E-4BFB-AA66-C9878723462A}"/>
    <dgm:cxn modelId="{FCA03470-B321-4F03-8CF2-F9967E1E0D95}" srcId="{02FE0E8D-8575-46FF-8676-045D9B396338}" destId="{69BD0164-81F5-4186-9E15-B861F0429A7B}" srcOrd="0" destOrd="0" parTransId="{B39D87BB-5D74-4DCD-B754-648D2CDF36CF}" sibTransId="{768CDD98-6E96-4412-BA68-6B11C47028EC}"/>
    <dgm:cxn modelId="{78EE4B51-790C-4BD3-8A37-12B458099F83}" type="presOf" srcId="{9D3D54AF-98EE-4D39-AF06-7E4141DC3FCF}" destId="{A7C6EA35-6FCA-4122-A8D2-FCC7A7EECF0E}" srcOrd="0" destOrd="0" presId="urn:microsoft.com/office/officeart/2011/layout/TabList"/>
    <dgm:cxn modelId="{9A22824D-EE6D-4C79-9CB7-6E15F36C43F7}" srcId="{69BD0164-81F5-4186-9E15-B861F0429A7B}" destId="{9F3790A1-C32B-416C-940A-4EC417D9E076}" srcOrd="0" destOrd="0" parTransId="{E6A1FAD8-7165-4C72-B6AE-5C2BEC34DAD3}" sibTransId="{C4806262-63C0-4C0B-9022-FE31A80E879E}"/>
    <dgm:cxn modelId="{2426A688-5C86-4906-8D9B-03A85E85E3E9}" srcId="{4AD96F32-4E66-47AB-9C77-7ADECFFF6654}" destId="{9D3D54AF-98EE-4D39-AF06-7E4141DC3FCF}" srcOrd="0" destOrd="0" parTransId="{9FF555E7-96A6-4D2A-B522-FE5AFF5BF562}" sibTransId="{B471C6CF-65B5-483C-9A6B-0F680DCE4C99}"/>
    <dgm:cxn modelId="{8BD686EB-6C95-4EE6-81C7-DD1E062FCCAD}" srcId="{02FE0E8D-8575-46FF-8676-045D9B396338}" destId="{8CF263DC-E8C8-48D1-964F-53ADF2B35598}" srcOrd="1" destOrd="0" parTransId="{B3ED78D7-0526-49E2-B4F8-0548D631F14B}" sibTransId="{BC98A9D9-C5DD-46D9-B6EB-D461E5DDB88F}"/>
    <dgm:cxn modelId="{05C905A4-EAF8-4E04-BA95-1BF1973CC585}" srcId="{4AD96F32-4E66-47AB-9C77-7ADECFFF6654}" destId="{AF9CBE1A-2ED2-4E0D-AFC5-1E5CAFB3DC5D}" srcOrd="1" destOrd="0" parTransId="{1B78D012-A7D6-45BE-8CBF-3519FD4A1BA2}" sibTransId="{4E603F31-1E8C-427C-9897-BAD7DD9906A3}"/>
    <dgm:cxn modelId="{2CDCEF5F-D4FE-4B4B-B13A-275F5F9DC743}" type="presOf" srcId="{02FE0E8D-8575-46FF-8676-045D9B396338}" destId="{AD0F3457-5AFC-4E3A-94BB-ACDF39F36F0D}" srcOrd="0" destOrd="0" presId="urn:microsoft.com/office/officeart/2011/layout/TabList"/>
    <dgm:cxn modelId="{BC45BDCC-174A-48ED-A69C-78FF4E48140E}" srcId="{69BD0164-81F5-4186-9E15-B861F0429A7B}" destId="{401F504B-6EEA-46C9-B316-6DD0E42CD947}" srcOrd="3" destOrd="0" parTransId="{6D27A5F5-3DFC-4D40-A765-6C9F0CB8AF6F}" sibTransId="{4FB2B203-A1B1-443B-9B7C-CF984310544A}"/>
    <dgm:cxn modelId="{5C1BBB79-88AE-4C8D-83A4-18B96FE3E187}" type="presOf" srcId="{6E2CBBE2-1ABB-498C-B382-F9FACDFD0661}" destId="{A0F94AD8-7F1D-4DE5-B7A7-DC4B98A85BCF}" srcOrd="0" destOrd="2" presId="urn:microsoft.com/office/officeart/2011/layout/TabList"/>
    <dgm:cxn modelId="{184A51A7-E349-4690-8BFB-2411FCEFD285}" type="presOf" srcId="{9F3790A1-C32B-416C-940A-4EC417D9E076}" destId="{E76A20E9-9E18-4D45-82D0-DA93A9C13F7B}" srcOrd="0" destOrd="0" presId="urn:microsoft.com/office/officeart/2011/layout/TabList"/>
    <dgm:cxn modelId="{73BEB6CB-FC69-488C-A008-19BA81F3DD4C}" type="presOf" srcId="{45F39A70-D7B0-4547-9B34-2316C38CD566}" destId="{A71614F3-A26B-4C72-B80C-26815E51A592}" srcOrd="0" destOrd="0" presId="urn:microsoft.com/office/officeart/2011/layout/TabList"/>
    <dgm:cxn modelId="{B6079219-69CD-489C-AAC5-EDD1E68C2FD5}" type="presOf" srcId="{4AD96F32-4E66-47AB-9C77-7ADECFFF6654}" destId="{9E39C3C1-DA0F-401B-B1DA-0EEEBCB78842}" srcOrd="0" destOrd="0" presId="urn:microsoft.com/office/officeart/2011/layout/TabList"/>
    <dgm:cxn modelId="{BE0F5698-3DA8-4B15-A963-28BE19E416DA}" srcId="{8CF263DC-E8C8-48D1-964F-53ADF2B35598}" destId="{45F39A70-D7B0-4547-9B34-2316C38CD566}" srcOrd="0" destOrd="0" parTransId="{6F68F2A5-013E-464D-A084-85B78DC58DEF}" sibTransId="{3A8F3169-4B3D-4D72-BFB9-461E3B344491}"/>
    <dgm:cxn modelId="{95EEBB7C-E51F-4668-8523-58AE72733A86}" type="presOf" srcId="{401F504B-6EEA-46C9-B316-6DD0E42CD947}" destId="{F10D1C43-784E-4108-AFF6-56EE5C9B1C04}" srcOrd="0" destOrd="2" presId="urn:microsoft.com/office/officeart/2011/layout/TabList"/>
    <dgm:cxn modelId="{DA88933C-9724-4642-AF35-0313A590A90C}" srcId="{8CF263DC-E8C8-48D1-964F-53ADF2B35598}" destId="{6E2CBBE2-1ABB-498C-B382-F9FACDFD0661}" srcOrd="3" destOrd="0" parTransId="{567FE4C9-0060-4458-9217-A5B18ED78BE4}" sibTransId="{278224CE-72F4-4669-93C9-B74FEC5B17F0}"/>
    <dgm:cxn modelId="{FB7AD178-29DB-4F15-96A7-74ACEB1B98EA}" srcId="{4AD96F32-4E66-47AB-9C77-7ADECFFF6654}" destId="{17EA217A-173D-4903-A01A-8409CA852D1A}" srcOrd="2" destOrd="0" parTransId="{3D9CBBF4-615D-4172-95F6-A6C94DD3FD54}" sibTransId="{549C8A0D-25D5-4DD6-8C20-197E2FAED18E}"/>
    <dgm:cxn modelId="{E8A4F65A-ECDC-406A-B89F-C6DD8C026116}" srcId="{69BD0164-81F5-4186-9E15-B861F0429A7B}" destId="{66FAE24A-677F-4710-A799-3949B052C880}" srcOrd="1" destOrd="0" parTransId="{18B836C7-1ECF-4CD7-A5F8-92992287C589}" sibTransId="{416F1FEF-C0CE-4EB4-9710-0902AA6DA825}"/>
    <dgm:cxn modelId="{E7A75736-2479-4449-AE2D-D4FD79575005}" type="presOf" srcId="{C6BF64C6-BA5F-4D97-9552-144FEA83A82A}" destId="{A0F94AD8-7F1D-4DE5-B7A7-DC4B98A85BCF}" srcOrd="0" destOrd="1" presId="urn:microsoft.com/office/officeart/2011/layout/TabList"/>
    <dgm:cxn modelId="{2AC7A274-E467-419D-A664-6A9671F2166C}" type="presOf" srcId="{66FAE24A-677F-4710-A799-3949B052C880}" destId="{F10D1C43-784E-4108-AFF6-56EE5C9B1C04}" srcOrd="0" destOrd="0" presId="urn:microsoft.com/office/officeart/2011/layout/TabList"/>
    <dgm:cxn modelId="{EC1B7E86-F02C-420D-86B5-B0581524BA56}" srcId="{8CF263DC-E8C8-48D1-964F-53ADF2B35598}" destId="{62888AEF-6E10-4FDC-ADD7-18574F64E938}" srcOrd="1" destOrd="0" parTransId="{44197943-31A0-406B-A585-AA4888956BEC}" sibTransId="{999664D9-F991-4116-B352-703A0DA3BD2B}"/>
    <dgm:cxn modelId="{19171944-CD91-4459-AB10-8B7C7FF8019D}" type="presOf" srcId="{62888AEF-6E10-4FDC-ADD7-18574F64E938}" destId="{A0F94AD8-7F1D-4DE5-B7A7-DC4B98A85BCF}" srcOrd="0" destOrd="0" presId="urn:microsoft.com/office/officeart/2011/layout/TabList"/>
    <dgm:cxn modelId="{5B2A865E-31CA-4ACD-9711-0DFD971557DE}" type="presOf" srcId="{8CF263DC-E8C8-48D1-964F-53ADF2B35598}" destId="{A8F076EF-77E3-4E66-B0F8-E52EDA58A44B}" srcOrd="0" destOrd="0" presId="urn:microsoft.com/office/officeart/2011/layout/TabList"/>
    <dgm:cxn modelId="{78277B05-35CE-42AF-8F23-4DBD03DAADAA}" type="presParOf" srcId="{AD0F3457-5AFC-4E3A-94BB-ACDF39F36F0D}" destId="{816EB3FD-8646-4BF2-A4E7-9A6DFD377F3A}" srcOrd="0" destOrd="0" presId="urn:microsoft.com/office/officeart/2011/layout/TabList"/>
    <dgm:cxn modelId="{8A724408-43B3-4F09-A718-5DDE38795A09}" type="presParOf" srcId="{816EB3FD-8646-4BF2-A4E7-9A6DFD377F3A}" destId="{E76A20E9-9E18-4D45-82D0-DA93A9C13F7B}" srcOrd="0" destOrd="0" presId="urn:microsoft.com/office/officeart/2011/layout/TabList"/>
    <dgm:cxn modelId="{DD442B5C-A30D-4F44-B90A-38B4E56F9C17}" type="presParOf" srcId="{816EB3FD-8646-4BF2-A4E7-9A6DFD377F3A}" destId="{EAD8B993-F64F-4499-B0B0-82B48C8B9420}" srcOrd="1" destOrd="0" presId="urn:microsoft.com/office/officeart/2011/layout/TabList"/>
    <dgm:cxn modelId="{2F71F5D1-13AA-47E7-9F58-EFAA92AFF270}" type="presParOf" srcId="{816EB3FD-8646-4BF2-A4E7-9A6DFD377F3A}" destId="{B4CE76FE-2C1B-4A77-8656-E5393276495C}" srcOrd="2" destOrd="0" presId="urn:microsoft.com/office/officeart/2011/layout/TabList"/>
    <dgm:cxn modelId="{76B534BD-F0D1-4D8D-872F-B83C14D814F0}" type="presParOf" srcId="{AD0F3457-5AFC-4E3A-94BB-ACDF39F36F0D}" destId="{F10D1C43-784E-4108-AFF6-56EE5C9B1C04}" srcOrd="1" destOrd="0" presId="urn:microsoft.com/office/officeart/2011/layout/TabList"/>
    <dgm:cxn modelId="{A6663347-178C-495E-B1CC-711F72E92B16}" type="presParOf" srcId="{AD0F3457-5AFC-4E3A-94BB-ACDF39F36F0D}" destId="{C30DBB62-C85F-4FDA-BE43-6E4A8FF20CFA}" srcOrd="2" destOrd="0" presId="urn:microsoft.com/office/officeart/2011/layout/TabList"/>
    <dgm:cxn modelId="{2A181653-003C-484D-BE09-605367080932}" type="presParOf" srcId="{AD0F3457-5AFC-4E3A-94BB-ACDF39F36F0D}" destId="{0602BBBA-0227-4A98-9F88-40826BEBAB6C}" srcOrd="3" destOrd="0" presId="urn:microsoft.com/office/officeart/2011/layout/TabList"/>
    <dgm:cxn modelId="{28B4CC5B-02CF-489C-93AC-91B7C6976A36}" type="presParOf" srcId="{0602BBBA-0227-4A98-9F88-40826BEBAB6C}" destId="{A71614F3-A26B-4C72-B80C-26815E51A592}" srcOrd="0" destOrd="0" presId="urn:microsoft.com/office/officeart/2011/layout/TabList"/>
    <dgm:cxn modelId="{0000AFB1-0CDD-4A9A-8AED-E4A298B855EB}" type="presParOf" srcId="{0602BBBA-0227-4A98-9F88-40826BEBAB6C}" destId="{A8F076EF-77E3-4E66-B0F8-E52EDA58A44B}" srcOrd="1" destOrd="0" presId="urn:microsoft.com/office/officeart/2011/layout/TabList"/>
    <dgm:cxn modelId="{E1E902A0-B434-4702-BCB9-28852610ACFC}" type="presParOf" srcId="{0602BBBA-0227-4A98-9F88-40826BEBAB6C}" destId="{9A3C7F8B-15FB-48B2-8222-3A8DFDE515DB}" srcOrd="2" destOrd="0" presId="urn:microsoft.com/office/officeart/2011/layout/TabList"/>
    <dgm:cxn modelId="{E423C202-9146-45D2-8E10-42943D04F747}" type="presParOf" srcId="{AD0F3457-5AFC-4E3A-94BB-ACDF39F36F0D}" destId="{A0F94AD8-7F1D-4DE5-B7A7-DC4B98A85BCF}" srcOrd="4" destOrd="0" presId="urn:microsoft.com/office/officeart/2011/layout/TabList"/>
    <dgm:cxn modelId="{2CBC8118-95A9-44FD-946D-90CA562D6B7D}" type="presParOf" srcId="{AD0F3457-5AFC-4E3A-94BB-ACDF39F36F0D}" destId="{53FB9376-8331-4E69-8DF7-6E2611ECFF11}" srcOrd="5" destOrd="0" presId="urn:microsoft.com/office/officeart/2011/layout/TabList"/>
    <dgm:cxn modelId="{F588FB54-18A4-4D69-ADE9-5D11665CFE6D}" type="presParOf" srcId="{AD0F3457-5AFC-4E3A-94BB-ACDF39F36F0D}" destId="{D033719C-F0F2-45DD-A7EE-7FACE7215948}" srcOrd="6" destOrd="0" presId="urn:microsoft.com/office/officeart/2011/layout/TabList"/>
    <dgm:cxn modelId="{94421C15-B4C2-4D98-84AD-EBC3BE1E1079}" type="presParOf" srcId="{D033719C-F0F2-45DD-A7EE-7FACE7215948}" destId="{A7C6EA35-6FCA-4122-A8D2-FCC7A7EECF0E}" srcOrd="0" destOrd="0" presId="urn:microsoft.com/office/officeart/2011/layout/TabList"/>
    <dgm:cxn modelId="{3A8ECC5A-DF4F-4F42-AFA7-8273219E5B18}" type="presParOf" srcId="{D033719C-F0F2-45DD-A7EE-7FACE7215948}" destId="{9E39C3C1-DA0F-401B-B1DA-0EEEBCB78842}" srcOrd="1" destOrd="0" presId="urn:microsoft.com/office/officeart/2011/layout/TabList"/>
    <dgm:cxn modelId="{962D4D18-673B-48BE-BBAA-B3EB5E1C135C}" type="presParOf" srcId="{D033719C-F0F2-45DD-A7EE-7FACE7215948}" destId="{4A56BF5B-4445-41DF-A2EA-12AF19B081AD}" srcOrd="2" destOrd="0" presId="urn:microsoft.com/office/officeart/2011/layout/TabList"/>
    <dgm:cxn modelId="{8A99B650-4EF8-4DF4-9B3E-01FC8D121604}" type="presParOf" srcId="{AD0F3457-5AFC-4E3A-94BB-ACDF39F36F0D}" destId="{57F60A81-9158-41C7-B650-E549791CC66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165DB-5782-4466-AA2F-9935B3E7B93F}">
      <dsp:nvSpPr>
        <dsp:cNvPr id="0" name=""/>
        <dsp:cNvSpPr/>
      </dsp:nvSpPr>
      <dsp:spPr>
        <a:xfrm>
          <a:off x="1551245" y="196077"/>
          <a:ext cx="3891391" cy="135142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D63D-EF4B-4867-8F0E-AE66613FB5AF}">
      <dsp:nvSpPr>
        <dsp:cNvPr id="0" name=""/>
        <dsp:cNvSpPr/>
      </dsp:nvSpPr>
      <dsp:spPr>
        <a:xfrm>
          <a:off x="3125901" y="3505268"/>
          <a:ext cx="754145" cy="482653"/>
        </a:xfrm>
        <a:prstGeom prst="downArrow">
          <a:avLst/>
        </a:prstGeom>
        <a:solidFill>
          <a:srgbClr val="44B6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81F0A-7D75-47F7-A5E8-7739E2A90A50}">
      <dsp:nvSpPr>
        <dsp:cNvPr id="0" name=""/>
        <dsp:cNvSpPr/>
      </dsp:nvSpPr>
      <dsp:spPr>
        <a:xfrm>
          <a:off x="1693024" y="3891391"/>
          <a:ext cx="3619899" cy="90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sp:txBody>
      <dsp:txXfrm>
        <a:off x="1693024" y="3891391"/>
        <a:ext cx="3619899" cy="904974"/>
      </dsp:txXfrm>
    </dsp:sp>
    <dsp:sp modelId="{E2045566-A1A1-4368-92B5-8521B15BF531}">
      <dsp:nvSpPr>
        <dsp:cNvPr id="0" name=""/>
        <dsp:cNvSpPr/>
      </dsp:nvSpPr>
      <dsp:spPr>
        <a:xfrm>
          <a:off x="2966022" y="1651880"/>
          <a:ext cx="1357462" cy="1357462"/>
        </a:xfrm>
        <a:prstGeom prst="ellipse">
          <a:avLst/>
        </a:prstGeom>
        <a:solidFill>
          <a:srgbClr val="AE25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sp:txBody>
      <dsp:txXfrm>
        <a:off x="3164818" y="1850676"/>
        <a:ext cx="959870" cy="959870"/>
      </dsp:txXfrm>
    </dsp:sp>
    <dsp:sp modelId="{C80855CD-8071-4CC6-B8DF-063379C5EF42}">
      <dsp:nvSpPr>
        <dsp:cNvPr id="0" name=""/>
        <dsp:cNvSpPr/>
      </dsp:nvSpPr>
      <dsp:spPr>
        <a:xfrm>
          <a:off x="1994682" y="454378"/>
          <a:ext cx="1357462" cy="1357462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sp:txBody>
      <dsp:txXfrm>
        <a:off x="2193478" y="653174"/>
        <a:ext cx="959870" cy="959870"/>
      </dsp:txXfrm>
    </dsp:sp>
    <dsp:sp modelId="{F8BF3AC3-8D31-498A-AF9F-0BE3D0DC543B}">
      <dsp:nvSpPr>
        <dsp:cNvPr id="0" name=""/>
        <dsp:cNvSpPr/>
      </dsp:nvSpPr>
      <dsp:spPr>
        <a:xfrm>
          <a:off x="3382310" y="126174"/>
          <a:ext cx="1357462" cy="1357462"/>
        </a:xfrm>
        <a:prstGeom prst="ellipse">
          <a:avLst/>
        </a:prstGeom>
        <a:solidFill>
          <a:srgbClr val="00A4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sp:txBody>
      <dsp:txXfrm>
        <a:off x="3581106" y="324970"/>
        <a:ext cx="959870" cy="959870"/>
      </dsp:txXfrm>
    </dsp:sp>
    <dsp:sp modelId="{93BB19C4-DEDA-409C-BE49-7A0E8997AD29}">
      <dsp:nvSpPr>
        <dsp:cNvPr id="0" name=""/>
        <dsp:cNvSpPr/>
      </dsp:nvSpPr>
      <dsp:spPr>
        <a:xfrm>
          <a:off x="1391366" y="30165"/>
          <a:ext cx="4223215" cy="33785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165DB-5782-4466-AA2F-9935B3E7B93F}">
      <dsp:nvSpPr>
        <dsp:cNvPr id="0" name=""/>
        <dsp:cNvSpPr/>
      </dsp:nvSpPr>
      <dsp:spPr>
        <a:xfrm>
          <a:off x="1551245" y="196077"/>
          <a:ext cx="3891391" cy="135142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D63D-EF4B-4867-8F0E-AE66613FB5AF}">
      <dsp:nvSpPr>
        <dsp:cNvPr id="0" name=""/>
        <dsp:cNvSpPr/>
      </dsp:nvSpPr>
      <dsp:spPr>
        <a:xfrm>
          <a:off x="3125901" y="3505268"/>
          <a:ext cx="754145" cy="482653"/>
        </a:xfrm>
        <a:prstGeom prst="downArrow">
          <a:avLst/>
        </a:prstGeom>
        <a:solidFill>
          <a:srgbClr val="44B6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81F0A-7D75-47F7-A5E8-7739E2A90A50}">
      <dsp:nvSpPr>
        <dsp:cNvPr id="0" name=""/>
        <dsp:cNvSpPr/>
      </dsp:nvSpPr>
      <dsp:spPr>
        <a:xfrm>
          <a:off x="1693024" y="3891391"/>
          <a:ext cx="3619899" cy="90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sp:txBody>
      <dsp:txXfrm>
        <a:off x="1693024" y="3891391"/>
        <a:ext cx="3619899" cy="904974"/>
      </dsp:txXfrm>
    </dsp:sp>
    <dsp:sp modelId="{E2045566-A1A1-4368-92B5-8521B15BF531}">
      <dsp:nvSpPr>
        <dsp:cNvPr id="0" name=""/>
        <dsp:cNvSpPr/>
      </dsp:nvSpPr>
      <dsp:spPr>
        <a:xfrm>
          <a:off x="2966022" y="1651880"/>
          <a:ext cx="1357462" cy="1357462"/>
        </a:xfrm>
        <a:prstGeom prst="ellipse">
          <a:avLst/>
        </a:prstGeom>
        <a:solidFill>
          <a:srgbClr val="AE25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sp:txBody>
      <dsp:txXfrm>
        <a:off x="3164818" y="1850676"/>
        <a:ext cx="959870" cy="959870"/>
      </dsp:txXfrm>
    </dsp:sp>
    <dsp:sp modelId="{C80855CD-8071-4CC6-B8DF-063379C5EF42}">
      <dsp:nvSpPr>
        <dsp:cNvPr id="0" name=""/>
        <dsp:cNvSpPr/>
      </dsp:nvSpPr>
      <dsp:spPr>
        <a:xfrm>
          <a:off x="1994682" y="454378"/>
          <a:ext cx="1357462" cy="1357462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sp:txBody>
      <dsp:txXfrm>
        <a:off x="2193478" y="653174"/>
        <a:ext cx="959870" cy="959870"/>
      </dsp:txXfrm>
    </dsp:sp>
    <dsp:sp modelId="{F8BF3AC3-8D31-498A-AF9F-0BE3D0DC543B}">
      <dsp:nvSpPr>
        <dsp:cNvPr id="0" name=""/>
        <dsp:cNvSpPr/>
      </dsp:nvSpPr>
      <dsp:spPr>
        <a:xfrm>
          <a:off x="3382310" y="126174"/>
          <a:ext cx="1357462" cy="1357462"/>
        </a:xfrm>
        <a:prstGeom prst="ellipse">
          <a:avLst/>
        </a:prstGeom>
        <a:solidFill>
          <a:srgbClr val="00A4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sp:txBody>
      <dsp:txXfrm>
        <a:off x="3581106" y="324970"/>
        <a:ext cx="959870" cy="959870"/>
      </dsp:txXfrm>
    </dsp:sp>
    <dsp:sp modelId="{93BB19C4-DEDA-409C-BE49-7A0E8997AD29}">
      <dsp:nvSpPr>
        <dsp:cNvPr id="0" name=""/>
        <dsp:cNvSpPr/>
      </dsp:nvSpPr>
      <dsp:spPr>
        <a:xfrm>
          <a:off x="1391366" y="30165"/>
          <a:ext cx="4223215" cy="33785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FFAF8-CBCD-41C9-AE6F-661C223F40F4}">
      <dsp:nvSpPr>
        <dsp:cNvPr id="0" name=""/>
        <dsp:cNvSpPr/>
      </dsp:nvSpPr>
      <dsp:spPr>
        <a:xfrm>
          <a:off x="7149511" y="1108418"/>
          <a:ext cx="2132974" cy="2133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9DFB5-C619-49E7-963E-D5372E5AB374}">
      <dsp:nvSpPr>
        <dsp:cNvPr id="0" name=""/>
        <dsp:cNvSpPr/>
      </dsp:nvSpPr>
      <dsp:spPr>
        <a:xfrm>
          <a:off x="7220854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October 2021</a:t>
          </a:r>
        </a:p>
      </dsp:txBody>
      <dsp:txXfrm>
        <a:off x="7505312" y="1463994"/>
        <a:ext cx="1422288" cy="1421931"/>
      </dsp:txXfrm>
    </dsp:sp>
    <dsp:sp modelId="{E3CC1C01-9F33-4BF8-9A39-63CAED74B7F9}">
      <dsp:nvSpPr>
        <dsp:cNvPr id="0" name=""/>
        <dsp:cNvSpPr/>
      </dsp:nvSpPr>
      <dsp:spPr>
        <a:xfrm rot="2700000">
          <a:off x="4936029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70B7-803B-40E4-ACE9-2E981680D8FB}">
      <dsp:nvSpPr>
        <dsp:cNvPr id="0" name=""/>
        <dsp:cNvSpPr/>
      </dsp:nvSpPr>
      <dsp:spPr>
        <a:xfrm>
          <a:off x="5016536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July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2021</a:t>
          </a:r>
        </a:p>
      </dsp:txBody>
      <dsp:txXfrm>
        <a:off x="5300994" y="1463994"/>
        <a:ext cx="1422288" cy="1421931"/>
      </dsp:txXfrm>
    </dsp:sp>
    <dsp:sp modelId="{FC96566E-81B5-4B66-B72E-0D10B1250FA9}">
      <dsp:nvSpPr>
        <dsp:cNvPr id="0" name=""/>
        <dsp:cNvSpPr/>
      </dsp:nvSpPr>
      <dsp:spPr>
        <a:xfrm rot="2700000">
          <a:off x="2740858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D3933-E89E-4439-8D62-6637FF23FFF2}">
      <dsp:nvSpPr>
        <dsp:cNvPr id="0" name=""/>
        <dsp:cNvSpPr/>
      </dsp:nvSpPr>
      <dsp:spPr>
        <a:xfrm>
          <a:off x="2812218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December 2020</a:t>
          </a:r>
        </a:p>
      </dsp:txBody>
      <dsp:txXfrm>
        <a:off x="3096676" y="1463994"/>
        <a:ext cx="1422288" cy="1421931"/>
      </dsp:txXfrm>
    </dsp:sp>
    <dsp:sp modelId="{33DC3E2F-E7B2-47E6-B053-58D0E878BA29}">
      <dsp:nvSpPr>
        <dsp:cNvPr id="0" name=""/>
        <dsp:cNvSpPr/>
      </dsp:nvSpPr>
      <dsp:spPr>
        <a:xfrm>
          <a:off x="2814070" y="3282252"/>
          <a:ext cx="1991203" cy="116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100% census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Nationwide cover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sp:txBody>
      <dsp:txXfrm>
        <a:off x="2814070" y="3282252"/>
        <a:ext cx="1991203" cy="1169284"/>
      </dsp:txXfrm>
    </dsp:sp>
    <dsp:sp modelId="{DC1BA1B9-1371-41AB-86B3-0B5E8B54BE82}">
      <dsp:nvSpPr>
        <dsp:cNvPr id="0" name=""/>
        <dsp:cNvSpPr/>
      </dsp:nvSpPr>
      <dsp:spPr>
        <a:xfrm rot="2700000">
          <a:off x="536540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4D128-2112-44C8-8A62-274C90890EE7}">
      <dsp:nvSpPr>
        <dsp:cNvPr id="0" name=""/>
        <dsp:cNvSpPr/>
      </dsp:nvSpPr>
      <dsp:spPr>
        <a:xfrm>
          <a:off x="607901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892358" y="1463994"/>
        <a:ext cx="1422288" cy="1421931"/>
      </dsp:txXfrm>
    </dsp:sp>
    <dsp:sp modelId="{8EAE59D9-4D4F-4167-A982-C362C044DAFA}">
      <dsp:nvSpPr>
        <dsp:cNvPr id="0" name=""/>
        <dsp:cNvSpPr/>
      </dsp:nvSpPr>
      <dsp:spPr>
        <a:xfrm>
          <a:off x="607901" y="3280802"/>
          <a:ext cx="1991203" cy="116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10% sample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Nationwide test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sp:txBody>
      <dsp:txXfrm>
        <a:off x="607901" y="3280802"/>
        <a:ext cx="1991203" cy="1169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0.17829</cdr:x>
      <cdr:y>0.26894</cdr:y>
    </cdr:from>
    <cdr:to>
      <cdr:x>0.41753</cdr:x>
      <cdr:y>0.37316</cdr:y>
    </cdr:to>
    <cdr:sp macro="" textlink="">
      <cdr:nvSpPr>
        <cdr:cNvPr id="1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1E86CDFC-5BF3-47ED-926E-AE7D18863A6B}"/>
            </a:ext>
          </a:extLst>
        </cdr:cNvPr>
        <cdr:cNvSpPr txBox="1"/>
      </cdr:nvSpPr>
      <cdr:spPr>
        <a:xfrm xmlns:a="http://schemas.openxmlformats.org/drawingml/2006/main">
          <a:off x="1494378" y="1188911"/>
          <a:ext cx="2005263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3667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53%</a:t>
          </a:r>
        </a:p>
      </cdr:txBody>
    </cdr:sp>
  </cdr:relSizeAnchor>
  <cdr:relSizeAnchor xmlns:cdr="http://schemas.openxmlformats.org/drawingml/2006/chartDrawing">
    <cdr:from>
      <cdr:x>0.3335</cdr:x>
      <cdr:y>0.09945</cdr:y>
    </cdr:from>
    <cdr:to>
      <cdr:x>0.57274</cdr:x>
      <cdr:y>0.20368</cdr:y>
    </cdr:to>
    <cdr:sp macro="" textlink="">
      <cdr:nvSpPr>
        <cdr:cNvPr id="15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1E86CDFC-5BF3-47ED-926E-AE7D18863A6B}"/>
            </a:ext>
          </a:extLst>
        </cdr:cNvPr>
        <cdr:cNvSpPr txBox="1"/>
      </cdr:nvSpPr>
      <cdr:spPr>
        <a:xfrm xmlns:a="http://schemas.openxmlformats.org/drawingml/2006/main">
          <a:off x="2795337" y="439651"/>
          <a:ext cx="2005263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4770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55%</a:t>
          </a:r>
        </a:p>
      </cdr:txBody>
    </cdr:sp>
  </cdr:relSizeAnchor>
  <cdr:relSizeAnchor xmlns:cdr="http://schemas.openxmlformats.org/drawingml/2006/chartDrawing">
    <cdr:from>
      <cdr:x>0.48311</cdr:x>
      <cdr:y>0.20763</cdr:y>
    </cdr:from>
    <cdr:to>
      <cdr:x>0.72235</cdr:x>
      <cdr:y>0.31186</cdr:y>
    </cdr:to>
    <cdr:sp macro="" textlink="">
      <cdr:nvSpPr>
        <cdr:cNvPr id="16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14AEA9EA-6A7C-4256-A93D-368E4F2B35C5}"/>
            </a:ext>
          </a:extLst>
        </cdr:cNvPr>
        <cdr:cNvSpPr txBox="1"/>
      </cdr:nvSpPr>
      <cdr:spPr>
        <a:xfrm xmlns:a="http://schemas.openxmlformats.org/drawingml/2006/main">
          <a:off x="4049295" y="917878"/>
          <a:ext cx="2005263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4129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54%</a:t>
          </a:r>
        </a:p>
      </cdr:txBody>
    </cdr:sp>
  </cdr:relSizeAnchor>
  <cdr:relSizeAnchor xmlns:cdr="http://schemas.openxmlformats.org/drawingml/2006/chartDrawing">
    <cdr:from>
      <cdr:x>0.63367</cdr:x>
      <cdr:y>0.17523</cdr:y>
    </cdr:from>
    <cdr:to>
      <cdr:x>0.87291</cdr:x>
      <cdr:y>0.27946</cdr:y>
    </cdr:to>
    <cdr:sp macro="" textlink="">
      <cdr:nvSpPr>
        <cdr:cNvPr id="17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6DFD84D4-A48C-4E52-A824-8CF990B39ED6}"/>
            </a:ext>
          </a:extLst>
        </cdr:cNvPr>
        <cdr:cNvSpPr txBox="1"/>
      </cdr:nvSpPr>
      <cdr:spPr>
        <a:xfrm xmlns:a="http://schemas.openxmlformats.org/drawingml/2006/main">
          <a:off x="5311274" y="774666"/>
          <a:ext cx="2005263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4253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53%</a:t>
          </a:r>
        </a:p>
      </cdr:txBody>
    </cdr:sp>
  </cdr:relSizeAnchor>
  <cdr:relSizeAnchor xmlns:cdr="http://schemas.openxmlformats.org/drawingml/2006/chartDrawing">
    <cdr:from>
      <cdr:x>0.81724</cdr:x>
      <cdr:y>0.14826</cdr:y>
    </cdr:from>
    <cdr:to>
      <cdr:x>0.99234</cdr:x>
      <cdr:y>0.25248</cdr:y>
    </cdr:to>
    <cdr:sp macro="" textlink="">
      <cdr:nvSpPr>
        <cdr:cNvPr id="18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9B7FC6C8-821B-453B-A331-6AFF0043F8FD}"/>
            </a:ext>
          </a:extLst>
        </cdr:cNvPr>
        <cdr:cNvSpPr txBox="1"/>
      </cdr:nvSpPr>
      <cdr:spPr>
        <a:xfrm xmlns:a="http://schemas.openxmlformats.org/drawingml/2006/main">
          <a:off x="6849944" y="655409"/>
          <a:ext cx="1467641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4510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90A331-7ADD-4391-8CA5-606C9BFD26F5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02AE991-F138-4FD8-982E-957F3CA6A0F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1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078">
              <a:defRPr/>
            </a:pPr>
            <a:endParaRPr lang="en-GB" b="1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155">
              <a:defRPr/>
            </a:pPr>
            <a:r>
              <a:rPr lang="en-GB">
                <a:solidFill>
                  <a:prstClr val="black"/>
                </a:solidFill>
                <a:latin typeface="Calibri"/>
              </a:rPr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155">
              <a:defRPr/>
            </a:pPr>
            <a:fld id="{7890AB7D-FC04-41BF-88F7-E47891A06283}" type="slidenum">
              <a:rPr lang="en-GB">
                <a:solidFill>
                  <a:prstClr val="black"/>
                </a:solidFill>
                <a:latin typeface="Calibri"/>
              </a:rPr>
              <a:pPr defTabSz="966155"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789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15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2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74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99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4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1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9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DD7BA-0B64-4C1C-8CC6-75098779DD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6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9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3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4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7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0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xmlns="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3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5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76BB30-6B62-4BC7-8569-9427E3B5E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8A3833-933A-499E-B1B4-1AEBFA13AA59}"/>
              </a:ext>
            </a:extLst>
          </p:cNvPr>
          <p:cNvSpPr/>
          <p:nvPr userDrawn="1"/>
        </p:nvSpPr>
        <p:spPr bwMode="white">
          <a:xfrm>
            <a:off x="0" y="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D4E6C12-33BD-4045-9DC8-FEEB1D8A07D3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231DD2-CEA1-4161-9F14-87B045086D01}"/>
              </a:ext>
            </a:extLst>
          </p:cNvPr>
          <p:cNvSpPr/>
          <p:nvPr userDrawn="1"/>
        </p:nvSpPr>
        <p:spPr bwMode="white">
          <a:xfrm>
            <a:off x="0" y="1085222"/>
            <a:ext cx="4682828" cy="5772778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6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white">
          <a:xfrm>
            <a:off x="146902" y="-844367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2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2927244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3631712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A18D46-A30F-4782-B361-7A243EBA6610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FCCF5-681C-4EC0-A796-B1E73F152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921"/>
            <a:ext cx="9144000" cy="22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8A6437-F579-46F4-8F5F-6B6FA027F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000E6A-D273-4A83-87FB-D57AB33153FB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EA6E8F-C999-421F-91DB-31C86AC6CA40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EDCB32-EFED-4AC0-A53A-3081B264159F}"/>
              </a:ext>
            </a:extLst>
          </p:cNvPr>
          <p:cNvGrpSpPr/>
          <p:nvPr userDrawn="1"/>
        </p:nvGrpSpPr>
        <p:grpSpPr bwMode="white">
          <a:xfrm>
            <a:off x="146902" y="-844367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D43DAAF-2736-48C6-B9CF-7F92C289474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D96C5F-AD5F-4C8F-88AB-D0D760DE4A12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0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484D00-8E4A-40F0-B0F3-A5403A887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46903" y="-844364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4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1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2971800" y="1"/>
            <a:ext cx="617220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40000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6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2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1944244" y="2"/>
            <a:ext cx="719975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72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3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2971800" y="1"/>
            <a:ext cx="617220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22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4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1650150" y="1"/>
            <a:ext cx="749385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31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C060D4-753E-4EF8-B73A-2EF8CA0D2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" y="2635364"/>
            <a:ext cx="9143998" cy="4222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2927244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3631712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1DBB78-6102-4BCD-B8F7-727D332102C2}"/>
              </a:ext>
            </a:extLst>
          </p:cNvPr>
          <p:cNvSpPr/>
          <p:nvPr userDrawn="1"/>
        </p:nvSpPr>
        <p:spPr>
          <a:xfrm>
            <a:off x="411298" y="5964818"/>
            <a:ext cx="7257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55,000 more people each year will survive five years or more following diagnosis.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in four cancers will be diagnosed at an early stage.</a:t>
            </a:r>
          </a:p>
        </p:txBody>
      </p:sp>
    </p:spTree>
    <p:extLst>
      <p:ext uri="{BB962C8B-B14F-4D97-AF65-F5344CB8AC3E}">
        <p14:creationId xmlns:p14="http://schemas.microsoft.com/office/powerpoint/2010/main" val="245542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04733E-618F-4BCE-8179-DD919FBE7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2635365"/>
            <a:ext cx="9144000" cy="4222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83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04733E-618F-4BCE-8179-DD919FBE7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2635365"/>
            <a:ext cx="9143998" cy="4222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60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93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ic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CF00BD-03DB-4F8D-A69D-3E33C41F2C4C}"/>
              </a:ext>
            </a:extLst>
          </p:cNvPr>
          <p:cNvSpPr/>
          <p:nvPr userDrawn="1"/>
        </p:nvSpPr>
        <p:spPr bwMode="white">
          <a:xfrm rot="10800000">
            <a:off x="0" y="2635364"/>
            <a:ext cx="9144000" cy="4222636"/>
          </a:xfrm>
          <a:prstGeom prst="rect">
            <a:avLst/>
          </a:prstGeom>
          <a:gradFill flip="none" rotWithShape="1">
            <a:gsLst>
              <a:gs pos="46000">
                <a:srgbClr val="0077BA"/>
              </a:gs>
              <a:gs pos="100000">
                <a:srgbClr val="004B74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11F4F4-BDBF-4F7F-8664-78D46BF62C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2B1742A-540A-4266-81A6-FA83AE12996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37E4246-54B5-4A2B-8CDC-67BBFE15A2C7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4B86FE-7967-4094-9882-070F35F8F878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FDB77D31-8B6B-42F3-98D2-CC51A71EB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91A8785-9A4A-453C-B685-E7CF86AB021C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BDD178-8599-4DB4-8749-CFC2E9BC3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925" y="349999"/>
            <a:ext cx="2455644" cy="17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71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5C46DA-9AD8-4F1E-B19B-CCD3BB17B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4C87475-FE3D-472E-BBA2-FCE437D3AA7A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314410-876B-4EB2-99C4-84DAF741A7DB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AFA5FA6E-CC29-4125-8CA6-0318E13A33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98058B2A-4E8A-42A2-B57F-379DDD74A5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EA5C8E4F-313A-49F5-BBE1-64458D625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4ECC11A6-8208-4F5D-80F2-7B68661D6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C869EEAC-767E-472F-A7AC-B94386F01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30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5C46DA-9AD8-4F1E-B19B-CCD3BB17B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E82DFEB-965B-4147-A8A5-16045999AC2F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F9EED46-18CD-4D04-930A-57ACCAF39039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4C87475-FE3D-472E-BBA2-FCE437D3AA7A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4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428EED0-0772-4954-B805-3B4F9AEAAB76}"/>
              </a:ext>
            </a:extLst>
          </p:cNvPr>
          <p:cNvCxnSpPr>
            <a:cxnSpLocks/>
          </p:cNvCxnSpPr>
          <p:nvPr userDrawn="1"/>
        </p:nvCxnSpPr>
        <p:spPr>
          <a:xfrm>
            <a:off x="543014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67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1D26F5A7-414B-4B01-A363-060826E160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9DB594F-16BF-4421-9D44-1E64D4FAF86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25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ey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B9BF60C-DB1C-475E-BC3E-437F665E2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F2FDBF-04CB-48C2-9781-F8B6FCE425F9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76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B9BF60C-DB1C-475E-BC3E-437F665E2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F2FDBF-04CB-48C2-9781-F8B6FCE425F9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2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3" y="6372536"/>
            <a:ext cx="2771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5CF6EA-EDA0-4E38-A3F4-08B982440F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6313" y="5857189"/>
            <a:ext cx="952500" cy="95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adi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E1E8AF-F0E3-4F06-A927-16E3E69EFFB5}"/>
              </a:ext>
            </a:extLst>
          </p:cNvPr>
          <p:cNvSpPr/>
          <p:nvPr userDrawn="1"/>
        </p:nvSpPr>
        <p:spPr bwMode="white"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6000">
                <a:srgbClr val="0077BA"/>
              </a:gs>
              <a:gs pos="100000">
                <a:srgbClr val="004B74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428EED0-0772-4954-B805-3B4F9AEAAB76}"/>
              </a:ext>
            </a:extLst>
          </p:cNvPr>
          <p:cNvCxnSpPr>
            <a:cxnSpLocks/>
          </p:cNvCxnSpPr>
          <p:nvPr userDrawn="1"/>
        </p:nvCxnSpPr>
        <p:spPr>
          <a:xfrm>
            <a:off x="543014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6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3409236"/>
            <a:ext cx="3510000" cy="545854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Contact us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4597701"/>
            <a:ext cx="3510000" cy="102318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289 High Holborn, London</a:t>
            </a:r>
          </a:p>
          <a:p>
            <a:pPr lvl="0"/>
            <a:r>
              <a:rPr lang="en-GB"/>
              <a:t>WC1V 7HZ, United Kingdom</a:t>
            </a:r>
          </a:p>
          <a:p>
            <a:pPr lvl="0"/>
            <a:r>
              <a:rPr lang="en-GB"/>
              <a:t>0203 435 6590</a:t>
            </a:r>
          </a:p>
          <a:p>
            <a:pPr lvl="0"/>
            <a:r>
              <a:rPr lang="en-GB"/>
              <a:t>contacts@attain.co.uk</a:t>
            </a:r>
          </a:p>
          <a:p>
            <a:pPr lvl="0"/>
            <a:r>
              <a:rPr lang="en-GB"/>
              <a:t>www.attain.co.uk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165480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57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3409236"/>
            <a:ext cx="3510000" cy="545854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165480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61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blue RH page with cont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510A7B-5D20-4F4E-B155-8B683A1BB9BB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19" y="358776"/>
            <a:ext cx="3996968" cy="7666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4398BD5-107E-4EE4-BAD8-D0114E9B1806}"/>
              </a:ext>
            </a:extLst>
          </p:cNvPr>
          <p:cNvCxnSpPr>
            <a:cxnSpLocks/>
          </p:cNvCxnSpPr>
          <p:nvPr userDrawn="1"/>
        </p:nvCxnSpPr>
        <p:spPr>
          <a:xfrm>
            <a:off x="273818" y="1241960"/>
            <a:ext cx="56861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7468B8B-1110-4987-842D-AC69716A7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3818" y="1679578"/>
            <a:ext cx="3996968" cy="4665661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D0BA7BE-ED14-424B-B1C6-C3C06899528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16156" y="600077"/>
            <a:ext cx="3941702" cy="565784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dirty="0">
                <a:solidFill>
                  <a:schemeClr val="bg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Add 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8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F9B3162-5018-47DA-9883-343B15987BF4}"/>
              </a:ext>
            </a:extLst>
          </p:cNvPr>
          <p:cNvSpPr/>
          <p:nvPr userDrawn="1"/>
        </p:nvSpPr>
        <p:spPr bwMode="white">
          <a:xfrm>
            <a:off x="7784961" y="1"/>
            <a:ext cx="1303774" cy="1341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7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5E7C1B-9C2C-474E-B4B7-15F0FAA6F625}"/>
              </a:ext>
            </a:extLst>
          </p:cNvPr>
          <p:cNvSpPr/>
          <p:nvPr userDrawn="1"/>
        </p:nvSpPr>
        <p:spPr bwMode="gray">
          <a:xfrm>
            <a:off x="90055" y="637310"/>
            <a:ext cx="1246909" cy="48952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5"/>
              </a:spcBef>
              <a:buFont typeface="Courier New" pitchFamily="49" charset="0"/>
              <a:buNone/>
            </a:pPr>
            <a:endParaRPr lang="en-GB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629ADA-F3C6-47F9-8AD6-6CF22A7E3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5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87597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732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86294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187597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98732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410800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8A6E1F-1B3A-4520-9BCC-1A94E09E1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1A65C892-8C21-4B04-B2ED-8A28AF6BF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1F13CF2-1F72-4667-8E02-17833D68B30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84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FECD9A-5740-430B-95C4-E032D89E58ED}"/>
              </a:ext>
            </a:extLst>
          </p:cNvPr>
          <p:cNvSpPr/>
          <p:nvPr userDrawn="1"/>
        </p:nvSpPr>
        <p:spPr bwMode="gray">
          <a:xfrm>
            <a:off x="67236" y="663389"/>
            <a:ext cx="998743" cy="313765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5"/>
              </a:spcBef>
              <a:buFont typeface="Courier New" pitchFamily="49" charset="0"/>
              <a:buNone/>
            </a:pPr>
            <a:endParaRPr lang="en-GB" sz="105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87597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732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86294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187597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98732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410800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FD5D5CF1-4497-4DEE-9FD1-2E5CDB5D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7"/>
            <a:ext cx="7515879" cy="790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802B0A-BAE5-44A0-89ED-CDCA22D4DC7E}"/>
              </a:ext>
            </a:extLst>
          </p:cNvPr>
          <p:cNvCxnSpPr>
            <a:cxnSpLocks/>
          </p:cNvCxnSpPr>
          <p:nvPr userDrawn="1"/>
        </p:nvCxnSpPr>
        <p:spPr>
          <a:xfrm>
            <a:off x="269081" y="1265609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8A6E1F-1B3A-4520-9BCC-1A94E09E1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7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3975" y="1412875"/>
            <a:ext cx="1764195" cy="353568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432617"/>
            <a:ext cx="1764195" cy="353568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78955" y="1412875"/>
            <a:ext cx="22561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432617"/>
            <a:ext cx="2267052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63974" y="5124682"/>
            <a:ext cx="41711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5144424"/>
            <a:ext cx="415996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206B44AD-5D18-4AD8-B161-E6FFABCC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0E5323C-A827-4992-9B2D-2EDD56CB2A7F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5958BA-9A84-4236-95E1-C00951E88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3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6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6FA672F-1147-4272-8D5A-E51F7690C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891" y="4948838"/>
            <a:ext cx="1222923" cy="95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02B049-882D-4B3A-A6CC-C79E00BFE9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3314" y="585718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8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1655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318551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3044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89941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034076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830973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521655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318551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3044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89941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7034076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830973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69081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065978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521655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318551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3044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89941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7034076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830973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560A6F7-E6BD-465C-ABD8-B7FFE2B86BE1}"/>
              </a:ext>
            </a:extLst>
          </p:cNvPr>
          <p:cNvSpPr/>
          <p:nvPr userDrawn="1"/>
        </p:nvSpPr>
        <p:spPr>
          <a:xfrm>
            <a:off x="4791029" y="2584299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6D0519F-D3ED-4BD8-AA8B-7A863DBF8E49}"/>
              </a:ext>
            </a:extLst>
          </p:cNvPr>
          <p:cNvSpPr/>
          <p:nvPr userDrawn="1"/>
        </p:nvSpPr>
        <p:spPr>
          <a:xfrm>
            <a:off x="4791029" y="4186827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84A9354-DA27-4329-BD01-4E3E8CEC4899}"/>
              </a:ext>
            </a:extLst>
          </p:cNvPr>
          <p:cNvSpPr/>
          <p:nvPr userDrawn="1"/>
        </p:nvSpPr>
        <p:spPr>
          <a:xfrm>
            <a:off x="4791029" y="5913886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6457289-715A-46DE-9ABE-43ACFA0CDFB2}"/>
              </a:ext>
            </a:extLst>
          </p:cNvPr>
          <p:cNvSpPr/>
          <p:nvPr userDrawn="1"/>
        </p:nvSpPr>
        <p:spPr>
          <a:xfrm>
            <a:off x="7034076" y="2584299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34C533B-B74D-4C66-8750-3ABDAB9E7768}"/>
              </a:ext>
            </a:extLst>
          </p:cNvPr>
          <p:cNvSpPr/>
          <p:nvPr userDrawn="1"/>
        </p:nvSpPr>
        <p:spPr>
          <a:xfrm>
            <a:off x="7034076" y="4186827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5C71AB8-AA8A-4913-A6EF-797B9BC21886}"/>
              </a:ext>
            </a:extLst>
          </p:cNvPr>
          <p:cNvSpPr/>
          <p:nvPr userDrawn="1"/>
        </p:nvSpPr>
        <p:spPr>
          <a:xfrm>
            <a:off x="7034076" y="5913886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4E72DD-3EE7-434C-A4DA-A9A06352CD57}"/>
              </a:ext>
            </a:extLst>
          </p:cNvPr>
          <p:cNvSpPr/>
          <p:nvPr userDrawn="1"/>
        </p:nvSpPr>
        <p:spPr>
          <a:xfrm>
            <a:off x="2522621" y="2584299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E39A22C-5EF7-488E-8755-5ECDEEAF5A1D}"/>
              </a:ext>
            </a:extLst>
          </p:cNvPr>
          <p:cNvSpPr/>
          <p:nvPr userDrawn="1"/>
        </p:nvSpPr>
        <p:spPr>
          <a:xfrm>
            <a:off x="2522621" y="4186827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AEF8333-1CC2-467A-A8E8-FAFF68FCCB3B}"/>
              </a:ext>
            </a:extLst>
          </p:cNvPr>
          <p:cNvSpPr/>
          <p:nvPr userDrawn="1"/>
        </p:nvSpPr>
        <p:spPr>
          <a:xfrm>
            <a:off x="2522621" y="5913886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5B84D64-E26F-4B6F-8CFF-B1A6EE503A91}"/>
              </a:ext>
            </a:extLst>
          </p:cNvPr>
          <p:cNvSpPr/>
          <p:nvPr userDrawn="1"/>
        </p:nvSpPr>
        <p:spPr>
          <a:xfrm>
            <a:off x="268015" y="2584299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894DC67A-3269-4259-B9D4-20E1B1D1D0AA}"/>
              </a:ext>
            </a:extLst>
          </p:cNvPr>
          <p:cNvSpPr/>
          <p:nvPr userDrawn="1"/>
        </p:nvSpPr>
        <p:spPr>
          <a:xfrm>
            <a:off x="268015" y="4186827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1371383-7211-4B50-9B32-78327AE69364}"/>
              </a:ext>
            </a:extLst>
          </p:cNvPr>
          <p:cNvSpPr/>
          <p:nvPr userDrawn="1"/>
        </p:nvSpPr>
        <p:spPr>
          <a:xfrm>
            <a:off x="268015" y="5913886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0" name="Title Placeholder 1">
            <a:extLst>
              <a:ext uri="{FF2B5EF4-FFF2-40B4-BE49-F238E27FC236}">
                <a16:creationId xmlns:a16="http://schemas.microsoft.com/office/drawing/2014/main" xmlns="" id="{3273D727-FC88-4C47-AB42-6796D4F5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83D71C6-D7F0-4776-B3DE-130B092962C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4034B48-D478-4C4F-B14D-46439734D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19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F44C86B-3819-4FBD-97BF-05F4F1669122}"/>
              </a:ext>
            </a:extLst>
          </p:cNvPr>
          <p:cNvSpPr/>
          <p:nvPr userDrawn="1"/>
        </p:nvSpPr>
        <p:spPr>
          <a:xfrm>
            <a:off x="6212544" y="5814203"/>
            <a:ext cx="731029" cy="223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8523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39396" y="1678523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39127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212545" y="1669896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015111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3308291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39396" y="3308291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39127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212545" y="3308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015111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69081" y="5006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065978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39396" y="5006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39127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212545" y="5006289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015111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xmlns="" id="{4862E8A8-E103-452C-9CB9-0D48B46D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9C90EC7-3178-4915-8F05-504623FF74BC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0B4C58F-8A89-4F93-98C3-9D66F0271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10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6490" y="1669718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566480" y="1669717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69718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69717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6490" y="4003966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566480" y="400396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4003966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400396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C8D9E101-57B6-454A-8CAB-BF7A8D71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3079712-632C-42BC-A2C4-6EBF9ABFEA7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033E47-1344-4C2B-A033-052C50285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82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1753" y="1674294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8608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674294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305649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985835" y="1674293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32690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34CD6A1-2D29-4723-B329-B8E6D37F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F932838-1E40-41D6-A8F1-9307EE444B16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F8D2F3-2340-44F8-B0F9-D76DB5C2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08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0623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69081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06309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462098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655114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682919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54951E29-0513-4404-8EBF-63E994E6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D55AE93-239B-4397-93C4-31B5919F2F9E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62025A-749B-40CA-ADC9-F9618677A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8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69082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1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69082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CFCA3902-3137-4E85-A172-8E4935B6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E59CCF-D864-4C37-8AF7-6520131D4C84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0E90F8-BEA3-4726-A58B-F8A2D6C0D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9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412876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412876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2" y="499644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51202" y="499644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FD80DA99-1A8B-42A7-8A00-9FE7932C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3D7798E-7716-44E9-AE03-B7A82E8E6F4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2EB34D-E991-47BC-BEF6-E203171C3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2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665289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661577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2" y="522600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51202" y="5245143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49829BFB-DDCD-42B9-9B0A-37D34A32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EE8AF8-D70B-4B13-9FF5-75ECBCCF9F62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9FEFD6-48F2-429F-9C4A-BDA5DAE02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27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6795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520347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776184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034308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0D171443-9904-4576-9E0D-182B0857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71E8F2D-EB36-47AE-B7F9-C80AAAA6540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109B3F-4338-485D-9B54-AB0C4C9DA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95278AF7-C3E5-4AB0-8B1B-0B077E4509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20347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F0900A1F-B672-4F7C-986D-10F42E7B36B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76184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xmlns="" id="{881F4562-AC0F-41F3-8083-3CA10BD391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34308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19082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19082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6360057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D2BFD9A0-4D4F-4A57-B6BD-2AD5B91A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5870B1C-AEE3-48BA-BDD9-4594A3B9236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975EA5-FB06-46BE-BFAA-7F80BE11C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D7FBEB76-76CC-40D7-8AFB-714E4FB819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60057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for all audiences - without 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61190" y="2273859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61190" y="1467723"/>
            <a:ext cx="7737674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Use this </a:t>
            </a:r>
            <a:r>
              <a:rPr lang="en-US" err="1"/>
              <a:t>colour</a:t>
            </a:r>
            <a:r>
              <a:rPr lang="en-US"/>
              <a:t> for all audiences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DA161AD-20DC-47B8-8614-7118D67C9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614" y="5919492"/>
            <a:ext cx="779072" cy="7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9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687960"/>
            <a:ext cx="381419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687960"/>
            <a:ext cx="381419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46241"/>
            <a:ext cx="3813048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5052345" y="3346241"/>
            <a:ext cx="3813048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341590F2-C23D-4575-8DCF-D62D163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078847A-A4B4-4EF0-A502-E2C7A0F6B54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DAE16D-A06C-4483-85E4-AA9F365C8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5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59122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9163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39204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995119"/>
            <a:ext cx="202847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458360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7640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836918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69081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459122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9163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839204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6561446-6983-4EF8-82F2-9DB588C6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86AAA18-8F7B-4548-B08D-BEA70249E9D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ED3D3B1-2598-44DA-BBDC-73EF3A24E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75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24919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80756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36594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524157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779232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034308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69081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524919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780756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36594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035668BC-3D72-422C-8A33-8C87D2AA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06100CB-4B79-4C9A-A864-4D5CBCF41D00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14A9812-D903-49CB-935C-AF21B7B45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5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98593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695131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69082" y="1695131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69081" y="5022583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3323844" y="5019121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369082" y="5019121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9081" y="3362578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359116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369082" y="3359116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xmlns="" id="{3B0EBED1-E90A-4EB5-B5B0-A10C37B2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C85DDC1-FD2D-43ED-A4C2-51637CF96BF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5AA7B4C-9540-4658-A4B1-2DECB4E87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22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0225" y="1675111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676" y="1675111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982517"/>
            <a:ext cx="4227831" cy="133920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4677" y="4982517"/>
            <a:ext cx="4227831" cy="133920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0225" y="3339096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4676" y="3339096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7989865C-DA21-4099-92EC-7BA37F40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F9EC634-6FD2-41BE-8567-D933430AC4D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04F8902-76BB-416A-8A2A-AB2524660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8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23903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78725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33546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69081" y="5226531"/>
            <a:ext cx="1831086" cy="111645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524157" y="5226531"/>
            <a:ext cx="1831086" cy="111645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79232" y="5226531"/>
            <a:ext cx="1831086" cy="111645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34308" y="5226531"/>
            <a:ext cx="1831086" cy="1116459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C709AD62-4578-4F37-BC2C-A30A286C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9C60B15-462F-4D28-AEB6-5C3B0C9C9F1C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206161-61B2-4722-A52F-98BAE364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29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78607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69081" y="5469813"/>
            <a:ext cx="2496312" cy="86254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5469813"/>
            <a:ext cx="2496312" cy="862544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378607" y="5469813"/>
            <a:ext cx="2496312" cy="86254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A7331F94-E017-4CF5-8FCF-C43F6B75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5D6545A-8DBD-4074-8AED-A047B2179A59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7389F9-BCEF-4746-BA8B-E38E39A06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97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77668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71288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3384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69081" y="3458848"/>
            <a:ext cx="2004296" cy="862544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476906" y="3458848"/>
            <a:ext cx="2004296" cy="862544"/>
          </a:xfrm>
          <a:solidFill>
            <a:schemeClr val="accent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69764" y="3458848"/>
            <a:ext cx="2004296" cy="862544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861098" y="3458848"/>
            <a:ext cx="2004296" cy="862544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476906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69764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861098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xmlns="" id="{A9F440D8-4209-4197-A8A5-7BC69DB6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59E57B4-096A-4DDF-B649-549D73A36E1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D56E6C1-2931-42C4-AB02-08E61ED0B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25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06386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43691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69081" y="3469484"/>
            <a:ext cx="2721703" cy="862544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206386" y="3469484"/>
            <a:ext cx="2721703" cy="862544"/>
          </a:xfrm>
          <a:solidFill>
            <a:schemeClr val="accent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143691" y="3469484"/>
            <a:ext cx="2721703" cy="862544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206386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6143691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xmlns="" id="{AEE01284-190C-4951-B70A-2D223B74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5E6325-7C47-4FAC-B65C-F79642FD2282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281991-7CB2-4E55-A7EC-8BF0BEA7B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DC230E-4CB3-4C03-B716-0B86F51A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A126-2F2B-47D1-A9BF-8151F5F46B4C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7B03EB-E845-4349-B738-C8C23459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6F91FE-A2A3-4EA4-A56C-E3D55FE9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FD64-0751-481A-A823-31C89EF3E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2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52" Type="http://schemas.openxmlformats.org/officeDocument/2006/relationships/image" Target="../media/image7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8" Type="http://schemas.openxmlformats.org/officeDocument/2006/relationships/slideLayout" Target="../slideLayouts/slideLayout26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LWBC networking event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65" r:id="rId5"/>
    <p:sldLayoutId id="2147483764" r:id="rId6"/>
    <p:sldLayoutId id="214748376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E5ACC7-9911-478A-B3B0-DE4E3B14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31696"/>
            <a:ext cx="7515879" cy="4032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AE7177-E923-4413-8640-A6E6774C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081" y="1412876"/>
            <a:ext cx="8596313" cy="4932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33AB08-6910-4D09-B62D-B8DADE92A42A}"/>
              </a:ext>
            </a:extLst>
          </p:cNvPr>
          <p:cNvSpPr txBox="1"/>
          <p:nvPr userDrawn="1"/>
        </p:nvSpPr>
        <p:spPr>
          <a:xfrm>
            <a:off x="269082" y="6527389"/>
            <a:ext cx="1283388" cy="168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3D9B5B3-34F1-4574-8603-EBF049354228}" type="slidenum">
              <a:rPr lang="en-GB" sz="600" b="0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endParaRPr lang="en-GB" sz="6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A60C66-67A0-4204-B810-17DD6B838AF8}"/>
              </a:ext>
            </a:extLst>
          </p:cNvPr>
          <p:cNvSpPr txBox="1"/>
          <p:nvPr userDrawn="1"/>
        </p:nvSpPr>
        <p:spPr>
          <a:xfrm>
            <a:off x="910776" y="6527389"/>
            <a:ext cx="2700000" cy="168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00" b="0">
                <a:solidFill>
                  <a:schemeClr val="tx2"/>
                </a:solidFill>
                <a:latin typeface="+mj-lt"/>
              </a:rPr>
              <a:t>CMCA PSFU programme 19/20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DD4AE02-E4BE-46BE-A159-AE23DE83701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B75C38-C140-4C42-BF63-D564D8555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432" y="202386"/>
            <a:ext cx="988442" cy="7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5" r:id="rId25"/>
    <p:sldLayoutId id="2147483736" r:id="rId26"/>
    <p:sldLayoutId id="2147483738" r:id="rId27"/>
    <p:sldLayoutId id="2147483739" r:id="rId28"/>
    <p:sldLayoutId id="2147483740" r:id="rId29"/>
    <p:sldLayoutId id="2147483741" r:id="rId30"/>
    <p:sldLayoutId id="2147483743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  <p:sldLayoutId id="2147483762" r:id="rId49"/>
    <p:sldLayoutId id="2147483763" r:id="rId5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cap="none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.nhs.uk/canc/view?objectID=1956459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ncerqol.england.nhs.uk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://www.cancerqol.england.nhs.uk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94E701-2AD6-4606-B820-080B243DEDD1}"/>
              </a:ext>
            </a:extLst>
          </p:cNvPr>
          <p:cNvSpPr/>
          <p:nvPr/>
        </p:nvSpPr>
        <p:spPr>
          <a:xfrm>
            <a:off x="4881274" y="39340"/>
            <a:ext cx="3771518" cy="2210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Cancer Quality of Life Survey</a:t>
            </a: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person, indoor, man, wall&#10;&#10;Description generated with high confidence">
            <a:extLst>
              <a:ext uri="{FF2B5EF4-FFF2-40B4-BE49-F238E27FC236}">
                <a16:creationId xmlns:a16="http://schemas.microsoft.com/office/drawing/2014/main" xmlns="" id="{1DF67F01-75CC-4E30-8192-7BACFCCC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5DCD3C-8EB4-4320-989E-4ED4C804306C}"/>
              </a:ext>
            </a:extLst>
          </p:cNvPr>
          <p:cNvSpPr txBox="1"/>
          <p:nvPr/>
        </p:nvSpPr>
        <p:spPr>
          <a:xfrm>
            <a:off x="4407080" y="2844225"/>
            <a:ext cx="451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Chambers</a:t>
            </a:r>
          </a:p>
          <a:p>
            <a:pPr algn="ctr"/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Rep – National QoL Survey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9C7ED5-32D5-42A0-B399-11DFA1582306}"/>
              </a:ext>
            </a:extLst>
          </p:cNvPr>
          <p:cNvSpPr/>
          <p:nvPr/>
        </p:nvSpPr>
        <p:spPr>
          <a:xfrm>
            <a:off x="3924214" y="4896492"/>
            <a:ext cx="3040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#CancerQualityOfLife</a:t>
            </a:r>
          </a:p>
          <a:p>
            <a:pPr algn="r"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#LivingWithAndBeyondCancer</a:t>
            </a:r>
          </a:p>
          <a:p>
            <a:pPr algn="r"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#PersonalisedCare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6207D5C7-9BD6-4352-8982-FE21693510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324" y="4412342"/>
            <a:ext cx="1960470" cy="1960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E3FAB7-2598-47A2-AB9C-1440C05374AF}"/>
              </a:ext>
            </a:extLst>
          </p:cNvPr>
          <p:cNvSpPr txBox="1"/>
          <p:nvPr/>
        </p:nvSpPr>
        <p:spPr>
          <a:xfrm>
            <a:off x="2913390" y="6034256"/>
            <a:ext cx="3622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England and NHS Improvement</a:t>
            </a:r>
          </a:p>
        </p:txBody>
      </p:sp>
    </p:spTree>
    <p:extLst>
      <p:ext uri="{BB962C8B-B14F-4D97-AF65-F5344CB8AC3E}">
        <p14:creationId xmlns:p14="http://schemas.microsoft.com/office/powerpoint/2010/main" val="415057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DAD2129-D2BD-40A1-A697-142EE588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9" y="138420"/>
            <a:ext cx="7982900" cy="611649"/>
          </a:xfrm>
        </p:spPr>
        <p:txBody>
          <a:bodyPr/>
          <a:lstStyle/>
          <a:p>
            <a:r>
              <a:rPr lang="en-GB" b="1" dirty="0"/>
              <a:t>Patient summary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AEE60B8-9223-41C0-ACA6-590F66B33B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04" y="1130710"/>
            <a:ext cx="8840841" cy="57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Responses and mode of completion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A454C2-4070-4FFB-BF90-3ADC2A3621DF}"/>
              </a:ext>
            </a:extLst>
          </p:cNvPr>
          <p:cNvSpPr txBox="1"/>
          <p:nvPr/>
        </p:nvSpPr>
        <p:spPr>
          <a:xfrm>
            <a:off x="312771" y="5698081"/>
            <a:ext cx="9601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invited = 50,735  Total responses = 24,563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xmlns="" id="{37C4AD00-7797-40C6-A56A-556EF6D9E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097430"/>
              </p:ext>
            </p:extLst>
          </p:nvPr>
        </p:nvGraphicFramePr>
        <p:xfrm>
          <a:off x="312771" y="1098404"/>
          <a:ext cx="8381778" cy="442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86CDFC-5BF3-47ED-926E-AE7D18863A6B}"/>
              </a:ext>
            </a:extLst>
          </p:cNvPr>
          <p:cNvSpPr txBox="1"/>
          <p:nvPr/>
        </p:nvSpPr>
        <p:spPr>
          <a:xfrm>
            <a:off x="561262" y="4042610"/>
            <a:ext cx="2005263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19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1168</a:t>
            </a:r>
          </a:p>
          <a:p>
            <a:pPr algn="ctr"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19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59080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EFAB53-762C-4F9C-B6A7-3ADBF8BA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7" y="171360"/>
            <a:ext cx="7427298" cy="611649"/>
          </a:xfrm>
        </p:spPr>
        <p:txBody>
          <a:bodyPr/>
          <a:lstStyle/>
          <a:p>
            <a:r>
              <a:rPr lang="en-GB" b="1" dirty="0"/>
              <a:t>What did the pilot data indicate?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5AC00C-786D-4286-B2B6-4B405991A35B}"/>
              </a:ext>
            </a:extLst>
          </p:cNvPr>
          <p:cNvSpPr txBox="1">
            <a:spLocks/>
          </p:cNvSpPr>
          <p:nvPr/>
        </p:nvSpPr>
        <p:spPr>
          <a:xfrm>
            <a:off x="62274" y="1407717"/>
            <a:ext cx="3556580" cy="5160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Compared to a ‘non cancer’ general population, people with cancer are more likely to report: </a:t>
            </a:r>
          </a:p>
          <a:p>
            <a:pPr lvl="1" fontAlgn="base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Poorer overall QoL</a:t>
            </a:r>
          </a:p>
          <a:p>
            <a:pPr lvl="1" fontAlgn="base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  <a:p>
            <a:pPr lvl="1" fontAlgn="base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Difficulties engaging their usual activities (work, study, housework, family, leisure).</a:t>
            </a:r>
            <a:endParaRPr lang="en-GB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E2BFC1-8398-4848-9597-75440E9D863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099" y="1786179"/>
            <a:ext cx="5207150" cy="3266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45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2653D2-6C54-4308-8228-8306BD00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" y="151164"/>
            <a:ext cx="7741664" cy="611649"/>
          </a:xfrm>
        </p:spPr>
        <p:txBody>
          <a:bodyPr/>
          <a:lstStyle/>
          <a:p>
            <a:r>
              <a:rPr lang="en-GB" b="1" dirty="0"/>
              <a:t>Data Publication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D99D1C-236F-465C-AA35-50DDE43995F8}"/>
              </a:ext>
            </a:extLst>
          </p:cNvPr>
          <p:cNvSpPr txBox="1"/>
          <p:nvPr/>
        </p:nvSpPr>
        <p:spPr>
          <a:xfrm>
            <a:off x="261257" y="1480105"/>
            <a:ext cx="8860971" cy="396310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data release: 25 Oct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coverage of breast, prostate and colorectal patients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Filter by: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</a:rPr>
              <a:t>Geographical area: NHS Region or Cancer Alliance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Cancer type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</a:rPr>
              <a:t>Age and gender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Future additions planned such as stage at diagnosis and treatment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https://www.events.england.nhs.uk/events/improving-cancer-quality-of-life-outcomes-launch-of-national-survey-data-dashboard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defRPr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on:</a:t>
            </a:r>
          </a:p>
          <a:p>
            <a:pPr marL="800100" lvl="1" indent="-342900" defTabSz="8001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Data webpage from 25 Oct (https://www.cancerdata.nhs.uk/)</a:t>
            </a:r>
          </a:p>
          <a:p>
            <a:pPr marL="800100" lvl="1" indent="-342900" defTabSz="8001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CancerStats2 from 2022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en-GB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end date for data collection – rolling updates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3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2653D2-6C54-4308-8228-8306BD00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" y="151164"/>
            <a:ext cx="7741664" cy="611649"/>
          </a:xfrm>
        </p:spPr>
        <p:txBody>
          <a:bodyPr/>
          <a:lstStyle/>
          <a:p>
            <a:r>
              <a:rPr lang="en-GB" b="1" dirty="0"/>
              <a:t>Data Health Warning!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D99D1C-236F-465C-AA35-50DDE43995F8}"/>
              </a:ext>
            </a:extLst>
          </p:cNvPr>
          <p:cNvSpPr txBox="1"/>
          <p:nvPr/>
        </p:nvSpPr>
        <p:spPr>
          <a:xfrm>
            <a:off x="261257" y="1480105"/>
            <a:ext cx="8860971" cy="396310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 is a subjective thing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describe in numbers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doesn’t allow any explanation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50% response rate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as a result of the data will take a long time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all about big sweeping changes to cancer services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simple things you can do right now that will improve QoL outcomes</a:t>
            </a:r>
          </a:p>
        </p:txBody>
      </p:sp>
    </p:spTree>
    <p:extLst>
      <p:ext uri="{BB962C8B-B14F-4D97-AF65-F5344CB8AC3E}">
        <p14:creationId xmlns:p14="http://schemas.microsoft.com/office/powerpoint/2010/main" val="9059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0ABF31-2EB9-404A-B5FC-DA06615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67"/>
            <a:ext cx="6567055" cy="611649"/>
          </a:xfrm>
        </p:spPr>
        <p:txBody>
          <a:bodyPr/>
          <a:lstStyle/>
          <a:p>
            <a:r>
              <a:rPr lang="en-GB" b="1" dirty="0"/>
              <a:t>Supporting products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A6A4AE2-25D4-4162-853D-18B0DCAE09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17572402"/>
              </p:ext>
            </p:extLst>
          </p:nvPr>
        </p:nvGraphicFramePr>
        <p:xfrm>
          <a:off x="388977" y="1431811"/>
          <a:ext cx="8464332" cy="4177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547">
                  <a:extLst>
                    <a:ext uri="{9D8B030D-6E8A-4147-A177-3AD203B41FA5}">
                      <a16:colId xmlns:a16="http://schemas.microsoft.com/office/drawing/2014/main" xmlns="" val="1094130152"/>
                    </a:ext>
                  </a:extLst>
                </a:gridCol>
                <a:gridCol w="3971817">
                  <a:extLst>
                    <a:ext uri="{9D8B030D-6E8A-4147-A177-3AD203B41FA5}">
                      <a16:colId xmlns:a16="http://schemas.microsoft.com/office/drawing/2014/main" xmlns="" val="1026723800"/>
                    </a:ext>
                  </a:extLst>
                </a:gridCol>
                <a:gridCol w="2408968">
                  <a:extLst>
                    <a:ext uri="{9D8B030D-6E8A-4147-A177-3AD203B41FA5}">
                      <a16:colId xmlns:a16="http://schemas.microsoft.com/office/drawing/2014/main" xmlns="" val="2779019295"/>
                    </a:ext>
                  </a:extLst>
                </a:gridCol>
              </a:tblGrid>
              <a:tr h="42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 description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241148797"/>
                  </a:ext>
                </a:extLst>
              </a:tr>
              <a:tr h="264872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toolkit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identity guide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Tailored slide set 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Slide template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Briefing notes and key messages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Locally printable poster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suggestions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FAQs 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surveys and letters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 Case Studies / ‘personas’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information leaflet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Films</a:t>
                      </a: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/>
                </a:tc>
                <a:tc>
                  <a:txBody>
                    <a:bodyPr/>
                    <a:lstStyle/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 Workspace: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https://future.nhs.uk/canc/view?objectID=19564592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on request from your Cancer Alliance.</a:t>
                      </a:r>
                    </a:p>
                  </a:txBody>
                  <a:tcPr marL="26305" marR="26305" marT="0" marB="0"/>
                </a:tc>
                <a:extLst>
                  <a:ext uri="{0D108BD9-81ED-4DB2-BD59-A6C34878D82A}">
                    <a16:rowId xmlns:a16="http://schemas.microsoft.com/office/drawing/2014/main" xmlns="" val="1778097573"/>
                  </a:ext>
                </a:extLst>
              </a:tr>
              <a:tr h="7396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 and helpline</a:t>
                      </a: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for patients and the public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online survey completion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searchable and open to all</a:t>
                      </a:r>
                    </a:p>
                  </a:txBody>
                  <a:tcPr marL="26305" marR="26305" marT="0" marB="0"/>
                </a:tc>
                <a:tc>
                  <a:txBody>
                    <a:bodyPr/>
                    <a:lstStyle/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www.CancerQoL.england.nhs.uk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/>
                </a:tc>
                <a:extLst>
                  <a:ext uri="{0D108BD9-81ED-4DB2-BD59-A6C34878D82A}">
                    <a16:rowId xmlns:a16="http://schemas.microsoft.com/office/drawing/2014/main" xmlns="" val="403188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5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0ABF31-2EB9-404A-B5FC-DA06615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72" y="110326"/>
            <a:ext cx="8081643" cy="611649"/>
          </a:xfrm>
        </p:spPr>
        <p:txBody>
          <a:bodyPr/>
          <a:lstStyle/>
          <a:p>
            <a:r>
              <a:rPr lang="en-GB" sz="3000" b="1" dirty="0"/>
              <a:t>Who can I contact for more information?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A6A4AE2-25D4-4162-853D-18B0DCAE09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88500380"/>
              </p:ext>
            </p:extLst>
          </p:nvPr>
        </p:nvGraphicFramePr>
        <p:xfrm>
          <a:off x="666816" y="1747682"/>
          <a:ext cx="7516212" cy="2422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6307">
                  <a:extLst>
                    <a:ext uri="{9D8B030D-6E8A-4147-A177-3AD203B41FA5}">
                      <a16:colId xmlns:a16="http://schemas.microsoft.com/office/drawing/2014/main" xmlns="" val="1094130152"/>
                    </a:ext>
                  </a:extLst>
                </a:gridCol>
                <a:gridCol w="5439905">
                  <a:extLst>
                    <a:ext uri="{9D8B030D-6E8A-4147-A177-3AD203B41FA5}">
                      <a16:colId xmlns:a16="http://schemas.microsoft.com/office/drawing/2014/main" xmlns="" val="1026723800"/>
                    </a:ext>
                  </a:extLst>
                </a:gridCol>
              </a:tblGrid>
              <a:tr h="42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241148797"/>
                  </a:ext>
                </a:extLst>
              </a:tr>
              <a:tr h="106715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Alliance team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Helen Shallcross (helen.shallcross@nbt.nhs.uk)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 Chambers (Patient Rep)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1778097573"/>
                  </a:ext>
                </a:extLst>
              </a:tr>
              <a:tr h="9272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Cancer Programme</a:t>
                      </a: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Shilling (Val.Shilling@nhs.net)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03188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1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93ABD5-1308-4F9B-ADED-C6698182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6" y="1991556"/>
            <a:ext cx="7737674" cy="611649"/>
          </a:xfrm>
        </p:spPr>
        <p:txBody>
          <a:bodyPr/>
          <a:lstStyle/>
          <a:p>
            <a:pPr algn="ctr"/>
            <a:r>
              <a:rPr lang="en-GB" b="1"/>
              <a:t>Thank you!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 sz="2000"/>
              <a:t>This survey is being run jointly by Public Health England and NHS England and NHS Improvement.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45BAFA-4A21-412C-9214-70B06C583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Cancer Quality of Life Survey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784F739-4143-48F8-BF72-A14273AA0C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27" y="4401328"/>
            <a:ext cx="921368" cy="101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C7CFC-7701-438E-8EEF-6BEA9F62DCF2}"/>
              </a:ext>
            </a:extLst>
          </p:cNvPr>
          <p:cNvSpPr txBox="1"/>
          <p:nvPr/>
        </p:nvSpPr>
        <p:spPr>
          <a:xfrm>
            <a:off x="1012055" y="4401328"/>
            <a:ext cx="68358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CancerQualityofLife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LivingWithAndBeyondCancer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PersonalisedCare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>
              <a:solidFill>
                <a:srgbClr val="005EB8"/>
              </a:solidFill>
            </a:endParaRPr>
          </a:p>
          <a:p>
            <a:endParaRPr lang="en-GB"/>
          </a:p>
        </p:txBody>
      </p:sp>
      <p:pic>
        <p:nvPicPr>
          <p:cNvPr id="6" name="Picture 5" descr="\\colhpafil004\Colindale_Data\HQ Group and LARS\Group Data\Design\Branding and logos\PHE logos with strapline\Small without Old French text\PHE small logo for A4.jpg">
            <a:extLst>
              <a:ext uri="{FF2B5EF4-FFF2-40B4-BE49-F238E27FC236}">
                <a16:creationId xmlns:a16="http://schemas.microsoft.com/office/drawing/2014/main" xmlns="" id="{57DC2DB0-51EE-4991-8B18-5082B0EDAF3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2" y="49514"/>
            <a:ext cx="2771800" cy="1367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3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2" y="127079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Cancer Quality of Life Survey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39B72B-CA22-4E19-9772-18BAA515CB22}"/>
              </a:ext>
            </a:extLst>
          </p:cNvPr>
          <p:cNvGrpSpPr/>
          <p:nvPr/>
        </p:nvGrpSpPr>
        <p:grpSpPr>
          <a:xfrm>
            <a:off x="591671" y="2202599"/>
            <a:ext cx="7978588" cy="2406718"/>
            <a:chOff x="0" y="0"/>
            <a:chExt cx="8266687" cy="13126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47EB67A-B952-4562-B96E-561498D9132A}"/>
                </a:ext>
              </a:extLst>
            </p:cNvPr>
            <p:cNvSpPr/>
            <p:nvPr/>
          </p:nvSpPr>
          <p:spPr>
            <a:xfrm>
              <a:off x="0" y="0"/>
              <a:ext cx="8266687" cy="1150981"/>
            </a:xfrm>
            <a:prstGeom prst="rect">
              <a:avLst/>
            </a:prstGeom>
            <a:solidFill>
              <a:srgbClr val="0072CE"/>
            </a:solidFill>
            <a:ln w="762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3F58067-0333-49F5-87FB-FBB534317B3D}"/>
                </a:ext>
              </a:extLst>
            </p:cNvPr>
            <p:cNvSpPr txBox="1"/>
            <p:nvPr/>
          </p:nvSpPr>
          <p:spPr>
            <a:xfrm>
              <a:off x="0" y="0"/>
              <a:ext cx="8266687" cy="131263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LTP Ambition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‘From 2019, we will begin to introduce an innovative quality of life metric…to track and respond to the long-term impact of cancer.’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54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6434BC6-57CB-41E9-84B7-64589EC2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0" y="168557"/>
            <a:ext cx="7127387" cy="832135"/>
          </a:xfrm>
        </p:spPr>
        <p:txBody>
          <a:bodyPr/>
          <a:lstStyle/>
          <a:p>
            <a:r>
              <a:rPr lang="en-GB" sz="3200" b="1" dirty="0"/>
              <a:t>Patient’s View – What matters to me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08F7B3B2-9A0F-4022-90FA-44D5A5175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46703"/>
              </p:ext>
            </p:extLst>
          </p:nvPr>
        </p:nvGraphicFramePr>
        <p:xfrm>
          <a:off x="1069026" y="1256331"/>
          <a:ext cx="7005948" cy="48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17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ruins a wooden house in stones Royalty Free Vector">
            <a:extLst>
              <a:ext uri="{FF2B5EF4-FFF2-40B4-BE49-F238E27FC236}">
                <a16:creationId xmlns:a16="http://schemas.microsoft.com/office/drawing/2014/main" xmlns="" id="{B757C3FD-9A2C-402C-B26E-1B4DABAF8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5"/>
          <a:stretch/>
        </p:blipFill>
        <p:spPr bwMode="auto">
          <a:xfrm>
            <a:off x="1790021" y="645602"/>
            <a:ext cx="5583329" cy="55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AE472-0D7F-41D8-B765-C604927F3D13}"/>
              </a:ext>
            </a:extLst>
          </p:cNvPr>
          <p:cNvSpPr txBox="1"/>
          <p:nvPr/>
        </p:nvSpPr>
        <p:spPr>
          <a:xfrm>
            <a:off x="3634450" y="803447"/>
            <a:ext cx="19351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Success!!!</a:t>
            </a:r>
          </a:p>
        </p:txBody>
      </p:sp>
    </p:spTree>
    <p:extLst>
      <p:ext uri="{BB962C8B-B14F-4D97-AF65-F5344CB8AC3E}">
        <p14:creationId xmlns:p14="http://schemas.microsoft.com/office/powerpoint/2010/main" val="298878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6434BC6-57CB-41E9-84B7-64589EC2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0" y="168557"/>
            <a:ext cx="7127387" cy="832135"/>
          </a:xfrm>
        </p:spPr>
        <p:txBody>
          <a:bodyPr/>
          <a:lstStyle/>
          <a:p>
            <a:r>
              <a:rPr lang="en-GB" sz="3200" b="1" dirty="0"/>
              <a:t>Patient’s View – What matters to me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08F7B3B2-9A0F-4022-90FA-44D5A5175E57}"/>
              </a:ext>
            </a:extLst>
          </p:cNvPr>
          <p:cNvGraphicFramePr/>
          <p:nvPr/>
        </p:nvGraphicFramePr>
        <p:xfrm>
          <a:off x="1069026" y="1256331"/>
          <a:ext cx="7005948" cy="48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132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F96CCD-1DD4-4FA4-A624-2136B0D9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2" y="143911"/>
            <a:ext cx="7741664" cy="611649"/>
          </a:xfrm>
        </p:spPr>
        <p:txBody>
          <a:bodyPr/>
          <a:lstStyle/>
          <a:p>
            <a:r>
              <a:rPr lang="en-GB" b="1" dirty="0"/>
              <a:t>Who and When?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50FC613-6F5C-4DFB-B8DB-E683FD2A3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948607"/>
              </p:ext>
            </p:extLst>
          </p:nvPr>
        </p:nvGraphicFramePr>
        <p:xfrm>
          <a:off x="-440302" y="897684"/>
          <a:ext cx="9377266" cy="511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3CE4965-8CB5-4D65-BBF0-18067E15ADEC}"/>
              </a:ext>
            </a:extLst>
          </p:cNvPr>
          <p:cNvGrpSpPr/>
          <p:nvPr/>
        </p:nvGrpSpPr>
        <p:grpSpPr>
          <a:xfrm>
            <a:off x="3084240" y="2727554"/>
            <a:ext cx="3838959" cy="2731807"/>
            <a:chOff x="4669564" y="1264871"/>
            <a:chExt cx="3838959" cy="27318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3F7B4EB-732F-4E54-945F-1DE72D306ABF}"/>
                </a:ext>
              </a:extLst>
            </p:cNvPr>
            <p:cNvSpPr/>
            <p:nvPr/>
          </p:nvSpPr>
          <p:spPr>
            <a:xfrm>
              <a:off x="4669564" y="1264871"/>
              <a:ext cx="2561449" cy="126486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CAD3EE4-9FA0-4298-89D6-63C9824245B6}"/>
                </a:ext>
              </a:extLst>
            </p:cNvPr>
            <p:cNvSpPr txBox="1"/>
            <p:nvPr/>
          </p:nvSpPr>
          <p:spPr>
            <a:xfrm>
              <a:off x="5947074" y="2731811"/>
              <a:ext cx="2561449" cy="12648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900" dirty="0">
                  <a:latin typeface="Arial"/>
                  <a:cs typeface="Arial"/>
                </a:rPr>
                <a:t>10% sample of ‘all</a:t>
              </a:r>
              <a:r>
                <a:rPr lang="en-GB" sz="1900" kern="1200" dirty="0">
                  <a:latin typeface="Arial"/>
                  <a:cs typeface="Arial"/>
                </a:rPr>
                <a:t>’ cancers</a:t>
              </a: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900" kern="1200" dirty="0">
                  <a:latin typeface="Arial"/>
                  <a:cs typeface="Arial"/>
                </a:rPr>
                <a:t>Patient summaries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87090C-6DA4-48C0-9065-4C6B746F35AF}"/>
              </a:ext>
            </a:extLst>
          </p:cNvPr>
          <p:cNvSpPr txBox="1"/>
          <p:nvPr/>
        </p:nvSpPr>
        <p:spPr>
          <a:xfrm>
            <a:off x="6538462" y="4189346"/>
            <a:ext cx="2561449" cy="1264867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/>
                <a:cs typeface="Arial"/>
              </a:rPr>
              <a:t>100% of 'all' cancers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/>
                <a:cs typeface="Arial"/>
              </a:rPr>
              <a:t>Regular data publications</a:t>
            </a:r>
            <a:r>
              <a:rPr lang="en-GB" sz="1900" i="1" dirty="0">
                <a:latin typeface="Arial"/>
                <a:cs typeface="Arial"/>
              </a:rPr>
              <a:t> </a:t>
            </a:r>
            <a:r>
              <a:rPr lang="en-GB" sz="1900" dirty="0">
                <a:latin typeface="Arial"/>
                <a:cs typeface="Arial"/>
              </a:rPr>
              <a:t>from 25 Oct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D2329-6F90-4E2D-AF10-BDB15C7A56E7}"/>
              </a:ext>
            </a:extLst>
          </p:cNvPr>
          <p:cNvSpPr txBox="1"/>
          <p:nvPr/>
        </p:nvSpPr>
        <p:spPr>
          <a:xfrm>
            <a:off x="284558" y="945728"/>
            <a:ext cx="8553170" cy="79681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invited to complete the survey when they reach 18 months post-diagnosis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patients - primary and metastatic)</a:t>
            </a:r>
          </a:p>
        </p:txBody>
      </p:sp>
    </p:spTree>
    <p:extLst>
      <p:ext uri="{BB962C8B-B14F-4D97-AF65-F5344CB8AC3E}">
        <p14:creationId xmlns:p14="http://schemas.microsoft.com/office/powerpoint/2010/main" val="11919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9" y="123807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How?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5501DF-8A2F-4A48-80A7-A06C827BFB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010" y="2900402"/>
            <a:ext cx="6336010" cy="3937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DAD87C-9E13-4931-A54D-D7492DCD9873}"/>
              </a:ext>
            </a:extLst>
          </p:cNvPr>
          <p:cNvSpPr txBox="1"/>
          <p:nvPr/>
        </p:nvSpPr>
        <p:spPr>
          <a:xfrm>
            <a:off x="5295728" y="3012630"/>
            <a:ext cx="3600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dirty="0">
                <a:solidFill>
                  <a:srgbClr val="800080"/>
                </a:solidFill>
                <a:effectLst/>
                <a:latin typeface="Arial" panose="020B0604020202020204" pitchFamily="34" charset="0"/>
                <a:hlinkClick r:id="rId9" tooltip="Protected by Outlook: http://www.cancerqol.england.nhs.uk/. Click or tap to follow the link."/>
              </a:rPr>
              <a:t>www.CancerQoL.england.nhs.uk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5B55A2-F510-4F05-9A53-AC26C9E6F67E}"/>
              </a:ext>
            </a:extLst>
          </p:cNvPr>
          <p:cNvSpPr txBox="1"/>
          <p:nvPr/>
        </p:nvSpPr>
        <p:spPr>
          <a:xfrm>
            <a:off x="1387010" y="843568"/>
            <a:ext cx="6336010" cy="183527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identified from the Cancer Register</a:t>
            </a: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en-GB" altLang="en-US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an invite letter</a:t>
            </a: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en-GB" altLang="en-US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Website address, u</a:t>
            </a:r>
            <a:r>
              <a:rPr lang="en-GB" alt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sername</a:t>
            </a: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password to access the survey</a:t>
            </a:r>
            <a:endParaRPr lang="en-GB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GB" altLang="en-US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 letter after 3 weeks</a:t>
            </a: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Will include a paper copy of the survey</a:t>
            </a:r>
          </a:p>
        </p:txBody>
      </p:sp>
    </p:spTree>
    <p:extLst>
      <p:ext uri="{BB962C8B-B14F-4D97-AF65-F5344CB8AC3E}">
        <p14:creationId xmlns:p14="http://schemas.microsoft.com/office/powerpoint/2010/main" val="329711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2" y="107414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Completing the survey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6C83C8-D0EA-4AE4-96CE-F951AF261C91}"/>
              </a:ext>
            </a:extLst>
          </p:cNvPr>
          <p:cNvSpPr txBox="1"/>
          <p:nvPr/>
        </p:nvSpPr>
        <p:spPr>
          <a:xfrm>
            <a:off x="461190" y="960736"/>
            <a:ext cx="7978588" cy="224949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questions covering aspects including: mobility, self-care, ability to do usual activities, pain/discomfort, anxiety/depression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(EQ-5D 5L and EORTC QLQ-C30 question sets)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around 10 mins to complete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2ED577-FD1E-4F9F-94AC-4F2D1D9C3D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2" y="3325732"/>
            <a:ext cx="7349677" cy="26366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805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0F03FD-A0FC-422C-8CE0-09D2F078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6" y="151457"/>
            <a:ext cx="6567055" cy="611649"/>
          </a:xfrm>
        </p:spPr>
        <p:txBody>
          <a:bodyPr/>
          <a:lstStyle/>
          <a:p>
            <a:r>
              <a:rPr lang="en-GB" b="1" dirty="0"/>
              <a:t>Metric Reporting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E9163C5-4693-415D-BD86-0685A37D1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281980"/>
              </p:ext>
            </p:extLst>
          </p:nvPr>
        </p:nvGraphicFramePr>
        <p:xfrm>
          <a:off x="337854" y="1304208"/>
          <a:ext cx="8468292" cy="555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92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England">
      <a:dk1>
        <a:srgbClr val="231F2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3087"/>
      </a:accent2>
      <a:accent3>
        <a:srgbClr val="0072CE"/>
      </a:accent3>
      <a:accent4>
        <a:srgbClr val="768692"/>
      </a:accent4>
      <a:accent5>
        <a:srgbClr val="E8EDEE"/>
      </a:accent5>
      <a:accent6>
        <a:srgbClr val="009639"/>
      </a:accent6>
      <a:hlink>
        <a:srgbClr val="00A499"/>
      </a:hlink>
      <a:folHlink>
        <a:srgbClr val="8A153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ancer Programme PPT template standard.potx" id="{A36E720E-A93E-4FBD-94FA-CF4386E4BEDB}" vid="{D9AF4F64-8703-4E91-B5DA-7E7063619166}"/>
    </a:ext>
  </a:extLst>
</a:theme>
</file>

<file path=ppt/theme/theme2.xml><?xml version="1.0" encoding="utf-8"?>
<a:theme xmlns:a="http://schemas.openxmlformats.org/drawingml/2006/main" name="Custom Design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S">
  <a:themeElements>
    <a:clrScheme name="Attain">
      <a:dk1>
        <a:srgbClr val="0077B7"/>
      </a:dk1>
      <a:lt1>
        <a:srgbClr val="000000"/>
      </a:lt1>
      <a:dk2>
        <a:srgbClr val="757574"/>
      </a:dk2>
      <a:lt2>
        <a:srgbClr val="FFFFFF"/>
      </a:lt2>
      <a:accent1>
        <a:srgbClr val="0077B7"/>
      </a:accent1>
      <a:accent2>
        <a:srgbClr val="7DB956"/>
      </a:accent2>
      <a:accent3>
        <a:srgbClr val="757574"/>
      </a:accent3>
      <a:accent4>
        <a:srgbClr val="003B5B"/>
      </a:accent4>
      <a:accent5>
        <a:srgbClr val="93BFE8"/>
      </a:accent5>
      <a:accent6>
        <a:srgbClr val="00BFDF"/>
      </a:accent6>
      <a:hlink>
        <a:srgbClr val="0077BA"/>
      </a:hlink>
      <a:folHlink>
        <a:srgbClr val="7F7F7F"/>
      </a:folHlink>
    </a:clrScheme>
    <a:fontScheme name="Custom 62">
      <a:majorFont>
        <a:latin typeface="Century Gothi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1905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400" dirty="0" smtClean="0">
            <a:solidFill>
              <a:schemeClr val="bg1"/>
            </a:solidFill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algn="l">
          <a:spcBef>
            <a:spcPts val="300"/>
          </a:spcBef>
          <a:defRPr sz="1400" dirty="0" err="1" smtClean="0">
            <a:solidFill>
              <a:schemeClr val="bg1"/>
            </a:solidFill>
            <a:cs typeface="Arial" pitchFamily="34" charset="0"/>
          </a:defRPr>
        </a:defPPr>
      </a:lstStyle>
    </a:txDef>
  </a:objectDefaults>
  <a:extraClrSchemeLst/>
  <a:custClrLst>
    <a:custClr>
      <a:srgbClr val="0077B7"/>
    </a:custClr>
    <a:custClr>
      <a:srgbClr val="7DB956"/>
    </a:custClr>
    <a:custClr>
      <a:srgbClr val="757574"/>
    </a:custClr>
    <a:custClr>
      <a:srgbClr val="003B5B"/>
    </a:custClr>
    <a:custClr>
      <a:srgbClr val="F59D0F"/>
    </a:custClr>
    <a:custClr>
      <a:srgbClr val="5EA384"/>
    </a:custClr>
    <a:custClr>
      <a:srgbClr val="64609D"/>
    </a:custClr>
    <a:custClr>
      <a:srgbClr val="93BFE8"/>
    </a:custClr>
    <a:custClr>
      <a:srgbClr val="1DBADF"/>
    </a:custClr>
    <a:custClr>
      <a:srgbClr val="000000"/>
    </a:custClr>
    <a:custClr>
      <a:srgbClr val="80BBDB"/>
    </a:custClr>
    <a:custClr>
      <a:srgbClr val="BEDCAB"/>
    </a:custClr>
    <a:custClr>
      <a:srgbClr val="BABABA"/>
    </a:custClr>
    <a:custClr>
      <a:srgbClr val="809DAD"/>
    </a:custClr>
    <a:custClr>
      <a:srgbClr val="FACE87"/>
    </a:custClr>
    <a:custClr>
      <a:srgbClr val="AFD1C2"/>
    </a:custClr>
    <a:custClr>
      <a:srgbClr val="B2AFCE"/>
    </a:custClr>
    <a:custClr>
      <a:srgbClr val="C9DFF4"/>
    </a:custClr>
    <a:custClr>
      <a:srgbClr val="8EDDEF"/>
    </a:custClr>
    <a:custClr>
      <a:srgbClr val="808080"/>
    </a:custClr>
    <a:custClr>
      <a:srgbClr val="B2D6E9"/>
    </a:custClr>
    <a:custClr>
      <a:srgbClr val="D8EACC"/>
    </a:custClr>
    <a:custClr>
      <a:srgbClr val="D5D5D5"/>
    </a:custClr>
    <a:custClr>
      <a:srgbClr val="B2C4CD"/>
    </a:custClr>
    <a:custClr>
      <a:srgbClr val="FCE1B7"/>
    </a:custClr>
    <a:custClr>
      <a:srgbClr val="CEE3DA"/>
    </a:custClr>
    <a:custClr>
      <a:srgbClr val="D0CFE1"/>
    </a:custClr>
    <a:custClr>
      <a:srgbClr val="DEECF8"/>
    </a:custClr>
    <a:custClr>
      <a:srgbClr val="BBEAF5"/>
    </a:custClr>
    <a:custClr>
      <a:srgbClr val="B2B2B2"/>
    </a:custClr>
    <a:custClr>
      <a:srgbClr val="D9EBF4"/>
    </a:custClr>
    <a:custClr>
      <a:srgbClr val="ECF5E6"/>
    </a:custClr>
    <a:custClr>
      <a:srgbClr val="EAEAEA"/>
    </a:custClr>
    <a:custClr>
      <a:srgbClr val="D9E2E7"/>
    </a:custClr>
    <a:custClr>
      <a:srgbClr val="FEF0DB"/>
    </a:custClr>
    <a:custClr>
      <a:srgbClr val="E7F1ED"/>
    </a:custClr>
    <a:custClr>
      <a:srgbClr val="E8E7F0"/>
    </a:custClr>
    <a:custClr>
      <a:srgbClr val="EFF5FC"/>
    </a:custClr>
    <a:custClr>
      <a:srgbClr val="DDF5FA"/>
    </a:custClr>
    <a:custClr>
      <a:srgbClr val="D9D9D9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AE45B1EAAE546A059324323015640" ma:contentTypeVersion="4" ma:contentTypeDescription="Create a new document." ma:contentTypeScope="" ma:versionID="283da8057e4b3bf68bc249a77ab1e691">
  <xsd:schema xmlns:xsd="http://www.w3.org/2001/XMLSchema" xmlns:xs="http://www.w3.org/2001/XMLSchema" xmlns:p="http://schemas.microsoft.com/office/2006/metadata/properties" xmlns:ns2="ced1a235-045b-4f60-9147-50c21eb4636a" targetNamespace="http://schemas.microsoft.com/office/2006/metadata/properties" ma:root="true" ma:fieldsID="0d4b4479b5fc1c09906654e1f42826a1" ns2:_="">
    <xsd:import namespace="ced1a235-045b-4f60-9147-50c21eb463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1a235-045b-4f60-9147-50c21eb46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schemas.microsoft.com/office/infopath/2007/PartnerControls"/>
    <ds:schemaRef ds:uri="ced1a235-045b-4f60-9147-50c21eb4636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77FD80-0D7A-4682-A460-3A957A630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1a235-045b-4f60-9147-50c21eb46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767</Words>
  <Application>Microsoft Office PowerPoint</Application>
  <PresentationFormat>On-screen Show (4:3)</PresentationFormat>
  <Paragraphs>203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Custom Design</vt:lpstr>
      <vt:lpstr>TITLES</vt:lpstr>
      <vt:lpstr>PowerPoint Presentation</vt:lpstr>
      <vt:lpstr>Cancer Quality of Life Survey</vt:lpstr>
      <vt:lpstr>Patient’s View – What matters to me</vt:lpstr>
      <vt:lpstr>PowerPoint Presentation</vt:lpstr>
      <vt:lpstr>Patient’s View – What matters to me</vt:lpstr>
      <vt:lpstr>Who and When?</vt:lpstr>
      <vt:lpstr>How?</vt:lpstr>
      <vt:lpstr>Completing the survey</vt:lpstr>
      <vt:lpstr>Metric Reporting</vt:lpstr>
      <vt:lpstr>Patient summary</vt:lpstr>
      <vt:lpstr>Responses and mode of completion</vt:lpstr>
      <vt:lpstr>What did the pilot data indicate?</vt:lpstr>
      <vt:lpstr>Data Publication</vt:lpstr>
      <vt:lpstr>Data Health Warning!</vt:lpstr>
      <vt:lpstr>Supporting products</vt:lpstr>
      <vt:lpstr>Who can I contact for more information?</vt:lpstr>
      <vt:lpstr>Thank you!  This survey is being run jointly by Public Health England and NHS England and NHS Improvement.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Neesa Mangalaparathy</dc:creator>
  <cp:lastModifiedBy>Dunderdale, Helen</cp:lastModifiedBy>
  <cp:revision>24</cp:revision>
  <dcterms:created xsi:type="dcterms:W3CDTF">2020-01-10T22:15:09Z</dcterms:created>
  <dcterms:modified xsi:type="dcterms:W3CDTF">2021-10-13T12:36:41Z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0x010100986AE45B1EAAE546A059324323015640</vt:lpwstr>
  </property>
</Properties>
</file>