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04EA-629E-43FA-A6AE-0CFE43457BF8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FE85-3044-4514-B85B-E9C73D155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1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04EA-629E-43FA-A6AE-0CFE43457BF8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FE85-3044-4514-B85B-E9C73D155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95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04EA-629E-43FA-A6AE-0CFE43457BF8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FE85-3044-4514-B85B-E9C73D155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763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04EA-629E-43FA-A6AE-0CFE43457BF8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FE85-3044-4514-B85B-E9C73D155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10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04EA-629E-43FA-A6AE-0CFE43457BF8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FE85-3044-4514-B85B-E9C73D155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599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04EA-629E-43FA-A6AE-0CFE43457BF8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FE85-3044-4514-B85B-E9C73D155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21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04EA-629E-43FA-A6AE-0CFE43457BF8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FE85-3044-4514-B85B-E9C73D155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076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04EA-629E-43FA-A6AE-0CFE43457BF8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FE85-3044-4514-B85B-E9C73D155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04EA-629E-43FA-A6AE-0CFE43457BF8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FE85-3044-4514-B85B-E9C73D155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17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04EA-629E-43FA-A6AE-0CFE43457BF8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FE85-3044-4514-B85B-E9C73D155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46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A04EA-629E-43FA-A6AE-0CFE43457BF8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AFE85-3044-4514-B85B-E9C73D155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50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A04EA-629E-43FA-A6AE-0CFE43457BF8}" type="datetimeFigureOut">
              <a:rPr lang="en-GB" smtClean="0"/>
              <a:t>14/06/2021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AFE85-3044-4514-B85B-E9C73D155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01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Management of MDT Services During and Beyond the COVID-19 Pandemic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SWAG Urological Cancer Clinical Advisory Group</a:t>
            </a:r>
          </a:p>
          <a:p>
            <a:r>
              <a:rPr lang="en-GB" dirty="0" smtClean="0"/>
              <a:t>24</a:t>
            </a:r>
            <a:r>
              <a:rPr lang="en-GB" baseline="30000" dirty="0" smtClean="0"/>
              <a:t>th</a:t>
            </a:r>
            <a:r>
              <a:rPr lang="en-GB" dirty="0" smtClean="0"/>
              <a:t> June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1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Name of organisation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Examples of MDT meeting and clinic changes / improvements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/>
              <a:t>E</a:t>
            </a:r>
            <a:r>
              <a:rPr lang="en-GB" dirty="0" smtClean="0"/>
              <a:t>xamples of management of harm reviews</a:t>
            </a:r>
          </a:p>
          <a:p>
            <a:endParaRPr lang="en-GB" dirty="0"/>
          </a:p>
          <a:p>
            <a:r>
              <a:rPr lang="en-GB" dirty="0" smtClean="0"/>
              <a:t>SWAG MDT Streamlining Strategy (MSS): Thoughts on a single regional governance partnership (e.g. agreed checklist / review process).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98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60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Management of MDT Services During and Beyond the COVID-19 Pandemic</vt:lpstr>
      <vt:lpstr>Name of organisation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MDT Service During COVID</dc:title>
  <dc:creator>Dunderdale, Helen</dc:creator>
  <cp:lastModifiedBy>Dunderdale, Helen</cp:lastModifiedBy>
  <cp:revision>5</cp:revision>
  <dcterms:created xsi:type="dcterms:W3CDTF">2021-06-14T14:18:56Z</dcterms:created>
  <dcterms:modified xsi:type="dcterms:W3CDTF">2021-06-14T20:45:09Z</dcterms:modified>
</cp:coreProperties>
</file>