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 id="2147483679" r:id="rId5"/>
  </p:sldMasterIdLst>
  <p:notesMasterIdLst>
    <p:notesMasterId r:id="rId23"/>
  </p:notesMasterIdLst>
  <p:handoutMasterIdLst>
    <p:handoutMasterId r:id="rId24"/>
  </p:handoutMasterIdLst>
  <p:sldIdLst>
    <p:sldId id="259" r:id="rId6"/>
    <p:sldId id="260" r:id="rId7"/>
    <p:sldId id="261" r:id="rId8"/>
    <p:sldId id="283" r:id="rId9"/>
    <p:sldId id="263" r:id="rId10"/>
    <p:sldId id="264" r:id="rId11"/>
    <p:sldId id="268" r:id="rId12"/>
    <p:sldId id="256" r:id="rId13"/>
    <p:sldId id="273" r:id="rId14"/>
    <p:sldId id="276" r:id="rId15"/>
    <p:sldId id="291" r:id="rId16"/>
    <p:sldId id="277" r:id="rId17"/>
    <p:sldId id="292" r:id="rId18"/>
    <p:sldId id="266" r:id="rId19"/>
    <p:sldId id="288" r:id="rId20"/>
    <p:sldId id="285" r:id="rId21"/>
    <p:sldId id="287" r:id="rId22"/>
  </p:sldIdLst>
  <p:sldSz cx="12192000" cy="6858000"/>
  <p:notesSz cx="6888163" cy="10020300"/>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88" autoAdjust="0"/>
  </p:normalViewPr>
  <p:slideViewPr>
    <p:cSldViewPr snapToGrid="0">
      <p:cViewPr>
        <p:scale>
          <a:sx n="90" d="100"/>
          <a:sy n="90" d="100"/>
        </p:scale>
        <p:origin x="288" y="48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19C21-B6BE-4CD4-8A34-D6392264559E}" type="doc">
      <dgm:prSet loTypeId="urn:microsoft.com/office/officeart/2005/8/layout/process1" loCatId="process" qsTypeId="urn:microsoft.com/office/officeart/2005/8/quickstyle/simple1" qsCatId="simple" csTypeId="urn:microsoft.com/office/officeart/2005/8/colors/accent1_2" csCatId="accent1" phldr="1"/>
      <dgm:spPr/>
    </dgm:pt>
    <dgm:pt modelId="{A8530ECE-C173-41AD-B607-809E6B378F6C}">
      <dgm:prSet phldrT="[Text]"/>
      <dgm:spPr/>
      <dgm:t>
        <a:bodyPr/>
        <a:lstStyle/>
        <a:p>
          <a:r>
            <a:rPr lang="en-GB" dirty="0"/>
            <a:t>Earlier diagnosis of lung cancer</a:t>
          </a:r>
        </a:p>
      </dgm:t>
    </dgm:pt>
    <dgm:pt modelId="{FAFEC127-B825-43D6-93E5-2002FBB01720}" type="parTrans" cxnId="{AF418EF0-ABE3-4619-B727-8EEA1909C699}">
      <dgm:prSet/>
      <dgm:spPr/>
      <dgm:t>
        <a:bodyPr/>
        <a:lstStyle/>
        <a:p>
          <a:endParaRPr lang="en-GB"/>
        </a:p>
      </dgm:t>
    </dgm:pt>
    <dgm:pt modelId="{9AB3959F-2720-4798-A03B-FE24304E8036}" type="sibTrans" cxnId="{AF418EF0-ABE3-4619-B727-8EEA1909C699}">
      <dgm:prSet/>
      <dgm:spPr/>
      <dgm:t>
        <a:bodyPr/>
        <a:lstStyle/>
        <a:p>
          <a:endParaRPr lang="en-GB" dirty="0"/>
        </a:p>
      </dgm:t>
    </dgm:pt>
    <dgm:pt modelId="{C0CC6D79-142E-4B39-B664-FC185B2AB4CE}">
      <dgm:prSet phldrT="[Text]"/>
      <dgm:spPr/>
      <dgm:t>
        <a:bodyPr/>
        <a:lstStyle/>
        <a:p>
          <a:r>
            <a:rPr lang="en-GB" dirty="0"/>
            <a:t>Better treatment options</a:t>
          </a:r>
        </a:p>
      </dgm:t>
    </dgm:pt>
    <dgm:pt modelId="{E40C5F09-E525-49D6-8206-E851F7EF88B9}" type="parTrans" cxnId="{99682FF7-05DD-4383-9E09-598892BBB65D}">
      <dgm:prSet/>
      <dgm:spPr/>
      <dgm:t>
        <a:bodyPr/>
        <a:lstStyle/>
        <a:p>
          <a:endParaRPr lang="en-GB"/>
        </a:p>
      </dgm:t>
    </dgm:pt>
    <dgm:pt modelId="{CF239382-473E-4C9A-AFA8-8C5DB166598C}" type="sibTrans" cxnId="{99682FF7-05DD-4383-9E09-598892BBB65D}">
      <dgm:prSet/>
      <dgm:spPr/>
      <dgm:t>
        <a:bodyPr/>
        <a:lstStyle/>
        <a:p>
          <a:endParaRPr lang="en-GB" dirty="0"/>
        </a:p>
      </dgm:t>
    </dgm:pt>
    <dgm:pt modelId="{8B35CB19-03E3-41F9-9497-14227692B92E}">
      <dgm:prSet phldrT="[Text]"/>
      <dgm:spPr/>
      <dgm:t>
        <a:bodyPr/>
        <a:lstStyle/>
        <a:p>
          <a:r>
            <a:rPr lang="en-GB" dirty="0"/>
            <a:t>Improve survival rates</a:t>
          </a:r>
        </a:p>
      </dgm:t>
    </dgm:pt>
    <dgm:pt modelId="{70C3F567-9902-4561-A62C-9AB492575B19}" type="parTrans" cxnId="{ECA5CA07-441C-4803-9F90-1C240F0D14FC}">
      <dgm:prSet/>
      <dgm:spPr/>
      <dgm:t>
        <a:bodyPr/>
        <a:lstStyle/>
        <a:p>
          <a:endParaRPr lang="en-GB"/>
        </a:p>
      </dgm:t>
    </dgm:pt>
    <dgm:pt modelId="{01553B63-2129-4A67-BB3F-0E0CB7437848}" type="sibTrans" cxnId="{ECA5CA07-441C-4803-9F90-1C240F0D14FC}">
      <dgm:prSet/>
      <dgm:spPr/>
      <dgm:t>
        <a:bodyPr/>
        <a:lstStyle/>
        <a:p>
          <a:endParaRPr lang="en-GB"/>
        </a:p>
      </dgm:t>
    </dgm:pt>
    <dgm:pt modelId="{89F97496-2077-43B9-A350-50C6A98935D5}" type="pres">
      <dgm:prSet presAssocID="{1AD19C21-B6BE-4CD4-8A34-D6392264559E}" presName="Name0" presStyleCnt="0">
        <dgm:presLayoutVars>
          <dgm:dir/>
          <dgm:resizeHandles val="exact"/>
        </dgm:presLayoutVars>
      </dgm:prSet>
      <dgm:spPr/>
    </dgm:pt>
    <dgm:pt modelId="{496BEFEC-D795-4DAC-9C2E-951BE77FDD50}" type="pres">
      <dgm:prSet presAssocID="{A8530ECE-C173-41AD-B607-809E6B378F6C}" presName="node" presStyleLbl="node1" presStyleIdx="0" presStyleCnt="3">
        <dgm:presLayoutVars>
          <dgm:bulletEnabled val="1"/>
        </dgm:presLayoutVars>
      </dgm:prSet>
      <dgm:spPr/>
      <dgm:t>
        <a:bodyPr/>
        <a:lstStyle/>
        <a:p>
          <a:endParaRPr lang="en-GB"/>
        </a:p>
      </dgm:t>
    </dgm:pt>
    <dgm:pt modelId="{CA45017E-0392-49A0-B88B-9E1127FE8630}" type="pres">
      <dgm:prSet presAssocID="{9AB3959F-2720-4798-A03B-FE24304E8036}" presName="sibTrans" presStyleLbl="sibTrans2D1" presStyleIdx="0" presStyleCnt="2"/>
      <dgm:spPr/>
      <dgm:t>
        <a:bodyPr/>
        <a:lstStyle/>
        <a:p>
          <a:endParaRPr lang="en-GB"/>
        </a:p>
      </dgm:t>
    </dgm:pt>
    <dgm:pt modelId="{998891D6-DFFE-4ABC-B53D-131B2F19A655}" type="pres">
      <dgm:prSet presAssocID="{9AB3959F-2720-4798-A03B-FE24304E8036}" presName="connectorText" presStyleLbl="sibTrans2D1" presStyleIdx="0" presStyleCnt="2"/>
      <dgm:spPr/>
      <dgm:t>
        <a:bodyPr/>
        <a:lstStyle/>
        <a:p>
          <a:endParaRPr lang="en-GB"/>
        </a:p>
      </dgm:t>
    </dgm:pt>
    <dgm:pt modelId="{C23FF9EC-0A95-468F-9D78-277447EEBC07}" type="pres">
      <dgm:prSet presAssocID="{C0CC6D79-142E-4B39-B664-FC185B2AB4CE}" presName="node" presStyleLbl="node1" presStyleIdx="1" presStyleCnt="3">
        <dgm:presLayoutVars>
          <dgm:bulletEnabled val="1"/>
        </dgm:presLayoutVars>
      </dgm:prSet>
      <dgm:spPr/>
      <dgm:t>
        <a:bodyPr/>
        <a:lstStyle/>
        <a:p>
          <a:endParaRPr lang="en-GB"/>
        </a:p>
      </dgm:t>
    </dgm:pt>
    <dgm:pt modelId="{5F44AE3F-2F17-4E5C-97DA-40CBCFB171C6}" type="pres">
      <dgm:prSet presAssocID="{CF239382-473E-4C9A-AFA8-8C5DB166598C}" presName="sibTrans" presStyleLbl="sibTrans2D1" presStyleIdx="1" presStyleCnt="2"/>
      <dgm:spPr/>
      <dgm:t>
        <a:bodyPr/>
        <a:lstStyle/>
        <a:p>
          <a:endParaRPr lang="en-GB"/>
        </a:p>
      </dgm:t>
    </dgm:pt>
    <dgm:pt modelId="{612BE143-66C2-49B8-9600-01FE753CCB20}" type="pres">
      <dgm:prSet presAssocID="{CF239382-473E-4C9A-AFA8-8C5DB166598C}" presName="connectorText" presStyleLbl="sibTrans2D1" presStyleIdx="1" presStyleCnt="2"/>
      <dgm:spPr/>
      <dgm:t>
        <a:bodyPr/>
        <a:lstStyle/>
        <a:p>
          <a:endParaRPr lang="en-GB"/>
        </a:p>
      </dgm:t>
    </dgm:pt>
    <dgm:pt modelId="{82191EE7-89E0-4A27-AC88-746FE56451A0}" type="pres">
      <dgm:prSet presAssocID="{8B35CB19-03E3-41F9-9497-14227692B92E}" presName="node" presStyleLbl="node1" presStyleIdx="2" presStyleCnt="3">
        <dgm:presLayoutVars>
          <dgm:bulletEnabled val="1"/>
        </dgm:presLayoutVars>
      </dgm:prSet>
      <dgm:spPr/>
      <dgm:t>
        <a:bodyPr/>
        <a:lstStyle/>
        <a:p>
          <a:endParaRPr lang="en-GB"/>
        </a:p>
      </dgm:t>
    </dgm:pt>
  </dgm:ptLst>
  <dgm:cxnLst>
    <dgm:cxn modelId="{E2F51489-2A33-4C3B-A2AC-3714ECADA5F6}" type="presOf" srcId="{9AB3959F-2720-4798-A03B-FE24304E8036}" destId="{998891D6-DFFE-4ABC-B53D-131B2F19A655}" srcOrd="1" destOrd="0" presId="urn:microsoft.com/office/officeart/2005/8/layout/process1"/>
    <dgm:cxn modelId="{CD2FC442-F34D-43C5-81BB-EE74D6C59668}" type="presOf" srcId="{1AD19C21-B6BE-4CD4-8A34-D6392264559E}" destId="{89F97496-2077-43B9-A350-50C6A98935D5}" srcOrd="0" destOrd="0" presId="urn:microsoft.com/office/officeart/2005/8/layout/process1"/>
    <dgm:cxn modelId="{D661B0DB-30E2-4FE3-A45B-89BEEB17D9E8}" type="presOf" srcId="{C0CC6D79-142E-4B39-B664-FC185B2AB4CE}" destId="{C23FF9EC-0A95-468F-9D78-277447EEBC07}" srcOrd="0" destOrd="0" presId="urn:microsoft.com/office/officeart/2005/8/layout/process1"/>
    <dgm:cxn modelId="{ECA5CA07-441C-4803-9F90-1C240F0D14FC}" srcId="{1AD19C21-B6BE-4CD4-8A34-D6392264559E}" destId="{8B35CB19-03E3-41F9-9497-14227692B92E}" srcOrd="2" destOrd="0" parTransId="{70C3F567-9902-4561-A62C-9AB492575B19}" sibTransId="{01553B63-2129-4A67-BB3F-0E0CB7437848}"/>
    <dgm:cxn modelId="{AF418EF0-ABE3-4619-B727-8EEA1909C699}" srcId="{1AD19C21-B6BE-4CD4-8A34-D6392264559E}" destId="{A8530ECE-C173-41AD-B607-809E6B378F6C}" srcOrd="0" destOrd="0" parTransId="{FAFEC127-B825-43D6-93E5-2002FBB01720}" sibTransId="{9AB3959F-2720-4798-A03B-FE24304E8036}"/>
    <dgm:cxn modelId="{112CE9AF-2C79-4887-8985-F19B386E362B}" type="presOf" srcId="{CF239382-473E-4C9A-AFA8-8C5DB166598C}" destId="{612BE143-66C2-49B8-9600-01FE753CCB20}" srcOrd="1" destOrd="0" presId="urn:microsoft.com/office/officeart/2005/8/layout/process1"/>
    <dgm:cxn modelId="{99682FF7-05DD-4383-9E09-598892BBB65D}" srcId="{1AD19C21-B6BE-4CD4-8A34-D6392264559E}" destId="{C0CC6D79-142E-4B39-B664-FC185B2AB4CE}" srcOrd="1" destOrd="0" parTransId="{E40C5F09-E525-49D6-8206-E851F7EF88B9}" sibTransId="{CF239382-473E-4C9A-AFA8-8C5DB166598C}"/>
    <dgm:cxn modelId="{A601FC89-8DBD-4D3E-AE2A-5A7AFFFD59A4}" type="presOf" srcId="{CF239382-473E-4C9A-AFA8-8C5DB166598C}" destId="{5F44AE3F-2F17-4E5C-97DA-40CBCFB171C6}" srcOrd="0" destOrd="0" presId="urn:microsoft.com/office/officeart/2005/8/layout/process1"/>
    <dgm:cxn modelId="{6D0B8FC0-491A-48B9-839D-334D1F50E24F}" type="presOf" srcId="{A8530ECE-C173-41AD-B607-809E6B378F6C}" destId="{496BEFEC-D795-4DAC-9C2E-951BE77FDD50}" srcOrd="0" destOrd="0" presId="urn:microsoft.com/office/officeart/2005/8/layout/process1"/>
    <dgm:cxn modelId="{CDC3FF06-2A76-4FFB-B2D9-6912D6323EDD}" type="presOf" srcId="{9AB3959F-2720-4798-A03B-FE24304E8036}" destId="{CA45017E-0392-49A0-B88B-9E1127FE8630}" srcOrd="0" destOrd="0" presId="urn:microsoft.com/office/officeart/2005/8/layout/process1"/>
    <dgm:cxn modelId="{B4344AE1-C1C6-4EBD-B408-0FF0B2EC58A3}" type="presOf" srcId="{8B35CB19-03E3-41F9-9497-14227692B92E}" destId="{82191EE7-89E0-4A27-AC88-746FE56451A0}" srcOrd="0" destOrd="0" presId="urn:microsoft.com/office/officeart/2005/8/layout/process1"/>
    <dgm:cxn modelId="{E684B90D-BF7E-498C-931E-FD21E25A060E}" type="presParOf" srcId="{89F97496-2077-43B9-A350-50C6A98935D5}" destId="{496BEFEC-D795-4DAC-9C2E-951BE77FDD50}" srcOrd="0" destOrd="0" presId="urn:microsoft.com/office/officeart/2005/8/layout/process1"/>
    <dgm:cxn modelId="{7CC95F2A-84FC-40CC-9B79-AD96ED2EC2E3}" type="presParOf" srcId="{89F97496-2077-43B9-A350-50C6A98935D5}" destId="{CA45017E-0392-49A0-B88B-9E1127FE8630}" srcOrd="1" destOrd="0" presId="urn:microsoft.com/office/officeart/2005/8/layout/process1"/>
    <dgm:cxn modelId="{E47E0A08-BF96-4F54-AE63-0CE784C09BC3}" type="presParOf" srcId="{CA45017E-0392-49A0-B88B-9E1127FE8630}" destId="{998891D6-DFFE-4ABC-B53D-131B2F19A655}" srcOrd="0" destOrd="0" presId="urn:microsoft.com/office/officeart/2005/8/layout/process1"/>
    <dgm:cxn modelId="{70C4055C-AC0F-4B35-BFFD-04717C40FBC3}" type="presParOf" srcId="{89F97496-2077-43B9-A350-50C6A98935D5}" destId="{C23FF9EC-0A95-468F-9D78-277447EEBC07}" srcOrd="2" destOrd="0" presId="urn:microsoft.com/office/officeart/2005/8/layout/process1"/>
    <dgm:cxn modelId="{3F5A7333-7B4E-4841-BB37-F310E24E059B}" type="presParOf" srcId="{89F97496-2077-43B9-A350-50C6A98935D5}" destId="{5F44AE3F-2F17-4E5C-97DA-40CBCFB171C6}" srcOrd="3" destOrd="0" presId="urn:microsoft.com/office/officeart/2005/8/layout/process1"/>
    <dgm:cxn modelId="{70D082E7-1A3B-49AD-9242-2875DAC3181F}" type="presParOf" srcId="{5F44AE3F-2F17-4E5C-97DA-40CBCFB171C6}" destId="{612BE143-66C2-49B8-9600-01FE753CCB20}" srcOrd="0" destOrd="0" presId="urn:microsoft.com/office/officeart/2005/8/layout/process1"/>
    <dgm:cxn modelId="{525242FF-7677-4110-A4D3-C7DF1AB1848B}" type="presParOf" srcId="{89F97496-2077-43B9-A350-50C6A98935D5}" destId="{82191EE7-89E0-4A27-AC88-746FE56451A0}"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9FD16-A603-497F-ACD6-9762E40812E3}" type="doc">
      <dgm:prSet loTypeId="urn:microsoft.com/office/officeart/2011/layout/CircleProcess" loCatId="process" qsTypeId="urn:microsoft.com/office/officeart/2005/8/quickstyle/simple3" qsCatId="simple" csTypeId="urn:microsoft.com/office/officeart/2005/8/colors/colorful5" csCatId="colorful" phldr="1"/>
      <dgm:spPr/>
      <dgm:t>
        <a:bodyPr/>
        <a:lstStyle/>
        <a:p>
          <a:endParaRPr lang="en-US"/>
        </a:p>
      </dgm:t>
    </dgm:pt>
    <dgm:pt modelId="{8A53544D-A52E-4DCD-911B-6EF1401E95DC}">
      <dgm:prSet phldrT="[Text]" custT="1"/>
      <dgm:spPr/>
      <dgm:t>
        <a:bodyPr/>
        <a:lstStyle/>
        <a:p>
          <a:r>
            <a:rPr lang="en-US" sz="2400" b="1" dirty="0"/>
            <a:t>763,676</a:t>
          </a:r>
          <a:r>
            <a:rPr lang="en-US" sz="1600" dirty="0"/>
            <a:t> </a:t>
          </a:r>
        </a:p>
        <a:p>
          <a:r>
            <a:rPr lang="en-US" sz="1600" dirty="0"/>
            <a:t>SWAG population aged 55-74</a:t>
          </a:r>
        </a:p>
      </dgm:t>
    </dgm:pt>
    <dgm:pt modelId="{CFDA5EA7-065A-4C38-ADE7-BB91DB898352}" type="parTrans" cxnId="{2AE4DFBB-0B07-4718-9859-E302306868E5}">
      <dgm:prSet/>
      <dgm:spPr/>
      <dgm:t>
        <a:bodyPr/>
        <a:lstStyle/>
        <a:p>
          <a:endParaRPr lang="en-US"/>
        </a:p>
      </dgm:t>
    </dgm:pt>
    <dgm:pt modelId="{072DDE7B-64A2-408C-828C-B9CE20229108}" type="sibTrans" cxnId="{2AE4DFBB-0B07-4718-9859-E302306868E5}">
      <dgm:prSet/>
      <dgm:spPr/>
      <dgm:t>
        <a:bodyPr/>
        <a:lstStyle/>
        <a:p>
          <a:endParaRPr lang="en-US"/>
        </a:p>
      </dgm:t>
    </dgm:pt>
    <dgm:pt modelId="{1C1A957F-4D3B-4B5D-B96C-F264CD1347FC}">
      <dgm:prSet phldrT="[Text]" custT="1"/>
      <dgm:spPr/>
      <dgm:t>
        <a:bodyPr/>
        <a:lstStyle/>
        <a:p>
          <a:r>
            <a:rPr lang="en-US" sz="2400" b="1" dirty="0"/>
            <a:t>366,565</a:t>
          </a:r>
        </a:p>
        <a:p>
          <a:r>
            <a:rPr lang="en-US" sz="1600" dirty="0"/>
            <a:t>48% current and ex-smokers</a:t>
          </a:r>
        </a:p>
      </dgm:t>
    </dgm:pt>
    <dgm:pt modelId="{6A0C4DE2-111B-4788-9B03-840F46650BFC}" type="parTrans" cxnId="{2E2C5AF7-0C9F-4EF2-9F97-2AB7128F2664}">
      <dgm:prSet/>
      <dgm:spPr/>
      <dgm:t>
        <a:bodyPr/>
        <a:lstStyle/>
        <a:p>
          <a:endParaRPr lang="en-US"/>
        </a:p>
      </dgm:t>
    </dgm:pt>
    <dgm:pt modelId="{FC181459-0F0F-43B7-B4A6-B88B2386ABF9}" type="sibTrans" cxnId="{2E2C5AF7-0C9F-4EF2-9F97-2AB7128F2664}">
      <dgm:prSet/>
      <dgm:spPr/>
      <dgm:t>
        <a:bodyPr/>
        <a:lstStyle/>
        <a:p>
          <a:endParaRPr lang="en-US"/>
        </a:p>
      </dgm:t>
    </dgm:pt>
    <dgm:pt modelId="{D5F99254-BD08-41E4-941A-F116D04F8EFC}">
      <dgm:prSet phldrT="[Text]" custT="1"/>
      <dgm:spPr>
        <a:solidFill>
          <a:schemeClr val="accent6">
            <a:lumMod val="40000"/>
            <a:lumOff val="60000"/>
            <a:alpha val="90000"/>
          </a:schemeClr>
        </a:solidFill>
      </dgm:spPr>
      <dgm:t>
        <a:bodyPr/>
        <a:lstStyle/>
        <a:p>
          <a:r>
            <a:rPr lang="en-US" sz="2600" b="1" dirty="0"/>
            <a:t>183,283</a:t>
          </a:r>
          <a:endParaRPr lang="en-US" sz="1000" b="1" dirty="0"/>
        </a:p>
        <a:p>
          <a:endParaRPr lang="en-US" sz="600" dirty="0"/>
        </a:p>
        <a:p>
          <a:r>
            <a:rPr lang="en-US" sz="1600" dirty="0"/>
            <a:t>50% LHC uptake</a:t>
          </a:r>
        </a:p>
      </dgm:t>
    </dgm:pt>
    <dgm:pt modelId="{6676D0C0-F1A6-488A-96B1-713D7FB35B44}" type="parTrans" cxnId="{D26326E3-57D1-495C-ACB3-6EAE2ED65265}">
      <dgm:prSet/>
      <dgm:spPr/>
      <dgm:t>
        <a:bodyPr/>
        <a:lstStyle/>
        <a:p>
          <a:endParaRPr lang="en-US"/>
        </a:p>
      </dgm:t>
    </dgm:pt>
    <dgm:pt modelId="{BC264DBC-EC89-4726-87DC-5712DA0F3DC4}" type="sibTrans" cxnId="{D26326E3-57D1-495C-ACB3-6EAE2ED65265}">
      <dgm:prSet/>
      <dgm:spPr/>
      <dgm:t>
        <a:bodyPr/>
        <a:lstStyle/>
        <a:p>
          <a:endParaRPr lang="en-US"/>
        </a:p>
      </dgm:t>
    </dgm:pt>
    <dgm:pt modelId="{68242B28-CE38-4B0F-8AE3-5E288B06A8E8}" type="pres">
      <dgm:prSet presAssocID="{7CA9FD16-A603-497F-ACD6-9762E40812E3}" presName="Name0" presStyleCnt="0">
        <dgm:presLayoutVars>
          <dgm:chMax val="11"/>
          <dgm:chPref val="11"/>
          <dgm:dir/>
          <dgm:resizeHandles/>
        </dgm:presLayoutVars>
      </dgm:prSet>
      <dgm:spPr/>
      <dgm:t>
        <a:bodyPr/>
        <a:lstStyle/>
        <a:p>
          <a:endParaRPr lang="en-GB"/>
        </a:p>
      </dgm:t>
    </dgm:pt>
    <dgm:pt modelId="{122BEA77-294A-4B80-89E0-2DB25BDED988}" type="pres">
      <dgm:prSet presAssocID="{D5F99254-BD08-41E4-941A-F116D04F8EFC}" presName="Accent3" presStyleCnt="0"/>
      <dgm:spPr/>
    </dgm:pt>
    <dgm:pt modelId="{2800C9A4-4AA6-47C4-856D-C289DF076557}" type="pres">
      <dgm:prSet presAssocID="{D5F99254-BD08-41E4-941A-F116D04F8EFC}" presName="Accent" presStyleLbl="node1" presStyleIdx="0" presStyleCnt="3"/>
      <dgm:spPr/>
    </dgm:pt>
    <dgm:pt modelId="{6DA5F7BC-9898-4DA6-B006-833F7E687E05}" type="pres">
      <dgm:prSet presAssocID="{D5F99254-BD08-41E4-941A-F116D04F8EFC}" presName="ParentBackground3" presStyleCnt="0"/>
      <dgm:spPr/>
    </dgm:pt>
    <dgm:pt modelId="{F1CC538C-F23B-43B0-93A9-B73D7C5EE0CC}" type="pres">
      <dgm:prSet presAssocID="{D5F99254-BD08-41E4-941A-F116D04F8EFC}" presName="ParentBackground" presStyleLbl="fgAcc1" presStyleIdx="0" presStyleCnt="3" custScaleX="110802" custScaleY="107619"/>
      <dgm:spPr/>
      <dgm:t>
        <a:bodyPr/>
        <a:lstStyle/>
        <a:p>
          <a:endParaRPr lang="en-GB"/>
        </a:p>
      </dgm:t>
    </dgm:pt>
    <dgm:pt modelId="{A6EA29ED-EE51-480D-B440-4CFD94B8883B}" type="pres">
      <dgm:prSet presAssocID="{D5F99254-BD08-41E4-941A-F116D04F8EFC}" presName="Parent3" presStyleLbl="revTx" presStyleIdx="0" presStyleCnt="0">
        <dgm:presLayoutVars>
          <dgm:chMax val="1"/>
          <dgm:chPref val="1"/>
          <dgm:bulletEnabled val="1"/>
        </dgm:presLayoutVars>
      </dgm:prSet>
      <dgm:spPr/>
      <dgm:t>
        <a:bodyPr/>
        <a:lstStyle/>
        <a:p>
          <a:endParaRPr lang="en-GB"/>
        </a:p>
      </dgm:t>
    </dgm:pt>
    <dgm:pt modelId="{EA9A16E3-BD96-4FF4-AAC4-9212294B4146}" type="pres">
      <dgm:prSet presAssocID="{1C1A957F-4D3B-4B5D-B96C-F264CD1347FC}" presName="Accent2" presStyleCnt="0"/>
      <dgm:spPr/>
    </dgm:pt>
    <dgm:pt modelId="{E5317D2E-2297-4690-A328-32C7ACAC7027}" type="pres">
      <dgm:prSet presAssocID="{1C1A957F-4D3B-4B5D-B96C-F264CD1347FC}" presName="Accent" presStyleLbl="node1" presStyleIdx="1" presStyleCnt="3" custScaleX="105865" custScaleY="97191"/>
      <dgm:spPr/>
    </dgm:pt>
    <dgm:pt modelId="{C270E305-AA90-4F3E-BD63-4234C5D43887}" type="pres">
      <dgm:prSet presAssocID="{1C1A957F-4D3B-4B5D-B96C-F264CD1347FC}" presName="ParentBackground2" presStyleCnt="0"/>
      <dgm:spPr/>
    </dgm:pt>
    <dgm:pt modelId="{4C8269D4-DD72-4126-B5F2-2CBBEC76C494}" type="pres">
      <dgm:prSet presAssocID="{1C1A957F-4D3B-4B5D-B96C-F264CD1347FC}" presName="ParentBackground" presStyleLbl="fgAcc1" presStyleIdx="1" presStyleCnt="3"/>
      <dgm:spPr/>
      <dgm:t>
        <a:bodyPr/>
        <a:lstStyle/>
        <a:p>
          <a:endParaRPr lang="en-GB"/>
        </a:p>
      </dgm:t>
    </dgm:pt>
    <dgm:pt modelId="{C274E11C-4062-48B7-94E3-85C7793AE73B}" type="pres">
      <dgm:prSet presAssocID="{1C1A957F-4D3B-4B5D-B96C-F264CD1347FC}" presName="Parent2" presStyleLbl="revTx" presStyleIdx="0" presStyleCnt="0">
        <dgm:presLayoutVars>
          <dgm:chMax val="1"/>
          <dgm:chPref val="1"/>
          <dgm:bulletEnabled val="1"/>
        </dgm:presLayoutVars>
      </dgm:prSet>
      <dgm:spPr/>
      <dgm:t>
        <a:bodyPr/>
        <a:lstStyle/>
        <a:p>
          <a:endParaRPr lang="en-GB"/>
        </a:p>
      </dgm:t>
    </dgm:pt>
    <dgm:pt modelId="{51E43C29-6B79-4D10-B1BB-EE6C186D9B24}" type="pres">
      <dgm:prSet presAssocID="{8A53544D-A52E-4DCD-911B-6EF1401E95DC}" presName="Accent1" presStyleCnt="0"/>
      <dgm:spPr/>
    </dgm:pt>
    <dgm:pt modelId="{C70BD6D9-28F2-4A5A-BC5A-146AC988734E}" type="pres">
      <dgm:prSet presAssocID="{8A53544D-A52E-4DCD-911B-6EF1401E95DC}" presName="Accent" presStyleLbl="node1" presStyleIdx="2" presStyleCnt="3" custScaleX="87132" custScaleY="93976"/>
      <dgm:spPr/>
    </dgm:pt>
    <dgm:pt modelId="{D3005F53-1635-467A-BAD4-A3228B659D84}" type="pres">
      <dgm:prSet presAssocID="{8A53544D-A52E-4DCD-911B-6EF1401E95DC}" presName="ParentBackground1" presStyleCnt="0"/>
      <dgm:spPr/>
    </dgm:pt>
    <dgm:pt modelId="{7D81AA10-22D5-4783-B88F-52ABA58B66DC}" type="pres">
      <dgm:prSet presAssocID="{8A53544D-A52E-4DCD-911B-6EF1401E95DC}" presName="ParentBackground" presStyleLbl="fgAcc1" presStyleIdx="2" presStyleCnt="3" custScaleX="89081" custScaleY="87890"/>
      <dgm:spPr/>
      <dgm:t>
        <a:bodyPr/>
        <a:lstStyle/>
        <a:p>
          <a:endParaRPr lang="en-GB"/>
        </a:p>
      </dgm:t>
    </dgm:pt>
    <dgm:pt modelId="{4B8ECFAA-109F-4E65-BFFC-384FAFA1D8EB}" type="pres">
      <dgm:prSet presAssocID="{8A53544D-A52E-4DCD-911B-6EF1401E95DC}" presName="Parent1" presStyleLbl="revTx" presStyleIdx="0" presStyleCnt="0">
        <dgm:presLayoutVars>
          <dgm:chMax val="1"/>
          <dgm:chPref val="1"/>
          <dgm:bulletEnabled val="1"/>
        </dgm:presLayoutVars>
      </dgm:prSet>
      <dgm:spPr/>
      <dgm:t>
        <a:bodyPr/>
        <a:lstStyle/>
        <a:p>
          <a:endParaRPr lang="en-GB"/>
        </a:p>
      </dgm:t>
    </dgm:pt>
  </dgm:ptLst>
  <dgm:cxnLst>
    <dgm:cxn modelId="{1ED5CB8B-7196-438A-AA84-9F61DC8FE777}" type="presOf" srcId="{D5F99254-BD08-41E4-941A-F116D04F8EFC}" destId="{F1CC538C-F23B-43B0-93A9-B73D7C5EE0CC}" srcOrd="0" destOrd="0" presId="urn:microsoft.com/office/officeart/2011/layout/CircleProcess"/>
    <dgm:cxn modelId="{F54CDC51-662A-4063-816B-D98F98EEFBC0}" type="presOf" srcId="{8A53544D-A52E-4DCD-911B-6EF1401E95DC}" destId="{4B8ECFAA-109F-4E65-BFFC-384FAFA1D8EB}" srcOrd="1" destOrd="0" presId="urn:microsoft.com/office/officeart/2011/layout/CircleProcess"/>
    <dgm:cxn modelId="{A18B8EAD-D92B-4EEA-AF18-AF8CD05CF8B6}" type="presOf" srcId="{1C1A957F-4D3B-4B5D-B96C-F264CD1347FC}" destId="{C274E11C-4062-48B7-94E3-85C7793AE73B}" srcOrd="1" destOrd="0" presId="urn:microsoft.com/office/officeart/2011/layout/CircleProcess"/>
    <dgm:cxn modelId="{56F469E2-0C15-4F6B-BCA8-CF15697AE552}" type="presOf" srcId="{8A53544D-A52E-4DCD-911B-6EF1401E95DC}" destId="{7D81AA10-22D5-4783-B88F-52ABA58B66DC}" srcOrd="0" destOrd="0" presId="urn:microsoft.com/office/officeart/2011/layout/CircleProcess"/>
    <dgm:cxn modelId="{B0B818BD-B418-412D-B865-93933EB2BD05}" type="presOf" srcId="{7CA9FD16-A603-497F-ACD6-9762E40812E3}" destId="{68242B28-CE38-4B0F-8AE3-5E288B06A8E8}" srcOrd="0" destOrd="0" presId="urn:microsoft.com/office/officeart/2011/layout/CircleProcess"/>
    <dgm:cxn modelId="{D26326E3-57D1-495C-ACB3-6EAE2ED65265}" srcId="{7CA9FD16-A603-497F-ACD6-9762E40812E3}" destId="{D5F99254-BD08-41E4-941A-F116D04F8EFC}" srcOrd="2" destOrd="0" parTransId="{6676D0C0-F1A6-488A-96B1-713D7FB35B44}" sibTransId="{BC264DBC-EC89-4726-87DC-5712DA0F3DC4}"/>
    <dgm:cxn modelId="{2AE4DFBB-0B07-4718-9859-E302306868E5}" srcId="{7CA9FD16-A603-497F-ACD6-9762E40812E3}" destId="{8A53544D-A52E-4DCD-911B-6EF1401E95DC}" srcOrd="0" destOrd="0" parTransId="{CFDA5EA7-065A-4C38-ADE7-BB91DB898352}" sibTransId="{072DDE7B-64A2-408C-828C-B9CE20229108}"/>
    <dgm:cxn modelId="{A0A6EADB-000A-44B0-9E55-EB84DB472F1E}" type="presOf" srcId="{D5F99254-BD08-41E4-941A-F116D04F8EFC}" destId="{A6EA29ED-EE51-480D-B440-4CFD94B8883B}" srcOrd="1" destOrd="0" presId="urn:microsoft.com/office/officeart/2011/layout/CircleProcess"/>
    <dgm:cxn modelId="{2E2C5AF7-0C9F-4EF2-9F97-2AB7128F2664}" srcId="{7CA9FD16-A603-497F-ACD6-9762E40812E3}" destId="{1C1A957F-4D3B-4B5D-B96C-F264CD1347FC}" srcOrd="1" destOrd="0" parTransId="{6A0C4DE2-111B-4788-9B03-840F46650BFC}" sibTransId="{FC181459-0F0F-43B7-B4A6-B88B2386ABF9}"/>
    <dgm:cxn modelId="{8D08D8E2-6FA0-4BAC-B393-3B0351EE99FA}" type="presOf" srcId="{1C1A957F-4D3B-4B5D-B96C-F264CD1347FC}" destId="{4C8269D4-DD72-4126-B5F2-2CBBEC76C494}" srcOrd="0" destOrd="0" presId="urn:microsoft.com/office/officeart/2011/layout/CircleProcess"/>
    <dgm:cxn modelId="{2A6F1BD7-CFB4-44C3-AEDE-6997B827AB26}" type="presParOf" srcId="{68242B28-CE38-4B0F-8AE3-5E288B06A8E8}" destId="{122BEA77-294A-4B80-89E0-2DB25BDED988}" srcOrd="0" destOrd="0" presId="urn:microsoft.com/office/officeart/2011/layout/CircleProcess"/>
    <dgm:cxn modelId="{746BC3CE-2F0E-45EB-8AC8-52F9528D82BB}" type="presParOf" srcId="{122BEA77-294A-4B80-89E0-2DB25BDED988}" destId="{2800C9A4-4AA6-47C4-856D-C289DF076557}" srcOrd="0" destOrd="0" presId="urn:microsoft.com/office/officeart/2011/layout/CircleProcess"/>
    <dgm:cxn modelId="{D0271542-6C22-485F-B25F-45A58FFBB23A}" type="presParOf" srcId="{68242B28-CE38-4B0F-8AE3-5E288B06A8E8}" destId="{6DA5F7BC-9898-4DA6-B006-833F7E687E05}" srcOrd="1" destOrd="0" presId="urn:microsoft.com/office/officeart/2011/layout/CircleProcess"/>
    <dgm:cxn modelId="{7A22D57C-A7D8-48B2-A9F7-4C12831FCF0C}" type="presParOf" srcId="{6DA5F7BC-9898-4DA6-B006-833F7E687E05}" destId="{F1CC538C-F23B-43B0-93A9-B73D7C5EE0CC}" srcOrd="0" destOrd="0" presId="urn:microsoft.com/office/officeart/2011/layout/CircleProcess"/>
    <dgm:cxn modelId="{4C85B20C-7AC1-443B-979C-3D79CFAEC2A2}" type="presParOf" srcId="{68242B28-CE38-4B0F-8AE3-5E288B06A8E8}" destId="{A6EA29ED-EE51-480D-B440-4CFD94B8883B}" srcOrd="2" destOrd="0" presId="urn:microsoft.com/office/officeart/2011/layout/CircleProcess"/>
    <dgm:cxn modelId="{CFE71DF8-0A3C-4A78-9498-3330E650A8B3}" type="presParOf" srcId="{68242B28-CE38-4B0F-8AE3-5E288B06A8E8}" destId="{EA9A16E3-BD96-4FF4-AAC4-9212294B4146}" srcOrd="3" destOrd="0" presId="urn:microsoft.com/office/officeart/2011/layout/CircleProcess"/>
    <dgm:cxn modelId="{0BE4CFF7-B38C-41F7-9FBE-6439F72A1343}" type="presParOf" srcId="{EA9A16E3-BD96-4FF4-AAC4-9212294B4146}" destId="{E5317D2E-2297-4690-A328-32C7ACAC7027}" srcOrd="0" destOrd="0" presId="urn:microsoft.com/office/officeart/2011/layout/CircleProcess"/>
    <dgm:cxn modelId="{9D18089A-6544-4B75-A1A2-F77CE259014C}" type="presParOf" srcId="{68242B28-CE38-4B0F-8AE3-5E288B06A8E8}" destId="{C270E305-AA90-4F3E-BD63-4234C5D43887}" srcOrd="4" destOrd="0" presId="urn:microsoft.com/office/officeart/2011/layout/CircleProcess"/>
    <dgm:cxn modelId="{C9C2AB0E-B261-4E58-95AA-B57F5DA0A52A}" type="presParOf" srcId="{C270E305-AA90-4F3E-BD63-4234C5D43887}" destId="{4C8269D4-DD72-4126-B5F2-2CBBEC76C494}" srcOrd="0" destOrd="0" presId="urn:microsoft.com/office/officeart/2011/layout/CircleProcess"/>
    <dgm:cxn modelId="{785F7999-121B-4FE8-BD2E-83BE2A1AF99E}" type="presParOf" srcId="{68242B28-CE38-4B0F-8AE3-5E288B06A8E8}" destId="{C274E11C-4062-48B7-94E3-85C7793AE73B}" srcOrd="5" destOrd="0" presId="urn:microsoft.com/office/officeart/2011/layout/CircleProcess"/>
    <dgm:cxn modelId="{77178162-12A3-4809-B864-F535D304BA95}" type="presParOf" srcId="{68242B28-CE38-4B0F-8AE3-5E288B06A8E8}" destId="{51E43C29-6B79-4D10-B1BB-EE6C186D9B24}" srcOrd="6" destOrd="0" presId="urn:microsoft.com/office/officeart/2011/layout/CircleProcess"/>
    <dgm:cxn modelId="{2C772CCE-72C9-41B4-84F6-DCCBF43F73CD}" type="presParOf" srcId="{51E43C29-6B79-4D10-B1BB-EE6C186D9B24}" destId="{C70BD6D9-28F2-4A5A-BC5A-146AC988734E}" srcOrd="0" destOrd="0" presId="urn:microsoft.com/office/officeart/2011/layout/CircleProcess"/>
    <dgm:cxn modelId="{0C33BE9A-09BC-438D-91F3-20D0EC821E9F}" type="presParOf" srcId="{68242B28-CE38-4B0F-8AE3-5E288B06A8E8}" destId="{D3005F53-1635-467A-BAD4-A3228B659D84}" srcOrd="7" destOrd="0" presId="urn:microsoft.com/office/officeart/2011/layout/CircleProcess"/>
    <dgm:cxn modelId="{871E9EA9-8A2E-4A23-BA9E-C2202203E1AF}" type="presParOf" srcId="{D3005F53-1635-467A-BAD4-A3228B659D84}" destId="{7D81AA10-22D5-4783-B88F-52ABA58B66DC}" srcOrd="0" destOrd="0" presId="urn:microsoft.com/office/officeart/2011/layout/CircleProcess"/>
    <dgm:cxn modelId="{91A7EB62-37D6-4355-B4CC-A2ED5479DA9E}" type="presParOf" srcId="{68242B28-CE38-4B0F-8AE3-5E288B06A8E8}" destId="{4B8ECFAA-109F-4E65-BFFC-384FAFA1D8EB}"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BEFEC-D795-4DAC-9C2E-951BE77FDD50}">
      <dsp:nvSpPr>
        <dsp:cNvPr id="0" name=""/>
        <dsp:cNvSpPr/>
      </dsp:nvSpPr>
      <dsp:spPr>
        <a:xfrm>
          <a:off x="8025" y="250923"/>
          <a:ext cx="2398667" cy="1439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a:t>Earlier diagnosis of lung cancer</a:t>
          </a:r>
        </a:p>
      </dsp:txBody>
      <dsp:txXfrm>
        <a:off x="50178" y="293076"/>
        <a:ext cx="2314361" cy="1354894"/>
      </dsp:txXfrm>
    </dsp:sp>
    <dsp:sp modelId="{CA45017E-0392-49A0-B88B-9E1127FE8630}">
      <dsp:nvSpPr>
        <dsp:cNvPr id="0" name=""/>
        <dsp:cNvSpPr/>
      </dsp:nvSpPr>
      <dsp:spPr>
        <a:xfrm>
          <a:off x="2646559" y="673088"/>
          <a:ext cx="508517" cy="594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dirty="0"/>
        </a:p>
      </dsp:txBody>
      <dsp:txXfrm>
        <a:off x="2646559" y="792062"/>
        <a:ext cx="355962" cy="356921"/>
      </dsp:txXfrm>
    </dsp:sp>
    <dsp:sp modelId="{C23FF9EC-0A95-468F-9D78-277447EEBC07}">
      <dsp:nvSpPr>
        <dsp:cNvPr id="0" name=""/>
        <dsp:cNvSpPr/>
      </dsp:nvSpPr>
      <dsp:spPr>
        <a:xfrm>
          <a:off x="3366159" y="250923"/>
          <a:ext cx="2398667" cy="1439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a:t>Better treatment options</a:t>
          </a:r>
        </a:p>
      </dsp:txBody>
      <dsp:txXfrm>
        <a:off x="3408312" y="293076"/>
        <a:ext cx="2314361" cy="1354894"/>
      </dsp:txXfrm>
    </dsp:sp>
    <dsp:sp modelId="{5F44AE3F-2F17-4E5C-97DA-40CBCFB171C6}">
      <dsp:nvSpPr>
        <dsp:cNvPr id="0" name=""/>
        <dsp:cNvSpPr/>
      </dsp:nvSpPr>
      <dsp:spPr>
        <a:xfrm>
          <a:off x="6004693" y="673088"/>
          <a:ext cx="508517" cy="594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dirty="0"/>
        </a:p>
      </dsp:txBody>
      <dsp:txXfrm>
        <a:off x="6004693" y="792062"/>
        <a:ext cx="355962" cy="356921"/>
      </dsp:txXfrm>
    </dsp:sp>
    <dsp:sp modelId="{82191EE7-89E0-4A27-AC88-746FE56451A0}">
      <dsp:nvSpPr>
        <dsp:cNvPr id="0" name=""/>
        <dsp:cNvSpPr/>
      </dsp:nvSpPr>
      <dsp:spPr>
        <a:xfrm>
          <a:off x="6724294" y="250923"/>
          <a:ext cx="2398667" cy="1439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a:t>Improve survival rates</a:t>
          </a:r>
        </a:p>
      </dsp:txBody>
      <dsp:txXfrm>
        <a:off x="6766447" y="293076"/>
        <a:ext cx="2314361" cy="1354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57F4EC0-D43D-4FDE-AF9F-3A526B2C91D1}"/>
              </a:ext>
            </a:extLst>
          </p:cNvPr>
          <p:cNvSpPr>
            <a:spLocks noGrp="1"/>
          </p:cNvSpPr>
          <p:nvPr>
            <p:ph type="hdr" sz="quarter"/>
          </p:nvPr>
        </p:nvSpPr>
        <p:spPr>
          <a:xfrm>
            <a:off x="0" y="0"/>
            <a:ext cx="2984871" cy="502755"/>
          </a:xfrm>
          <a:prstGeom prst="rect">
            <a:avLst/>
          </a:prstGeom>
        </p:spPr>
        <p:txBody>
          <a:bodyPr vert="horz" lIns="96616" tIns="48308" rIns="96616" bIns="48308" rtlCol="0"/>
          <a:lstStyle>
            <a:lvl1pPr algn="l" eaLnBrk="1" fontAlgn="auto" hangingPunct="1">
              <a:spcBef>
                <a:spcPts val="0"/>
              </a:spcBef>
              <a:spcAft>
                <a:spcPts val="0"/>
              </a:spcAft>
              <a:defRPr sz="1300">
                <a:latin typeface="+mn-lt"/>
              </a:defRPr>
            </a:lvl1pPr>
          </a:lstStyle>
          <a:p>
            <a:pPr>
              <a:defRPr/>
            </a:pPr>
            <a:endParaRPr lang="en-GB"/>
          </a:p>
        </p:txBody>
      </p:sp>
      <p:sp>
        <p:nvSpPr>
          <p:cNvPr id="3" name="Date Placeholder 2">
            <a:extLst>
              <a:ext uri="{FF2B5EF4-FFF2-40B4-BE49-F238E27FC236}">
                <a16:creationId xmlns:a16="http://schemas.microsoft.com/office/drawing/2014/main" xmlns="" id="{26635E18-32FA-4C95-8D8D-8214EA98CE64}"/>
              </a:ext>
            </a:extLst>
          </p:cNvPr>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eaLnBrk="1" fontAlgn="auto" hangingPunct="1">
              <a:spcBef>
                <a:spcPts val="0"/>
              </a:spcBef>
              <a:spcAft>
                <a:spcPts val="0"/>
              </a:spcAft>
              <a:defRPr sz="1300" smtClean="0">
                <a:latin typeface="+mn-lt"/>
              </a:defRPr>
            </a:lvl1pPr>
          </a:lstStyle>
          <a:p>
            <a:pPr>
              <a:defRPr/>
            </a:pPr>
            <a:fld id="{FD79A7AD-555C-4FD3-905A-116AC3F088E5}" type="datetimeFigureOut">
              <a:rPr lang="en-GB"/>
              <a:pPr>
                <a:defRPr/>
              </a:pPr>
              <a:t>29/09/2021</a:t>
            </a:fld>
            <a:endParaRPr lang="en-GB"/>
          </a:p>
        </p:txBody>
      </p:sp>
      <p:sp>
        <p:nvSpPr>
          <p:cNvPr id="4" name="Footer Placeholder 3">
            <a:extLst>
              <a:ext uri="{FF2B5EF4-FFF2-40B4-BE49-F238E27FC236}">
                <a16:creationId xmlns:a16="http://schemas.microsoft.com/office/drawing/2014/main" xmlns="" id="{09DD37F1-CBD5-49C1-B1F7-E9A35665EC1E}"/>
              </a:ext>
            </a:extLst>
          </p:cNvPr>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eaLnBrk="1" fontAlgn="auto" hangingPunct="1">
              <a:spcBef>
                <a:spcPts val="0"/>
              </a:spcBef>
              <a:spcAft>
                <a:spcPts val="0"/>
              </a:spcAft>
              <a:defRPr sz="1300">
                <a:latin typeface="+mn-lt"/>
              </a:defRPr>
            </a:lvl1pPr>
          </a:lstStyle>
          <a:p>
            <a:pPr>
              <a:defRPr/>
            </a:pPr>
            <a:endParaRPr lang="en-GB"/>
          </a:p>
        </p:txBody>
      </p:sp>
      <p:sp>
        <p:nvSpPr>
          <p:cNvPr id="5" name="Slide Number Placeholder 4">
            <a:extLst>
              <a:ext uri="{FF2B5EF4-FFF2-40B4-BE49-F238E27FC236}">
                <a16:creationId xmlns:a16="http://schemas.microsoft.com/office/drawing/2014/main" xmlns="" id="{7AFE85CE-06A0-461B-8B0E-E2E5C0340745}"/>
              </a:ext>
            </a:extLst>
          </p:cNvPr>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eaLnBrk="1" fontAlgn="auto" hangingPunct="1">
              <a:spcBef>
                <a:spcPts val="0"/>
              </a:spcBef>
              <a:spcAft>
                <a:spcPts val="0"/>
              </a:spcAft>
              <a:defRPr sz="1300" smtClean="0">
                <a:latin typeface="+mn-lt"/>
              </a:defRPr>
            </a:lvl1pPr>
          </a:lstStyle>
          <a:p>
            <a:pPr>
              <a:defRPr/>
            </a:pPr>
            <a:fld id="{9C47F568-1C7E-4DAB-8099-6937DAA35312}" type="slidenum">
              <a:rPr lang="en-GB"/>
              <a:pPr>
                <a:defRPr/>
              </a:pPr>
              <a:t>‹#›</a:t>
            </a:fld>
            <a:endParaRPr lang="en-GB"/>
          </a:p>
        </p:txBody>
      </p:sp>
    </p:spTree>
    <p:extLst>
      <p:ext uri="{BB962C8B-B14F-4D97-AF65-F5344CB8AC3E}">
        <p14:creationId xmlns:p14="http://schemas.microsoft.com/office/powerpoint/2010/main" val="3648343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FC0B1052-951F-4341-95D7-5D136E9B1D1B}" type="datetimeFigureOut">
              <a:rPr lang="en-GB" smtClean="0"/>
              <a:t>29/09/2021</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D3AAB152-01FB-455C-8FE0-85ACD3EB75ED}" type="slidenum">
              <a:rPr lang="en-GB" smtClean="0"/>
              <a:t>‹#›</a:t>
            </a:fld>
            <a:endParaRPr lang="en-GB"/>
          </a:p>
        </p:txBody>
      </p:sp>
    </p:spTree>
    <p:extLst>
      <p:ext uri="{BB962C8B-B14F-4D97-AF65-F5344CB8AC3E}">
        <p14:creationId xmlns:p14="http://schemas.microsoft.com/office/powerpoint/2010/main" val="137540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AAB152-01FB-455C-8FE0-85ACD3EB75ED}" type="slidenum">
              <a:rPr lang="en-GB" smtClean="0"/>
              <a:t>1</a:t>
            </a:fld>
            <a:endParaRPr lang="en-GB"/>
          </a:p>
        </p:txBody>
      </p:sp>
    </p:spTree>
    <p:extLst>
      <p:ext uri="{BB962C8B-B14F-4D97-AF65-F5344CB8AC3E}">
        <p14:creationId xmlns:p14="http://schemas.microsoft.com/office/powerpoint/2010/main" val="4049322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Total</a:t>
            </a:r>
            <a:r>
              <a:rPr lang="en-GB" sz="1400" baseline="0" dirty="0"/>
              <a:t> SWAG population 3,268,000</a:t>
            </a:r>
          </a:p>
          <a:p>
            <a:r>
              <a:rPr lang="en-GB" sz="1400" baseline="0" dirty="0"/>
              <a:t>763,676 aged 55-74</a:t>
            </a:r>
          </a:p>
          <a:p>
            <a:r>
              <a:rPr lang="en-GB" sz="1400" dirty="0"/>
              <a:t>366,565 are current or ex-smokers</a:t>
            </a:r>
          </a:p>
          <a:p>
            <a:r>
              <a:rPr lang="en-GB" sz="1400" dirty="0"/>
              <a:t>Assuming</a:t>
            </a:r>
            <a:r>
              <a:rPr lang="en-GB" sz="1400" baseline="0" dirty="0"/>
              <a:t> 50% will take up lung checks – 183,283 people could uptake the checks</a:t>
            </a:r>
            <a:endParaRPr lang="en-GB" sz="1400" dirty="0"/>
          </a:p>
        </p:txBody>
      </p:sp>
      <p:sp>
        <p:nvSpPr>
          <p:cNvPr id="4" name="Slide Number Placeholder 3"/>
          <p:cNvSpPr>
            <a:spLocks noGrp="1"/>
          </p:cNvSpPr>
          <p:nvPr>
            <p:ph type="sldNum" sz="quarter" idx="10"/>
          </p:nvPr>
        </p:nvSpPr>
        <p:spPr/>
        <p:txBody>
          <a:bodyPr/>
          <a:lstStyle/>
          <a:p>
            <a:fld id="{9B0DE6BF-22A9-4FA2-BC91-097CF88D737E}" type="slidenum">
              <a:rPr lang="en-GB" smtClean="0"/>
              <a:t>12</a:t>
            </a:fld>
            <a:endParaRPr lang="en-GB"/>
          </a:p>
        </p:txBody>
      </p:sp>
    </p:spTree>
    <p:extLst>
      <p:ext uri="{BB962C8B-B14F-4D97-AF65-F5344CB8AC3E}">
        <p14:creationId xmlns:p14="http://schemas.microsoft.com/office/powerpoint/2010/main" val="29664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AAB152-01FB-455C-8FE0-85ACD3EB75ED}" type="slidenum">
              <a:rPr lang="en-GB" smtClean="0"/>
              <a:t>14</a:t>
            </a:fld>
            <a:endParaRPr lang="en-GB"/>
          </a:p>
        </p:txBody>
      </p:sp>
    </p:spTree>
    <p:extLst>
      <p:ext uri="{BB962C8B-B14F-4D97-AF65-F5344CB8AC3E}">
        <p14:creationId xmlns:p14="http://schemas.microsoft.com/office/powerpoint/2010/main" val="427893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AAB152-01FB-455C-8FE0-85ACD3EB75ED}" type="slidenum">
              <a:rPr lang="en-GB" smtClean="0"/>
              <a:t>2</a:t>
            </a:fld>
            <a:endParaRPr lang="en-GB"/>
          </a:p>
        </p:txBody>
      </p:sp>
    </p:spTree>
    <p:extLst>
      <p:ext uri="{BB962C8B-B14F-4D97-AF65-F5344CB8AC3E}">
        <p14:creationId xmlns:p14="http://schemas.microsoft.com/office/powerpoint/2010/main" val="2057842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600" dirty="0">
                <a:solidFill>
                  <a:srgbClr val="000000"/>
                </a:solidFill>
                <a:latin typeface="Arial" panose="020B0604020202020204" pitchFamily="34" charset="0"/>
                <a:ea typeface="Arial" panose="020B0604020202020204" pitchFamily="34" charset="0"/>
                <a:cs typeface="Arial" panose="020B0604020202020204" pitchFamily="34" charset="0"/>
              </a:rPr>
              <a:t>Complete all lung health checks by March 2022 and all follow-up CT scans by March 2024. </a:t>
            </a:r>
          </a:p>
          <a:p>
            <a:pPr>
              <a:lnSpc>
                <a:spcPct val="115000"/>
              </a:lnSpc>
            </a:pPr>
            <a:endPar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pP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Southampton only site in South Central/South West England.</a:t>
            </a:r>
            <a:endParaRPr lang="en-GB" sz="1600" dirty="0">
              <a:latin typeface="Arial" panose="020B0604020202020204" pitchFamily="34" charset="0"/>
              <a:ea typeface="Times New Roman" panose="02020603050405020304" pitchFamily="18"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Supports LTP Ambition By 2028  </a:t>
            </a:r>
          </a:p>
          <a:p>
            <a:r>
              <a:rPr lang="en-GB" sz="1600" dirty="0">
                <a:latin typeface="Arial" panose="020B0604020202020204" pitchFamily="34" charset="0"/>
                <a:cs typeface="Arial" panose="020B0604020202020204" pitchFamily="34" charset="0"/>
              </a:rPr>
              <a:t>75% of all cancer diagnosed at early stage </a:t>
            </a:r>
          </a:p>
          <a:p>
            <a:r>
              <a:rPr lang="en-GB" sz="1600" b="0" dirty="0">
                <a:latin typeface="Arial" panose="020B0604020202020204" pitchFamily="34" charset="0"/>
                <a:cs typeface="Arial" panose="020B0604020202020204" pitchFamily="34" charset="0"/>
              </a:rPr>
              <a:t>55,000</a:t>
            </a:r>
            <a:r>
              <a:rPr lang="en-GB" sz="1600" dirty="0">
                <a:latin typeface="Arial" panose="020B0604020202020204" pitchFamily="34" charset="0"/>
                <a:cs typeface="Arial" panose="020B0604020202020204" pitchFamily="34" charset="0"/>
              </a:rPr>
              <a:t> more people living 5 years or more after their diagnosis </a:t>
            </a:r>
          </a:p>
          <a:p>
            <a:r>
              <a:rPr lang="en-GB" sz="1600" dirty="0">
                <a:latin typeface="Arial" panose="020B0604020202020204" pitchFamily="34" charset="0"/>
                <a:cs typeface="Arial" panose="020B0604020202020204" pitchFamily="34" charset="0"/>
              </a:rPr>
              <a:t>reduce inequalities in cancer outcomes</a:t>
            </a:r>
          </a:p>
        </p:txBody>
      </p:sp>
      <p:sp>
        <p:nvSpPr>
          <p:cNvPr id="4" name="Slide Number Placeholder 3"/>
          <p:cNvSpPr>
            <a:spLocks noGrp="1"/>
          </p:cNvSpPr>
          <p:nvPr>
            <p:ph type="sldNum" sz="quarter" idx="5"/>
          </p:nvPr>
        </p:nvSpPr>
        <p:spPr/>
        <p:txBody>
          <a:bodyPr/>
          <a:lstStyle/>
          <a:p>
            <a:fld id="{D3AAB152-01FB-455C-8FE0-85ACD3EB75ED}" type="slidenum">
              <a:rPr lang="en-GB" smtClean="0"/>
              <a:t>3</a:t>
            </a:fld>
            <a:endParaRPr lang="en-GB" dirty="0"/>
          </a:p>
        </p:txBody>
      </p:sp>
    </p:spTree>
    <p:extLst>
      <p:ext uri="{BB962C8B-B14F-4D97-AF65-F5344CB8AC3E}">
        <p14:creationId xmlns:p14="http://schemas.microsoft.com/office/powerpoint/2010/main" val="265208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AAB152-01FB-455C-8FE0-85ACD3EB75ED}" type="slidenum">
              <a:rPr lang="en-GB" smtClean="0"/>
              <a:t>5</a:t>
            </a:fld>
            <a:endParaRPr lang="en-GB"/>
          </a:p>
        </p:txBody>
      </p:sp>
    </p:spTree>
    <p:extLst>
      <p:ext uri="{BB962C8B-B14F-4D97-AF65-F5344CB8AC3E}">
        <p14:creationId xmlns:p14="http://schemas.microsoft.com/office/powerpoint/2010/main" val="857434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222222"/>
                </a:solidFill>
                <a:effectLst/>
              </a:rPr>
              <a:t>The NHS classifies individuals as eligible for lung cancer screening using </a:t>
            </a:r>
            <a:r>
              <a:rPr lang="en-GB" sz="1800" b="1" dirty="0">
                <a:solidFill>
                  <a:srgbClr val="222222"/>
                </a:solidFill>
                <a:effectLst/>
              </a:rPr>
              <a:t>two risk prediction models</a:t>
            </a:r>
            <a:r>
              <a:rPr lang="en-GB" sz="1800" dirty="0">
                <a:solidFill>
                  <a:srgbClr val="222222"/>
                </a:solidFill>
                <a:effectLst/>
              </a:rPr>
              <a:t>, PLCOm2012 and Liverpool Lung Project-v2 (LLPv2). </a:t>
            </a:r>
          </a:p>
          <a:p>
            <a:endParaRPr lang="en-GB" sz="1800" dirty="0">
              <a:solidFill>
                <a:srgbClr val="767676"/>
              </a:solidFill>
              <a:effectLst/>
            </a:endParaRPr>
          </a:p>
          <a:p>
            <a:r>
              <a:rPr lang="en-GB" sz="1800" dirty="0">
                <a:solidFill>
                  <a:srgbClr val="767676"/>
                </a:solidFill>
                <a:effectLst/>
              </a:rPr>
              <a:t>PLCOm2012is</a:t>
            </a:r>
            <a:r>
              <a:rPr lang="en-GB" sz="1800" b="1" dirty="0">
                <a:solidFill>
                  <a:srgbClr val="767676"/>
                </a:solidFill>
                <a:effectLst/>
              </a:rPr>
              <a:t> a logistic regression model based on U.S. data, incorporating sociodemographic and health factors, which predicts 6‐year lung cancer risk among ever‐smokers, and thus may better predict those who might benefit from screening than criteria based solely on age and smoking history.</a:t>
            </a:r>
            <a:endParaRPr lang="en-GB" sz="1800" dirty="0"/>
          </a:p>
        </p:txBody>
      </p:sp>
      <p:sp>
        <p:nvSpPr>
          <p:cNvPr id="4" name="Slide Number Placeholder 3"/>
          <p:cNvSpPr>
            <a:spLocks noGrp="1"/>
          </p:cNvSpPr>
          <p:nvPr>
            <p:ph type="sldNum" sz="quarter" idx="5"/>
          </p:nvPr>
        </p:nvSpPr>
        <p:spPr/>
        <p:txBody>
          <a:bodyPr/>
          <a:lstStyle/>
          <a:p>
            <a:fld id="{D3AAB152-01FB-455C-8FE0-85ACD3EB75ED}" type="slidenum">
              <a:rPr lang="en-GB" smtClean="0"/>
              <a:t>6</a:t>
            </a:fld>
            <a:endParaRPr lang="en-GB"/>
          </a:p>
        </p:txBody>
      </p:sp>
    </p:spTree>
    <p:extLst>
      <p:ext uri="{BB962C8B-B14F-4D97-AF65-F5344CB8AC3E}">
        <p14:creationId xmlns:p14="http://schemas.microsoft.com/office/powerpoint/2010/main" val="3301400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t>Appropriate pathway, based on evidence and BTS (British Thoracic Guidelines) guidelines.</a:t>
            </a:r>
          </a:p>
          <a:p>
            <a:r>
              <a:rPr lang="en-GB" sz="1800" b="1" dirty="0"/>
              <a:t>Patient – B </a:t>
            </a:r>
            <a:r>
              <a:rPr lang="en-GB" sz="1800" dirty="0"/>
              <a:t>Intermediate results and </a:t>
            </a:r>
            <a:r>
              <a:rPr lang="en-GB" sz="1800" b="1" dirty="0"/>
              <a:t>C</a:t>
            </a:r>
            <a:r>
              <a:rPr lang="en-GB" sz="1800" dirty="0"/>
              <a:t> no significant findings or nodules Follow up/Safety netting – monitor </a:t>
            </a:r>
            <a:r>
              <a:rPr lang="en-GB" sz="1800" b="1" dirty="0"/>
              <a:t>ATTRITION (non attendants)</a:t>
            </a:r>
          </a:p>
          <a:p>
            <a:endParaRPr lang="en-GB" sz="1800" dirty="0"/>
          </a:p>
          <a:p>
            <a:r>
              <a:rPr lang="en-GB" sz="1800" dirty="0"/>
              <a:t>But will be undermined if the right people don’t engage with it</a:t>
            </a:r>
          </a:p>
          <a:p>
            <a:r>
              <a:rPr lang="en-GB" sz="1800" dirty="0"/>
              <a:t>Engagement starts with initial attendance or uptake.</a:t>
            </a:r>
          </a:p>
          <a:p>
            <a:endParaRPr lang="en-GB" dirty="0"/>
          </a:p>
        </p:txBody>
      </p:sp>
      <p:sp>
        <p:nvSpPr>
          <p:cNvPr id="4" name="Slide Number Placeholder 3"/>
          <p:cNvSpPr>
            <a:spLocks noGrp="1"/>
          </p:cNvSpPr>
          <p:nvPr>
            <p:ph type="sldNum" sz="quarter" idx="5"/>
          </p:nvPr>
        </p:nvSpPr>
        <p:spPr/>
        <p:txBody>
          <a:bodyPr/>
          <a:lstStyle/>
          <a:p>
            <a:fld id="{D3AAB152-01FB-455C-8FE0-85ACD3EB75ED}" type="slidenum">
              <a:rPr lang="en-GB" smtClean="0"/>
              <a:t>7</a:t>
            </a:fld>
            <a:endParaRPr lang="en-GB" dirty="0"/>
          </a:p>
        </p:txBody>
      </p:sp>
    </p:spTree>
    <p:extLst>
      <p:ext uri="{BB962C8B-B14F-4D97-AF65-F5344CB8AC3E}">
        <p14:creationId xmlns:p14="http://schemas.microsoft.com/office/powerpoint/2010/main" val="302987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Manchester’s Lung Health Check Pilot</a:t>
            </a:r>
          </a:p>
          <a:p>
            <a:r>
              <a:rPr lang="en-GB" sz="1600" dirty="0"/>
              <a:t>Patient smokers and ex smoker  invited from </a:t>
            </a:r>
            <a:r>
              <a:rPr lang="en-GB" sz="1600" b="1" dirty="0"/>
              <a:t>14 GP practices </a:t>
            </a:r>
            <a:endParaRPr lang="en-GB" sz="1600" dirty="0"/>
          </a:p>
          <a:p>
            <a:r>
              <a:rPr lang="en-GB" sz="1600" dirty="0"/>
              <a:t>Lung Health Checked based in supermarket car parks (one stop shop). Following assessment by nurse high risk patients invited to have an immediate LDCT</a:t>
            </a:r>
          </a:p>
          <a:p>
            <a:r>
              <a:rPr lang="en-GB" sz="1600" dirty="0"/>
              <a:t>CT scans usually reported witing 14 days. (most scans negative)</a:t>
            </a:r>
          </a:p>
          <a:p>
            <a:endParaRPr lang="en-GB" sz="1600" dirty="0"/>
          </a:p>
          <a:p>
            <a:endParaRPr lang="en-GB" sz="1600" dirty="0"/>
          </a:p>
          <a:p>
            <a:pPr marL="241539" indent="-241539">
              <a:buAutoNum type="arabicPlain" startAt="2500"/>
            </a:pPr>
            <a:r>
              <a:rPr lang="en-GB" sz="1600" dirty="0"/>
              <a:t>  Attended for Lung Health Checks</a:t>
            </a:r>
          </a:p>
          <a:p>
            <a:r>
              <a:rPr lang="en-GB" sz="1600" b="1" dirty="0"/>
              <a:t>46 lung cancer detected </a:t>
            </a:r>
            <a:r>
              <a:rPr lang="en-GB" sz="1600" dirty="0"/>
              <a:t>(42 patients)</a:t>
            </a:r>
          </a:p>
          <a:p>
            <a:r>
              <a:rPr lang="en-GB" sz="1600" dirty="0"/>
              <a:t>Almost </a:t>
            </a:r>
            <a:r>
              <a:rPr lang="en-GB" sz="1600" b="1" dirty="0"/>
              <a:t>8 out of 10 cancers were early stage and I in 10 had stage 4 advanced lung cancer. </a:t>
            </a:r>
          </a:p>
          <a:p>
            <a:endParaRPr lang="en-GB" dirty="0"/>
          </a:p>
        </p:txBody>
      </p:sp>
      <p:sp>
        <p:nvSpPr>
          <p:cNvPr id="4" name="Slide Number Placeholder 3"/>
          <p:cNvSpPr>
            <a:spLocks noGrp="1"/>
          </p:cNvSpPr>
          <p:nvPr>
            <p:ph type="sldNum" sz="quarter" idx="5"/>
          </p:nvPr>
        </p:nvSpPr>
        <p:spPr/>
        <p:txBody>
          <a:bodyPr/>
          <a:lstStyle/>
          <a:p>
            <a:fld id="{2B925C29-6A11-4C7D-B38D-5C318A0574AC}" type="slidenum">
              <a:rPr lang="en-GB" smtClean="0"/>
              <a:t>8</a:t>
            </a:fld>
            <a:endParaRPr lang="en-GB"/>
          </a:p>
        </p:txBody>
      </p:sp>
    </p:spTree>
    <p:extLst>
      <p:ext uri="{BB962C8B-B14F-4D97-AF65-F5344CB8AC3E}">
        <p14:creationId xmlns:p14="http://schemas.microsoft.com/office/powerpoint/2010/main" val="1927062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SWAG has a higher proportion of the population aged 55-74 than the England average</a:t>
            </a:r>
          </a:p>
          <a:p>
            <a:endParaRPr lang="en-GB" sz="1400" dirty="0"/>
          </a:p>
          <a:p>
            <a:r>
              <a:rPr lang="en-GB" sz="1400" dirty="0"/>
              <a:t>Although</a:t>
            </a:r>
            <a:r>
              <a:rPr lang="en-GB" sz="1400" baseline="0" dirty="0"/>
              <a:t> the smoking prevalence overall for SWAG is lower than England, it has a significantly higher rate of ex-smokers – with all STP areas reporting significantly higher than England for ex-smokers.</a:t>
            </a:r>
          </a:p>
          <a:p>
            <a:endParaRPr lang="en-GB" sz="1400" baseline="0" dirty="0"/>
          </a:p>
          <a:p>
            <a:r>
              <a:rPr lang="en-GB" sz="1400" baseline="0" dirty="0"/>
              <a:t>Somerset has a high rate of smokers and ex-smokers and a higher rate of 2WW lung cancer referrals</a:t>
            </a:r>
          </a:p>
          <a:p>
            <a:endParaRPr lang="en-GB" sz="1400" baseline="0" dirty="0"/>
          </a:p>
          <a:p>
            <a:r>
              <a:rPr lang="en-GB" sz="1400" baseline="0" dirty="0"/>
              <a:t>SWAG overall has a similar IMD deprivation rate to the England average. BNSSG has the highest rate of deprivation within SWAG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26% of the SWAG total population are in the &gt;20 IMD score. </a:t>
            </a:r>
            <a:r>
              <a:rPr lang="en-GB" sz="1800">
                <a:solidFill>
                  <a:srgbClr val="000000"/>
                </a:solidFill>
                <a:effectLst/>
                <a:latin typeface="Calibri" panose="020F0502020204030204" pitchFamily="34" charset="0"/>
                <a:ea typeface="Calibri" panose="020F0502020204030204" pitchFamily="34" charset="0"/>
              </a:rPr>
              <a:t>If Swindon is included it is 25%.</a:t>
            </a:r>
            <a:endParaRPr lang="en-GB" sz="1800">
              <a:effectLst/>
              <a:latin typeface="Calibri" panose="020F0502020204030204" pitchFamily="34" charset="0"/>
              <a:ea typeface="Calibri" panose="020F0502020204030204" pitchFamily="34" charset="0"/>
            </a:endParaRPr>
          </a:p>
          <a:p>
            <a:endParaRPr lang="en-GB" sz="1400" dirty="0"/>
          </a:p>
        </p:txBody>
      </p:sp>
      <p:sp>
        <p:nvSpPr>
          <p:cNvPr id="4" name="Slide Number Placeholder 3"/>
          <p:cNvSpPr>
            <a:spLocks noGrp="1"/>
          </p:cNvSpPr>
          <p:nvPr>
            <p:ph type="sldNum" sz="quarter" idx="10"/>
          </p:nvPr>
        </p:nvSpPr>
        <p:spPr/>
        <p:txBody>
          <a:bodyPr/>
          <a:lstStyle/>
          <a:p>
            <a:fld id="{9B0DE6BF-22A9-4FA2-BC91-097CF88D737E}" type="slidenum">
              <a:rPr lang="en-GB" smtClean="0"/>
              <a:t>9</a:t>
            </a:fld>
            <a:endParaRPr lang="en-GB"/>
          </a:p>
        </p:txBody>
      </p:sp>
    </p:spTree>
    <p:extLst>
      <p:ext uri="{BB962C8B-B14F-4D97-AF65-F5344CB8AC3E}">
        <p14:creationId xmlns:p14="http://schemas.microsoft.com/office/powerpoint/2010/main" val="3586278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SWAG has a significantly</a:t>
            </a:r>
            <a:r>
              <a:rPr lang="en-GB" sz="1400" baseline="0" dirty="0"/>
              <a:t> lower early diagnosis rate and similar late diagnosis rate than England</a:t>
            </a:r>
          </a:p>
          <a:p>
            <a:endParaRPr lang="en-GB" sz="1400" baseline="0" dirty="0"/>
          </a:p>
          <a:p>
            <a:r>
              <a:rPr lang="en-GB" sz="1400" dirty="0"/>
              <a:t>BSW performs</a:t>
            </a:r>
            <a:r>
              <a:rPr lang="en-GB" sz="1400" baseline="0" dirty="0"/>
              <a:t> the worse in SWAG with </a:t>
            </a:r>
            <a:r>
              <a:rPr lang="en-GB" sz="1400" dirty="0"/>
              <a:t>both </a:t>
            </a:r>
            <a:r>
              <a:rPr lang="en-GB" sz="1400" baseline="0" dirty="0"/>
              <a:t>a significantly higher late diagnosis rate and a significantly lower early diagnosis rate than England</a:t>
            </a:r>
          </a:p>
          <a:p>
            <a:endParaRPr lang="en-GB" dirty="0"/>
          </a:p>
        </p:txBody>
      </p:sp>
      <p:sp>
        <p:nvSpPr>
          <p:cNvPr id="4" name="Slide Number Placeholder 3"/>
          <p:cNvSpPr>
            <a:spLocks noGrp="1"/>
          </p:cNvSpPr>
          <p:nvPr>
            <p:ph type="sldNum" sz="quarter" idx="10"/>
          </p:nvPr>
        </p:nvSpPr>
        <p:spPr/>
        <p:txBody>
          <a:bodyPr/>
          <a:lstStyle/>
          <a:p>
            <a:fld id="{9B0DE6BF-22A9-4FA2-BC91-097CF88D737E}" type="slidenum">
              <a:rPr lang="en-GB" smtClean="0"/>
              <a:t>10</a:t>
            </a:fld>
            <a:endParaRPr lang="en-GB"/>
          </a:p>
        </p:txBody>
      </p:sp>
    </p:spTree>
    <p:extLst>
      <p:ext uri="{BB962C8B-B14F-4D97-AF65-F5344CB8AC3E}">
        <p14:creationId xmlns:p14="http://schemas.microsoft.com/office/powerpoint/2010/main" val="3388335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6" descr="A picture containing knife&#10;&#10;Description automatically generated">
            <a:extLst>
              <a:ext uri="{FF2B5EF4-FFF2-40B4-BE49-F238E27FC236}">
                <a16:creationId xmlns:a16="http://schemas.microsoft.com/office/drawing/2014/main" xmlns="" id="{76E4527E-063B-4D6C-B547-A723E6066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49" y="53976"/>
            <a:ext cx="1949451"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16B2921B-370C-4D91-A2FA-5B431B8FB68E}"/>
              </a:ext>
            </a:extLst>
          </p:cNvPr>
          <p:cNvSpPr>
            <a:spLocks noGrp="1"/>
          </p:cNvSpPr>
          <p:nvPr>
            <p:ph type="ctrTitle"/>
          </p:nvPr>
        </p:nvSpPr>
        <p:spPr>
          <a:xfrm>
            <a:off x="1995054" y="2720586"/>
            <a:ext cx="8201892" cy="708415"/>
          </a:xfrm>
          <a:prstGeom prst="rect">
            <a:avLst/>
          </a:prstGeom>
        </p:spPr>
        <p:txBody>
          <a:bodyPr anchor="b">
            <a:noAutofit/>
          </a:bodyPr>
          <a:lstStyle>
            <a:lvl1pPr algn="ctr">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xmlns="" id="{B00FB84A-0F5E-4CA1-9075-6D1E419E9760}"/>
              </a:ext>
            </a:extLst>
          </p:cNvPr>
          <p:cNvSpPr>
            <a:spLocks noGrp="1"/>
          </p:cNvSpPr>
          <p:nvPr>
            <p:ph type="body" sz="quarter" idx="10"/>
          </p:nvPr>
        </p:nvSpPr>
        <p:spPr>
          <a:xfrm>
            <a:off x="1995055" y="3607725"/>
            <a:ext cx="8201026" cy="357447"/>
          </a:xfrm>
          <a:prstGeom prst="rect">
            <a:avLst/>
          </a:prstGeom>
        </p:spPr>
        <p:txBody>
          <a:bodyPr>
            <a:normAutofit/>
          </a:bodyPr>
          <a:lstStyle>
            <a:lvl1pPr marL="0" indent="0" algn="ctr">
              <a:buNone/>
              <a:defRPr sz="1800">
                <a:solidFill>
                  <a:srgbClr val="0070C0"/>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99204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D88B11-6CFA-4813-B029-4171C94D22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05F8786-270D-4B8D-A6F3-6AE21F2121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49DADEF-243B-4D45-AA7E-D1A64183DF70}"/>
              </a:ext>
            </a:extLst>
          </p:cNvPr>
          <p:cNvSpPr>
            <a:spLocks noGrp="1"/>
          </p:cNvSpPr>
          <p:nvPr>
            <p:ph type="dt" sz="half" idx="10"/>
          </p:nvPr>
        </p:nvSpPr>
        <p:spPr/>
        <p:txBody>
          <a:bodyPr/>
          <a:lstStyle/>
          <a:p>
            <a:fld id="{1351D45D-B824-41F6-A177-91459DD050E1}"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0B13BC3-4B14-4AE7-A542-B3F5A70458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B0B6F77-3C7B-4E14-B837-BD9E9B58D41C}"/>
              </a:ext>
            </a:extLst>
          </p:cNvPr>
          <p:cNvSpPr>
            <a:spLocks noGrp="1"/>
          </p:cNvSpPr>
          <p:nvPr>
            <p:ph type="sldNum" sz="quarter" idx="12"/>
          </p:nvPr>
        </p:nvSpPr>
        <p:spPr/>
        <p:txBody>
          <a:bodyPr/>
          <a:lstStyle/>
          <a:p>
            <a:fld id="{61356179-D1BE-4368-869B-267F2EB51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8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FCD8F8-762E-40B0-81D9-F44D41AFFF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EE9C447-2FB1-46E6-90AD-568DCCE424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F17FAED-E919-4762-A5ED-7BB99942DA56}"/>
              </a:ext>
            </a:extLst>
          </p:cNvPr>
          <p:cNvSpPr>
            <a:spLocks noGrp="1"/>
          </p:cNvSpPr>
          <p:nvPr>
            <p:ph type="dt" sz="half" idx="10"/>
          </p:nvPr>
        </p:nvSpPr>
        <p:spPr/>
        <p:txBody>
          <a:bodyPr/>
          <a:lstStyle/>
          <a:p>
            <a:fld id="{1351D45D-B824-41F6-A177-91459DD050E1}"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8BF99C6-80B4-47A6-B90F-8DF1302D162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D1DFCE2-9F4E-4501-A67B-435979F16CE8}"/>
              </a:ext>
            </a:extLst>
          </p:cNvPr>
          <p:cNvSpPr>
            <a:spLocks noGrp="1"/>
          </p:cNvSpPr>
          <p:nvPr>
            <p:ph type="sldNum" sz="quarter" idx="12"/>
          </p:nvPr>
        </p:nvSpPr>
        <p:spPr/>
        <p:txBody>
          <a:bodyPr/>
          <a:lstStyle/>
          <a:p>
            <a:fld id="{61356179-D1BE-4368-869B-267F2EB51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22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505F0-1C71-4C57-9977-F8DAE17EAF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ACD46A5-989D-4A6C-9E6E-A65C9B0F98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7D78095-C9F0-4DAA-819A-25290D5346C6}"/>
              </a:ext>
            </a:extLst>
          </p:cNvPr>
          <p:cNvSpPr>
            <a:spLocks noGrp="1"/>
          </p:cNvSpPr>
          <p:nvPr>
            <p:ph type="dt" sz="half" idx="10"/>
          </p:nvPr>
        </p:nvSpPr>
        <p:spPr/>
        <p:txBody>
          <a:bodyPr/>
          <a:lstStyle/>
          <a:p>
            <a:fld id="{1351D45D-B824-41F6-A177-91459DD050E1}"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19A176B-2247-4848-841E-AEEAF5130F6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CE21865-3A7A-4777-BDD8-D8746578CE57}"/>
              </a:ext>
            </a:extLst>
          </p:cNvPr>
          <p:cNvSpPr>
            <a:spLocks noGrp="1"/>
          </p:cNvSpPr>
          <p:nvPr>
            <p:ph type="sldNum" sz="quarter" idx="12"/>
          </p:nvPr>
        </p:nvSpPr>
        <p:spPr/>
        <p:txBody>
          <a:bodyPr/>
          <a:lstStyle/>
          <a:p>
            <a:fld id="{61356179-D1BE-4368-869B-267F2EB51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02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3D337-8877-4091-B5A2-0A9D818D8F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29153AB-BF6F-4002-97AA-D4F2517DC7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E3D40D5-0A90-4952-91D1-C6808E2C00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5023F4A-18CF-4D78-AE08-A3865A910735}"/>
              </a:ext>
            </a:extLst>
          </p:cNvPr>
          <p:cNvSpPr>
            <a:spLocks noGrp="1"/>
          </p:cNvSpPr>
          <p:nvPr>
            <p:ph type="dt" sz="half" idx="10"/>
          </p:nvPr>
        </p:nvSpPr>
        <p:spPr/>
        <p:txBody>
          <a:bodyPr/>
          <a:lstStyle/>
          <a:p>
            <a:fld id="{1351D45D-B824-41F6-A177-91459DD050E1}" type="datetimeFigureOut">
              <a:rPr lang="en-US" smtClean="0">
                <a:solidFill>
                  <a:prstClr val="black">
                    <a:tint val="75000"/>
                  </a:prstClr>
                </a:solidFill>
              </a:rPr>
              <a:pPr/>
              <a:t>9/29/2021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5790E80-36D1-4606-832B-976FD6102D6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5B367EC-FE61-45AA-8C96-2B5D2138ACD4}"/>
              </a:ext>
            </a:extLst>
          </p:cNvPr>
          <p:cNvSpPr>
            <a:spLocks noGrp="1"/>
          </p:cNvSpPr>
          <p:nvPr>
            <p:ph type="sldNum" sz="quarter" idx="12"/>
          </p:nvPr>
        </p:nvSpPr>
        <p:spPr/>
        <p:txBody>
          <a:bodyPr/>
          <a:lstStyle/>
          <a:p>
            <a:fld id="{61356179-D1BE-4368-869B-267F2EB51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130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2AF47-151E-4534-89C0-A8705E7FDE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BFB619E-BB99-4677-AF33-A9155311D7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94BE55A-041A-4469-B363-A79FD65BEB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9169328-0DDC-4ABB-B72E-D575ACF37D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51B562C-D6EA-46A6-83EC-6FA0ACA793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A3E3FAE-4EDE-41C9-BC2F-8826C48FA2A8}"/>
              </a:ext>
            </a:extLst>
          </p:cNvPr>
          <p:cNvSpPr>
            <a:spLocks noGrp="1"/>
          </p:cNvSpPr>
          <p:nvPr>
            <p:ph type="dt" sz="half" idx="10"/>
          </p:nvPr>
        </p:nvSpPr>
        <p:spPr/>
        <p:txBody>
          <a:bodyPr/>
          <a:lstStyle/>
          <a:p>
            <a:fld id="{1351D45D-B824-41F6-A177-91459DD050E1}" type="datetimeFigureOut">
              <a:rPr lang="en-US" smtClean="0">
                <a:solidFill>
                  <a:prstClr val="black">
                    <a:tint val="75000"/>
                  </a:prstClr>
                </a:solidFill>
              </a:rPr>
              <a:pPr/>
              <a:t>9/29/2021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AED24C38-8F84-405A-BC6F-85F35736AD7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913BDA6-E2D3-43D8-9324-D0DD28259ACA}"/>
              </a:ext>
            </a:extLst>
          </p:cNvPr>
          <p:cNvSpPr>
            <a:spLocks noGrp="1"/>
          </p:cNvSpPr>
          <p:nvPr>
            <p:ph type="sldNum" sz="quarter" idx="12"/>
          </p:nvPr>
        </p:nvSpPr>
        <p:spPr/>
        <p:txBody>
          <a:bodyPr/>
          <a:lstStyle/>
          <a:p>
            <a:fld id="{61356179-D1BE-4368-869B-267F2EB51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194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A0700-4EB5-420E-A9AA-2622F89A28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B0A9218-18D9-4CBE-A5C1-DF40BA7B2D1F}"/>
              </a:ext>
            </a:extLst>
          </p:cNvPr>
          <p:cNvSpPr>
            <a:spLocks noGrp="1"/>
          </p:cNvSpPr>
          <p:nvPr>
            <p:ph type="dt" sz="half" idx="10"/>
          </p:nvPr>
        </p:nvSpPr>
        <p:spPr/>
        <p:txBody>
          <a:bodyPr/>
          <a:lstStyle/>
          <a:p>
            <a:fld id="{1351D45D-B824-41F6-A177-91459DD050E1}" type="datetimeFigureOut">
              <a:rPr lang="en-US" smtClean="0">
                <a:solidFill>
                  <a:prstClr val="black">
                    <a:tint val="75000"/>
                  </a:prstClr>
                </a:solidFill>
              </a:rPr>
              <a:pPr/>
              <a:t>9/29/2021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8397C61-4AEC-4618-A540-48B1BD10667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CAB466B6-9200-446E-9598-A0FD7E03FCF9}"/>
              </a:ext>
            </a:extLst>
          </p:cNvPr>
          <p:cNvSpPr>
            <a:spLocks noGrp="1"/>
          </p:cNvSpPr>
          <p:nvPr>
            <p:ph type="sldNum" sz="quarter" idx="12"/>
          </p:nvPr>
        </p:nvSpPr>
        <p:spPr/>
        <p:txBody>
          <a:bodyPr/>
          <a:lstStyle/>
          <a:p>
            <a:fld id="{61356179-D1BE-4368-869B-267F2EB51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688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FCF1797-67C6-4982-AE03-071DB435EE32}"/>
              </a:ext>
            </a:extLst>
          </p:cNvPr>
          <p:cNvSpPr>
            <a:spLocks noGrp="1"/>
          </p:cNvSpPr>
          <p:nvPr>
            <p:ph type="dt" sz="half" idx="10"/>
          </p:nvPr>
        </p:nvSpPr>
        <p:spPr/>
        <p:txBody>
          <a:bodyPr/>
          <a:lstStyle/>
          <a:p>
            <a:fld id="{1351D45D-B824-41F6-A177-91459DD050E1}" type="datetimeFigureOut">
              <a:rPr lang="en-US" smtClean="0">
                <a:solidFill>
                  <a:prstClr val="black">
                    <a:tint val="75000"/>
                  </a:prstClr>
                </a:solidFill>
              </a:rPr>
              <a:pPr/>
              <a:t>9/29/2021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756FE418-DA22-4367-861F-43D6ADD50ED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1E7AFF6C-9833-4A92-B45B-7D4063688CDA}"/>
              </a:ext>
            </a:extLst>
          </p:cNvPr>
          <p:cNvSpPr>
            <a:spLocks noGrp="1"/>
          </p:cNvSpPr>
          <p:nvPr>
            <p:ph type="sldNum" sz="quarter" idx="12"/>
          </p:nvPr>
        </p:nvSpPr>
        <p:spPr/>
        <p:txBody>
          <a:bodyPr/>
          <a:lstStyle/>
          <a:p>
            <a:fld id="{61356179-D1BE-4368-869B-267F2EB51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515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E7DD12-DCAF-47EB-A78D-9F1C63AEEF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D07A4A9-D21A-4D05-BE06-D07F3438A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98018A8-2520-47D6-845B-E5BAF7AA0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E65723-E09C-4198-9484-A32E65C7F307}"/>
              </a:ext>
            </a:extLst>
          </p:cNvPr>
          <p:cNvSpPr>
            <a:spLocks noGrp="1"/>
          </p:cNvSpPr>
          <p:nvPr>
            <p:ph type="dt" sz="half" idx="10"/>
          </p:nvPr>
        </p:nvSpPr>
        <p:spPr/>
        <p:txBody>
          <a:bodyPr/>
          <a:lstStyle/>
          <a:p>
            <a:fld id="{1351D45D-B824-41F6-A177-91459DD050E1}" type="datetimeFigureOut">
              <a:rPr lang="en-US" smtClean="0">
                <a:solidFill>
                  <a:prstClr val="black">
                    <a:tint val="75000"/>
                  </a:prstClr>
                </a:solidFill>
              </a:rPr>
              <a:pPr/>
              <a:t>9/29/2021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59E60BA-01CC-4C87-B590-DB2967C548E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49A5F6E7-6B81-491B-B428-1511597B8D8A}"/>
              </a:ext>
            </a:extLst>
          </p:cNvPr>
          <p:cNvSpPr>
            <a:spLocks noGrp="1"/>
          </p:cNvSpPr>
          <p:nvPr>
            <p:ph type="sldNum" sz="quarter" idx="12"/>
          </p:nvPr>
        </p:nvSpPr>
        <p:spPr/>
        <p:txBody>
          <a:bodyPr/>
          <a:lstStyle/>
          <a:p>
            <a:fld id="{61356179-D1BE-4368-869B-267F2EB51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380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B7ABA-D453-4DBA-8053-32D986988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3B4C46B-FBAA-4EE5-8D74-EAA19E675F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A7BE4AD-D267-462C-9312-5BB942DB15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FC36B66-02B3-4CC8-BE1C-70E249561755}"/>
              </a:ext>
            </a:extLst>
          </p:cNvPr>
          <p:cNvSpPr>
            <a:spLocks noGrp="1"/>
          </p:cNvSpPr>
          <p:nvPr>
            <p:ph type="dt" sz="half" idx="10"/>
          </p:nvPr>
        </p:nvSpPr>
        <p:spPr/>
        <p:txBody>
          <a:bodyPr/>
          <a:lstStyle/>
          <a:p>
            <a:fld id="{1351D45D-B824-41F6-A177-91459DD050E1}" type="datetimeFigureOut">
              <a:rPr lang="en-US" smtClean="0">
                <a:solidFill>
                  <a:prstClr val="black">
                    <a:tint val="75000"/>
                  </a:prstClr>
                </a:solidFill>
              </a:rPr>
              <a:pPr/>
              <a:t>9/29/2021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CBFD032A-4241-4407-9D52-FA16D12745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FC2EC60-32F4-4C9D-8F16-E1F6FB20A54F}"/>
              </a:ext>
            </a:extLst>
          </p:cNvPr>
          <p:cNvSpPr>
            <a:spLocks noGrp="1"/>
          </p:cNvSpPr>
          <p:nvPr>
            <p:ph type="sldNum" sz="quarter" idx="12"/>
          </p:nvPr>
        </p:nvSpPr>
        <p:spPr/>
        <p:txBody>
          <a:bodyPr/>
          <a:lstStyle/>
          <a:p>
            <a:fld id="{61356179-D1BE-4368-869B-267F2EB51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635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B4DCAD-F14B-4069-8782-CBB8BB6CBB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CACA048-B16B-4F79-9A6B-1F9B7D7B8E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6E69B0F-3C20-45CE-B418-C4C7BBC27DEA}"/>
              </a:ext>
            </a:extLst>
          </p:cNvPr>
          <p:cNvSpPr>
            <a:spLocks noGrp="1"/>
          </p:cNvSpPr>
          <p:nvPr>
            <p:ph type="dt" sz="half" idx="10"/>
          </p:nvPr>
        </p:nvSpPr>
        <p:spPr/>
        <p:txBody>
          <a:bodyPr/>
          <a:lstStyle/>
          <a:p>
            <a:fld id="{1351D45D-B824-41F6-A177-91459DD050E1}"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918DE6D-CD98-44F0-843A-929F64D0335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2E3159-D10B-4C23-AE36-DA537EC97F2D}"/>
              </a:ext>
            </a:extLst>
          </p:cNvPr>
          <p:cNvSpPr>
            <a:spLocks noGrp="1"/>
          </p:cNvSpPr>
          <p:nvPr>
            <p:ph type="sldNum" sz="quarter" idx="12"/>
          </p:nvPr>
        </p:nvSpPr>
        <p:spPr/>
        <p:txBody>
          <a:bodyPr/>
          <a:lstStyle/>
          <a:p>
            <a:fld id="{61356179-D1BE-4368-869B-267F2EB51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22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ext Slide">
    <p:spTree>
      <p:nvGrpSpPr>
        <p:cNvPr id="1" name=""/>
        <p:cNvGrpSpPr/>
        <p:nvPr/>
      </p:nvGrpSpPr>
      <p:grpSpPr>
        <a:xfrm>
          <a:off x="0" y="0"/>
          <a:ext cx="0" cy="0"/>
          <a:chOff x="0" y="0"/>
          <a:chExt cx="0" cy="0"/>
        </a:xfrm>
      </p:grpSpPr>
      <p:pic>
        <p:nvPicPr>
          <p:cNvPr id="4" name="Picture 6" descr="A picture containing knife&#10;&#10;Description automatically generated">
            <a:extLst>
              <a:ext uri="{FF2B5EF4-FFF2-40B4-BE49-F238E27FC236}">
                <a16:creationId xmlns:a16="http://schemas.microsoft.com/office/drawing/2014/main" xmlns="" id="{15772A4F-A001-4CD5-ADEE-2B7D6DDFF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50" y="53975"/>
            <a:ext cx="1949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xmlns="" id="{C18B991E-8081-4B5E-9D4E-77BADB21E5FD}"/>
              </a:ext>
            </a:extLst>
          </p:cNvPr>
          <p:cNvSpPr>
            <a:spLocks noGrp="1"/>
          </p:cNvSpPr>
          <p:nvPr>
            <p:ph type="subTitle" idx="1"/>
          </p:nvPr>
        </p:nvSpPr>
        <p:spPr>
          <a:xfrm>
            <a:off x="360217" y="1117002"/>
            <a:ext cx="11418917" cy="5034416"/>
          </a:xfrm>
          <a:prstGeom prst="rect">
            <a:avLst/>
          </a:prstGeom>
        </p:spPr>
        <p:txBody>
          <a:bodyPr/>
          <a:lstStyle>
            <a:lvl1pPr marL="342900" indent="-342900" algn="l">
              <a:buClr>
                <a:srgbClr val="0070C0"/>
              </a:buClr>
              <a:buFont typeface="Arial" panose="020B0604020202020204" pitchFamily="34" charset="0"/>
              <a:buChar char="•"/>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Slide Number Placeholder 5">
            <a:extLst>
              <a:ext uri="{FF2B5EF4-FFF2-40B4-BE49-F238E27FC236}">
                <a16:creationId xmlns:a16="http://schemas.microsoft.com/office/drawing/2014/main" xmlns="" id="{D7CCECC8-FF66-4D5A-8C55-7928CD235315}"/>
              </a:ext>
            </a:extLst>
          </p:cNvPr>
          <p:cNvSpPr>
            <a:spLocks noGrp="1"/>
          </p:cNvSpPr>
          <p:nvPr>
            <p:ph type="sldNum" sz="quarter" idx="10"/>
          </p:nvPr>
        </p:nvSpPr>
        <p:spPr>
          <a:xfrm>
            <a:off x="8610600" y="6356350"/>
            <a:ext cx="2743200" cy="365125"/>
          </a:xfrm>
          <a:prstGeom prst="rect">
            <a:avLst/>
          </a:prstGeom>
        </p:spPr>
        <p:txBody>
          <a:bodyPr/>
          <a:lstStyle>
            <a:lvl1pPr>
              <a:defRPr/>
            </a:lvl1pPr>
          </a:lstStyle>
          <a:p>
            <a:pPr>
              <a:defRPr/>
            </a:pPr>
            <a:fld id="{D5E3FE33-95C6-473E-82AB-2EBE0F1F7DDB}" type="slidenum">
              <a:rPr lang="en-GB"/>
              <a:pPr>
                <a:defRPr/>
              </a:pPr>
              <a:t>‹#›</a:t>
            </a:fld>
            <a:endParaRPr lang="en-GB"/>
          </a:p>
        </p:txBody>
      </p:sp>
    </p:spTree>
    <p:extLst>
      <p:ext uri="{BB962C8B-B14F-4D97-AF65-F5344CB8AC3E}">
        <p14:creationId xmlns:p14="http://schemas.microsoft.com/office/powerpoint/2010/main" val="1614132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88823F9-9472-48C5-BB9C-55C9A59D7E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1585CAD-B4E4-46C9-A64A-5692C8FB9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2D8D16-919B-4911-9A67-0BD8C2DACB93}"/>
              </a:ext>
            </a:extLst>
          </p:cNvPr>
          <p:cNvSpPr>
            <a:spLocks noGrp="1"/>
          </p:cNvSpPr>
          <p:nvPr>
            <p:ph type="dt" sz="half" idx="10"/>
          </p:nvPr>
        </p:nvSpPr>
        <p:spPr/>
        <p:txBody>
          <a:bodyPr/>
          <a:lstStyle/>
          <a:p>
            <a:fld id="{1351D45D-B824-41F6-A177-91459DD050E1}"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9008621-0141-4470-8955-A6778644BAF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1DE4D34-D218-4D2E-86B7-00CEB426D1D0}"/>
              </a:ext>
            </a:extLst>
          </p:cNvPr>
          <p:cNvSpPr>
            <a:spLocks noGrp="1"/>
          </p:cNvSpPr>
          <p:nvPr>
            <p:ph type="sldNum" sz="quarter" idx="12"/>
          </p:nvPr>
        </p:nvSpPr>
        <p:spPr/>
        <p:txBody>
          <a:bodyPr/>
          <a:lstStyle/>
          <a:p>
            <a:fld id="{61356179-D1BE-4368-869B-267F2EB51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14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ext Slide">
    <p:spTree>
      <p:nvGrpSpPr>
        <p:cNvPr id="1" name=""/>
        <p:cNvGrpSpPr/>
        <p:nvPr/>
      </p:nvGrpSpPr>
      <p:grpSpPr>
        <a:xfrm>
          <a:off x="0" y="0"/>
          <a:ext cx="0" cy="0"/>
          <a:chOff x="0" y="0"/>
          <a:chExt cx="0" cy="0"/>
        </a:xfrm>
      </p:grpSpPr>
      <p:pic>
        <p:nvPicPr>
          <p:cNvPr id="4" name="Picture 6" descr="A picture containing knife&#10;&#10;Description automatically generated">
            <a:extLst>
              <a:ext uri="{FF2B5EF4-FFF2-40B4-BE49-F238E27FC236}">
                <a16:creationId xmlns:a16="http://schemas.microsoft.com/office/drawing/2014/main" xmlns="" id="{15772A4F-A001-4CD5-ADEE-2B7D6DDFF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49" y="53976"/>
            <a:ext cx="1949451"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16B2921B-370C-4D91-A2FA-5B431B8FB68E}"/>
              </a:ext>
            </a:extLst>
          </p:cNvPr>
          <p:cNvSpPr>
            <a:spLocks noGrp="1"/>
          </p:cNvSpPr>
          <p:nvPr>
            <p:ph type="ctrTitle"/>
          </p:nvPr>
        </p:nvSpPr>
        <p:spPr>
          <a:xfrm>
            <a:off x="127462" y="136525"/>
            <a:ext cx="9989129"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xmlns="" id="{C18B991E-8081-4B5E-9D4E-77BADB21E5FD}"/>
              </a:ext>
            </a:extLst>
          </p:cNvPr>
          <p:cNvSpPr>
            <a:spLocks noGrp="1"/>
          </p:cNvSpPr>
          <p:nvPr>
            <p:ph type="subTitle" idx="1"/>
          </p:nvPr>
        </p:nvSpPr>
        <p:spPr>
          <a:xfrm>
            <a:off x="360218" y="1117002"/>
            <a:ext cx="11418917" cy="5034416"/>
          </a:xfrm>
          <a:prstGeom prst="rect">
            <a:avLst/>
          </a:prstGeom>
        </p:spPr>
        <p:txBody>
          <a:bodyPr/>
          <a:lstStyle>
            <a:lvl1pPr marL="342905" indent="-342905" algn="l">
              <a:buClr>
                <a:srgbClr val="0070C0"/>
              </a:buClr>
              <a:buFont typeface="Arial" panose="020B0604020202020204" pitchFamily="34" charset="0"/>
              <a:buChar char="•"/>
              <a:defRPr sz="2400">
                <a:latin typeface="Arial" panose="020B0604020202020204" pitchFamily="34" charset="0"/>
                <a:cs typeface="Arial" panose="020B0604020202020204"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5" name="Slide Number Placeholder 5">
            <a:extLst>
              <a:ext uri="{FF2B5EF4-FFF2-40B4-BE49-F238E27FC236}">
                <a16:creationId xmlns:a16="http://schemas.microsoft.com/office/drawing/2014/main" xmlns="" id="{D7CCECC8-FF66-4D5A-8C55-7928CD235315}"/>
              </a:ext>
            </a:extLst>
          </p:cNvPr>
          <p:cNvSpPr>
            <a:spLocks noGrp="1"/>
          </p:cNvSpPr>
          <p:nvPr>
            <p:ph type="sldNum" sz="quarter" idx="10"/>
          </p:nvPr>
        </p:nvSpPr>
        <p:spPr>
          <a:xfrm>
            <a:off x="8610601" y="6356351"/>
            <a:ext cx="2743200" cy="365125"/>
          </a:xfrm>
          <a:prstGeom prst="rect">
            <a:avLst/>
          </a:prstGeom>
        </p:spPr>
        <p:txBody>
          <a:bodyPr/>
          <a:lstStyle>
            <a:lvl1pPr>
              <a:defRPr/>
            </a:lvl1pPr>
          </a:lstStyle>
          <a:p>
            <a:pPr>
              <a:defRPr/>
            </a:pPr>
            <a:fld id="{D5E3FE33-95C6-473E-82AB-2EBE0F1F7DDB}" type="slidenum">
              <a:rPr lang="en-GB"/>
              <a:pPr>
                <a:defRPr/>
              </a:pPr>
              <a:t>‹#›</a:t>
            </a:fld>
            <a:endParaRPr lang="en-GB"/>
          </a:p>
        </p:txBody>
      </p:sp>
    </p:spTree>
    <p:extLst>
      <p:ext uri="{BB962C8B-B14F-4D97-AF65-F5344CB8AC3E}">
        <p14:creationId xmlns:p14="http://schemas.microsoft.com/office/powerpoint/2010/main" val="161413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pic>
        <p:nvPicPr>
          <p:cNvPr id="4" name="Picture 6" descr="A picture containing knife&#10;&#10;Description automatically generated">
            <a:extLst>
              <a:ext uri="{FF2B5EF4-FFF2-40B4-BE49-F238E27FC236}">
                <a16:creationId xmlns:a16="http://schemas.microsoft.com/office/drawing/2014/main" xmlns="" id="{5D3627F7-2145-438E-B0CA-92025DB4F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49" y="53976"/>
            <a:ext cx="1949451"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16B2921B-370C-4D91-A2FA-5B431B8FB68E}"/>
              </a:ext>
            </a:extLst>
          </p:cNvPr>
          <p:cNvSpPr>
            <a:spLocks noGrp="1"/>
          </p:cNvSpPr>
          <p:nvPr>
            <p:ph type="ctrTitle"/>
          </p:nvPr>
        </p:nvSpPr>
        <p:spPr>
          <a:xfrm>
            <a:off x="127462" y="136525"/>
            <a:ext cx="9989129"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xmlns="" id="{411D9E73-4545-49FF-9C96-0095D8E96B3E}"/>
              </a:ext>
            </a:extLst>
          </p:cNvPr>
          <p:cNvSpPr>
            <a:spLocks noGrp="1"/>
          </p:cNvSpPr>
          <p:nvPr>
            <p:ph type="pic" sz="quarter" idx="13"/>
          </p:nvPr>
        </p:nvSpPr>
        <p:spPr>
          <a:xfrm>
            <a:off x="127000" y="1081089"/>
            <a:ext cx="11950700" cy="5170487"/>
          </a:xfrm>
          <a:prstGeom prst="rect">
            <a:avLst/>
          </a:prstGeom>
        </p:spPr>
        <p:txBody>
          <a:bodyPr rtlCol="0">
            <a:normAutofit/>
          </a:bodyPr>
          <a:lstStyle>
            <a:lvl1pPr>
              <a:buClr>
                <a:srgbClr val="0070C0"/>
              </a:buClr>
              <a:defRPr sz="2400">
                <a:latin typeface="Arial" panose="020B0604020202020204" pitchFamily="34" charset="0"/>
                <a:cs typeface="Arial" panose="020B0604020202020204" pitchFamily="34" charset="0"/>
              </a:defRPr>
            </a:lvl1pPr>
          </a:lstStyle>
          <a:p>
            <a:pPr lvl="0"/>
            <a:r>
              <a:rPr lang="en-US" noProof="0"/>
              <a:t>Click icon to add picture</a:t>
            </a:r>
            <a:endParaRPr lang="en-GB" noProof="0"/>
          </a:p>
        </p:txBody>
      </p:sp>
      <p:sp>
        <p:nvSpPr>
          <p:cNvPr id="6" name="Slide Number Placeholder 5">
            <a:extLst>
              <a:ext uri="{FF2B5EF4-FFF2-40B4-BE49-F238E27FC236}">
                <a16:creationId xmlns:a16="http://schemas.microsoft.com/office/drawing/2014/main" xmlns="" id="{76A91A14-41BF-4866-AD11-334360AE65AB}"/>
              </a:ext>
            </a:extLst>
          </p:cNvPr>
          <p:cNvSpPr>
            <a:spLocks noGrp="1"/>
          </p:cNvSpPr>
          <p:nvPr>
            <p:ph type="sldNum" sz="quarter" idx="14"/>
          </p:nvPr>
        </p:nvSpPr>
        <p:spPr>
          <a:xfrm>
            <a:off x="8610601" y="6356351"/>
            <a:ext cx="2743200" cy="365125"/>
          </a:xfrm>
          <a:prstGeom prst="rect">
            <a:avLst/>
          </a:prstGeom>
        </p:spPr>
        <p:txBody>
          <a:bodyPr/>
          <a:lstStyle>
            <a:lvl1pPr>
              <a:defRPr/>
            </a:lvl1pPr>
          </a:lstStyle>
          <a:p>
            <a:pPr>
              <a:defRPr/>
            </a:pPr>
            <a:fld id="{FAB2B9DE-39F1-42AD-80FB-4870A93A4EE2}" type="slidenum">
              <a:rPr lang="en-GB"/>
              <a:pPr>
                <a:defRPr/>
              </a:pPr>
              <a:t>‹#›</a:t>
            </a:fld>
            <a:endParaRPr lang="en-GB"/>
          </a:p>
        </p:txBody>
      </p:sp>
    </p:spTree>
    <p:extLst>
      <p:ext uri="{BB962C8B-B14F-4D97-AF65-F5344CB8AC3E}">
        <p14:creationId xmlns:p14="http://schemas.microsoft.com/office/powerpoint/2010/main" val="89260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6" descr="A picture containing knife&#10;&#10;Description automatically generated">
            <a:extLst>
              <a:ext uri="{FF2B5EF4-FFF2-40B4-BE49-F238E27FC236}">
                <a16:creationId xmlns:a16="http://schemas.microsoft.com/office/drawing/2014/main" xmlns="" id="{066A6AE8-01E2-4FCD-8D5D-D7E479267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49" y="53976"/>
            <a:ext cx="1949451"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16B2921B-370C-4D91-A2FA-5B431B8FB68E}"/>
              </a:ext>
            </a:extLst>
          </p:cNvPr>
          <p:cNvSpPr>
            <a:spLocks noGrp="1"/>
          </p:cNvSpPr>
          <p:nvPr>
            <p:ph type="ctrTitle"/>
          </p:nvPr>
        </p:nvSpPr>
        <p:spPr>
          <a:xfrm>
            <a:off x="127462" y="136525"/>
            <a:ext cx="9989129"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Slide Number Placeholder 5">
            <a:extLst>
              <a:ext uri="{FF2B5EF4-FFF2-40B4-BE49-F238E27FC236}">
                <a16:creationId xmlns:a16="http://schemas.microsoft.com/office/drawing/2014/main" xmlns="" id="{94AAAB4F-FD80-4CCC-B0E3-50686B67AA65}"/>
              </a:ext>
            </a:extLst>
          </p:cNvPr>
          <p:cNvSpPr>
            <a:spLocks noGrp="1"/>
          </p:cNvSpPr>
          <p:nvPr>
            <p:ph type="sldNum" sz="quarter" idx="10"/>
          </p:nvPr>
        </p:nvSpPr>
        <p:spPr>
          <a:xfrm>
            <a:off x="8610601" y="6356351"/>
            <a:ext cx="2743200" cy="365125"/>
          </a:xfrm>
          <a:prstGeom prst="rect">
            <a:avLst/>
          </a:prstGeom>
        </p:spPr>
        <p:txBody>
          <a:bodyPr/>
          <a:lstStyle>
            <a:lvl1pPr>
              <a:defRPr smtClean="0">
                <a:latin typeface="Arial" panose="020B0604020202020204" pitchFamily="34" charset="0"/>
                <a:cs typeface="Arial" panose="020B0604020202020204" pitchFamily="34" charset="0"/>
              </a:defRPr>
            </a:lvl1pPr>
          </a:lstStyle>
          <a:p>
            <a:pPr>
              <a:defRPr/>
            </a:pPr>
            <a:fld id="{9EAA2327-23C4-4192-8474-F2E559D40BE6}" type="slidenum">
              <a:rPr lang="en-GB"/>
              <a:pPr>
                <a:defRPr/>
              </a:pPr>
              <a:t>‹#›</a:t>
            </a:fld>
            <a:endParaRPr lang="en-GB"/>
          </a:p>
        </p:txBody>
      </p:sp>
    </p:spTree>
    <p:extLst>
      <p:ext uri="{BB962C8B-B14F-4D97-AF65-F5344CB8AC3E}">
        <p14:creationId xmlns:p14="http://schemas.microsoft.com/office/powerpoint/2010/main" val="370103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text boxes slide">
    <p:spTree>
      <p:nvGrpSpPr>
        <p:cNvPr id="1" name=""/>
        <p:cNvGrpSpPr/>
        <p:nvPr/>
      </p:nvGrpSpPr>
      <p:grpSpPr>
        <a:xfrm>
          <a:off x="0" y="0"/>
          <a:ext cx="0" cy="0"/>
          <a:chOff x="0" y="0"/>
          <a:chExt cx="0" cy="0"/>
        </a:xfrm>
      </p:grpSpPr>
      <p:pic>
        <p:nvPicPr>
          <p:cNvPr id="5" name="Picture 6" descr="A picture containing knife&#10;&#10;Description automatically generated">
            <a:extLst>
              <a:ext uri="{FF2B5EF4-FFF2-40B4-BE49-F238E27FC236}">
                <a16:creationId xmlns:a16="http://schemas.microsoft.com/office/drawing/2014/main" xmlns="" id="{FDAE760A-2A58-4F22-B4C8-360E0D5F3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49" y="53976"/>
            <a:ext cx="1949451"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16B2921B-370C-4D91-A2FA-5B431B8FB68E}"/>
              </a:ext>
            </a:extLst>
          </p:cNvPr>
          <p:cNvSpPr>
            <a:spLocks noGrp="1"/>
          </p:cNvSpPr>
          <p:nvPr>
            <p:ph type="ctrTitle"/>
          </p:nvPr>
        </p:nvSpPr>
        <p:spPr>
          <a:xfrm>
            <a:off x="127462" y="136525"/>
            <a:ext cx="9989129"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Text Placeholder 3">
            <a:extLst>
              <a:ext uri="{FF2B5EF4-FFF2-40B4-BE49-F238E27FC236}">
                <a16:creationId xmlns:a16="http://schemas.microsoft.com/office/drawing/2014/main" xmlns="" id="{90A7D9DB-3155-491B-8E28-BB6B90109EB1}"/>
              </a:ext>
            </a:extLst>
          </p:cNvPr>
          <p:cNvSpPr>
            <a:spLocks noGrp="1"/>
          </p:cNvSpPr>
          <p:nvPr>
            <p:ph type="body" sz="quarter" idx="13"/>
          </p:nvPr>
        </p:nvSpPr>
        <p:spPr>
          <a:xfrm>
            <a:off x="127002" y="939800"/>
            <a:ext cx="5650345" cy="5319713"/>
          </a:xfrm>
          <a:prstGeom prst="rect">
            <a:avLst/>
          </a:prstGeom>
        </p:spPr>
        <p:txBody>
          <a:bodyPr/>
          <a:lstStyle>
            <a:lvl1pPr>
              <a:buClr>
                <a:srgbClr val="0070C0"/>
              </a:buClr>
              <a:defRPr>
                <a:latin typeface="Arial" panose="020B0604020202020204" pitchFamily="34" charset="0"/>
                <a:cs typeface="Arial" panose="020B0604020202020204" pitchFamily="34" charset="0"/>
              </a:defRPr>
            </a:lvl1pPr>
            <a:lvl2pPr>
              <a:buClr>
                <a:srgbClr val="0070C0"/>
              </a:buClr>
              <a:defRPr>
                <a:latin typeface="Arial" panose="020B0604020202020204" pitchFamily="34" charset="0"/>
                <a:cs typeface="Arial" panose="020B0604020202020204" pitchFamily="34" charset="0"/>
              </a:defRPr>
            </a:lvl2pPr>
            <a:lvl3pPr>
              <a:buClr>
                <a:srgbClr val="0070C0"/>
              </a:buClr>
              <a:defRPr>
                <a:latin typeface="Arial" panose="020B0604020202020204" pitchFamily="34" charset="0"/>
                <a:cs typeface="Arial" panose="020B0604020202020204" pitchFamily="34" charset="0"/>
              </a:defRPr>
            </a:lvl3pPr>
            <a:lvl4pPr>
              <a:buClr>
                <a:srgbClr val="0070C0"/>
              </a:buClr>
              <a:defRPr>
                <a:latin typeface="Arial" panose="020B0604020202020204" pitchFamily="34" charset="0"/>
                <a:cs typeface="Arial" panose="020B0604020202020204" pitchFamily="34" charset="0"/>
              </a:defRPr>
            </a:lvl4pPr>
            <a:lvl5pPr>
              <a:buClr>
                <a:srgbClr val="0070C0"/>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xmlns="" id="{22B1613B-45B7-403B-B94E-F185551268E7}"/>
              </a:ext>
            </a:extLst>
          </p:cNvPr>
          <p:cNvSpPr>
            <a:spLocks noGrp="1"/>
          </p:cNvSpPr>
          <p:nvPr>
            <p:ph type="body" sz="quarter" idx="14"/>
          </p:nvPr>
        </p:nvSpPr>
        <p:spPr>
          <a:xfrm>
            <a:off x="6096001" y="939800"/>
            <a:ext cx="5969001" cy="5319713"/>
          </a:xfrm>
          <a:prstGeom prst="rect">
            <a:avLst/>
          </a:prstGeom>
        </p:spPr>
        <p:txBody>
          <a:bodyPr/>
          <a:lstStyle>
            <a:lvl1pPr>
              <a:buClr>
                <a:srgbClr val="0070C0"/>
              </a:buClr>
              <a:defRPr>
                <a:latin typeface="Arial" panose="020B0604020202020204" pitchFamily="34" charset="0"/>
                <a:cs typeface="Arial" panose="020B0604020202020204" pitchFamily="34" charset="0"/>
              </a:defRPr>
            </a:lvl1pPr>
            <a:lvl2pPr>
              <a:buClr>
                <a:srgbClr val="0070C0"/>
              </a:buClr>
              <a:defRPr>
                <a:latin typeface="Arial" panose="020B0604020202020204" pitchFamily="34" charset="0"/>
                <a:cs typeface="Arial" panose="020B0604020202020204" pitchFamily="34" charset="0"/>
              </a:defRPr>
            </a:lvl2pPr>
            <a:lvl3pPr>
              <a:buClr>
                <a:srgbClr val="0070C0"/>
              </a:buClr>
              <a:defRPr>
                <a:latin typeface="Arial" panose="020B0604020202020204" pitchFamily="34" charset="0"/>
                <a:cs typeface="Arial" panose="020B0604020202020204" pitchFamily="34" charset="0"/>
              </a:defRPr>
            </a:lvl3pPr>
            <a:lvl4pPr>
              <a:buClr>
                <a:srgbClr val="0070C0"/>
              </a:buClr>
              <a:defRPr>
                <a:latin typeface="Arial" panose="020B0604020202020204" pitchFamily="34" charset="0"/>
                <a:cs typeface="Arial" panose="020B0604020202020204" pitchFamily="34" charset="0"/>
              </a:defRPr>
            </a:lvl4pPr>
            <a:lvl5pPr>
              <a:buClr>
                <a:srgbClr val="0070C0"/>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xmlns="" id="{776FE989-B8CC-4A9C-864A-0C613D9CD5E2}"/>
              </a:ext>
            </a:extLst>
          </p:cNvPr>
          <p:cNvSpPr>
            <a:spLocks noGrp="1"/>
          </p:cNvSpPr>
          <p:nvPr>
            <p:ph type="sldNum" sz="quarter" idx="15"/>
          </p:nvPr>
        </p:nvSpPr>
        <p:spPr>
          <a:xfrm>
            <a:off x="8610601" y="6356351"/>
            <a:ext cx="2743200" cy="365125"/>
          </a:xfrm>
          <a:prstGeom prst="rect">
            <a:avLst/>
          </a:prstGeom>
        </p:spPr>
        <p:txBody>
          <a:bodyPr/>
          <a:lstStyle>
            <a:lvl1pPr>
              <a:defRPr/>
            </a:lvl1pPr>
          </a:lstStyle>
          <a:p>
            <a:pPr>
              <a:defRPr/>
            </a:pPr>
            <a:fld id="{91561580-95C7-46A9-BC4A-4884851E0051}" type="slidenum">
              <a:rPr lang="en-GB"/>
              <a:pPr>
                <a:defRPr/>
              </a:pPr>
              <a:t>‹#›</a:t>
            </a:fld>
            <a:endParaRPr lang="en-GB"/>
          </a:p>
        </p:txBody>
      </p:sp>
    </p:spTree>
    <p:extLst>
      <p:ext uri="{BB962C8B-B14F-4D97-AF65-F5344CB8AC3E}">
        <p14:creationId xmlns:p14="http://schemas.microsoft.com/office/powerpoint/2010/main" val="262387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9FCB08CE-B749-4A34-8E38-256DAB23FDA3}"/>
              </a:ext>
            </a:extLst>
          </p:cNvPr>
          <p:cNvSpPr txBox="1"/>
          <p:nvPr userDrawn="1"/>
        </p:nvSpPr>
        <p:spPr>
          <a:xfrm>
            <a:off x="291315" y="6372537"/>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xmlns="" id="{22B34758-9E88-47CF-97D6-6500D97D9E41}"/>
              </a:ext>
            </a:extLst>
          </p:cNvPr>
          <p:cNvSpPr>
            <a:spLocks noGrp="1"/>
          </p:cNvSpPr>
          <p:nvPr>
            <p:ph type="title"/>
          </p:nvPr>
        </p:nvSpPr>
        <p:spPr>
          <a:xfrm>
            <a:off x="781878" y="1037980"/>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xmlns="" id="{34C2919C-3AD4-436F-A0CC-4F48C43AA521}"/>
              </a:ext>
            </a:extLst>
          </p:cNvPr>
          <p:cNvSpPr>
            <a:spLocks noGrp="1"/>
          </p:cNvSpPr>
          <p:nvPr>
            <p:ph sz="quarter" idx="10"/>
          </p:nvPr>
        </p:nvSpPr>
        <p:spPr>
          <a:xfrm>
            <a:off x="781878" y="1833143"/>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xmlns="" id="{284323AA-9573-44A2-B321-13F3CEFFCC69}"/>
              </a:ext>
            </a:extLst>
          </p:cNvPr>
          <p:cNvPicPr>
            <a:picLocks noChangeAspect="1"/>
          </p:cNvPicPr>
          <p:nvPr userDrawn="1"/>
        </p:nvPicPr>
        <p:blipFill>
          <a:blip r:embed="rId2"/>
          <a:stretch>
            <a:fillRect/>
          </a:stretch>
        </p:blipFill>
        <p:spPr>
          <a:xfrm>
            <a:off x="10535749" y="365911"/>
            <a:ext cx="1308942" cy="528611"/>
          </a:xfrm>
          <a:prstGeom prst="rect">
            <a:avLst/>
          </a:prstGeom>
        </p:spPr>
      </p:pic>
      <p:sp>
        <p:nvSpPr>
          <p:cNvPr id="15" name="Footer Placeholder 2">
            <a:extLst>
              <a:ext uri="{FF2B5EF4-FFF2-40B4-BE49-F238E27FC236}">
                <a16:creationId xmlns:a16="http://schemas.microsoft.com/office/drawing/2014/main" xmlns="" id="{5AB091A9-979F-438D-A004-40CFB3EAC3A7}"/>
              </a:ext>
            </a:extLst>
          </p:cNvPr>
          <p:cNvSpPr>
            <a:spLocks noGrp="1"/>
          </p:cNvSpPr>
          <p:nvPr>
            <p:ph type="ftr" sz="quarter" idx="3"/>
          </p:nvPr>
        </p:nvSpPr>
        <p:spPr>
          <a:xfrm>
            <a:off x="690676" y="6333440"/>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520834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358003" y="933505"/>
            <a:ext cx="11470581" cy="5292348"/>
          </a:xfrm>
        </p:spPr>
        <p:txBody>
          <a:bodyPr tIns="36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xmlns=""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99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FCF1797-67C6-4982-AE03-071DB435EE32}"/>
              </a:ext>
            </a:extLst>
          </p:cNvPr>
          <p:cNvSpPr>
            <a:spLocks noGrp="1"/>
          </p:cNvSpPr>
          <p:nvPr>
            <p:ph type="dt" sz="half" idx="10"/>
          </p:nvPr>
        </p:nvSpPr>
        <p:spPr>
          <a:xfrm>
            <a:off x="838200" y="6356350"/>
            <a:ext cx="2743200" cy="365125"/>
          </a:xfrm>
          <a:prstGeom prst="rect">
            <a:avLst/>
          </a:prstGeom>
        </p:spPr>
        <p:txBody>
          <a:bodyPr/>
          <a:lstStyle/>
          <a:p>
            <a:fld id="{1351D45D-B824-41F6-A177-91459DD050E1}" type="datetimeFigureOut">
              <a:rPr lang="en-US" smtClean="0"/>
              <a:t>9/29/2021</a:t>
            </a:fld>
            <a:endParaRPr lang="en-US"/>
          </a:p>
        </p:txBody>
      </p:sp>
      <p:sp>
        <p:nvSpPr>
          <p:cNvPr id="3" name="Footer Placeholder 2">
            <a:extLst>
              <a:ext uri="{FF2B5EF4-FFF2-40B4-BE49-F238E27FC236}">
                <a16:creationId xmlns:a16="http://schemas.microsoft.com/office/drawing/2014/main" xmlns="" id="{756FE418-DA22-4367-861F-43D6ADD50E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1E7AFF6C-9833-4A92-B45B-7D4063688CDA}"/>
              </a:ext>
            </a:extLst>
          </p:cNvPr>
          <p:cNvSpPr>
            <a:spLocks noGrp="1"/>
          </p:cNvSpPr>
          <p:nvPr>
            <p:ph type="sldNum" sz="quarter" idx="12"/>
          </p:nvPr>
        </p:nvSpPr>
        <p:spPr>
          <a:xfrm>
            <a:off x="8610600" y="6356350"/>
            <a:ext cx="2743200" cy="365125"/>
          </a:xfrm>
          <a:prstGeom prst="rect">
            <a:avLst/>
          </a:prstGeom>
        </p:spPr>
        <p:txBody>
          <a:bodyPr/>
          <a:lstStyle/>
          <a:p>
            <a:fld id="{61356179-D1BE-4368-869B-267F2EB5153C}" type="slidenum">
              <a:rPr lang="en-US" smtClean="0"/>
              <a:t>‹#›</a:t>
            </a:fld>
            <a:endParaRPr lang="en-US"/>
          </a:p>
        </p:txBody>
      </p:sp>
    </p:spTree>
    <p:extLst>
      <p:ext uri="{BB962C8B-B14F-4D97-AF65-F5344CB8AC3E}">
        <p14:creationId xmlns:p14="http://schemas.microsoft.com/office/powerpoint/2010/main" val="235613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6" r:id="rId2"/>
    <p:sldLayoutId id="2147483670" r:id="rId3"/>
    <p:sldLayoutId id="2147483671" r:id="rId4"/>
    <p:sldLayoutId id="2147483672" r:id="rId5"/>
    <p:sldLayoutId id="2147483673" r:id="rId6"/>
    <p:sldLayoutId id="2147483674" r:id="rId7"/>
    <p:sldLayoutId id="2147483677" r:id="rId8"/>
    <p:sldLayoutId id="2147483678" r:id="rId9"/>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6"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11"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17"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23"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3" indent="-228603"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8" indent="-228603"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14" indent="-228603"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20" indent="-228603"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26" indent="-228603"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4A80F36-F948-486F-8BAF-EC3ED7115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8A6BC97-7BFE-4E82-998C-914146FEE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E4A055-E16D-41BD-AF55-B92586BA0C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351D45D-B824-41F6-A177-91459DD050E1}" type="datetimeFigureOut">
              <a:rPr lang="en-US" smtClean="0">
                <a:solidFill>
                  <a:prstClr val="black">
                    <a:tint val="75000"/>
                  </a:prstClr>
                </a:solidFill>
                <a:latin typeface="Calibri" panose="020F0502020204030204"/>
              </a:rPr>
              <a:pPr eaLnBrk="1" fontAlgn="auto" hangingPunct="1">
                <a:spcBef>
                  <a:spcPts val="0"/>
                </a:spcBef>
                <a:spcAft>
                  <a:spcPts val="0"/>
                </a:spcAft>
              </a:pPr>
              <a:t>9/29/2021</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xmlns="" id="{FDE1AEBC-404E-44ED-97F5-80FEA95919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xmlns="" id="{6374D4ED-6C65-46D6-81FF-615D412E85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1356179-D1BE-4368-869B-267F2EB5153C}" type="slidenum">
              <a:rPr lang="en-US" smtClean="0">
                <a:solidFill>
                  <a:prstClr val="black">
                    <a:tint val="75000"/>
                  </a:prstClr>
                </a:solidFill>
                <a:latin typeface="Calibri" panose="020F0502020204030204"/>
              </a:rPr>
              <a:pPr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66130106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3.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package" Target="../embeddings/Microsoft_Excel_Worksheet1.xlsx"/></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future.nhs.uk/canc/view?objectID=24681008"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slideLayout" Target="../slideLayouts/slideLayout9.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61" Type="http://schemas.openxmlformats.org/officeDocument/2006/relationships/tags" Target="../tags/tag6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image" Target="../media/image16.png"/><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ft.nhs.uk/app/uploads/sites/12/2019/02/lung-health-check-manchester-report_tcm9-309848.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3.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4077B-0342-403A-917F-315D65EA0DD5}"/>
              </a:ext>
            </a:extLst>
          </p:cNvPr>
          <p:cNvSpPr>
            <a:spLocks noGrp="1"/>
          </p:cNvSpPr>
          <p:nvPr>
            <p:ph type="ctrTitle"/>
          </p:nvPr>
        </p:nvSpPr>
        <p:spPr/>
        <p:txBody>
          <a:bodyPr/>
          <a:lstStyle/>
          <a:p>
            <a:r>
              <a:rPr lang="en-GB" dirty="0"/>
              <a:t>SWAG Targeted Lung Health Checks Programme</a:t>
            </a:r>
          </a:p>
        </p:txBody>
      </p:sp>
      <p:pic>
        <p:nvPicPr>
          <p:cNvPr id="4" name="Picture 2" descr="https://intranet.scwcsu.nhs.uk/resources/brand-toolkit/materials-and-templates/logos/40-scw-hummingbird-logo/f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007" y="175847"/>
            <a:ext cx="961047" cy="714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806305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09F0DD-AA93-2B40-8CE7-BBD050C83E22}"/>
              </a:ext>
            </a:extLst>
          </p:cNvPr>
          <p:cNvSpPr>
            <a:spLocks noGrp="1"/>
          </p:cNvSpPr>
          <p:nvPr>
            <p:ph type="title"/>
          </p:nvPr>
        </p:nvSpPr>
        <p:spPr/>
        <p:txBody>
          <a:bodyPr/>
          <a:lstStyle/>
          <a:p>
            <a:r>
              <a:rPr lang="en-US" sz="3200" b="1" dirty="0">
                <a:solidFill>
                  <a:schemeClr val="accent1"/>
                </a:solidFill>
                <a:latin typeface="Arial" panose="020B0604020202020204" pitchFamily="34" charset="0"/>
                <a:cs typeface="Arial" panose="020B0604020202020204" pitchFamily="34" charset="0"/>
              </a:rPr>
              <a:t/>
            </a:r>
            <a:br>
              <a:rPr lang="en-US" sz="3200" b="1" dirty="0">
                <a:solidFill>
                  <a:schemeClr val="accent1"/>
                </a:solidFill>
                <a:latin typeface="Arial" panose="020B0604020202020204" pitchFamily="34" charset="0"/>
                <a:cs typeface="Arial" panose="020B0604020202020204" pitchFamily="34" charset="0"/>
              </a:rPr>
            </a:br>
            <a:r>
              <a:rPr lang="en-US" sz="3200" b="1" dirty="0">
                <a:solidFill>
                  <a:schemeClr val="accent1"/>
                </a:solidFill>
                <a:latin typeface="Arial" panose="020B0604020202020204" pitchFamily="34" charset="0"/>
                <a:cs typeface="Arial" panose="020B0604020202020204" pitchFamily="34" charset="0"/>
              </a:rPr>
              <a:t> </a:t>
            </a:r>
            <a:br>
              <a:rPr lang="en-US" sz="3200" b="1" dirty="0">
                <a:solidFill>
                  <a:schemeClr val="accent1"/>
                </a:solidFill>
                <a:latin typeface="Arial" panose="020B0604020202020204" pitchFamily="34" charset="0"/>
                <a:cs typeface="Arial" panose="020B0604020202020204" pitchFamily="34" charset="0"/>
              </a:rPr>
            </a:br>
            <a:endParaRPr lang="en-US" sz="3200" b="1" dirty="0">
              <a:solidFill>
                <a:schemeClr val="accent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1545323" y="4243979"/>
            <a:ext cx="8625039" cy="2060760"/>
          </a:xfrm>
          <a:prstGeom prst="rect">
            <a:avLst/>
          </a:prstGeom>
        </p:spPr>
      </p:pic>
      <p:pic>
        <p:nvPicPr>
          <p:cNvPr id="12" name="Picture 11"/>
          <p:cNvPicPr>
            <a:picLocks noChangeAspect="1"/>
          </p:cNvPicPr>
          <p:nvPr/>
        </p:nvPicPr>
        <p:blipFill>
          <a:blip r:embed="rId4"/>
          <a:stretch>
            <a:fillRect/>
          </a:stretch>
        </p:blipFill>
        <p:spPr>
          <a:xfrm>
            <a:off x="2582939" y="861675"/>
            <a:ext cx="6124397" cy="3306088"/>
          </a:xfrm>
          <a:prstGeom prst="rect">
            <a:avLst/>
          </a:prstGeom>
        </p:spPr>
      </p:pic>
      <p:sp>
        <p:nvSpPr>
          <p:cNvPr id="13" name="TextBox 12"/>
          <p:cNvSpPr txBox="1"/>
          <p:nvPr/>
        </p:nvSpPr>
        <p:spPr>
          <a:xfrm>
            <a:off x="9355821" y="6380955"/>
            <a:ext cx="1361270" cy="256545"/>
          </a:xfrm>
          <a:prstGeom prst="rect">
            <a:avLst/>
          </a:prstGeom>
          <a:noFill/>
        </p:spPr>
        <p:txBody>
          <a:bodyPr wrap="none" rtlCol="0">
            <a:spAutoFit/>
          </a:bodyPr>
          <a:lstStyle/>
          <a:p>
            <a:r>
              <a:rPr lang="en-GB" sz="1067" dirty="0"/>
              <a:t>Data source: CADEAS</a:t>
            </a:r>
          </a:p>
        </p:txBody>
      </p:sp>
      <p:pic>
        <p:nvPicPr>
          <p:cNvPr id="6" name="Picture 2" descr="https://intranet.scwcsu.nhs.uk/resources/brand-toolkit/materials-and-templates/logos/40-scw-hummingbird-logo/file">
            <a:extLst>
              <a:ext uri="{FF2B5EF4-FFF2-40B4-BE49-F238E27FC236}">
                <a16:creationId xmlns:a16="http://schemas.microsoft.com/office/drawing/2014/main" xmlns="" id="{E703A2D9-D37F-4379-B46C-1923DF0407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22868" y="5917224"/>
            <a:ext cx="961047" cy="714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2EBF312-5E93-4B4A-9685-ECD099657F4F}"/>
              </a:ext>
            </a:extLst>
          </p:cNvPr>
          <p:cNvSpPr txBox="1"/>
          <p:nvPr/>
        </p:nvSpPr>
        <p:spPr>
          <a:xfrm>
            <a:off x="220337" y="187287"/>
            <a:ext cx="8486999" cy="584775"/>
          </a:xfrm>
          <a:prstGeom prst="rect">
            <a:avLst/>
          </a:prstGeom>
          <a:noFill/>
        </p:spPr>
        <p:txBody>
          <a:bodyPr wrap="square" rtlCol="0">
            <a:spAutoFit/>
          </a:bodyPr>
          <a:lstStyle/>
          <a:p>
            <a:r>
              <a:rPr lang="en-US" sz="3200" b="1">
                <a:solidFill>
                  <a:schemeClr val="accent1"/>
                </a:solidFill>
                <a:latin typeface="Arial" panose="020B0604020202020204" pitchFamily="34" charset="0"/>
                <a:cs typeface="Arial" panose="020B0604020202020204" pitchFamily="34" charset="0"/>
              </a:rPr>
              <a:t>SWAG – Lung Cancer stage at diagnosis</a:t>
            </a:r>
            <a:endParaRPr lang="en-GB" sz="3200" dirty="0"/>
          </a:p>
        </p:txBody>
      </p:sp>
      <p:pic>
        <p:nvPicPr>
          <p:cNvPr id="8" name="Picture 7" descr="Graphical user interface, text&#10;&#10;Description automatically generated">
            <a:extLst>
              <a:ext uri="{FF2B5EF4-FFF2-40B4-BE49-F238E27FC236}">
                <a16:creationId xmlns:a16="http://schemas.microsoft.com/office/drawing/2014/main" xmlns="" id="{8155E983-E45D-4FD0-A5C3-0384C7F3AF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61834" y="1"/>
            <a:ext cx="1630166" cy="844704"/>
          </a:xfrm>
          <a:prstGeom prst="rect">
            <a:avLst/>
          </a:prstGeom>
        </p:spPr>
      </p:pic>
    </p:spTree>
    <p:extLst>
      <p:ext uri="{BB962C8B-B14F-4D97-AF65-F5344CB8AC3E}">
        <p14:creationId xmlns:p14="http://schemas.microsoft.com/office/powerpoint/2010/main" val="151790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 xmlns:a16="http://schemas.microsoft.com/office/drawing/2014/main" id="{FBF7B56F-C904-47DE-B158-FFE744D39D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0"/>
            <a:ext cx="12395200" cy="6955604"/>
          </a:xfrm>
          <a:prstGeom prst="rect">
            <a:avLst/>
          </a:prstGeom>
        </p:spPr>
      </p:pic>
    </p:spTree>
    <p:extLst>
      <p:ext uri="{BB962C8B-B14F-4D97-AF65-F5344CB8AC3E}">
        <p14:creationId xmlns:p14="http://schemas.microsoft.com/office/powerpoint/2010/main" val="123079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09F0DD-AA93-2B40-8CE7-BBD050C83E22}"/>
              </a:ext>
            </a:extLst>
          </p:cNvPr>
          <p:cNvSpPr>
            <a:spLocks noGrp="1"/>
          </p:cNvSpPr>
          <p:nvPr>
            <p:ph type="title"/>
          </p:nvPr>
        </p:nvSpPr>
        <p:spPr/>
        <p:txBody>
          <a:bodyPr/>
          <a:lstStyle/>
          <a:p>
            <a:r>
              <a:rPr lang="en-US" sz="3200" b="1" dirty="0">
                <a:solidFill>
                  <a:schemeClr val="accent1"/>
                </a:solidFill>
                <a:latin typeface="+mn-lt"/>
              </a:rPr>
              <a:t/>
            </a:r>
            <a:br>
              <a:rPr lang="en-US" sz="3200" b="1" dirty="0">
                <a:solidFill>
                  <a:schemeClr val="accent1"/>
                </a:solidFill>
                <a:latin typeface="+mn-lt"/>
              </a:rPr>
            </a:br>
            <a:r>
              <a:rPr lang="en-US" sz="3200" b="1" dirty="0">
                <a:solidFill>
                  <a:schemeClr val="accent1"/>
                </a:solidFill>
                <a:latin typeface="+mn-lt"/>
              </a:rPr>
              <a:t> </a:t>
            </a:r>
          </a:p>
        </p:txBody>
      </p:sp>
      <p:graphicFrame>
        <p:nvGraphicFramePr>
          <p:cNvPr id="5" name="Diagram 4"/>
          <p:cNvGraphicFramePr/>
          <p:nvPr/>
        </p:nvGraphicFramePr>
        <p:xfrm>
          <a:off x="1032256" y="971448"/>
          <a:ext cx="9656813" cy="4807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https://intranet.scwcsu.nhs.uk/resources/brand-toolkit/materials-and-templates/logos/40-scw-hummingbird-logo/file">
            <a:extLst>
              <a:ext uri="{FF2B5EF4-FFF2-40B4-BE49-F238E27FC236}">
                <a16:creationId xmlns:a16="http://schemas.microsoft.com/office/drawing/2014/main" xmlns="" id="{DD56A7C0-2BE6-42EE-9D09-1F7DB7C774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22868" y="5917224"/>
            <a:ext cx="961047" cy="7146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3F92CDE6-BAF7-4294-96F8-5A88A35D6175}"/>
              </a:ext>
            </a:extLst>
          </p:cNvPr>
          <p:cNvSpPr txBox="1"/>
          <p:nvPr/>
        </p:nvSpPr>
        <p:spPr>
          <a:xfrm>
            <a:off x="319489" y="319489"/>
            <a:ext cx="7777909" cy="584775"/>
          </a:xfrm>
          <a:prstGeom prst="rect">
            <a:avLst/>
          </a:prstGeom>
          <a:noFill/>
        </p:spPr>
        <p:txBody>
          <a:bodyPr wrap="square" rtlCol="0">
            <a:spAutoFit/>
          </a:bodyPr>
          <a:lstStyle/>
          <a:p>
            <a:r>
              <a:rPr lang="en-US" sz="3200" b="1">
                <a:solidFill>
                  <a:schemeClr val="accent1"/>
                </a:solidFill>
                <a:latin typeface="Arial" panose="020B0604020202020204" pitchFamily="34" charset="0"/>
                <a:cs typeface="Arial" panose="020B0604020202020204" pitchFamily="34" charset="0"/>
              </a:rPr>
              <a:t>SWAG – population focus for checks</a:t>
            </a:r>
            <a:endParaRPr lang="en-GB" sz="3200" dirty="0">
              <a:latin typeface="Arial" panose="020B0604020202020204" pitchFamily="34" charset="0"/>
              <a:cs typeface="Arial" panose="020B0604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xmlns="" id="{491BE55C-9C1E-4E25-8344-B838831710D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89069" y="0"/>
            <a:ext cx="1502931" cy="778775"/>
          </a:xfrm>
          <a:prstGeom prst="rect">
            <a:avLst/>
          </a:prstGeom>
        </p:spPr>
      </p:pic>
    </p:spTree>
    <p:extLst>
      <p:ext uri="{BB962C8B-B14F-4D97-AF65-F5344CB8AC3E}">
        <p14:creationId xmlns:p14="http://schemas.microsoft.com/office/powerpoint/2010/main" val="394035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2442733951"/>
              </p:ext>
            </p:extLst>
          </p:nvPr>
        </p:nvGraphicFramePr>
        <p:xfrm>
          <a:off x="714375" y="793750"/>
          <a:ext cx="10763250" cy="5267325"/>
        </p:xfrm>
        <a:graphic>
          <a:graphicData uri="http://schemas.openxmlformats.org/presentationml/2006/ole">
            <mc:AlternateContent xmlns:mc="http://schemas.openxmlformats.org/markup-compatibility/2006">
              <mc:Choice xmlns:v="urn:schemas-microsoft-com:vml" Requires="v">
                <p:oleObj spid="_x0000_s1028" name="Worksheet" r:id="rId4" imgW="10763082" imgH="5267481" progId="Excel.Sheet.12">
                  <p:embed/>
                </p:oleObj>
              </mc:Choice>
              <mc:Fallback>
                <p:oleObj name="Worksheet" r:id="rId4" imgW="10763082" imgH="5267481" progId="Excel.Sheet.12">
                  <p:embed/>
                  <p:pic>
                    <p:nvPicPr>
                      <p:cNvPr id="0" name=""/>
                      <p:cNvPicPr/>
                      <p:nvPr/>
                    </p:nvPicPr>
                    <p:blipFill>
                      <a:blip r:embed="rId5"/>
                      <a:stretch>
                        <a:fillRect/>
                      </a:stretch>
                    </p:blipFill>
                    <p:spPr>
                      <a:xfrm>
                        <a:off x="714375" y="793750"/>
                        <a:ext cx="10763250" cy="5267325"/>
                      </a:xfrm>
                      <a:prstGeom prst="rect">
                        <a:avLst/>
                      </a:prstGeom>
                    </p:spPr>
                  </p:pic>
                </p:oleObj>
              </mc:Fallback>
            </mc:AlternateContent>
          </a:graphicData>
        </a:graphic>
      </p:graphicFrame>
    </p:spTree>
    <p:extLst>
      <p:ext uri="{BB962C8B-B14F-4D97-AF65-F5344CB8AC3E}">
        <p14:creationId xmlns:p14="http://schemas.microsoft.com/office/powerpoint/2010/main" val="379978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dirty="0" smtClean="0"/>
              <a:t>SWAG proposal</a:t>
            </a:r>
            <a:endParaRPr lang="en-GB" sz="3200" dirty="0"/>
          </a:p>
        </p:txBody>
      </p:sp>
      <p:sp>
        <p:nvSpPr>
          <p:cNvPr id="3" name="Subtitle 2"/>
          <p:cNvSpPr>
            <a:spLocks noGrp="1"/>
          </p:cNvSpPr>
          <p:nvPr>
            <p:ph type="subTitle" idx="1"/>
          </p:nvPr>
        </p:nvSpPr>
        <p:spPr/>
        <p:txBody>
          <a:bodyPr/>
          <a:lstStyle/>
          <a:p>
            <a:r>
              <a:rPr lang="en-GB" dirty="0" smtClean="0"/>
              <a:t>Deliver THLC across whole of region, targeting areas with highest incidence/mortality/deprivation</a:t>
            </a:r>
          </a:p>
          <a:p>
            <a:pPr lvl="1"/>
            <a:endParaRPr lang="en-GB" dirty="0" smtClean="0"/>
          </a:p>
          <a:p>
            <a:pPr marL="800100" lvl="1" indent="-342900" algn="l">
              <a:buFont typeface="Arial" panose="020B0604020202020204" pitchFamily="34" charset="0"/>
              <a:buChar char="•"/>
            </a:pPr>
            <a:r>
              <a:rPr lang="en-GB" dirty="0" smtClean="0"/>
              <a:t>Deliver programme to communities most likely to benefit</a:t>
            </a:r>
          </a:p>
          <a:p>
            <a:pPr marL="800100" lvl="1" indent="-342900" algn="l">
              <a:buFont typeface="Arial" panose="020B0604020202020204" pitchFamily="34" charset="0"/>
              <a:buChar char="•"/>
            </a:pPr>
            <a:r>
              <a:rPr lang="en-GB" dirty="0" smtClean="0"/>
              <a:t>Tackle health inequalities across region</a:t>
            </a:r>
          </a:p>
          <a:p>
            <a:pPr marL="800100" lvl="1" indent="-342900" algn="l">
              <a:buFont typeface="Arial" panose="020B0604020202020204" pitchFamily="34" charset="0"/>
              <a:buChar char="•"/>
            </a:pPr>
            <a:r>
              <a:rPr lang="en-GB" dirty="0" smtClean="0"/>
              <a:t>Disseminate expertise across region in anticipation of national rollout</a:t>
            </a:r>
          </a:p>
          <a:p>
            <a:pPr marL="800100" lvl="1" indent="-342900" algn="l">
              <a:buFont typeface="Arial" panose="020B0604020202020204" pitchFamily="34" charset="0"/>
              <a:buChar char="•"/>
            </a:pPr>
            <a:r>
              <a:rPr lang="en-GB" dirty="0" smtClean="0"/>
              <a:t>Spread downstream work generated across MDTs/trusts</a:t>
            </a:r>
          </a:p>
          <a:p>
            <a:pPr marL="800100" lvl="1" indent="-342900" algn="l">
              <a:buFont typeface="Arial" panose="020B0604020202020204" pitchFamily="34" charset="0"/>
              <a:buChar char="•"/>
            </a:pPr>
            <a:r>
              <a:rPr lang="en-GB" dirty="0" smtClean="0"/>
              <a:t>Pilot a targeted approach to TLHC delivery</a:t>
            </a:r>
            <a:endParaRPr lang="en-GB" dirty="0"/>
          </a:p>
          <a:p>
            <a:endParaRPr lang="en-GB" dirty="0"/>
          </a:p>
          <a:p>
            <a:endParaRPr lang="en-GB" dirty="0"/>
          </a:p>
          <a:p>
            <a:endParaRPr lang="en-GB" dirty="0"/>
          </a:p>
          <a:p>
            <a:pPr marL="0" indent="0" algn="ctr">
              <a:buNone/>
            </a:pPr>
            <a:endParaRPr lang="en-GB" dirty="0"/>
          </a:p>
          <a:p>
            <a:endParaRPr lang="en-GB" dirty="0"/>
          </a:p>
        </p:txBody>
      </p:sp>
      <p:pic>
        <p:nvPicPr>
          <p:cNvPr id="4" name="Picture 2" descr="https://intranet.scwcsu.nhs.uk/resources/brand-toolkit/materials-and-templates/logos/40-scw-hummingbird-logo/f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2868" y="5917224"/>
            <a:ext cx="961047" cy="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35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7C7544A-FA3E-44DF-8A1E-B69C4EB0F258}"/>
              </a:ext>
            </a:extLst>
          </p:cNvPr>
          <p:cNvSpPr txBox="1"/>
          <p:nvPr/>
        </p:nvSpPr>
        <p:spPr>
          <a:xfrm>
            <a:off x="303814" y="486332"/>
            <a:ext cx="11520633" cy="6463308"/>
          </a:xfrm>
          <a:prstGeom prst="rect">
            <a:avLst/>
          </a:prstGeom>
          <a:noFill/>
        </p:spPr>
        <p:txBody>
          <a:bodyPr wrap="square">
            <a:spAutoFit/>
          </a:bodyPr>
          <a:lstStyle/>
          <a:p>
            <a:pPr eaLnBrk="1" fontAlgn="auto" hangingPunct="1">
              <a:spcBef>
                <a:spcPts val="0"/>
              </a:spcBef>
              <a:spcAft>
                <a:spcPts val="0"/>
              </a:spcAft>
            </a:pPr>
            <a:r>
              <a:rPr lang="en-GB" sz="3200" b="1" dirty="0">
                <a:solidFill>
                  <a:prstClr val="black"/>
                </a:solidFill>
                <a:latin typeface="Arial" panose="020B0604020202020204" pitchFamily="34" charset="0"/>
              </a:rPr>
              <a:t>Planning the model  - considerations</a:t>
            </a:r>
          </a:p>
          <a:p>
            <a:pPr eaLnBrk="1" fontAlgn="auto" hangingPunct="1">
              <a:spcBef>
                <a:spcPts val="0"/>
              </a:spcBef>
              <a:spcAft>
                <a:spcPts val="0"/>
              </a:spcAft>
            </a:pPr>
            <a:endParaRPr lang="en-GB" sz="1600" b="1" dirty="0">
              <a:solidFill>
                <a:prstClr val="black"/>
              </a:solidFill>
              <a:latin typeface="Arial" panose="020B0604020202020204" pitchFamily="34" charset="0"/>
            </a:endParaRPr>
          </a:p>
          <a:p>
            <a:pPr eaLnBrk="1" fontAlgn="auto" hangingPunct="1">
              <a:spcBef>
                <a:spcPts val="0"/>
              </a:spcBef>
              <a:spcAft>
                <a:spcPts val="0"/>
              </a:spcAft>
            </a:pPr>
            <a:r>
              <a:rPr lang="en-GB" sz="1600" b="1" dirty="0" smtClean="0">
                <a:solidFill>
                  <a:prstClr val="black"/>
                </a:solidFill>
                <a:latin typeface="Arial" panose="020B0604020202020204" pitchFamily="34" charset="0"/>
              </a:rPr>
              <a:t>-     Location </a:t>
            </a:r>
            <a:r>
              <a:rPr lang="en-GB" sz="1600" b="1" dirty="0">
                <a:solidFill>
                  <a:prstClr val="black"/>
                </a:solidFill>
                <a:latin typeface="Arial" panose="020B0604020202020204" pitchFamily="34" charset="0"/>
              </a:rPr>
              <a:t>selection</a:t>
            </a:r>
          </a:p>
          <a:p>
            <a:pPr marL="742950" lvl="1" indent="-285750" eaLnBrk="1" fontAlgn="auto" hangingPunct="1">
              <a:spcBef>
                <a:spcPts val="0"/>
              </a:spcBef>
              <a:spcAft>
                <a:spcPts val="0"/>
              </a:spcAft>
              <a:buFont typeface="Courier New" panose="02070309020205020404" pitchFamily="49" charset="0"/>
              <a:buChar char="o"/>
            </a:pPr>
            <a:r>
              <a:rPr lang="en-GB" sz="1600" b="1" dirty="0">
                <a:solidFill>
                  <a:prstClr val="black"/>
                </a:solidFill>
                <a:latin typeface="Arial" panose="020B0604020202020204" pitchFamily="34" charset="0"/>
              </a:rPr>
              <a:t>What parameters</a:t>
            </a:r>
          </a:p>
          <a:p>
            <a:pPr marL="342900" indent="-342900" eaLnBrk="1" fontAlgn="auto" hangingPunct="1">
              <a:spcBef>
                <a:spcPts val="0"/>
              </a:spcBef>
              <a:spcAft>
                <a:spcPts val="0"/>
              </a:spcAft>
              <a:buFont typeface="Calibri" panose="020F0502020204030204" pitchFamily="34" charset="0"/>
              <a:buChar char="-"/>
            </a:pPr>
            <a:endParaRPr lang="en-GB" sz="1600" b="1" dirty="0" smtClean="0">
              <a:solidFill>
                <a:prstClr val="black"/>
              </a:solidFill>
              <a:latin typeface="Arial" panose="020B0604020202020204" pitchFamily="34" charset="0"/>
            </a:endParaRPr>
          </a:p>
          <a:p>
            <a:pPr marL="342900" indent="-342900" eaLnBrk="1" fontAlgn="auto" hangingPunct="1">
              <a:spcBef>
                <a:spcPts val="0"/>
              </a:spcBef>
              <a:spcAft>
                <a:spcPts val="0"/>
              </a:spcAft>
              <a:buFont typeface="Calibri" panose="020F0502020204030204" pitchFamily="34" charset="0"/>
              <a:buChar char="-"/>
            </a:pPr>
            <a:r>
              <a:rPr lang="en-GB" sz="1600" b="1" dirty="0" smtClean="0">
                <a:solidFill>
                  <a:prstClr val="black"/>
                </a:solidFill>
                <a:latin typeface="Arial" panose="020B0604020202020204" pitchFamily="34" charset="0"/>
              </a:rPr>
              <a:t>Front </a:t>
            </a:r>
            <a:r>
              <a:rPr lang="en-GB" sz="1600" b="1" dirty="0">
                <a:solidFill>
                  <a:prstClr val="black"/>
                </a:solidFill>
                <a:latin typeface="Arial" panose="020B0604020202020204" pitchFamily="34" charset="0"/>
              </a:rPr>
              <a:t>end </a:t>
            </a:r>
          </a:p>
          <a:p>
            <a:pPr marL="742950" lvl="1" indent="-285750" eaLnBrk="1" fontAlgn="auto" hangingPunct="1">
              <a:spcBef>
                <a:spcPts val="0"/>
              </a:spcBef>
              <a:spcAft>
                <a:spcPts val="0"/>
              </a:spcAft>
              <a:buFont typeface="Courier New" panose="02070309020205020404" pitchFamily="49" charset="0"/>
              <a:buChar char="o"/>
            </a:pPr>
            <a:r>
              <a:rPr lang="en-GB" sz="1600" b="1" dirty="0">
                <a:solidFill>
                  <a:prstClr val="black"/>
                </a:solidFill>
                <a:latin typeface="Arial" panose="020B0604020202020204" pitchFamily="34" charset="0"/>
              </a:rPr>
              <a:t>Identification from primary care datasets</a:t>
            </a:r>
          </a:p>
          <a:p>
            <a:pPr marL="742950" lvl="1" indent="-285750" eaLnBrk="1" fontAlgn="auto" hangingPunct="1">
              <a:spcBef>
                <a:spcPts val="0"/>
              </a:spcBef>
              <a:spcAft>
                <a:spcPts val="0"/>
              </a:spcAft>
              <a:buFont typeface="Courier New" panose="02070309020205020404" pitchFamily="49" charset="0"/>
              <a:buChar char="o"/>
            </a:pPr>
            <a:r>
              <a:rPr lang="en-GB" sz="1600" b="1" dirty="0">
                <a:solidFill>
                  <a:prstClr val="black"/>
                </a:solidFill>
                <a:latin typeface="Arial" panose="020B0604020202020204" pitchFamily="34" charset="0"/>
              </a:rPr>
              <a:t>Patient communication</a:t>
            </a:r>
          </a:p>
          <a:p>
            <a:pPr marL="742950" lvl="1" indent="-285750" eaLnBrk="1" fontAlgn="auto" hangingPunct="1">
              <a:spcBef>
                <a:spcPts val="0"/>
              </a:spcBef>
              <a:spcAft>
                <a:spcPts val="0"/>
              </a:spcAft>
              <a:buFont typeface="Courier New" panose="02070309020205020404" pitchFamily="49" charset="0"/>
              <a:buChar char="o"/>
            </a:pPr>
            <a:r>
              <a:rPr lang="en-GB" sz="1600" b="1" dirty="0">
                <a:solidFill>
                  <a:prstClr val="black"/>
                </a:solidFill>
                <a:latin typeface="Arial" panose="020B0604020202020204" pitchFamily="34" charset="0"/>
              </a:rPr>
              <a:t>Booking system</a:t>
            </a:r>
          </a:p>
          <a:p>
            <a:pPr marL="342900" indent="-342900" eaLnBrk="1" fontAlgn="auto" hangingPunct="1">
              <a:spcBef>
                <a:spcPts val="0"/>
              </a:spcBef>
              <a:spcAft>
                <a:spcPts val="0"/>
              </a:spcAft>
              <a:buFont typeface="Calibri" panose="020F0502020204030204" pitchFamily="34" charset="0"/>
              <a:buChar char="-"/>
            </a:pPr>
            <a:endParaRPr lang="en-GB" sz="1600" b="1" dirty="0" smtClean="0">
              <a:solidFill>
                <a:prstClr val="black"/>
              </a:solidFill>
              <a:latin typeface="Arial" panose="020B0604020202020204" pitchFamily="34" charset="0"/>
            </a:endParaRPr>
          </a:p>
          <a:p>
            <a:pPr marL="342900" indent="-342900" eaLnBrk="1" fontAlgn="auto" hangingPunct="1">
              <a:spcBef>
                <a:spcPts val="0"/>
              </a:spcBef>
              <a:spcAft>
                <a:spcPts val="0"/>
              </a:spcAft>
              <a:buFont typeface="Calibri" panose="020F0502020204030204" pitchFamily="34" charset="0"/>
              <a:buChar char="-"/>
            </a:pPr>
            <a:r>
              <a:rPr lang="en-GB" sz="1600" b="1" dirty="0" smtClean="0">
                <a:solidFill>
                  <a:prstClr val="black"/>
                </a:solidFill>
                <a:latin typeface="Arial" panose="020B0604020202020204" pitchFamily="34" charset="0"/>
              </a:rPr>
              <a:t>Screening/TLHC</a:t>
            </a:r>
            <a:endParaRPr lang="en-GB" sz="1600" b="1" dirty="0">
              <a:solidFill>
                <a:prstClr val="black"/>
              </a:solidFill>
              <a:latin typeface="Arial" panose="020B0604020202020204" pitchFamily="34" charset="0"/>
            </a:endParaRPr>
          </a:p>
          <a:p>
            <a:pPr marL="742950" lvl="1" indent="-285750" eaLnBrk="1" fontAlgn="auto" hangingPunct="1">
              <a:spcBef>
                <a:spcPts val="0"/>
              </a:spcBef>
              <a:spcAft>
                <a:spcPts val="0"/>
              </a:spcAft>
              <a:buFont typeface="Courier New" panose="02070309020205020404" pitchFamily="49" charset="0"/>
              <a:buChar char="o"/>
            </a:pPr>
            <a:r>
              <a:rPr lang="en-GB" sz="1600" b="1" dirty="0">
                <a:solidFill>
                  <a:prstClr val="black"/>
                </a:solidFill>
                <a:latin typeface="Arial" panose="020B0604020202020204" pitchFamily="34" charset="0"/>
              </a:rPr>
              <a:t>Locations/logistics</a:t>
            </a:r>
          </a:p>
          <a:p>
            <a:pPr marL="742950" lvl="1" indent="-285750" eaLnBrk="1" fontAlgn="auto" hangingPunct="1">
              <a:spcBef>
                <a:spcPts val="0"/>
              </a:spcBef>
              <a:spcAft>
                <a:spcPts val="0"/>
              </a:spcAft>
              <a:buFont typeface="Courier New" panose="02070309020205020404" pitchFamily="49" charset="0"/>
              <a:buChar char="o"/>
            </a:pPr>
            <a:r>
              <a:rPr lang="en-GB" sz="1600" b="1" dirty="0">
                <a:solidFill>
                  <a:prstClr val="black"/>
                </a:solidFill>
                <a:latin typeface="Arial" panose="020B0604020202020204" pitchFamily="34" charset="0"/>
              </a:rPr>
              <a:t>Clinical assessments</a:t>
            </a:r>
          </a:p>
          <a:p>
            <a:pPr marL="742950" lvl="1" indent="-285750" eaLnBrk="1" fontAlgn="auto" hangingPunct="1">
              <a:spcBef>
                <a:spcPts val="0"/>
              </a:spcBef>
              <a:spcAft>
                <a:spcPts val="0"/>
              </a:spcAft>
              <a:buFont typeface="Courier New" panose="02070309020205020404" pitchFamily="49" charset="0"/>
              <a:buChar char="o"/>
            </a:pPr>
            <a:r>
              <a:rPr lang="en-GB" sz="1600" b="1" dirty="0">
                <a:solidFill>
                  <a:prstClr val="black"/>
                </a:solidFill>
                <a:latin typeface="Arial" panose="020B0604020202020204" pitchFamily="34" charset="0"/>
              </a:rPr>
              <a:t>Radiology</a:t>
            </a:r>
          </a:p>
          <a:p>
            <a:pPr marL="1143000" lvl="2" indent="-228600" eaLnBrk="1" fontAlgn="auto" hangingPunct="1">
              <a:spcBef>
                <a:spcPts val="0"/>
              </a:spcBef>
              <a:spcAft>
                <a:spcPts val="0"/>
              </a:spcAft>
              <a:buFont typeface="Wingdings" panose="05000000000000000000" pitchFamily="2" charset="2"/>
              <a:buChar char=""/>
            </a:pPr>
            <a:r>
              <a:rPr lang="en-GB" sz="1600" b="1" dirty="0">
                <a:solidFill>
                  <a:prstClr val="black"/>
                </a:solidFill>
                <a:latin typeface="Arial" panose="020B0604020202020204" pitchFamily="34" charset="0"/>
              </a:rPr>
              <a:t>Scanning</a:t>
            </a:r>
          </a:p>
          <a:p>
            <a:pPr marL="1143000" lvl="2" indent="-228600" eaLnBrk="1" fontAlgn="auto" hangingPunct="1">
              <a:spcBef>
                <a:spcPts val="0"/>
              </a:spcBef>
              <a:spcAft>
                <a:spcPts val="0"/>
              </a:spcAft>
              <a:buFont typeface="Wingdings" panose="05000000000000000000" pitchFamily="2" charset="2"/>
              <a:buChar char=""/>
            </a:pPr>
            <a:r>
              <a:rPr lang="en-GB" sz="1600" b="1" dirty="0">
                <a:solidFill>
                  <a:prstClr val="black"/>
                </a:solidFill>
                <a:latin typeface="Arial" panose="020B0604020202020204" pitchFamily="34" charset="0"/>
              </a:rPr>
              <a:t>Reporting</a:t>
            </a:r>
          </a:p>
          <a:p>
            <a:pPr marL="742950" lvl="1" indent="-285750" eaLnBrk="1" fontAlgn="auto" hangingPunct="1">
              <a:spcBef>
                <a:spcPts val="0"/>
              </a:spcBef>
              <a:spcAft>
                <a:spcPts val="0"/>
              </a:spcAft>
              <a:buFont typeface="Courier New" panose="02070309020205020404" pitchFamily="49" charset="0"/>
              <a:buChar char="o"/>
            </a:pPr>
            <a:r>
              <a:rPr lang="en-GB" sz="1600" b="1" dirty="0">
                <a:solidFill>
                  <a:prstClr val="black"/>
                </a:solidFill>
                <a:latin typeface="Arial" panose="020B0604020202020204" pitchFamily="34" charset="0"/>
              </a:rPr>
              <a:t>Smoking cessation</a:t>
            </a:r>
          </a:p>
          <a:p>
            <a:pPr marL="742950" lvl="1" indent="-285750" eaLnBrk="1" fontAlgn="auto" hangingPunct="1">
              <a:spcBef>
                <a:spcPts val="0"/>
              </a:spcBef>
              <a:spcAft>
                <a:spcPts val="0"/>
              </a:spcAft>
              <a:buFont typeface="Courier New" panose="02070309020205020404" pitchFamily="49" charset="0"/>
              <a:buChar char="o"/>
            </a:pPr>
            <a:r>
              <a:rPr lang="en-GB" sz="1600" b="1" dirty="0">
                <a:solidFill>
                  <a:prstClr val="black"/>
                </a:solidFill>
                <a:latin typeface="Arial" panose="020B0604020202020204" pitchFamily="34" charset="0"/>
              </a:rPr>
              <a:t>Incidental findings pathway</a:t>
            </a:r>
          </a:p>
          <a:p>
            <a:pPr marL="742950" lvl="1" indent="-285750" eaLnBrk="1" fontAlgn="auto" hangingPunct="1">
              <a:spcBef>
                <a:spcPts val="0"/>
              </a:spcBef>
              <a:spcAft>
                <a:spcPts val="0"/>
              </a:spcAft>
              <a:buFont typeface="Courier New" panose="02070309020205020404" pitchFamily="49" charset="0"/>
              <a:buChar char="o"/>
            </a:pPr>
            <a:r>
              <a:rPr lang="en-GB" sz="1600" b="1" dirty="0">
                <a:solidFill>
                  <a:prstClr val="black"/>
                </a:solidFill>
                <a:latin typeface="Arial" panose="020B0604020202020204" pitchFamily="34" charset="0"/>
              </a:rPr>
              <a:t>Screening MDT</a:t>
            </a:r>
          </a:p>
          <a:p>
            <a:pPr marL="742950" lvl="1" indent="-285750" eaLnBrk="1" fontAlgn="auto" hangingPunct="1">
              <a:spcBef>
                <a:spcPts val="0"/>
              </a:spcBef>
              <a:spcAft>
                <a:spcPts val="0"/>
              </a:spcAft>
              <a:buFont typeface="Courier New" panose="02070309020205020404" pitchFamily="49" charset="0"/>
              <a:buChar char="o"/>
            </a:pPr>
            <a:r>
              <a:rPr lang="en-GB" sz="1600" b="1" dirty="0">
                <a:solidFill>
                  <a:prstClr val="black"/>
                </a:solidFill>
                <a:latin typeface="Arial" panose="020B0604020202020204" pitchFamily="34" charset="0"/>
              </a:rPr>
              <a:t>Tracking and recall</a:t>
            </a:r>
          </a:p>
          <a:p>
            <a:pPr marL="342900" indent="-342900" eaLnBrk="1" fontAlgn="auto" hangingPunct="1">
              <a:spcBef>
                <a:spcPts val="0"/>
              </a:spcBef>
              <a:spcAft>
                <a:spcPts val="0"/>
              </a:spcAft>
              <a:buFont typeface="Calibri" panose="020F0502020204030204" pitchFamily="34" charset="0"/>
              <a:buChar char="-"/>
            </a:pPr>
            <a:endParaRPr lang="en-GB" sz="1600" b="1" dirty="0" smtClean="0">
              <a:solidFill>
                <a:prstClr val="black"/>
              </a:solidFill>
              <a:latin typeface="Arial" panose="020B0604020202020204" pitchFamily="34" charset="0"/>
            </a:endParaRPr>
          </a:p>
          <a:p>
            <a:pPr marL="342900" indent="-342900" eaLnBrk="1" fontAlgn="auto" hangingPunct="1">
              <a:spcBef>
                <a:spcPts val="0"/>
              </a:spcBef>
              <a:spcAft>
                <a:spcPts val="0"/>
              </a:spcAft>
              <a:buFont typeface="Calibri" panose="020F0502020204030204" pitchFamily="34" charset="0"/>
              <a:buChar char="-"/>
            </a:pPr>
            <a:r>
              <a:rPr lang="en-GB" sz="1600" b="1" dirty="0" smtClean="0">
                <a:solidFill>
                  <a:prstClr val="black"/>
                </a:solidFill>
                <a:latin typeface="Arial" panose="020B0604020202020204" pitchFamily="34" charset="0"/>
              </a:rPr>
              <a:t>Back </a:t>
            </a:r>
            <a:r>
              <a:rPr lang="en-GB" sz="1600" b="1" dirty="0">
                <a:solidFill>
                  <a:prstClr val="black"/>
                </a:solidFill>
                <a:latin typeface="Arial" panose="020B0604020202020204" pitchFamily="34" charset="0"/>
              </a:rPr>
              <a:t>end</a:t>
            </a:r>
          </a:p>
          <a:p>
            <a:pPr marL="742950" lvl="1" indent="-285750" eaLnBrk="1" fontAlgn="auto" hangingPunct="1">
              <a:spcBef>
                <a:spcPts val="0"/>
              </a:spcBef>
              <a:spcAft>
                <a:spcPts val="0"/>
              </a:spcAft>
              <a:buFont typeface="Courier New" panose="02070309020205020404" pitchFamily="49" charset="0"/>
              <a:buChar char="o"/>
            </a:pPr>
            <a:r>
              <a:rPr lang="en-GB" sz="1600" b="1" dirty="0">
                <a:solidFill>
                  <a:prstClr val="black"/>
                </a:solidFill>
                <a:latin typeface="Arial" panose="020B0604020202020204" pitchFamily="34" charset="0"/>
              </a:rPr>
              <a:t>Interface with cancer MDTs for positive findings</a:t>
            </a:r>
          </a:p>
          <a:p>
            <a:pPr marL="742950" lvl="1" indent="-285750" eaLnBrk="1" fontAlgn="auto" hangingPunct="1">
              <a:spcBef>
                <a:spcPts val="0"/>
              </a:spcBef>
              <a:spcAft>
                <a:spcPts val="0"/>
              </a:spcAft>
              <a:buFont typeface="Courier New" panose="02070309020205020404" pitchFamily="49" charset="0"/>
              <a:buChar char="o"/>
            </a:pPr>
            <a:endParaRPr lang="en-GB" sz="1600" b="1" dirty="0">
              <a:solidFill>
                <a:prstClr val="black"/>
              </a:solidFill>
              <a:latin typeface="Arial" panose="020B0604020202020204" pitchFamily="34" charset="0"/>
            </a:endParaRPr>
          </a:p>
          <a:p>
            <a:pPr marL="742950" lvl="1" indent="-285750" eaLnBrk="1" fontAlgn="auto" hangingPunct="1">
              <a:spcBef>
                <a:spcPts val="0"/>
              </a:spcBef>
              <a:spcAft>
                <a:spcPts val="0"/>
              </a:spcAft>
              <a:buFont typeface="Courier New" panose="02070309020205020404" pitchFamily="49" charset="0"/>
              <a:buChar char="o"/>
            </a:pPr>
            <a:endParaRPr lang="en-GB" sz="1400" dirty="0">
              <a:solidFill>
                <a:srgbClr val="1F497D"/>
              </a:solidFill>
              <a:ea typeface="Calibri" panose="020F0502020204030204" pitchFamily="34" charset="0"/>
            </a:endParaRPr>
          </a:p>
        </p:txBody>
      </p:sp>
      <p:pic>
        <p:nvPicPr>
          <p:cNvPr id="3" name="Picture 2">
            <a:extLst>
              <a:ext uri="{FF2B5EF4-FFF2-40B4-BE49-F238E27FC236}">
                <a16:creationId xmlns:a16="http://schemas.microsoft.com/office/drawing/2014/main" xmlns="" id="{BD6D8EE6-0E4E-488D-98AE-232797E1C2AE}"/>
              </a:ext>
            </a:extLst>
          </p:cNvPr>
          <p:cNvPicPr/>
          <p:nvPr/>
        </p:nvPicPr>
        <p:blipFill>
          <a:blip r:embed="rId2">
            <a:extLst>
              <a:ext uri="{28A0092B-C50C-407E-A947-70E740481C1C}">
                <a14:useLocalDpi xmlns:a14="http://schemas.microsoft.com/office/drawing/2010/main" val="0"/>
              </a:ext>
            </a:extLst>
          </a:blip>
          <a:stretch>
            <a:fillRect/>
          </a:stretch>
        </p:blipFill>
        <p:spPr>
          <a:xfrm>
            <a:off x="9655728" y="410403"/>
            <a:ext cx="1692792" cy="961571"/>
          </a:xfrm>
          <a:prstGeom prst="rect">
            <a:avLst/>
          </a:prstGeom>
        </p:spPr>
      </p:pic>
    </p:spTree>
    <p:extLst>
      <p:ext uri="{BB962C8B-B14F-4D97-AF65-F5344CB8AC3E}">
        <p14:creationId xmlns:p14="http://schemas.microsoft.com/office/powerpoint/2010/main" val="4009005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ED2745B-7391-4368-AB71-3EFC5B4F90C8}"/>
              </a:ext>
            </a:extLst>
          </p:cNvPr>
          <p:cNvSpPr txBox="1"/>
          <p:nvPr/>
        </p:nvSpPr>
        <p:spPr>
          <a:xfrm>
            <a:off x="343948" y="1138162"/>
            <a:ext cx="11442583" cy="5324535"/>
          </a:xfrm>
          <a:prstGeom prst="rect">
            <a:avLst/>
          </a:prstGeom>
          <a:noFill/>
        </p:spPr>
        <p:txBody>
          <a:bodyPr wrap="square">
            <a:spAutoFit/>
          </a:bodyPr>
          <a:lstStyle/>
          <a:p>
            <a:pPr algn="just"/>
            <a:r>
              <a:rPr lang="en-GB" sz="1400" b="1" dirty="0">
                <a:solidFill>
                  <a:srgbClr val="0070C0"/>
                </a:solidFill>
                <a:latin typeface="Arial" panose="020B0604020202020204" pitchFamily="34" charset="0"/>
              </a:rPr>
              <a:t>Stage 1 Template - </a:t>
            </a:r>
            <a:r>
              <a:rPr lang="en-GB" sz="1200" dirty="0">
                <a:latin typeface="Arial" panose="020B0604020202020204" pitchFamily="34" charset="0"/>
              </a:rPr>
              <a:t>support Cancer Alliances to assess the feasibility of individual CCGs launching a TLHC project. </a:t>
            </a:r>
          </a:p>
          <a:p>
            <a:pPr algn="just"/>
            <a:endParaRPr lang="en-GB" b="1" dirty="0">
              <a:solidFill>
                <a:srgbClr val="0070C0"/>
              </a:solidFill>
              <a:latin typeface="Arial" panose="020B0604020202020204" pitchFamily="34" charset="0"/>
            </a:endParaRPr>
          </a:p>
          <a:p>
            <a:pPr algn="just"/>
            <a:r>
              <a:rPr lang="en-GB" sz="1400" b="1" dirty="0">
                <a:solidFill>
                  <a:srgbClr val="0070C0"/>
                </a:solidFill>
                <a:latin typeface="Arial" panose="020B0604020202020204" pitchFamily="34" charset="0"/>
              </a:rPr>
              <a:t>Stage 2 Key milestones </a:t>
            </a:r>
            <a:r>
              <a:rPr lang="en-GB" sz="1200" dirty="0">
                <a:latin typeface="Arial" panose="020B0604020202020204" pitchFamily="34" charset="0"/>
              </a:rPr>
              <a:t>(due by end of July 2021) </a:t>
            </a:r>
          </a:p>
          <a:p>
            <a:pPr marL="171450" indent="-171450" algn="just">
              <a:buFont typeface="Arial" panose="020B0604020202020204" pitchFamily="34" charset="0"/>
              <a:buChar char="•"/>
            </a:pPr>
            <a:r>
              <a:rPr lang="en-GB" sz="1200" b="1" dirty="0">
                <a:latin typeface="Arial" panose="020B0604020202020204" pitchFamily="34" charset="0"/>
              </a:rPr>
              <a:t>This stage will begin once projects are selected. </a:t>
            </a:r>
          </a:p>
          <a:p>
            <a:pPr marL="171450" indent="-171450">
              <a:buFont typeface="Arial" panose="020B0604020202020204" pitchFamily="34" charset="0"/>
              <a:buChar char="•"/>
            </a:pPr>
            <a:r>
              <a:rPr lang="en-GB" sz="1200" b="1" dirty="0">
                <a:latin typeface="Arial" panose="020B0604020202020204" pitchFamily="34" charset="0"/>
              </a:rPr>
              <a:t>The National Team will require more specific information from the project in order for a Memorandum of Understanding to be drafted, and to determine the project funding allocation before funding is confirmed. </a:t>
            </a:r>
          </a:p>
          <a:p>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just"/>
            <a:r>
              <a:rPr lang="en-GB" sz="1400" b="1" dirty="0">
                <a:solidFill>
                  <a:srgbClr val="0070C0"/>
                </a:solidFill>
                <a:effectLst/>
                <a:latin typeface="Arial" panose="020B0604020202020204" pitchFamily="34" charset="0"/>
                <a:ea typeface="Times New Roman" panose="02020603050405020304" pitchFamily="18" charset="0"/>
              </a:rPr>
              <a:t>Stage 3 Key milestones </a:t>
            </a:r>
            <a:r>
              <a:rPr lang="en-GB" sz="1200" dirty="0">
                <a:effectLst/>
                <a:latin typeface="Arial" panose="020B0604020202020204" pitchFamily="34" charset="0"/>
                <a:ea typeface="Times New Roman" panose="02020603050405020304" pitchFamily="18" charset="0"/>
              </a:rPr>
              <a:t>by the end of Q2 2021.  </a:t>
            </a:r>
            <a:endParaRPr lang="en-GB"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GB" sz="1200" b="1" dirty="0">
                <a:effectLst/>
                <a:latin typeface="Arial" panose="020B0604020202020204" pitchFamily="34" charset="0"/>
                <a:ea typeface="Times New Roman" panose="02020603050405020304" pitchFamily="18" charset="0"/>
              </a:rPr>
              <a:t>Funding and accountability</a:t>
            </a:r>
            <a:endParaRPr lang="en-GB"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GB" sz="1200" b="1" dirty="0">
                <a:effectLst/>
                <a:latin typeface="Arial" panose="020B0604020202020204" pitchFamily="34" charset="0"/>
                <a:ea typeface="Times New Roman" panose="02020603050405020304" pitchFamily="18" charset="0"/>
              </a:rPr>
              <a:t>CT capacity</a:t>
            </a:r>
            <a:endParaRPr lang="en-GB"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GB" sz="1200" b="1" dirty="0">
                <a:effectLst/>
                <a:latin typeface="Arial" panose="020B0604020202020204" pitchFamily="34" charset="0"/>
                <a:ea typeface="Arial" panose="020B0604020202020204" pitchFamily="34" charset="0"/>
              </a:rPr>
              <a:t>ICT</a:t>
            </a:r>
            <a:endParaRPr lang="en-GB"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GB" sz="1200" b="1" dirty="0">
                <a:effectLst/>
                <a:latin typeface="Arial" panose="020B0604020202020204" pitchFamily="34" charset="0"/>
                <a:ea typeface="Times New Roman" panose="02020603050405020304" pitchFamily="18" charset="0"/>
              </a:rPr>
              <a:t>Staffing and recruitment</a:t>
            </a:r>
            <a:r>
              <a:rPr lang="en-GB" sz="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GB" sz="1200" b="1" dirty="0">
                <a:effectLst/>
                <a:latin typeface="Arial" panose="020B0604020202020204" pitchFamily="34" charset="0"/>
                <a:ea typeface="Times New Roman" panose="02020603050405020304" pitchFamily="18" charset="0"/>
              </a:rPr>
              <a:t>Rollout</a:t>
            </a:r>
            <a:endParaRPr lang="en-GB"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GB" sz="1200" b="1" dirty="0">
                <a:effectLst/>
                <a:latin typeface="Arial" panose="020B0604020202020204" pitchFamily="34" charset="0"/>
                <a:ea typeface="Times New Roman" panose="02020603050405020304" pitchFamily="18" charset="0"/>
              </a:rPr>
              <a:t>Engagement</a:t>
            </a:r>
          </a:p>
          <a:p>
            <a:pPr marL="171450" indent="-171450">
              <a:buFont typeface="Arial" panose="020B0604020202020204" pitchFamily="34" charset="0"/>
              <a:buChar char="•"/>
            </a:pPr>
            <a:endParaRPr lang="en-GB" sz="1200" b="1" dirty="0">
              <a:latin typeface="Arial" panose="020B0604020202020204" pitchFamily="34" charset="0"/>
              <a:ea typeface="Times New Roman" panose="02020603050405020304" pitchFamily="18" charset="0"/>
            </a:endParaRPr>
          </a:p>
          <a:p>
            <a:pPr algn="just"/>
            <a:r>
              <a:rPr lang="en-GB" sz="1400" b="1" dirty="0">
                <a:solidFill>
                  <a:srgbClr val="0070C0"/>
                </a:solidFill>
                <a:latin typeface="Arial" panose="020B0604020202020204" pitchFamily="34" charset="0"/>
              </a:rPr>
              <a:t>Stage 4 Key milestones </a:t>
            </a:r>
            <a:r>
              <a:rPr lang="en-GB" sz="1200" dirty="0">
                <a:latin typeface="Arial" panose="020B0604020202020204" pitchFamily="34" charset="0"/>
              </a:rPr>
              <a:t>by Q3 2021.</a:t>
            </a:r>
            <a:endParaRPr lang="en-GB" sz="18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GB" sz="1200" b="1" dirty="0">
                <a:latin typeface="Arial" panose="020B0604020202020204" pitchFamily="34" charset="0"/>
              </a:rPr>
              <a:t>Accessibility </a:t>
            </a:r>
          </a:p>
          <a:p>
            <a:pPr marL="171450" indent="-171450">
              <a:buFont typeface="Arial" panose="020B0604020202020204" pitchFamily="34" charset="0"/>
              <a:buChar char="•"/>
            </a:pPr>
            <a:r>
              <a:rPr lang="en-GB" sz="1200" b="1" dirty="0">
                <a:latin typeface="Arial" panose="020B0604020202020204" pitchFamily="34" charset="0"/>
              </a:rPr>
              <a:t>Data/reporting</a:t>
            </a:r>
          </a:p>
          <a:p>
            <a:pPr marL="171450" indent="-171450">
              <a:buFont typeface="Arial" panose="020B0604020202020204" pitchFamily="34" charset="0"/>
              <a:buChar char="•"/>
            </a:pPr>
            <a:r>
              <a:rPr lang="en-GB" sz="1200" b="1" dirty="0">
                <a:latin typeface="Arial" panose="020B0604020202020204" pitchFamily="34" charset="0"/>
              </a:rPr>
              <a:t>Training</a:t>
            </a:r>
          </a:p>
          <a:p>
            <a:pPr marL="171450" indent="-171450">
              <a:buFont typeface="Arial" panose="020B0604020202020204" pitchFamily="34" charset="0"/>
              <a:buChar char="•"/>
            </a:pPr>
            <a:r>
              <a:rPr lang="en-GB" sz="1200" b="1" dirty="0">
                <a:latin typeface="Arial" panose="020B0604020202020204" pitchFamily="34" charset="0"/>
              </a:rPr>
              <a:t>Communications</a:t>
            </a:r>
          </a:p>
          <a:p>
            <a:pPr marL="171450" indent="-171450">
              <a:buFont typeface="Arial" panose="020B0604020202020204" pitchFamily="34" charset="0"/>
              <a:buChar char="•"/>
            </a:pPr>
            <a:r>
              <a:rPr lang="en-GB" sz="1200" b="1" dirty="0">
                <a:latin typeface="Arial" panose="020B0604020202020204" pitchFamily="34" charset="0"/>
              </a:rPr>
              <a:t>Capacity</a:t>
            </a:r>
          </a:p>
          <a:p>
            <a:pPr marL="171450" indent="-171450">
              <a:buFont typeface="Arial" panose="020B0604020202020204" pitchFamily="34" charset="0"/>
              <a:buChar char="•"/>
            </a:pPr>
            <a:r>
              <a:rPr lang="en-GB" sz="1200" b="1" dirty="0">
                <a:latin typeface="Arial" panose="020B0604020202020204" pitchFamily="34" charset="0"/>
              </a:rPr>
              <a:t>Equalities</a:t>
            </a:r>
          </a:p>
          <a:p>
            <a:pPr marL="171450" indent="-171450">
              <a:buFont typeface="Arial" panose="020B0604020202020204" pitchFamily="34" charset="0"/>
              <a:buChar char="•"/>
            </a:pPr>
            <a:endParaRPr lang="en-GB" sz="1200" b="1" dirty="0">
              <a:latin typeface="Arial" panose="020B0604020202020204" pitchFamily="34" charset="0"/>
            </a:endParaRPr>
          </a:p>
          <a:p>
            <a:pPr marL="171450" indent="-171450">
              <a:buFont typeface="Arial" panose="020B0604020202020204" pitchFamily="34" charset="0"/>
              <a:buChar char="•"/>
            </a:pPr>
            <a:r>
              <a:rPr lang="en-GB" sz="1400" b="1" dirty="0">
                <a:solidFill>
                  <a:srgbClr val="0070C0"/>
                </a:solidFill>
                <a:latin typeface="Arial" panose="020B0604020202020204" pitchFamily="34" charset="0"/>
              </a:rPr>
              <a:t>Stage 5 Key milestones -</a:t>
            </a:r>
            <a:r>
              <a:rPr lang="en-GB" sz="1200" b="1" dirty="0">
                <a:solidFill>
                  <a:srgbClr val="0070C0"/>
                </a:solidFill>
                <a:latin typeface="Arial" panose="020B0604020202020204" pitchFamily="34" charset="0"/>
              </a:rPr>
              <a:t> </a:t>
            </a:r>
            <a:r>
              <a:rPr lang="en-GB" sz="1200" dirty="0">
                <a:latin typeface="Arial" panose="020B0604020202020204" pitchFamily="34" charset="0"/>
              </a:rPr>
              <a:t>clinical and operational readiness requirements ahead of the project going live </a:t>
            </a:r>
          </a:p>
          <a:p>
            <a:pPr marL="171450" lvl="0" indent="-171450">
              <a:buFont typeface="Arial" panose="020B0604020202020204" pitchFamily="34" charset="0"/>
              <a:buChar char="•"/>
            </a:pPr>
            <a:r>
              <a:rPr lang="en-GB" sz="1200" b="1" dirty="0">
                <a:latin typeface="Arial" panose="020B0604020202020204" pitchFamily="34" charset="0"/>
              </a:rPr>
              <a:t>Are there any issues or barriers preventing the project going live?</a:t>
            </a:r>
          </a:p>
          <a:p>
            <a:pPr marL="171450" lvl="0" indent="-171450">
              <a:buFont typeface="Arial" panose="020B0604020202020204" pitchFamily="34" charset="0"/>
              <a:buChar char="•"/>
            </a:pPr>
            <a:r>
              <a:rPr lang="en-GB" sz="1200" b="1" dirty="0">
                <a:latin typeface="Arial" panose="020B0604020202020204" pitchFamily="34" charset="0"/>
              </a:rPr>
              <a:t>Does the project meet the 15 </a:t>
            </a:r>
            <a:r>
              <a:rPr lang="en-GB" sz="1200" b="1" dirty="0">
                <a:latin typeface="Arial" panose="020B0604020202020204" pitchFamily="34" charset="0"/>
                <a:hlinkClick r:id="rId2">
                  <a:extLst>
                    <a:ext uri="{A12FA001-AC4F-418D-AE19-62706E023703}">
                      <ahyp:hlinkClr xmlns:ahyp="http://schemas.microsoft.com/office/drawing/2018/hyperlinkcolor" xmlns="" val="tx"/>
                    </a:ext>
                  </a:extLst>
                </a:hlinkClick>
              </a:rPr>
              <a:t>Quality Assurance Standard requirements</a:t>
            </a:r>
            <a:r>
              <a:rPr lang="en-GB" sz="1200" b="1" dirty="0">
                <a:latin typeface="Arial" panose="020B0604020202020204" pitchFamily="34" charset="0"/>
              </a:rPr>
              <a:t>?</a:t>
            </a:r>
            <a:r>
              <a:rPr lang="de-DE" sz="1800" b="0" i="0" u="none" strike="noStrike" baseline="0" dirty="0">
                <a:solidFill>
                  <a:srgbClr val="000000"/>
                </a:solidFill>
                <a:latin typeface="Arial" panose="020B0604020202020204" pitchFamily="34" charset="0"/>
              </a:rPr>
              <a:t>	</a:t>
            </a:r>
          </a:p>
        </p:txBody>
      </p:sp>
      <p:sp>
        <p:nvSpPr>
          <p:cNvPr id="5" name="TextBox 4">
            <a:extLst>
              <a:ext uri="{FF2B5EF4-FFF2-40B4-BE49-F238E27FC236}">
                <a16:creationId xmlns:a16="http://schemas.microsoft.com/office/drawing/2014/main" xmlns="" id="{ECEC2AFB-A0AB-4C50-BEDF-776F8D782FFD}"/>
              </a:ext>
            </a:extLst>
          </p:cNvPr>
          <p:cNvSpPr txBox="1"/>
          <p:nvPr/>
        </p:nvSpPr>
        <p:spPr>
          <a:xfrm>
            <a:off x="2905619" y="440454"/>
            <a:ext cx="6380763" cy="707886"/>
          </a:xfrm>
          <a:prstGeom prst="rect">
            <a:avLst/>
          </a:prstGeom>
          <a:noFill/>
        </p:spPr>
        <p:txBody>
          <a:bodyPr wrap="square" rtlCol="0">
            <a:spAutoFit/>
          </a:bodyPr>
          <a:lstStyle/>
          <a:p>
            <a:r>
              <a:rPr lang="en-GB" sz="4000" dirty="0">
                <a:latin typeface="Segoe UI" panose="020B0502040204020203" pitchFamily="34" charset="0"/>
                <a:cs typeface="Segoe UI" panose="020B0502040204020203" pitchFamily="34" charset="0"/>
              </a:rPr>
              <a:t>SWAG TLHC Roadmap</a:t>
            </a:r>
            <a:endParaRPr lang="en-US" sz="4000"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xmlns="" id="{BD4F9634-6D53-4942-BBBA-99C8885B7557}"/>
              </a:ext>
            </a:extLst>
          </p:cNvPr>
          <p:cNvPicPr/>
          <p:nvPr/>
        </p:nvPicPr>
        <p:blipFill>
          <a:blip r:embed="rId3">
            <a:extLst>
              <a:ext uri="{28A0092B-C50C-407E-A947-70E740481C1C}">
                <a14:useLocalDpi xmlns:a14="http://schemas.microsoft.com/office/drawing/2010/main" val="0"/>
              </a:ext>
            </a:extLst>
          </a:blip>
          <a:stretch>
            <a:fillRect/>
          </a:stretch>
        </p:blipFill>
        <p:spPr>
          <a:xfrm>
            <a:off x="9655728" y="410403"/>
            <a:ext cx="1692792" cy="961571"/>
          </a:xfrm>
          <a:prstGeom prst="rect">
            <a:avLst/>
          </a:prstGeom>
        </p:spPr>
      </p:pic>
    </p:spTree>
    <p:extLst>
      <p:ext uri="{BB962C8B-B14F-4D97-AF65-F5344CB8AC3E}">
        <p14:creationId xmlns:p14="http://schemas.microsoft.com/office/powerpoint/2010/main" val="2587130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TLSHAPE_SL_79f05e8de72e4cc385fce875fa65517f_BackgroundRectangle">
            <a:extLst>
              <a:ext uri="{FF2B5EF4-FFF2-40B4-BE49-F238E27FC236}">
                <a16:creationId xmlns:a16="http://schemas.microsoft.com/office/drawing/2014/main" xmlns="" id="{3C4DEEDF-5F2D-4EBB-B3ED-1D676F7391CE}"/>
              </a:ext>
            </a:extLst>
          </p:cNvPr>
          <p:cNvSpPr/>
          <p:nvPr>
            <p:custDataLst>
              <p:tags r:id="rId2"/>
            </p:custDataLst>
          </p:nvPr>
        </p:nvSpPr>
        <p:spPr>
          <a:xfrm>
            <a:off x="63500" y="1941929"/>
            <a:ext cx="11290300" cy="1087504"/>
          </a:xfrm>
          <a:prstGeom prst="rect">
            <a:avLst/>
          </a:prstGeom>
          <a:solidFill>
            <a:schemeClr val="accent5">
              <a:alpha val="1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TLSHAPE_SL_207dd3271e3446038430a776476543e7_BackgroundRectangle">
            <a:extLst>
              <a:ext uri="{FF2B5EF4-FFF2-40B4-BE49-F238E27FC236}">
                <a16:creationId xmlns:a16="http://schemas.microsoft.com/office/drawing/2014/main" xmlns="" id="{F10299EA-9454-427B-8E33-F05A319C3D07}"/>
              </a:ext>
            </a:extLst>
          </p:cNvPr>
          <p:cNvSpPr/>
          <p:nvPr>
            <p:custDataLst>
              <p:tags r:id="rId3"/>
            </p:custDataLst>
          </p:nvPr>
        </p:nvSpPr>
        <p:spPr>
          <a:xfrm>
            <a:off x="448618" y="2952199"/>
            <a:ext cx="10905182" cy="1675581"/>
          </a:xfrm>
          <a:prstGeom prst="rect">
            <a:avLst/>
          </a:prstGeom>
          <a:solidFill>
            <a:schemeClr val="accent4">
              <a:alpha val="1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TLSHAPE_SL_8911bceb679441adb3756a794b682f31_BackgroundRectangle">
            <a:extLst>
              <a:ext uri="{FF2B5EF4-FFF2-40B4-BE49-F238E27FC236}">
                <a16:creationId xmlns:a16="http://schemas.microsoft.com/office/drawing/2014/main" xmlns="" id="{A01BF4FE-5FC6-49CF-8766-D1639130CAC0}"/>
              </a:ext>
            </a:extLst>
          </p:cNvPr>
          <p:cNvSpPr/>
          <p:nvPr>
            <p:custDataLst>
              <p:tags r:id="rId4"/>
            </p:custDataLst>
          </p:nvPr>
        </p:nvSpPr>
        <p:spPr>
          <a:xfrm>
            <a:off x="63500" y="4605398"/>
            <a:ext cx="11290300" cy="1017315"/>
          </a:xfrm>
          <a:prstGeom prst="rect">
            <a:avLst/>
          </a:prstGeom>
          <a:solidFill>
            <a:schemeClr val="accent6">
              <a:alpha val="1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TLSHAPE_SL_9eb76584bb32452eac07fb2637baea1a_BackgroundRectangle">
            <a:extLst>
              <a:ext uri="{FF2B5EF4-FFF2-40B4-BE49-F238E27FC236}">
                <a16:creationId xmlns:a16="http://schemas.microsoft.com/office/drawing/2014/main" xmlns="" id="{6D4A2ECF-F337-4989-AB03-523A9B4A5322}"/>
              </a:ext>
            </a:extLst>
          </p:cNvPr>
          <p:cNvSpPr/>
          <p:nvPr>
            <p:custDataLst>
              <p:tags r:id="rId5"/>
            </p:custDataLst>
          </p:nvPr>
        </p:nvSpPr>
        <p:spPr>
          <a:xfrm>
            <a:off x="113131" y="5620157"/>
            <a:ext cx="11240669" cy="775783"/>
          </a:xfrm>
          <a:prstGeom prst="rect">
            <a:avLst/>
          </a:prstGeom>
          <a:solidFill>
            <a:schemeClr val="accent3">
              <a:alpha val="1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TLSHAPE_TB_00000000000000000000000000000000_ScaleContainer">
            <a:extLst>
              <a:ext uri="{FF2B5EF4-FFF2-40B4-BE49-F238E27FC236}">
                <a16:creationId xmlns:a16="http://schemas.microsoft.com/office/drawing/2014/main" xmlns="" id="{D63FBF83-3ECB-4340-91E5-C6B27495F0A0}"/>
              </a:ext>
            </a:extLst>
          </p:cNvPr>
          <p:cNvSpPr/>
          <p:nvPr>
            <p:custDataLst>
              <p:tags r:id="rId6"/>
            </p:custDataLst>
          </p:nvPr>
        </p:nvSpPr>
        <p:spPr>
          <a:xfrm>
            <a:off x="844465" y="1692244"/>
            <a:ext cx="10515600" cy="254000"/>
          </a:xfrm>
          <a:prstGeom prst="roundRect">
            <a:avLst/>
          </a:prstGeom>
          <a:solidFill>
            <a:schemeClr val="dk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TLSHAPE_SL_79f05e8de72e4cc385fce875fa65517f_HeaderRectangle">
            <a:extLst>
              <a:ext uri="{FF2B5EF4-FFF2-40B4-BE49-F238E27FC236}">
                <a16:creationId xmlns:a16="http://schemas.microsoft.com/office/drawing/2014/main" xmlns="" id="{DEC09F6D-2D69-4EAF-9FFA-9B739CF53069}"/>
              </a:ext>
            </a:extLst>
          </p:cNvPr>
          <p:cNvSpPr/>
          <p:nvPr>
            <p:custDataLst>
              <p:tags r:id="rId7"/>
            </p:custDataLst>
          </p:nvPr>
        </p:nvSpPr>
        <p:spPr>
          <a:xfrm>
            <a:off x="88731" y="2073828"/>
            <a:ext cx="660400" cy="975090"/>
          </a:xfrm>
          <a:prstGeom prst="rect">
            <a:avLst/>
          </a:prstGeom>
          <a:solidFill>
            <a:schemeClr val="accent1">
              <a:alpha val="49804"/>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276700"/>
                </a:solidFill>
                <a:latin typeface="Franklin Gothic Medium" panose="020B0603020102020204" pitchFamily="34" charset="0"/>
              </a:rPr>
              <a:t>Apply</a:t>
            </a:r>
          </a:p>
        </p:txBody>
      </p:sp>
      <p:sp>
        <p:nvSpPr>
          <p:cNvPr id="49" name="OTLSHAPE_SL_207dd3271e3446038430a776476543e7_HeaderRectangle">
            <a:extLst>
              <a:ext uri="{FF2B5EF4-FFF2-40B4-BE49-F238E27FC236}">
                <a16:creationId xmlns:a16="http://schemas.microsoft.com/office/drawing/2014/main" xmlns="" id="{FE72ABD5-7022-4400-9C33-81BEB6F68EF3}"/>
              </a:ext>
            </a:extLst>
          </p:cNvPr>
          <p:cNvSpPr/>
          <p:nvPr>
            <p:custDataLst>
              <p:tags r:id="rId8"/>
            </p:custDataLst>
          </p:nvPr>
        </p:nvSpPr>
        <p:spPr>
          <a:xfrm>
            <a:off x="76428" y="3053161"/>
            <a:ext cx="667451" cy="1593293"/>
          </a:xfrm>
          <a:prstGeom prst="rect">
            <a:avLst/>
          </a:prstGeom>
          <a:solidFill>
            <a:schemeClr val="accent4">
              <a:alpha val="49804"/>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276700"/>
                </a:solidFill>
                <a:latin typeface="Franklin Gothic Medium" panose="020B0603020102020204" pitchFamily="34" charset="0"/>
              </a:rPr>
              <a:t>Planning</a:t>
            </a:r>
          </a:p>
        </p:txBody>
      </p:sp>
      <p:sp>
        <p:nvSpPr>
          <p:cNvPr id="52" name="OTLSHAPE_SL_8911bceb679441adb3756a794b682f31_HeaderRectangle">
            <a:extLst>
              <a:ext uri="{FF2B5EF4-FFF2-40B4-BE49-F238E27FC236}">
                <a16:creationId xmlns:a16="http://schemas.microsoft.com/office/drawing/2014/main" xmlns="" id="{B794E157-4316-4C58-81B5-E9FEC88A4229}"/>
              </a:ext>
            </a:extLst>
          </p:cNvPr>
          <p:cNvSpPr/>
          <p:nvPr>
            <p:custDataLst>
              <p:tags r:id="rId9"/>
            </p:custDataLst>
          </p:nvPr>
        </p:nvSpPr>
        <p:spPr>
          <a:xfrm>
            <a:off x="63499" y="4646454"/>
            <a:ext cx="682431" cy="976259"/>
          </a:xfrm>
          <a:prstGeom prst="rect">
            <a:avLst/>
          </a:prstGeom>
          <a:solidFill>
            <a:schemeClr val="accent6">
              <a:alpha val="49804"/>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TLSHAPE_SL_9eb76584bb32452eac07fb2637baea1a_HeaderRectangle">
            <a:extLst>
              <a:ext uri="{FF2B5EF4-FFF2-40B4-BE49-F238E27FC236}">
                <a16:creationId xmlns:a16="http://schemas.microsoft.com/office/drawing/2014/main" xmlns="" id="{5FBD567F-D315-432A-A6DF-F0C93DC20E1F}"/>
              </a:ext>
            </a:extLst>
          </p:cNvPr>
          <p:cNvSpPr/>
          <p:nvPr>
            <p:custDataLst>
              <p:tags r:id="rId10"/>
            </p:custDataLst>
          </p:nvPr>
        </p:nvSpPr>
        <p:spPr>
          <a:xfrm>
            <a:off x="45964" y="5620157"/>
            <a:ext cx="1058251" cy="736600"/>
          </a:xfrm>
          <a:prstGeom prst="rect">
            <a:avLst/>
          </a:prstGeom>
          <a:solidFill>
            <a:schemeClr val="accent3">
              <a:alpha val="49804"/>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276700"/>
                </a:solidFill>
                <a:latin typeface="Franklin Gothic Medium" panose="020B0603020102020204" pitchFamily="34" charset="0"/>
              </a:rPr>
              <a:t>Communication</a:t>
            </a:r>
            <a:endParaRPr lang="en-US" sz="1200" dirty="0">
              <a:solidFill>
                <a:schemeClr val="tx1"/>
              </a:solidFill>
            </a:endParaRPr>
          </a:p>
        </p:txBody>
      </p:sp>
      <p:cxnSp>
        <p:nvCxnSpPr>
          <p:cNvPr id="57" name="OTLSHAPE_G_00000000000000000000000000000000_ShapeBelow0">
            <a:extLst>
              <a:ext uri="{FF2B5EF4-FFF2-40B4-BE49-F238E27FC236}">
                <a16:creationId xmlns:a16="http://schemas.microsoft.com/office/drawing/2014/main" xmlns="" id="{039554A7-6790-48F0-94DA-E4319F8B8615}"/>
              </a:ext>
            </a:extLst>
          </p:cNvPr>
          <p:cNvCxnSpPr/>
          <p:nvPr>
            <p:custDataLst>
              <p:tags r:id="rId11"/>
            </p:custDataLst>
          </p:nvPr>
        </p:nvCxnSpPr>
        <p:spPr>
          <a:xfrm>
            <a:off x="1736507" y="2585720"/>
            <a:ext cx="0" cy="3837093"/>
          </a:xfrm>
          <a:prstGeom prst="line">
            <a:avLst/>
          </a:prstGeom>
          <a:ln w="9525"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OTLSHAPE_G_00000000000000000000000000000000_ShapeBelow1">
            <a:extLst>
              <a:ext uri="{FF2B5EF4-FFF2-40B4-BE49-F238E27FC236}">
                <a16:creationId xmlns:a16="http://schemas.microsoft.com/office/drawing/2014/main" xmlns="" id="{6D225C7A-A90B-4E39-9671-079B3B3213E1}"/>
              </a:ext>
            </a:extLst>
          </p:cNvPr>
          <p:cNvCxnSpPr/>
          <p:nvPr>
            <p:custDataLst>
              <p:tags r:id="rId12"/>
            </p:custDataLst>
          </p:nvPr>
        </p:nvCxnSpPr>
        <p:spPr>
          <a:xfrm>
            <a:off x="2542221" y="2585720"/>
            <a:ext cx="0" cy="3837093"/>
          </a:xfrm>
          <a:prstGeom prst="line">
            <a:avLst/>
          </a:prstGeom>
          <a:ln w="9525"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OTLSHAPE_G_00000000000000000000000000000000_ShapeBelow2">
            <a:extLst>
              <a:ext uri="{FF2B5EF4-FFF2-40B4-BE49-F238E27FC236}">
                <a16:creationId xmlns:a16="http://schemas.microsoft.com/office/drawing/2014/main" xmlns="" id="{793D65A5-5BE5-4707-AFDD-F9C5B977E55E}"/>
              </a:ext>
            </a:extLst>
          </p:cNvPr>
          <p:cNvCxnSpPr/>
          <p:nvPr>
            <p:custDataLst>
              <p:tags r:id="rId13"/>
            </p:custDataLst>
          </p:nvPr>
        </p:nvCxnSpPr>
        <p:spPr>
          <a:xfrm>
            <a:off x="3434263" y="2585720"/>
            <a:ext cx="0" cy="3837093"/>
          </a:xfrm>
          <a:prstGeom prst="line">
            <a:avLst/>
          </a:prstGeom>
          <a:ln w="9525"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OTLSHAPE_G_00000000000000000000000000000000_ShapeBelow3">
            <a:extLst>
              <a:ext uri="{FF2B5EF4-FFF2-40B4-BE49-F238E27FC236}">
                <a16:creationId xmlns:a16="http://schemas.microsoft.com/office/drawing/2014/main" xmlns="" id="{53A4A52A-F432-4D5A-9511-11A2135E846E}"/>
              </a:ext>
            </a:extLst>
          </p:cNvPr>
          <p:cNvCxnSpPr/>
          <p:nvPr>
            <p:custDataLst>
              <p:tags r:id="rId14"/>
            </p:custDataLst>
          </p:nvPr>
        </p:nvCxnSpPr>
        <p:spPr>
          <a:xfrm>
            <a:off x="4297529" y="2585720"/>
            <a:ext cx="0" cy="3837093"/>
          </a:xfrm>
          <a:prstGeom prst="line">
            <a:avLst/>
          </a:prstGeom>
          <a:ln w="9525"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OTLSHAPE_G_00000000000000000000000000000000_ShapeBelow4">
            <a:extLst>
              <a:ext uri="{FF2B5EF4-FFF2-40B4-BE49-F238E27FC236}">
                <a16:creationId xmlns:a16="http://schemas.microsoft.com/office/drawing/2014/main" xmlns="" id="{99448B93-B9BC-4352-854E-52CA996BC61A}"/>
              </a:ext>
            </a:extLst>
          </p:cNvPr>
          <p:cNvCxnSpPr/>
          <p:nvPr>
            <p:custDataLst>
              <p:tags r:id="rId15"/>
            </p:custDataLst>
          </p:nvPr>
        </p:nvCxnSpPr>
        <p:spPr>
          <a:xfrm>
            <a:off x="5189570" y="2585720"/>
            <a:ext cx="0" cy="3837093"/>
          </a:xfrm>
          <a:prstGeom prst="line">
            <a:avLst/>
          </a:prstGeom>
          <a:ln w="9525"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OTLSHAPE_G_00000000000000000000000000000000_ShapeBelow5">
            <a:extLst>
              <a:ext uri="{FF2B5EF4-FFF2-40B4-BE49-F238E27FC236}">
                <a16:creationId xmlns:a16="http://schemas.microsoft.com/office/drawing/2014/main" xmlns="" id="{EA6F3A69-6691-4BB4-BF8C-9E31B1A21548}"/>
              </a:ext>
            </a:extLst>
          </p:cNvPr>
          <p:cNvCxnSpPr/>
          <p:nvPr>
            <p:custDataLst>
              <p:tags r:id="rId16"/>
            </p:custDataLst>
          </p:nvPr>
        </p:nvCxnSpPr>
        <p:spPr>
          <a:xfrm>
            <a:off x="6052836" y="2585720"/>
            <a:ext cx="0" cy="3837093"/>
          </a:xfrm>
          <a:prstGeom prst="line">
            <a:avLst/>
          </a:prstGeom>
          <a:ln w="9525"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OTLSHAPE_G_00000000000000000000000000000000_ShapeBelow6">
            <a:extLst>
              <a:ext uri="{FF2B5EF4-FFF2-40B4-BE49-F238E27FC236}">
                <a16:creationId xmlns:a16="http://schemas.microsoft.com/office/drawing/2014/main" xmlns="" id="{CECD8135-ABB8-4C4E-BA45-049792E3E5F8}"/>
              </a:ext>
            </a:extLst>
          </p:cNvPr>
          <p:cNvCxnSpPr/>
          <p:nvPr>
            <p:custDataLst>
              <p:tags r:id="rId17"/>
            </p:custDataLst>
          </p:nvPr>
        </p:nvCxnSpPr>
        <p:spPr>
          <a:xfrm>
            <a:off x="6944878" y="2585720"/>
            <a:ext cx="0" cy="3837093"/>
          </a:xfrm>
          <a:prstGeom prst="line">
            <a:avLst/>
          </a:prstGeom>
          <a:ln w="9525"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OTLSHAPE_G_00000000000000000000000000000000_ShapeBelow7">
            <a:extLst>
              <a:ext uri="{FF2B5EF4-FFF2-40B4-BE49-F238E27FC236}">
                <a16:creationId xmlns:a16="http://schemas.microsoft.com/office/drawing/2014/main" xmlns="" id="{80406FDC-A8D1-436D-9420-C8D4E53ACE20}"/>
              </a:ext>
            </a:extLst>
          </p:cNvPr>
          <p:cNvCxnSpPr/>
          <p:nvPr>
            <p:custDataLst>
              <p:tags r:id="rId18"/>
            </p:custDataLst>
          </p:nvPr>
        </p:nvCxnSpPr>
        <p:spPr>
          <a:xfrm>
            <a:off x="7836919" y="2585720"/>
            <a:ext cx="0" cy="3837093"/>
          </a:xfrm>
          <a:prstGeom prst="line">
            <a:avLst/>
          </a:prstGeom>
          <a:ln w="9525"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OTLSHAPE_G_00000000000000000000000000000000_ShapeBelow8">
            <a:extLst>
              <a:ext uri="{FF2B5EF4-FFF2-40B4-BE49-F238E27FC236}">
                <a16:creationId xmlns:a16="http://schemas.microsoft.com/office/drawing/2014/main" xmlns="" id="{FA65BFB4-0D8F-4E46-A038-6073F39CB42F}"/>
              </a:ext>
            </a:extLst>
          </p:cNvPr>
          <p:cNvCxnSpPr>
            <a:cxnSpLocks/>
          </p:cNvCxnSpPr>
          <p:nvPr>
            <p:custDataLst>
              <p:tags r:id="rId19"/>
            </p:custDataLst>
          </p:nvPr>
        </p:nvCxnSpPr>
        <p:spPr>
          <a:xfrm>
            <a:off x="8683425" y="2599509"/>
            <a:ext cx="16760" cy="3823304"/>
          </a:xfrm>
          <a:prstGeom prst="line">
            <a:avLst/>
          </a:prstGeom>
          <a:ln w="9525"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OTLSHAPE_G_00000000000000000000000000000000_ShapeBelow9">
            <a:extLst>
              <a:ext uri="{FF2B5EF4-FFF2-40B4-BE49-F238E27FC236}">
                <a16:creationId xmlns:a16="http://schemas.microsoft.com/office/drawing/2014/main" xmlns="" id="{409FF3DB-2C71-44EF-B3A0-43AC3A1F3225}"/>
              </a:ext>
            </a:extLst>
          </p:cNvPr>
          <p:cNvCxnSpPr/>
          <p:nvPr>
            <p:custDataLst>
              <p:tags r:id="rId20"/>
            </p:custDataLst>
          </p:nvPr>
        </p:nvCxnSpPr>
        <p:spPr>
          <a:xfrm>
            <a:off x="9592227" y="2585720"/>
            <a:ext cx="0" cy="3837093"/>
          </a:xfrm>
          <a:prstGeom prst="line">
            <a:avLst/>
          </a:prstGeom>
          <a:ln w="9525"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OTLSHAPE_G_00000000000000000000000000000000_ShapeBelow10">
            <a:extLst>
              <a:ext uri="{FF2B5EF4-FFF2-40B4-BE49-F238E27FC236}">
                <a16:creationId xmlns:a16="http://schemas.microsoft.com/office/drawing/2014/main" xmlns="" id="{1AA08D55-0D5D-4F7A-9117-4ADA2397AA99}"/>
              </a:ext>
            </a:extLst>
          </p:cNvPr>
          <p:cNvCxnSpPr/>
          <p:nvPr>
            <p:custDataLst>
              <p:tags r:id="rId21"/>
            </p:custDataLst>
          </p:nvPr>
        </p:nvCxnSpPr>
        <p:spPr>
          <a:xfrm>
            <a:off x="10455493" y="2585720"/>
            <a:ext cx="0" cy="3837093"/>
          </a:xfrm>
          <a:prstGeom prst="line">
            <a:avLst/>
          </a:prstGeom>
          <a:ln w="9525"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OTLSHAPE_SLT_cbc6053273674742982e85d542978064_Shape">
            <a:extLst>
              <a:ext uri="{FF2B5EF4-FFF2-40B4-BE49-F238E27FC236}">
                <a16:creationId xmlns:a16="http://schemas.microsoft.com/office/drawing/2014/main" xmlns="" id="{A43880E6-51DE-41F0-BFB0-F3AEB71D8109}"/>
              </a:ext>
            </a:extLst>
          </p:cNvPr>
          <p:cNvSpPr/>
          <p:nvPr>
            <p:custDataLst>
              <p:tags r:id="rId22"/>
            </p:custDataLst>
          </p:nvPr>
        </p:nvSpPr>
        <p:spPr>
          <a:xfrm>
            <a:off x="722866" y="2044077"/>
            <a:ext cx="639633" cy="254360"/>
          </a:xfrm>
          <a:prstGeom prst="roundRect">
            <a:avLst/>
          </a:prstGeom>
          <a:solidFill>
            <a:srgbClr val="5293C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Respond to letter </a:t>
            </a:r>
          </a:p>
        </p:txBody>
      </p:sp>
      <p:sp>
        <p:nvSpPr>
          <p:cNvPr id="76" name="OTLSHAPE_SLT_9ce940d97a4b4fe7ac0ca3b0352deccb_Shape">
            <a:extLst>
              <a:ext uri="{FF2B5EF4-FFF2-40B4-BE49-F238E27FC236}">
                <a16:creationId xmlns:a16="http://schemas.microsoft.com/office/drawing/2014/main" xmlns="" id="{565FABB2-73D6-4482-9DA2-E536F30A82BD}"/>
              </a:ext>
            </a:extLst>
          </p:cNvPr>
          <p:cNvSpPr/>
          <p:nvPr>
            <p:custDataLst>
              <p:tags r:id="rId23"/>
            </p:custDataLst>
          </p:nvPr>
        </p:nvSpPr>
        <p:spPr>
          <a:xfrm>
            <a:off x="1039543" y="2305105"/>
            <a:ext cx="915091" cy="260392"/>
          </a:xfrm>
          <a:prstGeom prst="roundRect">
            <a:avLst/>
          </a:prstGeom>
          <a:solidFill>
            <a:srgbClr val="5293C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Find out if secured funding</a:t>
            </a:r>
          </a:p>
        </p:txBody>
      </p:sp>
      <p:sp>
        <p:nvSpPr>
          <p:cNvPr id="92" name="OTLSHAPE_SLT_7ca32acd5908471a904296b070111595_Shape">
            <a:extLst>
              <a:ext uri="{FF2B5EF4-FFF2-40B4-BE49-F238E27FC236}">
                <a16:creationId xmlns:a16="http://schemas.microsoft.com/office/drawing/2014/main" xmlns="" id="{2010659B-5837-49D4-8A69-E7D1399781EE}"/>
              </a:ext>
            </a:extLst>
          </p:cNvPr>
          <p:cNvSpPr/>
          <p:nvPr>
            <p:custDataLst>
              <p:tags r:id="rId24"/>
            </p:custDataLst>
          </p:nvPr>
        </p:nvSpPr>
        <p:spPr>
          <a:xfrm>
            <a:off x="2033511" y="2314213"/>
            <a:ext cx="726466" cy="230671"/>
          </a:xfrm>
          <a:prstGeom prst="roundRect">
            <a:avLst/>
          </a:prstGeom>
          <a:solidFill>
            <a:srgbClr val="5293C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Engagement</a:t>
            </a:r>
            <a:endParaRPr lang="en-US" dirty="0"/>
          </a:p>
        </p:txBody>
      </p:sp>
      <p:sp>
        <p:nvSpPr>
          <p:cNvPr id="127" name="OTLSHAPE_SLT_1548a45929d542f08ebbc364690e3865_Shape">
            <a:extLst>
              <a:ext uri="{FF2B5EF4-FFF2-40B4-BE49-F238E27FC236}">
                <a16:creationId xmlns:a16="http://schemas.microsoft.com/office/drawing/2014/main" xmlns="" id="{20389DCD-7DEB-42EA-88BC-21C610E45A7D}"/>
              </a:ext>
            </a:extLst>
          </p:cNvPr>
          <p:cNvSpPr/>
          <p:nvPr>
            <p:custDataLst>
              <p:tags r:id="rId25"/>
            </p:custDataLst>
          </p:nvPr>
        </p:nvSpPr>
        <p:spPr>
          <a:xfrm>
            <a:off x="818161" y="3103733"/>
            <a:ext cx="1460500" cy="203200"/>
          </a:xfrm>
          <a:prstGeom prst="leftRightArrow">
            <a:avLst>
              <a:gd name="adj1" fmla="val 75000"/>
              <a:gd name="adj2" fmla="val 50000"/>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Design model</a:t>
            </a:r>
          </a:p>
        </p:txBody>
      </p:sp>
      <p:sp>
        <p:nvSpPr>
          <p:cNvPr id="159" name="OTLSHAPE_SLT_cf25e7caeb934b75b1efd2db71905ad5_Shape">
            <a:extLst>
              <a:ext uri="{FF2B5EF4-FFF2-40B4-BE49-F238E27FC236}">
                <a16:creationId xmlns:a16="http://schemas.microsoft.com/office/drawing/2014/main" xmlns="" id="{210E7290-E83D-47A9-B2CF-C0CE7767AA18}"/>
              </a:ext>
            </a:extLst>
          </p:cNvPr>
          <p:cNvSpPr/>
          <p:nvPr>
            <p:custDataLst>
              <p:tags r:id="rId26"/>
            </p:custDataLst>
          </p:nvPr>
        </p:nvSpPr>
        <p:spPr>
          <a:xfrm>
            <a:off x="1759621" y="4699157"/>
            <a:ext cx="914400" cy="170519"/>
          </a:xfrm>
          <a:prstGeom prst="roundRect">
            <a:avLst/>
          </a:prstGeom>
          <a:solidFill>
            <a:srgbClr val="74AD49"/>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Job descriptions</a:t>
            </a:r>
          </a:p>
        </p:txBody>
      </p:sp>
      <p:sp>
        <p:nvSpPr>
          <p:cNvPr id="167" name="OTLSHAPE_SLT_546dc3323d74464a8ef6a4e6e53f36ea_Shape">
            <a:extLst>
              <a:ext uri="{FF2B5EF4-FFF2-40B4-BE49-F238E27FC236}">
                <a16:creationId xmlns:a16="http://schemas.microsoft.com/office/drawing/2014/main" xmlns="" id="{2268299A-84DB-486E-B0C1-88C2649B5A7C}"/>
              </a:ext>
            </a:extLst>
          </p:cNvPr>
          <p:cNvSpPr/>
          <p:nvPr>
            <p:custDataLst>
              <p:tags r:id="rId27"/>
            </p:custDataLst>
          </p:nvPr>
        </p:nvSpPr>
        <p:spPr>
          <a:xfrm>
            <a:off x="2368800" y="4900170"/>
            <a:ext cx="1324444" cy="203200"/>
          </a:xfrm>
          <a:prstGeom prst="leftRightArrow">
            <a:avLst>
              <a:gd name="adj1" fmla="val 75000"/>
              <a:gd name="adj2" fmla="val 50000"/>
            </a:avLst>
          </a:prstGeom>
          <a:solidFill>
            <a:srgbClr val="74AD49"/>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Advertise and interview</a:t>
            </a:r>
          </a:p>
        </p:txBody>
      </p:sp>
      <p:sp>
        <p:nvSpPr>
          <p:cNvPr id="175" name="OTLSHAPE_SLT_7d960969ddfc4dfea831723149c1842e_Shape">
            <a:extLst>
              <a:ext uri="{FF2B5EF4-FFF2-40B4-BE49-F238E27FC236}">
                <a16:creationId xmlns:a16="http://schemas.microsoft.com/office/drawing/2014/main" xmlns="" id="{659AC24C-003C-464A-93EC-300345256DEE}"/>
              </a:ext>
            </a:extLst>
          </p:cNvPr>
          <p:cNvSpPr/>
          <p:nvPr>
            <p:custDataLst>
              <p:tags r:id="rId28"/>
            </p:custDataLst>
          </p:nvPr>
        </p:nvSpPr>
        <p:spPr>
          <a:xfrm>
            <a:off x="3347935" y="6127350"/>
            <a:ext cx="2609168" cy="203200"/>
          </a:xfrm>
          <a:prstGeom prst="leftRightArrow">
            <a:avLst>
              <a:gd name="adj1" fmla="val 75000"/>
              <a:gd name="adj2" fmla="val 50000"/>
            </a:avLst>
          </a:prstGeom>
          <a:solidFill>
            <a:srgbClr val="74AD49"/>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Patient engagement</a:t>
            </a:r>
          </a:p>
        </p:txBody>
      </p:sp>
      <p:sp>
        <p:nvSpPr>
          <p:cNvPr id="189" name="OTLSHAPE_SLT_f8a0c9eb817a49fc89569829b38c4b78_Shape">
            <a:extLst>
              <a:ext uri="{FF2B5EF4-FFF2-40B4-BE49-F238E27FC236}">
                <a16:creationId xmlns:a16="http://schemas.microsoft.com/office/drawing/2014/main" xmlns="" id="{F27F6BCA-DAC9-4BEF-9F0F-19426CD47712}"/>
              </a:ext>
            </a:extLst>
          </p:cNvPr>
          <p:cNvSpPr/>
          <p:nvPr>
            <p:custDataLst>
              <p:tags r:id="rId29"/>
            </p:custDataLst>
          </p:nvPr>
        </p:nvSpPr>
        <p:spPr>
          <a:xfrm>
            <a:off x="6530231" y="5425910"/>
            <a:ext cx="1485900" cy="170519"/>
          </a:xfrm>
          <a:prstGeom prst="homePlate">
            <a:avLst/>
          </a:prstGeom>
          <a:solidFill>
            <a:srgbClr val="74AD49"/>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Roles in post</a:t>
            </a:r>
          </a:p>
        </p:txBody>
      </p:sp>
      <p:sp>
        <p:nvSpPr>
          <p:cNvPr id="5" name="OTLSHAPE_TB_00000000000000000000000000000000_ElapsedTime">
            <a:extLst>
              <a:ext uri="{FF2B5EF4-FFF2-40B4-BE49-F238E27FC236}">
                <a16:creationId xmlns:a16="http://schemas.microsoft.com/office/drawing/2014/main" xmlns="" id="{9528D16E-E026-46FE-AD6C-0602A2F8ACC5}"/>
              </a:ext>
            </a:extLst>
          </p:cNvPr>
          <p:cNvSpPr/>
          <p:nvPr>
            <p:custDataLst>
              <p:tags r:id="rId30"/>
            </p:custDataLst>
          </p:nvPr>
        </p:nvSpPr>
        <p:spPr>
          <a:xfrm>
            <a:off x="844465" y="1957389"/>
            <a:ext cx="7838960" cy="70709"/>
          </a:xfrm>
          <a:prstGeom prst="roundRect">
            <a:avLst/>
          </a:prstGeom>
          <a:solidFill>
            <a:srgbClr val="FF0000">
              <a:alpha val="7490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TLSHAPE_SLM_4bee1cbe72754a708eb16eaea1d3d42c_Shape">
            <a:extLst>
              <a:ext uri="{FF2B5EF4-FFF2-40B4-BE49-F238E27FC236}">
                <a16:creationId xmlns:a16="http://schemas.microsoft.com/office/drawing/2014/main" xmlns="" id="{6E7EDF48-5B40-4E8F-8C1E-110CF63ACB29}"/>
              </a:ext>
            </a:extLst>
          </p:cNvPr>
          <p:cNvSpPr/>
          <p:nvPr>
            <p:custDataLst>
              <p:tags r:id="rId31"/>
            </p:custDataLst>
          </p:nvPr>
        </p:nvSpPr>
        <p:spPr>
          <a:xfrm>
            <a:off x="2670233" y="3390055"/>
            <a:ext cx="152400" cy="177800"/>
          </a:xfrm>
          <a:prstGeom prst="diamond">
            <a:avLst/>
          </a:prstGeom>
          <a:solidFill>
            <a:srgbClr val="CE92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TLSHAPE_SLM_fa8c1b1ad9f94f8e90b327437f902a11_Shape">
            <a:extLst>
              <a:ext uri="{FF2B5EF4-FFF2-40B4-BE49-F238E27FC236}">
                <a16:creationId xmlns:a16="http://schemas.microsoft.com/office/drawing/2014/main" xmlns="" id="{573AC5F8-ECAC-4087-9BCE-17977CEE35E3}"/>
              </a:ext>
            </a:extLst>
          </p:cNvPr>
          <p:cNvSpPr/>
          <p:nvPr>
            <p:custDataLst>
              <p:tags r:id="rId32"/>
            </p:custDataLst>
          </p:nvPr>
        </p:nvSpPr>
        <p:spPr>
          <a:xfrm>
            <a:off x="5764180" y="3072236"/>
            <a:ext cx="152400" cy="177800"/>
          </a:xfrm>
          <a:prstGeom prst="diamond">
            <a:avLst/>
          </a:prstGeom>
          <a:solidFill>
            <a:srgbClr val="CE92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TLSHAPE_SLM_26c569c01e6a47b8b9bb6219068dc08e_Shape">
            <a:extLst>
              <a:ext uri="{FF2B5EF4-FFF2-40B4-BE49-F238E27FC236}">
                <a16:creationId xmlns:a16="http://schemas.microsoft.com/office/drawing/2014/main" xmlns="" id="{EA1C8ACE-41E8-45D0-BAFB-08021D61AA32}"/>
              </a:ext>
            </a:extLst>
          </p:cNvPr>
          <p:cNvSpPr/>
          <p:nvPr>
            <p:custDataLst>
              <p:tags r:id="rId33"/>
            </p:custDataLst>
          </p:nvPr>
        </p:nvSpPr>
        <p:spPr>
          <a:xfrm>
            <a:off x="8062662" y="5412117"/>
            <a:ext cx="160206" cy="170520"/>
          </a:xfrm>
          <a:prstGeom prst="diamond">
            <a:avLst/>
          </a:prstGeom>
          <a:solidFill>
            <a:srgbClr val="39721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TLSHAPE_SLM_2b6880f149c64214b6129ec8ddf5343e_Shape">
            <a:extLst>
              <a:ext uri="{FF2B5EF4-FFF2-40B4-BE49-F238E27FC236}">
                <a16:creationId xmlns:a16="http://schemas.microsoft.com/office/drawing/2014/main" xmlns="" id="{31F09B7D-10A4-4D88-ACE0-DC15F7DAB540}"/>
              </a:ext>
            </a:extLst>
          </p:cNvPr>
          <p:cNvSpPr/>
          <p:nvPr>
            <p:custDataLst>
              <p:tags r:id="rId34"/>
            </p:custDataLst>
          </p:nvPr>
        </p:nvSpPr>
        <p:spPr>
          <a:xfrm>
            <a:off x="3882650" y="4935297"/>
            <a:ext cx="152400" cy="177800"/>
          </a:xfrm>
          <a:prstGeom prst="diamond">
            <a:avLst/>
          </a:prstGeom>
          <a:solidFill>
            <a:srgbClr val="39721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TLSHAPE_SLM_097fe035032e4cfe9e89d23ddd8d50cc_Shape">
            <a:extLst>
              <a:ext uri="{FF2B5EF4-FFF2-40B4-BE49-F238E27FC236}">
                <a16:creationId xmlns:a16="http://schemas.microsoft.com/office/drawing/2014/main" xmlns="" id="{BF5855BB-11D8-4BF8-B6C6-8588D8880521}"/>
              </a:ext>
            </a:extLst>
          </p:cNvPr>
          <p:cNvSpPr/>
          <p:nvPr>
            <p:custDataLst>
              <p:tags r:id="rId35"/>
            </p:custDataLst>
          </p:nvPr>
        </p:nvSpPr>
        <p:spPr>
          <a:xfrm>
            <a:off x="8693921" y="5661151"/>
            <a:ext cx="280242" cy="231346"/>
          </a:xfrm>
          <a:prstGeom prst="star5">
            <a:avLst>
              <a:gd name="adj" fmla="val 25000"/>
              <a:gd name="hf" fmla="val 105146"/>
              <a:gd name="vf" fmla="val 110557"/>
            </a:avLst>
          </a:prstGeom>
          <a:solidFill>
            <a:srgbClr val="737373"/>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TLSHAPE_SL_8911bceb679441adb3756a794b682f31_Header">
            <a:extLst>
              <a:ext uri="{FF2B5EF4-FFF2-40B4-BE49-F238E27FC236}">
                <a16:creationId xmlns:a16="http://schemas.microsoft.com/office/drawing/2014/main" xmlns="" id="{645688CC-E00D-4F99-A014-401E2A73796B}"/>
              </a:ext>
            </a:extLst>
          </p:cNvPr>
          <p:cNvSpPr txBox="1"/>
          <p:nvPr>
            <p:custDataLst>
              <p:tags r:id="rId36"/>
            </p:custDataLst>
          </p:nvPr>
        </p:nvSpPr>
        <p:spPr>
          <a:xfrm>
            <a:off x="63500" y="4923007"/>
            <a:ext cx="660400" cy="143976"/>
          </a:xfrm>
          <a:prstGeom prst="rect">
            <a:avLst/>
          </a:prstGeom>
          <a:noFill/>
        </p:spPr>
        <p:txBody>
          <a:bodyPr vert="horz" wrap="square" lIns="0" tIns="0" rIns="0" bIns="0" rtlCol="0" anchor="ctr" anchorCtr="0">
            <a:noAutofit/>
          </a:bodyPr>
          <a:lstStyle/>
          <a:p>
            <a:pPr algn="ctr"/>
            <a:r>
              <a:rPr lang="en-US" sz="1000" dirty="0">
                <a:solidFill>
                  <a:srgbClr val="276700"/>
                </a:solidFill>
                <a:latin typeface="Franklin Gothic Medium" panose="020B0603020102020204" pitchFamily="34" charset="0"/>
              </a:rPr>
              <a:t>Workforce</a:t>
            </a:r>
          </a:p>
        </p:txBody>
      </p:sp>
      <p:sp>
        <p:nvSpPr>
          <p:cNvPr id="8" name="OTLSHAPE_TB_00000000000000000000000000000000_TimescaleInterval1">
            <a:extLst>
              <a:ext uri="{FF2B5EF4-FFF2-40B4-BE49-F238E27FC236}">
                <a16:creationId xmlns:a16="http://schemas.microsoft.com/office/drawing/2014/main" xmlns="" id="{702D68D6-BCEE-4CD6-A859-F8FEE9A04302}"/>
              </a:ext>
            </a:extLst>
          </p:cNvPr>
          <p:cNvSpPr txBox="1"/>
          <p:nvPr>
            <p:custDataLst>
              <p:tags r:id="rId37"/>
            </p:custDataLst>
          </p:nvPr>
        </p:nvSpPr>
        <p:spPr>
          <a:xfrm>
            <a:off x="1217752" y="1701310"/>
            <a:ext cx="303786" cy="216136"/>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July</a:t>
            </a:r>
          </a:p>
        </p:txBody>
      </p:sp>
      <p:sp>
        <p:nvSpPr>
          <p:cNvPr id="9" name="OTLSHAPE_TB_00000000000000000000000000000000_TimescaleInterval2">
            <a:extLst>
              <a:ext uri="{FF2B5EF4-FFF2-40B4-BE49-F238E27FC236}">
                <a16:creationId xmlns:a16="http://schemas.microsoft.com/office/drawing/2014/main" xmlns="" id="{A17A889C-AF6D-42C1-8D05-20E9BED2C076}"/>
              </a:ext>
            </a:extLst>
          </p:cNvPr>
          <p:cNvSpPr txBox="1"/>
          <p:nvPr>
            <p:custDataLst>
              <p:tags r:id="rId38"/>
            </p:custDataLst>
          </p:nvPr>
        </p:nvSpPr>
        <p:spPr>
          <a:xfrm flipH="1">
            <a:off x="2036017" y="1700328"/>
            <a:ext cx="170190" cy="15063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Aug</a:t>
            </a:r>
          </a:p>
        </p:txBody>
      </p:sp>
      <p:sp>
        <p:nvSpPr>
          <p:cNvPr id="10" name="OTLSHAPE_TB_00000000000000000000000000000000_TimescaleInterval3">
            <a:extLst>
              <a:ext uri="{FF2B5EF4-FFF2-40B4-BE49-F238E27FC236}">
                <a16:creationId xmlns:a16="http://schemas.microsoft.com/office/drawing/2014/main" xmlns="" id="{0664328E-1473-4111-93BA-CD26B24A80B7}"/>
              </a:ext>
            </a:extLst>
          </p:cNvPr>
          <p:cNvSpPr txBox="1"/>
          <p:nvPr>
            <p:custDataLst>
              <p:tags r:id="rId39"/>
            </p:custDataLst>
          </p:nvPr>
        </p:nvSpPr>
        <p:spPr>
          <a:xfrm>
            <a:off x="2605722" y="2369820"/>
            <a:ext cx="258084" cy="177800"/>
          </a:xfrm>
          <a:prstGeom prst="rect">
            <a:avLst/>
          </a:prstGeom>
          <a:noFill/>
        </p:spPr>
        <p:txBody>
          <a:bodyPr vert="horz" wrap="none" lIns="0" tIns="0" rIns="0" bIns="0" rtlCol="0" anchor="ctr" anchorCtr="0">
            <a:noAutofit/>
          </a:bodyPr>
          <a:lstStyle/>
          <a:p>
            <a:endParaRPr lang="en-US" sz="1200" spc="-18" dirty="0">
              <a:solidFill>
                <a:schemeClr val="lt1"/>
              </a:solidFill>
              <a:latin typeface="Calibri" panose="020F0502020204030204" pitchFamily="34" charset="0"/>
            </a:endParaRPr>
          </a:p>
        </p:txBody>
      </p:sp>
      <p:sp>
        <p:nvSpPr>
          <p:cNvPr id="11" name="OTLSHAPE_TB_00000000000000000000000000000000_TimescaleInterval4">
            <a:extLst>
              <a:ext uri="{FF2B5EF4-FFF2-40B4-BE49-F238E27FC236}">
                <a16:creationId xmlns:a16="http://schemas.microsoft.com/office/drawing/2014/main" xmlns="" id="{45870EA3-B0B6-458D-9DFE-2AA92AAFBE40}"/>
              </a:ext>
            </a:extLst>
          </p:cNvPr>
          <p:cNvSpPr txBox="1"/>
          <p:nvPr>
            <p:custDataLst>
              <p:tags r:id="rId40"/>
            </p:custDataLst>
          </p:nvPr>
        </p:nvSpPr>
        <p:spPr>
          <a:xfrm>
            <a:off x="2835383" y="1710324"/>
            <a:ext cx="404604" cy="190500"/>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Sept</a:t>
            </a:r>
          </a:p>
        </p:txBody>
      </p:sp>
      <p:sp>
        <p:nvSpPr>
          <p:cNvPr id="12" name="OTLSHAPE_TB_00000000000000000000000000000000_TimescaleInterval5">
            <a:extLst>
              <a:ext uri="{FF2B5EF4-FFF2-40B4-BE49-F238E27FC236}">
                <a16:creationId xmlns:a16="http://schemas.microsoft.com/office/drawing/2014/main" xmlns="" id="{C77FF8A0-EB15-459F-8D7C-D7C7E966148F}"/>
              </a:ext>
            </a:extLst>
          </p:cNvPr>
          <p:cNvSpPr txBox="1"/>
          <p:nvPr>
            <p:custDataLst>
              <p:tags r:id="rId41"/>
            </p:custDataLst>
          </p:nvPr>
        </p:nvSpPr>
        <p:spPr>
          <a:xfrm>
            <a:off x="3721406" y="1734924"/>
            <a:ext cx="391414" cy="177800"/>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Oct</a:t>
            </a:r>
          </a:p>
        </p:txBody>
      </p:sp>
      <p:sp>
        <p:nvSpPr>
          <p:cNvPr id="13" name="OTLSHAPE_TB_00000000000000000000000000000000_TimescaleInterval6">
            <a:extLst>
              <a:ext uri="{FF2B5EF4-FFF2-40B4-BE49-F238E27FC236}">
                <a16:creationId xmlns:a16="http://schemas.microsoft.com/office/drawing/2014/main" xmlns="" id="{44FB1FEC-6B05-4C2B-ADE0-DCA0A6867D6E}"/>
              </a:ext>
            </a:extLst>
          </p:cNvPr>
          <p:cNvSpPr txBox="1"/>
          <p:nvPr>
            <p:custDataLst>
              <p:tags r:id="rId42"/>
            </p:custDataLst>
          </p:nvPr>
        </p:nvSpPr>
        <p:spPr>
          <a:xfrm>
            <a:off x="4550257" y="1739528"/>
            <a:ext cx="271443" cy="139700"/>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Nov</a:t>
            </a:r>
          </a:p>
        </p:txBody>
      </p:sp>
      <p:sp>
        <p:nvSpPr>
          <p:cNvPr id="14" name="OTLSHAPE_TB_00000000000000000000000000000000_TimescaleInterval7">
            <a:extLst>
              <a:ext uri="{FF2B5EF4-FFF2-40B4-BE49-F238E27FC236}">
                <a16:creationId xmlns:a16="http://schemas.microsoft.com/office/drawing/2014/main" xmlns="" id="{D785A5A7-BDB7-4BB4-8818-1933CDF03BC0}"/>
              </a:ext>
            </a:extLst>
          </p:cNvPr>
          <p:cNvSpPr txBox="1"/>
          <p:nvPr>
            <p:custDataLst>
              <p:tags r:id="rId43"/>
            </p:custDataLst>
          </p:nvPr>
        </p:nvSpPr>
        <p:spPr>
          <a:xfrm>
            <a:off x="5480515" y="1704903"/>
            <a:ext cx="158185" cy="177800"/>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Dec</a:t>
            </a:r>
          </a:p>
        </p:txBody>
      </p:sp>
      <p:sp>
        <p:nvSpPr>
          <p:cNvPr id="15" name="OTLSHAPE_TB_00000000000000000000000000000000_TimescaleInterval8">
            <a:extLst>
              <a:ext uri="{FF2B5EF4-FFF2-40B4-BE49-F238E27FC236}">
                <a16:creationId xmlns:a16="http://schemas.microsoft.com/office/drawing/2014/main" xmlns="" id="{CE6A966A-706B-484A-A6BC-E2FFC4BB5B28}"/>
              </a:ext>
            </a:extLst>
          </p:cNvPr>
          <p:cNvSpPr txBox="1"/>
          <p:nvPr>
            <p:custDataLst>
              <p:tags r:id="rId44"/>
            </p:custDataLst>
          </p:nvPr>
        </p:nvSpPr>
        <p:spPr>
          <a:xfrm>
            <a:off x="6414549" y="1702475"/>
            <a:ext cx="557452" cy="186860"/>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Jan</a:t>
            </a:r>
          </a:p>
        </p:txBody>
      </p:sp>
      <p:sp>
        <p:nvSpPr>
          <p:cNvPr id="16" name="OTLSHAPE_TB_00000000000000000000000000000000_TimescaleInterval9">
            <a:extLst>
              <a:ext uri="{FF2B5EF4-FFF2-40B4-BE49-F238E27FC236}">
                <a16:creationId xmlns:a16="http://schemas.microsoft.com/office/drawing/2014/main" xmlns="" id="{F1FB3E25-1B4D-410C-8B09-983F0806CA87}"/>
              </a:ext>
            </a:extLst>
          </p:cNvPr>
          <p:cNvSpPr txBox="1"/>
          <p:nvPr>
            <p:custDataLst>
              <p:tags r:id="rId45"/>
            </p:custDataLst>
          </p:nvPr>
        </p:nvSpPr>
        <p:spPr>
          <a:xfrm>
            <a:off x="7238834" y="1710324"/>
            <a:ext cx="368758" cy="190499"/>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Feb</a:t>
            </a:r>
          </a:p>
        </p:txBody>
      </p:sp>
      <p:sp>
        <p:nvSpPr>
          <p:cNvPr id="17" name="OTLSHAPE_TB_00000000000000000000000000000000_TimescaleInterval10">
            <a:extLst>
              <a:ext uri="{FF2B5EF4-FFF2-40B4-BE49-F238E27FC236}">
                <a16:creationId xmlns:a16="http://schemas.microsoft.com/office/drawing/2014/main" xmlns="" id="{B7DD6488-912F-42D7-B068-E78990AD1E3E}"/>
              </a:ext>
            </a:extLst>
          </p:cNvPr>
          <p:cNvSpPr txBox="1"/>
          <p:nvPr>
            <p:custDataLst>
              <p:tags r:id="rId46"/>
            </p:custDataLst>
          </p:nvPr>
        </p:nvSpPr>
        <p:spPr>
          <a:xfrm>
            <a:off x="8127772" y="1745093"/>
            <a:ext cx="421419" cy="165100"/>
          </a:xfrm>
          <a:prstGeom prst="rect">
            <a:avLst/>
          </a:prstGeom>
          <a:noFill/>
        </p:spPr>
        <p:txBody>
          <a:bodyPr vert="horz" wrap="none" lIns="0" tIns="0" rIns="0" bIns="0" rtlCol="0" anchor="ctr" anchorCtr="0">
            <a:noAutofit/>
          </a:bodyPr>
          <a:lstStyle/>
          <a:p>
            <a:r>
              <a:rPr lang="en-US" sz="1200" spc="-22" dirty="0">
                <a:solidFill>
                  <a:schemeClr val="lt1"/>
                </a:solidFill>
                <a:latin typeface="Calibri" panose="020F0502020204030204" pitchFamily="34" charset="0"/>
              </a:rPr>
              <a:t>Mar</a:t>
            </a:r>
          </a:p>
        </p:txBody>
      </p:sp>
      <p:sp>
        <p:nvSpPr>
          <p:cNvPr id="18" name="OTLSHAPE_TB_00000000000000000000000000000000_TimescaleInterval11">
            <a:extLst>
              <a:ext uri="{FF2B5EF4-FFF2-40B4-BE49-F238E27FC236}">
                <a16:creationId xmlns:a16="http://schemas.microsoft.com/office/drawing/2014/main" xmlns="" id="{E69C1CAF-B0FF-4E74-BDDD-613033E6DACB}"/>
              </a:ext>
            </a:extLst>
          </p:cNvPr>
          <p:cNvSpPr txBox="1"/>
          <p:nvPr>
            <p:custDataLst>
              <p:tags r:id="rId47"/>
            </p:custDataLst>
          </p:nvPr>
        </p:nvSpPr>
        <p:spPr>
          <a:xfrm>
            <a:off x="8961844" y="1745094"/>
            <a:ext cx="303787" cy="220370"/>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April</a:t>
            </a:r>
          </a:p>
        </p:txBody>
      </p:sp>
      <p:sp>
        <p:nvSpPr>
          <p:cNvPr id="19" name="OTLSHAPE_TB_00000000000000000000000000000000_TimescaleInterval12">
            <a:extLst>
              <a:ext uri="{FF2B5EF4-FFF2-40B4-BE49-F238E27FC236}">
                <a16:creationId xmlns:a16="http://schemas.microsoft.com/office/drawing/2014/main" xmlns="" id="{BD1E6707-9CF6-4681-83FB-0D3C21729A09}"/>
              </a:ext>
            </a:extLst>
          </p:cNvPr>
          <p:cNvSpPr txBox="1"/>
          <p:nvPr>
            <p:custDataLst>
              <p:tags r:id="rId48"/>
            </p:custDataLst>
          </p:nvPr>
        </p:nvSpPr>
        <p:spPr>
          <a:xfrm>
            <a:off x="9826522" y="1740317"/>
            <a:ext cx="320041" cy="148760"/>
          </a:xfrm>
          <a:prstGeom prst="rect">
            <a:avLst/>
          </a:prstGeom>
          <a:noFill/>
        </p:spPr>
        <p:txBody>
          <a:bodyPr vert="horz" wrap="none" lIns="0" tIns="0" rIns="0" bIns="0" rtlCol="0" anchor="ctr" anchorCtr="0">
            <a:noAutofit/>
          </a:bodyPr>
          <a:lstStyle/>
          <a:p>
            <a:r>
              <a:rPr lang="en-US" sz="1200" spc="-22" dirty="0">
                <a:solidFill>
                  <a:schemeClr val="lt1"/>
                </a:solidFill>
                <a:latin typeface="Calibri" panose="020F0502020204030204" pitchFamily="34" charset="0"/>
              </a:rPr>
              <a:t>May </a:t>
            </a:r>
          </a:p>
        </p:txBody>
      </p:sp>
      <p:sp>
        <p:nvSpPr>
          <p:cNvPr id="20" name="OTLSHAPE_TB_00000000000000000000000000000000_ScaleMarking1">
            <a:extLst>
              <a:ext uri="{FF2B5EF4-FFF2-40B4-BE49-F238E27FC236}">
                <a16:creationId xmlns:a16="http://schemas.microsoft.com/office/drawing/2014/main" xmlns="" id="{09E6FF19-4953-49FD-9AD0-8981123C6B99}"/>
              </a:ext>
            </a:extLst>
          </p:cNvPr>
          <p:cNvSpPr txBox="1"/>
          <p:nvPr>
            <p:custDataLst>
              <p:tags r:id="rId49"/>
            </p:custDataLst>
          </p:nvPr>
        </p:nvSpPr>
        <p:spPr>
          <a:xfrm>
            <a:off x="876110" y="1474892"/>
            <a:ext cx="304955" cy="186055"/>
          </a:xfrm>
          <a:prstGeom prst="rect">
            <a:avLst/>
          </a:prstGeom>
          <a:noFill/>
        </p:spPr>
        <p:txBody>
          <a:bodyPr vert="horz" wrap="none" lIns="0" tIns="0" rIns="0" bIns="0" rtlCol="0" anchor="ctr" anchorCtr="0">
            <a:noAutofit/>
          </a:bodyPr>
          <a:lstStyle/>
          <a:p>
            <a:r>
              <a:rPr lang="en-US" sz="1200" spc="-20" dirty="0">
                <a:solidFill>
                  <a:schemeClr val="dk2"/>
                </a:solidFill>
                <a:latin typeface="Calibri" panose="020F0502020204030204" pitchFamily="34" charset="0"/>
              </a:rPr>
              <a:t>2021</a:t>
            </a:r>
          </a:p>
        </p:txBody>
      </p:sp>
      <p:sp>
        <p:nvSpPr>
          <p:cNvPr id="91" name="OTLSHAPE_SLT_2ff5b8e034b64a828622147da9a2f6b2_Title">
            <a:extLst>
              <a:ext uri="{FF2B5EF4-FFF2-40B4-BE49-F238E27FC236}">
                <a16:creationId xmlns:a16="http://schemas.microsoft.com/office/drawing/2014/main" xmlns="" id="{CECBA7D8-6BBD-45A7-A6DD-F6893F100364}"/>
              </a:ext>
            </a:extLst>
          </p:cNvPr>
          <p:cNvSpPr txBox="1"/>
          <p:nvPr>
            <p:custDataLst>
              <p:tags r:id="rId50"/>
            </p:custDataLst>
          </p:nvPr>
        </p:nvSpPr>
        <p:spPr>
          <a:xfrm>
            <a:off x="2966961" y="3269657"/>
            <a:ext cx="1358900" cy="170519"/>
          </a:xfrm>
          <a:prstGeom prst="rect">
            <a:avLst/>
          </a:prstGeom>
          <a:noFill/>
        </p:spPr>
        <p:txBody>
          <a:bodyPr vert="horz" wrap="square" lIns="0" tIns="0" rIns="0" bIns="0" rtlCol="0" anchor="ctr" anchorCtr="0">
            <a:noAutofit/>
          </a:bodyPr>
          <a:lstStyle/>
          <a:p>
            <a:pPr algn="ctr"/>
            <a:endParaRPr lang="en-US" sz="1100" spc="-4" dirty="0">
              <a:solidFill>
                <a:schemeClr val="lt1"/>
              </a:solidFill>
              <a:latin typeface="Calibri" panose="020F0502020204030204" pitchFamily="34" charset="0"/>
            </a:endParaRPr>
          </a:p>
        </p:txBody>
      </p:sp>
      <p:sp>
        <p:nvSpPr>
          <p:cNvPr id="199" name="OTLSHAPE_SLM_097fe035032e4cfe9e89d23ddd8d50cc_Title">
            <a:extLst>
              <a:ext uri="{FF2B5EF4-FFF2-40B4-BE49-F238E27FC236}">
                <a16:creationId xmlns:a16="http://schemas.microsoft.com/office/drawing/2014/main" xmlns="" id="{B6C48049-BEDB-4C34-AD15-9756C13C224F}"/>
              </a:ext>
            </a:extLst>
          </p:cNvPr>
          <p:cNvSpPr txBox="1"/>
          <p:nvPr>
            <p:custDataLst>
              <p:tags r:id="rId51"/>
            </p:custDataLst>
          </p:nvPr>
        </p:nvSpPr>
        <p:spPr>
          <a:xfrm>
            <a:off x="8705402" y="5980881"/>
            <a:ext cx="752406" cy="169277"/>
          </a:xfrm>
          <a:prstGeom prst="rect">
            <a:avLst/>
          </a:prstGeom>
          <a:noFill/>
        </p:spPr>
        <p:txBody>
          <a:bodyPr vert="horz" wrap="square" lIns="0" tIns="0" rIns="0" bIns="0" rtlCol="0" anchor="ctr" anchorCtr="0">
            <a:spAutoFit/>
          </a:bodyPr>
          <a:lstStyle/>
          <a:p>
            <a:r>
              <a:rPr lang="en-US" sz="1100" b="1" spc="-8" dirty="0">
                <a:solidFill>
                  <a:srgbClr val="595959"/>
                </a:solidFill>
                <a:latin typeface="Calibri" panose="020F0502020204030204" pitchFamily="34" charset="0"/>
              </a:rPr>
              <a:t> Launch </a:t>
            </a:r>
          </a:p>
        </p:txBody>
      </p:sp>
      <p:sp>
        <p:nvSpPr>
          <p:cNvPr id="212" name="TextBox 211">
            <a:extLst>
              <a:ext uri="{FF2B5EF4-FFF2-40B4-BE49-F238E27FC236}">
                <a16:creationId xmlns:a16="http://schemas.microsoft.com/office/drawing/2014/main" xmlns="" id="{CDB2FF1F-063A-4956-AEC3-B0105D22CD44}"/>
              </a:ext>
            </a:extLst>
          </p:cNvPr>
          <p:cNvSpPr txBox="1"/>
          <p:nvPr/>
        </p:nvSpPr>
        <p:spPr>
          <a:xfrm>
            <a:off x="2905619" y="440454"/>
            <a:ext cx="6380763" cy="707886"/>
          </a:xfrm>
          <a:prstGeom prst="rect">
            <a:avLst/>
          </a:prstGeom>
          <a:noFill/>
        </p:spPr>
        <p:txBody>
          <a:bodyPr wrap="square" rtlCol="0">
            <a:spAutoFit/>
          </a:bodyPr>
          <a:lstStyle/>
          <a:p>
            <a:r>
              <a:rPr lang="en-GB" sz="4000" dirty="0">
                <a:latin typeface="Segoe UI" panose="020B0502040204020203" pitchFamily="34" charset="0"/>
                <a:cs typeface="Segoe UI" panose="020B0502040204020203" pitchFamily="34" charset="0"/>
              </a:rPr>
              <a:t>SWAG TLHC Roadmap</a:t>
            </a:r>
            <a:endParaRPr lang="en-US" sz="4000" dirty="0">
              <a:latin typeface="Segoe UI" panose="020B0502040204020203" pitchFamily="34" charset="0"/>
              <a:cs typeface="Segoe UI" panose="020B0502040204020203" pitchFamily="34" charset="0"/>
            </a:endParaRPr>
          </a:p>
        </p:txBody>
      </p:sp>
      <p:sp>
        <p:nvSpPr>
          <p:cNvPr id="125" name="OTLSHAPE_TB_00000000000000000000000000000000_ScaleMarking1">
            <a:extLst>
              <a:ext uri="{FF2B5EF4-FFF2-40B4-BE49-F238E27FC236}">
                <a16:creationId xmlns:a16="http://schemas.microsoft.com/office/drawing/2014/main" xmlns="" id="{FB153135-5074-4384-8046-7CDAB632F570}"/>
              </a:ext>
            </a:extLst>
          </p:cNvPr>
          <p:cNvSpPr txBox="1"/>
          <p:nvPr>
            <p:custDataLst>
              <p:tags r:id="rId52"/>
            </p:custDataLst>
          </p:nvPr>
        </p:nvSpPr>
        <p:spPr>
          <a:xfrm>
            <a:off x="6096000" y="1386516"/>
            <a:ext cx="370063" cy="266984"/>
          </a:xfrm>
          <a:prstGeom prst="rect">
            <a:avLst/>
          </a:prstGeom>
          <a:noFill/>
        </p:spPr>
        <p:txBody>
          <a:bodyPr vert="horz" wrap="none" lIns="0" tIns="0" rIns="0" bIns="0" rtlCol="0" anchor="ctr" anchorCtr="0">
            <a:noAutofit/>
          </a:bodyPr>
          <a:lstStyle/>
          <a:p>
            <a:r>
              <a:rPr lang="en-US" sz="1200" spc="-20" dirty="0">
                <a:solidFill>
                  <a:schemeClr val="dk2"/>
                </a:solidFill>
                <a:latin typeface="Calibri" panose="020F0502020204030204" pitchFamily="34" charset="0"/>
              </a:rPr>
              <a:t>2022</a:t>
            </a:r>
          </a:p>
        </p:txBody>
      </p:sp>
      <p:sp>
        <p:nvSpPr>
          <p:cNvPr id="2" name="Oval 1">
            <a:extLst>
              <a:ext uri="{FF2B5EF4-FFF2-40B4-BE49-F238E27FC236}">
                <a16:creationId xmlns:a16="http://schemas.microsoft.com/office/drawing/2014/main" xmlns="" id="{46DB981D-A888-4201-B06C-FB4D6A46101B}"/>
              </a:ext>
            </a:extLst>
          </p:cNvPr>
          <p:cNvSpPr/>
          <p:nvPr/>
        </p:nvSpPr>
        <p:spPr>
          <a:xfrm>
            <a:off x="1256499" y="2630253"/>
            <a:ext cx="586009" cy="344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14/7 CAG</a:t>
            </a:r>
          </a:p>
        </p:txBody>
      </p:sp>
      <p:sp>
        <p:nvSpPr>
          <p:cNvPr id="72" name="Oval 71">
            <a:extLst>
              <a:ext uri="{FF2B5EF4-FFF2-40B4-BE49-F238E27FC236}">
                <a16:creationId xmlns:a16="http://schemas.microsoft.com/office/drawing/2014/main" xmlns="" id="{FA4BC417-9C84-4FE5-B49D-65B16B54C7A6}"/>
              </a:ext>
            </a:extLst>
          </p:cNvPr>
          <p:cNvSpPr/>
          <p:nvPr/>
        </p:nvSpPr>
        <p:spPr>
          <a:xfrm>
            <a:off x="702100" y="2620062"/>
            <a:ext cx="660399" cy="344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13/7 NHSE</a:t>
            </a:r>
          </a:p>
        </p:txBody>
      </p:sp>
      <p:sp>
        <p:nvSpPr>
          <p:cNvPr id="73" name="Oval 72">
            <a:extLst>
              <a:ext uri="{FF2B5EF4-FFF2-40B4-BE49-F238E27FC236}">
                <a16:creationId xmlns:a16="http://schemas.microsoft.com/office/drawing/2014/main" xmlns="" id="{33E9542C-188F-40CD-B543-AD7E13059FA6}"/>
              </a:ext>
            </a:extLst>
          </p:cNvPr>
          <p:cNvSpPr/>
          <p:nvPr/>
        </p:nvSpPr>
        <p:spPr>
          <a:xfrm>
            <a:off x="1734819" y="2646380"/>
            <a:ext cx="915091" cy="344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3/8 Planning Mtg</a:t>
            </a:r>
          </a:p>
        </p:txBody>
      </p:sp>
      <p:sp>
        <p:nvSpPr>
          <p:cNvPr id="77" name="OTLSHAPE_SLT_1548a45929d542f08ebbc364690e3865_Shape">
            <a:extLst>
              <a:ext uri="{FF2B5EF4-FFF2-40B4-BE49-F238E27FC236}">
                <a16:creationId xmlns:a16="http://schemas.microsoft.com/office/drawing/2014/main" xmlns="" id="{61E6D99A-7C38-41FC-9C1A-F26A3176E669}"/>
              </a:ext>
            </a:extLst>
          </p:cNvPr>
          <p:cNvSpPr/>
          <p:nvPr>
            <p:custDataLst>
              <p:tags r:id="rId53"/>
            </p:custDataLst>
          </p:nvPr>
        </p:nvSpPr>
        <p:spPr>
          <a:xfrm>
            <a:off x="284743" y="3364655"/>
            <a:ext cx="1460500" cy="203200"/>
          </a:xfrm>
          <a:prstGeom prst="leftRightArrow">
            <a:avLst>
              <a:gd name="adj1" fmla="val 75000"/>
              <a:gd name="adj2" fmla="val 50000"/>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Stage 1 Milestones</a:t>
            </a:r>
          </a:p>
        </p:txBody>
      </p:sp>
      <p:sp>
        <p:nvSpPr>
          <p:cNvPr id="78" name="OTLSHAPE_SLT_1548a45929d542f08ebbc364690e3865_Shape">
            <a:extLst>
              <a:ext uri="{FF2B5EF4-FFF2-40B4-BE49-F238E27FC236}">
                <a16:creationId xmlns:a16="http://schemas.microsoft.com/office/drawing/2014/main" xmlns="" id="{A128B856-389B-43E3-94D5-171BF20EE427}"/>
              </a:ext>
            </a:extLst>
          </p:cNvPr>
          <p:cNvSpPr/>
          <p:nvPr>
            <p:custDataLst>
              <p:tags r:id="rId54"/>
            </p:custDataLst>
          </p:nvPr>
        </p:nvSpPr>
        <p:spPr>
          <a:xfrm>
            <a:off x="1538686" y="3599388"/>
            <a:ext cx="1460500" cy="203200"/>
          </a:xfrm>
          <a:prstGeom prst="leftRightArrow">
            <a:avLst>
              <a:gd name="adj1" fmla="val 75000"/>
              <a:gd name="adj2" fmla="val 50000"/>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Stage 2 Milestones</a:t>
            </a:r>
          </a:p>
        </p:txBody>
      </p:sp>
      <p:sp>
        <p:nvSpPr>
          <p:cNvPr id="79" name="OTLSHAPE_SLT_7d960969ddfc4dfea831723149c1842e_Shape">
            <a:extLst>
              <a:ext uri="{FF2B5EF4-FFF2-40B4-BE49-F238E27FC236}">
                <a16:creationId xmlns:a16="http://schemas.microsoft.com/office/drawing/2014/main" xmlns="" id="{3C83571F-4885-42FE-8C4C-1491D7BD774D}"/>
              </a:ext>
            </a:extLst>
          </p:cNvPr>
          <p:cNvSpPr/>
          <p:nvPr>
            <p:custDataLst>
              <p:tags r:id="rId55"/>
            </p:custDataLst>
          </p:nvPr>
        </p:nvSpPr>
        <p:spPr>
          <a:xfrm>
            <a:off x="8683425" y="6160589"/>
            <a:ext cx="2515114" cy="203200"/>
          </a:xfrm>
          <a:prstGeom prst="leftRightArrow">
            <a:avLst>
              <a:gd name="adj1" fmla="val 75000"/>
              <a:gd name="adj2" fmla="val 50000"/>
            </a:avLst>
          </a:prstGeom>
          <a:solidFill>
            <a:srgbClr val="74AD49"/>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Proposed first cohort invited</a:t>
            </a:r>
          </a:p>
        </p:txBody>
      </p:sp>
      <p:sp>
        <p:nvSpPr>
          <p:cNvPr id="80" name="OTLSHAPE_SLT_1548a45929d542f08ebbc364690e3865_Shape">
            <a:extLst>
              <a:ext uri="{FF2B5EF4-FFF2-40B4-BE49-F238E27FC236}">
                <a16:creationId xmlns:a16="http://schemas.microsoft.com/office/drawing/2014/main" xmlns="" id="{A4EACD22-95B5-4A5A-93ED-1F633D96667E}"/>
              </a:ext>
            </a:extLst>
          </p:cNvPr>
          <p:cNvSpPr/>
          <p:nvPr>
            <p:custDataLst>
              <p:tags r:id="rId56"/>
            </p:custDataLst>
          </p:nvPr>
        </p:nvSpPr>
        <p:spPr>
          <a:xfrm>
            <a:off x="4400122" y="3374785"/>
            <a:ext cx="1460500" cy="203200"/>
          </a:xfrm>
          <a:prstGeom prst="leftRightArrow">
            <a:avLst>
              <a:gd name="adj1" fmla="val 75000"/>
              <a:gd name="adj2" fmla="val 50000"/>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CT service procurement</a:t>
            </a:r>
          </a:p>
        </p:txBody>
      </p:sp>
      <p:sp>
        <p:nvSpPr>
          <p:cNvPr id="81" name="OTLSHAPE_SLT_1548a45929d542f08ebbc364690e3865_Shape">
            <a:extLst>
              <a:ext uri="{FF2B5EF4-FFF2-40B4-BE49-F238E27FC236}">
                <a16:creationId xmlns:a16="http://schemas.microsoft.com/office/drawing/2014/main" xmlns="" id="{304A07F8-E6A3-463D-85E8-0C5EEB26EF99}"/>
              </a:ext>
            </a:extLst>
          </p:cNvPr>
          <p:cNvSpPr/>
          <p:nvPr>
            <p:custDataLst>
              <p:tags r:id="rId57"/>
            </p:custDataLst>
          </p:nvPr>
        </p:nvSpPr>
        <p:spPr>
          <a:xfrm>
            <a:off x="4400122" y="3637464"/>
            <a:ext cx="1460500" cy="203200"/>
          </a:xfrm>
          <a:prstGeom prst="leftRightArrow">
            <a:avLst>
              <a:gd name="adj1" fmla="val 75000"/>
              <a:gd name="adj2" fmla="val 50000"/>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ICT planning </a:t>
            </a:r>
          </a:p>
        </p:txBody>
      </p:sp>
      <p:sp>
        <p:nvSpPr>
          <p:cNvPr id="82" name="OTLSHAPE_SLT_1548a45929d542f08ebbc364690e3865_Shape">
            <a:extLst>
              <a:ext uri="{FF2B5EF4-FFF2-40B4-BE49-F238E27FC236}">
                <a16:creationId xmlns:a16="http://schemas.microsoft.com/office/drawing/2014/main" xmlns="" id="{2EBB0752-ADD8-4D5E-94C2-FDA94C769021}"/>
              </a:ext>
            </a:extLst>
          </p:cNvPr>
          <p:cNvSpPr/>
          <p:nvPr>
            <p:custDataLst>
              <p:tags r:id="rId58"/>
            </p:custDataLst>
          </p:nvPr>
        </p:nvSpPr>
        <p:spPr>
          <a:xfrm>
            <a:off x="1649568" y="3883592"/>
            <a:ext cx="1770307" cy="203200"/>
          </a:xfrm>
          <a:prstGeom prst="leftRightArrow">
            <a:avLst>
              <a:gd name="adj1" fmla="val 75000"/>
              <a:gd name="adj2" fmla="val 50000"/>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Stage 3 Milestones by Q2 2021</a:t>
            </a:r>
          </a:p>
        </p:txBody>
      </p:sp>
      <p:sp>
        <p:nvSpPr>
          <p:cNvPr id="86" name="OTLSHAPE_SLT_1548a45929d542f08ebbc364690e3865_Shape">
            <a:extLst>
              <a:ext uri="{FF2B5EF4-FFF2-40B4-BE49-F238E27FC236}">
                <a16:creationId xmlns:a16="http://schemas.microsoft.com/office/drawing/2014/main" xmlns="" id="{34F5BFF6-BFD5-4514-9ED5-3B84D79B1CC1}"/>
              </a:ext>
            </a:extLst>
          </p:cNvPr>
          <p:cNvSpPr/>
          <p:nvPr>
            <p:custDataLst>
              <p:tags r:id="rId59"/>
            </p:custDataLst>
          </p:nvPr>
        </p:nvSpPr>
        <p:spPr>
          <a:xfrm>
            <a:off x="4290030" y="4112304"/>
            <a:ext cx="1770307" cy="203200"/>
          </a:xfrm>
          <a:prstGeom prst="leftRightArrow">
            <a:avLst>
              <a:gd name="adj1" fmla="val 75000"/>
              <a:gd name="adj2" fmla="val 50000"/>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Stage 4 Milestones by Q3 2021</a:t>
            </a:r>
          </a:p>
        </p:txBody>
      </p:sp>
      <p:sp>
        <p:nvSpPr>
          <p:cNvPr id="87" name="OTLSHAPE_SLT_1548a45929d542f08ebbc364690e3865_Shape">
            <a:extLst>
              <a:ext uri="{FF2B5EF4-FFF2-40B4-BE49-F238E27FC236}">
                <a16:creationId xmlns:a16="http://schemas.microsoft.com/office/drawing/2014/main" xmlns="" id="{F6A86C75-DD0E-4AA3-B6AD-43C455EFBBD5}"/>
              </a:ext>
            </a:extLst>
          </p:cNvPr>
          <p:cNvSpPr/>
          <p:nvPr>
            <p:custDataLst>
              <p:tags r:id="rId60"/>
            </p:custDataLst>
          </p:nvPr>
        </p:nvSpPr>
        <p:spPr>
          <a:xfrm>
            <a:off x="6083922" y="4384795"/>
            <a:ext cx="1770307" cy="203200"/>
          </a:xfrm>
          <a:prstGeom prst="leftRightArrow">
            <a:avLst>
              <a:gd name="adj1" fmla="val 75000"/>
              <a:gd name="adj2" fmla="val 50000"/>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Stage 5 Milestones</a:t>
            </a:r>
          </a:p>
        </p:txBody>
      </p:sp>
      <p:pic>
        <p:nvPicPr>
          <p:cNvPr id="88" name="Picture 87">
            <a:extLst>
              <a:ext uri="{FF2B5EF4-FFF2-40B4-BE49-F238E27FC236}">
                <a16:creationId xmlns:a16="http://schemas.microsoft.com/office/drawing/2014/main" xmlns="" id="{FFE40E41-1B3D-49DE-9385-EBFB1BEA3B1E}"/>
              </a:ext>
            </a:extLst>
          </p:cNvPr>
          <p:cNvPicPr/>
          <p:nvPr/>
        </p:nvPicPr>
        <p:blipFill>
          <a:blip r:embed="rId64">
            <a:extLst>
              <a:ext uri="{28A0092B-C50C-407E-A947-70E740481C1C}">
                <a14:useLocalDpi xmlns:a14="http://schemas.microsoft.com/office/drawing/2010/main" val="0"/>
              </a:ext>
            </a:extLst>
          </a:blip>
          <a:stretch>
            <a:fillRect/>
          </a:stretch>
        </p:blipFill>
        <p:spPr>
          <a:xfrm>
            <a:off x="9655728" y="410403"/>
            <a:ext cx="1692792" cy="961571"/>
          </a:xfrm>
          <a:prstGeom prst="rect">
            <a:avLst/>
          </a:prstGeom>
        </p:spPr>
      </p:pic>
      <p:sp>
        <p:nvSpPr>
          <p:cNvPr id="93" name="OTLSHAPE_SLT_1548a45929d542f08ebbc364690e3865_Shape">
            <a:extLst>
              <a:ext uri="{FF2B5EF4-FFF2-40B4-BE49-F238E27FC236}">
                <a16:creationId xmlns:a16="http://schemas.microsoft.com/office/drawing/2014/main" xmlns="" id="{9371B03F-FE95-4A31-B32A-D8C787A9E693}"/>
              </a:ext>
            </a:extLst>
          </p:cNvPr>
          <p:cNvSpPr/>
          <p:nvPr>
            <p:custDataLst>
              <p:tags r:id="rId61"/>
            </p:custDataLst>
          </p:nvPr>
        </p:nvSpPr>
        <p:spPr>
          <a:xfrm>
            <a:off x="3588005" y="3076816"/>
            <a:ext cx="2447522" cy="203200"/>
          </a:xfrm>
          <a:prstGeom prst="leftRightArrow">
            <a:avLst>
              <a:gd name="adj1" fmla="val 75000"/>
              <a:gd name="adj2" fmla="val 50000"/>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Data collection plan</a:t>
            </a:r>
          </a:p>
        </p:txBody>
      </p:sp>
      <p:sp>
        <p:nvSpPr>
          <p:cNvPr id="94" name="OTLSHAPE_SLT_1548a45929d542f08ebbc364690e3865_Shape">
            <a:extLst>
              <a:ext uri="{FF2B5EF4-FFF2-40B4-BE49-F238E27FC236}">
                <a16:creationId xmlns:a16="http://schemas.microsoft.com/office/drawing/2014/main" xmlns="" id="{EF6FD470-51C6-4A90-B68B-FF5ED06DD40A}"/>
              </a:ext>
            </a:extLst>
          </p:cNvPr>
          <p:cNvSpPr/>
          <p:nvPr>
            <p:custDataLst>
              <p:tags r:id="rId62"/>
            </p:custDataLst>
          </p:nvPr>
        </p:nvSpPr>
        <p:spPr>
          <a:xfrm>
            <a:off x="1824589" y="3374587"/>
            <a:ext cx="2447522" cy="203200"/>
          </a:xfrm>
          <a:prstGeom prst="leftRightArrow">
            <a:avLst>
              <a:gd name="adj1" fmla="val 75000"/>
              <a:gd name="adj2" fmla="val 50000"/>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Demand / capacity modelling</a:t>
            </a:r>
          </a:p>
        </p:txBody>
      </p:sp>
    </p:spTree>
    <p:custDataLst>
      <p:tags r:id="rId1"/>
    </p:custDataLst>
    <p:extLst>
      <p:ext uri="{BB962C8B-B14F-4D97-AF65-F5344CB8AC3E}">
        <p14:creationId xmlns:p14="http://schemas.microsoft.com/office/powerpoint/2010/main" val="1411052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dirty="0"/>
              <a:t>Purpose</a:t>
            </a:r>
          </a:p>
        </p:txBody>
      </p:sp>
      <p:sp>
        <p:nvSpPr>
          <p:cNvPr id="3" name="Subtitle 2"/>
          <p:cNvSpPr>
            <a:spLocks noGrp="1"/>
          </p:cNvSpPr>
          <p:nvPr>
            <p:ph type="subTitle" idx="1"/>
          </p:nvPr>
        </p:nvSpPr>
        <p:spPr>
          <a:xfrm>
            <a:off x="539511" y="1722119"/>
            <a:ext cx="11239623" cy="4429299"/>
          </a:xfrm>
        </p:spPr>
        <p:txBody>
          <a:bodyPr lIns="91440" tIns="45720" rIns="91440" bIns="45720" anchor="t"/>
          <a:lstStyle/>
          <a:p>
            <a:r>
              <a:rPr lang="en-GB" dirty="0">
                <a:latin typeface="Arial"/>
                <a:cs typeface="Arial"/>
              </a:rPr>
              <a:t>To share the case for introducing the Targeted Lung Health Check Programme in Somerset, Wiltshire, Avon &amp; Gloucestershire (SWAG).</a:t>
            </a:r>
            <a:endParaRPr lang="en-GB" dirty="0"/>
          </a:p>
          <a:p>
            <a:pPr marL="0" indent="0">
              <a:buNone/>
            </a:pPr>
            <a:endParaRPr lang="en-GB" dirty="0">
              <a:latin typeface="Arial"/>
              <a:cs typeface="Arial"/>
            </a:endParaRPr>
          </a:p>
          <a:p>
            <a:r>
              <a:rPr lang="en-GB" dirty="0">
                <a:latin typeface="Arial"/>
                <a:cs typeface="Arial"/>
              </a:rPr>
              <a:t>Opportunity for you to raise questions / suggestions and concerns.</a:t>
            </a:r>
            <a:endParaRPr lang="en-GB" dirty="0"/>
          </a:p>
          <a:p>
            <a:endParaRPr lang="en-GB" dirty="0">
              <a:latin typeface="Arial"/>
              <a:cs typeface="Arial"/>
            </a:endParaRPr>
          </a:p>
          <a:p>
            <a:r>
              <a:rPr lang="en-GB" dirty="0">
                <a:latin typeface="Arial"/>
                <a:cs typeface="Arial"/>
              </a:rPr>
              <a:t> Agree next steps</a:t>
            </a:r>
            <a:endParaRPr lang="en-GB" dirty="0"/>
          </a:p>
        </p:txBody>
      </p:sp>
      <p:pic>
        <p:nvPicPr>
          <p:cNvPr id="4" name="Picture 2" descr="https://intranet.scwcsu.nhs.uk/resources/brand-toolkit/materials-and-templates/logos/40-scw-hummingbird-logo/f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2868" y="5917224"/>
            <a:ext cx="961047" cy="714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1C4A8135-13D7-4C77-8A89-ED41EC33204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Tree>
    <p:extLst>
      <p:ext uri="{BB962C8B-B14F-4D97-AF65-F5344CB8AC3E}">
        <p14:creationId xmlns:p14="http://schemas.microsoft.com/office/powerpoint/2010/main" val="180670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dirty="0"/>
              <a:t>National Targeted Lung Health Check Sites</a:t>
            </a:r>
          </a:p>
        </p:txBody>
      </p:sp>
      <p:sp>
        <p:nvSpPr>
          <p:cNvPr id="3" name="Subtitle 2"/>
          <p:cNvSpPr>
            <a:spLocks noGrp="1"/>
          </p:cNvSpPr>
          <p:nvPr>
            <p:ph type="subTitle" idx="1"/>
          </p:nvPr>
        </p:nvSpPr>
        <p:spPr/>
        <p:txBody>
          <a:bodyPr lIns="91440" tIns="45720" rIns="91440" bIns="45720" anchor="t"/>
          <a:lstStyle/>
          <a:p>
            <a:pPr marL="0" indent="0">
              <a:buNone/>
            </a:pPr>
            <a:endParaRPr lang="en-GB" dirty="0"/>
          </a:p>
          <a:p>
            <a:r>
              <a:rPr lang="en-GB" dirty="0"/>
              <a:t>23 CCG </a:t>
            </a:r>
            <a:r>
              <a:rPr lang="en-GB" dirty="0">
                <a:latin typeface="Arial" panose="020B0604020202020204" pitchFamily="34" charset="0"/>
                <a:cs typeface="Arial" panose="020B0604020202020204" pitchFamily="34" charset="0"/>
              </a:rPr>
              <a:t>throughout the country.</a:t>
            </a:r>
          </a:p>
          <a:p>
            <a:pPr marL="0" indent="0">
              <a:buNone/>
            </a:pPr>
            <a:endParaRPr lang="en-GB" dirty="0">
              <a:latin typeface="Arial" panose="020B0604020202020204" pitchFamily="34" charset="0"/>
              <a:cs typeface="Arial" panose="020B0604020202020204" pitchFamily="34" charset="0"/>
            </a:endParaRPr>
          </a:p>
          <a:p>
            <a:r>
              <a:rPr lang="en-GB" dirty="0"/>
              <a:t>Sites chosen based on lung cancer mortality rates.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Aim of the programme</a:t>
            </a:r>
            <a:endParaRPr lang="en-GB" sz="3200" dirty="0">
              <a:solidFill>
                <a:schemeClr val="accent1"/>
              </a:solidFill>
              <a:latin typeface="Arial" panose="020B0604020202020204" pitchFamily="34" charset="0"/>
              <a:cs typeface="Arial" panose="020B0604020202020204" pitchFamily="34" charset="0"/>
            </a:endParaRPr>
          </a:p>
          <a:p>
            <a:endParaRPr lang="en-GB" dirty="0"/>
          </a:p>
        </p:txBody>
      </p:sp>
      <p:pic>
        <p:nvPicPr>
          <p:cNvPr id="4" name="Picture 2" descr="https://intranet.scwcsu.nhs.uk/resources/brand-toolkit/materials-and-templates/logos/40-scw-hummingbird-logo/f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2868" y="5917224"/>
            <a:ext cx="961047" cy="714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xmlns="" id="{4857DF08-900E-4CA4-B6B3-1A1C27F432E0}"/>
              </a:ext>
            </a:extLst>
          </p:cNvPr>
          <p:cNvGraphicFramePr/>
          <p:nvPr>
            <p:extLst>
              <p:ext uri="{D42A27DB-BD31-4B8C-83A1-F6EECF244321}">
                <p14:modId xmlns:p14="http://schemas.microsoft.com/office/powerpoint/2010/main" val="2471506974"/>
              </p:ext>
            </p:extLst>
          </p:nvPr>
        </p:nvGraphicFramePr>
        <p:xfrm>
          <a:off x="1099335" y="3739793"/>
          <a:ext cx="9130987" cy="19410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90784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THLC Programme</a:t>
            </a:r>
            <a:endParaRPr lang="en-GB" dirty="0"/>
          </a:p>
        </p:txBody>
      </p:sp>
      <p:sp>
        <p:nvSpPr>
          <p:cNvPr id="3" name="Subtitle 2"/>
          <p:cNvSpPr>
            <a:spLocks noGrp="1"/>
          </p:cNvSpPr>
          <p:nvPr>
            <p:ph type="subTitle" idx="1"/>
          </p:nvPr>
        </p:nvSpPr>
        <p:spPr>
          <a:xfrm>
            <a:off x="360217" y="1117002"/>
            <a:ext cx="9016695" cy="5034416"/>
          </a:xfrm>
        </p:spPr>
        <p:txBody>
          <a:bodyPr/>
          <a:lstStyle/>
          <a:p>
            <a:r>
              <a:rPr lang="en-GB" dirty="0" smtClean="0"/>
              <a:t>Phase 1 	Feb 19	</a:t>
            </a:r>
          </a:p>
          <a:p>
            <a:pPr marL="800100" lvl="1" indent="-342900" algn="l">
              <a:buFont typeface="Arial" panose="020B0604020202020204" pitchFamily="34" charset="0"/>
              <a:buChar char="•"/>
            </a:pPr>
            <a:r>
              <a:rPr lang="en-GB" dirty="0" smtClean="0"/>
              <a:t>Initial 10 pilots</a:t>
            </a:r>
          </a:p>
          <a:p>
            <a:endParaRPr lang="en-GB" dirty="0"/>
          </a:p>
          <a:p>
            <a:r>
              <a:rPr lang="en-GB" dirty="0" smtClean="0"/>
              <a:t>Phase 2  	April 20	</a:t>
            </a:r>
          </a:p>
          <a:p>
            <a:pPr marL="800100" lvl="1" indent="-342900" algn="l">
              <a:buFont typeface="Arial" panose="020B0604020202020204" pitchFamily="34" charset="0"/>
              <a:buChar char="•"/>
            </a:pPr>
            <a:r>
              <a:rPr lang="en-GB" dirty="0" smtClean="0"/>
              <a:t>7 screening projects </a:t>
            </a:r>
            <a:r>
              <a:rPr lang="en-GB" dirty="0" err="1" smtClean="0"/>
              <a:t>onboarded</a:t>
            </a:r>
            <a:r>
              <a:rPr lang="en-GB" dirty="0" smtClean="0"/>
              <a:t> into TLHC programme</a:t>
            </a:r>
          </a:p>
          <a:p>
            <a:endParaRPr lang="en-GB" dirty="0" smtClean="0"/>
          </a:p>
          <a:p>
            <a:endParaRPr lang="en-GB" dirty="0" smtClean="0"/>
          </a:p>
          <a:p>
            <a:pPr marL="0" indent="0">
              <a:buNone/>
            </a:pPr>
            <a:endParaRPr lang="en-GB" dirty="0"/>
          </a:p>
          <a:p>
            <a:r>
              <a:rPr lang="en-GB" dirty="0" smtClean="0"/>
              <a:t>Phase 3	June 15	Further 15 projects announced</a:t>
            </a:r>
          </a:p>
          <a:p>
            <a:pPr marL="800100" lvl="1" indent="-342900" algn="l">
              <a:buFont typeface="Arial" panose="020B0604020202020204" pitchFamily="34" charset="0"/>
              <a:buChar char="•"/>
            </a:pPr>
            <a:r>
              <a:rPr lang="en-GB" dirty="0" smtClean="0"/>
              <a:t>Prioritising areas with highest lung cancer mortality (top 50 CCG nationally)</a:t>
            </a:r>
          </a:p>
          <a:p>
            <a:pPr marL="800100" lvl="1" indent="-342900" algn="l">
              <a:buFont typeface="Arial" panose="020B0604020202020204" pitchFamily="34" charset="0"/>
              <a:buChar char="•"/>
            </a:pPr>
            <a:r>
              <a:rPr lang="en-GB" dirty="0" smtClean="0"/>
              <a:t>At least 1 project per cancer alliance</a:t>
            </a:r>
          </a:p>
          <a:p>
            <a:pPr marL="800100" lvl="1" indent="-342900" algn="l">
              <a:buFont typeface="Arial" panose="020B0604020202020204" pitchFamily="34" charset="0"/>
              <a:buChar char="•"/>
            </a:pPr>
            <a:r>
              <a:rPr lang="en-GB" dirty="0" smtClean="0"/>
              <a:t>Start date April 22</a:t>
            </a:r>
          </a:p>
          <a:p>
            <a:pPr lvl="1"/>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885453" y="754808"/>
            <a:ext cx="4659630" cy="3281045"/>
          </a:xfrm>
          <a:prstGeom prst="rect">
            <a:avLst/>
          </a:prstGeom>
        </p:spPr>
      </p:pic>
    </p:spTree>
    <p:extLst>
      <p:ext uri="{BB962C8B-B14F-4D97-AF65-F5344CB8AC3E}">
        <p14:creationId xmlns:p14="http://schemas.microsoft.com/office/powerpoint/2010/main" val="361160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dirty="0"/>
              <a:t>What are Lung Health Checks?</a:t>
            </a:r>
          </a:p>
        </p:txBody>
      </p:sp>
      <p:sp>
        <p:nvSpPr>
          <p:cNvPr id="3" name="Subtitle 2"/>
          <p:cNvSpPr>
            <a:spLocks noGrp="1"/>
          </p:cNvSpPr>
          <p:nvPr>
            <p:ph type="subTitle" idx="1"/>
          </p:nvPr>
        </p:nvSpPr>
        <p:spPr>
          <a:xfrm>
            <a:off x="360217" y="1530848"/>
            <a:ext cx="11418917" cy="4620569"/>
          </a:xfrm>
        </p:spPr>
        <p:txBody>
          <a:bodyPr lIns="91440" tIns="45720" rIns="91440" bIns="45720" anchor="t"/>
          <a:lstStyle/>
          <a:p>
            <a:r>
              <a:rPr lang="en-GB" dirty="0"/>
              <a:t>People in the selected areas who are aged 55 to 74 with a smoking history (current smoker or ex-smoker) invited to attend a lung health check by their GP.</a:t>
            </a:r>
          </a:p>
          <a:p>
            <a:pPr marL="0" indent="0">
              <a:buNone/>
            </a:pPr>
            <a:endParaRPr lang="en-GB" dirty="0"/>
          </a:p>
          <a:p>
            <a:r>
              <a:rPr lang="en-GB" dirty="0"/>
              <a:t>The health check are conducted by a lung specialist nurse and involve discussion around lung cancer symptoms, a breathing test (spirometry) and smoking cessation advice (as appropriate). </a:t>
            </a:r>
          </a:p>
          <a:p>
            <a:endParaRPr lang="en-GB" dirty="0"/>
          </a:p>
          <a:p>
            <a:r>
              <a:rPr lang="en-GB" dirty="0"/>
              <a:t>The results are then used to calculate a person's individual lung cancer risk. Anyone at high risk of lung cancer is invited to have a low-dose CT scan</a:t>
            </a:r>
          </a:p>
          <a:p>
            <a:pPr marL="0" indent="0">
              <a:buNone/>
            </a:pPr>
            <a:endParaRPr lang="en-GB" dirty="0">
              <a:latin typeface="Arial"/>
              <a:cs typeface="Arial"/>
            </a:endParaRPr>
          </a:p>
        </p:txBody>
      </p:sp>
      <p:pic>
        <p:nvPicPr>
          <p:cNvPr id="4" name="Picture 2" descr="https://intranet.scwcsu.nhs.uk/resources/brand-toolkit/materials-and-templates/logos/40-scw-hummingbird-logo/f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2868" y="5917224"/>
            <a:ext cx="961047" cy="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629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dirty="0"/>
              <a:t>Inclusion and Exclusion Criteria</a:t>
            </a:r>
          </a:p>
        </p:txBody>
      </p:sp>
      <p:sp>
        <p:nvSpPr>
          <p:cNvPr id="3" name="Subtitle 2"/>
          <p:cNvSpPr>
            <a:spLocks noGrp="1"/>
          </p:cNvSpPr>
          <p:nvPr>
            <p:ph type="subTitle" idx="1"/>
          </p:nvPr>
        </p:nvSpPr>
        <p:spPr>
          <a:xfrm>
            <a:off x="360217" y="1117002"/>
            <a:ext cx="11418917" cy="5396814"/>
          </a:xfrm>
        </p:spPr>
        <p:txBody>
          <a:bodyPr/>
          <a:lstStyle/>
          <a:p>
            <a:pPr marL="0" indent="0">
              <a:buNone/>
            </a:pPr>
            <a:r>
              <a:rPr lang="en-GB" b="1" dirty="0"/>
              <a:t>Inclusion criteria</a:t>
            </a:r>
          </a:p>
          <a:p>
            <a:r>
              <a:rPr lang="en-GB" dirty="0"/>
              <a:t>Aged 55 to 74 years and 364 days (on date of 1st LSCT scan).</a:t>
            </a:r>
          </a:p>
          <a:p>
            <a:r>
              <a:rPr lang="en-GB" dirty="0"/>
              <a:t>Willing and able to undergo LDCT and </a:t>
            </a:r>
          </a:p>
          <a:p>
            <a:r>
              <a:rPr lang="en-GB" dirty="0"/>
              <a:t>PLCOM2012: a risk threshold of ≥1.51% risk of lung cancer over 6 years as the minimum threshold, and LLPv2: ≥2.5% risk of lung cancer over 5 years</a:t>
            </a:r>
          </a:p>
          <a:p>
            <a:pPr marL="0" indent="0">
              <a:buNone/>
            </a:pPr>
            <a:r>
              <a:rPr lang="en-GB" b="1" dirty="0"/>
              <a:t>Exclusion criteria</a:t>
            </a:r>
          </a:p>
          <a:p>
            <a:r>
              <a:rPr lang="en-GB" dirty="0"/>
              <a:t>Participant does not have capacity to give consent (standard criteria for assessing capacity apply)</a:t>
            </a:r>
          </a:p>
          <a:p>
            <a:r>
              <a:rPr lang="en-GB" dirty="0"/>
              <a:t>Full thoracic CT scan within the last 12 months or planned</a:t>
            </a:r>
          </a:p>
          <a:p>
            <a:r>
              <a:rPr lang="en-GB" dirty="0"/>
              <a:t>Weight exceeds restrictions for scanner (&gt;200kg)</a:t>
            </a:r>
          </a:p>
          <a:p>
            <a:r>
              <a:rPr lang="en-GB" dirty="0"/>
              <a:t>Participant unable to lie flat; or</a:t>
            </a:r>
          </a:p>
          <a:p>
            <a:r>
              <a:rPr lang="en-GB" dirty="0"/>
              <a:t>Poor physical fitness</a:t>
            </a:r>
          </a:p>
        </p:txBody>
      </p:sp>
      <p:pic>
        <p:nvPicPr>
          <p:cNvPr id="4" name="Picture 2" descr="https://intranet.scwcsu.nhs.uk/resources/brand-toolkit/materials-and-templates/logos/40-scw-hummingbird-logo/f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2868" y="5917224"/>
            <a:ext cx="961047" cy="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56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dirty="0"/>
              <a:t>TLHC Participant Pathway</a:t>
            </a:r>
          </a:p>
        </p:txBody>
      </p:sp>
      <p:sp>
        <p:nvSpPr>
          <p:cNvPr id="3" name="Subtitle 2"/>
          <p:cNvSpPr>
            <a:spLocks noGrp="1"/>
          </p:cNvSpPr>
          <p:nvPr>
            <p:ph type="subTitle" idx="1"/>
          </p:nvPr>
        </p:nvSpPr>
        <p:spPr/>
        <p:txBody>
          <a:bodyPr/>
          <a:lstStyle/>
          <a:p>
            <a:pPr marL="0" indent="0">
              <a:buNone/>
            </a:pPr>
            <a:r>
              <a:rPr lang="en-GB" dirty="0"/>
              <a:t> </a:t>
            </a:r>
          </a:p>
        </p:txBody>
      </p:sp>
      <p:pic>
        <p:nvPicPr>
          <p:cNvPr id="6" name="Picture 2" descr="https://intranet.scwcsu.nhs.uk/resources/brand-toolkit/materials-and-templates/logos/40-scw-hummingbird-logo/file">
            <a:extLst>
              <a:ext uri="{FF2B5EF4-FFF2-40B4-BE49-F238E27FC236}">
                <a16:creationId xmlns:a16="http://schemas.microsoft.com/office/drawing/2014/main" xmlns="" id="{1624B146-DACD-4B2E-9479-30B1C54420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2868" y="5917224"/>
            <a:ext cx="961047" cy="714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3B86507B-CC5B-4FC3-8BAD-468C9482E8BC}"/>
              </a:ext>
            </a:extLst>
          </p:cNvPr>
          <p:cNvPicPr/>
          <p:nvPr/>
        </p:nvPicPr>
        <p:blipFill>
          <a:blip r:embed="rId4">
            <a:extLst>
              <a:ext uri="{28A0092B-C50C-407E-A947-70E740481C1C}">
                <a14:useLocalDpi xmlns:a14="http://schemas.microsoft.com/office/drawing/2010/main" val="0"/>
              </a:ext>
            </a:extLst>
          </a:blip>
          <a:stretch>
            <a:fillRect/>
          </a:stretch>
        </p:blipFill>
        <p:spPr>
          <a:xfrm>
            <a:off x="861237" y="844940"/>
            <a:ext cx="9473610" cy="5438902"/>
          </a:xfrm>
          <a:prstGeom prst="rect">
            <a:avLst/>
          </a:prstGeom>
        </p:spPr>
      </p:pic>
    </p:spTree>
    <p:extLst>
      <p:ext uri="{BB962C8B-B14F-4D97-AF65-F5344CB8AC3E}">
        <p14:creationId xmlns:p14="http://schemas.microsoft.com/office/powerpoint/2010/main" val="183546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BD43220-F780-48F6-AF83-497D97647E2D}"/>
              </a:ext>
            </a:extLst>
          </p:cNvPr>
          <p:cNvPicPr>
            <a:picLocks noChangeAspect="1"/>
          </p:cNvPicPr>
          <p:nvPr/>
        </p:nvPicPr>
        <p:blipFill>
          <a:blip r:embed="rId3"/>
          <a:stretch>
            <a:fillRect/>
          </a:stretch>
        </p:blipFill>
        <p:spPr>
          <a:xfrm>
            <a:off x="765881" y="1442385"/>
            <a:ext cx="8178801" cy="4753646"/>
          </a:xfrm>
          <a:prstGeom prst="rect">
            <a:avLst/>
          </a:prstGeom>
        </p:spPr>
      </p:pic>
      <p:sp>
        <p:nvSpPr>
          <p:cNvPr id="6" name="TextBox 5">
            <a:extLst>
              <a:ext uri="{FF2B5EF4-FFF2-40B4-BE49-F238E27FC236}">
                <a16:creationId xmlns:a16="http://schemas.microsoft.com/office/drawing/2014/main" xmlns="" id="{220F34A7-FE92-49DC-A465-A86FC47E05CD}"/>
              </a:ext>
            </a:extLst>
          </p:cNvPr>
          <p:cNvSpPr txBox="1"/>
          <p:nvPr/>
        </p:nvSpPr>
        <p:spPr>
          <a:xfrm>
            <a:off x="7664521" y="1910993"/>
            <a:ext cx="4212405" cy="2123658"/>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“We have hard evidence now that CT scanning high-risk patients helps us to identify cancers early enough to cure them’ </a:t>
            </a:r>
          </a:p>
          <a:p>
            <a:endParaRPr lang="en-GB" sz="20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Dr Phil Barber, MCIP Lung Clinical Lead (2019)</a:t>
            </a:r>
          </a:p>
        </p:txBody>
      </p:sp>
      <p:sp>
        <p:nvSpPr>
          <p:cNvPr id="7" name="TextBox 6">
            <a:extLst>
              <a:ext uri="{FF2B5EF4-FFF2-40B4-BE49-F238E27FC236}">
                <a16:creationId xmlns:a16="http://schemas.microsoft.com/office/drawing/2014/main" xmlns="" id="{25B28701-4936-4C7B-9315-2ACB0F632662}"/>
              </a:ext>
            </a:extLst>
          </p:cNvPr>
          <p:cNvSpPr txBox="1"/>
          <p:nvPr/>
        </p:nvSpPr>
        <p:spPr>
          <a:xfrm>
            <a:off x="688369" y="452063"/>
            <a:ext cx="9082355" cy="584775"/>
          </a:xfrm>
          <a:prstGeom prst="rect">
            <a:avLst/>
          </a:prstGeom>
          <a:noFill/>
        </p:spPr>
        <p:txBody>
          <a:bodyPr wrap="square" rtlCol="0">
            <a:spAutoFit/>
          </a:bodyPr>
          <a:lstStyle/>
          <a:p>
            <a:r>
              <a:rPr lang="en-GB" sz="3200" b="1" dirty="0">
                <a:solidFill>
                  <a:schemeClr val="accent1"/>
                </a:solidFill>
                <a:latin typeface="Arial" panose="020B0604020202020204" pitchFamily="34" charset="0"/>
                <a:cs typeface="Arial" panose="020B0604020202020204" pitchFamily="34" charset="0"/>
              </a:rPr>
              <a:t>Manchester’s Lung Health Check Pilot</a:t>
            </a:r>
          </a:p>
        </p:txBody>
      </p:sp>
      <p:sp>
        <p:nvSpPr>
          <p:cNvPr id="8" name="TextBox 7">
            <a:extLst>
              <a:ext uri="{FF2B5EF4-FFF2-40B4-BE49-F238E27FC236}">
                <a16:creationId xmlns:a16="http://schemas.microsoft.com/office/drawing/2014/main" xmlns="" id="{BFDAD219-2AFD-46BC-A8F7-2221D0923E04}"/>
              </a:ext>
            </a:extLst>
          </p:cNvPr>
          <p:cNvSpPr txBox="1"/>
          <p:nvPr/>
        </p:nvSpPr>
        <p:spPr>
          <a:xfrm>
            <a:off x="7818634" y="4520629"/>
            <a:ext cx="3698695" cy="461665"/>
          </a:xfrm>
          <a:prstGeom prst="rect">
            <a:avLst/>
          </a:prstGeom>
          <a:noFill/>
        </p:spPr>
        <p:txBody>
          <a:bodyPr wrap="square">
            <a:spAutoFit/>
          </a:bodyPr>
          <a:lstStyle/>
          <a:p>
            <a:r>
              <a:rPr lang="en-GB" sz="1200" dirty="0">
                <a:hlinkClick r:id="rId4"/>
              </a:rPr>
              <a:t>https://mft.nhs.uk/app/uploads/sites/12/2019/02/lung-health-check-manchester-report_tcm9-309848.pdf</a:t>
            </a:r>
            <a:r>
              <a:rPr lang="en-GB" sz="1200" dirty="0"/>
              <a:t> </a:t>
            </a:r>
          </a:p>
        </p:txBody>
      </p:sp>
    </p:spTree>
    <p:extLst>
      <p:ext uri="{BB962C8B-B14F-4D97-AF65-F5344CB8AC3E}">
        <p14:creationId xmlns:p14="http://schemas.microsoft.com/office/powerpoint/2010/main" val="2722252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09F0DD-AA93-2B40-8CE7-BBD050C83E22}"/>
              </a:ext>
            </a:extLst>
          </p:cNvPr>
          <p:cNvSpPr>
            <a:spLocks noGrp="1"/>
          </p:cNvSpPr>
          <p:nvPr>
            <p:ph type="title"/>
          </p:nvPr>
        </p:nvSpPr>
        <p:spPr/>
        <p:txBody>
          <a:bodyPr/>
          <a:lstStyle/>
          <a:p>
            <a:r>
              <a:rPr lang="en-US" sz="3200" b="1" dirty="0">
                <a:solidFill>
                  <a:schemeClr val="accent1"/>
                </a:solidFill>
                <a:latin typeface="Arial" panose="020B0604020202020204" pitchFamily="34" charset="0"/>
                <a:cs typeface="Arial" panose="020B0604020202020204" pitchFamily="34" charset="0"/>
              </a:rPr>
              <a:t/>
            </a:r>
            <a:br>
              <a:rPr lang="en-US" sz="3200" b="1" dirty="0">
                <a:solidFill>
                  <a:schemeClr val="accent1"/>
                </a:solidFill>
                <a:latin typeface="Arial" panose="020B0604020202020204" pitchFamily="34" charset="0"/>
                <a:cs typeface="Arial" panose="020B0604020202020204" pitchFamily="34" charset="0"/>
              </a:rPr>
            </a:br>
            <a:r>
              <a:rPr lang="en-US" sz="3200" b="1" dirty="0">
                <a:solidFill>
                  <a:schemeClr val="accent1"/>
                </a:solidFill>
                <a:latin typeface="Arial" panose="020B0604020202020204" pitchFamily="34" charset="0"/>
                <a:cs typeface="Arial" panose="020B0604020202020204" pitchFamily="34" charset="0"/>
              </a:rPr>
              <a:t>    SWAG Summary</a:t>
            </a:r>
          </a:p>
        </p:txBody>
      </p:sp>
      <p:pic>
        <p:nvPicPr>
          <p:cNvPr id="6" name="Picture 5"/>
          <p:cNvPicPr>
            <a:picLocks noChangeAspect="1"/>
          </p:cNvPicPr>
          <p:nvPr/>
        </p:nvPicPr>
        <p:blipFill>
          <a:blip r:embed="rId3"/>
          <a:stretch>
            <a:fillRect/>
          </a:stretch>
        </p:blipFill>
        <p:spPr>
          <a:xfrm>
            <a:off x="7556432" y="5351750"/>
            <a:ext cx="3847640" cy="473556"/>
          </a:xfrm>
          <a:prstGeom prst="rect">
            <a:avLst/>
          </a:prstGeom>
        </p:spPr>
      </p:pic>
      <p:sp>
        <p:nvSpPr>
          <p:cNvPr id="8" name="TextBox 7"/>
          <p:cNvSpPr txBox="1"/>
          <p:nvPr/>
        </p:nvSpPr>
        <p:spPr>
          <a:xfrm>
            <a:off x="5970049" y="6355299"/>
            <a:ext cx="4406976" cy="256545"/>
          </a:xfrm>
          <a:prstGeom prst="rect">
            <a:avLst/>
          </a:prstGeom>
          <a:noFill/>
        </p:spPr>
        <p:txBody>
          <a:bodyPr wrap="none" rtlCol="0">
            <a:spAutoFit/>
          </a:bodyPr>
          <a:lstStyle/>
          <a:p>
            <a:r>
              <a:rPr lang="en-GB" sz="1067" dirty="0"/>
              <a:t>Data Sources: NHSD Patients registered at practice, PHE Fingertips, CADEAS </a:t>
            </a:r>
          </a:p>
        </p:txBody>
      </p:sp>
      <p:pic>
        <p:nvPicPr>
          <p:cNvPr id="4" name="Content Placeholder 3"/>
          <p:cNvPicPr>
            <a:picLocks noGrp="1" noChangeAspect="1"/>
          </p:cNvPicPr>
          <p:nvPr>
            <p:ph idx="1"/>
          </p:nvPr>
        </p:nvPicPr>
        <p:blipFill>
          <a:blip r:embed="rId4"/>
          <a:stretch>
            <a:fillRect/>
          </a:stretch>
        </p:blipFill>
        <p:spPr>
          <a:xfrm>
            <a:off x="360709" y="1012374"/>
            <a:ext cx="10522684" cy="4044349"/>
          </a:xfrm>
          <a:prstGeom prst="rect">
            <a:avLst/>
          </a:prstGeom>
        </p:spPr>
      </p:pic>
      <p:pic>
        <p:nvPicPr>
          <p:cNvPr id="7" name="Picture 2" descr="https://intranet.scwcsu.nhs.uk/resources/brand-toolkit/materials-and-templates/logos/40-scw-hummingbird-logo/file">
            <a:extLst>
              <a:ext uri="{FF2B5EF4-FFF2-40B4-BE49-F238E27FC236}">
                <a16:creationId xmlns:a16="http://schemas.microsoft.com/office/drawing/2014/main" xmlns="" id="{0E5E7116-BF4C-4083-9AF0-7C2682CC41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22868" y="5917224"/>
            <a:ext cx="961047" cy="7146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raphical user interface, text&#10;&#10;Description automatically generated">
            <a:extLst>
              <a:ext uri="{FF2B5EF4-FFF2-40B4-BE49-F238E27FC236}">
                <a16:creationId xmlns:a16="http://schemas.microsoft.com/office/drawing/2014/main" xmlns="" id="{744EC5DC-AEAA-4CD0-94DB-41FCB93EFB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0189" y="0"/>
            <a:ext cx="1691811" cy="876647"/>
          </a:xfrm>
          <a:prstGeom prst="rect">
            <a:avLst/>
          </a:prstGeom>
        </p:spPr>
      </p:pic>
    </p:spTree>
    <p:extLst>
      <p:ext uri="{BB962C8B-B14F-4D97-AF65-F5344CB8AC3E}">
        <p14:creationId xmlns:p14="http://schemas.microsoft.com/office/powerpoint/2010/main" val="15006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m51bGwsIlZlcnNpb24iOnsiJGlkIjoiMiIsIlZlcnNpb24iOiIzLjIuMCIsIk9yaWdpbmFsQXNzZW1ibHlWZXJzaW9uIjoiNC4wMC4wMS4wMCIsIkVkaXRpb24iOiJQcm8iLCJJc1BsdXNFZGl0aW9uIjp0cnVlLCJJc1Byb0VkaXRpb24iOnRydWV9LCJFZmZlY3QiOjA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mYWxz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iwiVG9kYXlNYXJrZXJQb3NpdGlvbiI6MCwiUXVpY2tQb3NpdGlvbiI6MywiQWJzb2x1dGVQb3NpdGlvbiI6MTgzLjYsIk1hcmdpbiI6eyIkaWQiOiI0OSIsIlRvcCI6MCwiTGVmdCI6MTAsIlJpZ2h0IjoxMCwiQm90dG9tIjowfSwiUGFkZGluZyI6eyIkaWQiOiI1MCIsIlRvcCI6MCwiTGVmdCI6MCwiUmlnaHQiOjAsIkJvdHRvbSI6MH0sIkJhY2tncm91bmQiOnsiJGlkIjoiNTEiLCJDb2xvciI6eyIkaWQiOiI1MiIsIkEiOjI1NSwiUiI6NDcsIkciOjU0LCJCIjoxNTN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TI3LCJSIjo3OSwiRyI6MTI5LCJCIjoxODl9fSwiTGluZVdlaWdodCI6MS4wLCJMaW5lVHlwZSI6MCwiUGFyZW50U3R5bGUiOm51bGx9LCJJc0JlbG93VGltZWJhbmQiOmZhbHNlLCJQb3NpdGlvbk9uVGFzayI6MC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My4wLCJIZWlnaHQiOjEz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zEiLCJUb3AiOjAsIkxlZnQiOjAsIlJpZ2h0IjowLCJCb3R0b20iOjB9LCJQYWRkaW5nIjp7IiRpZCI6IjcyIiwiVG9wIjowLCJMZWZ0IjowLCJSaWdodCI6MCwiQm90dG9tIjowfSwiQmFja2dyb3VuZCI6eyIkaWQiOiI3MyIsIkNvbG9yIjp7IiRyZWYiOiIyMCJ9fSwiSXNWaXNpYmxlIjp0cnVlLCJXaWR0aCI6MC4wLCJIZWlnaHQiOjAuMCwiQm9yZGVyU3R5bGUiOm51bGwsIlBhcmVudFN0eWxlIjpudWxsfSwiRGF0ZV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RlZmF1bHRUYXNrU3R5bGUiOnsiJGlkIjoiODIiLCJTaGFwZSI6MSwiU2hhcGVUaGlja25lc3MiOjAsIkR1cmF0aW9uRm9ybWF0IjowLCJJbmNsdWRlTm9uV29ya2luZ0RheXNJbkR1cmF0aW9uIjpmYWxzZSwiUGVyY2VudGFnZUNvbXBsZXRlU3R5bGUiOnsiJGlkIjoiODMiLCJGb250U2V0dGluZ3MiOnsiJGlkIjoiODQiLCJGb250U2l6ZSI6MTAsIkZvbnROYW1lIjoiQ2FsaWJyaSIsIklzQm9sZCI6ZmFsc2UsIklzSXRhbGljIjpmYWxzZSwiSXNVbmRlcmxpbmVkIjpmYWxzZSwiUGFyZW50U3R5bGUiOm51bGx9LCJBdXRvU2l6ZSI6MCwiRm9yZWdyb3VuZCI6eyIkaWQiOiI4NSIsIkNvbG9yIjp7IiRpZCI6Ijg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DciLCJUb3AiOjAsIkxlZnQiOjAsIlJpZ2h0IjowLCJCb3R0b20iOjB9LCJQYWRkaW5nIjp7IiRpZCI6Ijg4IiwiVG9wIjowLCJMZWZ0IjowLCJSaWdodCI6MCwiQm90dG9tIjowfSwiQmFja2dyb3VuZCI6eyIkaWQiOiI4OSIsIkNvbG9yIjp7IiRyZWYiOiIyMCJ9fSwiSXNWaXNpYmxlIjp0cnVlLCJXaWR0aCI6MC4wLCJIZWlnaHQiOjAuMCwiQm9yZGVyU3R5bGUiOm51bGwsIlBhcmVudFN0eWxlIjpudWxsfSwiRHVyYXRpb25TdHlsZSI6eyIkaWQiOiI5MCIsIkZvbnRTZXR0aW5ncyI6eyIkaWQiOiI5MSIsIkZvbnRTaXplIjoxMCwiRm9udE5hbWUiOiJDYWxpYnJpIiwiSXNCb2xkIjpmYWxzZSwiSXNJdGFsaWMiOmZhbHNlLCJJc1VuZGVybGluZWQiOmZhbHNlLCJQYXJlbnRTdHlsZSI6bnVsbH0sIkF1dG9TaXplIjowLCJGb3JlZ3JvdW5kIjp7IiRpZCI6IjkyIiwiQ29sb3IiOnsiJGlkIjoiOTM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NCIsIlRvcCI6MCwiTGVmdCI6MCwiUmlnaHQiOjAsIkJvdHRvbSI6MH0sIlBhZGRpbmciOnsiJGlkIjoiOTUiLCJUb3AiOjAsIkxlZnQiOjAsIlJpZ2h0IjowLCJCb3R0b20iOjB9LCJCYWNrZ3JvdW5kIjp7IiRpZCI6Ijk2IiwiQ29sb3IiOnsiJHJlZiI6IjIwIn19LCJJc1Zpc2libGUiOnRydWUsIldpZHRoIjowLjAsIkhlaWdodCI6MC4wLCJCb3JkZXJTdHlsZSI6bnVsbCwiUGFyZW50U3R5bGUiOm51bGx9LCJIb3Jpem9udGFsQ29ubmVjdG9yU3R5bGUiOnsiJGlkIjoiOTciLCJMaW5lQ29sb3IiOnsiJGlkIjoiOTgiLCIkdHlwZSI6Ik5MUkUuQ29tbW9uLkRvbS5Tb2xpZENvbG9yQnJ1c2gsIE5MUkUuQ29tbW9uIiwiQ29sb3IiOnsiJGlkIjoiOTkiLCJBIjoyNTUsIlIiOjIwNCwiRyI6MjA0LCJCIjoyMDR9fSwiTGluZVdlaWdodCI6MS4wLCJMaW5lVHlwZSI6MCwiUGFyZW50U3R5bGUiOm51bGx9LCJWZXJ0aWNhbENvbm5lY3RvclN0eWxlIjp7IiRpZCI6IjEwMCIsIkxpbmVDb2xvciI6eyIkaWQiOiIxMDEiLCIkdHlwZSI6Ik5MUkUuQ29tbW9uLkRvbS5Tb2xpZENvbG9yQnJ1c2gsIE5MUkUuQ29tbW9uIiwiQ29sb3IiOnsiJGlkIjoiMTAy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MsIklzQmVsb3dUaW1lYmFuZCI6ZmFsc2UsIlBlcmNlbnRhZ2VDb21wbGV0ZVNoYXBlT3BhY2l0eSI6MzUsIlNoYXBlU3R5bGUiOnsiJGlkIjoiMTAzIiwiTWFyZ2luIjp7IiRpZCI6IjEwNCIsIlRvcCI6MCwiTGVmdCI6NCwiUmlnaHQiOjQsIkJvdHRvbSI6MH0sIlBhZGRpbmciOnsiJGlkIjoiMTA1IiwiVG9wIjowLCJMZWZ0IjowLCJSaWdodCI6MCwiQm90dG9tIjowfSwiQmFja2dyb3VuZCI6eyIkaWQiOiIxMDYiLCJDb2xvciI6eyIkaWQiOiIxMDciLCJBIjoyNTUsIlIiOjAsIkciOjExNCwiQiI6MTg4fX0sIklzVmlzaWJsZSI6dHJ1ZSwiV2lkdGgiOjAuMCwiSGVpZ2h0IjoxMC4wLCJCb3JkZXJTdHlsZSI6eyIkaWQiOiIxMDgiLCJMaW5lQ29sb3IiOnsiJGlkIjoiMTA5IiwiJHR5cGUiOiJOTFJFLkNvbW1vbi5Eb20uU29saWRDb2xvckJydXNoLCBOTFJFLkNvbW1vbiIsIkNvbG9yIjp7IiRpZCI6IjExMCIsIkEiOjI1NSwiUiI6MjU1LCJHIjowLCJCIjowfX0sIkxpbmVXZWlnaHQiOjAuMCwiTGluZVR5cGUiOjAsIlBhcmVudFN0eWxlIjpudWxsfSwiUGFyZW50U3R5bGUiOm51bGx9LCJUaXRsZVN0eWxlIjp7IiRpZCI6IjExMSIsIkZvbnRTZXR0aW5ncyI6eyIkaWQiOiIxMTIiLCJGb250U2l6ZSI6MTEsIkZvbnROYW1lIjoiQ2FsaWJyaSIsIklzQm9sZCI6dHJ1ZSwiSXNJdGFsaWMiOmZhbHNlLCJJc1VuZGVybGluZWQiOmZhbHNlLCJQYXJlbnRTdHlsZSI6bnVsbH0sIkF1dG9TaXplIjowLCJGb3JlZ3JvdW5kIjp7IiRpZCI6IjExMyIsIkNvbG9yIjp7IiRpZCI6IjExNC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xMTUiLCJUb3AiOjAsIkxlZnQiOjAsIlJpZ2h0IjowLCJCb3R0b20iOjB9LCJQYWRkaW5nIjp7IiRpZCI6IjExNiIsIlRvcCI6MCwiTGVmdCI6MCwiUmlnaHQiOjAsIkJvdHRvbSI6MH0sIkJhY2tncm91bmQiOnsiJGlkIjoiMTE3IiwiQ29sb3IiOnsiJHJlZiI6IjIwIn19LCJJc1Zpc2libGUiOnRydWUsIldpZHRoIjowLjAsIkhlaWdodCI6MC4wLCJCb3JkZXJTdHlsZSI6bnVsbCwiUGFyZW50U3R5bGUiOm51bGx9LCJEYXRlU3R5bGUiOnsiJGlkIjoiMTE4IiwiRm9udFNldHRpbmdzIjp7IiRpZCI6IjExOSIsIkZvbnRTaXplIjoxMCwiRm9udE5hbWUiOiJDYWxpYnJpIiwiSXNCb2xkIjpmYWxzZSwiSXNJdGFsaWMiOmZhbHNlLCJJc1VuZGVybGluZWQiOmZhbHNlLCJQYXJlbnRTdHlsZSI6bnVsbH0sIkF1dG9TaXplIjowLCJGb3JlZ3JvdW5kIjp7IiRpZCI6IjEyMCIsIkNvbG9yIjp7IiRpZCI6IjEy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yIiwiVG9wIjowLCJMZWZ0IjowLCJSaWdodCI6MCwiQm90dG9tIjowfSwiUGFkZGluZyI6eyIkaWQiOiIxMjMiLCJUb3AiOjAsIkxlZnQiOjAsIlJpZ2h0IjowLCJCb3R0b20iOjB9LCJCYWNrZ3JvdW5kIjp7IiRpZCI6IjEyNCIsIkNvbG9yIjp7IiRyZWYiOiIyMCJ9fSwiSXNWaXNpYmxlIjp0cnVlLCJXaWR0aCI6MC4wLCJIZWlnaHQiOjAuMCwiQm9yZGVyU3R5bGUiOm51bGwsIlBhcmVudFN0eWxlIjpudWxsfSwiRGF0ZUZvcm1hdCI6eyIkaWQiOiIxMjU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N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kdyaWRsaW5lUGFuZWxTdHlsZSI6eyIkaWQiOiIxMjciLCJHcmlkbGluZVN0eWxlIjp7IiRpZCI6IjEyOCIsIkxpbmVDb2xvciI6eyIkaWQiOiIxMjkiLCIkdHlwZSI6Ik5MUkUuQ29tbW9uLkRvbS5Tb2xpZENvbG9yQnJ1c2gsIE5MUkUuQ29tbW9uIiwiQ29sb3IiOnsiJGlkIjoiMTMwIiwiQSI6MzgsIlIiOjkxLCJHIjoxNTUsIkIiOjIxM319LCJMaW5lV2VpZ2h0IjoxLjAsIkxpbmVUeXBlIjowLCJQYXJlbnRTdHlsZSI6bnVsbH0sIk1hcmdpbiI6eyIkaWQiOiIxMzEiLCJUb3AiOjAsIkxlZnQiOjAsIlJpZ2h0IjowLCJCb3R0b20iOjB9LCJQYWRkaW5nIjp7IiRpZCI6IjEzMiIsIlRvcCI6MCwiTGVmdCI6MCwiUmlnaHQiOjAsIkJvdHRvbSI6MH0sIkJhY2tncm91bmQiOm51bGwsIklzVmlzaWJsZSI6dHJ1ZSwiV2lkdGgiOjAuMCwiSGVpZ2h0IjowLjAsIkJvcmRlclN0eWxlIjp7IiRpZCI6IjEzMyIsIkxpbmVDb2xvciI6bnVsbCwiTGluZVdlaWdodCI6MC4wLCJMaW5lVHlwZSI6MCwiUGFyZW50U3R5bGUiOm51bGx9LCJQYXJlbnRTdHlsZSI6bnVsbH0sIlNob3dFbGFwc2VkVGltZUdyYWRpZW50U3R5bGUiOmZhbHNlLCJEZWZhdWx0U3dpbWxhbmVTdHlsZSI6eyIkaWQiOiIxMzQiLCJIZWFkZXJTdHlsZSI6eyIkaWQiOiIxMzUiLCJUZXh0U3R5bGUiOnsiJGlkIjoiMTM2IiwiRm9udFNldHRpbmdzIjp7IiRpZCI6IjEzNyIsIkZvbnRTaXplIjoxMiwiRm9udE5hbWUiOiJDYWxpYnJpIiwiSXNCb2xkIjpmYWxzZSwiSXNJdGFsaWMiOmZhbHNlLCJJc1VuZGVybGluZWQiOmZhbHNlLCJQYXJlbnRTdHlsZSI6bnVsbH0sIkF1dG9TaXplIjowLCJGb3JlZ3JvdW5kIjp7IiRpZCI6IjEzOCIsIkNvbG9yIjp7IiRpZCI6IjEzOSIsIkEiOjI1NSwiUiI6MzIsIkciOjU2LCJCIjoxMDB9fSwiTWF4V2lkdGgiOjAuMCwiTWF4SGVpZ2h0IjowLjAsIlNtYXJ0Rm9yZWdyb3VuZElzQWN0aXZlIjpmYWxzZSwiSG9yaXpvbnRhbEFsaWdubWVudCI6MCwiVmVydGljYWxBbGlnbm1lbnQiOjAsIlNtYXJ0Rm9yZWdyb3VuZCI6bnVsbCwiQmFja2dyb3VuZEZpbGxUeXBlIjowLCJNYXJnaW4iOnsiJGlkIjoiMTQwIiwiVG9wIjowLCJMZWZ0IjowLCJSaWdodCI6MCwiQm90dG9tIjowfSwiUGFkZGluZyI6eyIkaWQiOiIxNDEiLCJUb3AiOjAsIkxlZnQiOjAsIlJpZ2h0IjowLCJCb3R0b20iOjB9LCJCYWNrZ3JvdW5kIjpudWxsLCJJc1Zpc2libGUiOmZhbHNlLCJXaWR0aCI6MC4wLCJIZWlnaHQiOjAuMCwiQm9yZGVyU3R5bGUiOm51bGwsIlBhcmVudFN0eWxlIjpudWxsfSwiUmVjdGFuZ2xlU3R5bGUiOnsiJGlkIjoiMTQyIiwiTWFyZ2luIjp7IiRpZCI6IjE0MyIsIlRvcCI6MCwiTGVmdCI6MCwiUmlnaHQiOjAsIkJvdHRvbSI6MH0sIlBhZGRpbmciOnsiJGlkIjoiMTQ0IiwiVG9wIjowLCJMZWZ0IjowLCJSaWdodCI6MCwiQm90dG9tIjowfSwiQmFja2dyb3VuZCI6eyIkaWQiOiIxNDUiLCJDb2xvciI6eyIkaWQiOiIxNDYiLCJBIjoxMjcsIlIiOjkxLCJHIjoxNTUsIkIiOjIxM319LCJJc1Zpc2libGUiOmZhbHNlLCJXaWR0aCI6MC4wLCJIZWlnaHQiOjAuMCwiQm9yZGVyU3R5bGUiOnsiJGlkIjoiMTQ3IiwiTGluZUNvbG9yIjp7IiRpZCI6IjE0OCIsIiR0eXBlIjoiTkxSRS5Db21tb24uRG9tLlNvbGlkQ29sb3JCcnVzaCwgTkxSRS5Db21tb24iLCJDb2xvciI6eyIkaWQiOiIxNDkiLCJBIjoyNTUsIlIiOjI1NSwiRyI6MCwiQiI6MH19LCJMaW5lV2VpZ2h0IjowLjAsIkxpbmVUeXBlIjowLCJQYXJlbnRTdHlsZSI6bnVsbH0sIlBhcmVudFN0eWxlIjpudWxsfSwiTWFyZ2luIjp7IiRpZCI6IjE1MCIsIlRvcCI6MCwiTGVmdCI6MCwiUmlnaHQiOjAsIkJvdHRvbSI6MH0sIlBhZGRpbmciOnsiJGlkIjoiMTUxIiwiVG9wIjowLCJMZWZ0IjowLCJSaWdodCI6MCwiQm90dG9tIjowfSwiQmFja2dyb3VuZCI6bnVsbCwiSXNWaXNpYmxlIjp0cnVlLCJXaWR0aCI6MC4wLCJIZWlnaHQiOjAuMCwiQm9yZGVyU3R5bGUiOm51bGwsIlBhcmVudFN0eWxlIjpudWxsfSwiQmFja2dyb3VuZFN0eWxlIjp7IiRpZCI6IjE1MiIsIk1hcmdpbiI6eyIkaWQiOiIxNTMiLCJUb3AiOjAsIkxlZnQiOjAsIlJpZ2h0IjowLCJCb3R0b20iOjB9LCJQYWRkaW5nIjp7IiRpZCI6IjE1NCIsIlRvcCI6MCwiTGVmdCI6MCwiUmlnaHQiOjAsIkJvdHRvbSI6MH0sIkJhY2tncm91bmQiOnsiJGlkIjoiMTU1IiwiQ29sb3IiOnsiJGlkIjoiMTU2IiwiQSI6MzgsIlIiOjkxLCJHIjoxNTUsIkIiOjIxM319LCJJc1Zpc2libGUiOnRydWUsIldpZHRoIjowLjAsIkhlaWdodCI6MC4wLCJCb3JkZXJTdHlsZSI6eyIkaWQiOiIxNTciLCJMaW5lQ29sb3IiOnsiJGlkIjoiMTU4IiwiJHR5cGUiOiJOTFJFLkNvbW1vbi5Eb20uU29saWRDb2xvckJydXNoLCBOTFJFLkNvbW1vbiIsIkNvbG9yIjp7IiRpZCI6IjE1OSIsIkEiOjI1NSwiUiI6MjU1LCJHIjowLCJCIjowfX0sIkxpbmVXZWlnaHQiOjAuMCwiTGluZVR5cGUiOjAsIlBhcmVudFN0eWxlIjpudWxsfSwiUGFyZW50U3R5bGUiOm51bGx9LCJJc0Fib3ZlVGltZWJhbmQiOmZhbHNlLCJNYXJnaW4iOnsiJGlkIjoiMTYwIiwiVG9wIjowLCJMZWZ0IjowLCJSaWdodCI6MCwiQm90dG9tIjowfSwiUGFkZGluZyI6eyIkaWQiOiIxNjEiLCJUb3AiOjAsIkxlZnQiOjAsIlJpZ2h0IjowLCJCb3R0b20iOjB9LCJJc1Zpc2libGUiOnRydWUsIldpZHRoIjowLjAsIkhlaWdodCI6MC4wLCJCb3JkZXJTdHlsZSI6bnVsbCwiUGFyZW50U3R5bGUiOm51bGx9fSwiU2NhbGUiOnsiJGlkIjoiMTYyIiwiU3RhcnREYXRlIjoiMDAwMS0wMS0wMVQwMDowMDowMCIsIkVuZERhdGUiOiIyMDE5LTEyLTIyVDEyOjU5OjAwIiwiRm9ybWF0IjoiTU1NIiwiVHlwZSI6MiwiQXV0b0RhdGVSYW5nZSI6dHJ1ZSwiV29ya2luZ0RheXMiOjMxLCJUb2RheU1hcmtlclRleHQiOiJUb2RheSIsIkF1dG9TY2FsZVR5cGUiOnRydWV9LCJNaWxlc3RvbmVzIjpbeyIkaWQiOiIxNjMiLCJEYXRlIjoiMjAxOS0wMS0yNVQxMTo1OTowMFoiLCJTdHlsZSI6eyIkaWQiOiIxNjQiLCJTaGFwZSI6MTksIkNvbm5lY3Rvck1hcmdpbiI6eyIkaWQiOiIxNjUiLCJUb3AiOjAsIkxlZnQiOjIsIlJpZ2h0IjoyLCJCb3R0b20iOjB9LCJDb25uZWN0b3JTdHlsZSI6eyIkaWQiOiIxNjYiLCJMaW5lQ29sb3IiOnsiJGlkIjoiMTY3IiwiJHR5cGUiOiJOTFJFLkNvbW1vbi5Eb20uU29saWRDb2xvckJydXNoLCBOTFJFLkNvbW1vbiIsIkNvbG9yIjp7IiRpZCI6IjE2OCIsIkEiOjEyNywiUiI6NzksIkciOjEyOSwiQiI6MTg5fX0sIkxpbmVXZWlnaHQiOjEuMCwiTGluZVR5cGUiOjAsIlBhcmVudFN0eWxlIjpudWxsfSwiSXNCZWxvd1RpbWViYW5kIjpmYWxzZSwiUG9zaXRpb25PblRhc2siOjAsIkhpZGVEYXRlIjpmYWxzZSwiU2hhcGVTaXplIjoxLCJTcGFjaW5nIjoyLjAsIlBhZGRpbmciOnsiJGlkIjoiMTY5IiwiVG9wIjo3LCJMZWZ0IjozLCJSaWdodCI6MCwiQm90dG9tIjoyfSwiU2hhcGVTdHlsZSI6eyIkaWQiOiIxNzAiLCJNYXJnaW4iOnsiJGlkIjoiMTcxIiwiVG9wIjowLCJMZWZ0IjowLCJSaWdodCI6MCwiQm90dG9tIjowfSwiUGFkZGluZyI6eyIkaWQiOiIxNzIiLCJUb3AiOjAsIkxlZnQiOjAsIlJpZ2h0IjowLCJCb3R0b20iOjB9LCJCYWNrZ3JvdW5kIjp7IiRpZCI6IjE3MyIsIkNvbG9yIjp7IiRpZCI6IjE3NCIsIkEiOjI1NSwiUiI6MTEyLCJHIjoxNzMsIkIiOjcxfX0sIklzVmlzaWJsZSI6dHJ1ZSwiV2lkdGgiOjEzLjAsIkhlaWdodCI6MTMuMCwiQm9yZGVyU3R5bGUiOnsiJGlkIjoiMTc1IiwiTGluZUNvbG9yIjp7IiRyZWYiOiI2NSJ9LCJMaW5lV2VpZ2h0IjowLjAsIkxpbmVUeXBlIjowLCJQYXJlbnRTdHlsZSI6bnVsbH0sIlBhcmVudFN0eWxlIjpudWxsfSwiVGl0bGVTdHlsZSI6eyIkaWQiOiIxNzYiLCJGb250U2V0dGluZ3MiOnsiJGlkIjoiMTc3IiwiRm9udFNpemUiOjExLCJGb250TmFtZSI6IkNhbGlicmkiLCJJc0JvbGQiOnRydWUsIklzSXRhbGljIjpmYWxzZSwiSXNVbmRlcmxpbmVkIjpmYWxzZSwiUGFyZW50U3R5bGUiOm51bGx9LCJBdXRvU2l6ZSI6MCwiRm9yZWdyb3VuZCI6eyIkaWQiOiIxNzgiLCJDb2xvciI6eyIkaWQiOiIxNzk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gwIiwiVG9wIjowLCJMZWZ0IjowLCJSaWdodCI6MCwiQm90dG9tIjowfSwiUGFkZGluZyI6eyIkaWQiOiIxODEiLCJUb3AiOjAsIkxlZnQiOjAsIlJpZ2h0IjowLCJCb3R0b20iOjB9LCJCYWNrZ3JvdW5kIjp7IiRyZWYiOiI3MyJ9LCJJc1Zpc2libGUiOnRydWUsIldpZHRoIjowLjAsIkhlaWdodCI6MC4wLCJCb3JkZXJTdHlsZSI6eyIkaWQiOiIxODIiLCJMaW5lQ29sb3IiOm51bGwsIkxpbmVXZWlnaHQiOjAuMCwiTGluZVR5cGUiOjAsIlBhcmVudFN0eWxlIjpudWxsfSwiUGFyZW50U3R5bGUiOm51bGx9LCJEYXRlU3R5bGUiOnsiJGlkIjoiMTgzIiwiRm9udFNldHRpbmdzIjp7IiRpZCI6IjE4NCIsIkZvbnRTaXplIjoxMCwiRm9udE5hbWUiOiJDYWxpYnJpIiwiSXNCb2xkIjpmYWxzZSwiSXNJdGFsaWMiOmZhbHNlLCJJc1VuZGVybGluZWQiOmZhbHNlLCJQYXJlbnRTdHlsZSI6bnVsbH0sIkF1dG9TaXplIjowLCJGb3JlZ3JvdW5kIjp7IiRpZCI6IjE4NSIsIkNvbG9yIjp7IiRpZCI6IjE4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g3IiwiVG9wIjowLCJMZWZ0IjowLCJSaWdodCI6MCwiQm90dG9tIjowfSwiUGFkZGluZyI6eyIkaWQiOiIxODgiLCJUb3AiOjAsIkxlZnQiOjAsIlJpZ2h0IjowLCJCb3R0b20iOjB9LCJCYWNrZ3JvdW5kIjp7IiRyZWYiOiI4MCJ9LCJJc1Zpc2libGUiOnRydWUsIldpZHRoIjowLjAsIkhlaWdodCI6MC4wLCJCb3JkZXJTdHlsZSI6eyIkaWQiOiIxODkiLCJMaW5lQ29sb3IiOm51bGwsIkxpbmVXZWlnaHQiOjAuMCwiTGluZVR5cGUiOjAsIlBhcmVudFN0eWxlIjpudWxsfSwiUGFyZW50U3R5bGUiOm51bGx9LCJEYXRlRm9ybWF0Ijp7IiRpZCI6IjE5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wLCJQZXJjZW50YWdlQ29tcGxldGUiOm51bGwsIlBvc2l0aW9uIjp7IlJhdGlvIjowLjAsIklzQ3VzdG9tIjpmYWxzZX0sIkRhdGVGb3JtYXQiOnsiJHJlZiI6IjE5MCJ9LCJSZWxhdGVkVGFza0lkIjoiMDAwMDAwMDAtMDAwMC0wMDAwLTAwMDAtMDAwMDAwMDAwMDAwIiwiSWQiOiIxNzcxODg3MC03ZTU0LTQ4MzAtYjhjZS04ODRhNDViMTRkM2EiLCJJbXBvcnRJZCI6bnVsbCwiVGl0bGUiOiJQcm9qZWN0IEtpY2tvZmYiLCJOb3RlIjpudWxsLCJIeXBlcmxpbmsiOnsiJGlkIjoiMTkxIiwiQWRkcmVzcyI6IiIsIlN1YkFkZHJlc3MiOiIifSwiSXNDaGFuZ2VkIjpmYWxzZSwiSXNOZXciOmZhbHNlfSx7IiRpZCI6IjE5MiIsIkRhdGUiOiIyMDE5LTAzLTEwVDExOjU5OjAwWiIsIlN0eWxlIjp7IiRpZCI6IjE5MyIsIlNoYXBlIjoxOSwiQ29ubmVjdG9yTWFyZ2luIjp7IiRpZCI6IjE5NCIsIlRvcCI6MCwiTGVmdCI6MiwiUmlnaHQiOjIsIkJvdHRvbSI6MH0sIkNvbm5lY3RvclN0eWxlIjp7IiRpZCI6IjE5NSIsIkxpbmVDb2xvciI6eyIkaWQiOiIxOTYiLCIkdHlwZSI6Ik5MUkUuQ29tbW9uLkRvbS5Tb2xpZENvbG9yQnJ1c2gsIE5MUkUuQ29tbW9uIiwiQ29sb3IiOnsiJGlkIjoiMTk3IiwiQSI6MTI3LCJSIjo3OSwiRyI6MTI5LCJCIjoxODl9fSwiTGluZVdlaWdodCI6MS4wLCJMaW5lVHlwZSI6MCwiUGFyZW50U3R5bGUiOm51bGx9LCJJc0JlbG93VGltZWJhbmQiOmZhbHNlLCJQb3NpdGlvbk9uVGFzayI6MCwiSGlkZURhdGUiOmZhbHNlLCJTaGFwZVNpemUiOjEsIlNwYWNpbmciOjAuMCwiUGFkZGluZyI6eyIkaWQiOiIxOTgiLCJUb3AiOjcsIkxlZnQiOjMsIlJpZ2h0IjowLCJCb3R0b20iOjJ9LCJTaGFwZVN0eWxlIjp7IiRpZCI6IjE5OSIsIk1hcmdpbiI6eyIkaWQiOiIyMDAiLCJUb3AiOjAsIkxlZnQiOjAsIlJpZ2h0IjowLCJCb3R0b20iOjB9LCJQYWRkaW5nIjp7IiRpZCI6IjIwMSIsIlRvcCI6MCwiTGVmdCI6MCwiUmlnaHQiOjAsIkJvdHRvbSI6MH0sIkJhY2tncm91bmQiOnsiJGlkIjoiMjAyIiwiQ29sb3IiOnsiJGlkIjoiMjAzIiwiQSI6MjU1LCJSIjoxNzgsIkciOjE0LCJCIjoxOH19LCJJc1Zpc2libGUiOnRydWUsIldpZHRoIjoxMy4wLCJIZWlnaHQiOjEzLjAsIkJvcmRlclN0eWxlIjp7IiRpZCI6IjIwNCIsIkxpbmVDb2xvciI6eyIkcmVmIjoiNjUifSwiTGluZVdlaWdodCI6MC4wLCJMaW5lVHlwZSI6MCwiUGFyZW50U3R5bGUiOm51bGx9LCJQYXJlbnRTdHlsZSI6bnVsbH0sIlRpdGxlU3R5bGUiOnsiJGlkIjoiMjA1IiwiRm9udFNldHRpbmdzIjp7IiRpZCI6IjIwNiIsIkZvbnRTaXplIjoxMSwiRm9udE5hbWUiOiJDYWxpYnJpIiwiSXNCb2xkIjp0cnVlLCJJc0l0YWxpYyI6ZmFsc2UsIklzVW5kZXJsaW5lZCI6ZmFsc2UsIlBhcmVudFN0eWxlIjpudWxsfSwiQXV0b1NpemUiOjIsIkZvcmVncm91bmQiOnsiJGlkIjoiMjA3IiwiQ29sb3IiOnsiJGlkIjoiMjA4IiwiQSI6MjU1LCJSIjowLCJHIjowLCJCIjowfX0sIk1heFdpZHRoIjo3OC44NjY2NjY2NjY2NjY2NzQsIk1heEhlaWdodCI6IkluZmluaXR5IiwiU21hcnRGb3JlZ3JvdW5kSXNBY3RpdmUiOmZhbHNlLCJIb3Jpem9udGFsQWxpZ25tZW50IjowLCJWZXJ0aWNhbEFsaWdubWVudCI6MCwiU21hcnRGb3JlZ3JvdW5kIjpudWxsLCJCYWNrZ3JvdW5kRmlsbFR5cGUiOjAsIk1hcmdpbiI6eyIkaWQiOiIyMDkiLCJUb3AiOjAsIkxlZnQiOjAsIlJpZ2h0IjowLCJCb3R0b20iOjB9LCJQYWRkaW5nIjp7IiRpZCI6IjIxMCIsIlRvcCI6MCwiTGVmdCI6MCwiUmlnaHQiOjAsIkJvdHRvbSI6MH0sIkJhY2tncm91bmQiOnsiJHJlZiI6IjczIn0sIklzVmlzaWJsZSI6dHJ1ZSwiV2lkdGgiOjAuMCwiSGVpZ2h0IjowLjAsIkJvcmRlclN0eWxlIjp7IiRpZCI6IjIxMSIsIkxpbmVDb2xvciI6bnVsbCwiTGluZVdlaWdodCI6MC4wLCJMaW5lVHlwZSI6MCwiUGFyZW50U3R5bGUiOm51bGx9LCJQYXJlbnRTdHlsZSI6bnVsbH0sIkRhdGVTdHlsZSI6eyIkaWQiOiIyMTIiLCJGb250U2V0dGluZ3MiOnsiJGlkIjoiMjEzIiwiRm9udFNpemUiOjEwLCJGb250TmFtZSI6IkNhbGlicmkiLCJJc0JvbGQiOmZhbHNlLCJJc0l0YWxpYyI6ZmFsc2UsIklzVW5kZXJsaW5lZCI6ZmFsc2UsIlBhcmVudFN0eWxlIjpudWxsfSwiQXV0b1NpemUiOjAsIkZvcmVncm91bmQiOnsiJGlkIjoiMjE0IiwiQ29sb3IiOnsiJGlkIjoiMjE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MTYiLCJUb3AiOjAsIkxlZnQiOjAsIlJpZ2h0IjowLCJCb3R0b20iOjB9LCJQYWRkaW5nIjp7IiRpZCI6IjIxNyIsIlRvcCI6MCwiTGVmdCI6MCwiUmlnaHQiOjAsIkJvdHRvbSI6MH0sIkJhY2tncm91bmQiOnsiJHJlZiI6IjgwIn0sIklzVmlzaWJsZSI6dHJ1ZSwiV2lkdGgiOjAuMCwiSGVpZ2h0IjowLjAsIkJvcmRlclN0eWxlIjp7IiRpZCI6IjIxOCIsIkxpbmVDb2xvciI6bnVsbCwiTGluZVdlaWdodCI6MC4wLCJMaW5lVHlwZSI6MCwiUGFyZW50U3R5bGUiOm51bGx9LCJQYXJlbnRTdHlsZSI6bnVsbH0sIkRhdGVGb3JtYXQiOnsiJGlkIjoiMjE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sIlBlcmNlbnRhZ2VDb21wbGV0ZSI6bnVsbCwiUG9zaXRpb24iOnsiUmF0aW8iOjAuMCwiSXNDdXN0b20iOmZhbHNlfSwiRGF0ZUZvcm1hdCI6eyIkcmVmIjoiMjE5In0sIlJlbGF0ZWRUYXNrSWQiOiIwMDAwMDAwMC0wMDAwLTAwMDAtMDAwMC0wMDAwMDAwMDAwMDAiLCJJZCI6ImU3ZDQyNDIxLWQ5ZTYtNDBhMi1hMTA3LWFmYTQyMzE0MWM0NiIsIkltcG9ydElkIjpudWxsLCJUaXRsZSI6IkV4ZWN1dGl2ZSBSZXZpZXciLCJOb3RlIjpudWxsLCJIeXBlcmxpbmsiOnsiJGlkIjoiMjIwIiwiQWRkcmVzcyI6IiIsIlN1YkFkZHJlc3MiOiIifSwiSXNDaGFuZ2VkIjpmYWxzZSwiSXNOZXciOmZhbHNlfSx7IiRpZCI6IjIyMSIsIkRhdGUiOiIyMDE5LTAzLTIxVDExOjU5OjAwWiIsIlN0eWxlIjp7IiRpZCI6IjIyMiIsIlNoYXBlIjoxOSwiQ29ubmVjdG9yTWFyZ2luIjp7IiRpZCI6IjIyMyIsIlRvcCI6MCwiTGVmdCI6MiwiUmlnaHQiOjIsIkJvdHRvbSI6MH0sIkNvbm5lY3RvclN0eWxlIjp7IiRpZCI6IjIyNCIsIkxpbmVDb2xvciI6eyIkaWQiOiIyMjUiLCIkdHlwZSI6Ik5MUkUuQ29tbW9uLkRvbS5Tb2xpZENvbG9yQnJ1c2gsIE5MUkUuQ29tbW9uIiwiQ29sb3IiOnsiJGlkIjoiMjI2IiwiQSI6MTI3LCJSIjo3OSwiRyI6MTI5LCJCIjoxODl9fSwiTGluZVdlaWdodCI6MS4wLCJMaW5lVHlwZSI6MCwiUGFyZW50U3R5bGUiOm51bGx9LCJJc0JlbG93VGltZWJhbmQiOmZhbHNlLCJQb3NpdGlvbk9uVGFzayI6MCwiSGlkZURhdGUiOmZhbHNlLCJTaGFwZVNpemUiOjEsIlNwYWNpbmciOjAuMCwiUGFkZGluZyI6eyIkaWQiOiIyMjciLCJUb3AiOjcsIkxlZnQiOjMsIlJpZ2h0IjowLCJCb3R0b20iOjJ9LCJTaGFwZVN0eWxlIjp7IiRpZCI6IjIyOCIsIk1hcmdpbiI6eyIkaWQiOiIyMjkiLCJUb3AiOjAsIkxlZnQiOjAsIlJpZ2h0IjowLCJCb3R0b20iOjB9LCJQYWRkaW5nIjp7IiRpZCI6IjIzMCIsIlRvcCI6MCwiTGVmdCI6MCwiUmlnaHQiOjAsIkJvdHRvbSI6MH0sIkJhY2tncm91bmQiOnsiJGlkIjoiMjMxIiwiQ29sb3IiOnsiJGlkIjoiMjMyIiwiQSI6MjU1LCJSIjoxNzgsIkciOjE0LCJCIjoxOH19LCJJc1Zpc2libGUiOnRydWUsIldpZHRoIjoxMy4wLCJIZWlnaHQiOjEzLjAsIkJvcmRlclN0eWxlIjp7IiRpZCI6IjIzMyIsIkxpbmVDb2xvciI6eyIkcmVmIjoiNjUifSwiTGluZVdlaWdodCI6MC4wLCJMaW5lVHlwZSI6MCwiUGFyZW50U3R5bGUiOm51bGx9LCJQYXJlbnRTdHlsZSI6bnVsbH0sIlRpdGxlU3R5bGUiOnsiJGlkIjoiMjM0IiwiRm9udFNldHRpbmdzIjp7IiRpZCI6IjIzNSIsIkZvbnRTaXplIjoxMSwiRm9udE5hbWUiOiJDYWxpYnJpIiwiSXNCb2xkIjp0cnVlLCJJc0l0YWxpYyI6ZmFsc2UsIklzVW5kZXJsaW5lZCI6ZmFsc2UsIlBhcmVudFN0eWxlIjpudWxsfSwiQXV0b1NpemUiOjIsIkZvcmVncm91bmQiOnsiJGlkIjoiMjM2IiwiQ29sb3IiOnsiJGlkIjoiMjM3IiwiQSI6MjU1LCJSIjowLCJHIjowLCJCIjowfX0sIk1heFdpZHRoIjo4NC40NDMzMzMzMzMzMzMzNDIsIk1heEhlaWdodCI6IkluZmluaXR5IiwiU21hcnRGb3JlZ3JvdW5kSXNBY3RpdmUiOmZhbHNlLCJIb3Jpem9udGFsQWxpZ25tZW50IjowLCJWZXJ0aWNhbEFsaWdubWVudCI6MCwiU21hcnRGb3JlZ3JvdW5kIjpudWxsLCJCYWNrZ3JvdW5kRmlsbFR5cGUiOjAsIk1hcmdpbiI6eyIkaWQiOiIyMzgiLCJUb3AiOjAsIkxlZnQiOjAsIlJpZ2h0IjowLCJCb3R0b20iOjB9LCJQYWRkaW5nIjp7IiRpZCI6IjIzOSIsIlRvcCI6MCwiTGVmdCI6MCwiUmlnaHQiOjAsIkJvdHRvbSI6MH0sIkJhY2tncm91bmQiOnsiJHJlZiI6IjczIn0sIklzVmlzaWJsZSI6dHJ1ZSwiV2lkdGgiOjAuMCwiSGVpZ2h0IjowLjAsIkJvcmRlclN0eWxlIjp7IiRpZCI6IjI0MCIsIkxpbmVDb2xvciI6bnVsbCwiTGluZVdlaWdodCI6MC4wLCJMaW5lVHlwZSI6MCwiUGFyZW50U3R5bGUiOm51bGx9LCJQYXJlbnRTdHlsZSI6bnVsbH0sIkRhdGVTdHlsZSI6eyIkaWQiOiIyNDEiLCJGb250U2V0dGluZ3MiOnsiJGlkIjoiMjQyIiwiRm9udFNpemUiOjEwLCJGb250TmFtZSI6IkNhbGlicmkiLCJJc0JvbGQiOmZhbHNlLCJJc0l0YWxpYyI6ZmFsc2UsIklzVW5kZXJsaW5lZCI6ZmFsc2UsIlBhcmVudFN0eWxlIjpudWxsfSwiQXV0b1NpemUiOjAsIkZvcmVncm91bmQiOnsiJGlkIjoiMjQzIiwiQ29sb3IiOnsiJGlkIjoiMjQ0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NDUiLCJUb3AiOjAsIkxlZnQiOjAsIlJpZ2h0IjowLCJCb3R0b20iOjB9LCJQYWRkaW5nIjp7IiRpZCI6IjI0NiIsIlRvcCI6MCwiTGVmdCI6MCwiUmlnaHQiOjAsIkJvdHRvbSI6MH0sIkJhY2tncm91bmQiOnsiJHJlZiI6IjgwIn0sIklzVmlzaWJsZSI6dHJ1ZSwiV2lkdGgiOjAuMCwiSGVpZ2h0IjowLjAsIkJvcmRlclN0eWxlIjp7IiRpZCI6IjI0NyIsIkxpbmVDb2xvciI6bnVsbCwiTGluZVdlaWdodCI6MC4wLCJMaW5lVHlwZSI6MCwiUGFyZW50U3R5bGUiOm51bGx9LCJQYXJlbnRTdHlsZSI6bnVsbH0sIkRhdGVGb3JtYXQiOnsiJGlkIjoiMjQ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sIlBlcmNlbnRhZ2VDb21wbGV0ZSI6bnVsbCwiUG9zaXRpb24iOnsiUmF0aW8iOjAuMCwiSXNDdXN0b20iOmZhbHNlfSwiRGF0ZUZvcm1hdCI6eyIkcmVmIjoiMjQ4In0sIlJlbGF0ZWRUYXNrSWQiOiIwMDAwMDAwMC0wMDAwLTAwMDAtMDAwMC0wMDAwMDAwMDAwMDAiLCJJZCI6IjBlMjhhODRjLWY2NzItNGUwMC1hMDg5LTk2NGJlMGQyNGIwYyIsIkltcG9ydElkIjpudWxsLCJUaXRsZSI6IkV4ZWN1dGl2ZSBEZWNpc2lvbiIsIk5vdGUiOm51bGwsIkh5cGVybGluayI6eyIkaWQiOiIyNDkiLCJBZGRyZXNzIjoiIiwiU3ViQWRkcmVzcyI6IiJ9LCJJc0NoYW5nZWQiOmZhbHNlLCJJc05ldyI6ZmFsc2V9LHsiJGlkIjoiMjUwIiwiRGF0ZSI6IjIwMTktMDYtMzBUMTE6NTk6MDBaIiwiU3R5bGUiOnsiJGlkIjoiMjUxIiwiU2hhcGUiOjE5LCJDb25uZWN0b3JNYXJnaW4iOnsiJGlkIjoiMjUyIiwiVG9wIjowLCJMZWZ0IjoyLCJSaWdodCI6MiwiQm90dG9tIjowfSwiQ29ubmVjdG9yU3R5bGUiOnsiJGlkIjoiMjUzIiwiTGluZUNvbG9yIjp7IiRpZCI6IjI1NCIsIiR0eXBlIjoiTkxSRS5Db21tb24uRG9tLlNvbGlkQ29sb3JCcnVzaCwgTkxSRS5Db21tb24iLCJDb2xvciI6eyIkaWQiOiIyNTUiLCJBIjoxMjcsIlIiOjc5LCJHIjoxMjksIkIiOjE4OX19LCJMaW5lV2VpZ2h0IjoxLjAsIkxpbmVUeXBlIjowLCJQYXJlbnRTdHlsZSI6bnVsbH0sIklzQmVsb3dUaW1lYmFuZCI6ZmFsc2UsIlBvc2l0aW9uT25UYXNrIjowLCJIaWRlRGF0ZSI6ZmFsc2UsIlNoYXBlU2l6ZSI6MSwiU3BhY2luZyI6MC4wLCJQYWRkaW5nIjp7IiRpZCI6IjI1NiIsIlRvcCI6NywiTGVmdCI6MywiUmlnaHQiOjAsIkJvdHRvbSI6Mn0sIlNoYXBlU3R5bGUiOnsiJGlkIjoiMjU3IiwiTWFyZ2luIjp7IiRpZCI6IjI1OCIsIlRvcCI6MCwiTGVmdCI6MCwiUmlnaHQiOjAsIkJvdHRvbSI6MH0sIlBhZGRpbmciOnsiJGlkIjoiMjU5IiwiVG9wIjowLCJMZWZ0IjowLCJSaWdodCI6MCwiQm90dG9tIjowfSwiQmFja2dyb3VuZCI6eyIkaWQiOiIyNjAiLCJDb2xvciI6eyIkaWQiOiIyNjEiLCJBIjoyNTUsIlIiOjgyLCJHIjoxNDcsIkIiOjIwNX19LCJJc1Zpc2libGUiOnRydWUsIldpZHRoIjoxMy4wLCJIZWlnaHQiOjEzLjAsIkJvcmRlclN0eWxlIjp7IiRpZCI6IjI2MiIsIkxpbmVDb2xvciI6eyIkcmVmIjoiNjUifSwiTGluZVdlaWdodCI6MC4wLCJMaW5lVHlwZSI6MCwiUGFyZW50U3R5bGUiOm51bGx9LCJQYXJlbnRTdHlsZSI6bnVsbH0sIlRpdGxlU3R5bGUiOnsiJGlkIjoiMjYzIiwiRm9udFNldHRpbmdzIjp7IiRpZCI6IjI2NCIsIkZvbnRTaXplIjoxMSwiRm9udE5hbWUiOiJDYWxpYnJpIiwiSXNCb2xkIjp0cnVlLCJJc0l0YWxpYyI6ZmFsc2UsIklzVW5kZXJsaW5lZCI6ZmFsc2UsIlBhcmVudFN0eWxlIjpudWxsfSwiQXV0b1NpemUiOjAsIkZvcmVncm91bmQiOnsiJGlkIjoiMjY1IiwiQ29sb3IiOnsiJGlkIjoiMjY2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2NyIsIlRvcCI6MCwiTGVmdCI6MCwiUmlnaHQiOjAsIkJvdHRvbSI6MH0sIlBhZGRpbmciOnsiJGlkIjoiMjY4IiwiVG9wIjowLCJMZWZ0IjowLCJSaWdodCI6MCwiQm90dG9tIjowfSwiQmFja2dyb3VuZCI6eyIkcmVmIjoiNzMifSwiSXNWaXNpYmxlIjp0cnVlLCJXaWR0aCI6MC4wLCJIZWlnaHQiOjAuMCwiQm9yZGVyU3R5bGUiOnsiJGlkIjoiMjY5IiwiTGluZUNvbG9yIjpudWxsLCJMaW5lV2VpZ2h0IjowLjAsIkxpbmVUeXBlIjowLCJQYXJlbnRTdHlsZSI6bnVsbH0sIlBhcmVudFN0eWxlIjpudWxsfSwiRGF0ZVN0eWxlIjp7IiRpZCI6IjI3MCIsIkZvbnRTZXR0aW5ncyI6eyIkaWQiOiIyNzEiLCJGb250U2l6ZSI6MTAsIkZvbnROYW1lIjoiQ2FsaWJyaSIsIklzQm9sZCI6ZmFsc2UsIklzSXRhbGljIjpmYWxzZSwiSXNVbmRlcmxpbmVkIjpmYWxzZSwiUGFyZW50U3R5bGUiOm51bGx9LCJBdXRvU2l6ZSI6MCwiRm9yZWdyb3VuZCI6eyIkaWQiOiIyNzIiLCJDb2xvciI6eyIkaWQiOiIyNzM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3NCIsIlRvcCI6MCwiTGVmdCI6MCwiUmlnaHQiOjAsIkJvdHRvbSI6MH0sIlBhZGRpbmciOnsiJGlkIjoiMjc1IiwiVG9wIjowLCJMZWZ0IjowLCJSaWdodCI6MCwiQm90dG9tIjowfSwiQmFja2dyb3VuZCI6eyIkcmVmIjoiODAifSwiSXNWaXNpYmxlIjp0cnVlLCJXaWR0aCI6MC4wLCJIZWlnaHQiOjAuMCwiQm9yZGVyU3R5bGUiOnsiJGlkIjoiMjc2IiwiTGluZUNvbG9yIjpudWxsLCJMaW5lV2VpZ2h0IjowLjAsIkxpbmVUeXBlIjowLCJQYXJlbnRTdHlsZSI6bnVsbH0sIlBhcmVudFN0eWxlIjpudWxsfSwiRGF0ZUZvcm1hdCI6eyIkaWQiOiIyNzc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ywiUGVyY2VudGFnZUNvbXBsZXRlIjpudWxsLCJQb3NpdGlvbiI6eyJSYXRpbyI6MC4wLCJJc0N1c3RvbSI6ZmFsc2V9LCJEYXRlRm9ybWF0Ijp7IiRyZWYiOiIyNzcifSwiUmVsYXRlZFRhc2tJZCI6IjAwMDAwMDAwLTAwMDAtMDAwMC0wMDAwLTAwMDAwMDAwMDAwMCIsIklkIjoiYjhjNjAzMjYtOTk1Mi00MzliLTk3N2MtYjEwM2U1Zjc2YmRiIiwiSW1wb3J0SWQiOm51bGwsIlRpdGxlIjoiQmV0YSBSZWxlYXNlIiwiTm90ZSI6bnVsbCwiSHlwZXJsaW5rIjp7IiRpZCI6IjI3OCIsIkFkZHJlc3MiOiIiLCJTdWJBZGRyZXNzIjoiIn0sIklzQ2hhbmdlZCI6ZmFsc2UsIklzTmV3IjpmYWxzZX0seyIkaWQiOiIyNzkiLCJEYXRlIjoiMjAxOS0xMC0wMVQxMTo1OTowMFoiLCJTdHlsZSI6eyIkaWQiOiIyODAiLCJTaGFwZSI6MTksIkNvbm5lY3Rvck1hcmdpbiI6eyIkaWQiOiIyODEiLCJUb3AiOjAsIkxlZnQiOjIsIlJpZ2h0IjoyLCJCb3R0b20iOjB9LCJDb25uZWN0b3JTdHlsZSI6eyIkaWQiOiIyODIiLCJMaW5lQ29sb3IiOnsiJGlkIjoiMjgzIiwiJHR5cGUiOiJOTFJFLkNvbW1vbi5Eb20uU29saWRDb2xvckJydXNoLCBOTFJFLkNvbW1vbiIsIkNvbG9yIjp7IiRpZCI6IjI4NCIsIkEiOjEyNywiUiI6NzksIkciOjEyOSwiQiI6MTg5fX0sIkxpbmVXZWlnaHQiOjEuMCwiTGluZVR5cGUiOjAsIlBhcmVudFN0eWxlIjpudWxsfSwiSXNCZWxvd1RpbWViYW5kIjpmYWxzZSwiUG9zaXRpb25PblRhc2siOjAsIkhpZGVEYXRlIjpmYWxzZSwiU2hhcGVTaXplIjoxLCJTcGFjaW5nIjowLjAsIlBhZGRpbmciOnsiJGlkIjoiMjg1IiwiVG9wIjo3LCJMZWZ0IjozLCJSaWdodCI6MCwiQm90dG9tIjoyfSwiU2hhcGVTdHlsZSI6eyIkaWQiOiIyODYiLCJNYXJnaW4iOnsiJGlkIjoiMjg3IiwiVG9wIjowLCJMZWZ0IjowLCJSaWdodCI6MCwiQm90dG9tIjowfSwiUGFkZGluZyI6eyIkaWQiOiIyODgiLCJUb3AiOjAsIkxlZnQiOjAsIlJpZ2h0IjowLCJCb3R0b20iOjB9LCJCYWNrZ3JvdW5kIjp7IiRpZCI6IjI4OSIsIkNvbG9yIjp7IiRpZCI6IjI5MCIsIkEiOjI1NSwiUiI6ODIsIkciOjE0NywiQiI6MjA1fX0sIklzVmlzaWJsZSI6dHJ1ZSwiV2lkdGgiOjEzLjAsIkhlaWdodCI6MTMuMCwiQm9yZGVyU3R5bGUiOnsiJGlkIjoiMjkxIiwiTGluZUNvbG9yIjp7IiRyZWYiOiI2NSJ9LCJMaW5lV2VpZ2h0IjowLjAsIkxpbmVUeXBlIjowLCJQYXJlbnRTdHlsZSI6bnVsbH0sIlBhcmVudFN0eWxlIjpudWxsfSwiVGl0bGVTdHlsZSI6eyIkaWQiOiIyOTIiLCJGb250U2V0dGluZ3MiOnsiJGlkIjoiMjkzIiwiRm9udFNpemUiOjExLCJGb250TmFtZSI6IkNhbGlicmkiLCJJc0JvbGQiOnRydWUsIklzSXRhbGljIjpmYWxzZSwiSXNVbmRlcmxpbmVkIjpmYWxzZSwiUGFyZW50U3R5bGUiOm51bGx9LCJBdXRvU2l6ZSI6MCwiRm9yZWdyb3VuZCI6eyIkaWQiOiIyOTQiLCJDb2xvciI6eyIkaWQiOiIyOTU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jk2IiwiVG9wIjowLCJMZWZ0IjowLCJSaWdodCI6MCwiQm90dG9tIjowfSwiUGFkZGluZyI6eyIkaWQiOiIyOTciLCJUb3AiOjAsIkxlZnQiOjAsIlJpZ2h0IjowLCJCb3R0b20iOjB9LCJCYWNrZ3JvdW5kIjp7IiRyZWYiOiI3MyJ9LCJJc1Zpc2libGUiOnRydWUsIldpZHRoIjowLjAsIkhlaWdodCI6MC4wLCJCb3JkZXJTdHlsZSI6eyIkaWQiOiIyOTgiLCJMaW5lQ29sb3IiOm51bGwsIkxpbmVXZWlnaHQiOjAuMCwiTGluZVR5cGUiOjAsIlBhcmVudFN0eWxlIjpudWxsfSwiUGFyZW50U3R5bGUiOm51bGx9LCJEYXRlU3R5bGUiOnsiJGlkIjoiMjk5IiwiRm9udFNldHRpbmdzIjp7IiRpZCI6IjMwMCIsIkZvbnRTaXplIjoxMCwiRm9udE5hbWUiOiJDYWxpYnJpIiwiSXNCb2xkIjpmYWxzZSwiSXNJdGFsaWMiOmZhbHNlLCJJc1VuZGVybGluZWQiOmZhbHNlLCJQYXJlbnRTdHlsZSI6bnVsbH0sIkF1dG9TaXplIjowLCJGb3JlZ3JvdW5kIjp7IiRpZCI6IjMwMSIsIkNvbG9yIjp7IiRpZCI6IjMwMi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zMDMiLCJUb3AiOjAsIkxlZnQiOjAsIlJpZ2h0IjowLCJCb3R0b20iOjB9LCJQYWRkaW5nIjp7IiRpZCI6IjMwNCIsIlRvcCI6MCwiTGVmdCI6MCwiUmlnaHQiOjAsIkJvdHRvbSI6MH0sIkJhY2tncm91bmQiOnsiJHJlZiI6IjgwIn0sIklzVmlzaWJsZSI6dHJ1ZSwiV2lkdGgiOjAuMCwiSGVpZ2h0IjowLjAsIkJvcmRlclN0eWxlIjp7IiRpZCI6IjMwNSIsIkxpbmVDb2xvciI6bnVsbCwiTGluZVdlaWdodCI6MC4wLCJMaW5lVHlwZSI6MCwiUGFyZW50U3R5bGUiOm51bGx9LCJQYXJlbnRTdHlsZSI6bnVsbH0sIkRhdGVGb3JtYXQiOnsiJGlkIjoiMzA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QsIlBlcmNlbnRhZ2VDb21wbGV0ZSI6bnVsbCwiUG9zaXRpb24iOnsiUmF0aW8iOjAuMCwiSXNDdXN0b20iOmZhbHNlfSwiRGF0ZUZvcm1hdCI6eyIkcmVmIjoiMzA2In0sIlJlbGF0ZWRUYXNrSWQiOiIwMDAwMDAwMC0wMDAwLTAwMDAtMDAwMC0wMDAwMDAwMDAwMDAiLCJJZCI6Ijc4YWI5MDhmLTE0YzctNGM4OC05OGFjLTM0ZDI2NjVlMTJmMiIsIkltcG9ydElkIjpudWxsLCJUaXRsZSI6IlJlbGVhc2UgQ2FuZGlkYXRlIiwiTm90ZSI6bnVsbCwiSHlwZXJsaW5rIjp7IiRpZCI6IjMwNyIsIkFkZHJlc3MiOiIiLCJTdWJBZGRyZXNzIjoiIn0sIklzQ2hhbmdlZCI6ZmFsc2UsIklzTmV3IjpmYWxzZX0seyIkaWQiOiIzMDgiLCJEYXRlIjoiMjAxOS0xMC0yMFQxMTo1OTowMFoiLCJTdHlsZSI6eyIkaWQiOiIzMDkiLCJTaGFwZSI6MTksIkNvbm5lY3Rvck1hcmdpbiI6eyIkaWQiOiIzMTAiLCJUb3AiOjAsIkxlZnQiOjIsIlJpZ2h0IjoyLCJCb3R0b20iOjB9LCJDb25uZWN0b3JTdHlsZSI6eyIkaWQiOiIzMTEiLCJMaW5lQ29sb3IiOnsiJGlkIjoiMzEyIiwiJHR5cGUiOiJOTFJFLkNvbW1vbi5Eb20uU29saWRDb2xvckJydXNoLCBOTFJFLkNvbW1vbiIsIkNvbG9yIjp7IiRpZCI6IjMxMyIsIkEiOjEyNywiUiI6NzksIkciOjEyOSwiQiI6MTg5fX0sIkxpbmVXZWlnaHQiOjEuMCwiTGluZVR5cGUiOjAsIlBhcmVudFN0eWxlIjpudWxsfSwiSXNCZWxvd1RpbWViYW5kIjpmYWxzZSwiUG9zaXRpb25PblRhc2siOjAsIkhpZGVEYXRlIjpmYWxzZSwiU2hhcGVTaXplIjoxLCJTcGFjaW5nIjowLjAsIlBhZGRpbmciOnsiJGlkIjoiMzE0IiwiVG9wIjo3LCJMZWZ0IjozLCJSaWdodCI6MCwiQm90dG9tIjoyfSwiU2hhcGVTdHlsZSI6eyIkaWQiOiIzMTUiLCJNYXJnaW4iOnsiJGlkIjoiMzE2IiwiVG9wIjowLCJMZWZ0IjowLCJSaWdodCI6MCwiQm90dG9tIjowfSwiUGFkZGluZyI6eyIkaWQiOiIzMTciLCJUb3AiOjAsIkxlZnQiOjAsIlJpZ2h0IjowLCJCb3R0b20iOjB9LCJCYWNrZ3JvdW5kIjp7IiRpZCI6IjMxOCIsIkNvbG9yIjp7IiRpZCI6IjMxOSIsIkEiOjI1NSwiUiI6MTEyLCJHIjoxNzMsIkIiOjcxfX0sIklzVmlzaWJsZSI6dHJ1ZSwiV2lkdGgiOjEzLjAsIkhlaWdodCI6MTMuMCwiQm9yZGVyU3R5bGUiOnsiJGlkIjoiMzIwIiwiTGluZUNvbG9yIjp7IiRyZWYiOiI2NSJ9LCJMaW5lV2VpZ2h0IjowLjAsIkxpbmVUeXBlIjowLCJQYXJlbnRTdHlsZSI6bnVsbH0sIlBhcmVudFN0eWxlIjpudWxsfSwiVGl0bGVTdHlsZSI6eyIkaWQiOiIzMjEiLCJGb250U2V0dGluZ3MiOnsiJGlkIjoiMzIyIiwiRm9udFNpemUiOjExLCJGb250TmFtZSI6IkNhbGlicmkiLCJJc0JvbGQiOnRydWUsIklzSXRhbGljIjpmYWxzZSwiSXNVbmRlcmxpbmVkIjpmYWxzZSwiUGFyZW50U3R5bGUiOm51bGx9LCJBdXRvU2l6ZSI6MCwiRm9yZWdyb3VuZCI6eyIkaWQiOiIzMjMiLCJDb2xvciI6eyIkaWQiOiIzMjQiLCJBIjoyNTUsIlIiOjU4LCJHIjoxMzcsIkIiOjB9fSwiTWF4V2lkdGgiOjIwMC4wLCJNYXhIZWlnaHQiOiJJbmZpbml0eSIsIlNtYXJ0Rm9yZWdyb3VuZElzQWN0aXZlIjpmYWxzZSwiSG9yaXpvbnRhbEFsaWdubWVudCI6MCwiVmVydGljYWxBbGlnbm1lbnQiOjAsIlNtYXJ0Rm9yZWdyb3VuZCI6bnVsbCwiQmFja2dyb3VuZEZpbGxUeXBlIjowLCJNYXJnaW4iOnsiJGlkIjoiMzI1IiwiVG9wIjowLCJMZWZ0IjowLCJSaWdodCI6MCwiQm90dG9tIjowfSwiUGFkZGluZyI6eyIkaWQiOiIzMjYiLCJUb3AiOjAsIkxlZnQiOjAsIlJpZ2h0IjowLCJCb3R0b20iOjB9LCJCYWNrZ3JvdW5kIjp7IiRyZWYiOiI3MyJ9LCJJc1Zpc2libGUiOnRydWUsIldpZHRoIjowLjAsIkhlaWdodCI6MC4wLCJCb3JkZXJTdHlsZSI6eyIkaWQiOiIzMjciLCJMaW5lQ29sb3IiOm51bGwsIkxpbmVXZWlnaHQiOjAuMCwiTGluZVR5cGUiOjAsIlBhcmVudFN0eWxlIjpudWxsfSwiUGFyZW50U3R5bGUiOm51bGx9LCJEYXRlU3R5bGUiOnsiJGlkIjoiMzI4IiwiRm9udFNldHRpbmdzIjp7IiRpZCI6IjMyOSIsIkZvbnRTaXplIjoxMCwiRm9udE5hbWUiOiJDYWxpYnJpIiwiSXNCb2xkIjpmYWxzZSwiSXNJdGFsaWMiOmZhbHNlLCJJc1VuZGVybGluZWQiOmZhbHNlLCJQYXJlbnRTdHlsZSI6bnVsbH0sIkF1dG9TaXplIjowLCJGb3JlZ3JvdW5kIjp7IiRpZCI6IjMzMCIsIkNvbG9yIjp7IiRpZCI6IjMzMSIsIkEiOjI1NSwiUiI6NTgsIkciOjEzNywiQiI6MH19LCJNYXhXaWR0aCI6MjAwLjAsIk1heEhlaWdodCI6IkluZmluaXR5IiwiU21hcnRGb3JlZ3JvdW5kSXNBY3RpdmUiOmZhbHNlLCJIb3Jpem9udGFsQWxpZ25tZW50IjowLCJWZXJ0aWNhbEFsaWdubWVudCI6MCwiU21hcnRGb3JlZ3JvdW5kIjpudWxsLCJCYWNrZ3JvdW5kRmlsbFR5cGUiOjAsIk1hcmdpbiI6eyIkaWQiOiIzMzIiLCJUb3AiOjAsIkxlZnQiOjAsIlJpZ2h0IjowLCJCb3R0b20iOjB9LCJQYWRkaW5nIjp7IiRpZCI6IjMzMyIsIlRvcCI6MCwiTGVmdCI6MCwiUmlnaHQiOjAsIkJvdHRvbSI6MH0sIkJhY2tncm91bmQiOnsiJHJlZiI6IjgwIn0sIklzVmlzaWJsZSI6dHJ1ZSwiV2lkdGgiOjAuMCwiSGVpZ2h0IjowLjAsIkJvcmRlclN0eWxlIjp7IiRpZCI6IjMzNCIsIkxpbmVDb2xvciI6bnVsbCwiTGluZVdlaWdodCI6MC4wLCJMaW5lVHlwZSI6MCwiUGFyZW50U3R5bGUiOm51bGx9LCJQYXJlbnRTdHlsZSI6bnVsbH0sIkRhdGVGb3JtYXQiOnsiJGlkIjoiMzM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UsIlBlcmNlbnRhZ2VDb21wbGV0ZSI6bnVsbCwiUG9zaXRpb24iOnsiUmF0aW8iOjAuMCwiSXNDdXN0b20iOmZhbHNlfSwiRGF0ZUZvcm1hdCI6eyIkcmVmIjoiMzM1In0sIlJlbGF0ZWRUYXNrSWQiOiIwMDAwMDAwMC0wMDAwLTAwMDAtMDAwMC0wMDAwMDAwMDAwMDAiLCJJZCI6ImIxYTJiMGFkLTUwYzUtNGYzZC1iMjRiLTNhYWI2OWQ2OGZjNSIsIkltcG9ydElkIjpudWxsLCJUaXRsZSI6IkZpbmFsIFJlbGVhc2UiLCJOb3RlIjpudWxsLCJIeXBlcmxpbmsiOnsiJGlkIjoiMzM2IiwiQWRkcmVzcyI6IiIsIlN1YkFkZHJlc3MiOiIifSwiSXNDaGFuZ2VkIjpmYWxzZSwiSXNOZXciOmZhbHNlfV0sIlRhc2tzIjpbXSwiU3dpbWxhbmVzIjpbeyIkaWQiOiIzMzciLCJJZCI6Ijc5ZjA1ZThkLWU3MmUtNGNjMy04NWZjLWU4NzVmYTY1NTE3ZiIsIkluZGV4Ijo2LCJIZWFkZXJUZXh0IjoiUGxhbiIsIlN0eWxlIjp7IiRpZCI6IjMzOCIsIkhlYWRlclN0eWxlIjp7IiRpZCI6IjMzOSIsIlRleHRTdHlsZSI6eyIkaWQiOiIzNDAiLCJGb250U2V0dGluZ3MiOnsiJGlkIjoiMzQxIiwiRm9udFNpemUiOjEwLCJGb250TmFtZSI6IkZyYW5rbGluIEdvdGhpYyBNZWRpdW0iLCJJc0JvbGQiOmZhbHNlLCJJc0l0YWxpYyI6ZmFsc2UsIklzVW5kZXJsaW5lZCI6ZmFsc2UsIlBhcmVudFN0eWxlIjpudWxsfSwiQXV0b1NpemUiOjAsIkZvcmVncm91bmQiOnsiJGlkIjoiMzQyIiwiQ29sb3IiOnsiJGlkIjoiMzQzIiwiQSI6MjU1LCJSIjozMiwiRyI6NTYsIkIiOjEwMH19LCJNYXhXaWR0aCI6MC4wLCJNYXhIZWlnaHQiOjAuMCwiU21hcnRGb3JlZ3JvdW5kSXNBY3RpdmUiOmZhbHNlLCJIb3Jpem9udGFsQWxpZ25tZW50IjowLCJWZXJ0aWNhbEFsaWdubWVudCI6MCwiU21hcnRGb3JlZ3JvdW5kIjpudWxsLCJCYWNrZ3JvdW5kRmlsbFR5cGUiOjAsIk1hcmdpbiI6eyIkcmVmIjoiMTQwIn0sIlBhZGRpbmciOnsiJHJlZiI6IjE0MSJ9LCJCYWNrZ3JvdW5kIjpudWxsLCJJc1Zpc2libGUiOmZhbHNlLCJXaWR0aCI6MC4wLCJIZWlnaHQiOjAuMCwiQm9yZGVyU3R5bGUiOm51bGwsIlBhcmVudFN0eWxlIjpudWxsfSwiUmVjdGFuZ2xlU3R5bGUiOnsiJGlkIjoiMzQ0IiwiTWFyZ2luIjp7IiRyZWYiOiIxNDMifSwiUGFkZGluZyI6eyIkcmVmIjoiMTQ0In0sIkJhY2tncm91bmQiOnsiJGlkIjoiMzQ1IiwiQ29sb3IiOnsiJGlkIjoiMzQ2IiwiQSI6MTI3LCJSIjo5MSwiRyI6MTU1LCJCIjoyMTN9fSwiSXNWaXNpYmxlIjpmYWxzZSwiV2lkdGgiOjAuMCwiSGVpZ2h0IjowLjAsIkJvcmRlclN0eWxlIjp7IiRpZCI6IjM0NyIsIkxpbmVDb2xvciI6eyIkcmVmIjoiMTQ4In0sIkxpbmVXZWlnaHQiOjAuMCwiTGluZVR5cGUiOjAsIlBhcmVudFN0eWxlIjpudWxsfSwiUGFyZW50U3R5bGUiOm51bGx9LCJNYXJnaW4iOnsiJHJlZiI6IjE1MCJ9LCJQYWRkaW5nIjp7IiRyZWYiOiIxNTEifSwiQmFja2dyb3VuZCI6bnVsbCwiSXNWaXNpYmxlIjp0cnVlLCJXaWR0aCI6MC4wLCJIZWlnaHQiOjAuMCwiQm9yZGVyU3R5bGUiOm51bGwsIlBhcmVudFN0eWxlIjpudWxsfSwiQmFja2dyb3VuZFN0eWxlIjp7IiRpZCI6IjM0OCIsIk1hcmdpbiI6eyIkcmVmIjoiMTUzIn0sIlBhZGRpbmciOnsiJHJlZiI6IjE1NCJ9LCJCYWNrZ3JvdW5kIjp7IiRpZCI6IjM0OSIsIkNvbG9yIjp7IiRpZCI6IjM1MCIsIkEiOjM4LCJSIjo5MSwiRyI6MTU1LCJCIjoyMTN9fSwiSXNWaXNpYmxlIjp0cnVlLCJXaWR0aCI6MC4wLCJIZWlnaHQiOjAuMCwiQm9yZGVyU3R5bGUiOnsiJGlkIjoiMzUxIiwiTGluZUNvbG9yIjp7IiRyZWYiOiIxNTgifSwiTGluZVdlaWdodCI6MC4wLCJMaW5lVHlwZSI6MCwiUGFyZW50U3R5bGUiOm51bGx9LCJQYXJlbnRTdHlsZSI6bnVsbH0sIklzQWJvdmVUaW1lYmFuZCI6ZmFsc2UsIk1hcmdpbiI6eyIkcmVmIjoiMTYwIn0sIlBhZGRpbmciOnsiJHJlZiI6IjE2MSJ9LCJJc1Zpc2libGUiOnRydWUsIldpZHRoIjowLjAsIkhlaWdodCI6MC4wLCJCb3JkZXJTdHlsZSI6bnVsbCwiUGFyZW50U3R5bGUiOm51bGx9LCJUYXNrcyI6W3siJGlkIjoiMzUyIiwiX2F0dGFjaGVkTWlsZXN0b25lcyI6W10sIlRhc2tEZWZpbml0aW9uIjp7IiRpZCI6IjM1MyIsIkdyb3VwTmFtZSI6bnVsbCwiU3RhcnREYXRlIjoiMjAxOS0wMS0wMVQwMDowMDowMFoiLCJFbmREYXRlIjoiMjAxOS0wMi0yNFQxMTo1OTowMCIsIlBlcmNlbnRhZ2VDb21wbGV0ZSI6bnVsbCwiU3R5bGUiOnsiJGlkIjoiMzU0IiwiU2hhcGUiOjEsIlNoYXBlVGhpY2tuZXNzIjowLCJEdXJhdGlvbkZvcm1hdCI6MCwiSW5jbHVkZU5vbldvcmtpbmdEYXlzSW5EdXJhdGlvbiI6ZmFsc2UsIlBlcmNlbnRhZ2VDb21wbGV0ZVN0eWxlIjp7IiRpZCI6IjM1NSIsIkZvbnRTZXR0aW5ncyI6eyIkaWQiOiIzNTY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GlkIjoiMzU3IiwiVG9wIjowLCJMZWZ0IjowLCJSaWdodCI6MCwiQm90dG9tIjowfSwiUGFkZGluZyI6eyIkaWQiOiIzNTgiLCJUb3AiOjAsIkxlZnQiOjAsIlJpZ2h0IjowLCJCb3R0b20iOjB9LCJCYWNrZ3JvdW5kIjp7IiRyZWYiOiI4OSJ9LCJJc1Zpc2libGUiOnRydWUsIldpZHRoIjowLjAsIkhlaWdodCI6MC4wLCJCb3JkZXJTdHlsZSI6eyIkaWQiOiIzNTkiLCJMaW5lQ29sb3IiOm51bGwsIkxpbmVXZWlnaHQiOjAuMCwiTGluZVR5cGUiOjAsIlBhcmVudFN0eWxlIjpudWxsfSwiUGFyZW50U3R5bGUiOm51bGx9LCJEdXJhdGlvblN0eWxlIjp7IiRpZCI6IjM2MCIsIkZvbnRTZXR0aW5ncyI6eyIkaWQiOiIzNjEiLCJGb250U2l6ZSI6MTAsIkZvbnROYW1lIjoiQ2FsaWJyaSIsIklzQm9sZCI6ZmFsc2UsIklzSXRhbGljIjpmYWxzZSwiSXNVbmRlcmxpbmVkIjpmYWxzZSwiUGFyZW50U3R5bGUiOm51bGx9LCJBdXRvU2l6ZSI6MCwiRm9yZWdyb3VuZCI6eyIkaWQiOiIzNjIiLCJDb2xvciI6eyIkcmVmIjoiOTMifX0sIk1heFdpZHRoIjoyMDAuMCwiTWF4SGVpZ2h0IjoiSW5maW5pdHkiLCJTbWFydEZvcmVncm91bmRJc0FjdGl2ZSI6ZmFsc2UsIkhvcml6b250YWxBbGlnbm1lbnQiOjAsIlZlcnRpY2FsQWxpZ25tZW50IjowLCJTbWFydEZvcmVncm91bmQiOm51bGwsIkJhY2tncm91bmRGaWxsVHlwZSI6MCwiTWFyZ2luIjp7IiRpZCI6IjM2MyIsIlRvcCI6MCwiTGVmdCI6MCwiUmlnaHQiOjAsIkJvdHRvbSI6MH0sIlBhZGRpbmciOnsiJGlkIjoiMzY0IiwiVG9wIjowLCJMZWZ0IjowLCJSaWdodCI6MCwiQm90dG9tIjowfSwiQmFja2dyb3VuZCI6eyIkcmVmIjoiOTYifSwiSXNWaXNpYmxlIjp0cnVlLCJXaWR0aCI6MC4wLCJIZWlnaHQiOjAuMCwiQm9yZGVyU3R5bGUiOnsiJGlkIjoiMzY1IiwiTGluZUNvbG9yIjpudWxsLCJMaW5lV2VpZ2h0IjowLjAsIkxpbmVUeXBlIjowLCJQYXJlbnRTdHlsZSI6bnVsbH0sIlBhcmVudFN0eWxlIjpudWxsfSwiSG9yaXpvbnRhbENvbm5lY3RvclN0eWxlIjp7IiRpZCI6IjM2NiIsIkxpbmVDb2xvciI6eyIkcmVmIjoiOTgifSwiTGluZVdlaWdodCI6MS4wLCJMaW5lVHlwZSI6MCwiUGFyZW50U3R5bGUiOm51bGx9LCJWZXJ0aWNhbENvbm5lY3RvclN0eWxlIjp7IiRpZCI6IjM2NyIsIkxpbmVDb2xvciI6eyIkcmVmIjoiMTAxIn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MzY4IiwiTWFyZ2luIjp7IiRpZCI6IjM2OSIsIlRvcCI6MCwiTGVmdCI6NCwiUmlnaHQiOjQsIkJvdHRvbSI6MH0sIlBhZGRpbmciOnsiJGlkIjoiMzcwIiwiVG9wIjowLCJMZWZ0IjowLCJSaWdodCI6MCwiQm90dG9tIjowfSwiQmFja2dyb3VuZCI6eyIkaWQiOiIzNzEiLCJDb2xvciI6eyIkaWQiOiIzNzIiLCJBIjoyNTUsIlIiOjgyLCJHIjoxNDcsIkIiOjIwNX19LCJJc1Zpc2libGUiOnRydWUsIldpZHRoIjowLjAsIkhlaWdodCI6MTMuNDI2NjY2NjY2NjY2Njc3LCJCb3JkZXJTdHlsZSI6eyIkaWQiOiIzNzMiLCJMaW5lQ29sb3IiOnsiJHJlZiI6IjEwOSJ9LCJMaW5lV2VpZ2h0IjowLjAsIkxpbmVUeXBlIjowLCJQYXJlbnRTdHlsZSI6bnVsbH0sIlBhcmVudFN0eWxlIjpudWxsfSwiVGl0bGVTdHlsZSI6eyIkaWQiOiIzNzQiLCJGb250U2V0dGluZ3MiOnsiJGlkIjoiMzc1IiwiRm9udFNpemUiOjExLCJGb250TmFtZSI6IkNhbGlicmkiLCJJc0JvbGQiOmZhbHNlLCJJc0l0YWxpYyI6ZmFsc2UsIklzVW5kZXJsaW5lZCI6ZmFsc2UsIlBhcmVudFN0eWxlIjpudWxsfSwiQXV0b1NpemUiOjIsIkZvcmVncm91bmQiOnsiJGlkIjoiMzc2IiwiQ29sb3IiOnsiJGlkIjoiMzc3IiwiQSI6MjU1LCJSIjoyNTUsIkciOjI1NSwiQiI6MjU1fX0sIk1heFdpZHRoIjo5MC43MywiTWF4SGVpZ2h0IjoiSW5maW5pdHkiLCJTbWFydEZvcmVncm91bmRJc0FjdGl2ZSI6ZmFsc2UsIkhvcml6b250YWxBbGlnbm1lbnQiOjEsIlZlcnRpY2FsQWxpZ25tZW50IjowLCJTbWFydEZvcmVncm91bmQiOm51bGwsIkJhY2tncm91bmRGaWxsVHlwZSI6MCwiTWFyZ2luIjp7IiRpZCI6IjM3OCIsIlRvcCI6MCwiTGVmdCI6MCwiUmlnaHQiOjAsIkJvdHRvbSI6MH0sIlBhZGRpbmciOnsiJGlkIjoiMzc5IiwiVG9wIjowLCJMZWZ0IjowLCJSaWdodCI6MCwiQm90dG9tIjowfSwiQmFja2dyb3VuZCI6eyIkcmVmIjoiMTE3In0sIklzVmlzaWJsZSI6dHJ1ZSwiV2lkdGgiOjAuMCwiSGVpZ2h0IjowLjAsIkJvcmRlclN0eWxlIjp7IiRpZCI6IjM4MCIsIkxpbmVDb2xvciI6bnVsbCwiTGluZVdlaWdodCI6MC4wLCJMaW5lVHlwZSI6MCwiUGFyZW50U3R5bGUiOm51bGx9LCJQYXJlbnRTdHlsZSI6bnVsbH0sIkRhdGVTdHlsZSI6eyIkaWQiOiIzODEiLCJGb250U2V0dGluZ3MiOnsiJGlkIjoiMzgyIiwiRm9udFNpemUiOjEwLCJGb250TmFtZSI6IkNhbGlicmkiLCJJc0JvbGQiOmZhbHNlLCJJc0l0YWxpYyI6ZmFsc2UsIklzVW5kZXJsaW5lZCI6ZmFsc2UsIlBhcmVudFN0eWxlIjpudWxsfSwiQXV0b1NpemUiOjAsIkZvcmVncm91bmQiOnsiJGlkIjoiMzgzIiwiQ29sb3IiOnsiJGlkIjoiMzg0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ODUiLCJUb3AiOjAsIkxlZnQiOjAsIlJpZ2h0IjowLCJCb3R0b20iOjB9LCJQYWRkaW5nIjp7IiRpZCI6IjM4NiIsIlRvcCI6MCwiTGVmdCI6MCwiUmlnaHQiOjAsIkJvdHRvbSI6MH0sIkJhY2tncm91bmQiOnsiJHJlZiI6IjEyNCJ9LCJJc1Zpc2libGUiOnRydWUsIldpZHRoIjowLjAsIkhlaWdodCI6MC4wLCJCb3JkZXJTdHlsZSI6eyIkaWQiOiIzODciLCJMaW5lQ29sb3IiOm51bGwsIkxpbmVXZWlnaHQiOjAuMCwiTGluZVR5cGUiOjAsIlBhcmVudFN0eWxlIjpudWxsfSwiUGFyZW50U3R5bGUiOm51bGx9LCJEYXRlRm9ybWF0Ijp7IiRpZCI6IjM4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3LCJTbWFydER1cmF0aW9uQWN0aXZhdGVkIjpmYWxzZSwiRGF0ZUZvcm1hdCI6eyIkcmVmIjoiMzg4In0sIklkIjoiY2JjNjA1MzItNzM2Ny00NzQyLTk4MmUtODVkNTQyOTc4MDY0IiwiSW1wb3J0SWQiOm51bGwsIlRpdGxlIjoiQXNzZW1ibGUgUmVzb3VyY2VzIiwiTm90ZSI6bnVsbCwiSHlwZXJsaW5rIjp7IiRpZCI6IjM4OSIsIkFkZHJlc3MiOiIiLCJTdWJBZGRyZXNzIjoiIn0sIklzQ2hhbmdlZCI6ZmFsc2UsIklzTmV3IjpmYWxzZX0sIkluZGV4IjowfSx7IiRpZCI6IjM5MCIsIl9hdHRhY2hlZE1pbGVzdG9uZXMiOltdLCJUYXNrRGVmaW5pdGlvbiI6eyIkaWQiOiIzOTEiLCJHcm91cE5hbWUiOm51bGwsIlN0YXJ0RGF0ZSI6IjIwMTktMDItMDFUMDA6MDA6MDBaIiwiRW5kRGF0ZSI6IjIwMTktMDMtMDdUMTE6NTk6MDAiLCJQZXJjZW50YWdlQ29tcGxldGUiOm51bGwsIlN0eWxlIjp7IiRpZCI6IjM5MiIsIlNoYXBlIjoxLCJTaGFwZVRoaWNrbmVzcyI6MCwiRHVyYXRpb25Gb3JtYXQiOjAsIkluY2x1ZGVOb25Xb3JraW5nRGF5c0luRHVyYXRpb24iOmZhbHNlLCJQZXJjZW50YWdlQ29tcGxldGVTdHlsZSI6eyIkaWQiOiIzOTMiLCJGb250U2V0dGluZ3MiOnsiJGlkIjoiMzk0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M5NSIsIlRvcCI6MCwiTGVmdCI6MCwiUmlnaHQiOjAsIkJvdHRvbSI6MH0sIlBhZGRpbmciOnsiJGlkIjoiMzk2IiwiVG9wIjowLCJMZWZ0IjowLCJSaWdodCI6MCwiQm90dG9tIjowfSwiQmFja2dyb3VuZCI6eyIkcmVmIjoiODkifSwiSXNWaXNpYmxlIjp0cnVlLCJXaWR0aCI6MC4wLCJIZWlnaHQiOjAuMCwiQm9yZGVyU3R5bGUiOnsiJGlkIjoiMzk3IiwiTGluZUNvbG9yIjpudWxsLCJMaW5lV2VpZ2h0IjowLjAsIkxpbmVUeXBlIjowLCJQYXJlbnRTdHlsZSI6bnVsbH0sIlBhcmVudFN0eWxlIjpudWxsfSwiRHVyYXRpb25TdHlsZSI6eyIkaWQiOiIzOTgiLCJGb250U2V0dGluZ3MiOnsiJGlkIjoiMzk5IiwiRm9udFNpemUiOjEwLCJGb250TmFtZSI6IkNhbGlicmkiLCJJc0JvbGQiOmZhbHNlLCJJc0l0YWxpYyI6ZmFsc2UsIklzVW5kZXJsaW5lZCI6ZmFsc2UsIlBhcmVudFN0eWxlIjpudWxsfSwiQXV0b1NpemUiOjAsIkZvcmVncm91bmQiOnsiJGlkIjoiNDAwIiwiQ29sb3IiOnsiJHJlZiI6IjkzIn19LCJNYXhXaWR0aCI6MjAwLjAsIk1heEhlaWdodCI6IkluZmluaXR5IiwiU21hcnRGb3JlZ3JvdW5kSXNBY3RpdmUiOmZhbHNlLCJIb3Jpem9udGFsQWxpZ25tZW50IjowLCJWZXJ0aWNhbEFsaWdubWVudCI6MCwiU21hcnRGb3JlZ3JvdW5kIjpudWxsLCJCYWNrZ3JvdW5kRmlsbFR5cGUiOjAsIk1hcmdpbiI6eyIkaWQiOiI0MDEiLCJUb3AiOjAsIkxlZnQiOjAsIlJpZ2h0IjowLCJCb3R0b20iOjB9LCJQYWRkaW5nIjp7IiRpZCI6IjQwMiIsIlRvcCI6MCwiTGVmdCI6MCwiUmlnaHQiOjAsIkJvdHRvbSI6MH0sIkJhY2tncm91bmQiOnsiJHJlZiI6Ijk2In0sIklzVmlzaWJsZSI6dHJ1ZSwiV2lkdGgiOjAuMCwiSGVpZ2h0IjowLjAsIkJvcmRlclN0eWxlIjp7IiRpZCI6IjQwMyIsIkxpbmVDb2xvciI6bnVsbCwiTGluZVdlaWdodCI6MC4wLCJMaW5lVHlwZSI6MCwiUGFyZW50U3R5bGUiOm51bGx9LCJQYXJlbnRTdHlsZSI6bnVsbH0sIkhvcml6b250YWxDb25uZWN0b3JTdHlsZSI6eyIkaWQiOiI0MDQiLCJMaW5lQ29sb3IiOnsiJHJlZiI6Ijk4In0sIkxpbmVXZWlnaHQiOjEuMCwiTGluZVR5cGUiOjAsIlBhcmVudFN0eWxlIjpudWxsfSwiVmVydGljYWxDb25uZWN0b3JTdHlsZSI6eyIkaWQiOiI0MDUiLCJMaW5lQ29sb3IiOnsiJHJlZiI6IjEwM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NSwiSXNCZWxvd1RpbWViYW5kIjp0cnVlLCJQZXJjZW50YWdlQ29tcGxldGVTaGFwZU9wYWNpdHkiOjM1LCJTaGFwZVN0eWxlIjp7IiRpZCI6IjQwNiIsIk1hcmdpbiI6eyIkaWQiOiI0MDciLCJUb3AiOjAsIkxlZnQiOjQsIlJpZ2h0Ijo0LCJCb3R0b20iOjB9LCJQYWRkaW5nIjp7IiRpZCI6IjQwOCIsIlRvcCI6MCwiTGVmdCI6MCwiUmlnaHQiOjAsIkJvdHRvbSI6MH0sIkJhY2tncm91bmQiOnsiJGlkIjoiNDA5IiwiQ29sb3IiOnsiJGlkIjoiNDEwIiwiQSI6MjU1LCJSIjo4MiwiRyI6MTQ3LCJCIjoyMDV9fSwiSXNWaXNpYmxlIjp0cnVlLCJXaWR0aCI6MC4wLCJIZWlnaHQiOjEzLjQyNjY2NjY2NjY2NjY3NywiQm9yZGVyU3R5bGUiOnsiJGlkIjoiNDExIiwiTGluZUNvbG9yIjp7IiRyZWYiOiIxMDkifSwiTGluZVdlaWdodCI6MC4wLCJMaW5lVHlwZSI6MCwiUGFyZW50U3R5bGUiOm51bGx9LCJQYXJlbnRTdHlsZSI6bnVsbH0sIlRpdGxlU3R5bGUiOnsiJGlkIjoiNDEyIiwiRm9udFNldHRpbmdzIjp7IiRpZCI6IjQxMyIsIkZvbnRTaXplIjoxMSwiRm9udE5hbWUiOiJDYWxpYnJpIiwiSXNCb2xkIjpmYWxzZSwiSXNJdGFsaWMiOmZhbHNlLCJJc1VuZGVybGluZWQiOmZhbHNlLCJQYXJlbnRTdHlsZSI6bnVsbH0sIkF1dG9TaXplIjoyLCJGb3JlZ3JvdW5kIjp7IiRpZCI6IjQxNCIsIkNvbG9yIjp7IiRpZCI6IjQxNSIsIkEiOjI1NSwiUiI6MjU1LCJHIjoyNTUsIkIiOjI1NX19LCJNYXhXaWR0aCI6NjMuNDgzMzMzMzMzMzMzMzM0LCJNYXhIZWlnaHQiOiJJbmZpbml0eSIsIlNtYXJ0Rm9yZWdyb3VuZElzQWN0aXZlIjpmYWxzZSwiSG9yaXpvbnRhbEFsaWdubWVudCI6MSwiVmVydGljYWxBbGlnbm1lbnQiOjAsIlNtYXJ0Rm9yZWdyb3VuZCI6bnVsbCwiQmFja2dyb3VuZEZpbGxUeXBlIjowLCJNYXJnaW4iOnsiJGlkIjoiNDE2IiwiVG9wIjowLCJMZWZ0IjowLCJSaWdodCI6MCwiQm90dG9tIjowfSwiUGFkZGluZyI6eyIkaWQiOiI0MTciLCJUb3AiOjAsIkxlZnQiOjAsIlJpZ2h0IjowLCJCb3R0b20iOjB9LCJCYWNrZ3JvdW5kIjp7IiRyZWYiOiIxMTcifSwiSXNWaXNpYmxlIjp0cnVlLCJXaWR0aCI6MC4wLCJIZWlnaHQiOjAuMCwiQm9yZGVyU3R5bGUiOnsiJGlkIjoiNDE4IiwiTGluZUNvbG9yIjpudWxsLCJMaW5lV2VpZ2h0IjowLjAsIkxpbmVUeXBlIjowLCJQYXJlbnRTdHlsZSI6bnVsbH0sIlBhcmVudFN0eWxlIjpudWxsfSwiRGF0ZVN0eWxlIjp7IiRpZCI6IjQxOSIsIkZvbnRTZXR0aW5ncyI6eyIkaWQiOiI0MjAiLCJGb250U2l6ZSI6MTAsIkZvbnROYW1lIjoiQ2FsaWJyaSIsIklzQm9sZCI6ZmFsc2UsIklzSXRhbGljIjpmYWxzZSwiSXNVbmRlcmxpbmVkIjpmYWxzZSwiUGFyZW50U3R5bGUiOm51bGx9LCJBdXRvU2l6ZSI6MCwiRm9yZWdyb3VuZCI6eyIkaWQiOiI0MjEiLCJDb2xvciI6eyIkaWQiOiI0MjI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QyMyIsIlRvcCI6MCwiTGVmdCI6MCwiUmlnaHQiOjAsIkJvdHRvbSI6MH0sIlBhZGRpbmciOnsiJGlkIjoiNDI0IiwiVG9wIjowLCJMZWZ0IjowLCJSaWdodCI6MCwiQm90dG9tIjowfSwiQmFja2dyb3VuZCI6eyIkcmVmIjoiMTI0In0sIklzVmlzaWJsZSI6dHJ1ZSwiV2lkdGgiOjAuMCwiSGVpZ2h0IjowLjAsIkJvcmRlclN0eWxlIjp7IiRpZCI6IjQyNSIsIkxpbmVDb2xvciI6bnVsbCwiTGluZVdlaWdodCI6MC4wLCJMaW5lVHlwZSI6MCwiUGFyZW50U3R5bGUiOm51bGx9LCJQYXJlbnRTdHlsZSI6bnVsbH0sIkRhdGVGb3JtYXQiOnsiJGlkIjoiNDI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gsIlNtYXJ0RHVyYXRpb25BY3RpdmF0ZWQiOmZhbHNlLCJEYXRlRm9ybWF0Ijp7IiRyZWYiOiI0MjYifSwiSWQiOiI5Y2U5NDBkOS03YTRiLTRmZTctYWMwYy1hM2IwMzUyZGVjY2IiLCJJbXBvcnRJZCI6bnVsbCwiVGl0bGUiOiJXb3JraW5nIFBsYW5zIiwiTm90ZSI6bnVsbCwiSHlwZXJsaW5rIjp7IiRpZCI6IjQyNyIsIkFkZHJlc3MiOiIiLCJTdWJBZGRyZXNzIjoiIn0sIklzQ2hhbmdlZCI6ZmFsc2UsIklzTmV3IjpmYWxzZX0sIkluZGV4IjowfSx7IiRpZCI6IjQyOCIsIl9hdHRhY2hlZE1pbGVzdG9uZXMiOltdLCJUYXNrRGVmaW5pdGlvbiI6eyIkaWQiOiI0MjkiLCJHcm91cE5hbWUiOm51bGwsIlN0YXJ0RGF0ZSI6IjIwMTktMDMtMDFUMDA6MDA6MDBaIiwiRW5kRGF0ZSI6IjIwMTktMDUtMTZUMTE6NTk6MDAiLCJQZXJjZW50YWdlQ29tcGxldGUiOm51bGwsIlN0eWxlIjp7IiRpZCI6IjQzMCIsIlNoYXBlIjoxLCJTaGFwZVRoaWNrbmVzcyI6MCwiRHVyYXRpb25Gb3JtYXQiOjAsIkluY2x1ZGVOb25Xb3JraW5nRGF5c0luRHVyYXRpb24iOmZhbHNlLCJQZXJjZW50YWdlQ29tcGxldGVTdHlsZSI6eyIkaWQiOiI0MzEiLCJGb250U2V0dGluZ3MiOnsiJGlkIjoiNDMy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QzMyIsIlRvcCI6MCwiTGVmdCI6MCwiUmlnaHQiOjAsIkJvdHRvbSI6MH0sIlBhZGRpbmciOnsiJGlkIjoiNDM0IiwiVG9wIjowLCJMZWZ0IjowLCJSaWdodCI6MCwiQm90dG9tIjowfSwiQmFja2dyb3VuZCI6eyIkcmVmIjoiODkifSwiSXNWaXNpYmxlIjp0cnVlLCJXaWR0aCI6MC4wLCJIZWlnaHQiOjAuMCwiQm9yZGVyU3R5bGUiOnsiJGlkIjoiNDM1IiwiTGluZUNvbG9yIjpudWxsLCJMaW5lV2VpZ2h0IjowLjAsIkxpbmVUeXBlIjowLCJQYXJlbnRTdHlsZSI6bnVsbH0sIlBhcmVudFN0eWxlIjpudWxsfSwiRHVyYXRpb25TdHlsZSI6eyIkaWQiOiI0MzYiLCJGb250U2V0dGluZ3MiOnsiJGlkIjoiNDM3IiwiRm9udFNpemUiOjEwLCJGb250TmFtZSI6IkNhbGlicmkiLCJJc0JvbGQiOmZhbHNlLCJJc0l0YWxpYyI6ZmFsc2UsIklzVW5kZXJsaW5lZCI6ZmFsc2UsIlBhcmVudFN0eWxlIjpudWxsfSwiQXV0b1NpemUiOjAsIkZvcmVncm91bmQiOnsiJGlkIjoiNDM4IiwiQ29sb3IiOnsiJHJlZiI6IjkzIn19LCJNYXhXaWR0aCI6MjAwLjAsIk1heEhlaWdodCI6IkluZmluaXR5IiwiU21hcnRGb3JlZ3JvdW5kSXNBY3RpdmUiOmZhbHNlLCJIb3Jpem9udGFsQWxpZ25tZW50IjowLCJWZXJ0aWNhbEFsaWdubWVudCI6MCwiU21hcnRGb3JlZ3JvdW5kIjpudWxsLCJCYWNrZ3JvdW5kRmlsbFR5cGUiOjAsIk1hcmdpbiI6eyIkaWQiOiI0MzkiLCJUb3AiOjAsIkxlZnQiOjAsIlJpZ2h0IjowLCJCb3R0b20iOjB9LCJQYWRkaW5nIjp7IiRpZCI6IjQ0MCIsIlRvcCI6MCwiTGVmdCI6MCwiUmlnaHQiOjAsIkJvdHRvbSI6MH0sIkJhY2tncm91bmQiOnsiJHJlZiI6Ijk2In0sIklzVmlzaWJsZSI6dHJ1ZSwiV2lkdGgiOjAuMCwiSGVpZ2h0IjowLjAsIkJvcmRlclN0eWxlIjp7IiRpZCI6IjQ0MSIsIkxpbmVDb2xvciI6bnVsbCwiTGluZVdlaWdodCI6MC4wLCJMaW5lVHlwZSI6MCwiUGFyZW50U3R5bGUiOm51bGx9LCJQYXJlbnRTdHlsZSI6bnVsbH0sIkhvcml6b250YWxDb25uZWN0b3JTdHlsZSI6eyIkaWQiOiI0NDIiLCJMaW5lQ29sb3IiOnsiJHJlZiI6Ijk4In0sIkxpbmVXZWlnaHQiOjEuMCwiTGluZVR5cGUiOjAsIlBhcmVudFN0eWxlIjpudWxsfSwiVmVydGljYWxDb25uZWN0b3JTdHlsZSI6eyIkaWQiOiI0NDMiLCJMaW5lQ29sb3IiOnsiJHJlZiI6IjEwM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NSwiSXNCZWxvd1RpbWViYW5kIjp0cnVlLCJQZXJjZW50YWdlQ29tcGxldGVTaGFwZU9wYWNpdHkiOjM1LCJTaGFwZVN0eWxlIjp7IiRpZCI6IjQ0NCIsIk1hcmdpbiI6eyIkaWQiOiI0NDUiLCJUb3AiOjAsIkxlZnQiOjQsIlJpZ2h0Ijo0LCJCb3R0b20iOjB9LCJQYWRkaW5nIjp7IiRpZCI6IjQ0NiIsIlRvcCI6MCwiTGVmdCI6MCwiUmlnaHQiOjAsIkJvdHRvbSI6MH0sIkJhY2tncm91bmQiOnsiJGlkIjoiNDQ3IiwiQ29sb3IiOnsiJGlkIjoiNDQ4IiwiQSI6MjU1LCJSIjo4MiwiRyI6MTQ3LCJCIjoyMDV9fSwiSXNWaXNpYmxlIjp0cnVlLCJXaWR0aCI6MC4wLCJIZWlnaHQiOjEzLjQyNjY2NjY2NjY2NjY3NywiQm9yZGVyU3R5bGUiOnsiJGlkIjoiNDQ5IiwiTGluZUNvbG9yIjp7IiRyZWYiOiIxMDkifSwiTGluZVdlaWdodCI6MC4wLCJMaW5lVHlwZSI6MCwiUGFyZW50U3R5bGUiOm51bGx9LCJQYXJlbnRTdHlsZSI6bnVsbH0sIlRpdGxlU3R5bGUiOnsiJGlkIjoiNDUwIiwiRm9udFNldHRpbmdzIjp7IiRpZCI6IjQ1MSIsIkZvbnRTaXplIjoxMSwiRm9udE5hbWUiOiJDYWxpYnJpIiwiSXNCb2xkIjpmYWxzZSwiSXNJdGFsaWMiOmZhbHNlLCJJc1VuZGVybGluZWQiOmZhbHNlLCJQYXJlbnRTdHlsZSI6bnVsbH0sIkF1dG9TaXplIjoyLCJGb3JlZ3JvdW5kIjp7IiRpZCI6IjQ1MiIsIkNvbG9yIjp7IiRpZCI6IjQ1MyIsIkEiOjI1NSwiUiI6MjU1LCJHIjoyNTUsIkIiOjI1NX19LCJNYXhXaWR0aCI6MTA2LjQ0MzMzMzMzMzMzMzM0LCJNYXhIZWlnaHQiOiJJbmZpbml0eSIsIlNtYXJ0Rm9yZWdyb3VuZElzQWN0aXZlIjpmYWxzZSwiSG9yaXpvbnRhbEFsaWdubWVudCI6MSwiVmVydGljYWxBbGlnbm1lbnQiOjAsIlNtYXJ0Rm9yZWdyb3VuZCI6bnVsbCwiQmFja2dyb3VuZEZpbGxUeXBlIjowLCJNYXJnaW4iOnsiJGlkIjoiNDU0IiwiVG9wIjowLCJMZWZ0IjowLCJSaWdodCI6MCwiQm90dG9tIjowfSwiUGFkZGluZyI6eyIkaWQiOiI0NTUiLCJUb3AiOjAsIkxlZnQiOjAsIlJpZ2h0IjowLCJCb3R0b20iOjB9LCJCYWNrZ3JvdW5kIjp7IiRyZWYiOiIxMTcifSwiSXNWaXNpYmxlIjp0cnVlLCJXaWR0aCI6MC4wLCJIZWlnaHQiOjAuMCwiQm9yZGVyU3R5bGUiOnsiJGlkIjoiNDU2IiwiTGluZUNvbG9yIjpudWxsLCJMaW5lV2VpZ2h0IjowLjAsIkxpbmVUeXBlIjowLCJQYXJlbnRTdHlsZSI6bnVsbH0sIlBhcmVudFN0eWxlIjpudWxsfSwiRGF0ZVN0eWxlIjp7IiRpZCI6IjQ1NyIsIkZvbnRTZXR0aW5ncyI6eyIkaWQiOiI0NTgiLCJGb250U2l6ZSI6MTAsIkZvbnROYW1lIjoiQ2FsaWJyaSIsIklzQm9sZCI6ZmFsc2UsIklzSXRhbGljIjpmYWxzZSwiSXNVbmRlcmxpbmVkIjpmYWxzZSwiUGFyZW50U3R5bGUiOm51bGx9LCJBdXRvU2l6ZSI6MCwiRm9yZWdyb3VuZCI6eyIkaWQiOiI0NTkiLCJDb2xvciI6eyIkaWQiOiI0Nj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Q2MSIsIlRvcCI6MCwiTGVmdCI6MCwiUmlnaHQiOjAsIkJvdHRvbSI6MH0sIlBhZGRpbmciOnsiJGlkIjoiNDYyIiwiVG9wIjowLCJMZWZ0IjowLCJSaWdodCI6MCwiQm90dG9tIjowfSwiQmFja2dyb3VuZCI6eyIkcmVmIjoiMTI0In0sIklzVmlzaWJsZSI6dHJ1ZSwiV2lkdGgiOjAuMCwiSGVpZ2h0IjowLjAsIkJvcmRlclN0eWxlIjp7IiRpZCI6IjQ2MyIsIkxpbmVDb2xvciI6bnVsbCwiTGluZVdlaWdodCI6MC4wLCJMaW5lVHlwZSI6MCwiUGFyZW50U3R5bGUiOm51bGx9LCJQYXJlbnRTdHlsZSI6bnVsbH0sIkRhdGVGb3JtYXQiOnsiJGlkIjoiNDY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ksIlNtYXJ0RHVyYXRpb25BY3RpdmF0ZWQiOmZhbHNlLCJEYXRlRm9ybWF0Ijp7IiRyZWYiOiI0NjQifSwiSWQiOiIyZmY1YjhlMC0zNGI2LTRhODItODYyMi0xNDdkYTlhMmY2YjIiLCJJbXBvcnRJZCI6bnVsbCwiVGl0bGUiOiJTdWJjb250cmFjdG9yIFNlbGVjdGlvbiIsIk5vdGUiOm51bGwsIkh5cGVybGluayI6eyIkaWQiOiI0NjUiLCJBZGRyZXNzIjoiIiwiU3ViQWRkcmVzcyI6IiJ9LCJJc0NoYW5nZWQiOmZhbHNlLCJJc05ldyI6ZmFsc2V9LCJJbmRleCI6MH0seyIkaWQiOiI0NjYiLCJfYXR0YWNoZWRNaWxlc3RvbmVzIjpbeyIkaWQiOiI0NjciLCJEYXRlIjoiMjAxOS0wNS0yOVQxMTo1OTowMCIsIlN0eWxlIjp7IiRpZCI6IjQ2OCIsIlNoYXBlIjoxLCJDb25uZWN0b3JNYXJnaW4iOnsiJGlkIjoiNDY5IiwiVG9wIjowLCJMZWZ0IjoyLCJSaWdodCI6MiwiQm90dG9tIjowfSwiQ29ubmVjdG9yU3R5bGUiOnsiJGlkIjoiNDcwIiwiTGluZUNvbG9yIjp7IiRpZCI6IjQ3MSIsIiR0eXBlIjoiTkxSRS5Db21tb24uRG9tLlNvbGlkQ29sb3JCcnVzaCwgTkxSRS5Db21tb24iLCJDb2xvciI6eyIkaWQiOiI0NzIiLCJBIjoxMjcsIlIiOjc5LCJHIjoxMjksIkIiOjE4OX19LCJMaW5lV2VpZ2h0IjoxLjAsIkxpbmVUeXBlIjowLCJQYXJlbnRTdHlsZSI6bnVsbH0sIklzQmVsb3dUaW1lYmFuZCI6dHJ1ZSwiUG9zaXRpb25PblRhc2siOjMsIkhpZGVEYXRlIjpmYWxzZSwiU2hhcGVTaXplIjowLCJTcGFjaW5nIjowLjAsIlBhZGRpbmciOnsiJGlkIjoiNDczIiwiVG9wIjo3LCJMZWZ0IjozLCJSaWdodCI6MCwiQm90dG9tIjoyfSwiU2hhcGVTdHlsZSI6eyIkaWQiOiI0NzQiLCJNYXJnaW4iOnsiJGlkIjoiNDc1IiwiVG9wIjowLCJMZWZ0IjowLCJSaWdodCI6MCwiQm90dG9tIjowfSwiUGFkZGluZyI6eyIkaWQiOiI0NzYiLCJUb3AiOjAsIkxlZnQiOjAsIlJpZ2h0IjowLCJCb3R0b20iOjB9LCJCYWNrZ3JvdW5kIjp7IiRpZCI6IjQ3NyIsIkNvbG9yIjp7IiRpZCI6IjQ3OCIsIkEiOjI1NSwiUiI6NjgsIkciOjg0LCJCIjoxMDZ9fSwiSXNWaXNpYmxlIjp0cnVlLCJXaWR0aCI6MTIuMCwiSGVpZ2h0IjoxNC4wLCJCb3JkZXJTdHlsZSI6eyIkaWQiOiI0NzkiLCJMaW5lQ29sb3IiOm51bGwsIkxpbmVXZWlnaHQiOjAuMCwiTGluZVR5cGUiOjAsIlBhcmVudFN0eWxlIjpudWxsfSwiUGFyZW50U3R5bGUiOm51bGx9LCJUaXRsZVN0eWxlIjp7IiRpZCI6IjQ4MCIsIkZvbnRTZXR0aW5ncyI6eyIkaWQiOiI0ODEiLCJGb250U2l6ZSI6MTEsIkZvbnROYW1lIjoiQ2FsaWJyaSIsIklzQm9sZCI6dHJ1ZSwiSXNJdGFsaWMiOmZhbHNlLCJJc1VuZGVybGluZWQiOmZhbHNlLCJQYXJlbnRTdHlsZSI6bnVsbH0sIkF1dG9TaXplIjowLCJGb3JlZ3JvdW5kIjp7IiRpZCI6IjQ4MiIsIkNvbG9yIjp7IiRpZCI6IjQ4My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0ODQiLCJUb3AiOjAsIkxlZnQiOjAsIlJpZ2h0IjowLCJCb3R0b20iOjB9LCJQYWRkaW5nIjp7IiRpZCI6IjQ4NSIsIlRvcCI6MCwiTGVmdCI6MCwiUmlnaHQiOjAsIkJvdHRvbSI6MH0sIkJhY2tncm91bmQiOnsiJHJlZiI6IjczIn0sIklzVmlzaWJsZSI6ZmFsc2UsIldpZHRoIjowLjAsIkhlaWdodCI6MC4wLCJCb3JkZXJTdHlsZSI6eyIkaWQiOiI0ODYiLCJMaW5lQ29sb3IiOm51bGwsIkxpbmVXZWlnaHQiOjAuMCwiTGluZVR5cGUiOjAsIlBhcmVudFN0eWxlIjpudWxsfSwiUGFyZW50U3R5bGUiOm51bGx9LCJEYXRlU3R5bGUiOnsiJGlkIjoiNDg3IiwiRm9udFNldHRpbmdzIjp7IiRpZCI6IjQ4OCIsIkZvbnRTaXplIjoxMCwiRm9udE5hbWUiOiJDYWxpYnJpIiwiSXNCb2xkIjpmYWxzZSwiSXNJdGFsaWMiOmZhbHNlLCJJc1VuZGVybGluZWQiOmZhbHNlLCJQYXJlbnRTdHlsZSI6bnVsbH0sIkF1dG9TaXplIjowLCJGb3JlZ3JvdW5kIjp7IiRpZCI6IjQ4OSIsIkNvbG9yIjp7IiRpZCI6IjQ5MCIsIkEiOjI1NSwiUiI6NjgsIkciOjg0LCJCIjoxMDZ9fSwiTWF4V2lkdGgiOjIwMC4wLCJNYXhIZWlnaHQiOiJJbmZpbml0eSIsIlNtYXJ0Rm9yZWdyb3VuZElzQWN0aXZlIjpmYWxzZSwiSG9yaXpvbnRhbEFsaWdubWVudCI6MSwiVmVydGljYWxBbGlnbm1lbnQiOjAsIlNtYXJ0Rm9yZWdyb3VuZCI6bnVsbCwiQmFja2dyb3VuZEZpbGxUeXBlIjowLCJNYXJnaW4iOnsiJGlkIjoiNDkxIiwiVG9wIjowLCJMZWZ0IjowLCJSaWdodCI6MCwiQm90dG9tIjowfSwiUGFkZGluZyI6eyIkaWQiOiI0OTIiLCJUb3AiOjAsIkxlZnQiOjAsIlJpZ2h0IjowLCJCb3R0b20iOjB9LCJCYWNrZ3JvdW5kIjp7IiRyZWYiOiI4MCJ9LCJJc1Zpc2libGUiOmZhbHNlLCJXaWR0aCI6MC4wLCJIZWlnaHQiOjAuMCwiQm9yZGVyU3R5bGUiOnsiJGlkIjoiNDkzIiwiTGluZUNvbG9yIjpudWxsLCJMaW5lV2VpZ2h0IjowLjAsIkxpbmVUeXBlIjowLCJQYXJlbnRTdHlsZSI6bnVsbH0sIlBhcmVudFN0eWxlIjpudWxsfSwiRGF0ZUZvcm1hdCI6eyIkaWQiOiI0OTQ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IsIlBlcmNlbnRhZ2VDb21wbGV0ZSI6bnVsbCwiUG9zaXRpb24iOnsiUmF0aW8iOjAuMCwiSXNDdXN0b20iOmZhbHNlfSwiRGF0ZUZvcm1hdCI6eyIkcmVmIjoiNDk0In0sIlJlbGF0ZWRUYXNrSWQiOiI3Y2EzMmFjZC01OTA4LTQ3MWEtOTA0Mi05NmIwNzAxMTE1OTUiLCJJZCI6Ijk2Yzk1NTZhLTcxNDktNDU5YS1iMWFhLTU4MzBlZTI5ZTUwOCIsIkltcG9ydElkIjpudWxsLCJUaXRsZSI6IlBsYW5uaW5nIFIyIEJlZ2luIiwiTm90ZSI6bnVsbCwiSHlwZXJsaW5rIjp7IiRpZCI6IjQ5NSIsIkFkZHJlc3MiOiIiLCJTdWJBZGRyZXNzIjoiIn0sIklzQ2hhbmdlZCI6ZmFsc2UsIklzTmV3IjpmYWxzZX0seyIkaWQiOiI0OTYiLCJEYXRlIjoiMjAxOS0wNi0xOVQxMTo1OTowMCIsIlN0eWxlIjp7IiRpZCI6IjQ5NyIsIlNoYXBlIjoxLCJDb25uZWN0b3JNYXJnaW4iOnsiJGlkIjoiNDk4IiwiVG9wIjowLCJMZWZ0IjoyLCJSaWdodCI6MiwiQm90dG9tIjowfSwiQ29ubmVjdG9yU3R5bGUiOnsiJGlkIjoiNDk5IiwiTGluZUNvbG9yIjp7IiRyZWYiOiI0NzEifSwiTGluZVdlaWdodCI6MS4wLCJMaW5lVHlwZSI6MCwiUGFyZW50U3R5bGUiOm51bGx9LCJJc0JlbG93VGltZWJhbmQiOnRydWUsIlBvc2l0aW9uT25UYXNrIjozLCJIaWRlRGF0ZSI6ZmFsc2UsIlNoYXBlU2l6ZSI6MCwiU3BhY2luZyI6MC4wLCJQYWRkaW5nIjp7IiRpZCI6IjUwMCIsIlRvcCI6NywiTGVmdCI6MywiUmlnaHQiOjAsIkJvdHRvbSI6Mn0sIlNoYXBlU3R5bGUiOnsiJGlkIjoiNTAxIiwiTWFyZ2luIjp7IiRpZCI6IjUwMiIsIlRvcCI6MCwiTGVmdCI6MCwiUmlnaHQiOjAsIkJvdHRvbSI6MH0sIlBhZGRpbmciOnsiJGlkIjoiNTAzIiwiVG9wIjowLCJMZWZ0IjowLCJSaWdodCI6MCwiQm90dG9tIjowfSwiQmFja2dyb3VuZCI6eyIkaWQiOiI1MDQiLCJDb2xvciI6eyIkaWQiOiI1MDUiLCJBIjoyNTUsIlIiOjY4LCJHIjo4NCwiQiI6MTA2fX0sIklzVmlzaWJsZSI6dHJ1ZSwiV2lkdGgiOjEyLjAsIkhlaWdodCI6MTQuMCwiQm9yZGVyU3R5bGUiOnsiJGlkIjoiNTA2IiwiTGluZUNvbG9yIjpudWxsLCJMaW5lV2VpZ2h0IjowLjAsIkxpbmVUeXBlIjowLCJQYXJlbnRTdHlsZSI6bnVsbH0sIlBhcmVudFN0eWxlIjpudWxsfSwiVGl0bGVTdHlsZSI6eyIkaWQiOiI1MDciLCJGb250U2V0dGluZ3MiOnsiJGlkIjoiNTA4IiwiRm9udFNpemUiOjExLCJGb250TmFtZSI6IkNhbGlicmkiLCJJc0JvbGQiOnRydWUsIklzSXRhbGljIjpmYWxzZSwiSXNVbmRlcmxpbmVkIjpmYWxzZSwiUGFyZW50U3R5bGUiOm51bGx9LCJBdXRvU2l6ZSI6MCwiRm9yZWdyb3VuZCI6eyIkaWQiOiI1MDkiLCJDb2xvciI6eyIkaWQiOiI1MTA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TExIiwiVG9wIjowLCJMZWZ0IjowLCJSaWdodCI6MCwiQm90dG9tIjowfSwiUGFkZGluZyI6eyIkaWQiOiI1MTIiLCJUb3AiOjAsIkxlZnQiOjAsIlJpZ2h0IjowLCJCb3R0b20iOjB9LCJCYWNrZ3JvdW5kIjp7IiRyZWYiOiI3MyJ9LCJJc1Zpc2libGUiOmZhbHNlLCJXaWR0aCI6MC4wLCJIZWlnaHQiOjAuMCwiQm9yZGVyU3R5bGUiOnsiJGlkIjoiNTEzIiwiTGluZUNvbG9yIjpudWxsLCJMaW5lV2VpZ2h0IjowLjAsIkxpbmVUeXBlIjowLCJQYXJlbnRTdHlsZSI6bnVsbH0sIlBhcmVudFN0eWxlIjpudWxsfSwiRGF0ZVN0eWxlIjp7IiRpZCI6IjUxNCIsIkZvbnRTZXR0aW5ncyI6eyIkaWQiOiI1MTUiLCJGb250U2l6ZSI6MTAsIkZvbnROYW1lIjoiQ2FsaWJyaSIsIklzQm9sZCI6ZmFsc2UsIklzSXRhbGljIjpmYWxzZSwiSXNVbmRlcmxpbmVkIjpmYWxzZSwiUGFyZW50U3R5bGUiOm51bGx9LCJBdXRvU2l6ZSI6MCwiRm9yZWdyb3VuZCI6eyIkaWQiOiI1MTYiLCJDb2xvciI6eyIkaWQiOiI1MTc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UxOCIsIlRvcCI6MCwiTGVmdCI6MCwiUmlnaHQiOjAsIkJvdHRvbSI6MH0sIlBhZGRpbmciOnsiJGlkIjoiNTE5IiwiVG9wIjowLCJMZWZ0IjowLCJSaWdodCI6MCwiQm90dG9tIjowfSwiQmFja2dyb3VuZCI6eyIkcmVmIjoiODAifSwiSXNWaXNpYmxlIjpmYWxzZSwiV2lkdGgiOjAuMCwiSGVpZ2h0IjowLjAsIkJvcmRlclN0eWxlIjp7IiRpZCI6IjUyMCIsIkxpbmVDb2xvciI6bnVsbCwiTGluZVdlaWdodCI6MC4wLCJMaW5lVHlwZSI6MCwiUGFyZW50U3R5bGUiOm51bGx9LCJQYXJlbnRTdHlsZSI6bnVsbH0sIkRhdGVGb3JtYXQiOnsiJGlkIjoiNTI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zLCJQZXJjZW50YWdlQ29tcGxldGUiOm51bGwsIlBvc2l0aW9uIjp7IlJhdGlvIjowLjAsIklzQ3VzdG9tIjpmYWxzZX0sIkRhdGVGb3JtYXQiOnsiJHJlZiI6IjUyMSJ9LCJSZWxhdGVkVGFza0lkIjoiN2NhMzJhY2QtNTkwOC00NzFhLTkwNDItOTZiMDcwMTExNTk1IiwiSWQiOiI1OWEyOGJmNi1lMjUwLTRiZmMtOTgxNy1iODFlMWRiNzBjZTciLCJJbXBvcnRJZCI6bnVsbCwiVGl0bGUiOiJQbGFubmluZyBSMiBCZWdpbiIsIk5vdGUiOm51bGwsIkh5cGVybGluayI6eyIkaWQiOiI1MjIiLCJBZGRyZXNzIjoiIiwiU3ViQWRkcmVzcyI6IiJ9LCJJc0NoYW5nZWQiOmZhbHNlLCJJc05ldyI6ZmFsc2V9LHsiJGlkIjoiNTIzIiwiRGF0ZSI6IjIwMTktMDctMTBUMTE6NTk6MDAiLCJTdHlsZSI6eyIkaWQiOiI1MjQiLCJTaGFwZSI6MSwiQ29ubmVjdG9yTWFyZ2luIjp7IiRpZCI6IjUyNSIsIlRvcCI6MCwiTGVmdCI6MiwiUmlnaHQiOjIsIkJvdHRvbSI6MH0sIkNvbm5lY3RvclN0eWxlIjp7IiRpZCI6IjUyNiIsIkxpbmVDb2xvciI6eyIkcmVmIjoiNDcxIn0sIkxpbmVXZWlnaHQiOjEuMCwiTGluZVR5cGUiOjAsIlBhcmVudFN0eWxlIjpudWxsfSwiSXNCZWxvd1RpbWViYW5kIjp0cnVlLCJQb3NpdGlvbk9uVGFzayI6MywiSGlkZURhdGUiOmZhbHNlLCJTaGFwZVNpemUiOjAsIlNwYWNpbmciOjAuMCwiUGFkZGluZyI6eyIkaWQiOiI1MjciLCJUb3AiOjcsIkxlZnQiOjMsIlJpZ2h0IjowLCJCb3R0b20iOjJ9LCJTaGFwZVN0eWxlIjp7IiRpZCI6IjUyOCIsIk1hcmdpbiI6eyIkaWQiOiI1MjkiLCJUb3AiOjAsIkxlZnQiOjAsIlJpZ2h0IjowLCJCb3R0b20iOjB9LCJQYWRkaW5nIjp7IiRpZCI6IjUzMCIsIlRvcCI6MCwiTGVmdCI6MCwiUmlnaHQiOjAsIkJvdHRvbSI6MH0sIkJhY2tncm91bmQiOnsiJGlkIjoiNTMxIiwiQ29sb3IiOnsiJGlkIjoiNTMyIiwiQSI6MjU1LCJSIjo2OCwiRyI6ODQsIkIiOjEwNn19LCJJc1Zpc2libGUiOnRydWUsIldpZHRoIjoxMi4wLCJIZWlnaHQiOjE0LjAsIkJvcmRlclN0eWxlIjp7IiRpZCI6IjUzMyIsIkxpbmVDb2xvciI6bnVsbCwiTGluZVdlaWdodCI6MC4wLCJMaW5lVHlwZSI6MCwiUGFyZW50U3R5bGUiOm51bGx9LCJQYXJlbnRTdHlsZSI6bnVsbH0sIlRpdGxlU3R5bGUiOnsiJGlkIjoiNTM0IiwiRm9udFNldHRpbmdzIjp7IiRpZCI6IjUzNSIsIkZvbnRTaXplIjoxMSwiRm9udE5hbWUiOiJDYWxpYnJpIiwiSXNCb2xkIjp0cnVlLCJJc0l0YWxpYyI6ZmFsc2UsIklzVW5kZXJsaW5lZCI6ZmFsc2UsIlBhcmVudFN0eWxlIjpudWxsfSwiQXV0b1NpemUiOjAsIkZvcmVncm91bmQiOnsiJGlkIjoiNTM2IiwiQ29sb3IiOnsiJGlkIjoiNTM3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UzOCIsIlRvcCI6MCwiTGVmdCI6MCwiUmlnaHQiOjAsIkJvdHRvbSI6MH0sIlBhZGRpbmciOnsiJGlkIjoiNTM5IiwiVG9wIjowLCJMZWZ0IjowLCJSaWdodCI6MCwiQm90dG9tIjowfSwiQmFja2dyb3VuZCI6eyIkcmVmIjoiNzMifSwiSXNWaXNpYmxlIjpmYWxzZSwiV2lkdGgiOjAuMCwiSGVpZ2h0IjowLjAsIkJvcmRlclN0eWxlIjp7IiRpZCI6IjU0MCIsIkxpbmVDb2xvciI6bnVsbCwiTGluZVdlaWdodCI6MC4wLCJMaW5lVHlwZSI6MCwiUGFyZW50U3R5bGUiOm51bGx9LCJQYXJlbnRTdHlsZSI6bnVsbH0sIkRhdGVTdHlsZSI6eyIkaWQiOiI1NDEiLCJGb250U2V0dGluZ3MiOnsiJGlkIjoiNTQyIiwiRm9udFNpemUiOjEwLCJGb250TmFtZSI6IkNhbGlicmkiLCJJc0JvbGQiOmZhbHNlLCJJc0l0YWxpYyI6ZmFsc2UsIklzVW5kZXJsaW5lZCI6ZmFsc2UsIlBhcmVudFN0eWxlIjpudWxsfSwiQXV0b1NpemUiOjAsIkZvcmVncm91bmQiOnsiJGlkIjoiNTQzIiwiQ29sb3IiOnsiJGlkIjoiNTQ0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1NDUiLCJUb3AiOjAsIkxlZnQiOjAsIlJpZ2h0IjowLCJCb3R0b20iOjB9LCJQYWRkaW5nIjp7IiRpZCI6IjU0NiIsIlRvcCI6MCwiTGVmdCI6MCwiUmlnaHQiOjAsIkJvdHRvbSI6MH0sIkJhY2tncm91bmQiOnsiJHJlZiI6IjgwIn0sIklzVmlzaWJsZSI6ZmFsc2UsIldpZHRoIjowLjAsIkhlaWdodCI6MC4wLCJCb3JkZXJTdHlsZSI6eyIkaWQiOiI1NDciLCJMaW5lQ29sb3IiOm51bGwsIkxpbmVXZWlnaHQiOjAuMCwiTGluZVR5cGUiOjAsIlBhcmVudFN0eWxlIjpudWxsfSwiUGFyZW50U3R5bGUiOm51bGx9LCJEYXRlRm9ybWF0Ijp7IiRpZCI6IjU0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NCwiUGVyY2VudGFnZUNvbXBsZXRlIjpudWxsLCJQb3NpdGlvbiI6eyJSYXRpbyI6MC4wLCJJc0N1c3RvbSI6ZmFsc2V9LCJEYXRlRm9ybWF0Ijp7IiRyZWYiOiI1NDgifSwiUmVsYXRlZFRhc2tJZCI6IjdjYTMyYWNkLTU5MDgtNDcxYS05MDQyLTk2YjA3MDExMTU5NSIsIklkIjoiNTEyODhkZDctZWUxMS00MWMxLTg3ZTktZjNhYjEzZjEwZTkxIiwiSW1wb3J0SWQiOm51bGwsIlRpdGxlIjoiUGxhbm5pbmcgUjIgQmVnaW4iLCJOb3RlIjpudWxsLCJIeXBlcmxpbmsiOnsiJGlkIjoiNTQ5IiwiQWRkcmVzcyI6IiIsIlN1YkFkZHJlc3MiOiIifSwiSXNDaGFuZ2VkIjpmYWxzZSwiSXNOZXciOmZhbHNlfV0sIlRhc2tEZWZpbml0aW9uIjp7IiRpZCI6IjU1MCIsIkdyb3VwTmFtZSI6IjFiOTkyNWM5LWM0YTAtNGM3OS1hMTFiLWE4YjkxYzk3ZTBiMSIsIlN0YXJ0RGF0ZSI6IjIwMTktMDUtMTdUMDA6MDA6MDAiLCJFbmREYXRlIjoiMjAxOS0wNy0yMFQxMTo1OTowMCIsIlBlcmNlbnRhZ2VDb21wbGV0ZSI6bnVsbCwiU3R5bGUiOnsiJGlkIjoiNTUxIiwiU2hhcGUiOjEsIlNoYXBlVGhpY2tuZXNzIjozLCJEdXJhdGlvbkZvcm1hdCI6MCwiSW5jbHVkZU5vbldvcmtpbmdEYXlzSW5EdXJhdGlvbiI6ZmFsc2UsIlBlcmNlbnRhZ2VDb21wbGV0ZVN0eWxlIjp7IiRpZCI6IjU1MiIsIkZvbnRTZXR0aW5ncyI6eyIkaWQiOiI1NTM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GlkIjoiNTU0IiwiVG9wIjowLCJMZWZ0IjowLCJSaWdodCI6MCwiQm90dG9tIjowfSwiUGFkZGluZyI6eyIkaWQiOiI1NTUiLCJUb3AiOjAsIkxlZnQiOjAsIlJpZ2h0IjowLCJCb3R0b20iOjB9LCJCYWNrZ3JvdW5kIjp7IiRyZWYiOiI4OSJ9LCJJc1Zpc2libGUiOnRydWUsIldpZHRoIjowLjAsIkhlaWdodCI6MC4wLCJCb3JkZXJTdHlsZSI6eyIkaWQiOiI1NTYiLCJMaW5lQ29sb3IiOm51bGwsIkxpbmVXZWlnaHQiOjAuMCwiTGluZVR5cGUiOjAsIlBhcmVudFN0eWxlIjpudWxsfSwiUGFyZW50U3R5bGUiOm51bGx9LCJEdXJhdGlvblN0eWxlIjp7IiRpZCI6IjU1NyIsIkZvbnRTZXR0aW5ncyI6eyIkaWQiOiI1NTgiLCJGb250U2l6ZSI6MTAsIkZvbnROYW1lIjoiQ2FsaWJyaSIsIklzQm9sZCI6ZmFsc2UsIklzSXRhbGljIjpmYWxzZSwiSXNVbmRlcmxpbmVkIjpmYWxzZSwiUGFyZW50U3R5bGUiOm51bGx9LCJBdXRvU2l6ZSI6MCwiRm9yZWdyb3VuZCI6eyIkaWQiOiI1NTkiLCJDb2xvciI6eyIkcmVmIjoiOTMifX0sIk1heFdpZHRoIjoyMDAuMCwiTWF4SGVpZ2h0IjoiSW5maW5pdHkiLCJTbWFydEZvcmVncm91bmRJc0FjdGl2ZSI6ZmFsc2UsIkhvcml6b250YWxBbGlnbm1lbnQiOjAsIlZlcnRpY2FsQWxpZ25tZW50IjowLCJTbWFydEZvcmVncm91bmQiOm51bGwsIkJhY2tncm91bmRGaWxsVHlwZSI6MCwiTWFyZ2luIjp7IiRpZCI6IjU2MCIsIlRvcCI6MCwiTGVmdCI6MCwiUmlnaHQiOjAsIkJvdHRvbSI6MH0sIlBhZGRpbmciOnsiJGlkIjoiNTYxIiwiVG9wIjowLCJMZWZ0IjowLCJSaWdodCI6MCwiQm90dG9tIjowfSwiQmFja2dyb3VuZCI6eyIkcmVmIjoiOTYifSwiSXNWaXNpYmxlIjp0cnVlLCJXaWR0aCI6MC4wLCJIZWlnaHQiOjAuMCwiQm9yZGVyU3R5bGUiOnsiJGlkIjoiNTYyIiwiTGluZUNvbG9yIjpudWxsLCJMaW5lV2VpZ2h0IjowLjAsIkxpbmVUeXBlIjowLCJQYXJlbnRTdHlsZSI6bnVsbH0sIlBhcmVudFN0eWxlIjpudWxsfSwiSG9yaXpvbnRhbENvbm5lY3RvclN0eWxlIjp7IiRpZCI6IjU2MyIsIkxpbmVDb2xvciI6eyIkcmVmIjoiOTgifSwiTGluZVdlaWdodCI6MS4wLCJMaW5lVHlwZSI6MCwiUGFyZW50U3R5bGUiOm51bGx9LCJWZXJ0aWNhbENvbm5lY3RvclN0eWxlIjp7IiRpZCI6IjU2NCIsIkxpbmVDb2xvciI6eyIkcmVmIjoiMTAxIn0sIkxpbmVXZWlnaHQiOjAuMCwiTGluZVR5cGUiOjAsIlBhcmVudFN0eWxlIjpudWxsfSwiTWFyZ2luIjpudWxsLCJTdGFydERhdGVQb3NpdGlvbiI6NiwiRW5kRGF0ZVBvc2l0aW9uIjo2LCJEYXRlSXNWaXNpYmxlIjpmYWxzZSwiVGl0bGVQb3NpdGlvbiI6MywiRHVyYXRpb25Qb3NpdGlvbiI6NiwiUGVyY2VudGFnZUNvbXBsZXRlZFBvc2l0aW9uIjo2LCJTcGFjaW5nIjo1LCJJc0JlbG93VGltZWJhbmQiOnRydWUsIlBlcmNlbnRhZ2VDb21wbGV0ZVNoYXBlT3BhY2l0eSI6MzUsIlNoYXBlU3R5bGUiOnsiJGlkIjoiNTY1IiwiTWFyZ2luIjp7IiRpZCI6IjU2NiIsIlRvcCI6MCwiTGVmdCI6NCwiUmlnaHQiOjQsIkJvdHRvbSI6MH0sIlBhZGRpbmciOnsiJGlkIjoiNTY3IiwiVG9wIjowLCJMZWZ0IjowLCJSaWdodCI6MCwiQm90dG9tIjowfSwiQmFja2dyb3VuZCI6eyIkaWQiOiI1NjgiLCJDb2xvciI6eyIkaWQiOiI1NjkiLCJBIjoyNTUsIlIiOjgyLCJHIjoxNDcsIkIiOjIwNX19LCJJc1Zpc2libGUiOnRydWUsIldpZHRoIjowLjAsIkhlaWdodCI6MTMuNDI2NjY2NjY2NjY2Njc3LCJCb3JkZXJTdHlsZSI6eyIkaWQiOiI1NzAiLCJMaW5lQ29sb3IiOnsiJHJlZiI6IjEwOSJ9LCJMaW5lV2VpZ2h0IjowLjAsIkxpbmVUeXBlIjowLCJQYXJlbnRTdHlsZSI6bnVsbH0sIlBhcmVudFN0eWxlIjpudWxsfSwiVGl0bGVTdHlsZSI6eyIkaWQiOiI1NzEiLCJGb250U2V0dGluZ3MiOnsiJGlkIjoiNTcyIiwiRm9udFNpemUiOjExLCJGb250TmFtZSI6IkNhbGlicmkiLCJJc0JvbGQiOnRydWUsIklzSXRhbGljIjpmYWxzZSwiSXNVbmRlcmxpbmVkIjpmYWxzZSwiUGFyZW50U3R5bGUiOm51bGx9LCJBdXRvU2l6ZSI6MCwiRm9yZWdyb3VuZCI6eyIkaWQiOiI1NzMiLCJDb2xvciI6eyIkaWQiOiI1NzQiLCJBIjoyNTUsIlIiOjAsIkciOjAsIkIiOjB9fSwiTWF4V2lkdGgiOjk2MC4wLCJNYXhIZWlnaHQiOiJJbmZpbml0eSIsIlNtYXJ0Rm9yZWdyb3VuZElzQWN0aXZlIjpmYWxzZSwiSG9yaXpvbnRhbEFsaWdubWVudCI6MiwiVmVydGljYWxBbGlnbm1lbnQiOjAsIlNtYXJ0Rm9yZWdyb3VuZCI6bnVsbCwiQmFja2dyb3VuZEZpbGxUeXBlIjowLCJNYXJnaW4iOnsiJGlkIjoiNTc1IiwiVG9wIjowLCJMZWZ0IjowLCJSaWdodCI6MCwiQm90dG9tIjowfSwiUGFkZGluZyI6eyIkaWQiOiI1NzYiLCJUb3AiOjAsIkxlZnQiOjAsIlJpZ2h0IjowLCJCb3R0b20iOjB9LCJCYWNrZ3JvdW5kIjp7IiRyZWYiOiIxMTcifSwiSXNWaXNpYmxlIjp0cnVlLCJXaWR0aCI6MC4wLCJIZWlnaHQiOjAuMCwiQm9yZGVyU3R5bGUiOnsiJGlkIjoiNTc3IiwiTGluZUNvbG9yIjpudWxsLCJMaW5lV2VpZ2h0IjowLjAsIkxpbmVUeXBlIjowLCJQYXJlbnRTdHlsZSI6bnVsbH0sIlBhcmVudFN0eWxlIjpudWxsfSwiRGF0ZVN0eWxlIjp7IiRpZCI6IjU3OCIsIkZvbnRTZXR0aW5ncyI6eyIkaWQiOiI1NzkiLCJGb250U2l6ZSI6MTAsIkZvbnROYW1lIjoiQ2FsaWJyaSIsIklzQm9sZCI6ZmFsc2UsIklzSXRhbGljIjpmYWxzZSwiSXNVbmRlcmxpbmVkIjpmYWxzZSwiUGFyZW50U3R5bGUiOm51bGx9LCJBdXRvU2l6ZSI6MCwiRm9yZWdyb3VuZCI6eyIkaWQiOiI1ODAiLCJDb2xvciI6eyIkaWQiOiI1OD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U4MiIsIlRvcCI6MCwiTGVmdCI6MCwiUmlnaHQiOjAsIkJvdHRvbSI6MH0sIlBhZGRpbmciOnsiJGlkIjoiNTgzIiwiVG9wIjowLCJMZWZ0IjowLCJSaWdodCI6MCwiQm90dG9tIjowfSwiQmFja2dyb3VuZCI6eyIkcmVmIjoiMTI0In0sIklzVmlzaWJsZSI6dHJ1ZSwiV2lkdGgiOjAuMCwiSGVpZ2h0IjowLjAsIkJvcmRlclN0eWxlIjp7IiRpZCI6IjU4NCIsIkxpbmVDb2xvciI6bnVsbCwiTGluZVdlaWdodCI6MC4wLCJMaW5lVHlwZSI6MCwiUGFyZW50U3R5bGUiOm51bGx9LCJQYXJlbnRTdHlsZSI6bnVsbH0sIkRhdGVGb3JtYXQiOnsiJGlkIjoiNTg1IiwiRm9ybWF0U3RyaW5nIjoiTS9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MSwiU21hcnREdXJhdGlvbkFjdGl2YXRlZCI6ZmFsc2UsIkRhdGVGb3JtYXQiOnsiJHJlZiI6IjU4NSJ9LCJJZCI6IjdjYTMyYWNkLTU5MDgtNDcxYS05MDQyLTk2YjA3MDExMTU5NSIsIkltcG9ydElkIjpudWxsLCJUaXRsZSI6IkhlbHBkZXNrIENvbnRlbnQgUGxhbiIsIk5vdGUiOm51bGwsIkh5cGVybGluayI6eyIkaWQiOiI1ODYiLCJBZGRyZXNzIjoiIiwiU3ViQWRkcmVzcyI6IiJ9LCJJc0NoYW5nZWQiOmZhbHNlLCJJc05ldyI6ZmFsc2V9LCJJbmRleCI6MH1dLCJNaWxlc3RvbmVzIjpbeyIkaWQiOiI1ODciLCJJZCI6IjMyYmY4M2FlLWQ2ODUtNDY3ZC04OTIwLWRiNTEwMDM3MjQyZiIsIkluZGV4IjoxMCwiR3JvdXBJZCI6IjFiOTkyNWM5LWM0YTAtNGM3OS1hMTFiLWE4YjkxYzk3ZTBiMSIsIlRpdGxlIjoiUGxhbm5pbmcgUjIgQmVnaW4iLCJEYXRlVGltZSI6IjIwMTktMDgtMDFUMTE6NTk6MDAiLCJQZXJjZW50YWdlQ29tcGxldGUiOm51bGwsIk5vdGUiOm51bGwsIlN0eWxlIjp7IiRpZCI6IjU4OCIsIlRpdGxlU3R5bGUiOnsiJGlkIjoiNTg5IiwiRm9udFNldHRpbmdzIjp7IiRpZCI6IjU5MCIsIkZvbnRTaXplIjoxMSwiRm9udE5hbWUiOiJDYWxpYnJpIiwiSXNCb2xkIjp0cnVlLCJJc0l0YWxpYyI6ZmFsc2UsIklzVW5kZXJsaW5lZCI6ZmFsc2UsIlBhcmVudFN0eWxlIjpudWxsfSwiQXV0b1NpemUiOjAsIkZvcmVncm91bmQiOnsiJGlkIjoiNTkxIiwiQ29sb3IiOnsiJGlkIjoiNTkyIiwiQSI6MjU1LCJSIjowLCJHIjowLCJCIjow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bnVsbCwiUGFyZW50U3R5bGUiOm51bGx9LCJEYXRlU3R5bGUiOnsiJGlkIjoiNTkzIiwiRm9udFNldHRpbmdzIjp7IiRpZCI6IjU5NCIsIkZvbnRTaXplIjoxMCwiRm9udE5hbWUiOiJDYWxpYnJpIiwiSXNCb2xkIjpmYWxzZSwiSXNJdGFsaWMiOmZhbHNlLCJJc1VuZGVybGluZWQiOmZhbHNlLCJQYXJlbnRTdHlsZSI6bnVsbH0sIkF1dG9TaXplIjowLCJGb3JlZ3JvdW5kIjp7IiRpZCI6IjU5NSIsIkNvbG9yIjp7IiRpZCI6IjU5N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HJlZiI6Ijc4In0sIlBhZGRpbmciOnsiJHJlZiI6Ijc5In0sIkJhY2tncm91bmQiOnsiJHJlZiI6IjgwIn0sIklzVmlzaWJsZSI6ZmFsc2UsIldpZHRoIjowLjAsIkhlaWdodCI6MC4wLCJCb3JkZXJTdHlsZSI6bnVsbCwiUGFyZW50U3R5bGUiOm51bGx9LCJUaXRsZVBvc2l0aW9uIjoiUmlnaHQiLCJEYXRlUG9zaXRpb24iOiJMZWZ0IiwiU2hhcGVUeXBlIjoxLCJTaGFwZVNpemUiOjAsIlNoYXBlU3R5bGUiOnsiJGlkIjoiNTk3IiwiTWFyZ2luIjp7IiRyZWYiOiI2MCJ9LCJQYWRkaW5nIjp7IiRyZWYiOiI2MSJ9LCJCYWNrZ3JvdW5kIjp7IiRpZCI6IjU5OCIsIkNvbG9yIjp7IiRpZCI6IjU5OSIsIkEiOjI1NSwiUiI6NjgsIkciOjg0LCJCIjoxMDZ9fSwiSXNWaXNpYmxlIjp0cnVlLCJXaWR0aCI6MTIuMCwiSGVpZ2h0IjoxNC4wLCJCb3JkZXJTdHlsZSI6eyIkaWQiOiI2MDAiLCJMaW5lQ29sb3IiOnsiJHJlZiI6IjY1In0sIkxpbmVXZWlnaHQiOjAuMCwiTGluZVR5cGUiOjAsIlBhcmVudFN0eWxlIjpudWxsfSwiUGFyZW50U3R5bGUiOm51bGx9LCJEYXRlRm9ybWF0Ijp7IiRpZCI6IjYw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fSwiSHlwZXJsaW5rIjp7IiRpZCI6IjYwMiIsIkFkZHJlc3MiOiIiLCJTdWJBZGRyZXNzIjoiIn0sIkltcG9ydElkIjoiIn1dfSx7IiRpZCI6IjYwMyIsIklkIjoiMjA3ZGQzMjctMWUzNC00NjAzLTg0MzAtYTc3NjQ3NjU0M2U3IiwiSW5kZXgiOjE1LCJIZWFkZXJUZXh0IjoiVGVzdCIsIlN0eWxlIjp7IiRpZCI6IjYwNCIsIkhlYWRlclN0eWxlIjp7IiRpZCI6IjYwNSIsIlRleHRTdHlsZSI6eyIkaWQiOiI2MDYiLCJGb250U2V0dGluZ3MiOnsiJGlkIjoiNjA3IiwiRm9udFNpemUiOjEwLCJGb250TmFtZSI6IkZyYW5rbGluIEdvdGhpYyBNZWRpdW0iLCJJc0JvbGQiOmZhbHNlLCJJc0l0YWxpYyI6ZmFsc2UsIklzVW5kZXJsaW5lZCI6ZmFsc2UsIlBhcmVudFN0eWxlIjpudWxsfSwiQXV0b1NpemUiOjAsIkZvcmVncm91bmQiOnsiJGlkIjoiNjA4IiwiQ29sb3IiOnsiJGlkIjoiNjA5IiwiQSI6MjU1LCJSIjoxMTgsIkciOjkwLCJCIjowfX0sIk1heFdpZHRoIjowLjAsIk1heEhlaWdodCI6MC4wLCJTbWFydEZvcmVncm91bmRJc0FjdGl2ZSI6ZmFsc2UsIkhvcml6b250YWxBbGlnbm1lbnQiOjAsIlZlcnRpY2FsQWxpZ25tZW50IjowLCJTbWFydEZvcmVncm91bmQiOm51bGwsIkJhY2tncm91bmRGaWxsVHlwZSI6MCwiTWFyZ2luIjp7IiRyZWYiOiIxNDAifSwiUGFkZGluZyI6eyIkcmVmIjoiMTQxIn0sIkJhY2tncm91bmQiOm51bGwsIklzVmlzaWJsZSI6ZmFsc2UsIldpZHRoIjowLjAsIkhlaWdodCI6MC4wLCJCb3JkZXJTdHlsZSI6bnVsbCwiUGFyZW50U3R5bGUiOm51bGx9LCJSZWN0YW5nbGVTdHlsZSI6eyIkaWQiOiI2MTAiLCJNYXJnaW4iOnsiJHJlZiI6IjE0MyJ9LCJQYWRkaW5nIjp7IiRyZWYiOiIxNDQifSwiQmFja2dyb3VuZCI6eyIkaWQiOiI2MTEiLCJDb2xvciI6eyIkaWQiOiI2MTIiLCJBIjoxMjcsIlIiOjI1NSwiRyI6MTkyLCJCIjowfX0sIklzVmlzaWJsZSI6ZmFsc2UsIldpZHRoIjowLjAsIkhlaWdodCI6MC4wLCJCb3JkZXJTdHlsZSI6eyIkaWQiOiI2MTMiLCJMaW5lQ29sb3IiOnsiJHJlZiI6IjE0OCJ9LCJMaW5lV2VpZ2h0IjowLjAsIkxpbmVUeXBlIjowLCJQYXJlbnRTdHlsZSI6bnVsbH0sIlBhcmVudFN0eWxlIjpudWxsfSwiTWFyZ2luIjp7IiRyZWYiOiIxNTAifSwiUGFkZGluZyI6eyIkcmVmIjoiMTUxIn0sIkJhY2tncm91bmQiOm51bGwsIklzVmlzaWJsZSI6dHJ1ZSwiV2lkdGgiOjAuMCwiSGVpZ2h0IjowLjAsIkJvcmRlclN0eWxlIjpudWxsLCJQYXJlbnRTdHlsZSI6bnVsbH0sIkJhY2tncm91bmRTdHlsZSI6eyIkaWQiOiI2MTQiLCJNYXJnaW4iOnsiJHJlZiI6IjE1MyJ9LCJQYWRkaW5nIjp7IiRyZWYiOiIxNTQifSwiQmFja2dyb3VuZCI6eyIkaWQiOiI2MTUiLCJDb2xvciI6eyIkaWQiOiI2MTYiLCJBIjozOCwiUiI6MjU1LCJHIjoxOTIsIkIiOjB9fSwiSXNWaXNpYmxlIjp0cnVlLCJXaWR0aCI6MC4wLCJIZWlnaHQiOjAuMCwiQm9yZGVyU3R5bGUiOnsiJGlkIjoiNjE3IiwiTGluZUNvbG9yIjp7IiRyZWYiOiIxNTgifSwiTGluZVdlaWdodCI6MC4wLCJMaW5lVHlwZSI6MCwiUGFyZW50U3R5bGUiOm51bGx9LCJQYXJlbnRTdHlsZSI6bnVsbH0sIklzQWJvdmVUaW1lYmFuZCI6ZmFsc2UsIk1hcmdpbiI6eyIkcmVmIjoiMTYwIn0sIlBhZGRpbmciOnsiJHJlZiI6IjE2MSJ9LCJJc1Zpc2libGUiOnRydWUsIldpZHRoIjowLjAsIkhlaWdodCI6MC4wLCJCb3JkZXJTdHlsZSI6bnVsbCwiUGFyZW50U3R5bGUiOm51bGx9LCJUYXNrcyI6W3siJGlkIjoiNjE4IiwiX2F0dGFjaGVkTWlsZXN0b25lcyI6W10sIlRhc2tEZWZpbml0aW9uIjp7IiRpZCI6IjYxOSIsIkdyb3VwTmFtZSI6IjRkMWYyMDc5LTIyZTctNDdiNy04YjZjLTY4Yzk4YzFiNjgzMyIsIlN0YXJ0RGF0ZSI6IjIwMTktMDUtMTFUMDA6MDA6MDAiLCJFbmREYXRlIjoiMjAxOS0wNi0zMFQxMTo1OTowMCIsIlBlcmNlbnRhZ2VDb21wbGV0ZSI6bnVsbCwiU3R5bGUiOnsiJGlkIjoiNjIwIiwiU2hhcGUiOjYsIlNoYXBlVGhpY2tuZXNzIjoxLCJEdXJhdGlvbkZvcm1hdCI6MCwiSW5jbHVkZU5vbldvcmtpbmdEYXlzSW5EdXJhdGlvbiI6ZmFsc2UsIlBlcmNlbnRhZ2VDb21wbGV0ZVN0eWxlIjp7IiRpZCI6IjYyMSIsIkZvbnRTZXR0aW5ncyI6eyIkaWQiOiI2MjI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GlkIjoiNjIzIiwiVG9wIjowLCJMZWZ0IjowLCJSaWdodCI6MCwiQm90dG9tIjowfSwiUGFkZGluZyI6eyIkaWQiOiI2MjQiLCJUb3AiOjAsIkxlZnQiOjAsIlJpZ2h0IjowLCJCb3R0b20iOjB9LCJCYWNrZ3JvdW5kIjp7IiRyZWYiOiI4OSJ9LCJJc1Zpc2libGUiOnRydWUsIldpZHRoIjowLjAsIkhlaWdodCI6MC4wLCJCb3JkZXJTdHlsZSI6eyIkaWQiOiI2MjUiLCJMaW5lQ29sb3IiOm51bGwsIkxpbmVXZWlnaHQiOjAuMCwiTGluZVR5cGUiOjAsIlBhcmVudFN0eWxlIjpudWxsfSwiUGFyZW50U3R5bGUiOm51bGx9LCJEdXJhdGlvblN0eWxlIjp7IiRpZCI6IjYyNiIsIkZvbnRTZXR0aW5ncyI6eyIkaWQiOiI2MjciLCJGb250U2l6ZSI6MTAsIkZvbnROYW1lIjoiQ2FsaWJyaSIsIklzQm9sZCI6ZmFsc2UsIklzSXRhbGljIjpmYWxzZSwiSXNVbmRlcmxpbmVkIjpmYWxzZSwiUGFyZW50U3R5bGUiOm51bGx9LCJBdXRvU2l6ZSI6MCwiRm9yZWdyb3VuZCI6eyIkaWQiOiI2MjgiLCJDb2xvciI6eyIkcmVmIjoiOTMifX0sIk1heFdpZHRoIjoyMDAuMCwiTWF4SGVpZ2h0IjoiSW5maW5pdHkiLCJTbWFydEZvcmVncm91bmRJc0FjdGl2ZSI6ZmFsc2UsIkhvcml6b250YWxBbGlnbm1lbnQiOjAsIlZlcnRpY2FsQWxpZ25tZW50IjowLCJTbWFydEZvcmVncm91bmQiOm51bGwsIkJhY2tncm91bmRGaWxsVHlwZSI6MCwiTWFyZ2luIjp7IiRpZCI6IjYyOSIsIlRvcCI6MCwiTGVmdCI6MCwiUmlnaHQiOjAsIkJvdHRvbSI6MH0sIlBhZGRpbmciOnsiJGlkIjoiNjMwIiwiVG9wIjowLCJMZWZ0IjowLCJSaWdodCI6MCwiQm90dG9tIjowfSwiQmFja2dyb3VuZCI6eyIkcmVmIjoiOTYifSwiSXNWaXNpYmxlIjp0cnVlLCJXaWR0aCI6MC4wLCJIZWlnaHQiOjAuMCwiQm9yZGVyU3R5bGUiOnsiJGlkIjoiNjMxIiwiTGluZUNvbG9yIjpudWxsLCJMaW5lV2VpZ2h0IjowLjAsIkxpbmVUeXBlIjowLCJQYXJlbnRTdHlsZSI6bnVsbH0sIlBhcmVudFN0eWxlIjpudWxsfSwiSG9yaXpvbnRhbENvbm5lY3RvclN0eWxlIjp7IiRpZCI6IjYzMiIsIkxpbmVDb2xvciI6eyIkcmVmIjoiOTgifSwiTGluZVdlaWdodCI6MS4wLCJMaW5lVHlwZSI6MCwiUGFyZW50U3R5bGUiOm51bGx9LCJWZXJ0aWNhbENvbm5lY3RvclN0eWxlIjp7IiRpZCI6IjYzMyIsIkxpbmVDb2xvciI6eyIkcmVmIjoiMTAxIn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1LCJJc0JlbG93VGltZWJhbmQiOnRydWUsIlBlcmNlbnRhZ2VDb21wbGV0ZVNoYXBlT3BhY2l0eSI6MzUsIlNoYXBlU3R5bGUiOnsiJGlkIjoiNjM0IiwiTWFyZ2luIjp7IiRpZCI6IjYzNSIsIlRvcCI6MCwiTGVmdCI6NCwiUmlnaHQiOjQsIkJvdHRvbSI6MH0sIlBhZGRpbmciOnsiJGlkIjoiNjM2IiwiVG9wIjowLCJMZWZ0IjowLCJSaWdodCI6MCwiQm90dG9tIjowfSwiQmFja2dyb3VuZCI6eyIkaWQiOiI2MzciLCJDb2xvciI6eyIkaWQiOiI2MzgiLCJBIjoyNTUsIlIiOjI1NCwiRyI6MTg2LCJCIjoxMH19LCJJc1Zpc2libGUiOnRydWUsIldpZHRoIjowLjAsIkhlaWdodCI6MTYuMCwiQm9yZGVyU3R5bGUiOnsiJGlkIjoiNjM5IiwiTGluZUNvbG9yIjp7IiRyZWYiOiIxMDkifSwiTGluZVdlaWdodCI6MC4wLCJMaW5lVHlwZSI6MCwiUGFyZW50U3R5bGUiOm51bGx9LCJQYXJlbnRTdHlsZSI6bnVsbH0sIlRpdGxlU3R5bGUiOnsiJGlkIjoiNjQwIiwiRm9udFNldHRpbmdzIjp7IiRpZCI6IjY0MSIsIkZvbnRTaXplIjoxMSwiRm9udE5hbWUiOiJDYWxpYnJpIiwiSXNCb2xkIjpmYWxzZSwiSXNJdGFsaWMiOmZhbHNlLCJJc1VuZGVybGluZWQiOmZhbHNlLCJQYXJlbnRTdHlsZSI6bnVsbH0sIkF1dG9TaXplIjowLCJGb3JlZ3JvdW5kIjp7IiRpZCI6IjY0MiIsIkNvbG9yIjp7IiRpZCI6IjY0MyIsIkEiOjI1NSwiUiI6NzIsIkciOjcyLCJCIjo3Mn19LCJNYXhXaWR0aCI6OTYwLjAsIk1heEhlaWdodCI6IkluZmluaXR5IiwiU21hcnRGb3JlZ3JvdW5kSXNBY3RpdmUiOmZhbHNlLCJIb3Jpem9udGFsQWxpZ25tZW50IjoxLCJWZXJ0aWNhbEFsaWdubWVudCI6MCwiU21hcnRGb3JlZ3JvdW5kIjpudWxsLCJCYWNrZ3JvdW5kRmlsbFR5cGUiOjAsIk1hcmdpbiI6eyIkaWQiOiI2NDQiLCJUb3AiOjAsIkxlZnQiOjAsIlJpZ2h0IjowLCJCb3R0b20iOjB9LCJQYWRkaW5nIjp7IiRpZCI6IjY0NSIsIlRvcCI6MCwiTGVmdCI6MCwiUmlnaHQiOjAsIkJvdHRvbSI6MH0sIkJhY2tncm91bmQiOnsiJHJlZiI6IjExNyJ9LCJJc1Zpc2libGUiOnRydWUsIldpZHRoIjowLjAsIkhlaWdodCI6MC4wLCJCb3JkZXJTdHlsZSI6eyIkaWQiOiI2NDYiLCJMaW5lQ29sb3IiOm51bGwsIkxpbmVXZWlnaHQiOjAuMCwiTGluZVR5cGUiOjAsIlBhcmVudFN0eWxlIjpudWxsfSwiUGFyZW50U3R5bGUiOm51bGx9LCJEYXRlU3R5bGUiOnsiJGlkIjoiNjQ3IiwiRm9udFNldHRpbmdzIjp7IiRpZCI6IjY0OCIsIkZvbnRTaXplIjoxMCwiRm9udE5hbWUiOiJDYWxpYnJpIiwiSXNCb2xkIjpmYWxzZSwiSXNJdGFsaWMiOmZhbHNlLCJJc1VuZGVybGluZWQiOmZhbHNlLCJQYXJlbnRTdHlsZSI6bnVsbH0sIkF1dG9TaXplIjowLCJGb3JlZ3JvdW5kIjp7IiRpZCI6IjY0OSIsIkNvbG9yIjp7IiRpZCI6IjY1M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jUxIiwiVG9wIjowLCJMZWZ0IjowLCJSaWdodCI6MCwiQm90dG9tIjowfSwiUGFkZGluZyI6eyIkaWQiOiI2NTIiLCJUb3AiOjAsIkxlZnQiOjAsIlJpZ2h0IjowLCJCb3R0b20iOjB9LCJCYWNrZ3JvdW5kIjp7IiRyZWYiOiIxMjQifSwiSXNWaXNpYmxlIjp0cnVlLCJXaWR0aCI6MC4wLCJIZWlnaHQiOjAuMCwiQm9yZGVyU3R5bGUiOnsiJGlkIjoiNjUzIiwiTGluZUNvbG9yIjpudWxsLCJMaW5lV2VpZ2h0IjowLjAsIkxpbmVUeXBlIjowLCJQYXJlbnRTdHlsZSI6bnVsbH0sIlBhcmVudFN0eWxlIjpudWxsfSwiRGF0ZUZvcm1hdCI6eyIkaWQiOiI2NTQ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jEsIlNtYXJ0RHVyYXRpb25BY3RpdmF0ZWQiOmZhbHNlLCJEYXRlRm9ybWF0Ijp7IiRyZWYiOiI2NTQifSwiSWQiOiIxNTQ4YTQ1OS0yOWQ1LTQyZjAtOGViYi1jMzY0NjkwZTM4NjUiLCJJbXBvcnRJZCI6bnVsbCwiVGl0bGUiOiJJbnRlZ3JhdGlvbiBJIiwiTm90ZSI6bnVsbCwiSHlwZXJsaW5rIjp7IiRpZCI6IjY1NSIsIkFkZHJlc3MiOiIiLCJTdWJBZGRyZXNzIjoiIn0sIklzQ2hhbmdlZCI6ZmFsc2UsIklzTmV3IjpmYWxzZX0sIkluZGV4IjowfSx7IiRpZCI6IjY1NiIsIl9hdHRhY2hlZE1pbGVzdG9uZXMiOltdLCJUYXNrRGVmaW5pdGlvbiI6eyIkaWQiOiI2NTciLCJHcm91cE5hbWUiOiI0ZDFmMjA3OS0yMmU3LTQ3YjctOGI2Yy02OGM5OGMxYjY4MzMiLCJTdGFydERhdGUiOiIyMDE5LTA2LTMwVDAwOjAwOjAwIiwiRW5kRGF0ZSI6IjIwMTktMDgtMTdUMTE6NTk6MDAiLCJQZXJjZW50YWdlQ29tcGxldGUiOm51bGwsIlN0eWxlIjp7IiRpZCI6IjY1OCIsIlNoYXBlIjo2LCJTaGFwZVRoaWNrbmVzcyI6MSwiRHVyYXRpb25Gb3JtYXQiOjAsIkluY2x1ZGVOb25Xb3JraW5nRGF5c0luRHVyYXRpb24iOmZhbHNlLCJQZXJjZW50YWdlQ29tcGxldGVTdHlsZSI6eyIkaWQiOiI2NTkiLCJGb250U2V0dGluZ3MiOnsiJGlkIjoiNjYw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Y2MSIsIlRvcCI6MCwiTGVmdCI6MCwiUmlnaHQiOjAsIkJvdHRvbSI6MH0sIlBhZGRpbmciOnsiJGlkIjoiNjYyIiwiVG9wIjowLCJMZWZ0IjowLCJSaWdodCI6MCwiQm90dG9tIjowfSwiQmFja2dyb3VuZCI6eyIkcmVmIjoiODkifSwiSXNWaXNpYmxlIjp0cnVlLCJXaWR0aCI6MC4wLCJIZWlnaHQiOjAuMCwiQm9yZGVyU3R5bGUiOnsiJGlkIjoiNjYzIiwiTGluZUNvbG9yIjpudWxsLCJMaW5lV2VpZ2h0IjowLjAsIkxpbmVUeXBlIjowLCJQYXJlbnRTdHlsZSI6bnVsbH0sIlBhcmVudFN0eWxlIjpudWxsfSwiRHVyYXRpb25TdHlsZSI6eyIkaWQiOiI2NjQiLCJGb250U2V0dGluZ3MiOnsiJGlkIjoiNjY1IiwiRm9udFNpemUiOjEwLCJGb250TmFtZSI6IkNhbGlicmkiLCJJc0JvbGQiOmZhbHNlLCJJc0l0YWxpYyI6ZmFsc2UsIklzVW5kZXJsaW5lZCI6ZmFsc2UsIlBhcmVudFN0eWxlIjpudWxsfSwiQXV0b1NpemUiOjAsIkZvcmVncm91bmQiOnsiJGlkIjoiNjY2IiwiQ29sb3IiOnsiJHJlZiI6IjkzIn19LCJNYXhXaWR0aCI6MjAwLjAsIk1heEhlaWdodCI6IkluZmluaXR5IiwiU21hcnRGb3JlZ3JvdW5kSXNBY3RpdmUiOmZhbHNlLCJIb3Jpem9udGFsQWxpZ25tZW50IjowLCJWZXJ0aWNhbEFsaWdubWVudCI6MCwiU21hcnRGb3JlZ3JvdW5kIjpudWxsLCJCYWNrZ3JvdW5kRmlsbFR5cGUiOjAsIk1hcmdpbiI6eyIkaWQiOiI2NjciLCJUb3AiOjAsIkxlZnQiOjAsIlJpZ2h0IjowLCJCb3R0b20iOjB9LCJQYWRkaW5nIjp7IiRpZCI6IjY2OCIsIlRvcCI6MCwiTGVmdCI6MCwiUmlnaHQiOjAsIkJvdHRvbSI6MH0sIkJhY2tncm91bmQiOnsiJHJlZiI6Ijk2In0sIklzVmlzaWJsZSI6dHJ1ZSwiV2lkdGgiOjAuMCwiSGVpZ2h0IjowLjAsIkJvcmRlclN0eWxlIjp7IiRpZCI6IjY2OSIsIkxpbmVDb2xvciI6bnVsbCwiTGluZVdlaWdodCI6MC4wLCJMaW5lVHlwZSI6MCwiUGFyZW50U3R5bGUiOm51bGx9LCJQYXJlbnRTdHlsZSI6bnVsbH0sIkhvcml6b250YWxDb25uZWN0b3JTdHlsZSI6eyIkaWQiOiI2NzAiLCJMaW5lQ29sb3IiOnsiJHJlZiI6Ijk4In0sIkxpbmVXZWlnaHQiOjEuMCwiTGluZVR5cGUiOjAsIlBhcmVudFN0eWxlIjpudWxsfSwiVmVydGljYWxDb25uZWN0b3JTdHlsZSI6eyIkaWQiOiI2NzEiLCJMaW5lQ29sb3IiOnsiJHJlZiI6IjEwM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NSwiSXNCZWxvd1RpbWViYW5kIjp0cnVlLCJQZXJjZW50YWdlQ29tcGxldGVTaGFwZU9wYWNpdHkiOjM1LCJTaGFwZVN0eWxlIjp7IiRpZCI6IjY3MiIsIk1hcmdpbiI6eyIkaWQiOiI2NzMiLCJUb3AiOjAsIkxlZnQiOjQsIlJpZ2h0Ijo0LCJCb3R0b20iOjB9LCJQYWRkaW5nIjp7IiRpZCI6IjY3NCIsIlRvcCI6MCwiTGVmdCI6MCwiUmlnaHQiOjAsIkJvdHRvbSI6MH0sIkJhY2tncm91bmQiOnsiJGlkIjoiNjc1IiwiQ29sb3IiOnsiJGlkIjoiNjc2IiwiQSI6MjU1LCJSIjoyNTQsIkciOjE4NiwiQiI6MTB9fSwiSXNWaXNpYmxlIjp0cnVlLCJXaWR0aCI6MC4wLCJIZWlnaHQiOjE2LjAsIkJvcmRlclN0eWxlIjp7IiRpZCI6IjY3NyIsIkxpbmVDb2xvciI6eyIkcmVmIjoiMTA5In0sIkxpbmVXZWlnaHQiOjAuMCwiTGluZVR5cGUiOjAsIlBhcmVudFN0eWxlIjpudWxsfSwiUGFyZW50U3R5bGUiOm51bGx9LCJUaXRsZVN0eWxlIjp7IiRpZCI6IjY3OCIsIkZvbnRTZXR0aW5ncyI6eyIkaWQiOiI2NzkiLCJGb250U2l6ZSI6MTEsIkZvbnROYW1lIjoiQ2FsaWJyaSIsIklzQm9sZCI6ZmFsc2UsIklzSXRhbGljIjpmYWxzZSwiSXNVbmRlcmxpbmVkIjpmYWxzZSwiUGFyZW50U3R5bGUiOm51bGx9LCJBdXRvU2l6ZSI6MCwiRm9yZWdyb3VuZCI6eyIkaWQiOiI2ODAiLCJDb2xvciI6eyIkaWQiOiI2ODEiLCJBIjoyNTUsIlIiOjcyLCJHIjo3MiwiQiI6NzJ9fSwiTWF4V2lkdGgiOjk2MC4wLCJNYXhIZWlnaHQiOiJJbmZpbml0eSIsIlNtYXJ0Rm9yZWdyb3VuZElzQWN0aXZlIjpmYWxzZSwiSG9yaXpvbnRhbEFsaWdubWVudCI6MSwiVmVydGljYWxBbGlnbm1lbnQiOjAsIlNtYXJ0Rm9yZWdyb3VuZCI6bnVsbCwiQmFja2dyb3VuZEZpbGxUeXBlIjowLCJNYXJnaW4iOnsiJGlkIjoiNjgyIiwiVG9wIjowLCJMZWZ0IjowLCJSaWdodCI6MCwiQm90dG9tIjowfSwiUGFkZGluZyI6eyIkaWQiOiI2ODMiLCJUb3AiOjAsIkxlZnQiOjAsIlJpZ2h0IjowLCJCb3R0b20iOjB9LCJCYWNrZ3JvdW5kIjp7IiRyZWYiOiIxMTcifSwiSXNWaXNpYmxlIjp0cnVlLCJXaWR0aCI6MC4wLCJIZWlnaHQiOjAuMCwiQm9yZGVyU3R5bGUiOnsiJGlkIjoiNjg0IiwiTGluZUNvbG9yIjpudWxsLCJMaW5lV2VpZ2h0IjowLjAsIkxpbmVUeXBlIjowLCJQYXJlbnRTdHlsZSI6bnVsbH0sIlBhcmVudFN0eWxlIjpudWxsfSwiRGF0ZVN0eWxlIjp7IiRpZCI6IjY4NSIsIkZvbnRTZXR0aW5ncyI6eyIkaWQiOiI2ODYiLCJGb250U2l6ZSI6MTAsIkZvbnROYW1lIjoiQ2FsaWJyaSIsIklzQm9sZCI6ZmFsc2UsIklzSXRhbGljIjpmYWxzZSwiSXNVbmRlcmxpbmVkIjpmYWxzZSwiUGFyZW50U3R5bGUiOm51bGx9LCJBdXRvU2l6ZSI6MCwiRm9yZWdyb3VuZCI6eyIkaWQiOiI2ODciLCJDb2xvciI6eyIkaWQiOiI2ODg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Y4OSIsIlRvcCI6MCwiTGVmdCI6MCwiUmlnaHQiOjAsIkJvdHRvbSI6MH0sIlBhZGRpbmciOnsiJGlkIjoiNjkwIiwiVG9wIjowLCJMZWZ0IjowLCJSaWdodCI6MCwiQm90dG9tIjowfSwiQmFja2dyb3VuZCI6eyIkcmVmIjoiMTI0In0sIklzVmlzaWJsZSI6dHJ1ZSwiV2lkdGgiOjAuMCwiSGVpZ2h0IjowLjAsIkJvcmRlclN0eWxlIjp7IiRpZCI6IjY5MSIsIkxpbmVDb2xvciI6bnVsbCwiTGluZVdlaWdodCI6MC4wLCJMaW5lVHlwZSI6MCwiUGFyZW50U3R5bGUiOm51bGx9LCJQYXJlbnRTdHlsZSI6bnVsbH0sIkRhdGVGb3JtYXQiOnsiJGlkIjoiNjk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yLCJTbWFydER1cmF0aW9uQWN0aXZhdGVkIjpmYWxzZSwiRGF0ZUZvcm1hdCI6eyIkcmVmIjoiNjkyIn0sIklkIjoiNTI2ZGU1YjYtOWU5Ny00OTdmLTlhNTYtMjVkNDUzYmViNjIzIiwiSW1wb3J0SWQiOm51bGwsIlRpdGxlIjoiSW50ZWdyYXRpb24gSUkiLCJOb3RlIjpudWxsLCJIeXBlcmxpbmsiOnsiJGlkIjoiNjkzIiwiQWRkcmVzcyI6IiIsIlN1YkFkZHJlc3MiOiIifSwiSXNDaGFuZ2VkIjpmYWxzZSwiSXNOZXciOmZhbHNlfSwiSW5kZXgiOjB9LHsiJGlkIjoiNjk0IiwiX2F0dGFjaGVkTWlsZXN0b25lcyI6W10sIlRhc2tEZWZpbml0aW9uIjp7IiRpZCI6IjY5NSIsIkdyb3VwTmFtZSI6IjRkMWYyMDc5LTIyZTctNDdiNy04YjZjLTY4Yzk4YzFiNjgzMyIsIlN0YXJ0RGF0ZSI6IjIwMTktMDgtMThUMDA6MDA6MDBaIiwiRW5kRGF0ZSI6IjIwMTktMTAtMDRUMTE6NTk6MDAiLCJQZXJjZW50YWdlQ29tcGxldGUiOm51bGwsIlN0eWxlIjp7IiRpZCI6IjY5NiIsIlNoYXBlIjo2LCJTaGFwZVRoaWNrbmVzcyI6MSwiRHVyYXRpb25Gb3JtYXQiOjAsIkluY2x1ZGVOb25Xb3JraW5nRGF5c0luRHVyYXRpb24iOmZhbHNlLCJQZXJjZW50YWdlQ29tcGxldGVTdHlsZSI6eyIkaWQiOiI2OTciLCJGb250U2V0dGluZ3MiOnsiJGlkIjoiNjk4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Y5OSIsIlRvcCI6MCwiTGVmdCI6MCwiUmlnaHQiOjAsIkJvdHRvbSI6MH0sIlBhZGRpbmciOnsiJGlkIjoiNzAwIiwiVG9wIjowLCJMZWZ0IjowLCJSaWdodCI6MCwiQm90dG9tIjowfSwiQmFja2dyb3VuZCI6eyIkcmVmIjoiODkifSwiSXNWaXNpYmxlIjp0cnVlLCJXaWR0aCI6MC4wLCJIZWlnaHQiOjAuMCwiQm9yZGVyU3R5bGUiOnsiJGlkIjoiNzAxIiwiTGluZUNvbG9yIjpudWxsLCJMaW5lV2VpZ2h0IjowLjAsIkxpbmVUeXBlIjowLCJQYXJlbnRTdHlsZSI6bnVsbH0sIlBhcmVudFN0eWxlIjpudWxsfSwiRHVyYXRpb25TdHlsZSI6eyIkaWQiOiI3MDIiLCJGb250U2V0dGluZ3MiOnsiJGlkIjoiNzAzIiwiRm9udFNpemUiOjEwLCJGb250TmFtZSI6IkNhbGlicmkiLCJJc0JvbGQiOmZhbHNlLCJJc0l0YWxpYyI6ZmFsc2UsIklzVW5kZXJsaW5lZCI6ZmFsc2UsIlBhcmVudFN0eWxlIjpudWxsfSwiQXV0b1NpemUiOjAsIkZvcmVncm91bmQiOnsiJGlkIjoiNzA0IiwiQ29sb3IiOnsiJHJlZiI6IjkzIn19LCJNYXhXaWR0aCI6MjAwLjAsIk1heEhlaWdodCI6IkluZmluaXR5IiwiU21hcnRGb3JlZ3JvdW5kSXNBY3RpdmUiOmZhbHNlLCJIb3Jpem9udGFsQWxpZ25tZW50IjowLCJWZXJ0aWNhbEFsaWdubWVudCI6MCwiU21hcnRGb3JlZ3JvdW5kIjpudWxsLCJCYWNrZ3JvdW5kRmlsbFR5cGUiOjAsIk1hcmdpbiI6eyIkaWQiOiI3MDUiLCJUb3AiOjAsIkxlZnQiOjAsIlJpZ2h0IjowLCJCb3R0b20iOjB9LCJQYWRkaW5nIjp7IiRpZCI6IjcwNiIsIlRvcCI6MCwiTGVmdCI6MCwiUmlnaHQiOjAsIkJvdHRvbSI6MH0sIkJhY2tncm91bmQiOnsiJHJlZiI6Ijk2In0sIklzVmlzaWJsZSI6dHJ1ZSwiV2lkdGgiOjAuMCwiSGVpZ2h0IjowLjAsIkJvcmRlclN0eWxlIjp7IiRpZCI6IjcwNyIsIkxpbmVDb2xvciI6bnVsbCwiTGluZVdlaWdodCI6MC4wLCJMaW5lVHlwZSI6MCwiUGFyZW50U3R5bGUiOm51bGx9LCJQYXJlbnRTdHlsZSI6bnVsbH0sIkhvcml6b250YWxDb25uZWN0b3JTdHlsZSI6eyIkaWQiOiI3MDgiLCJMaW5lQ29sb3IiOnsiJHJlZiI6Ijk4In0sIkxpbmVXZWlnaHQiOjEuMCwiTGluZVR5cGUiOjAsIlBhcmVudFN0eWxlIjpudWxsfSwiVmVydGljYWxDb25uZWN0b3JTdHlsZSI6eyIkaWQiOiI3MDkiLCJMaW5lQ29sb3IiOnsiJHJlZiI6IjEwM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NSwiSXNCZWxvd1RpbWViYW5kIjp0cnVlLCJQZXJjZW50YWdlQ29tcGxldGVTaGFwZU9wYWNpdHkiOjM1LCJTaGFwZVN0eWxlIjp7IiRpZCI6IjcxMCIsIk1hcmdpbiI6eyIkaWQiOiI3MTEiLCJUb3AiOjAsIkxlZnQiOjQsIlJpZ2h0Ijo0LCJCb3R0b20iOjB9LCJQYWRkaW5nIjp7IiRpZCI6IjcxMiIsIlRvcCI6MCwiTGVmdCI6MCwiUmlnaHQiOjAsIkJvdHRvbSI6MH0sIkJhY2tncm91bmQiOnsiJGlkIjoiNzEzIiwiQ29sb3IiOnsiJGlkIjoiNzE0IiwiQSI6MjU1LCJSIjoyNTQsIkciOjE4NiwiQiI6MTB9fSwiSXNWaXNpYmxlIjp0cnVlLCJXaWR0aCI6MC4wLCJIZWlnaHQiOjE2LjAsIkJvcmRlclN0eWxlIjp7IiRpZCI6IjcxNSIsIkxpbmVDb2xvciI6eyIkcmVmIjoiMTA5In0sIkxpbmVXZWlnaHQiOjAuMCwiTGluZVR5cGUiOjAsIlBhcmVudFN0eWxlIjpudWxsfSwiUGFyZW50U3R5bGUiOm51bGx9LCJUaXRsZVN0eWxlIjp7IiRpZCI6IjcxNiIsIkZvbnRTZXR0aW5ncyI6eyIkaWQiOiI3MTciLCJGb250U2l6ZSI6MTEsIkZvbnROYW1lIjoiQ2FsaWJyaSIsIklzQm9sZCI6ZmFsc2UsIklzSXRhbGljIjpmYWxzZSwiSXNVbmRlcmxpbmVkIjpmYWxzZSwiUGFyZW50U3R5bGUiOm51bGx9LCJBdXRvU2l6ZSI6MCwiRm9yZWdyb3VuZCI6eyIkaWQiOiI3MTgiLCJDb2xvciI6eyIkaWQiOiI3MTkiLCJBIjoyNTUsIlIiOjcyLCJHIjo3MiwiQiI6NzJ9fSwiTWF4V2lkdGgiOjk2MC4wLCJNYXhIZWlnaHQiOiJJbmZpbml0eSIsIlNtYXJ0Rm9yZWdyb3VuZElzQWN0aXZlIjpmYWxzZSwiSG9yaXpvbnRhbEFsaWdubWVudCI6MSwiVmVydGljYWxBbGlnbm1lbnQiOjAsIlNtYXJ0Rm9yZWdyb3VuZCI6bnVsbCwiQmFja2dyb3VuZEZpbGxUeXBlIjowLCJNYXJnaW4iOnsiJGlkIjoiNzIwIiwiVG9wIjowLCJMZWZ0IjowLCJSaWdodCI6MCwiQm90dG9tIjowfSwiUGFkZGluZyI6eyIkaWQiOiI3MjEiLCJUb3AiOjAsIkxlZnQiOjAsIlJpZ2h0IjowLCJCb3R0b20iOjB9LCJCYWNrZ3JvdW5kIjp7IiRyZWYiOiIxMTcifSwiSXNWaXNpYmxlIjp0cnVlLCJXaWR0aCI6MC4wLCJIZWlnaHQiOjAuMCwiQm9yZGVyU3R5bGUiOnsiJGlkIjoiNzIyIiwiTGluZUNvbG9yIjpudWxsLCJMaW5lV2VpZ2h0IjowLjAsIkxpbmVUeXBlIjowLCJQYXJlbnRTdHlsZSI6bnVsbH0sIlBhcmVudFN0eWxlIjpudWxsfSwiRGF0ZVN0eWxlIjp7IiRpZCI6IjcyMyIsIkZvbnRTZXR0aW5ncyI6eyIkaWQiOiI3MjQiLCJGb250U2l6ZSI6MTAsIkZvbnROYW1lIjoiQ2FsaWJyaSIsIklzQm9sZCI6ZmFsc2UsIklzSXRhbGljIjpmYWxzZSwiSXNVbmRlcmxpbmVkIjpmYWxzZSwiUGFyZW50U3R5bGUiOm51bGx9LCJBdXRvU2l6ZSI6MCwiRm9yZWdyb3VuZCI6eyIkaWQiOiI3MjUiLCJDb2xvciI6eyIkaWQiOiI3MjY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yNyIsIlRvcCI6MCwiTGVmdCI6MCwiUmlnaHQiOjAsIkJvdHRvbSI6MH0sIlBhZGRpbmciOnsiJGlkIjoiNzI4IiwiVG9wIjowLCJMZWZ0IjowLCJSaWdodCI6MCwiQm90dG9tIjowfSwiQmFja2dyb3VuZCI6eyIkcmVmIjoiMTI0In0sIklzVmlzaWJsZSI6dHJ1ZSwiV2lkdGgiOjAuMCwiSGVpZ2h0IjowLjAsIkJvcmRlclN0eWxlIjp7IiRpZCI6IjcyOSIsIkxpbmVDb2xvciI6bnVsbCwiTGluZVdlaWdodCI6MC4wLCJMaW5lVHlwZSI6MCwiUGFyZW50U3R5bGUiOm51bGx9LCJQYXJlbnRTdHlsZSI6bnVsbH0sIkRhdGVGb3JtYXQiOnsiJGlkIjoiNzM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zLCJTbWFydER1cmF0aW9uQWN0aXZhdGVkIjpmYWxzZSwiRGF0ZUZvcm1hdCI6eyIkcmVmIjoiNzMwIn0sIklkIjoiMmU5MjFlOTUtY2Q4ZC00YjEzLWExMzUtMDBiYzdiMjFiZjRjIiwiSW1wb3J0SWQiOm51bGwsIlRpdGxlIjoiSW50ZWdyYXRpb24gSUlJIiwiTm90ZSI6bnVsbCwiSHlwZXJsaW5rIjp7IiRpZCI6IjczMSIsIkFkZHJlc3MiOiIiLCJTdWJBZGRyZXNzIjoiIn0sIklzQ2hhbmdlZCI6ZmFsc2UsIklzTmV3IjpmYWxzZX0sIkluZGV4IjowfV0sIk1pbGVzdG9uZXMiOlt7IiRpZCI6IjczMiIsIklkIjoiMjkwNmU2MmMtMmQ2NC00MjNhLThhNmYtZjBjZmZjZTM0M2ZkIiwiSW5kZXgiOjE2LCJHcm91cElkIjoiNzZjYTFkZTUtNzZlYS00MzBjLTk3MDctZjllZjRjYjBhMzY2IiwiVGl0bGUiOiJQZXJmb3JtYW5jZSBWYWxpZGF0aW9uIiwiRGF0ZVRpbWUiOiIyMDE5LTAzLTE0VDExOjU5OjAwIiwiUGVyY2VudGFnZUNvbXBsZXRlIjpudWxsLCJOb3RlIjpudWxsLCJTdHlsZSI6eyIkaWQiOiI3MzMiLCJUaXRsZVN0eWxlIjp7IiRpZCI6IjczNCIsIkZvbnRTZXR0aW5ncyI6eyIkaWQiOiI3MzUiLCJGb250U2l6ZSI6MTEsIkZvbnROYW1lIjoiQ2FsaWJyaSIsIklzQm9sZCI6dHJ1ZSwiSXNJdGFsaWMiOmZhbHNlLCJJc1VuZGVybGluZWQiOmZhbHNlLCJQYXJlbnRTdHlsZSI6bnVsbH0sIkF1dG9TaXplIjowLCJGb3JlZ3JvdW5kIjp7IiRpZCI6IjczNiIsIkNvbG9yIjp7IiRpZCI6IjczNyIsIkEiOjI1NSwiUiI6MTI3LCJHIjo5NiwiQiI6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m51bGwsIlBhcmVudFN0eWxlIjpudWxsfSwiRGF0ZVN0eWxlIjp7IiRpZCI6IjczOCIsIkZvbnRTZXR0aW5ncyI6eyIkaWQiOiI3MzkiLCJGb250U2l6ZSI6MTAsIkZvbnROYW1lIjoiQ2FsaWJyaSIsIklzQm9sZCI6ZmFsc2UsIklzSXRhbGljIjpmYWxzZSwiSXNVbmRlcmxpbmVkIjpmYWxzZSwiUGFyZW50U3R5bGUiOm51bGx9LCJBdXRvU2l6ZSI6MCwiRm9yZWdyb3VuZCI6eyIkaWQiOiI3NDAiLCJDb2xvciI6eyIkaWQiOiI3NDE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yZWYiOiI3OCJ9LCJQYWRkaW5nIjp7IiRyZWYiOiI3OSJ9LCJCYWNrZ3JvdW5kIjp7IiRyZWYiOiI4MCJ9LCJJc1Zpc2libGUiOmZhbHNlLCJXaWR0aCI6MC4wLCJIZWlnaHQiOjAuMCwiQm9yZGVyU3R5bGUiOm51bGwsIlBhcmVudFN0eWxlIjpudWxsfSwiVGl0bGVQb3NpdGlvbiI6IlJpZ2h0IiwiRGF0ZVBvc2l0aW9uIjoiTGVmdCIsIlNoYXBlVHlwZSI6MSwiU2hhcGVTaXplIjowLCJTaGFwZVN0eWxlIjp7IiRpZCI6Ijc0MiIsIk1hcmdpbiI6eyIkcmVmIjoiNjAifSwiUGFkZGluZyI6eyIkcmVmIjoiNjEifSwiQmFja2dyb3VuZCI6eyIkaWQiOiI3NDMiLCJDb2xvciI6eyIkaWQiOiI3NDQiLCJBIjoyNTUsIlIiOjIwNiwiRyI6MTQ2LCJCIjowfX0sIklzVmlzaWJsZSI6dHJ1ZSwiV2lkdGgiOjEyLjAsIkhlaWdodCI6MTQuMCwiQm9yZGVyU3R5bGUiOnsiJGlkIjoiNzQ1IiwiTGluZUNvbG9yIjp7IiRyZWYiOiI2NSJ9LCJMaW5lV2VpZ2h0IjowLjAsIkxpbmVUeXBlIjowLCJQYXJlbnRTdHlsZSI6bnVsbH0sIlBhcmVudFN0eWxlIjpudWxsfSwiRGF0ZUZvcm1hdCI6eyIkaWQiOiI3NDY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X0sIkh5cGVybGluayI6eyIkaWQiOiI3NDciLCJBZGRyZXNzIjoiIiwiU3ViQWRkcmVzcyI6IiJ9LCJJbXBvcnRJZCI6IiJ9LHsiJGlkIjoiNzQ4IiwiSWQiOiI0YmVlMWNiZS03Mjc1LTRhNzAtOGViMS02ZWFlYTFkM2Q0MmMiLCJJbmRleCI6MTcsIkdyb3VwSWQiOiI3NmNhMWRlNS03NmVhLTQzMGMtOTcwNy1mOWVmNGNiMGEzNjYiLCJUaXRsZSI6IlRlc3QgQ29tcGxldGUiLCJEYXRlVGltZSI6IjIwMTktMDUtMTRUMTE6NTk6MDAiLCJQZXJjZW50YWdlQ29tcGxldGUiOm51bGwsIk5vdGUiOm51bGwsIlN0eWxlIjp7IiRpZCI6Ijc0OSIsIlRpdGxlU3R5bGUiOnsiJGlkIjoiNzUwIiwiRm9udFNldHRpbmdzIjp7IiRpZCI6Ijc1MSIsIkZvbnRTaXplIjoxMSwiRm9udE5hbWUiOiJDYWxpYnJpIiwiSXNCb2xkIjp0cnVlLCJJc0l0YWxpYyI6ZmFsc2UsIklzVW5kZXJsaW5lZCI6ZmFsc2UsIlBhcmVudFN0eWxlIjpudWxsfSwiQXV0b1NpemUiOjAsIkZvcmVncm91bmQiOnsiJGlkIjoiNzUyIiwiQ29sb3IiOnsiJGlkIjoiNzUzIiwiQSI6MjU1LCJSIjoxMjcsIkciOjk2LCJCIjow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bnVsbCwiUGFyZW50U3R5bGUiOm51bGx9LCJEYXRlU3R5bGUiOnsiJGlkIjoiNzU0IiwiRm9udFNldHRpbmdzIjp7IiRpZCI6Ijc1NSIsIkZvbnRTaXplIjoxMCwiRm9udE5hbWUiOiJDYWxpYnJpIiwiSXNCb2xkIjpmYWxzZSwiSXNJdGFsaWMiOmZhbHNlLCJJc1VuZGVybGluZWQiOmZhbHNlLCJQYXJlbnRTdHlsZSI6bnVsbH0sIkF1dG9TaXplIjowLCJGb3JlZ3JvdW5kIjp7IiRpZCI6Ijc1NiIsIkNvbG9yIjp7IiRpZCI6Ijc1NyIsIkEiOjI1NSwiUiI6NjgsIkciOjg0LCJCIjoxMDZ9fSwiTWF4V2lkdGgiOjIwMC4wLCJNYXhIZWlnaHQiOiJJbmZpbml0eSIsIlNtYXJ0Rm9yZWdyb3VuZElzQWN0aXZlIjpmYWxzZSwiSG9yaXpvbnRhbEFsaWdubWVudCI6MiwiVmVydGljYWxBbGlnbm1lbnQiOjAsIlNtYXJ0Rm9yZWdyb3VuZCI6bnVsbCwiQmFja2dyb3VuZEZpbGxUeXBlIjowLCJNYXJnaW4iOnsiJHJlZiI6Ijc4In0sIlBhZGRpbmciOnsiJHJlZiI6Ijc5In0sIkJhY2tncm91bmQiOnsiJHJlZiI6IjgwIn0sIklzVmlzaWJsZSI6ZmFsc2UsIldpZHRoIjowLjAsIkhlaWdodCI6MC4wLCJCb3JkZXJTdHlsZSI6bnVsbCwiUGFyZW50U3R5bGUiOm51bGx9LCJUaXRsZVBvc2l0aW9uIjoiUmlnaHQiLCJEYXRlUG9zaXRpb24iOiJMZWZ0IiwiU2hhcGVUeXBlIjoxLCJTaGFwZVNpemUiOjAsIlNoYXBlU3R5bGUiOnsiJGlkIjoiNzU4IiwiTWFyZ2luIjp7IiRyZWYiOiI2MCJ9LCJQYWRkaW5nIjp7IiRyZWYiOiI2MSJ9LCJCYWNrZ3JvdW5kIjp7IiRpZCI6Ijc1OSIsIkNvbG9yIjp7IiRpZCI6Ijc2MCIsIkEiOjI1NSwiUiI6MjA2LCJHIjoxNDYsIkIiOjB9fSwiSXNWaXNpYmxlIjp0cnVlLCJXaWR0aCI6MTIuMCwiSGVpZ2h0IjoxNC4wLCJCb3JkZXJTdHlsZSI6eyIkaWQiOiI3NjEiLCJMaW5lQ29sb3IiOnsiJHJlZiI6IjY1In0sIkxpbmVXZWlnaHQiOjAuMCwiTGluZVR5cGUiOjAsIlBhcmVudFN0eWxlIjpudWxsfSwiUGFyZW50U3R5bGUiOm51bGx9LCJEYXRlRm9ybWF0Ijp7IiRpZCI6Ijc2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fSwiSHlwZXJsaW5rIjp7IiRpZCI6Ijc2MyIsIkFkZHJlc3MiOiIiLCJTdWJBZGRyZXNzIjoiIn0sIkltcG9ydElkIjoiIn0seyIkaWQiOiI3NjQiLCJJZCI6IjA5MTlhZThlLWY5Y2UtNGJjOC04OTc0LTlmZmM0Zjg5MmI1NiIsIkluZGV4IjoxOCwiR3JvdXBJZCI6Ijc2Y2ExZGU1LTc2ZWEtNDMwYy05NzA3LWY5ZWY0Y2IwYTM2NiIsIlRpdGxlIjoiTW9uaXRvcmluZyIsIkRhdGVUaW1lIjoiMjAxOS0wNi0yNlQxMTo1OTowMCIsIlBlcmNlbnRhZ2VDb21wbGV0ZSI6bnVsbCwiTm90ZSI6bnVsbCwiU3R5bGUiOnsiJGlkIjoiNzY1IiwiVGl0bGVTdHlsZSI6eyIkaWQiOiI3NjYiLCJGb250U2V0dGluZ3MiOnsiJGlkIjoiNzY3IiwiRm9udFNpemUiOjExLCJGb250TmFtZSI6IkNhbGlicmkiLCJJc0JvbGQiOnRydWUsIklzSXRhbGljIjpmYWxzZSwiSXNVbmRlcmxpbmVkIjpmYWxzZSwiUGFyZW50U3R5bGUiOm51bGx9LCJBdXRvU2l6ZSI6MCwiRm9yZWdyb3VuZCI6eyIkaWQiOiI3NjgiLCJDb2xvciI6eyIkaWQiOiI3NjkiLCJBIjoyNTUsIlIiOjEyNywiRyI6OTYsIkIiOj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udWxsLCJQYXJlbnRTdHlsZSI6bnVsbH0sIkRhdGVTdHlsZSI6eyIkaWQiOiI3NzAiLCJGb250U2V0dGluZ3MiOnsiJGlkIjoiNzcxIiwiRm9udFNpemUiOjEwLCJGb250TmFtZSI6IkNhbGlicmkiLCJJc0JvbGQiOmZhbHNlLCJJc0l0YWxpYyI6ZmFsc2UsIklzVW5kZXJsaW5lZCI6ZmFsc2UsIlBhcmVudFN0eWxlIjpudWxsfSwiQXV0b1NpemUiOjAsIkZvcmVncm91bmQiOnsiJGlkIjoiNzcyIiwiQ29sb3IiOnsiJGlkIjoiNzcz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cmVmIjoiNzgifSwiUGFkZGluZyI6eyIkcmVmIjoiNzkifSwiQmFja2dyb3VuZCI6eyIkcmVmIjoiODAifSwiSXNWaXNpYmxlIjpmYWxzZSwiV2lkdGgiOjAuMCwiSGVpZ2h0IjowLjAsIkJvcmRlclN0eWxlIjpudWxsLCJQYXJlbnRTdHlsZSI6bnVsbH0sIlRpdGxlUG9zaXRpb24iOiJSaWdodCIsIkRhdGVQb3NpdGlvbiI6IkxlZnQiLCJTaGFwZVR5cGUiOjEsIlNoYXBlU2l6ZSI6MCwiU2hhcGVTdHlsZSI6eyIkaWQiOiI3NzQiLCJNYXJnaW4iOnsiJHJlZiI6IjYwIn0sIlBhZGRpbmciOnsiJHJlZiI6IjYxIn0sIkJhY2tncm91bmQiOnsiJGlkIjoiNzc1IiwiQ29sb3IiOnsiJGlkIjoiNzc2IiwiQSI6MjU1LCJSIjoyMDYsIkciOjE0NiwiQiI6MH19LCJJc1Zpc2libGUiOnRydWUsIldpZHRoIjoxMi4wLCJIZWlnaHQiOjE0LjAsIkJvcmRlclN0eWxlIjp7IiRpZCI6Ijc3NyIsIkxpbmVDb2xvciI6eyIkcmVmIjoiNjUifSwiTGluZVdlaWdodCI6MC4wLCJMaW5lVHlwZSI6MCwiUGFyZW50U3R5bGUiOm51bGx9LCJQYXJlbnRTdHlsZSI6bnVsbH0sIkRhdGVGb3JtYXQiOnsiJGlkIjoiNzc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V9LCJIeXBlcmxpbmsiOnsiJGlkIjoiNzc5IiwiQWRkcmVzcyI6IiIsIlN1YkFkZHJlc3MiOiIifSwiSW1wb3J0SWQiOiIifSx7IiRpZCI6Ijc4MCIsIklkIjoiMTZhOWY3ODEtZmJjZi00MzQ4LWE5MGQtNDE4MzVmYTMyNDllIiwiSW5kZXgiOjE5LCJHcm91cElkIjoiNzZjYTFkZTUtNzZlYS00MzBjLTk3MDctZjllZjRjYjBhMzY2IiwiVGl0bGUiOiJQaGFzZSBTeW5jIiwiRGF0ZVRpbWUiOiIyMDE5LTA4LTIwVDExOjU5OjAwIiwiUGVyY2VudGFnZUNvbXBsZXRlIjpudWxsLCJOb3RlIjpudWxsLCJTdHlsZSI6eyIkaWQiOiI3ODEiLCJUaXRsZVN0eWxlIjp7IiRpZCI6Ijc4MiIsIkZvbnRTZXR0aW5ncyI6eyIkaWQiOiI3ODMiLCJGb250U2l6ZSI6MTEsIkZvbnROYW1lIjoiQ2FsaWJyaSIsIklzQm9sZCI6dHJ1ZSwiSXNJdGFsaWMiOmZhbHNlLCJJc1VuZGVybGluZWQiOmZhbHNlLCJQYXJlbnRTdHlsZSI6bnVsbH0sIkF1dG9TaXplIjowLCJGb3JlZ3JvdW5kIjp7IiRpZCI6Ijc4NCIsIkNvbG9yIjp7IiRpZCI6Ijc4NSIsIkEiOjI1NSwiUiI6MTI3LCJHIjo5NiwiQiI6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m51bGwsIlBhcmVudFN0eWxlIjpudWxsfSwiRGF0ZVN0eWxlIjp7IiRpZCI6Ijc4NiIsIkZvbnRTZXR0aW5ncyI6eyIkaWQiOiI3ODciLCJGb250U2l6ZSI6MTAsIkZvbnROYW1lIjoiQ2FsaWJyaSIsIklzQm9sZCI6ZmFsc2UsIklzSXRhbGljIjpmYWxzZSwiSXNVbmRlcmxpbmVkIjpmYWxzZSwiUGFyZW50U3R5bGUiOm51bGx9LCJBdXRvU2l6ZSI6MCwiRm9yZWdyb3VuZCI6eyIkaWQiOiI3ODgiLCJDb2xvciI6eyIkaWQiOiI3ODk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yZWYiOiI3OCJ9LCJQYWRkaW5nIjp7IiRyZWYiOiI3OSJ9LCJCYWNrZ3JvdW5kIjp7IiRyZWYiOiI4MCJ9LCJJc1Zpc2libGUiOmZhbHNlLCJXaWR0aCI6MC4wLCJIZWlnaHQiOjAuMCwiQm9yZGVyU3R5bGUiOm51bGwsIlBhcmVudFN0eWxlIjpudWxsfSwiVGl0bGVQb3NpdGlvbiI6IlJpZ2h0IiwiRGF0ZVBvc2l0aW9uIjoiTGVmdCIsIlNoYXBlVHlwZSI6MSwiU2hhcGVTaXplIjowLCJTaGFwZVN0eWxlIjp7IiRpZCI6Ijc5MCIsIk1hcmdpbiI6eyIkcmVmIjoiNjAifSwiUGFkZGluZyI6eyIkcmVmIjoiNjEifSwiQmFja2dyb3VuZCI6eyIkaWQiOiI3OTEiLCJDb2xvciI6eyIkaWQiOiI3OTIiLCJBIjoyNTUsIlIiOjIwNiwiRyI6MTQ2LCJCIjowfX0sIklzVmlzaWJsZSI6dHJ1ZSwiV2lkdGgiOjEyLjAsIkhlaWdodCI6MTQuMCwiQm9yZGVyU3R5bGUiOnsiJGlkIjoiNzkzIiwiTGluZUNvbG9yIjp7IiRyZWYiOiI2NSJ9LCJMaW5lV2VpZ2h0IjowLjAsIkxpbmVUeXBlIjowLCJQYXJlbnRTdHlsZSI6bnVsbH0sIlBhcmVudFN0eWxlIjpudWxsfSwiRGF0ZUZvcm1hdCI6eyIkaWQiOiI3OTQ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X0sIkh5cGVybGluayI6eyIkaWQiOiI3OTUiLCJBZGRyZXNzIjoiIiwiU3ViQWRkcmVzcyI6IiJ9LCJJbXBvcnRJZCI6IiJ9LHsiJGlkIjoiNzk2IiwiSWQiOiJmYThjMWIxYS1kOWY5LTRmOGUtOTBiMy0yNzQzN2Y5MDJhMTEiLCJJbmRleCI6MjAsIkdyb3VwSWQiOiI3NmNhMWRlNS03NmVhLTQzMGMtOTcwNy1mOWVmNGNiMGEzNjYiLCJUaXRsZSI6IkxvYWQgQmFsYW5jZSIsIkRhdGVUaW1lIjoiMjAxOS0xMC0wMlQxMTo1OTowMCIsIlBlcmNlbnRhZ2VDb21wbGV0ZSI6bnVsbCwiTm90ZSI6bnVsbCwiU3R5bGUiOnsiJGlkIjoiNzk3IiwiVGl0bGVTdHlsZSI6eyIkaWQiOiI3OTgiLCJGb250U2V0dGluZ3MiOnsiJGlkIjoiNzk5IiwiRm9udFNpemUiOjExLCJGb250TmFtZSI6IkNhbGlicmkiLCJJc0JvbGQiOnRydWUsIklzSXRhbGljIjpmYWxzZSwiSXNVbmRlcmxpbmVkIjpmYWxzZSwiUGFyZW50U3R5bGUiOm51bGx9LCJBdXRvU2l6ZSI6MCwiRm9yZWdyb3VuZCI6eyIkaWQiOiI4MDAiLCJDb2xvciI6eyIkaWQiOiI4MDEiLCJBIjoyNTUsIlIiOjEyNywiRyI6OTYsIkIiOj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udWxsLCJQYXJlbnRTdHlsZSI6bnVsbH0sIkRhdGVTdHlsZSI6eyIkaWQiOiI4MDIiLCJGb250U2V0dGluZ3MiOnsiJGlkIjoiODAzIiwiRm9udFNpemUiOjEwLCJGb250TmFtZSI6IkNhbGlicmkiLCJJc0JvbGQiOmZhbHNlLCJJc0l0YWxpYyI6ZmFsc2UsIklzVW5kZXJsaW5lZCI6ZmFsc2UsIlBhcmVudFN0eWxlIjpudWxsfSwiQXV0b1NpemUiOjAsIkZvcmVncm91bmQiOnsiJGlkIjoiODA0IiwiQ29sb3IiOnsiJGlkIjoiODA1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cmVmIjoiNzgifSwiUGFkZGluZyI6eyIkcmVmIjoiNzkifSwiQmFja2dyb3VuZCI6eyIkcmVmIjoiODAifSwiSXNWaXNpYmxlIjpmYWxzZSwiV2lkdGgiOjAuMCwiSGVpZ2h0IjowLjAsIkJvcmRlclN0eWxlIjpudWxsLCJQYXJlbnRTdHlsZSI6bnVsbH0sIlRpdGxlUG9zaXRpb24iOiJSaWdodCIsIkRhdGVQb3NpdGlvbiI6IkxlZnQiLCJTaGFwZVR5cGUiOjEsIlNoYXBlU2l6ZSI6MCwiU2hhcGVTdHlsZSI6eyIkaWQiOiI4MDYiLCJNYXJnaW4iOnsiJHJlZiI6IjYwIn0sIlBhZGRpbmciOnsiJHJlZiI6IjYxIn0sIkJhY2tncm91bmQiOnsiJGlkIjoiODA3IiwiQ29sb3IiOnsiJGlkIjoiODA4IiwiQSI6MjU1LCJSIjoyMDYsIkciOjE0NiwiQiI6MH19LCJJc1Zpc2libGUiOnRydWUsIldpZHRoIjoxMi4wLCJIZWlnaHQiOjE0LjAsIkJvcmRlclN0eWxlIjp7IiRpZCI6IjgwOSIsIkxpbmVDb2xvciI6eyIkcmVmIjoiNjUifSwiTGluZVdlaWdodCI6MC4wLCJMaW5lVHlwZSI6MCwiUGFyZW50U3R5bGUiOm51bGx9LCJQYXJlbnRTdHlsZSI6bnVsbH0sIkRhdGVGb3JtYXQiOnsiJGlkIjoiODE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V9LCJIeXBlcmxpbmsiOnsiJGlkIjoiODExIiwiQWRkcmVzcyI6IiIsIlN1YkFkZHJlc3MiOiIifSwiSW1wb3J0SWQiOiIifV19LHsiJGlkIjoiODEyIiwiSWQiOiI4OTExYmNlYi02Nzk0LTQxYWQtYjM3NS02YTc5NGI2ODJmMzEiLCJJbmRleCI6MjQsIkhlYWRlclRleHQiOiJEZXZlbG9wIiwiU3R5bGUiOnsiJGlkIjoiODEzIiwiSGVhZGVyU3R5bGUiOnsiJGlkIjoiODE0IiwiVGV4dFN0eWxlIjp7IiRpZCI6IjgxNSIsIkZvbnRTZXR0aW5ncyI6eyIkaWQiOiI4MTYiLCJGb250U2l6ZSI6MTAsIkZvbnROYW1lIjoiRnJhbmtsaW4gR290aGljIE1lZGl1bSIsIklzQm9sZCI6ZmFsc2UsIklzSXRhbGljIjpmYWxzZSwiSXNVbmRlcmxpbmVkIjpmYWxzZSwiUGFyZW50U3R5bGUiOm51bGx9LCJBdXRvU2l6ZSI6MCwiRm9yZWdyb3VuZCI6eyIkaWQiOiI4MTciLCJDb2xvciI6eyIkaWQiOiI4MTgiLCJBIjoyNTUsIlIiOjM5LCJHIjoxMDMsIkIiOjB9fSwiTWF4V2lkdGgiOjAuMCwiTWF4SGVpZ2h0IjowLjAsIlNtYXJ0Rm9yZWdyb3VuZElzQWN0aXZlIjpmYWxzZSwiSG9yaXpvbnRhbEFsaWdubWVudCI6MCwiVmVydGljYWxBbGlnbm1lbnQiOjAsIlNtYXJ0Rm9yZWdyb3VuZCI6bnVsbCwiQmFja2dyb3VuZEZpbGxUeXBlIjowLCJNYXJnaW4iOnsiJHJlZiI6IjE0MCJ9LCJQYWRkaW5nIjp7IiRyZWYiOiIxNDEifSwiQmFja2dyb3VuZCI6bnVsbCwiSXNWaXNpYmxlIjpmYWxzZSwiV2lkdGgiOjAuMCwiSGVpZ2h0IjowLjAsIkJvcmRlclN0eWxlIjpudWxsLCJQYXJlbnRTdHlsZSI6bnVsbH0sIlJlY3RhbmdsZVN0eWxlIjp7IiRpZCI6IjgxOSIsIk1hcmdpbiI6eyIkcmVmIjoiMTQzIn0sIlBhZGRpbmciOnsiJHJlZiI6IjE0NCJ9LCJCYWNrZ3JvdW5kIjp7IiRpZCI6IjgyMCIsIkNvbG9yIjp7IiRpZCI6IjgyMSIsIkEiOjEyNywiUiI6MTEyLCJHIjoxNzMsIkIiOjcxfX0sIklzVmlzaWJsZSI6ZmFsc2UsIldpZHRoIjowLjAsIkhlaWdodCI6MC4wLCJCb3JkZXJTdHlsZSI6eyIkaWQiOiI4MjIiLCJMaW5lQ29sb3IiOnsiJHJlZiI6IjE0OCJ9LCJMaW5lV2VpZ2h0IjowLjAsIkxpbmVUeXBlIjowLCJQYXJlbnRTdHlsZSI6bnVsbH0sIlBhcmVudFN0eWxlIjpudWxsfSwiTWFyZ2luIjp7IiRyZWYiOiIxNTAifSwiUGFkZGluZyI6eyIkcmVmIjoiMTUxIn0sIkJhY2tncm91bmQiOm51bGwsIklzVmlzaWJsZSI6dHJ1ZSwiV2lkdGgiOjAuMCwiSGVpZ2h0IjowLjAsIkJvcmRlclN0eWxlIjpudWxsLCJQYXJlbnRTdHlsZSI6bnVsbH0sIkJhY2tncm91bmRTdHlsZSI6eyIkaWQiOiI4MjMiLCJNYXJnaW4iOnsiJHJlZiI6IjE1MyJ9LCJQYWRkaW5nIjp7IiRyZWYiOiIxNTQifSwiQmFja2dyb3VuZCI6eyIkaWQiOiI4MjQiLCJDb2xvciI6eyIkaWQiOiI4MjUiLCJBIjozOCwiUiI6MTEyLCJHIjoxNzMsIkIiOjcxfX0sIklzVmlzaWJsZSI6dHJ1ZSwiV2lkdGgiOjAuMCwiSGVpZ2h0IjowLjAsIkJvcmRlclN0eWxlIjp7IiRpZCI6IjgyNiIsIkxpbmVDb2xvciI6eyIkcmVmIjoiMTU4In0sIkxpbmVXZWlnaHQiOjAuMCwiTGluZVR5cGUiOjAsIlBhcmVudFN0eWxlIjpudWxsfSwiUGFyZW50U3R5bGUiOm51bGx9LCJJc0Fib3ZlVGltZWJhbmQiOmZhbHNlLCJNYXJnaW4iOnsiJHJlZiI6IjE2MCJ9LCJQYWRkaW5nIjp7IiRyZWYiOiIxNjEifSwiSXNWaXNpYmxlIjp0cnVlLCJXaWR0aCI6MC4wLCJIZWlnaHQiOjAuMCwiQm9yZGVyU3R5bGUiOm51bGwsIlBhcmVudFN0eWxlIjpudWxsfSwiVGFza3MiOlt7IiRpZCI6IjgyNyIsIl9hdHRhY2hlZE1pbGVzdG9uZXMiOltdLCJUYXNrRGVmaW5pdGlvbiI6eyIkaWQiOiI4MjgiLCJHcm91cE5hbWUiOiI5ZTMyOGE0Ny04MjEwLTQyNTUtYWY4Ni00NTVjMDk2NjZhZTUiLCJTdGFydERhdGUiOiIyMDE5LTA0LTAxVDAwOjAwOjAwIiwiRW5kRGF0ZSI6IjIwMTktMDUtMTNUMTE6NTk6MDAiLCJQZXJjZW50YWdlQ29tcGxldGUiOm51bGwsIlN0eWxlIjp7IiRpZCI6IjgyOSIsIlNoYXBlIjozLCJTaGFwZVRoaWNrbmVzcyI6MCwiRHVyYXRpb25Gb3JtYXQiOjAsIkluY2x1ZGVOb25Xb3JraW5nRGF5c0luRHVyYXRpb24iOmZhbHNlLCJQZXJjZW50YWdlQ29tcGxldGVTdHlsZSI6eyIkaWQiOiI4MzAiLCJGb250U2V0dGluZ3MiOnsiJGlkIjoiODMx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gzMiIsIlRvcCI6MCwiTGVmdCI6MCwiUmlnaHQiOjAsIkJvdHRvbSI6MH0sIlBhZGRpbmciOnsiJGlkIjoiODMzIiwiVG9wIjowLCJMZWZ0IjowLCJSaWdodCI6MCwiQm90dG9tIjowfSwiQmFja2dyb3VuZCI6eyIkcmVmIjoiODkifSwiSXNWaXNpYmxlIjp0cnVlLCJXaWR0aCI6MC4wLCJIZWlnaHQiOjAuMCwiQm9yZGVyU3R5bGUiOnsiJGlkIjoiODM0IiwiTGluZUNvbG9yIjpudWxsLCJMaW5lV2VpZ2h0IjowLjAsIkxpbmVUeXBlIjowLCJQYXJlbnRTdHlsZSI6bnVsbH0sIlBhcmVudFN0eWxlIjpudWxsfSwiRHVyYXRpb25TdHlsZSI6eyIkaWQiOiI4MzUiLCJGb250U2V0dGluZ3MiOnsiJGlkIjoiODM2IiwiRm9udFNpemUiOjEwLCJGb250TmFtZSI6IkNhbGlicmkiLCJJc0JvbGQiOmZhbHNlLCJJc0l0YWxpYyI6ZmFsc2UsIklzVW5kZXJsaW5lZCI6ZmFsc2UsIlBhcmVudFN0eWxlIjpudWxsfSwiQXV0b1NpemUiOjAsIkZvcmVncm91bmQiOnsiJGlkIjoiODM3IiwiQ29sb3IiOnsiJHJlZiI6IjkzIn19LCJNYXhXaWR0aCI6MjAwLjAsIk1heEhlaWdodCI6IkluZmluaXR5IiwiU21hcnRGb3JlZ3JvdW5kSXNBY3RpdmUiOmZhbHNlLCJIb3Jpem9udGFsQWxpZ25tZW50IjowLCJWZXJ0aWNhbEFsaWdubWVudCI6MCwiU21hcnRGb3JlZ3JvdW5kIjpudWxsLCJCYWNrZ3JvdW5kRmlsbFR5cGUiOjAsIk1hcmdpbiI6eyIkaWQiOiI4MzgiLCJUb3AiOjAsIkxlZnQiOjAsIlJpZ2h0IjowLCJCb3R0b20iOjB9LCJQYWRkaW5nIjp7IiRpZCI6IjgzOSIsIlRvcCI6MCwiTGVmdCI6MCwiUmlnaHQiOjAsIkJvdHRvbSI6MH0sIkJhY2tncm91bmQiOnsiJHJlZiI6Ijk2In0sIklzVmlzaWJsZSI6dHJ1ZSwiV2lkdGgiOjAuMCwiSGVpZ2h0IjowLjAsIkJvcmRlclN0eWxlIjp7IiRpZCI6Ijg0MCIsIkxpbmVDb2xvciI6bnVsbCwiTGluZVdlaWdodCI6MC4wLCJMaW5lVHlwZSI6MCwiUGFyZW50U3R5bGUiOm51bGx9LCJQYXJlbnRTdHlsZSI6bnVsbH0sIkhvcml6b250YWxDb25uZWN0b3JTdHlsZSI6eyIkaWQiOiI4NDEiLCJMaW5lQ29sb3IiOnsiJHJlZiI6Ijk4In0sIkxpbmVXZWlnaHQiOjEuMCwiTGluZVR5cGUiOjAsIlBhcmVudFN0eWxlIjpudWxsfSwiVmVydGljYWxDb25uZWN0b3JTdHlsZSI6eyIkaWQiOiI4NDIiLCJMaW5lQ29sb3IiOnsiJHJlZiI6IjEwM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NSwiSXNCZWxvd1RpbWViYW5kIjp0cnVlLCJQZXJjZW50YWdlQ29tcGxldGVTaGFwZU9wYWNpdHkiOjM1LCJTaGFwZVN0eWxlIjp7IiRpZCI6Ijg0MyIsIk1hcmdpbiI6eyIkaWQiOiI4NDQiLCJUb3AiOjAsIkxlZnQiOjQsIlJpZ2h0Ijo0LCJCb3R0b20iOjB9LCJQYWRkaW5nIjp7IiRpZCI6Ijg0NSIsIlRvcCI6MCwiTGVmdCI6MCwiUmlnaHQiOjAsIkJvdHRvbSI6MH0sIkJhY2tncm91bmQiOnsiJGlkIjoiODQ2IiwiQ29sb3IiOnsiJGlkIjoiODQ3IiwiQSI6MjU1LCJSIjoxMTYsIkciOjE3MywiQiI6NzN9fSwiSXNWaXNpYmxlIjp0cnVlLCJXaWR0aCI6MC4wLCJIZWlnaHQiOjEzLjQyNjY2NjY2NjY2NjY3NywiQm9yZGVyU3R5bGUiOnsiJGlkIjoiODQ4IiwiTGluZUNvbG9yIjp7IiRyZWYiOiIxMDkifSwiTGluZVdlaWdodCI6MC4wLCJMaW5lVHlwZSI6MCwiUGFyZW50U3R5bGUiOm51bGx9LCJQYXJlbnRTdHlsZSI6bnVsbH0sIlRpdGxlU3R5bGUiOnsiJGlkIjoiODQ5IiwiRm9udFNldHRpbmdzIjp7IiRpZCI6Ijg1MCIsIkZvbnRTaXplIjoxMSwiRm9udE5hbWUiOiJDYWxpYnJpIiwiSXNCb2xkIjpmYWxzZSwiSXNJdGFsaWMiOmZhbHNlLCJJc1VuZGVybGluZWQiOmZhbHNlLCJQYXJlbnRTdHlsZSI6bnVsbH0sIkF1dG9TaXplIjowLCJGb3JlZ3JvdW5kIjp7IiRpZCI6Ijg1MSIsIkNvbG9yIjp7IiRpZCI6Ijg1MiIsIkEiOjI1NSwiUiI6MjU1LCJHIjoyNTUsIkIiOjI1NX19LCJNYXhXaWR0aCI6OTYwLjAsIk1heEhlaWdodCI6IkluZmluaXR5IiwiU21hcnRGb3JlZ3JvdW5kSXNBY3RpdmUiOmZhbHNlLCJIb3Jpem9udGFsQWxpZ25tZW50IjoxLCJWZXJ0aWNhbEFsaWdubWVudCI6MCwiU21hcnRGb3JlZ3JvdW5kIjpudWxsLCJCYWNrZ3JvdW5kRmlsbFR5cGUiOjAsIk1hcmdpbiI6eyIkaWQiOiI4NTMiLCJUb3AiOjAsIkxlZnQiOjAsIlJpZ2h0IjowLCJCb3R0b20iOjB9LCJQYWRkaW5nIjp7IiRpZCI6Ijg1NCIsIlRvcCI6MCwiTGVmdCI6MCwiUmlnaHQiOjAsIkJvdHRvbSI6MH0sIkJhY2tncm91bmQiOnsiJHJlZiI6IjExNyJ9LCJJc1Zpc2libGUiOnRydWUsIldpZHRoIjowLjAsIkhlaWdodCI6MC4wLCJCb3JkZXJTdHlsZSI6eyIkaWQiOiI4NTUiLCJMaW5lQ29sb3IiOm51bGwsIkxpbmVXZWlnaHQiOjAuMCwiTGluZVR5cGUiOjAsIlBhcmVudFN0eWxlIjpudWxsfSwiUGFyZW50U3R5bGUiOm51bGx9LCJEYXRlU3R5bGUiOnsiJGlkIjoiODU2IiwiRm9udFNldHRpbmdzIjp7IiRpZCI6Ijg1NyIsIkZvbnRTaXplIjoxMCwiRm9udE5hbWUiOiJDYWxpYnJpIiwiSXNCb2xkIjpmYWxzZSwiSXNJdGFsaWMiOmZhbHNlLCJJc1VuZGVybGluZWQiOmZhbHNlLCJQYXJlbnRTdHlsZSI6bnVsbH0sIkF1dG9TaXplIjowLCJGb3JlZ3JvdW5kIjp7IiRpZCI6Ijg1OCIsIkNvbG9yIjp7IiRpZCI6Ijg1O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ODYwIiwiVG9wIjowLCJMZWZ0IjowLCJSaWdodCI6MCwiQm90dG9tIjowfSwiUGFkZGluZyI6eyIkaWQiOiI4NjEiLCJUb3AiOjAsIkxlZnQiOjAsIlJpZ2h0IjowLCJCb3R0b20iOjB9LCJCYWNrZ3JvdW5kIjp7IiRyZWYiOiIxMjQifSwiSXNWaXNpYmxlIjp0cnVlLCJXaWR0aCI6MC4wLCJIZWlnaHQiOjAuMCwiQm9yZGVyU3R5bGUiOnsiJGlkIjoiODYyIiwiTGluZUNvbG9yIjpudWxsLCJMaW5lV2VpZ2h0IjowLjAsIkxpbmVUeXBlIjowLCJQYXJlbnRTdHlsZSI6bnVsbH0sIlBhcmVudFN0eWxlIjpudWxsfSwiRGF0ZUZvcm1hdCI6eyIkaWQiOiI4NjM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jUsIlNtYXJ0RHVyYXRpb25BY3RpdmF0ZWQiOmZhbHNlLCJEYXRlRm9ybWF0Ijp7IiRyZWYiOiI4NjMifSwiSWQiOiI0N2NiZTg5Yy1kZjU1LTQxOTktOWFlMC1kM2FjNTI2MTk0ZjYiLCJJbXBvcnRJZCI6bnVsbCwiVGl0bGUiOiJBbHBoYSBCdWlsZCIsIk5vdGUiOm51bGwsIkh5cGVybGluayI6eyIkaWQiOiI4NjQiLCJBZGRyZXNzIjoiIiwiU3ViQWRkcmVzcyI6IiJ9LCJJc0NoYW5nZWQiOmZhbHNlLCJJc05ldyI6ZmFsc2V9LCJJbmRleCI6MH0seyIkaWQiOiI4NjUiLCJfYXR0YWNoZWRNaWxlc3RvbmVzIjpbXSwiVGFza0RlZmluaXRpb24iOnsiJGlkIjoiODY2IiwiR3JvdXBOYW1lIjoiOWUzMjhhNDctODIxMC00MjU1LWFmODYtNDU1YzA5NjY2YWU1IiwiU3RhcnREYXRlIjoiMjAxOS0wMy0wMVQwMDowMDowMCIsIkVuZERhdGUiOiIyMDE5LTA0LTAxVDExOjU5OjAwIiwiUGVyY2VudGFnZUNvbXBsZXRlIjpudWxsLCJTdHlsZSI6eyIkaWQiOiI4NjciLCJTaGFwZSI6MSwiU2hhcGVUaGlja25lc3MiOjAsIkR1cmF0aW9uRm9ybWF0IjowLCJJbmNsdWRlTm9uV29ya2luZ0RheXNJbkR1cmF0aW9uIjpmYWxzZSwiUGVyY2VudGFnZUNvbXBsZXRlU3R5bGUiOnsiJGlkIjoiODY4IiwiRm9udFNldHRpbmdzIjp7IiRpZCI6Ijg2OS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aWQiOiI4NzAiLCJUb3AiOjAsIkxlZnQiOjAsIlJpZ2h0IjowLCJCb3R0b20iOjB9LCJQYWRkaW5nIjp7IiRpZCI6Ijg3MSIsIlRvcCI6MCwiTGVmdCI6MCwiUmlnaHQiOjAsIkJvdHRvbSI6MH0sIkJhY2tncm91bmQiOnsiJHJlZiI6Ijg5In0sIklzVmlzaWJsZSI6dHJ1ZSwiV2lkdGgiOjAuMCwiSGVpZ2h0IjowLjAsIkJvcmRlclN0eWxlIjp7IiRpZCI6Ijg3MiIsIkxpbmVDb2xvciI6bnVsbCwiTGluZVdlaWdodCI6MC4wLCJMaW5lVHlwZSI6MCwiUGFyZW50U3R5bGUiOm51bGx9LCJQYXJlbnRTdHlsZSI6bnVsbH0sIkR1cmF0aW9uU3R5bGUiOnsiJGlkIjoiODczIiwiRm9udFNldHRpbmdzIjp7IiRpZCI6Ijg3NCIsIkZvbnRTaXplIjoxMCwiRm9udE5hbWUiOiJDYWxpYnJpIiwiSXNCb2xkIjpmYWxzZSwiSXNJdGFsaWMiOmZhbHNlLCJJc1VuZGVybGluZWQiOmZhbHNlLCJQYXJlbnRTdHlsZSI6bnVsbH0sIkF1dG9TaXplIjowLCJGb3JlZ3JvdW5kIjp7IiRpZCI6Ijg3NSIsIkNvbG9yIjp7IiRyZWYiOiI5MyJ9fSwiTWF4V2lkdGgiOjIwMC4wLCJNYXhIZWlnaHQiOiJJbmZpbml0eSIsIlNtYXJ0Rm9yZWdyb3VuZElzQWN0aXZlIjpmYWxzZSwiSG9yaXpvbnRhbEFsaWdubWVudCI6MCwiVmVydGljYWxBbGlnbm1lbnQiOjAsIlNtYXJ0Rm9yZWdyb3VuZCI6bnVsbCwiQmFja2dyb3VuZEZpbGxUeXBlIjowLCJNYXJnaW4iOnsiJGlkIjoiODc2IiwiVG9wIjowLCJMZWZ0IjowLCJSaWdodCI6MCwiQm90dG9tIjowfSwiUGFkZGluZyI6eyIkaWQiOiI4NzciLCJUb3AiOjAsIkxlZnQiOjAsIlJpZ2h0IjowLCJCb3R0b20iOjB9LCJCYWNrZ3JvdW5kIjp7IiRyZWYiOiI5NiJ9LCJJc1Zpc2libGUiOnRydWUsIldpZHRoIjowLjAsIkhlaWdodCI6MC4wLCJCb3JkZXJTdHlsZSI6eyIkaWQiOiI4NzgiLCJMaW5lQ29sb3IiOm51bGwsIkxpbmVXZWlnaHQiOjAuMCwiTGluZVR5cGUiOjAsIlBhcmVudFN0eWxlIjpudWxsfSwiUGFyZW50U3R5bGUiOm51bGx9LCJIb3Jpem9udGFsQ29ubmVjdG9yU3R5bGUiOnsiJGlkIjoiODc5IiwiTGluZUNvbG9yIjp7IiRyZWYiOiI5OCJ9LCJMaW5lV2VpZ2h0IjoxLjAsIkxpbmVUeXBlIjowLCJQYXJlbnRTdHlsZSI6bnVsbH0sIlZlcnRpY2FsQ29ubmVjdG9yU3R5bGUiOnsiJGlkIjoiODgwIiwiTGluZUNvbG9yIjp7IiRyZWYiOiIxMDEi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UsIklzQmVsb3dUaW1lYmFuZCI6dHJ1ZSwiUGVyY2VudGFnZUNvbXBsZXRlU2hhcGVPcGFjaXR5IjozNSwiU2hhcGVTdHlsZSI6eyIkaWQiOiI4ODEiLCJNYXJnaW4iOnsiJGlkIjoiODgyIiwiVG9wIjowLCJMZWZ0Ijo0LCJSaWdodCI6NCwiQm90dG9tIjowfSwiUGFkZGluZyI6eyIkaWQiOiI4ODMiLCJUb3AiOjAsIkxlZnQiOjAsIlJpZ2h0IjowLCJCb3R0b20iOjB9LCJCYWNrZ3JvdW5kIjp7IiRpZCI6Ijg4NCIsIkNvbG9yIjp7IiRpZCI6Ijg4NSIsIkEiOjI1NSwiUiI6MTE2LCJHIjoxNzMsIkIiOjczfX0sIklzVmlzaWJsZSI6dHJ1ZSwiV2lkdGgiOjAuMCwiSGVpZ2h0IjoxMy40MjY2NjY2NjY2NjY2NzcsIkJvcmRlclN0eWxlIjp7IiRpZCI6Ijg4NiIsIkxpbmVDb2xvciI6eyIkcmVmIjoiMTA5In0sIkxpbmVXZWlnaHQiOjAuMCwiTGluZVR5cGUiOjAsIlBhcmVudFN0eWxlIjpudWxsfSwiUGFyZW50U3R5bGUiOm51bGx9LCJUaXRsZVN0eWxlIjp7IiRpZCI6Ijg4NyIsIkZvbnRTZXR0aW5ncyI6eyIkaWQiOiI4ODgiLCJGb250U2l6ZSI6MTEsIkZvbnROYW1lIjoiQ2FsaWJyaSIsIklzQm9sZCI6ZmFsc2UsIklzSXRhbGljIjpmYWxzZSwiSXNVbmRlcmxpbmVkIjpmYWxzZSwiUGFyZW50U3R5bGUiOm51bGx9LCJBdXRvU2l6ZSI6MCwiRm9yZWdyb3VuZCI6eyIkaWQiOiI4ODkiLCJDb2xvciI6eyIkaWQiOiI4OTAiLCJBIjoyNTUsIlIiOjI1NSwiRyI6MjU1LCJCIjoyNTV9fSwiTWF4V2lkdGgiOjk2MC4wLCJNYXhIZWlnaHQiOiJJbmZpbml0eSIsIlNtYXJ0Rm9yZWdyb3VuZElzQWN0aXZlIjpmYWxzZSwiSG9yaXpvbnRhbEFsaWdubWVudCI6MSwiVmVydGljYWxBbGlnbm1lbnQiOjAsIlNtYXJ0Rm9yZWdyb3VuZCI6bnVsbCwiQmFja2dyb3VuZEZpbGxUeXBlIjowLCJNYXJnaW4iOnsiJGlkIjoiODkxIiwiVG9wIjowLCJMZWZ0IjowLCJSaWdodCI6MCwiQm90dG9tIjowfSwiUGFkZGluZyI6eyIkaWQiOiI4OTIiLCJUb3AiOjAsIkxlZnQiOjAsIlJpZ2h0IjowLCJCb3R0b20iOjB9LCJCYWNrZ3JvdW5kIjp7IiRyZWYiOiIxMTcifSwiSXNWaXNpYmxlIjp0cnVlLCJXaWR0aCI6MC4wLCJIZWlnaHQiOjAuMCwiQm9yZGVyU3R5bGUiOnsiJGlkIjoiODkzIiwiTGluZUNvbG9yIjpudWxsLCJMaW5lV2VpZ2h0IjowLjAsIkxpbmVUeXBlIjowLCJQYXJlbnRTdHlsZSI6bnVsbH0sIlBhcmVudFN0eWxlIjpudWxsfSwiRGF0ZVN0eWxlIjp7IiRpZCI6Ijg5NCIsIkZvbnRTZXR0aW5ncyI6eyIkaWQiOiI4OTUiLCJGb250U2l6ZSI6MTAsIkZvbnROYW1lIjoiQ2FsaWJyaSIsIklzQm9sZCI6ZmFsc2UsIklzSXRhbGljIjpmYWxzZSwiSXNVbmRlcmxpbmVkIjpmYWxzZSwiUGFyZW50U3R5bGUiOm51bGx9LCJBdXRvU2l6ZSI6MCwiRm9yZWdyb3VuZCI6eyIkaWQiOiI4OTYiLCJDb2xvciI6eyIkaWQiOiI4OT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g5OCIsIlRvcCI6MCwiTGVmdCI6MCwiUmlnaHQiOjAsIkJvdHRvbSI6MH0sIlBhZGRpbmciOnsiJGlkIjoiODk5IiwiVG9wIjowLCJMZWZ0IjowLCJSaWdodCI6MCwiQm90dG9tIjowfSwiQmFja2dyb3VuZCI6eyIkcmVmIjoiMTI0In0sIklzVmlzaWJsZSI6dHJ1ZSwiV2lkdGgiOjAuMCwiSGVpZ2h0IjowLjAsIkJvcmRlclN0eWxlIjp7IiRpZCI6IjkwMCIsIkxpbmVDb2xvciI6bnVsbCwiTGluZVdlaWdodCI6MC4wLCJMaW5lVHlwZSI6MCwiUGFyZW50U3R5bGUiOm51bGx9LCJQYXJlbnRTdHlsZSI6bnVsbH0sIkRhdGVGb3JtYXQiOnsiJGlkIjoiOTA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2LCJTbWFydER1cmF0aW9uQWN0aXZhdGVkIjpmYWxzZSwiRGF0ZUZvcm1hdCI6eyIkcmVmIjoiOTAxIn0sIklkIjoiY2YyNWU3Y2EtZWI5My00Yjc1LWIxZWYtZDJkYjcxOTA1YWQ1IiwiSW1wb3J0SWQiOm51bGwsIlRpdGxlIjoiUHJvdG90eXBlIiwiTm90ZSI6bnVsbCwiSHlwZXJsaW5rIjp7IiRpZCI6IjkwMiIsIkFkZHJlc3MiOiIiLCJTdWJBZGRyZXNzIjoiIn0sIklzQ2hhbmdlZCI6ZmFsc2UsIklzTmV3IjpmYWxzZX0sIkluZGV4IjowfSx7IiRpZCI6IjkwMyIsIl9hdHRhY2hlZE1pbGVzdG9uZXMiOltdLCJUYXNrRGVmaW5pdGlvbiI6eyIkaWQiOiI5MDQiLCJHcm91cE5hbWUiOm51bGwsIlN0YXJ0RGF0ZSI6IjIwMTktMDQtMDFUMDA6MDA6MDAiLCJFbmREYXRlIjoiMjAxOS0xMC0yMVQxMTo1OTowMCIsIlBlcmNlbnRhZ2VDb21wbGV0ZSI6bnVsbCwiU3R5bGUiOnsiJGlkIjoiOTA1IiwiU2hhcGUiOjYsIlNoYXBlVGhpY2tuZXNzIjoxLCJEdXJhdGlvbkZvcm1hdCI6MCwiSW5jbHVkZU5vbldvcmtpbmdEYXlzSW5EdXJhdGlvbiI6ZmFsc2UsIlBlcmNlbnRhZ2VDb21wbGV0ZVN0eWxlIjp7IiRpZCI6IjkwNiIsIkZvbnRTZXR0aW5ncyI6eyIkaWQiOiI5MDc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GlkIjoiOTA4IiwiVG9wIjowLCJMZWZ0IjowLCJSaWdodCI6MCwiQm90dG9tIjowfSwiUGFkZGluZyI6eyIkaWQiOiI5MDkiLCJUb3AiOjAsIkxlZnQiOjAsIlJpZ2h0IjowLCJCb3R0b20iOjB9LCJCYWNrZ3JvdW5kIjp7IiRyZWYiOiI4OSJ9LCJJc1Zpc2libGUiOnRydWUsIldpZHRoIjowLjAsIkhlaWdodCI6MC4wLCJCb3JkZXJTdHlsZSI6eyIkaWQiOiI5MTAiLCJMaW5lQ29sb3IiOm51bGwsIkxpbmVXZWlnaHQiOjAuMCwiTGluZVR5cGUiOjAsIlBhcmVudFN0eWxlIjpudWxsfSwiUGFyZW50U3R5bGUiOm51bGx9LCJEdXJhdGlvblN0eWxlIjp7IiRpZCI6IjkxMSIsIkZvbnRTZXR0aW5ncyI6eyIkaWQiOiI5MTIiLCJGb250U2l6ZSI6MTAsIkZvbnROYW1lIjoiQ2FsaWJyaSIsIklzQm9sZCI6ZmFsc2UsIklzSXRhbGljIjpmYWxzZSwiSXNVbmRlcmxpbmVkIjpmYWxzZSwiUGFyZW50U3R5bGUiOm51bGx9LCJBdXRvU2l6ZSI6MCwiRm9yZWdyb3VuZCI6eyIkaWQiOiI5MTMiLCJDb2xvciI6eyIkcmVmIjoiOTMifX0sIk1heFdpZHRoIjoyMDAuMCwiTWF4SGVpZ2h0IjoiSW5maW5pdHkiLCJTbWFydEZvcmVncm91bmRJc0FjdGl2ZSI6ZmFsc2UsIkhvcml6b250YWxBbGlnbm1lbnQiOjAsIlZlcnRpY2FsQWxpZ25tZW50IjowLCJTbWFydEZvcmVncm91bmQiOm51bGwsIkJhY2tncm91bmRGaWxsVHlwZSI6MCwiTWFyZ2luIjp7IiRpZCI6IjkxNCIsIlRvcCI6MCwiTGVmdCI6MCwiUmlnaHQiOjAsIkJvdHRvbSI6MH0sIlBhZGRpbmciOnsiJGlkIjoiOTE1IiwiVG9wIjowLCJMZWZ0IjowLCJSaWdodCI6MCwiQm90dG9tIjowfSwiQmFja2dyb3VuZCI6eyIkcmVmIjoiOTYifSwiSXNWaXNpYmxlIjp0cnVlLCJXaWR0aCI6MC4wLCJIZWlnaHQiOjAuMCwiQm9yZGVyU3R5bGUiOnsiJGlkIjoiOTE2IiwiTGluZUNvbG9yIjpudWxsLCJMaW5lV2VpZ2h0IjowLjAsIkxpbmVUeXBlIjowLCJQYXJlbnRTdHlsZSI6bnVsbH0sIlBhcmVudFN0eWxlIjpudWxsfSwiSG9yaXpvbnRhbENvbm5lY3RvclN0eWxlIjp7IiRpZCI6IjkxNyIsIkxpbmVDb2xvciI6eyIkcmVmIjoiOTgifSwiTGluZVdlaWdodCI6MS4wLCJMaW5lVHlwZSI6MCwiUGFyZW50U3R5bGUiOm51bGx9LCJWZXJ0aWNhbENvbm5lY3RvclN0eWxlIjp7IiRpZCI6IjkxOCIsIkxpbmVDb2xvciI6eyIkcmVmIjoiMTAxIn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1LCJJc0JlbG93VGltZWJhbmQiOnRydWUsIlBlcmNlbnRhZ2VDb21wbGV0ZVNoYXBlT3BhY2l0eSI6MzUsIlNoYXBlU3R5bGUiOnsiJGlkIjoiOTE5IiwiTWFyZ2luIjp7IiRpZCI6IjkyMCIsIlRvcCI6MCwiTGVmdCI6NCwiUmlnaHQiOjQsIkJvdHRvbSI6MH0sIlBhZGRpbmciOnsiJGlkIjoiOTIxIiwiVG9wIjowLCJMZWZ0IjowLCJSaWdodCI6MCwiQm90dG9tIjowfSwiQmFja2dyb3VuZCI6eyIkaWQiOiI5MjIiLCJDb2xvciI6eyIkaWQiOiI5MjMiLCJBIjoyNTUsIlIiOjExNiwiRyI6MTczLCJCIjo3M319LCJJc1Zpc2libGUiOnRydWUsIldpZHRoIjowLjAsIkhlaWdodCI6MTYuMCwiQm9yZGVyU3R5bGUiOnsiJGlkIjoiOTI0IiwiTGluZUNvbG9yIjp7IiRyZWYiOiIxMDkifSwiTGluZVdlaWdodCI6MC4wLCJMaW5lVHlwZSI6MCwiUGFyZW50U3R5bGUiOm51bGx9LCJQYXJlbnRTdHlsZSI6bnVsbH0sIlRpdGxlU3R5bGUiOnsiJGlkIjoiOTI1IiwiRm9udFNldHRpbmdzIjp7IiRpZCI6IjkyNiIsIkZvbnRTaXplIjoxMSwiRm9udE5hbWUiOiJDYWxpYnJpIiwiSXNCb2xkIjpmYWxzZSwiSXNJdGFsaWMiOmZhbHNlLCJJc1VuZGVybGluZWQiOmZhbHNlLCJQYXJlbnRTdHlsZSI6bnVsbH0sIkF1dG9TaXplIjowLCJGb3JlZ3JvdW5kIjp7IiRpZCI6IjkyNyIsIkNvbG9yIjp7IiRpZCI6IjkyOCIsIkEiOjI1NSwiUiI6MjU1LCJHIjoyNTUsIkIiOjI1NX19LCJNYXhXaWR0aCI6OTYwLjAsIk1heEhlaWdodCI6IkluZmluaXR5IiwiU21hcnRGb3JlZ3JvdW5kSXNBY3RpdmUiOmZhbHNlLCJIb3Jpem9udGFsQWxpZ25tZW50IjoxLCJWZXJ0aWNhbEFsaWdubWVudCI6MCwiU21hcnRGb3JlZ3JvdW5kIjpudWxsLCJCYWNrZ3JvdW5kRmlsbFR5cGUiOjAsIk1hcmdpbiI6eyIkaWQiOiI5MjkiLCJUb3AiOjAsIkxlZnQiOjAsIlJpZ2h0IjowLCJCb3R0b20iOjB9LCJQYWRkaW5nIjp7IiRpZCI6IjkzMCIsIlRvcCI6MCwiTGVmdCI6MCwiUmlnaHQiOjAsIkJvdHRvbSI6MH0sIkJhY2tncm91bmQiOnsiJHJlZiI6IjExNyJ9LCJJc1Zpc2libGUiOnRydWUsIldpZHRoIjowLjAsIkhlaWdodCI6MC4wLCJCb3JkZXJTdHlsZSI6eyIkaWQiOiI5MzEiLCJMaW5lQ29sb3IiOm51bGwsIkxpbmVXZWlnaHQiOjAuMCwiTGluZVR5cGUiOjAsIlBhcmVudFN0eWxlIjpudWxsfSwiUGFyZW50U3R5bGUiOm51bGx9LCJEYXRlU3R5bGUiOnsiJGlkIjoiOTMyIiwiRm9udFNldHRpbmdzIjp7IiRpZCI6IjkzMyIsIkZvbnRTaXplIjoxMCwiRm9udE5hbWUiOiJDYWxpYnJpIiwiSXNCb2xkIjpmYWxzZSwiSXNJdGFsaWMiOmZhbHNlLCJJc1VuZGVybGluZWQiOmZhbHNlLCJQYXJlbnRTdHlsZSI6bnVsbH0sIkF1dG9TaXplIjowLCJGb3JlZ3JvdW5kIjp7IiRpZCI6IjkzNCIsIkNvbG9yIjp7IiRpZCI6Ijkz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OTM2IiwiVG9wIjowLCJMZWZ0IjowLCJSaWdodCI6MCwiQm90dG9tIjowfSwiUGFkZGluZyI6eyIkaWQiOiI5MzciLCJUb3AiOjAsIkxlZnQiOjAsIlJpZ2h0IjowLCJCb3R0b20iOjB9LCJCYWNrZ3JvdW5kIjp7IiRyZWYiOiIxMjQifSwiSXNWaXNpYmxlIjp0cnVlLCJXaWR0aCI6MC4wLCJIZWlnaHQiOjAuMCwiQm9yZGVyU3R5bGUiOnsiJGlkIjoiOTM4IiwiTGluZUNvbG9yIjpudWxsLCJMaW5lV2VpZ2h0IjowLjAsIkxpbmVUeXBlIjowLCJQYXJlbnRTdHlsZSI6bnVsbH0sIlBhcmVudFN0eWxlIjpudWxsfSwiRGF0ZUZvcm1hdCI6eyIkaWQiOiI5Mzk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jcsIlNtYXJ0RHVyYXRpb25BY3RpdmF0ZWQiOmZhbHNlLCJEYXRlRm9ybWF0Ijp7IiRyZWYiOiI5MzkifSwiSWQiOiI1NDZkYzMzMi0zZDc0LTQ2NGEtOGVmNi1hNGU2ZTUzZjM2ZWEiLCJJbXBvcnRJZCI6bnVsbCwiVGl0bGUiOiJEZXZlbG9wbWVudCBQaGFzZSBJIiwiTm90ZSI6bnVsbCwiSHlwZXJsaW5rIjp7IiRpZCI6Ijk0MCIsIkFkZHJlc3MiOiIiLCJTdWJBZGRyZXNzIjoiIn0sIklzQ2hhbmdlZCI6ZmFsc2UsIklzTmV3IjpmYWxzZX0sIkluZGV4IjowfSx7IiRpZCI6Ijk0MSIsIl9hdHRhY2hlZE1pbGVzdG9uZXMiOltdLCJUYXNrRGVmaW5pdGlvbiI6eyIkaWQiOiI5NDIiLCJHcm91cE5hbWUiOm51bGwsIlN0YXJ0RGF0ZSI6IjIwMTktMDgtMjFUMDA6MDA6MDAiLCJFbmREYXRlIjoiMjAxOS0xMC0yMVQxMTo1OTowMCIsIlBlcmNlbnRhZ2VDb21wbGV0ZSI6bnVsbCwiU3R5bGUiOnsiJGlkIjoiOTQzIiwiU2hhcGUiOjYsIlNoYXBlVGhpY2tuZXNzIjoxLCJEdXJhdGlvbkZvcm1hdCI6MCwiSW5jbHVkZU5vbldvcmtpbmdEYXlzSW5EdXJhdGlvbiI6ZmFsc2UsIlBlcmNlbnRhZ2VDb21wbGV0ZVN0eWxlIjp7IiRpZCI6Ijk0NCIsIkZvbnRTZXR0aW5ncyI6eyIkaWQiOiI5ND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GlkIjoiOTQ2IiwiVG9wIjowLCJMZWZ0IjowLCJSaWdodCI6MCwiQm90dG9tIjowfSwiUGFkZGluZyI6eyIkaWQiOiI5NDciLCJUb3AiOjAsIkxlZnQiOjAsIlJpZ2h0IjowLCJCb3R0b20iOjB9LCJCYWNrZ3JvdW5kIjp7IiRyZWYiOiI4OSJ9LCJJc1Zpc2libGUiOnRydWUsIldpZHRoIjowLjAsIkhlaWdodCI6MC4wLCJCb3JkZXJTdHlsZSI6eyIkaWQiOiI5NDgiLCJMaW5lQ29sb3IiOm51bGwsIkxpbmVXZWlnaHQiOjAuMCwiTGluZVR5cGUiOjAsIlBhcmVudFN0eWxlIjpudWxsfSwiUGFyZW50U3R5bGUiOm51bGx9LCJEdXJhdGlvblN0eWxlIjp7IiRpZCI6Ijk0OSIsIkZvbnRTZXR0aW5ncyI6eyIkaWQiOiI5NTAiLCJGb250U2l6ZSI6MTAsIkZvbnROYW1lIjoiQ2FsaWJyaSIsIklzQm9sZCI6ZmFsc2UsIklzSXRhbGljIjpmYWxzZSwiSXNVbmRlcmxpbmVkIjpmYWxzZSwiUGFyZW50U3R5bGUiOm51bGx9LCJBdXRvU2l6ZSI6MCwiRm9yZWdyb3VuZCI6eyIkaWQiOiI5NTEiLCJDb2xvciI6eyIkcmVmIjoiOTMifX0sIk1heFdpZHRoIjoyMDAuMCwiTWF4SGVpZ2h0IjoiSW5maW5pdHkiLCJTbWFydEZvcmVncm91bmRJc0FjdGl2ZSI6ZmFsc2UsIkhvcml6b250YWxBbGlnbm1lbnQiOjAsIlZlcnRpY2FsQWxpZ25tZW50IjowLCJTbWFydEZvcmVncm91bmQiOm51bGwsIkJhY2tncm91bmRGaWxsVHlwZSI6MCwiTWFyZ2luIjp7IiRpZCI6Ijk1MiIsIlRvcCI6MCwiTGVmdCI6MCwiUmlnaHQiOjAsIkJvdHRvbSI6MH0sIlBhZGRpbmciOnsiJGlkIjoiOTUzIiwiVG9wIjowLCJMZWZ0IjowLCJSaWdodCI6MCwiQm90dG9tIjowfSwiQmFja2dyb3VuZCI6eyIkcmVmIjoiOTYifSwiSXNWaXNpYmxlIjp0cnVlLCJXaWR0aCI6MC4wLCJIZWlnaHQiOjAuMCwiQm9yZGVyU3R5bGUiOnsiJGlkIjoiOTU0IiwiTGluZUNvbG9yIjpudWxsLCJMaW5lV2VpZ2h0IjowLjAsIkxpbmVUeXBlIjowLCJQYXJlbnRTdHlsZSI6bnVsbH0sIlBhcmVudFN0eWxlIjpudWxsfSwiSG9yaXpvbnRhbENvbm5lY3RvclN0eWxlIjp7IiRpZCI6Ijk1NSIsIkxpbmVDb2xvciI6eyIkcmVmIjoiOTgifSwiTGluZVdlaWdodCI6MS4wLCJMaW5lVHlwZSI6MCwiUGFyZW50U3R5bGUiOm51bGx9LCJWZXJ0aWNhbENvbm5lY3RvclN0eWxlIjp7IiRpZCI6Ijk1NiIsIkxpbmVDb2xvciI6eyIkcmVmIjoiMTAxIn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1LCJJc0JlbG93VGltZWJhbmQiOnRydWUsIlBlcmNlbnRhZ2VDb21wbGV0ZVNoYXBlT3BhY2l0eSI6MzUsIlNoYXBlU3R5bGUiOnsiJGlkIjoiOTU3IiwiTWFyZ2luIjp7IiRpZCI6Ijk1OCIsIlRvcCI6MCwiTGVmdCI6NCwiUmlnaHQiOjQsIkJvdHRvbSI6MH0sIlBhZGRpbmciOnsiJGlkIjoiOTU5IiwiVG9wIjowLCJMZWZ0IjowLCJSaWdodCI6MCwiQm90dG9tIjowfSwiQmFja2dyb3VuZCI6eyIkaWQiOiI5NjAiLCJDb2xvciI6eyIkaWQiOiI5NjEiLCJBIjoyNTUsIlIiOjExNiwiRyI6MTczLCJCIjo3M319LCJJc1Zpc2libGUiOnRydWUsIldpZHRoIjowLjAsIkhlaWdodCI6MTYuMCwiQm9yZGVyU3R5bGUiOnsiJGlkIjoiOTYyIiwiTGluZUNvbG9yIjp7IiRyZWYiOiIxMDkifSwiTGluZVdlaWdodCI6MC4wLCJMaW5lVHlwZSI6MCwiUGFyZW50U3R5bGUiOm51bGx9LCJQYXJlbnRTdHlsZSI6bnVsbH0sIlRpdGxlU3R5bGUiOnsiJGlkIjoiOTYzIiwiRm9udFNldHRpbmdzIjp7IiRpZCI6Ijk2NCIsIkZvbnRTaXplIjoxMSwiRm9udE5hbWUiOiJDYWxpYnJpIiwiSXNCb2xkIjpmYWxzZSwiSXNJdGFsaWMiOmZhbHNlLCJJc1VuZGVybGluZWQiOmZhbHNlLCJQYXJlbnRTdHlsZSI6bnVsbH0sIkF1dG9TaXplIjowLCJGb3JlZ3JvdW5kIjp7IiRpZCI6Ijk2NSIsIkNvbG9yIjp7IiRpZCI6Ijk2NiIsIkEiOjI1NSwiUiI6MjU1LCJHIjoyNTUsIkIiOjI1NX19LCJNYXhXaWR0aCI6OTYwLjAsIk1heEhlaWdodCI6IkluZmluaXR5IiwiU21hcnRGb3JlZ3JvdW5kSXNBY3RpdmUiOmZhbHNlLCJIb3Jpem9udGFsQWxpZ25tZW50IjoxLCJWZXJ0aWNhbEFsaWdubWVudCI6MCwiU21hcnRGb3JlZ3JvdW5kIjpudWxsLCJCYWNrZ3JvdW5kRmlsbFR5cGUiOjAsIk1hcmdpbiI6eyIkaWQiOiI5NjciLCJUb3AiOjAsIkxlZnQiOjAsIlJpZ2h0IjowLCJCb3R0b20iOjB9LCJQYWRkaW5nIjp7IiRpZCI6Ijk2OCIsIlRvcCI6MCwiTGVmdCI6MCwiUmlnaHQiOjAsIkJvdHRvbSI6MH0sIkJhY2tncm91bmQiOnsiJHJlZiI6IjExNyJ9LCJJc1Zpc2libGUiOnRydWUsIldpZHRoIjowLjAsIkhlaWdodCI6MC4wLCJCb3JkZXJTdHlsZSI6eyIkaWQiOiI5NjkiLCJMaW5lQ29sb3IiOm51bGwsIkxpbmVXZWlnaHQiOjAuMCwiTGluZVR5cGUiOjAsIlBhcmVudFN0eWxlIjpudWxsfSwiUGFyZW50U3R5bGUiOm51bGx9LCJEYXRlU3R5bGUiOnsiJGlkIjoiOTcwIiwiRm9udFNldHRpbmdzIjp7IiRpZCI6Ijk3MSIsIkZvbnRTaXplIjoxMCwiRm9udE5hbWUiOiJDYWxpYnJpIiwiSXNCb2xkIjpmYWxzZSwiSXNJdGFsaWMiOmZhbHNlLCJJc1VuZGVybGluZWQiOmZhbHNlLCJQYXJlbnRTdHlsZSI6bnVsbH0sIkF1dG9TaXplIjowLCJGb3JlZ3JvdW5kIjp7IiRpZCI6Ijk3MiIsIkNvbG9yIjp7IiRpZCI6Ijk3M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OTc0IiwiVG9wIjowLCJMZWZ0IjowLCJSaWdodCI6MCwiQm90dG9tIjowfSwiUGFkZGluZyI6eyIkaWQiOiI5NzUiLCJUb3AiOjAsIkxlZnQiOjAsIlJpZ2h0IjowLCJCb3R0b20iOjB9LCJCYWNrZ3JvdW5kIjp7IiRyZWYiOiIxMjQifSwiSXNWaXNpYmxlIjp0cnVlLCJXaWR0aCI6MC4wLCJIZWlnaHQiOjAuMCwiQm9yZGVyU3R5bGUiOnsiJGlkIjoiOTc2IiwiTGluZUNvbG9yIjpudWxsLCJMaW5lV2VpZ2h0IjowLjAsIkxpbmVUeXBlIjowLCJQYXJlbnRTdHlsZSI6bnVsbH0sIlBhcmVudFN0eWxlIjpudWxsfSwiRGF0ZUZvcm1hdCI6eyIkaWQiOiI5Nzc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jgsIlNtYXJ0RHVyYXRpb25BY3RpdmF0ZWQiOmZhbHNlLCJEYXRlRm9ybWF0Ijp7IiRyZWYiOiI5NzcifSwiSWQiOiI3ZDk2MDk2OS1kZGZjLTRkZmUtYTgzMS03MjMxNDljMTg0MmUiLCJJbXBvcnRJZCI6bnVsbCwiVGl0bGUiOiJEZXZlbG9wbWVudCBQaGFzZSBJSSIsIk5vdGUiOm51bGwsIkh5cGVybGluayI6eyIkaWQiOiI5NzgiLCJBZGRyZXNzIjoiIiwiU3ViQWRkcmVzcyI6IiJ9LCJJc0NoYW5nZWQiOmZhbHNlLCJJc05ldyI6ZmFsc2V9LCJJbmRleCI6MH0seyIkaWQiOiI5NzkiLCJfYXR0YWNoZWRNaWxlc3RvbmVzIjpbXSwiVGFza0RlZmluaXRpb24iOnsiJGlkIjoiOTgwIiwiR3JvdXBOYW1lIjpudWxsLCJTdGFydERhdGUiOiIyMDE5LTExLTAxVDAwOjAwOjAwIiwiRW5kRGF0ZSI6IjIwMTktMTItMjJUMTE6NTk6MDAiLCJQZXJjZW50YWdlQ29tcGxldGUiOm51bGwsIlN0eWxlIjp7IiRpZCI6Ijk4MSIsIlNoYXBlIjozLCJTaGFwZVRoaWNrbmVzcyI6MCwiRHVyYXRpb25Gb3JtYXQiOjAsIkluY2x1ZGVOb25Xb3JraW5nRGF5c0luRHVyYXRpb24iOmZhbHNlLCJQZXJjZW50YWdlQ29tcGxldGVTdHlsZSI6eyIkaWQiOiI5ODIiLCJGb250U2V0dGluZ3MiOnsiJGlkIjoiOTgz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k4NCIsIlRvcCI6MCwiTGVmdCI6MCwiUmlnaHQiOjAsIkJvdHRvbSI6MH0sIlBhZGRpbmciOnsiJGlkIjoiOTg1IiwiVG9wIjowLCJMZWZ0IjowLCJSaWdodCI6MCwiQm90dG9tIjowfSwiQmFja2dyb3VuZCI6eyIkcmVmIjoiODkifSwiSXNWaXNpYmxlIjp0cnVlLCJXaWR0aCI6MC4wLCJIZWlnaHQiOjAuMCwiQm9yZGVyU3R5bGUiOnsiJGlkIjoiOTg2IiwiTGluZUNvbG9yIjpudWxsLCJMaW5lV2VpZ2h0IjowLjAsIkxpbmVUeXBlIjowLCJQYXJlbnRTdHlsZSI6bnVsbH0sIlBhcmVudFN0eWxlIjpudWxsfSwiRHVyYXRpb25TdHlsZSI6eyIkaWQiOiI5ODciLCJGb250U2V0dGluZ3MiOnsiJGlkIjoiOTg4IiwiRm9udFNpemUiOjEwLCJGb250TmFtZSI6IkNhbGlicmkiLCJJc0JvbGQiOmZhbHNlLCJJc0l0YWxpYyI6ZmFsc2UsIklzVW5kZXJsaW5lZCI6ZmFsc2UsIlBhcmVudFN0eWxlIjpudWxsfSwiQXV0b1NpemUiOjAsIkZvcmVncm91bmQiOnsiJGlkIjoiOTg5IiwiQ29sb3IiOnsiJHJlZiI6IjkzIn19LCJNYXhXaWR0aCI6MjAwLjAsIk1heEhlaWdodCI6IkluZmluaXR5IiwiU21hcnRGb3JlZ3JvdW5kSXNBY3RpdmUiOmZhbHNlLCJIb3Jpem9udGFsQWxpZ25tZW50IjowLCJWZXJ0aWNhbEFsaWdubWVudCI6MCwiU21hcnRGb3JlZ3JvdW5kIjpudWxsLCJCYWNrZ3JvdW5kRmlsbFR5cGUiOjAsIk1hcmdpbiI6eyIkaWQiOiI5OTAiLCJUb3AiOjAsIkxlZnQiOjAsIlJpZ2h0IjowLCJCb3R0b20iOjB9LCJQYWRkaW5nIjp7IiRpZCI6Ijk5MSIsIlRvcCI6MCwiTGVmdCI6MCwiUmlnaHQiOjAsIkJvdHRvbSI6MH0sIkJhY2tncm91bmQiOnsiJHJlZiI6Ijk2In0sIklzVmlzaWJsZSI6dHJ1ZSwiV2lkdGgiOjAuMCwiSGVpZ2h0IjowLjAsIkJvcmRlclN0eWxlIjp7IiRpZCI6Ijk5MiIsIkxpbmVDb2xvciI6bnVsbCwiTGluZVdlaWdodCI6MC4wLCJMaW5lVHlwZSI6MCwiUGFyZW50U3R5bGUiOm51bGx9LCJQYXJlbnRTdHlsZSI6bnVsbH0sIkhvcml6b250YWxDb25uZWN0b3JTdHlsZSI6eyIkaWQiOiI5OTMiLCJMaW5lQ29sb3IiOnsiJHJlZiI6Ijk4In0sIkxpbmVXZWlnaHQiOjEuMCwiTGluZVR5cGUiOjAsIlBhcmVudFN0eWxlIjpudWxsfSwiVmVydGljYWxDb25uZWN0b3JTdHlsZSI6eyIkaWQiOiI5OTQiLCJMaW5lQ29sb3IiOnsiJHJlZiI6IjEwM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NSwiSXNCZWxvd1RpbWViYW5kIjp0cnVlLCJQZXJjZW50YWdlQ29tcGxldGVTaGFwZU9wYWNpdHkiOjM1LCJTaGFwZVN0eWxlIjp7IiRpZCI6Ijk5NSIsIk1hcmdpbiI6eyIkaWQiOiI5OTYiLCJUb3AiOjAsIkxlZnQiOjQsIlJpZ2h0Ijo0LCJCb3R0b20iOjB9LCJQYWRkaW5nIjp7IiRpZCI6Ijk5NyIsIlRvcCI6MCwiTGVmdCI6MCwiUmlnaHQiOjAsIkJvdHRvbSI6MH0sIkJhY2tncm91bmQiOnsiJGlkIjoiOTk4IiwiQ29sb3IiOnsiJGlkIjoiOTk5IiwiQSI6MjU1LCJSIjoxMTYsIkciOjE3MywiQiI6NzN9fSwiSXNWaXNpYmxlIjp0cnVlLCJXaWR0aCI6MC4wLCJIZWlnaHQiOjEzLjQyNjY2NjY2NjY2NjY3NywiQm9yZGVyU3R5bGUiOnsiJGlkIjoiMTAwMCIsIkxpbmVDb2xvciI6eyIkcmVmIjoiMTA5In0sIkxpbmVXZWlnaHQiOjAuMCwiTGluZVR5cGUiOjAsIlBhcmVudFN0eWxlIjpudWxsfSwiUGFyZW50U3R5bGUiOm51bGx9LCJUaXRsZVN0eWxlIjp7IiRpZCI6IjEwMDEiLCJGb250U2V0dGluZ3MiOnsiJGlkIjoiMTAwMiIsIkZvbnRTaXplIjoxMSwiRm9udE5hbWUiOiJDYWxpYnJpIiwiSXNCb2xkIjpmYWxzZSwiSXNJdGFsaWMiOmZhbHNlLCJJc1VuZGVybGluZWQiOmZhbHNlLCJQYXJlbnRTdHlsZSI6bnVsbH0sIkF1dG9TaXplIjowLCJGb3JlZ3JvdW5kIjp7IiRpZCI6IjEwMDMiLCJDb2xvciI6eyIkaWQiOiIxMDA0IiwiQSI6MjU1LCJSIjoyNTUsIkciOjI1NSwiQiI6MjU1fX0sIk1heFdpZHRoIjo3MjAuMCwiTWF4SGVpZ2h0IjoiSW5maW5pdHkiLCJTbWFydEZvcmVncm91bmRJc0FjdGl2ZSI6ZmFsc2UsIkhvcml6b250YWxBbGlnbm1lbnQiOjEsIlZlcnRpY2FsQWxpZ25tZW50IjowLCJTbWFydEZvcmVncm91bmQiOm51bGwsIkJhY2tncm91bmRGaWxsVHlwZSI6MCwiTWFyZ2luIjp7IiRpZCI6IjEwMDUiLCJUb3AiOjAsIkxlZnQiOjAsIlJpZ2h0IjowLCJCb3R0b20iOjB9LCJQYWRkaW5nIjp7IiRpZCI6IjEwMDYiLCJUb3AiOjAsIkxlZnQiOjAsIlJpZ2h0IjowLCJCb3R0b20iOjB9LCJCYWNrZ3JvdW5kIjp7IiRyZWYiOiIxMTcifSwiSXNWaXNpYmxlIjp0cnVlLCJXaWR0aCI6MC4wLCJIZWlnaHQiOjAuMCwiQm9yZGVyU3R5bGUiOnsiJGlkIjoiMTAwNyIsIkxpbmVDb2xvciI6bnVsbCwiTGluZVdlaWdodCI6MC4wLCJMaW5lVHlwZSI6MCwiUGFyZW50U3R5bGUiOm51bGx9LCJQYXJlbnRTdHlsZSI6bnVsbH0sIkRhdGVTdHlsZSI6eyIkaWQiOiIxMDA4IiwiRm9udFNldHRpbmdzIjp7IiRpZCI6IjEwMDkiLCJGb250U2l6ZSI6MTAsIkZvbnROYW1lIjoiQ2FsaWJyaSIsIklzQm9sZCI6ZmFsc2UsIklzSXRhbGljIjpmYWxzZSwiSXNVbmRlcmxpbmVkIjpmYWxzZSwiUGFyZW50U3R5bGUiOm51bGx9LCJBdXRvU2l6ZSI6MCwiRm9yZWdyb3VuZCI6eyIkaWQiOiIxMDEwIiwiQ29sb3IiOnsiJGlkIjoiMTAx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AxMiIsIlRvcCI6MCwiTGVmdCI6MCwiUmlnaHQiOjAsIkJvdHRvbSI6MH0sIlBhZGRpbmciOnsiJGlkIjoiMTAxMyIsIlRvcCI6MCwiTGVmdCI6MCwiUmlnaHQiOjAsIkJvdHRvbSI6MH0sIkJhY2tncm91bmQiOnsiJHJlZiI6IjEyNCJ9LCJJc1Zpc2libGUiOnRydWUsIldpZHRoIjowLjAsIkhlaWdodCI6MC4wLCJCb3JkZXJTdHlsZSI6eyIkaWQiOiIxMDE0IiwiTGluZUNvbG9yIjpudWxsLCJMaW5lV2VpZ2h0IjowLjAsIkxpbmVUeXBlIjowLCJQYXJlbnRTdHlsZSI6bnVsbH0sIlBhcmVudFN0eWxlIjpudWxsfSwiRGF0ZUZvcm1hdCI6eyIkaWQiOiIxMDE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MxLCJTbWFydER1cmF0aW9uQWN0aXZhdGVkIjpmYWxzZSwiRGF0ZUZvcm1hdCI6eyIkcmVmIjoiMTAxNSJ9LCJJZCI6ImY4YTBjOWViLTgxN2EtNDlmYy04OTU2LTk4MjliMzhjNGI3OCIsIkltcG9ydElkIjpudWxsLCJUaXRsZSI6IlYyIERldmVsb3BtZW50IEJlZ2lucyIsIk5vdGUiOm51bGwsIkh5cGVybGluayI6eyIkaWQiOiIxMDE2IiwiQWRkcmVzcyI6IiIsIlN1YkFkZHJlc3MiOiIifSwiSXNDaGFuZ2VkIjpmYWxzZSwiSXNOZXciOmZhbHNlfSwiSW5kZXgiOjB9XSwiTWlsZXN0b25lcyI6W3siJGlkIjoiMTAxNyIsIklkIjoiMjZjNTY5YzAtMWU2YS00N2I4LWI5YmItNjIxOTA2OGRjMDhlIiwiSW5kZXgiOjI5LCJHcm91cElkIjoiYjljY2ZhNWYtN2M5ZC00NTMzLWI4OTktMzUyOWIxMjNjZDJmIiwiVGl0bGUiOiJSVFcgRGVwbG95bWVudCIsIkRhdGVUaW1lIjoiMjAxOS0xMC0xOVQxMTo1OTowMCIsIlBlcmNlbnRhZ2VDb21wbGV0ZSI6bnVsbCwiTm90ZSI6bnVsbCwiU3R5bGUiOnsiJGlkIjoiMTAxOCIsIlRpdGxlU3R5bGUiOnsiJGlkIjoiMTAxOSIsIkZvbnRTZXR0aW5ncyI6eyIkaWQiOiIxMDIwIiwiRm9udFNpemUiOjExLCJGb250TmFtZSI6IkNhbGlicmkiLCJJc0JvbGQiOnRydWUsIklzSXRhbGljIjpmYWxzZSwiSXNVbmRlcmxpbmVkIjpmYWxzZSwiUGFyZW50U3R5bGUiOm51bGx9LCJBdXRvU2l6ZSI6MCwiRm9yZWdyb3VuZCI6eyIkaWQiOiIxMDIxIiwiQ29sb3IiOnsiJGlkIjoiMTAyMiIsIkEiOjI1NSwiUiI6MCwiRyI6MCwiQiI6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m51bGwsIlBhcmVudFN0eWxlIjpudWxsfSwiRGF0ZVN0eWxlIjp7IiRpZCI6IjEwMjMiLCJGb250U2V0dGluZ3MiOnsiJGlkIjoiMTAyNCIsIkZvbnRTaXplIjoxMCwiRm9udE5hbWUiOiJDYWxpYnJpIiwiSXNCb2xkIjpmYWxzZSwiSXNJdGFsaWMiOmZhbHNlLCJJc1VuZGVybGluZWQiOmZhbHNlLCJQYXJlbnRTdHlsZSI6bnVsbH0sIkF1dG9TaXplIjowLCJGb3JlZ3JvdW5kIjp7IiRpZCI6IjEwMjUiLCJDb2xvciI6eyIkaWQiOiIxMDI2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cmVmIjoiNzgifSwiUGFkZGluZyI6eyIkcmVmIjoiNzkifSwiQmFja2dyb3VuZCI6eyIkcmVmIjoiODAifSwiSXNWaXNpYmxlIjpmYWxzZSwiV2lkdGgiOjAuMCwiSGVpZ2h0IjowLjAsIkJvcmRlclN0eWxlIjpudWxsLCJQYXJlbnRTdHlsZSI6bnVsbH0sIlRpdGxlUG9zaXRpb24iOiJSaWdodCIsIkRhdGVQb3NpdGlvbiI6IkxlZnQiLCJTaGFwZVR5cGUiOjEsIlNoYXBlU2l6ZSI6MCwiU2hhcGVTdHlsZSI6eyIkaWQiOiIxMDI3IiwiTWFyZ2luIjp7IiRyZWYiOiI2MCJ9LCJQYWRkaW5nIjp7IiRyZWYiOiI2MSJ9LCJCYWNrZ3JvdW5kIjp7IiRpZCI6IjEwMjgiLCJDb2xvciI6eyIkaWQiOiIxMDI5IiwiQSI6MjU1LCJSIjo1NywiRyI6MTE0LCJCIjoxOH19LCJJc1Zpc2libGUiOnRydWUsIldpZHRoIjoxMi4wLCJIZWlnaHQiOjE0LjAsIkJvcmRlclN0eWxlIjp7IiRpZCI6IjEwMzAiLCJMaW5lQ29sb3IiOnsiJHJlZiI6IjY1In0sIkxpbmVXZWlnaHQiOjAuMCwiTGluZVR5cGUiOjAsIlBhcmVudFN0eWxlIjpudWxsfSwiUGFyZW50U3R5bGUiOm51bGx9LCJEYXRlRm9ybWF0Ijp7IiRpZCI6IjEwMzE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X0sIkh5cGVybGluayI6eyIkaWQiOiIxMDMyIiwiQWRkcmVzcyI6IiIsIlN1YkFkZHJlc3MiOiIifSwiSW1wb3J0SWQiOiIifSx7IiRpZCI6IjEwMzMiLCJJZCI6IjJiNjg4MGYxLTQ5YzYtNDIxNC1iNjEyLTllYzhkZGY1MzQzZSIsIkluZGV4IjozMCwiR3JvdXBJZCI6ImI5Y2NmYTVmLTdjOWQtNDUzMy1iODk5LTM1MjliMTIzY2QyZiIsIlRpdGxlIjoiUkMgUGlsb3QgRGVwbG95bWVudCIsIkRhdGVUaW1lIjoiMjAxOS0wOC0yNFQxMTo1OTowMCIsIlBlcmNlbnRhZ2VDb21wbGV0ZSI6bnVsbCwiTm90ZSI6bnVsbCwiU3R5bGUiOnsiJGlkIjoiMTAzNCIsIlRpdGxlU3R5bGUiOnsiJGlkIjoiMTAzNSIsIkZvbnRTZXR0aW5ncyI6eyIkaWQiOiIxMDM2IiwiRm9udFNpemUiOjExLCJGb250TmFtZSI6IkNhbGlicmkiLCJJc0JvbGQiOnRydWUsIklzSXRhbGljIjpmYWxzZSwiSXNVbmRlcmxpbmVkIjpmYWxzZSwiUGFyZW50U3R5bGUiOm51bGx9LCJBdXRvU2l6ZSI6MCwiRm9yZWdyb3VuZCI6eyIkaWQiOiIxMDM3IiwiQ29sb3IiOnsiJGlkIjoiMTAzOCIsIkEiOjI1NSwiUiI6MCwiRyI6MCwiQiI6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m51bGwsIlBhcmVudFN0eWxlIjpudWxsfSwiRGF0ZVN0eWxlIjp7IiRpZCI6IjEwMzkiLCJGb250U2V0dGluZ3MiOnsiJGlkIjoiMTA0MCIsIkZvbnRTaXplIjoxMCwiRm9udE5hbWUiOiJDYWxpYnJpIiwiSXNCb2xkIjpmYWxzZSwiSXNJdGFsaWMiOmZhbHNlLCJJc1VuZGVybGluZWQiOmZhbHNlLCJQYXJlbnRTdHlsZSI6bnVsbH0sIkF1dG9TaXplIjowLCJGb3JlZ3JvdW5kIjp7IiRpZCI6IjEwNDEiLCJDb2xvciI6eyIkaWQiOiIxMDQy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cmVmIjoiNzgifSwiUGFkZGluZyI6eyIkcmVmIjoiNzkifSwiQmFja2dyb3VuZCI6eyIkcmVmIjoiODAifSwiSXNWaXNpYmxlIjpmYWxzZSwiV2lkdGgiOjAuMCwiSGVpZ2h0IjowLjAsIkJvcmRlclN0eWxlIjpudWxsLCJQYXJlbnRTdHlsZSI6bnVsbH0sIlRpdGxlUG9zaXRpb24iOiJSaWdodCIsIkRhdGVQb3NpdGlvbiI6IkxlZnQiLCJTaGFwZVR5cGUiOjEsIlNoYXBlU2l6ZSI6MCwiU2hhcGVTdHlsZSI6eyIkaWQiOiIxMDQzIiwiTWFyZ2luIjp7IiRyZWYiOiI2MCJ9LCJQYWRkaW5nIjp7IiRyZWYiOiI2MSJ9LCJCYWNrZ3JvdW5kIjp7IiRpZCI6IjEwNDQiLCJDb2xvciI6eyIkaWQiOiIxMDQ1IiwiQSI6MjU1LCJSIjo1NywiRyI6MTE0LCJCIjoxOH19LCJJc1Zpc2libGUiOnRydWUsIldpZHRoIjoxMi4wLCJIZWlnaHQiOjE0LjAsIkJvcmRlclN0eWxlIjp7IiRpZCI6IjEwNDYiLCJMaW5lQ29sb3IiOnsiJHJlZiI6IjY1In0sIkxpbmVXZWlnaHQiOjAuMCwiTGluZVR5cGUiOjAsIlBhcmVudFN0eWxlIjpudWxsfSwiUGFyZW50U3R5bGUiOm51bGx9LCJEYXRlRm9ybWF0Ijp7IiRpZCI6IjEwNDc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X0sIkh5cGVybGluayI6eyIkaWQiOiIxMDQ4IiwiQWRkcmVzcyI6IiIsIlN1YkFkZHJlc3MiOiIifSwiSW1wb3J0SWQiOiIifV19LHsiJGlkIjoiMTA0OSIsIklkIjoiOWViNzY1ODQtYmIzMi00NTJlLWFjMDctZmIyNjM3YmFlYTFhIiwiSW5kZXgiOjMyLCJIZWFkZXJUZXh0IjoiTGF1bmNoIiwiU3R5bGUiOnsiJGlkIjoiMTA1MCIsIkhlYWRlclN0eWxlIjp7IiRpZCI6IjEwNTEiLCJUZXh0U3R5bGUiOnsiJGlkIjoiMTA1MiIsIkZvbnRTZXR0aW5ncyI6eyIkaWQiOiIxMDUzIiwiRm9udFNpemUiOjEwLCJGb250TmFtZSI6IkZyYW5rbGluIEdvdGhpYyBNZWRpdW0iLCJJc0JvbGQiOmZhbHNlLCJJc0l0YWxpYyI6ZmFsc2UsIklzVW5kZXJsaW5lZCI6ZmFsc2UsIlBhcmVudFN0eWxlIjpudWxsfSwiQXV0b1NpemUiOjAsIkZvcmVncm91bmQiOnsiJGlkIjoiMTA1NCIsIkNvbG9yIjp7IiRpZCI6IjEwNTUiLCJBIjoyNTUsIlIiOjAsIkciOjAsIkIiOjB9fSwiTWF4V2lkdGgiOjAuMCwiTWF4SGVpZ2h0IjowLjAsIlNtYXJ0Rm9yZWdyb3VuZElzQWN0aXZlIjpmYWxzZSwiSG9yaXpvbnRhbEFsaWdubWVudCI6MCwiVmVydGljYWxBbGlnbm1lbnQiOjAsIlNtYXJ0Rm9yZWdyb3VuZCI6bnVsbCwiQmFja2dyb3VuZEZpbGxUeXBlIjowLCJNYXJnaW4iOnsiJHJlZiI6IjE0MCJ9LCJQYWRkaW5nIjp7IiRyZWYiOiIxNDEifSwiQmFja2dyb3VuZCI6bnVsbCwiSXNWaXNpYmxlIjpmYWxzZSwiV2lkdGgiOjAuMCwiSGVpZ2h0IjowLjAsIkJvcmRlclN0eWxlIjpudWxsLCJQYXJlbnRTdHlsZSI6bnVsbH0sIlJlY3RhbmdsZVN0eWxlIjp7IiRpZCI6IjEwNTYiLCJNYXJnaW4iOnsiJHJlZiI6IjE0MyJ9LCJQYWRkaW5nIjp7IiRyZWYiOiIxNDQifSwiQmFja2dyb3VuZCI6eyIkaWQiOiIxMDU3IiwiQ29sb3IiOnsiJGlkIjoiMTA1OCIsIkEiOjEyNywiUiI6MTY1LCJHIjoxNjUsIkIiOjE2NX19LCJJc1Zpc2libGUiOmZhbHNlLCJXaWR0aCI6MC4wLCJIZWlnaHQiOjAuMCwiQm9yZGVyU3R5bGUiOnsiJGlkIjoiMTA1OSIsIkxpbmVDb2xvciI6eyIkcmVmIjoiMTQ4In0sIkxpbmVXZWlnaHQiOjAuMCwiTGluZVR5cGUiOjAsIlBhcmVudFN0eWxlIjpudWxsfSwiUGFyZW50U3R5bGUiOm51bGx9LCJNYXJnaW4iOnsiJHJlZiI6IjE1MCJ9LCJQYWRkaW5nIjp7IiRyZWYiOiIxNTEifSwiQmFja2dyb3VuZCI6bnVsbCwiSXNWaXNpYmxlIjp0cnVlLCJXaWR0aCI6MC4wLCJIZWlnaHQiOjAuMCwiQm9yZGVyU3R5bGUiOm51bGwsIlBhcmVudFN0eWxlIjpudWxsfSwiQmFja2dyb3VuZFN0eWxlIjp7IiRpZCI6IjEwNjAiLCJNYXJnaW4iOnsiJHJlZiI6IjE1MyJ9LCJQYWRkaW5nIjp7IiRyZWYiOiIxNTQifSwiQmFja2dyb3VuZCI6eyIkaWQiOiIxMDYxIiwiQ29sb3IiOnsiJGlkIjoiMTA2MiIsIkEiOjM4LCJSIjoxNjUsIkciOjE2NSwiQiI6MTY1fX0sIklzVmlzaWJsZSI6dHJ1ZSwiV2lkdGgiOjAuMCwiSGVpZ2h0IjowLjAsIkJvcmRlclN0eWxlIjp7IiRpZCI6IjEwNjMiLCJMaW5lQ29sb3IiOnsiJHJlZiI6IjE1OCJ9LCJMaW5lV2VpZ2h0IjowLjAsIkxpbmVUeXBlIjowLCJQYXJlbnRTdHlsZSI6bnVsbH0sIlBhcmVudFN0eWxlIjpudWxsfSwiSXNBYm92ZVRpbWViYW5kIjpmYWxzZSwiTWFyZ2luIjp7IiRyZWYiOiIxNjAifSwiUGFkZGluZyI6eyIkcmVmIjoiMTYxIn0sIklzVmlzaWJsZSI6dHJ1ZSwiV2lkdGgiOjAuMCwiSGVpZ2h0IjowLjAsIkJvcmRlclN0eWxlIjpudWxsLCJQYXJlbnRTdHlsZSI6bnVsbH0sIlRhc2tzIjpbXSwiTWlsZXN0b25lcyI6W3siJGlkIjoiMTA2NCIsIklkIjoiMDk3ZmUwMzUtMDMyZS00Y2ZlLTllODktZDIzZGRkOGQ1MGNjIiwiSW5kZXgiOjMzLCJHcm91cElkIjpudWxsLCJUaXRsZSI6IldXIExhdW5jaCBFdmVudCIsIkRhdGVUaW1lIjoiMjAxOS0xMS0wMVQxMTo1OTowMFoiLCJQZXJjZW50YWdlQ29tcGxldGUiOm51bGwsIk5vdGUiOm51bGwsIlN0eWxlIjp7IiRpZCI6IjEwNjUiLCJUaXRsZVN0eWxlIjp7IiRpZCI6IjEwNjYiLCJGb250U2V0dGluZ3MiOnsiJGlkIjoiMTA2NyIsIkZvbnRTaXplIjoxMSwiRm9udE5hbWUiOiJDYWxpYnJpIiwiSXNCb2xkIjp0cnVlLCJJc0l0YWxpYyI6ZmFsc2UsIklzVW5kZXJsaW5lZCI6ZmFsc2UsIlBhcmVudFN0eWxlIjpudWxsfSwiQXV0b1NpemUiOjAsIkZvcmVncm91bmQiOnsiJGlkIjoiMTA2OCIsIkNvbG9yIjp7IiRpZCI6IjEwNjkiLCJBIjoyNTUsIlIiOjg5LCJHIjo4OSwiQiI6ODl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udWxsLCJQYXJlbnRTdHlsZSI6bnVsbH0sIkRhdGVTdHlsZSI6eyIkaWQiOiIxMDcwIiwiRm9udFNldHRpbmdzIjp7IiRpZCI6IjEwNzEiLCJGb250U2l6ZSI6MTAsIkZvbnROYW1lIjoiQ2FsaWJyaSIsIklzQm9sZCI6ZmFsc2UsIklzSXRhbGljIjpmYWxzZSwiSXNVbmRlcmxpbmVkIjpmYWxzZSwiUGFyZW50U3R5bGUiOm51bGx9LCJBdXRvU2l6ZSI6MCwiRm9yZWdyb3VuZCI6eyIkaWQiOiIxMDcyIiwiQ29sb3IiOnsiJGlkIjoiMTA3MyIsIkEiOjI1NSwiUiI6NjgsIkciOjg0LCJCIjoxMDZ9fSwiTWF4V2lkdGgiOjIwMC4wLCJNYXhIZWlnaHQiOiJJbmZpbml0eSIsIlNtYXJ0Rm9yZWdyb3VuZElzQWN0aXZlIjpmYWxzZSwiSG9yaXpvbnRhbEFsaWdubWVudCI6MiwiVmVydGljYWxBbGlnbm1lbnQiOjAsIlNtYXJ0Rm9yZWdyb3VuZCI6bnVsbCwiQmFja2dyb3VuZEZpbGxUeXBlIjowLCJNYXJnaW4iOnsiJHJlZiI6Ijc4In0sIlBhZGRpbmciOnsiJHJlZiI6Ijc5In0sIkJhY2tncm91bmQiOnsiJHJlZiI6IjgwIn0sIklzVmlzaWJsZSI6dHJ1ZSwiV2lkdGgiOjAuMCwiSGVpZ2h0IjowLjAsIkJvcmRlclN0eWxlIjpudWxsLCJQYXJlbnRTdHlsZSI6bnVsbH0sIlRpdGxlUG9zaXRpb24iOiJSaWdodCIsIkRhdGVQb3NpdGlvbiI6IkxlZnQiLCJTaGFwZVR5cGUiOjEzLCJTaGFwZVNpemUiOjAsIlNoYXBlU3R5bGUiOnsiJGlkIjoiMTA3NCIsIk1hcmdpbiI6eyIkcmVmIjoiNjAifSwiUGFkZGluZyI6eyIkcmVmIjoiNjEifSwiQmFja2dyb3VuZCI6eyIkaWQiOiIxMDc1IiwiQ29sb3IiOnsiJGlkIjoiMTA3NiIsIkEiOjI1NSwiUiI6MTE1LCJHIjoxMTUsIkIiOjExNX19LCJJc1Zpc2libGUiOnRydWUsIldpZHRoIjoxMi4wLCJIZWlnaHQiOjE0LjAsIkJvcmRlclN0eWxlIjp7IiRpZCI6IjEwNzciLCJMaW5lQ29sb3IiOnsiJHJlZiI6IjY1In0sIkxpbmVXZWlnaHQiOjAuMCwiTGluZVR5cGUiOjAsIlBhcmVudFN0eWxlIjpudWxsfSwiUGFyZW50U3R5bGUiOm51bGx9LCJEYXRlRm9ybWF0Ijp7IiRpZCI6IjEwNzgiLCJGb3JtYXRTdHJpbmciOiJkZGQsIE1NTSBkLCB5eXl5IiwiU2VwYXJhdG9yIjoiLyIsIlVzZUludGVybmF0aW9uYWxEYXRlRm9ybWF0IjpmYWxzZSwiRGF0ZUlzVmlzaWJsZSI6dHJ1ZSwiVGltZUlzVmlzaWJsZSI6ZmFsc2UsIkhvdXJEaWdpdHMiOjEsIkFtUG1EZXNpZ25hdG9yIjoyLCJUcmltMDBNaW51dGVzIjpmYWxzZSwiTGFzdEtub3duVmlzaWJpbGl0eVN0YXRlIjp7IiRpZCI6IjEwNzkiLCJEYXRlUGFydElzVmlzaWJsZSI6dHJ1ZSwiVGltZVBhcnRJc1Zpc2libGUiOmZhbHNlfX0sIklzVmlzaWJsZSI6dHJ1ZX0sIkh5cGVybGluayI6eyIkaWQiOiIxMDgwIiwiQWRkcmVzcyI6IiIsIlN1YkFkZHJlc3MiOiIifSwiSW1wb3J0SWQiOiIifSx7IiRpZCI6IjEwODEiLCJJZCI6ImNhM2RiZTQwLTBjMTUtNDIzNC05M2I2LWMwMmU1ZjE3ZmZjZiIsIkluZGV4IjozNCwiR3JvdXBJZCI6IjY0ZWNkMWRmLTE3YjEtNDU2My1hMDQxLTA3ZmJiMjQ4ODZkMiIsIlRpdGxlIjoiQmV0YSBCbG9nIExhdW5jaCIsIkRhdGVUaW1lIjoiMjAxOS0wNy0wNFQxMTo1OTowMFoiLCJQZXJjZW50YWdlQ29tcGxldGUiOm51bGwsIk5vdGUiOm51bGwsIlN0eWxlIjp7IiRpZCI6IjEwODIiLCJUaXRsZVN0eWxlIjp7IiRpZCI6IjEwODMiLCJGb250U2V0dGluZ3MiOnsiJGlkIjoiMTA4NCIsIkZvbnRTaXplIjoxMSwiRm9udE5hbWUiOiJDYWxpYnJpIiwiSXNCb2xkIjp0cnVlLCJJc0l0YWxpYyI6ZmFsc2UsIklzVW5kZXJsaW5lZCI6ZmFsc2UsIlBhcmVudFN0eWxlIjpudWxsfSwiQXV0b1NpemUiOjAsIkZvcmVncm91bmQiOnsiJGlkIjoiMTA4NSIsIkNvbG9yIjp7IiRpZCI6IjEwODYiLCJBIjoyNTUsIlIiOjg5LCJHIjo4OSwiQiI6ODl9fSwiTWF4V2lkdGgiOjIwMC4wLCJNYXhIZWlnaHQiOiJJbmZpbml0eSIsIlNtYXJ0Rm9yZWdyb3VuZElzQWN0aXZlIjpmYWxzZSwiSG9yaXpvbnRhbEFsaWdubWVudCI6MiwiVmVydGljYWxBbGlnbm1lbnQiOjAsIlNtYXJ0Rm9yZWdyb3VuZCI6bnVsbCwiQmFja2dyb3VuZEZpbGxUeXBlIjowLCJNYXJnaW4iOnsiJHJlZiI6IjcxIn0sIlBhZGRpbmciOnsiJHJlZiI6IjcyIn0sIkJhY2tncm91bmQiOnsiJHJlZiI6IjczIn0sIklzVmlzaWJsZSI6dHJ1ZSwiV2lkdGgiOjAuMCwiSGVpZ2h0IjowLjAsIkJvcmRlclN0eWxlIjpudWxsLCJQYXJlbnRTdHlsZSI6bnVsbH0sIkRhdGVTdHlsZSI6eyIkaWQiOiIxMDg3IiwiRm9udFNldHRpbmdzIjp7IiRpZCI6IjEwODgiLCJGb250U2l6ZSI6OSwiRm9udE5hbWUiOiJDYWxpYnJpIiwiSXNCb2xkIjpmYWxzZSwiSXNJdGFsaWMiOmZhbHNlLCJJc1VuZGVybGluZWQiOmZhbHNlLCJQYXJlbnRTdHlsZSI6bnVsbH0sIkF1dG9TaXplIjowLCJGb3JlZ3JvdW5kIjp7IiRpZCI6IjEwODkiLCJDb2xvciI6eyIkaWQiOiIxMDkw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bnVsbCwiUGFyZW50U3R5bGUiOm51bGx9LCJUaXRsZVBvc2l0aW9uIjoiTGVmdCIsIkRhdGVQb3NpdGlvbiI6IlJpZ2h0IiwiU2hhcGVUeXBlIjoxMywiU2hhcGVTaXplIjowLCJTaGFwZVN0eWxlIjp7IiRpZCI6IjEwOTEiLCJNYXJnaW4iOnsiJHJlZiI6IjYwIn0sIlBhZGRpbmciOnsiJHJlZiI6IjYxIn0sIkJhY2tncm91bmQiOnsiJGlkIjoiMTA5MiIsIkNvbG9yIjp7IiRpZCI6IjEwOTMiLCJBIjoyNTUsIlIiOjExNSwiRyI6MTE1LCJCIjoxMTV9fSwiSXNWaXNpYmxlIjp0cnVlLCJXaWR0aCI6MTIuMCwiSGVpZ2h0IjoxNC4wLCJCb3JkZXJTdHlsZSI6eyIkaWQiOiIxMDk0IiwiTGluZUNvbG9yIjp7IiRyZWYiOiI2NSJ9LCJMaW5lV2VpZ2h0IjowLjAsIkxpbmVUeXBlIjowLCJQYXJlbnRTdHlsZSI6bnVsbH0sIlBhcmVudFN0eWxlIjpudWxsfSwiRGF0ZUZvcm1hdCI6eyIkaWQiOiIxMDk1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EwOTYiLCJEYXRlUGFydElzVmlzaWJsZSI6dHJ1ZSwiVGltZVBhcnRJc1Zpc2libGUiOmZhbHNlfX0sIklzVmlzaWJsZSI6dHJ1ZX0sIkh5cGVybGluayI6eyIkaWQiOiIxMDk3IiwiQWRkcmVzcyI6IiIsIlN1YkFkZHJlc3MiOiIifSwiSW1wb3J0SWQiOiIifSx7IiRpZCI6IjEwOTgiLCJJZCI6IjA4ZjczYmY4LTZhMjQtNGYwYS04MWFjLWUxZjc1ZWZiZGQ2YiIsIkluZGV4IjozNSwiR3JvdXBJZCI6IjY0ZWNkMWRmLTE3YjEtNDU2My1hMDQxLTA3ZmJiMjQ4ODZkMiIsIlRpdGxlIjoiR2FydG5lciBBbmFseXN0IFJldmlldyIsIkRhdGVUaW1lIjoiMjAxOS0xMS0wMVQxMTo1OTowMFoiLCJQZXJjZW50YWdlQ29tcGxldGUiOm51bGwsIk5vdGUiOm51bGwsIlN0eWxlIjp7IiRpZCI6IjEwOTkiLCJUaXRsZVN0eWxlIjp7IiRpZCI6IjExMDAiLCJGb250U2V0dGluZ3MiOnsiJGlkIjoiMTEwMSIsIkZvbnRTaXplIjoxMSwiRm9udE5hbWUiOiJDYWxpYnJpIiwiSXNCb2xkIjp0cnVlLCJJc0l0YWxpYyI6ZmFsc2UsIklzVW5kZXJsaW5lZCI6ZmFsc2UsIlBhcmVudFN0eWxlIjpudWxsfSwiQXV0b1NpemUiOjAsIkZvcmVncm91bmQiOnsiJGlkIjoiMTEwMiIsIkNvbG9yIjp7IiRpZCI6IjExMDMiLCJBIjoyNTUsIlIiOjg5LCJHIjo4OSwiQiI6ODl9fSwiTWF4V2lkdGgiOjIwMC4wLCJNYXhIZWlnaHQiOiJJbmZpbml0eSIsIlNtYXJ0Rm9yZWdyb3VuZElzQWN0aXZlIjpmYWxzZSwiSG9yaXpvbnRhbEFsaWdubWVudCI6MiwiVmVydGljYWxBbGlnbm1lbnQiOjAsIlNtYXJ0Rm9yZWdyb3VuZCI6bnVsbCwiQmFja2dyb3VuZEZpbGxUeXBlIjowLCJNYXJnaW4iOnsiJHJlZiI6IjcxIn0sIlBhZGRpbmciOnsiJHJlZiI6IjcyIn0sIkJhY2tncm91bmQiOnsiJHJlZiI6IjczIn0sIklzVmlzaWJsZSI6dHJ1ZSwiV2lkdGgiOjAuMCwiSGVpZ2h0IjowLjAsIkJvcmRlclN0eWxlIjpudWxsLCJQYXJlbnRTdHlsZSI6bnVsbH0sIkRhdGVTdHlsZSI6eyIkaWQiOiIxMTA0IiwiRm9udFNldHRpbmdzIjp7IiRpZCI6IjExMDUiLCJGb250U2l6ZSI6OSwiRm9udE5hbWUiOiJDYWxpYnJpIiwiSXNCb2xkIjpmYWxzZSwiSXNJdGFsaWMiOmZhbHNlLCJJc1VuZGVybGluZWQiOmZhbHNlLCJQYXJlbnRTdHlsZSI6bnVsbH0sIkF1dG9TaXplIjowLCJGb3JlZ3JvdW5kIjp7IiRpZCI6IjExMDYiLCJDb2xvciI6eyIkaWQiOiIxMTA3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bnVsbCwiUGFyZW50U3R5bGUiOm51bGx9LCJUaXRsZVBvc2l0aW9uIjoiTGVmdCIsIkRhdGVQb3NpdGlvbiI6IlJpZ2h0IiwiU2hhcGVUeXBlIjoxMywiU2hhcGVTaXplIjowLCJTaGFwZVN0eWxlIjp7IiRpZCI6IjExMDgiLCJNYXJnaW4iOnsiJHJlZiI6IjYwIn0sIlBhZGRpbmciOnsiJHJlZiI6IjYxIn0sIkJhY2tncm91bmQiOnsiJGlkIjoiMTEwOSIsIkNvbG9yIjp7IiRpZCI6IjExMTAiLCJBIjoyNTUsIlIiOjExNSwiRyI6MTE1LCJCIjoxMTV9fSwiSXNWaXNpYmxlIjp0cnVlLCJXaWR0aCI6MTIuMCwiSGVpZ2h0IjoxNC4wLCJCb3JkZXJTdHlsZSI6eyIkaWQiOiIxMTExIiwiTGluZUNvbG9yIjp7IiRyZWYiOiI2NSJ9LCJMaW5lV2VpZ2h0IjowLjAsIkxpbmVUeXBlIjowLCJQYXJlbnRTdHlsZSI6bnVsbH0sIlBhcmVudFN0eWxlIjpudWxsfSwiRGF0ZUZvcm1hdCI6eyIkaWQiOiIxMTEy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ExMTMiLCJEYXRlUGFydElzVmlzaWJsZSI6dHJ1ZSwiVGltZVBhcnRJc1Zpc2libGUiOmZhbHNlfX0sIklzVmlzaWJsZSI6dHJ1ZX0sIkh5cGVybGluayI6eyIkaWQiOiIxMTE0IiwiQWRkcmVzcyI6IiIsIlN1YkFkZHJlc3MiOiIifSwiSW1wb3J0SWQiOiIifSx7IiRpZCI6IjExMTUiLCJJZCI6IjE1NWRjMGRmLTZmNDEtNDNhOC1hMDViLTdmMTg3ZDE2ZjNjYiIsIkluZGV4IjozNiwiR3JvdXBJZCI6ImEyNTcwODc5LTQ3YWItNDBiNy1hYjE1LThkN2ZjZmUxMGYzNCIsIlRpdGxlIjoiUHJlc3MgUmVsZWFzZSIsIkRhdGVUaW1lIjoiMjAxOS0wOC0wMlQxMTo1OTowMFoiLCJQZXJjZW50YWdlQ29tcGxldGUiOm51bGwsIk5vdGUiOm51bGwsIlN0eWxlIjp7IiRpZCI6IjExMTYiLCJUaXRsZVN0eWxlIjp7IiRpZCI6IjExMTciLCJGb250U2V0dGluZ3MiOnsiJGlkIjoiMTExOCIsIkZvbnRTaXplIjoxMSwiRm9udE5hbWUiOiJDYWxpYnJpIiwiSXNCb2xkIjp0cnVlLCJJc0l0YWxpYyI6ZmFsc2UsIklzVW5kZXJsaW5lZCI6ZmFsc2UsIlBhcmVudFN0eWxlIjpudWxsfSwiQXV0b1NpemUiOjAsIkZvcmVncm91bmQiOnsiJGlkIjoiMTExOSIsIkNvbG9yIjp7IiRpZCI6IjExMjAiLCJBIjoyNTUsIlIiOjg5LCJHIjo4OSwiQiI6ODl9fSwiTWF4V2lkdGgiOjIwMC4wLCJNYXhIZWlnaHQiOiJJbmZpbml0eSIsIlNtYXJ0Rm9yZWdyb3VuZElzQWN0aXZlIjpmYWxzZSwiSG9yaXpvbnRhbEFsaWdubWVudCI6MiwiVmVydGljYWxBbGlnbm1lbnQiOjAsIlNtYXJ0Rm9yZWdyb3VuZCI6bnVsbCwiQmFja2dyb3VuZEZpbGxUeXBlIjowLCJNYXJnaW4iOnsiJHJlZiI6IjcxIn0sIlBhZGRpbmciOnsiJHJlZiI6IjcyIn0sIkJhY2tncm91bmQiOnsiJHJlZiI6IjczIn0sIklzVmlzaWJsZSI6dHJ1ZSwiV2lkdGgiOjAuMCwiSGVpZ2h0IjowLjAsIkJvcmRlclN0eWxlIjpudWxsLCJQYXJlbnRTdHlsZSI6bnVsbH0sIkRhdGVTdHlsZSI6eyIkaWQiOiIxMTIxIiwiRm9udFNldHRpbmdzIjp7IiRpZCI6IjExMjIiLCJGb250U2l6ZSI6OSwiRm9udE5hbWUiOiJDYWxpYnJpIiwiSXNCb2xkIjpmYWxzZSwiSXNJdGFsaWMiOmZhbHNlLCJJc1VuZGVybGluZWQiOmZhbHNlLCJQYXJlbnRTdHlsZSI6bnVsbH0sIkF1dG9TaXplIjowLCJGb3JlZ3JvdW5kIjp7IiRpZCI6IjExMjMiLCJDb2xvciI6eyIkaWQiOiIxMTI0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bnVsbCwiUGFyZW50U3R5bGUiOm51bGx9LCJUaXRsZVBvc2l0aW9uIjoiTGVmdCIsIkRhdGVQb3NpdGlvbiI6IlJpZ2h0IiwiU2hhcGVUeXBlIjoxMywiU2hhcGVTaXplIjowLCJTaGFwZVN0eWxlIjp7IiRpZCI6IjExMjUiLCJNYXJnaW4iOnsiJHJlZiI6IjYwIn0sIlBhZGRpbmciOnsiJHJlZiI6IjYxIn0sIkJhY2tncm91bmQiOnsiJGlkIjoiMTEyNiIsIkNvbG9yIjp7IiRpZCI6IjExMjciLCJBIjoyNTUsIlIiOjExNSwiRyI6MTE1LCJCIjoxMTV9fSwiSXNWaXNpYmxlIjp0cnVlLCJXaWR0aCI6MTIuMCwiSGVpZ2h0IjoxNC4wLCJCb3JkZXJTdHlsZSI6eyIkaWQiOiIxMTI4IiwiTGluZUNvbG9yIjp7IiRyZWYiOiI2NSJ9LCJMaW5lV2VpZ2h0IjowLjAsIkxpbmVUeXBlIjowLCJQYXJlbnRTdHlsZSI6bnVsbH0sIlBhcmVudFN0eWxlIjpudWxsfSwiRGF0ZUZvcm1hdCI6eyIkaWQiOiIxMTI5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ExMzAiLCJEYXRlUGFydElzVmlzaWJsZSI6dHJ1ZSwiVGltZVBhcnRJc1Zpc2libGUiOmZhbHNlfX0sIklzVmlzaWJsZSI6dHJ1ZX0sIkh5cGVybGluayI6eyIkaWQiOiIxMTMxIiwiQWRkcmVzcyI6IiIsIlN1YkFkZHJlc3MiOiIifSwiSW1wb3J0SWQiOiIifSx7IiRpZCI6IjExMzIiLCJJZCI6IjA3Yjk4YmNmLTY3OGQtNDY3MS1hYTYzLWU2YzkwZjA0MDJhYSIsIkluZGV4IjozNywiR3JvdXBJZCI6ImEyNTcwODc5LTQ3YWItNDBiNy1hYjE1LThkN2ZjZmUxMGYzNCIsIlRpdGxlIjoiUHVibGljIFdlYnNpdGUgTGl2ZSIsIkRhdGVUaW1lIjoiMjAxOS0xMS0wMVQxMTo1OTowMFoiLCJQZXJjZW50YWdlQ29tcGxldGUiOm51bGwsIk5vdGUiOm51bGwsIlN0eWxlIjp7IiRpZCI6IjExMzMiLCJUaXRsZVN0eWxlIjp7IiRpZCI6IjExMzQiLCJGb250U2V0dGluZ3MiOnsiJGlkIjoiMTEzNSIsIkZvbnRTaXplIjoxMSwiRm9udE5hbWUiOiJDYWxpYnJpIiwiSXNCb2xkIjp0cnVlLCJJc0l0YWxpYyI6ZmFsc2UsIklzVW5kZXJsaW5lZCI6ZmFsc2UsIlBhcmVudFN0eWxlIjpudWxsfSwiQXV0b1NpemUiOjAsIkZvcmVncm91bmQiOnsiJGlkIjoiMTEzNiIsIkNvbG9yIjp7IiRpZCI6IjExMzciLCJBIjoyNTUsIlIiOjg5LCJHIjo4OSwiQiI6ODl9fSwiTWF4V2lkdGgiOjIwMC4wLCJNYXhIZWlnaHQiOiJJbmZpbml0eSIsIlNtYXJ0Rm9yZWdyb3VuZElzQWN0aXZlIjpmYWxzZSwiSG9yaXpvbnRhbEFsaWdubWVudCI6MiwiVmVydGljYWxBbGlnbm1lbnQiOjAsIlNtYXJ0Rm9yZWdyb3VuZCI6bnVsbCwiQmFja2dyb3VuZEZpbGxUeXBlIjowLCJNYXJnaW4iOnsiJHJlZiI6IjcxIn0sIlBhZGRpbmciOnsiJHJlZiI6IjcyIn0sIkJhY2tncm91bmQiOnsiJHJlZiI6IjczIn0sIklzVmlzaWJsZSI6dHJ1ZSwiV2lkdGgiOjAuMCwiSGVpZ2h0IjowLjAsIkJvcmRlclN0eWxlIjpudWxsLCJQYXJlbnRTdHlsZSI6bnVsbH0sIkRhdGVTdHlsZSI6eyIkaWQiOiIxMTM4IiwiRm9udFNldHRpbmdzIjp7IiRpZCI6IjExMzkiLCJGb250U2l6ZSI6OSwiRm9udE5hbWUiOiJDYWxpYnJpIiwiSXNCb2xkIjpmYWxzZSwiSXNJdGFsaWMiOmZhbHNlLCJJc1VuZGVybGluZWQiOmZhbHNlLCJQYXJlbnRTdHlsZSI6bnVsbH0sIkF1dG9TaXplIjowLCJGb3JlZ3JvdW5kIjp7IiRpZCI6IjExNDAiLCJDb2xvciI6eyIkaWQiOiIxMTQx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bnVsbCwiUGFyZW50U3R5bGUiOm51bGx9LCJUaXRsZVBvc2l0aW9uIjoiTGVmdCIsIkRhdGVQb3NpdGlvbiI6IlJpZ2h0IiwiU2hhcGVUeXBlIjoxMywiU2hhcGVTaXplIjowLCJTaGFwZVN0eWxlIjp7IiRpZCI6IjExNDIiLCJNYXJnaW4iOnsiJHJlZiI6IjYwIn0sIlBhZGRpbmciOnsiJHJlZiI6IjYxIn0sIkJhY2tncm91bmQiOnsiJGlkIjoiMTE0MyIsIkNvbG9yIjp7IiRpZCI6IjExNDQiLCJBIjoyNTUsIlIiOjExNSwiRyI6MTE1LCJCIjoxMTV9fSwiSXNWaXNpYmxlIjp0cnVlLCJXaWR0aCI6MTIuMCwiSGVpZ2h0IjoxNC4wLCJCb3JkZXJTdHlsZSI6eyIkaWQiOiIxMTQ1IiwiTGluZUNvbG9yIjp7IiRyZWYiOiI2NSJ9LCJMaW5lV2VpZ2h0IjowLjAsIkxpbmVUeXBlIjowLCJQYXJlbnRTdHlsZSI6bnVsbH0sIlBhcmVudFN0eWxlIjpudWxsfSwiRGF0ZUZvcm1hdCI6eyIkaWQiOiIxMTQ2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ExNDciLCJEYXRlUGFydElzVmlzaWJsZSI6dHJ1ZSwiVGltZVBhcnRJc1Zpc2libGUiOmZhbHNlfX0sIklzVmlzaWJsZSI6dHJ1ZX0sIkh5cGVybGluayI6eyIkaWQiOiIxMTQ4IiwiQWRkcmVzcyI6IiIsIlN1YkFkZHJlc3MiOiIifSwiSW1wb3J0SWQiOiIifV19XSwiTXNQcm9qZWN0SXRlbXNUcmVlIjp7IiRpZCI6IjExNDkiLCJSb290Ijp7IkltcG9ydElkIjpudWxsLCJJc0ltcG9ydGVkIjpmYWxzZSwiQ2hpbGRyZW4iOltdfX0sIk1ldGFkYXRhIjp7IiRpZCI6IjExNTAiLCJSZWNlbnRDb2xvcnNDb2xsZWN0aW9uIjoiW1wiI0ZGNTI5M0NEXCIsXCIjRkZDRTkyMDBcIixcIiNGRjc0QUQ0OVwiLFwiI0ZGNzM3MzczXCIsXCIjRkY0NDU0NkFcIixcIiNGRkZFQkEwQVwiLFwiI0ZGNzBBRDQ3XCIsXCIjRkZCMjBFMTJcIl0ifSwiU2V0dGluZ3MiOnsiJGlkIjoiMTE1MSIsIkltcGFPcHRpb25zIjp7IiRpZCI6IjExNTI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AsIkZpbGVQYXRoIjpudWxsLCJUaW1lQ29uZmlndXJhdGlvbiI6eyIkaWQiOiIxMTUzIiwiVXNlVGltZSI6ZmFsc2UsIldvcmtEYXlTdGFydCI6IjAwOjAwOjAwIiwiV29ya0RheUVuZCI6IjIzOjU5OjAwIn0sIkxhc3RVc2VkVGVtcGxhdGVJZCI6ImYzNzQ2MDYzLTAwNGMtNDQ1ZC05MTg3LWNlZGY3YWNlMTQzYiJ9"/>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SWAG C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WAG CA _ 2020 Powerpoint Template.potx" id="{B9853DA4-255A-453C-9E9A-308F52F5DEA4}" vid="{CE236249-2973-486C-BA8B-B655D4B5B5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CC08D04566F6479BB5AF27FFF39942" ma:contentTypeVersion="6" ma:contentTypeDescription="Create a new document." ma:contentTypeScope="" ma:versionID="71d9305bfbd0aa41225127abc4bca9c5">
  <xsd:schema xmlns:xsd="http://www.w3.org/2001/XMLSchema" xmlns:xs="http://www.w3.org/2001/XMLSchema" xmlns:p="http://schemas.microsoft.com/office/2006/metadata/properties" xmlns:ns2="f3dc8552-7b6b-4689-9eb9-436b144d95c1" xmlns:ns3="a75c33df-fe7b-4cb3-b47d-fcce84667e69" targetNamespace="http://schemas.microsoft.com/office/2006/metadata/properties" ma:root="true" ma:fieldsID="3655d652db19884b0b834e4f9a853b01" ns2:_="" ns3:_="">
    <xsd:import namespace="f3dc8552-7b6b-4689-9eb9-436b144d95c1"/>
    <xsd:import namespace="a75c33df-fe7b-4cb3-b47d-fcce84667e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dc8552-7b6b-4689-9eb9-436b144d9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5c33df-fe7b-4cb3-b47d-fcce84667e6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FD5177-7106-4563-B531-283D910202E6}">
  <ds:schemaRefs>
    <ds:schemaRef ds:uri="http://schemas.microsoft.com/sharepoint/v3/contenttype/forms"/>
  </ds:schemaRefs>
</ds:datastoreItem>
</file>

<file path=customXml/itemProps2.xml><?xml version="1.0" encoding="utf-8"?>
<ds:datastoreItem xmlns:ds="http://schemas.openxmlformats.org/officeDocument/2006/customXml" ds:itemID="{8C986CDA-77CA-47BF-A334-28EE0C9A84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dc8552-7b6b-4689-9eb9-436b144d95c1"/>
    <ds:schemaRef ds:uri="a75c33df-fe7b-4cb3-b47d-fcce84667e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89B85F-8DF6-4364-8997-6A25AF7C08F6}">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3dc8552-7b6b-4689-9eb9-436b144d95c1"/>
    <ds:schemaRef ds:uri="http://purl.org/dc/elements/1.1/"/>
    <ds:schemaRef ds:uri="http://schemas.microsoft.com/office/2006/metadata/properties"/>
    <ds:schemaRef ds:uri="a75c33df-fe7b-4cb3-b47d-fcce84667e6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2336</TotalTime>
  <Words>1099</Words>
  <Application>Microsoft Office PowerPoint</Application>
  <PresentationFormat>Custom</PresentationFormat>
  <Paragraphs>219</Paragraphs>
  <Slides>17</Slides>
  <Notes>11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SWAG CA</vt:lpstr>
      <vt:lpstr>Office Theme</vt:lpstr>
      <vt:lpstr>Worksheet</vt:lpstr>
      <vt:lpstr>SWAG Targeted Lung Health Checks Programme</vt:lpstr>
      <vt:lpstr>Purpose</vt:lpstr>
      <vt:lpstr>National Targeted Lung Health Check Sites</vt:lpstr>
      <vt:lpstr>THLC Programme</vt:lpstr>
      <vt:lpstr>What are Lung Health Checks?</vt:lpstr>
      <vt:lpstr>Inclusion and Exclusion Criteria</vt:lpstr>
      <vt:lpstr>TLHC Participant Pathway</vt:lpstr>
      <vt:lpstr>PowerPoint Presentation</vt:lpstr>
      <vt:lpstr>     SWAG Summary</vt:lpstr>
      <vt:lpstr>   </vt:lpstr>
      <vt:lpstr>PowerPoint Presentation</vt:lpstr>
      <vt:lpstr>  </vt:lpstr>
      <vt:lpstr>PowerPoint Presentation</vt:lpstr>
      <vt:lpstr>SWAG proposal</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SWAG Cancer Alliance COVID-19 System Response</dc:title>
  <dc:creator>Sarah Moore</dc:creator>
  <cp:lastModifiedBy>Dunderdale, Helen</cp:lastModifiedBy>
  <cp:revision>70</cp:revision>
  <cp:lastPrinted>2021-06-21T17:54:29Z</cp:lastPrinted>
  <dcterms:created xsi:type="dcterms:W3CDTF">2020-12-14T11:26:13Z</dcterms:created>
  <dcterms:modified xsi:type="dcterms:W3CDTF">2021-09-29T06:29:49Z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0x0101008ECC08D04566F6479BB5AF27FFF39942</vt:lpwstr>
  </property>
</Properties>
</file>