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0"/>
  </p:notesMasterIdLst>
  <p:sldIdLst>
    <p:sldId id="256" r:id="rId2"/>
    <p:sldId id="266" r:id="rId3"/>
    <p:sldId id="272" r:id="rId4"/>
    <p:sldId id="275" r:id="rId5"/>
    <p:sldId id="274" r:id="rId6"/>
    <p:sldId id="257" r:id="rId7"/>
    <p:sldId id="282" r:id="rId8"/>
    <p:sldId id="258" r:id="rId9"/>
    <p:sldId id="273" r:id="rId10"/>
    <p:sldId id="283" r:id="rId11"/>
    <p:sldId id="265" r:id="rId12"/>
    <p:sldId id="279" r:id="rId13"/>
    <p:sldId id="276" r:id="rId14"/>
    <p:sldId id="278" r:id="rId15"/>
    <p:sldId id="277" r:id="rId16"/>
    <p:sldId id="268" r:id="rId17"/>
    <p:sldId id="284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03" autoAdjust="0"/>
  </p:normalViewPr>
  <p:slideViewPr>
    <p:cSldViewPr>
      <p:cViewPr>
        <p:scale>
          <a:sx n="120" d="100"/>
          <a:sy n="120" d="100"/>
        </p:scale>
        <p:origin x="-48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ubht.nhs.uk\userdata\L\lowa\Documents\Lung%20MDT%20Lists\Archive%202019\Lung%20MDT%20Tall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'8 weeks only'!$B$1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cat>
            <c:numRef>
              <c:f>'8 weeks only'!$A$2:$A$185</c:f>
              <c:numCache>
                <c:formatCode>m/d/yyyy</c:formatCode>
                <c:ptCount val="184"/>
                <c:pt idx="0">
                  <c:v>42608</c:v>
                </c:pt>
                <c:pt idx="1">
                  <c:v>42615</c:v>
                </c:pt>
                <c:pt idx="2">
                  <c:v>42622</c:v>
                </c:pt>
                <c:pt idx="3">
                  <c:v>42629</c:v>
                </c:pt>
                <c:pt idx="4">
                  <c:v>42636</c:v>
                </c:pt>
                <c:pt idx="5">
                  <c:v>42643</c:v>
                </c:pt>
                <c:pt idx="6">
                  <c:v>42650</c:v>
                </c:pt>
                <c:pt idx="7">
                  <c:v>42657</c:v>
                </c:pt>
                <c:pt idx="8">
                  <c:v>42664</c:v>
                </c:pt>
                <c:pt idx="9">
                  <c:v>42671</c:v>
                </c:pt>
                <c:pt idx="10">
                  <c:v>42678</c:v>
                </c:pt>
                <c:pt idx="11">
                  <c:v>42685</c:v>
                </c:pt>
                <c:pt idx="12">
                  <c:v>42692</c:v>
                </c:pt>
                <c:pt idx="13">
                  <c:v>42699</c:v>
                </c:pt>
                <c:pt idx="14">
                  <c:v>42706</c:v>
                </c:pt>
                <c:pt idx="15">
                  <c:v>42713</c:v>
                </c:pt>
                <c:pt idx="16">
                  <c:v>42720</c:v>
                </c:pt>
                <c:pt idx="17">
                  <c:v>42727</c:v>
                </c:pt>
                <c:pt idx="18">
                  <c:v>42734</c:v>
                </c:pt>
                <c:pt idx="19">
                  <c:v>42741</c:v>
                </c:pt>
                <c:pt idx="20">
                  <c:v>42748</c:v>
                </c:pt>
                <c:pt idx="21">
                  <c:v>42755</c:v>
                </c:pt>
                <c:pt idx="22">
                  <c:v>42762</c:v>
                </c:pt>
                <c:pt idx="23">
                  <c:v>42769</c:v>
                </c:pt>
                <c:pt idx="24">
                  <c:v>42776</c:v>
                </c:pt>
                <c:pt idx="25">
                  <c:v>42783</c:v>
                </c:pt>
                <c:pt idx="26">
                  <c:v>42790</c:v>
                </c:pt>
                <c:pt idx="27">
                  <c:v>42797</c:v>
                </c:pt>
                <c:pt idx="28">
                  <c:v>42804</c:v>
                </c:pt>
                <c:pt idx="29">
                  <c:v>42811</c:v>
                </c:pt>
                <c:pt idx="30">
                  <c:v>42818</c:v>
                </c:pt>
                <c:pt idx="31">
                  <c:v>42825</c:v>
                </c:pt>
                <c:pt idx="32">
                  <c:v>42832</c:v>
                </c:pt>
                <c:pt idx="33">
                  <c:v>42839</c:v>
                </c:pt>
                <c:pt idx="34">
                  <c:v>42846</c:v>
                </c:pt>
                <c:pt idx="35">
                  <c:v>42853</c:v>
                </c:pt>
                <c:pt idx="36">
                  <c:v>42860</c:v>
                </c:pt>
                <c:pt idx="37">
                  <c:v>42867</c:v>
                </c:pt>
                <c:pt idx="38">
                  <c:v>42874</c:v>
                </c:pt>
                <c:pt idx="39">
                  <c:v>42881</c:v>
                </c:pt>
                <c:pt idx="40">
                  <c:v>42888</c:v>
                </c:pt>
                <c:pt idx="41">
                  <c:v>42895</c:v>
                </c:pt>
                <c:pt idx="42">
                  <c:v>42902</c:v>
                </c:pt>
                <c:pt idx="43">
                  <c:v>42909</c:v>
                </c:pt>
                <c:pt idx="44">
                  <c:v>42916</c:v>
                </c:pt>
                <c:pt idx="45">
                  <c:v>42923</c:v>
                </c:pt>
                <c:pt idx="46">
                  <c:v>42930</c:v>
                </c:pt>
                <c:pt idx="47">
                  <c:v>42937</c:v>
                </c:pt>
                <c:pt idx="48">
                  <c:v>42944</c:v>
                </c:pt>
                <c:pt idx="49">
                  <c:v>42951</c:v>
                </c:pt>
                <c:pt idx="50">
                  <c:v>42958</c:v>
                </c:pt>
                <c:pt idx="51">
                  <c:v>42965</c:v>
                </c:pt>
                <c:pt idx="52">
                  <c:v>42972</c:v>
                </c:pt>
                <c:pt idx="53">
                  <c:v>42979</c:v>
                </c:pt>
                <c:pt idx="54">
                  <c:v>42986</c:v>
                </c:pt>
                <c:pt idx="55">
                  <c:v>42993</c:v>
                </c:pt>
                <c:pt idx="56">
                  <c:v>43000</c:v>
                </c:pt>
                <c:pt idx="57">
                  <c:v>43007</c:v>
                </c:pt>
                <c:pt idx="58">
                  <c:v>43014</c:v>
                </c:pt>
                <c:pt idx="59">
                  <c:v>43021</c:v>
                </c:pt>
                <c:pt idx="60">
                  <c:v>43028</c:v>
                </c:pt>
                <c:pt idx="61">
                  <c:v>43035</c:v>
                </c:pt>
                <c:pt idx="62">
                  <c:v>43042</c:v>
                </c:pt>
                <c:pt idx="63">
                  <c:v>43049</c:v>
                </c:pt>
                <c:pt idx="64">
                  <c:v>43056</c:v>
                </c:pt>
                <c:pt idx="65">
                  <c:v>43063</c:v>
                </c:pt>
                <c:pt idx="66">
                  <c:v>43070</c:v>
                </c:pt>
                <c:pt idx="67">
                  <c:v>43077</c:v>
                </c:pt>
                <c:pt idx="68">
                  <c:v>43084</c:v>
                </c:pt>
                <c:pt idx="69">
                  <c:v>43091</c:v>
                </c:pt>
                <c:pt idx="70">
                  <c:v>43098</c:v>
                </c:pt>
                <c:pt idx="71">
                  <c:v>43105</c:v>
                </c:pt>
                <c:pt idx="72">
                  <c:v>43112</c:v>
                </c:pt>
                <c:pt idx="73">
                  <c:v>43119</c:v>
                </c:pt>
                <c:pt idx="74">
                  <c:v>43126</c:v>
                </c:pt>
                <c:pt idx="75">
                  <c:v>43133</c:v>
                </c:pt>
                <c:pt idx="76">
                  <c:v>43140</c:v>
                </c:pt>
                <c:pt idx="77">
                  <c:v>43147</c:v>
                </c:pt>
                <c:pt idx="78">
                  <c:v>43154</c:v>
                </c:pt>
                <c:pt idx="79">
                  <c:v>43161</c:v>
                </c:pt>
                <c:pt idx="80">
                  <c:v>43168</c:v>
                </c:pt>
                <c:pt idx="81">
                  <c:v>43175</c:v>
                </c:pt>
                <c:pt idx="82">
                  <c:v>43182</c:v>
                </c:pt>
                <c:pt idx="83">
                  <c:v>43189</c:v>
                </c:pt>
                <c:pt idx="84">
                  <c:v>43196</c:v>
                </c:pt>
                <c:pt idx="85">
                  <c:v>43203</c:v>
                </c:pt>
                <c:pt idx="86">
                  <c:v>43210</c:v>
                </c:pt>
                <c:pt idx="87">
                  <c:v>43217</c:v>
                </c:pt>
                <c:pt idx="88">
                  <c:v>43224</c:v>
                </c:pt>
                <c:pt idx="89">
                  <c:v>43231</c:v>
                </c:pt>
                <c:pt idx="90">
                  <c:v>43238</c:v>
                </c:pt>
                <c:pt idx="91">
                  <c:v>43245</c:v>
                </c:pt>
                <c:pt idx="92">
                  <c:v>43252</c:v>
                </c:pt>
                <c:pt idx="93">
                  <c:v>43259</c:v>
                </c:pt>
                <c:pt idx="94">
                  <c:v>43266</c:v>
                </c:pt>
                <c:pt idx="95">
                  <c:v>43273</c:v>
                </c:pt>
                <c:pt idx="96">
                  <c:v>43280</c:v>
                </c:pt>
                <c:pt idx="97">
                  <c:v>43287</c:v>
                </c:pt>
                <c:pt idx="98">
                  <c:v>43294</c:v>
                </c:pt>
                <c:pt idx="99">
                  <c:v>43301</c:v>
                </c:pt>
                <c:pt idx="100">
                  <c:v>43308</c:v>
                </c:pt>
                <c:pt idx="101">
                  <c:v>43315</c:v>
                </c:pt>
                <c:pt idx="102">
                  <c:v>43322</c:v>
                </c:pt>
                <c:pt idx="103">
                  <c:v>43329</c:v>
                </c:pt>
                <c:pt idx="104">
                  <c:v>43336</c:v>
                </c:pt>
                <c:pt idx="105">
                  <c:v>43343</c:v>
                </c:pt>
                <c:pt idx="106">
                  <c:v>43350</c:v>
                </c:pt>
                <c:pt idx="107">
                  <c:v>43357</c:v>
                </c:pt>
                <c:pt idx="108">
                  <c:v>43364</c:v>
                </c:pt>
                <c:pt idx="109">
                  <c:v>43371</c:v>
                </c:pt>
                <c:pt idx="110">
                  <c:v>43378</c:v>
                </c:pt>
                <c:pt idx="111">
                  <c:v>43385</c:v>
                </c:pt>
                <c:pt idx="112">
                  <c:v>43392</c:v>
                </c:pt>
                <c:pt idx="113">
                  <c:v>43399</c:v>
                </c:pt>
                <c:pt idx="114">
                  <c:v>43406</c:v>
                </c:pt>
                <c:pt idx="115">
                  <c:v>43413</c:v>
                </c:pt>
                <c:pt idx="116">
                  <c:v>43420</c:v>
                </c:pt>
                <c:pt idx="117">
                  <c:v>43427</c:v>
                </c:pt>
                <c:pt idx="118">
                  <c:v>43434</c:v>
                </c:pt>
                <c:pt idx="119">
                  <c:v>43441</c:v>
                </c:pt>
                <c:pt idx="120">
                  <c:v>43448</c:v>
                </c:pt>
                <c:pt idx="121">
                  <c:v>43455</c:v>
                </c:pt>
                <c:pt idx="122">
                  <c:v>43462</c:v>
                </c:pt>
                <c:pt idx="123">
                  <c:v>43469</c:v>
                </c:pt>
                <c:pt idx="124">
                  <c:v>43476</c:v>
                </c:pt>
                <c:pt idx="125">
                  <c:v>43483</c:v>
                </c:pt>
                <c:pt idx="126">
                  <c:v>43490</c:v>
                </c:pt>
                <c:pt idx="127">
                  <c:v>43497</c:v>
                </c:pt>
                <c:pt idx="128">
                  <c:v>43504</c:v>
                </c:pt>
                <c:pt idx="129">
                  <c:v>43511</c:v>
                </c:pt>
                <c:pt idx="130">
                  <c:v>43518</c:v>
                </c:pt>
                <c:pt idx="131">
                  <c:v>43525</c:v>
                </c:pt>
                <c:pt idx="132">
                  <c:v>43532</c:v>
                </c:pt>
                <c:pt idx="133">
                  <c:v>43539</c:v>
                </c:pt>
                <c:pt idx="134">
                  <c:v>43546</c:v>
                </c:pt>
                <c:pt idx="135">
                  <c:v>43553</c:v>
                </c:pt>
                <c:pt idx="136">
                  <c:v>43560</c:v>
                </c:pt>
                <c:pt idx="137">
                  <c:v>43567</c:v>
                </c:pt>
                <c:pt idx="138">
                  <c:v>43574</c:v>
                </c:pt>
                <c:pt idx="139">
                  <c:v>43581</c:v>
                </c:pt>
                <c:pt idx="140">
                  <c:v>43588</c:v>
                </c:pt>
                <c:pt idx="141">
                  <c:v>43595</c:v>
                </c:pt>
                <c:pt idx="142">
                  <c:v>43602</c:v>
                </c:pt>
                <c:pt idx="143">
                  <c:v>43609</c:v>
                </c:pt>
                <c:pt idx="144">
                  <c:v>43616</c:v>
                </c:pt>
                <c:pt idx="145">
                  <c:v>43623</c:v>
                </c:pt>
                <c:pt idx="146">
                  <c:v>43630</c:v>
                </c:pt>
                <c:pt idx="147">
                  <c:v>43637</c:v>
                </c:pt>
                <c:pt idx="148">
                  <c:v>43644</c:v>
                </c:pt>
                <c:pt idx="149">
                  <c:v>43651</c:v>
                </c:pt>
                <c:pt idx="150">
                  <c:v>43658</c:v>
                </c:pt>
                <c:pt idx="151">
                  <c:v>43665</c:v>
                </c:pt>
                <c:pt idx="152">
                  <c:v>43672</c:v>
                </c:pt>
                <c:pt idx="153">
                  <c:v>43679</c:v>
                </c:pt>
                <c:pt idx="154">
                  <c:v>43686</c:v>
                </c:pt>
                <c:pt idx="155">
                  <c:v>43693</c:v>
                </c:pt>
                <c:pt idx="156">
                  <c:v>43700</c:v>
                </c:pt>
                <c:pt idx="157">
                  <c:v>43707</c:v>
                </c:pt>
                <c:pt idx="158">
                  <c:v>43714</c:v>
                </c:pt>
                <c:pt idx="159">
                  <c:v>43721</c:v>
                </c:pt>
                <c:pt idx="160">
                  <c:v>43728</c:v>
                </c:pt>
                <c:pt idx="161">
                  <c:v>43735</c:v>
                </c:pt>
                <c:pt idx="162">
                  <c:v>43742</c:v>
                </c:pt>
                <c:pt idx="163">
                  <c:v>43749</c:v>
                </c:pt>
                <c:pt idx="164">
                  <c:v>43756</c:v>
                </c:pt>
                <c:pt idx="165">
                  <c:v>43763</c:v>
                </c:pt>
                <c:pt idx="166">
                  <c:v>43770</c:v>
                </c:pt>
                <c:pt idx="167">
                  <c:v>43777</c:v>
                </c:pt>
                <c:pt idx="168">
                  <c:v>43784</c:v>
                </c:pt>
                <c:pt idx="169">
                  <c:v>43791</c:v>
                </c:pt>
                <c:pt idx="170">
                  <c:v>43798</c:v>
                </c:pt>
                <c:pt idx="171">
                  <c:v>43805</c:v>
                </c:pt>
                <c:pt idx="172">
                  <c:v>43812</c:v>
                </c:pt>
                <c:pt idx="173">
                  <c:v>43819</c:v>
                </c:pt>
                <c:pt idx="174">
                  <c:v>43826</c:v>
                </c:pt>
                <c:pt idx="175">
                  <c:v>43833</c:v>
                </c:pt>
                <c:pt idx="176">
                  <c:v>43840</c:v>
                </c:pt>
                <c:pt idx="177">
                  <c:v>43847</c:v>
                </c:pt>
                <c:pt idx="178">
                  <c:v>43854</c:v>
                </c:pt>
                <c:pt idx="179">
                  <c:v>43861</c:v>
                </c:pt>
                <c:pt idx="180">
                  <c:v>43868</c:v>
                </c:pt>
                <c:pt idx="181">
                  <c:v>43875</c:v>
                </c:pt>
                <c:pt idx="182">
                  <c:v>43882</c:v>
                </c:pt>
                <c:pt idx="183">
                  <c:v>43889</c:v>
                </c:pt>
              </c:numCache>
            </c:numRef>
          </c:cat>
          <c:val>
            <c:numRef>
              <c:f>'8 weeks only'!$B$2:$B$185</c:f>
              <c:numCache>
                <c:formatCode>General</c:formatCode>
                <c:ptCount val="184"/>
                <c:pt idx="0">
                  <c:v>28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31.666666666666668</c:v>
                </c:pt>
                <c:pt idx="5">
                  <c:v>31.166666666666668</c:v>
                </c:pt>
                <c:pt idx="6">
                  <c:v>31.666666666666668</c:v>
                </c:pt>
                <c:pt idx="7">
                  <c:v>30.375</c:v>
                </c:pt>
                <c:pt idx="8">
                  <c:v>30.5</c:v>
                </c:pt>
                <c:pt idx="9">
                  <c:v>30.285714285714285</c:v>
                </c:pt>
                <c:pt idx="10">
                  <c:v>29.857142857142858</c:v>
                </c:pt>
                <c:pt idx="11">
                  <c:v>28.571428571428573</c:v>
                </c:pt>
                <c:pt idx="12">
                  <c:v>28</c:v>
                </c:pt>
                <c:pt idx="13">
                  <c:v>28.285714285714285</c:v>
                </c:pt>
                <c:pt idx="14">
                  <c:v>28.571428571428573</c:v>
                </c:pt>
                <c:pt idx="15">
                  <c:v>28.285714285714285</c:v>
                </c:pt>
                <c:pt idx="16">
                  <c:v>28</c:v>
                </c:pt>
                <c:pt idx="17">
                  <c:v>28.5</c:v>
                </c:pt>
                <c:pt idx="18">
                  <c:v>28.714285714285715</c:v>
                </c:pt>
                <c:pt idx="19">
                  <c:v>29.428571428571427</c:v>
                </c:pt>
                <c:pt idx="20">
                  <c:v>28.428571428571427</c:v>
                </c:pt>
                <c:pt idx="21">
                  <c:v>29.285714285714285</c:v>
                </c:pt>
                <c:pt idx="22">
                  <c:v>31.285714285714285</c:v>
                </c:pt>
                <c:pt idx="23">
                  <c:v>33.285714285714285</c:v>
                </c:pt>
                <c:pt idx="24">
                  <c:v>34.142857142857146</c:v>
                </c:pt>
                <c:pt idx="25">
                  <c:v>34.714285714285715</c:v>
                </c:pt>
                <c:pt idx="26">
                  <c:v>34.714285714285715</c:v>
                </c:pt>
                <c:pt idx="27">
                  <c:v>36.571428571428569</c:v>
                </c:pt>
                <c:pt idx="28">
                  <c:v>36.571428571428569</c:v>
                </c:pt>
                <c:pt idx="29">
                  <c:v>36</c:v>
                </c:pt>
                <c:pt idx="30">
                  <c:v>33.833333333333336</c:v>
                </c:pt>
                <c:pt idx="31">
                  <c:v>31.666666666666668</c:v>
                </c:pt>
                <c:pt idx="32">
                  <c:v>31.4</c:v>
                </c:pt>
                <c:pt idx="33">
                  <c:v>30.25</c:v>
                </c:pt>
                <c:pt idx="34">
                  <c:v>30.25</c:v>
                </c:pt>
                <c:pt idx="35">
                  <c:v>30</c:v>
                </c:pt>
                <c:pt idx="36">
                  <c:v>30.75</c:v>
                </c:pt>
                <c:pt idx="37">
                  <c:v>31</c:v>
                </c:pt>
                <c:pt idx="38">
                  <c:v>30.6</c:v>
                </c:pt>
                <c:pt idx="39">
                  <c:v>33.6</c:v>
                </c:pt>
                <c:pt idx="40">
                  <c:v>31.833333333333332</c:v>
                </c:pt>
                <c:pt idx="41">
                  <c:v>32.714285714285715</c:v>
                </c:pt>
                <c:pt idx="42">
                  <c:v>33.375</c:v>
                </c:pt>
                <c:pt idx="43">
                  <c:v>31.875</c:v>
                </c:pt>
                <c:pt idx="44">
                  <c:v>32.375</c:v>
                </c:pt>
                <c:pt idx="45">
                  <c:v>31.375</c:v>
                </c:pt>
                <c:pt idx="46">
                  <c:v>30.75</c:v>
                </c:pt>
                <c:pt idx="47">
                  <c:v>30.125</c:v>
                </c:pt>
                <c:pt idx="48">
                  <c:v>30.75</c:v>
                </c:pt>
                <c:pt idx="49">
                  <c:v>30.5</c:v>
                </c:pt>
                <c:pt idx="50">
                  <c:v>28.625</c:v>
                </c:pt>
                <c:pt idx="51">
                  <c:v>29.125</c:v>
                </c:pt>
                <c:pt idx="52">
                  <c:v>27.5</c:v>
                </c:pt>
                <c:pt idx="53">
                  <c:v>27.875</c:v>
                </c:pt>
                <c:pt idx="54">
                  <c:v>28.75</c:v>
                </c:pt>
                <c:pt idx="55">
                  <c:v>27.875</c:v>
                </c:pt>
                <c:pt idx="56">
                  <c:v>28.5</c:v>
                </c:pt>
                <c:pt idx="57">
                  <c:v>28</c:v>
                </c:pt>
                <c:pt idx="58">
                  <c:v>28.75</c:v>
                </c:pt>
                <c:pt idx="59">
                  <c:v>28.625</c:v>
                </c:pt>
                <c:pt idx="60">
                  <c:v>30</c:v>
                </c:pt>
                <c:pt idx="61">
                  <c:v>29.5</c:v>
                </c:pt>
                <c:pt idx="62">
                  <c:v>28.25</c:v>
                </c:pt>
                <c:pt idx="63">
                  <c:v>28.25</c:v>
                </c:pt>
                <c:pt idx="64">
                  <c:v>28</c:v>
                </c:pt>
                <c:pt idx="65">
                  <c:v>27.5</c:v>
                </c:pt>
                <c:pt idx="66">
                  <c:v>27.875</c:v>
                </c:pt>
                <c:pt idx="67">
                  <c:v>27.5</c:v>
                </c:pt>
                <c:pt idx="68">
                  <c:v>28.375</c:v>
                </c:pt>
                <c:pt idx="69">
                  <c:v>29.5</c:v>
                </c:pt>
                <c:pt idx="70">
                  <c:v>28.375</c:v>
                </c:pt>
                <c:pt idx="71">
                  <c:v>26.875</c:v>
                </c:pt>
                <c:pt idx="72">
                  <c:v>25.875</c:v>
                </c:pt>
                <c:pt idx="73">
                  <c:v>25.875</c:v>
                </c:pt>
                <c:pt idx="74">
                  <c:v>25.125</c:v>
                </c:pt>
                <c:pt idx="75">
                  <c:v>26.75</c:v>
                </c:pt>
                <c:pt idx="76">
                  <c:v>25.625</c:v>
                </c:pt>
                <c:pt idx="77">
                  <c:v>25.125</c:v>
                </c:pt>
                <c:pt idx="78">
                  <c:v>27.625</c:v>
                </c:pt>
                <c:pt idx="79">
                  <c:v>29.25</c:v>
                </c:pt>
                <c:pt idx="80">
                  <c:v>28.875</c:v>
                </c:pt>
                <c:pt idx="81">
                  <c:v>28.75</c:v>
                </c:pt>
                <c:pt idx="82">
                  <c:v>28.5</c:v>
                </c:pt>
                <c:pt idx="83">
                  <c:v>26.625</c:v>
                </c:pt>
                <c:pt idx="84">
                  <c:v>27.5</c:v>
                </c:pt>
                <c:pt idx="85">
                  <c:v>27.75</c:v>
                </c:pt>
                <c:pt idx="86">
                  <c:v>27.625</c:v>
                </c:pt>
                <c:pt idx="87">
                  <c:v>28</c:v>
                </c:pt>
                <c:pt idx="88">
                  <c:v>29.625</c:v>
                </c:pt>
                <c:pt idx="89">
                  <c:v>30.5</c:v>
                </c:pt>
                <c:pt idx="90">
                  <c:v>32</c:v>
                </c:pt>
                <c:pt idx="91">
                  <c:v>33.5</c:v>
                </c:pt>
                <c:pt idx="92">
                  <c:v>33.25</c:v>
                </c:pt>
                <c:pt idx="93">
                  <c:v>34.25</c:v>
                </c:pt>
                <c:pt idx="94">
                  <c:v>33.875</c:v>
                </c:pt>
                <c:pt idx="95">
                  <c:v>33.875</c:v>
                </c:pt>
                <c:pt idx="96">
                  <c:v>33.125</c:v>
                </c:pt>
                <c:pt idx="97">
                  <c:v>34.5</c:v>
                </c:pt>
                <c:pt idx="98">
                  <c:v>33.375</c:v>
                </c:pt>
                <c:pt idx="99">
                  <c:v>33.25</c:v>
                </c:pt>
                <c:pt idx="100">
                  <c:v>32.375</c:v>
                </c:pt>
                <c:pt idx="101">
                  <c:v>30.5</c:v>
                </c:pt>
                <c:pt idx="102">
                  <c:v>29.625</c:v>
                </c:pt>
                <c:pt idx="103">
                  <c:v>29.75</c:v>
                </c:pt>
                <c:pt idx="104">
                  <c:v>30.5</c:v>
                </c:pt>
                <c:pt idx="105">
                  <c:v>28.428571428571427</c:v>
                </c:pt>
                <c:pt idx="106">
                  <c:v>29</c:v>
                </c:pt>
                <c:pt idx="107">
                  <c:v>28</c:v>
                </c:pt>
                <c:pt idx="108">
                  <c:v>29.5</c:v>
                </c:pt>
                <c:pt idx="109">
                  <c:v>28.166666666666668</c:v>
                </c:pt>
                <c:pt idx="110">
                  <c:v>29.333333333333332</c:v>
                </c:pt>
                <c:pt idx="111">
                  <c:v>28.5</c:v>
                </c:pt>
                <c:pt idx="112">
                  <c:v>27</c:v>
                </c:pt>
                <c:pt idx="113">
                  <c:v>26.857142857142858</c:v>
                </c:pt>
                <c:pt idx="114">
                  <c:v>26.166666666666668</c:v>
                </c:pt>
                <c:pt idx="115">
                  <c:v>26</c:v>
                </c:pt>
                <c:pt idx="116">
                  <c:v>25.714285714285715</c:v>
                </c:pt>
                <c:pt idx="117">
                  <c:v>26.857142857142858</c:v>
                </c:pt>
                <c:pt idx="118">
                  <c:v>26.714285714285715</c:v>
                </c:pt>
                <c:pt idx="119">
                  <c:v>26.285714285714285</c:v>
                </c:pt>
                <c:pt idx="120">
                  <c:v>27.571428571428573</c:v>
                </c:pt>
                <c:pt idx="121">
                  <c:v>28.285714285714285</c:v>
                </c:pt>
                <c:pt idx="122">
                  <c:v>26.25</c:v>
                </c:pt>
                <c:pt idx="123">
                  <c:v>26.428571428571427</c:v>
                </c:pt>
                <c:pt idx="124">
                  <c:v>25.571428571428573</c:v>
                </c:pt>
                <c:pt idx="125">
                  <c:v>26.571428571428573</c:v>
                </c:pt>
                <c:pt idx="126">
                  <c:v>26.5</c:v>
                </c:pt>
                <c:pt idx="127">
                  <c:v>27.333333333333332</c:v>
                </c:pt>
                <c:pt idx="128">
                  <c:v>26</c:v>
                </c:pt>
                <c:pt idx="129">
                  <c:v>25.5</c:v>
                </c:pt>
                <c:pt idx="130">
                  <c:v>28.2</c:v>
                </c:pt>
                <c:pt idx="131">
                  <c:v>26.833333333333332</c:v>
                </c:pt>
                <c:pt idx="132">
                  <c:v>27.166666666666668</c:v>
                </c:pt>
                <c:pt idx="133">
                  <c:v>27.166666666666668</c:v>
                </c:pt>
                <c:pt idx="134">
                  <c:v>27.714285714285715</c:v>
                </c:pt>
                <c:pt idx="135">
                  <c:v>27</c:v>
                </c:pt>
                <c:pt idx="136">
                  <c:v>28.714285714285715</c:v>
                </c:pt>
                <c:pt idx="137">
                  <c:v>28.833333333333332</c:v>
                </c:pt>
                <c:pt idx="138">
                  <c:v>27.571428571428573</c:v>
                </c:pt>
                <c:pt idx="139">
                  <c:v>29.571428571428573</c:v>
                </c:pt>
                <c:pt idx="140">
                  <c:v>28.571428571428573</c:v>
                </c:pt>
                <c:pt idx="141">
                  <c:v>27.714285714285715</c:v>
                </c:pt>
                <c:pt idx="142">
                  <c:v>27.142857142857142</c:v>
                </c:pt>
                <c:pt idx="143">
                  <c:v>28.428571428571427</c:v>
                </c:pt>
                <c:pt idx="144">
                  <c:v>27</c:v>
                </c:pt>
                <c:pt idx="145">
                  <c:v>27.428571428571427</c:v>
                </c:pt>
                <c:pt idx="146">
                  <c:v>29.285714285714285</c:v>
                </c:pt>
                <c:pt idx="147">
                  <c:v>29.714285714285715</c:v>
                </c:pt>
                <c:pt idx="148">
                  <c:v>30.857142857142858</c:v>
                </c:pt>
                <c:pt idx="149">
                  <c:v>31.428571428571427</c:v>
                </c:pt>
                <c:pt idx="150">
                  <c:v>32.714285714285715</c:v>
                </c:pt>
                <c:pt idx="151">
                  <c:v>31.285714285714285</c:v>
                </c:pt>
                <c:pt idx="152">
                  <c:v>31.285714285714285</c:v>
                </c:pt>
                <c:pt idx="153">
                  <c:v>31.5</c:v>
                </c:pt>
                <c:pt idx="154">
                  <c:v>31</c:v>
                </c:pt>
                <c:pt idx="155">
                  <c:v>28.666666666666668</c:v>
                </c:pt>
                <c:pt idx="156">
                  <c:v>28.6</c:v>
                </c:pt>
                <c:pt idx="157">
                  <c:v>28.75</c:v>
                </c:pt>
                <c:pt idx="158">
                  <c:v>26.25</c:v>
                </c:pt>
                <c:pt idx="159">
                  <c:v>24.25</c:v>
                </c:pt>
                <c:pt idx="160">
                  <c:v>23.6</c:v>
                </c:pt>
                <c:pt idx="161">
                  <c:v>24</c:v>
                </c:pt>
                <c:pt idx="162">
                  <c:v>24.5</c:v>
                </c:pt>
                <c:pt idx="163">
                  <c:v>24.166666666666668</c:v>
                </c:pt>
                <c:pt idx="164">
                  <c:v>24.428571428571427</c:v>
                </c:pt>
                <c:pt idx="165">
                  <c:v>24.5</c:v>
                </c:pt>
                <c:pt idx="166">
                  <c:v>24.285714285714285</c:v>
                </c:pt>
                <c:pt idx="167">
                  <c:v>25</c:v>
                </c:pt>
                <c:pt idx="168">
                  <c:v>25.285714285714285</c:v>
                </c:pt>
                <c:pt idx="169">
                  <c:v>25.285714285714285</c:v>
                </c:pt>
                <c:pt idx="170">
                  <c:v>24.857142857142858</c:v>
                </c:pt>
                <c:pt idx="171">
                  <c:v>25.142857142857142</c:v>
                </c:pt>
                <c:pt idx="172">
                  <c:v>25</c:v>
                </c:pt>
                <c:pt idx="173">
                  <c:v>23.857142857142858</c:v>
                </c:pt>
                <c:pt idx="174">
                  <c:v>22.375</c:v>
                </c:pt>
                <c:pt idx="175">
                  <c:v>22.285714285714285</c:v>
                </c:pt>
                <c:pt idx="176">
                  <c:v>22.285714285714285</c:v>
                </c:pt>
                <c:pt idx="177">
                  <c:v>22.142857142857142</c:v>
                </c:pt>
                <c:pt idx="178">
                  <c:v>21.571428571428573</c:v>
                </c:pt>
                <c:pt idx="179">
                  <c:v>20.714285714285715</c:v>
                </c:pt>
                <c:pt idx="180">
                  <c:v>21.428571428571427</c:v>
                </c:pt>
                <c:pt idx="181">
                  <c:v>21.571428571428573</c:v>
                </c:pt>
                <c:pt idx="182">
                  <c:v>23.166666666666668</c:v>
                </c:pt>
                <c:pt idx="183">
                  <c:v>22.142857142857142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'8 weeks only'!$C$1</c:f>
              <c:strCache>
                <c:ptCount val="1"/>
                <c:pt idx="0">
                  <c:v>Weston</c:v>
                </c:pt>
              </c:strCache>
            </c:strRef>
          </c:tx>
          <c:marker>
            <c:symbol val="none"/>
          </c:marker>
          <c:cat>
            <c:numRef>
              <c:f>'8 weeks only'!$A$2:$A$185</c:f>
              <c:numCache>
                <c:formatCode>m/d/yyyy</c:formatCode>
                <c:ptCount val="184"/>
                <c:pt idx="0">
                  <c:v>42608</c:v>
                </c:pt>
                <c:pt idx="1">
                  <c:v>42615</c:v>
                </c:pt>
                <c:pt idx="2">
                  <c:v>42622</c:v>
                </c:pt>
                <c:pt idx="3">
                  <c:v>42629</c:v>
                </c:pt>
                <c:pt idx="4">
                  <c:v>42636</c:v>
                </c:pt>
                <c:pt idx="5">
                  <c:v>42643</c:v>
                </c:pt>
                <c:pt idx="6">
                  <c:v>42650</c:v>
                </c:pt>
                <c:pt idx="7">
                  <c:v>42657</c:v>
                </c:pt>
                <c:pt idx="8">
                  <c:v>42664</c:v>
                </c:pt>
                <c:pt idx="9">
                  <c:v>42671</c:v>
                </c:pt>
                <c:pt idx="10">
                  <c:v>42678</c:v>
                </c:pt>
                <c:pt idx="11">
                  <c:v>42685</c:v>
                </c:pt>
                <c:pt idx="12">
                  <c:v>42692</c:v>
                </c:pt>
                <c:pt idx="13">
                  <c:v>42699</c:v>
                </c:pt>
                <c:pt idx="14">
                  <c:v>42706</c:v>
                </c:pt>
                <c:pt idx="15">
                  <c:v>42713</c:v>
                </c:pt>
                <c:pt idx="16">
                  <c:v>42720</c:v>
                </c:pt>
                <c:pt idx="17">
                  <c:v>42727</c:v>
                </c:pt>
                <c:pt idx="18">
                  <c:v>42734</c:v>
                </c:pt>
                <c:pt idx="19">
                  <c:v>42741</c:v>
                </c:pt>
                <c:pt idx="20">
                  <c:v>42748</c:v>
                </c:pt>
                <c:pt idx="21">
                  <c:v>42755</c:v>
                </c:pt>
                <c:pt idx="22">
                  <c:v>42762</c:v>
                </c:pt>
                <c:pt idx="23">
                  <c:v>42769</c:v>
                </c:pt>
                <c:pt idx="24">
                  <c:v>42776</c:v>
                </c:pt>
                <c:pt idx="25">
                  <c:v>42783</c:v>
                </c:pt>
                <c:pt idx="26">
                  <c:v>42790</c:v>
                </c:pt>
                <c:pt idx="27">
                  <c:v>42797</c:v>
                </c:pt>
                <c:pt idx="28">
                  <c:v>42804</c:v>
                </c:pt>
                <c:pt idx="29">
                  <c:v>42811</c:v>
                </c:pt>
                <c:pt idx="30">
                  <c:v>42818</c:v>
                </c:pt>
                <c:pt idx="31">
                  <c:v>42825</c:v>
                </c:pt>
                <c:pt idx="32">
                  <c:v>42832</c:v>
                </c:pt>
                <c:pt idx="33">
                  <c:v>42839</c:v>
                </c:pt>
                <c:pt idx="34">
                  <c:v>42846</c:v>
                </c:pt>
                <c:pt idx="35">
                  <c:v>42853</c:v>
                </c:pt>
                <c:pt idx="36">
                  <c:v>42860</c:v>
                </c:pt>
                <c:pt idx="37">
                  <c:v>42867</c:v>
                </c:pt>
                <c:pt idx="38">
                  <c:v>42874</c:v>
                </c:pt>
                <c:pt idx="39">
                  <c:v>42881</c:v>
                </c:pt>
                <c:pt idx="40">
                  <c:v>42888</c:v>
                </c:pt>
                <c:pt idx="41">
                  <c:v>42895</c:v>
                </c:pt>
                <c:pt idx="42">
                  <c:v>42902</c:v>
                </c:pt>
                <c:pt idx="43">
                  <c:v>42909</c:v>
                </c:pt>
                <c:pt idx="44">
                  <c:v>42916</c:v>
                </c:pt>
                <c:pt idx="45">
                  <c:v>42923</c:v>
                </c:pt>
                <c:pt idx="46">
                  <c:v>42930</c:v>
                </c:pt>
                <c:pt idx="47">
                  <c:v>42937</c:v>
                </c:pt>
                <c:pt idx="48">
                  <c:v>42944</c:v>
                </c:pt>
                <c:pt idx="49">
                  <c:v>42951</c:v>
                </c:pt>
                <c:pt idx="50">
                  <c:v>42958</c:v>
                </c:pt>
                <c:pt idx="51">
                  <c:v>42965</c:v>
                </c:pt>
                <c:pt idx="52">
                  <c:v>42972</c:v>
                </c:pt>
                <c:pt idx="53">
                  <c:v>42979</c:v>
                </c:pt>
                <c:pt idx="54">
                  <c:v>42986</c:v>
                </c:pt>
                <c:pt idx="55">
                  <c:v>42993</c:v>
                </c:pt>
                <c:pt idx="56">
                  <c:v>43000</c:v>
                </c:pt>
                <c:pt idx="57">
                  <c:v>43007</c:v>
                </c:pt>
                <c:pt idx="58">
                  <c:v>43014</c:v>
                </c:pt>
                <c:pt idx="59">
                  <c:v>43021</c:v>
                </c:pt>
                <c:pt idx="60">
                  <c:v>43028</c:v>
                </c:pt>
                <c:pt idx="61">
                  <c:v>43035</c:v>
                </c:pt>
                <c:pt idx="62">
                  <c:v>43042</c:v>
                </c:pt>
                <c:pt idx="63">
                  <c:v>43049</c:v>
                </c:pt>
                <c:pt idx="64">
                  <c:v>43056</c:v>
                </c:pt>
                <c:pt idx="65">
                  <c:v>43063</c:v>
                </c:pt>
                <c:pt idx="66">
                  <c:v>43070</c:v>
                </c:pt>
                <c:pt idx="67">
                  <c:v>43077</c:v>
                </c:pt>
                <c:pt idx="68">
                  <c:v>43084</c:v>
                </c:pt>
                <c:pt idx="69">
                  <c:v>43091</c:v>
                </c:pt>
                <c:pt idx="70">
                  <c:v>43098</c:v>
                </c:pt>
                <c:pt idx="71">
                  <c:v>43105</c:v>
                </c:pt>
                <c:pt idx="72">
                  <c:v>43112</c:v>
                </c:pt>
                <c:pt idx="73">
                  <c:v>43119</c:v>
                </c:pt>
                <c:pt idx="74">
                  <c:v>43126</c:v>
                </c:pt>
                <c:pt idx="75">
                  <c:v>43133</c:v>
                </c:pt>
                <c:pt idx="76">
                  <c:v>43140</c:v>
                </c:pt>
                <c:pt idx="77">
                  <c:v>43147</c:v>
                </c:pt>
                <c:pt idx="78">
                  <c:v>43154</c:v>
                </c:pt>
                <c:pt idx="79">
                  <c:v>43161</c:v>
                </c:pt>
                <c:pt idx="80">
                  <c:v>43168</c:v>
                </c:pt>
                <c:pt idx="81">
                  <c:v>43175</c:v>
                </c:pt>
                <c:pt idx="82">
                  <c:v>43182</c:v>
                </c:pt>
                <c:pt idx="83">
                  <c:v>43189</c:v>
                </c:pt>
                <c:pt idx="84">
                  <c:v>43196</c:v>
                </c:pt>
                <c:pt idx="85">
                  <c:v>43203</c:v>
                </c:pt>
                <c:pt idx="86">
                  <c:v>43210</c:v>
                </c:pt>
                <c:pt idx="87">
                  <c:v>43217</c:v>
                </c:pt>
                <c:pt idx="88">
                  <c:v>43224</c:v>
                </c:pt>
                <c:pt idx="89">
                  <c:v>43231</c:v>
                </c:pt>
                <c:pt idx="90">
                  <c:v>43238</c:v>
                </c:pt>
                <c:pt idx="91">
                  <c:v>43245</c:v>
                </c:pt>
                <c:pt idx="92">
                  <c:v>43252</c:v>
                </c:pt>
                <c:pt idx="93">
                  <c:v>43259</c:v>
                </c:pt>
                <c:pt idx="94">
                  <c:v>43266</c:v>
                </c:pt>
                <c:pt idx="95">
                  <c:v>43273</c:v>
                </c:pt>
                <c:pt idx="96">
                  <c:v>43280</c:v>
                </c:pt>
                <c:pt idx="97">
                  <c:v>43287</c:v>
                </c:pt>
                <c:pt idx="98">
                  <c:v>43294</c:v>
                </c:pt>
                <c:pt idx="99">
                  <c:v>43301</c:v>
                </c:pt>
                <c:pt idx="100">
                  <c:v>43308</c:v>
                </c:pt>
                <c:pt idx="101">
                  <c:v>43315</c:v>
                </c:pt>
                <c:pt idx="102">
                  <c:v>43322</c:v>
                </c:pt>
                <c:pt idx="103">
                  <c:v>43329</c:v>
                </c:pt>
                <c:pt idx="104">
                  <c:v>43336</c:v>
                </c:pt>
                <c:pt idx="105">
                  <c:v>43343</c:v>
                </c:pt>
                <c:pt idx="106">
                  <c:v>43350</c:v>
                </c:pt>
                <c:pt idx="107">
                  <c:v>43357</c:v>
                </c:pt>
                <c:pt idx="108">
                  <c:v>43364</c:v>
                </c:pt>
                <c:pt idx="109">
                  <c:v>43371</c:v>
                </c:pt>
                <c:pt idx="110">
                  <c:v>43378</c:v>
                </c:pt>
                <c:pt idx="111">
                  <c:v>43385</c:v>
                </c:pt>
                <c:pt idx="112">
                  <c:v>43392</c:v>
                </c:pt>
                <c:pt idx="113">
                  <c:v>43399</c:v>
                </c:pt>
                <c:pt idx="114">
                  <c:v>43406</c:v>
                </c:pt>
                <c:pt idx="115">
                  <c:v>43413</c:v>
                </c:pt>
                <c:pt idx="116">
                  <c:v>43420</c:v>
                </c:pt>
                <c:pt idx="117">
                  <c:v>43427</c:v>
                </c:pt>
                <c:pt idx="118">
                  <c:v>43434</c:v>
                </c:pt>
                <c:pt idx="119">
                  <c:v>43441</c:v>
                </c:pt>
                <c:pt idx="120">
                  <c:v>43448</c:v>
                </c:pt>
                <c:pt idx="121">
                  <c:v>43455</c:v>
                </c:pt>
                <c:pt idx="122">
                  <c:v>43462</c:v>
                </c:pt>
                <c:pt idx="123">
                  <c:v>43469</c:v>
                </c:pt>
                <c:pt idx="124">
                  <c:v>43476</c:v>
                </c:pt>
                <c:pt idx="125">
                  <c:v>43483</c:v>
                </c:pt>
                <c:pt idx="126">
                  <c:v>43490</c:v>
                </c:pt>
                <c:pt idx="127">
                  <c:v>43497</c:v>
                </c:pt>
                <c:pt idx="128">
                  <c:v>43504</c:v>
                </c:pt>
                <c:pt idx="129">
                  <c:v>43511</c:v>
                </c:pt>
                <c:pt idx="130">
                  <c:v>43518</c:v>
                </c:pt>
                <c:pt idx="131">
                  <c:v>43525</c:v>
                </c:pt>
                <c:pt idx="132">
                  <c:v>43532</c:v>
                </c:pt>
                <c:pt idx="133">
                  <c:v>43539</c:v>
                </c:pt>
                <c:pt idx="134">
                  <c:v>43546</c:v>
                </c:pt>
                <c:pt idx="135">
                  <c:v>43553</c:v>
                </c:pt>
                <c:pt idx="136">
                  <c:v>43560</c:v>
                </c:pt>
                <c:pt idx="137">
                  <c:v>43567</c:v>
                </c:pt>
                <c:pt idx="138">
                  <c:v>43574</c:v>
                </c:pt>
                <c:pt idx="139">
                  <c:v>43581</c:v>
                </c:pt>
                <c:pt idx="140">
                  <c:v>43588</c:v>
                </c:pt>
                <c:pt idx="141">
                  <c:v>43595</c:v>
                </c:pt>
                <c:pt idx="142">
                  <c:v>43602</c:v>
                </c:pt>
                <c:pt idx="143">
                  <c:v>43609</c:v>
                </c:pt>
                <c:pt idx="144">
                  <c:v>43616</c:v>
                </c:pt>
                <c:pt idx="145">
                  <c:v>43623</c:v>
                </c:pt>
                <c:pt idx="146">
                  <c:v>43630</c:v>
                </c:pt>
                <c:pt idx="147">
                  <c:v>43637</c:v>
                </c:pt>
                <c:pt idx="148">
                  <c:v>43644</c:v>
                </c:pt>
                <c:pt idx="149">
                  <c:v>43651</c:v>
                </c:pt>
                <c:pt idx="150">
                  <c:v>43658</c:v>
                </c:pt>
                <c:pt idx="151">
                  <c:v>43665</c:v>
                </c:pt>
                <c:pt idx="152">
                  <c:v>43672</c:v>
                </c:pt>
                <c:pt idx="153">
                  <c:v>43679</c:v>
                </c:pt>
                <c:pt idx="154">
                  <c:v>43686</c:v>
                </c:pt>
                <c:pt idx="155">
                  <c:v>43693</c:v>
                </c:pt>
                <c:pt idx="156">
                  <c:v>43700</c:v>
                </c:pt>
                <c:pt idx="157">
                  <c:v>43707</c:v>
                </c:pt>
                <c:pt idx="158">
                  <c:v>43714</c:v>
                </c:pt>
                <c:pt idx="159">
                  <c:v>43721</c:v>
                </c:pt>
                <c:pt idx="160">
                  <c:v>43728</c:v>
                </c:pt>
                <c:pt idx="161">
                  <c:v>43735</c:v>
                </c:pt>
                <c:pt idx="162">
                  <c:v>43742</c:v>
                </c:pt>
                <c:pt idx="163">
                  <c:v>43749</c:v>
                </c:pt>
                <c:pt idx="164">
                  <c:v>43756</c:v>
                </c:pt>
                <c:pt idx="165">
                  <c:v>43763</c:v>
                </c:pt>
                <c:pt idx="166">
                  <c:v>43770</c:v>
                </c:pt>
                <c:pt idx="167">
                  <c:v>43777</c:v>
                </c:pt>
                <c:pt idx="168">
                  <c:v>43784</c:v>
                </c:pt>
                <c:pt idx="169">
                  <c:v>43791</c:v>
                </c:pt>
                <c:pt idx="170">
                  <c:v>43798</c:v>
                </c:pt>
                <c:pt idx="171">
                  <c:v>43805</c:v>
                </c:pt>
                <c:pt idx="172">
                  <c:v>43812</c:v>
                </c:pt>
                <c:pt idx="173">
                  <c:v>43819</c:v>
                </c:pt>
                <c:pt idx="174">
                  <c:v>43826</c:v>
                </c:pt>
                <c:pt idx="175">
                  <c:v>43833</c:v>
                </c:pt>
                <c:pt idx="176">
                  <c:v>43840</c:v>
                </c:pt>
                <c:pt idx="177">
                  <c:v>43847</c:v>
                </c:pt>
                <c:pt idx="178">
                  <c:v>43854</c:v>
                </c:pt>
                <c:pt idx="179">
                  <c:v>43861</c:v>
                </c:pt>
                <c:pt idx="180">
                  <c:v>43868</c:v>
                </c:pt>
                <c:pt idx="181">
                  <c:v>43875</c:v>
                </c:pt>
                <c:pt idx="182">
                  <c:v>43882</c:v>
                </c:pt>
                <c:pt idx="183">
                  <c:v>43889</c:v>
                </c:pt>
              </c:numCache>
            </c:numRef>
          </c:cat>
          <c:val>
            <c:numRef>
              <c:f>'8 weeks only'!$C$2:$C$185</c:f>
              <c:numCache>
                <c:formatCode>General</c:formatCode>
                <c:ptCount val="18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3.7142857142857144</c:v>
                </c:pt>
                <c:pt idx="28">
                  <c:v>3.8571428571428572</c:v>
                </c:pt>
                <c:pt idx="29">
                  <c:v>3.8333333333333335</c:v>
                </c:pt>
                <c:pt idx="30">
                  <c:v>3.5</c:v>
                </c:pt>
                <c:pt idx="31">
                  <c:v>3.5</c:v>
                </c:pt>
                <c:pt idx="32">
                  <c:v>3.6</c:v>
                </c:pt>
                <c:pt idx="33">
                  <c:v>3.5</c:v>
                </c:pt>
                <c:pt idx="34">
                  <c:v>3.5</c:v>
                </c:pt>
                <c:pt idx="35">
                  <c:v>5.5</c:v>
                </c:pt>
                <c:pt idx="36">
                  <c:v>4.75</c:v>
                </c:pt>
                <c:pt idx="37">
                  <c:v>4.2</c:v>
                </c:pt>
                <c:pt idx="38">
                  <c:v>4.4000000000000004</c:v>
                </c:pt>
                <c:pt idx="39">
                  <c:v>5.4</c:v>
                </c:pt>
                <c:pt idx="40">
                  <c:v>4.833333333333333</c:v>
                </c:pt>
                <c:pt idx="41">
                  <c:v>4.8571428571428568</c:v>
                </c:pt>
                <c:pt idx="42">
                  <c:v>5</c:v>
                </c:pt>
                <c:pt idx="43">
                  <c:v>4.125</c:v>
                </c:pt>
                <c:pt idx="44">
                  <c:v>4.375</c:v>
                </c:pt>
                <c:pt idx="45">
                  <c:v>4.5</c:v>
                </c:pt>
                <c:pt idx="46">
                  <c:v>4.25</c:v>
                </c:pt>
                <c:pt idx="47">
                  <c:v>3.875</c:v>
                </c:pt>
                <c:pt idx="48">
                  <c:v>4.5</c:v>
                </c:pt>
                <c:pt idx="49">
                  <c:v>4.125</c:v>
                </c:pt>
                <c:pt idx="50">
                  <c:v>3.75</c:v>
                </c:pt>
                <c:pt idx="51">
                  <c:v>3.5</c:v>
                </c:pt>
                <c:pt idx="52">
                  <c:v>3.375</c:v>
                </c:pt>
                <c:pt idx="53">
                  <c:v>3.375</c:v>
                </c:pt>
                <c:pt idx="54">
                  <c:v>3.125</c:v>
                </c:pt>
                <c:pt idx="55">
                  <c:v>3.25</c:v>
                </c:pt>
                <c:pt idx="56">
                  <c:v>3.125</c:v>
                </c:pt>
                <c:pt idx="57">
                  <c:v>3.375</c:v>
                </c:pt>
                <c:pt idx="58">
                  <c:v>3.125</c:v>
                </c:pt>
                <c:pt idx="59">
                  <c:v>3.875</c:v>
                </c:pt>
                <c:pt idx="60">
                  <c:v>3.75</c:v>
                </c:pt>
                <c:pt idx="61">
                  <c:v>3.625</c:v>
                </c:pt>
                <c:pt idx="62">
                  <c:v>3.875</c:v>
                </c:pt>
                <c:pt idx="63">
                  <c:v>3.5</c:v>
                </c:pt>
                <c:pt idx="64">
                  <c:v>3</c:v>
                </c:pt>
                <c:pt idx="65">
                  <c:v>2.875</c:v>
                </c:pt>
                <c:pt idx="66">
                  <c:v>3.5</c:v>
                </c:pt>
                <c:pt idx="67">
                  <c:v>3</c:v>
                </c:pt>
                <c:pt idx="68">
                  <c:v>3.375</c:v>
                </c:pt>
                <c:pt idx="69">
                  <c:v>3.625</c:v>
                </c:pt>
                <c:pt idx="70">
                  <c:v>3.375</c:v>
                </c:pt>
                <c:pt idx="71">
                  <c:v>3.375</c:v>
                </c:pt>
                <c:pt idx="72">
                  <c:v>3.375</c:v>
                </c:pt>
                <c:pt idx="73">
                  <c:v>3.5</c:v>
                </c:pt>
                <c:pt idx="74">
                  <c:v>3.125</c:v>
                </c:pt>
                <c:pt idx="75">
                  <c:v>3.5</c:v>
                </c:pt>
                <c:pt idx="76">
                  <c:v>3.5</c:v>
                </c:pt>
                <c:pt idx="77">
                  <c:v>3.625</c:v>
                </c:pt>
                <c:pt idx="78">
                  <c:v>4</c:v>
                </c:pt>
                <c:pt idx="79">
                  <c:v>4.125</c:v>
                </c:pt>
                <c:pt idx="80">
                  <c:v>4</c:v>
                </c:pt>
                <c:pt idx="81">
                  <c:v>3.875</c:v>
                </c:pt>
                <c:pt idx="82">
                  <c:v>3.875</c:v>
                </c:pt>
                <c:pt idx="83">
                  <c:v>3.25</c:v>
                </c:pt>
                <c:pt idx="84">
                  <c:v>2.875</c:v>
                </c:pt>
                <c:pt idx="85">
                  <c:v>2.75</c:v>
                </c:pt>
                <c:pt idx="86">
                  <c:v>2.75</c:v>
                </c:pt>
                <c:pt idx="87">
                  <c:v>2.5</c:v>
                </c:pt>
                <c:pt idx="88">
                  <c:v>2.875</c:v>
                </c:pt>
                <c:pt idx="89">
                  <c:v>2.875</c:v>
                </c:pt>
                <c:pt idx="90">
                  <c:v>3.125</c:v>
                </c:pt>
                <c:pt idx="91">
                  <c:v>3.75</c:v>
                </c:pt>
                <c:pt idx="92">
                  <c:v>4.125</c:v>
                </c:pt>
                <c:pt idx="93">
                  <c:v>4.25</c:v>
                </c:pt>
                <c:pt idx="94">
                  <c:v>4.375</c:v>
                </c:pt>
                <c:pt idx="95">
                  <c:v>4.625</c:v>
                </c:pt>
                <c:pt idx="96">
                  <c:v>4.375</c:v>
                </c:pt>
                <c:pt idx="97">
                  <c:v>4.625</c:v>
                </c:pt>
                <c:pt idx="98">
                  <c:v>4.375</c:v>
                </c:pt>
                <c:pt idx="99">
                  <c:v>4</c:v>
                </c:pt>
                <c:pt idx="100">
                  <c:v>4.125</c:v>
                </c:pt>
                <c:pt idx="101">
                  <c:v>3.625</c:v>
                </c:pt>
                <c:pt idx="102">
                  <c:v>3.625</c:v>
                </c:pt>
                <c:pt idx="103">
                  <c:v>3.625</c:v>
                </c:pt>
                <c:pt idx="104">
                  <c:v>4</c:v>
                </c:pt>
                <c:pt idx="105">
                  <c:v>3.8571428571428572</c:v>
                </c:pt>
                <c:pt idx="106">
                  <c:v>3.8571428571428572</c:v>
                </c:pt>
                <c:pt idx="107">
                  <c:v>4</c:v>
                </c:pt>
                <c:pt idx="108">
                  <c:v>4.333333333333333</c:v>
                </c:pt>
                <c:pt idx="109">
                  <c:v>4.5</c:v>
                </c:pt>
                <c:pt idx="110">
                  <c:v>4</c:v>
                </c:pt>
                <c:pt idx="111">
                  <c:v>3.6666666666666665</c:v>
                </c:pt>
                <c:pt idx="112">
                  <c:v>2.8333333333333335</c:v>
                </c:pt>
                <c:pt idx="113">
                  <c:v>3</c:v>
                </c:pt>
                <c:pt idx="114">
                  <c:v>3</c:v>
                </c:pt>
                <c:pt idx="115">
                  <c:v>2.7142857142857144</c:v>
                </c:pt>
                <c:pt idx="116">
                  <c:v>3.2857142857142856</c:v>
                </c:pt>
                <c:pt idx="117">
                  <c:v>3.4285714285714284</c:v>
                </c:pt>
                <c:pt idx="118">
                  <c:v>3.5714285714285716</c:v>
                </c:pt>
                <c:pt idx="119">
                  <c:v>3.5714285714285716</c:v>
                </c:pt>
                <c:pt idx="120">
                  <c:v>3.8571428571428572</c:v>
                </c:pt>
                <c:pt idx="121">
                  <c:v>3.4285714285714284</c:v>
                </c:pt>
                <c:pt idx="122">
                  <c:v>3.125</c:v>
                </c:pt>
                <c:pt idx="123">
                  <c:v>3.4285714285714284</c:v>
                </c:pt>
                <c:pt idx="124">
                  <c:v>1.8571428571428572</c:v>
                </c:pt>
                <c:pt idx="125">
                  <c:v>2</c:v>
                </c:pt>
                <c:pt idx="126">
                  <c:v>1.8333333333333333</c:v>
                </c:pt>
                <c:pt idx="127">
                  <c:v>2</c:v>
                </c:pt>
                <c:pt idx="128">
                  <c:v>2</c:v>
                </c:pt>
                <c:pt idx="129">
                  <c:v>2.8333333333333335</c:v>
                </c:pt>
                <c:pt idx="130">
                  <c:v>3.2</c:v>
                </c:pt>
                <c:pt idx="131">
                  <c:v>3.1666666666666665</c:v>
                </c:pt>
                <c:pt idx="132">
                  <c:v>3.6666666666666665</c:v>
                </c:pt>
                <c:pt idx="133">
                  <c:v>3.8333333333333335</c:v>
                </c:pt>
                <c:pt idx="134">
                  <c:v>4</c:v>
                </c:pt>
                <c:pt idx="135">
                  <c:v>4.2857142857142856</c:v>
                </c:pt>
                <c:pt idx="136">
                  <c:v>4.7142857142857144</c:v>
                </c:pt>
                <c:pt idx="137">
                  <c:v>4.5</c:v>
                </c:pt>
                <c:pt idx="138">
                  <c:v>4</c:v>
                </c:pt>
                <c:pt idx="139">
                  <c:v>4.2857142857142856</c:v>
                </c:pt>
                <c:pt idx="140">
                  <c:v>4.1428571428571432</c:v>
                </c:pt>
                <c:pt idx="141">
                  <c:v>3.7142857142857144</c:v>
                </c:pt>
                <c:pt idx="142">
                  <c:v>3.4285714285714284</c:v>
                </c:pt>
                <c:pt idx="143">
                  <c:v>3.1428571428571428</c:v>
                </c:pt>
                <c:pt idx="144">
                  <c:v>2.8333333333333335</c:v>
                </c:pt>
                <c:pt idx="145">
                  <c:v>3.5714285714285716</c:v>
                </c:pt>
                <c:pt idx="146">
                  <c:v>4</c:v>
                </c:pt>
                <c:pt idx="147">
                  <c:v>4.2857142857142856</c:v>
                </c:pt>
                <c:pt idx="148">
                  <c:v>5</c:v>
                </c:pt>
                <c:pt idx="149">
                  <c:v>5.5714285714285712</c:v>
                </c:pt>
                <c:pt idx="150">
                  <c:v>6.1428571428571432</c:v>
                </c:pt>
                <c:pt idx="151">
                  <c:v>6.7142857142857144</c:v>
                </c:pt>
                <c:pt idx="152">
                  <c:v>6.7142857142857144</c:v>
                </c:pt>
                <c:pt idx="153">
                  <c:v>6.5</c:v>
                </c:pt>
                <c:pt idx="154">
                  <c:v>7</c:v>
                </c:pt>
                <c:pt idx="155">
                  <c:v>6.166666666666667</c:v>
                </c:pt>
                <c:pt idx="156">
                  <c:v>5.8</c:v>
                </c:pt>
                <c:pt idx="157">
                  <c:v>5.75</c:v>
                </c:pt>
                <c:pt idx="158">
                  <c:v>5</c:v>
                </c:pt>
                <c:pt idx="159">
                  <c:v>4</c:v>
                </c:pt>
                <c:pt idx="160">
                  <c:v>3.6</c:v>
                </c:pt>
                <c:pt idx="161">
                  <c:v>3.8333333333333335</c:v>
                </c:pt>
                <c:pt idx="162">
                  <c:v>4.166666666666667</c:v>
                </c:pt>
                <c:pt idx="163">
                  <c:v>4.666666666666667</c:v>
                </c:pt>
                <c:pt idx="164">
                  <c:v>5.1428571428571432</c:v>
                </c:pt>
                <c:pt idx="165">
                  <c:v>5</c:v>
                </c:pt>
                <c:pt idx="166">
                  <c:v>5.1428571428571432</c:v>
                </c:pt>
                <c:pt idx="167">
                  <c:v>5.4285714285714288</c:v>
                </c:pt>
                <c:pt idx="168">
                  <c:v>6.2857142857142856</c:v>
                </c:pt>
                <c:pt idx="169">
                  <c:v>6.2857142857142856</c:v>
                </c:pt>
                <c:pt idx="170">
                  <c:v>6.1428571428571432</c:v>
                </c:pt>
                <c:pt idx="171">
                  <c:v>6.2857142857142856</c:v>
                </c:pt>
                <c:pt idx="172">
                  <c:v>5.7142857142857144</c:v>
                </c:pt>
                <c:pt idx="173">
                  <c:v>5.7142857142857144</c:v>
                </c:pt>
                <c:pt idx="174">
                  <c:v>5.5</c:v>
                </c:pt>
                <c:pt idx="175">
                  <c:v>5.5714285714285712</c:v>
                </c:pt>
                <c:pt idx="176">
                  <c:v>5</c:v>
                </c:pt>
                <c:pt idx="177">
                  <c:v>5.7142857142857144</c:v>
                </c:pt>
                <c:pt idx="178">
                  <c:v>5.7142857142857144</c:v>
                </c:pt>
                <c:pt idx="179">
                  <c:v>5.4285714285714288</c:v>
                </c:pt>
                <c:pt idx="180">
                  <c:v>6.2857142857142856</c:v>
                </c:pt>
                <c:pt idx="181">
                  <c:v>6.2857142857142856</c:v>
                </c:pt>
                <c:pt idx="182">
                  <c:v>6.666666666666667</c:v>
                </c:pt>
                <c:pt idx="183">
                  <c:v>6.2857142857142856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'8 weeks only'!$D$1</c:f>
              <c:strCache>
                <c:ptCount val="1"/>
                <c:pt idx="0">
                  <c:v>BRI</c:v>
                </c:pt>
              </c:strCache>
            </c:strRef>
          </c:tx>
          <c:marker>
            <c:symbol val="none"/>
          </c:marker>
          <c:cat>
            <c:numRef>
              <c:f>'8 weeks only'!$A$2:$A$185</c:f>
              <c:numCache>
                <c:formatCode>m/d/yyyy</c:formatCode>
                <c:ptCount val="184"/>
                <c:pt idx="0">
                  <c:v>42608</c:v>
                </c:pt>
                <c:pt idx="1">
                  <c:v>42615</c:v>
                </c:pt>
                <c:pt idx="2">
                  <c:v>42622</c:v>
                </c:pt>
                <c:pt idx="3">
                  <c:v>42629</c:v>
                </c:pt>
                <c:pt idx="4">
                  <c:v>42636</c:v>
                </c:pt>
                <c:pt idx="5">
                  <c:v>42643</c:v>
                </c:pt>
                <c:pt idx="6">
                  <c:v>42650</c:v>
                </c:pt>
                <c:pt idx="7">
                  <c:v>42657</c:v>
                </c:pt>
                <c:pt idx="8">
                  <c:v>42664</c:v>
                </c:pt>
                <c:pt idx="9">
                  <c:v>42671</c:v>
                </c:pt>
                <c:pt idx="10">
                  <c:v>42678</c:v>
                </c:pt>
                <c:pt idx="11">
                  <c:v>42685</c:v>
                </c:pt>
                <c:pt idx="12">
                  <c:v>42692</c:v>
                </c:pt>
                <c:pt idx="13">
                  <c:v>42699</c:v>
                </c:pt>
                <c:pt idx="14">
                  <c:v>42706</c:v>
                </c:pt>
                <c:pt idx="15">
                  <c:v>42713</c:v>
                </c:pt>
                <c:pt idx="16">
                  <c:v>42720</c:v>
                </c:pt>
                <c:pt idx="17">
                  <c:v>42727</c:v>
                </c:pt>
                <c:pt idx="18">
                  <c:v>42734</c:v>
                </c:pt>
                <c:pt idx="19">
                  <c:v>42741</c:v>
                </c:pt>
                <c:pt idx="20">
                  <c:v>42748</c:v>
                </c:pt>
                <c:pt idx="21">
                  <c:v>42755</c:v>
                </c:pt>
                <c:pt idx="22">
                  <c:v>42762</c:v>
                </c:pt>
                <c:pt idx="23">
                  <c:v>42769</c:v>
                </c:pt>
                <c:pt idx="24">
                  <c:v>42776</c:v>
                </c:pt>
                <c:pt idx="25">
                  <c:v>42783</c:v>
                </c:pt>
                <c:pt idx="26">
                  <c:v>42790</c:v>
                </c:pt>
                <c:pt idx="27">
                  <c:v>42797</c:v>
                </c:pt>
                <c:pt idx="28">
                  <c:v>42804</c:v>
                </c:pt>
                <c:pt idx="29">
                  <c:v>42811</c:v>
                </c:pt>
                <c:pt idx="30">
                  <c:v>42818</c:v>
                </c:pt>
                <c:pt idx="31">
                  <c:v>42825</c:v>
                </c:pt>
                <c:pt idx="32">
                  <c:v>42832</c:v>
                </c:pt>
                <c:pt idx="33">
                  <c:v>42839</c:v>
                </c:pt>
                <c:pt idx="34">
                  <c:v>42846</c:v>
                </c:pt>
                <c:pt idx="35">
                  <c:v>42853</c:v>
                </c:pt>
                <c:pt idx="36">
                  <c:v>42860</c:v>
                </c:pt>
                <c:pt idx="37">
                  <c:v>42867</c:v>
                </c:pt>
                <c:pt idx="38">
                  <c:v>42874</c:v>
                </c:pt>
                <c:pt idx="39">
                  <c:v>42881</c:v>
                </c:pt>
                <c:pt idx="40">
                  <c:v>42888</c:v>
                </c:pt>
                <c:pt idx="41">
                  <c:v>42895</c:v>
                </c:pt>
                <c:pt idx="42">
                  <c:v>42902</c:v>
                </c:pt>
                <c:pt idx="43">
                  <c:v>42909</c:v>
                </c:pt>
                <c:pt idx="44">
                  <c:v>42916</c:v>
                </c:pt>
                <c:pt idx="45">
                  <c:v>42923</c:v>
                </c:pt>
                <c:pt idx="46">
                  <c:v>42930</c:v>
                </c:pt>
                <c:pt idx="47">
                  <c:v>42937</c:v>
                </c:pt>
                <c:pt idx="48">
                  <c:v>42944</c:v>
                </c:pt>
                <c:pt idx="49">
                  <c:v>42951</c:v>
                </c:pt>
                <c:pt idx="50">
                  <c:v>42958</c:v>
                </c:pt>
                <c:pt idx="51">
                  <c:v>42965</c:v>
                </c:pt>
                <c:pt idx="52">
                  <c:v>42972</c:v>
                </c:pt>
                <c:pt idx="53">
                  <c:v>42979</c:v>
                </c:pt>
                <c:pt idx="54">
                  <c:v>42986</c:v>
                </c:pt>
                <c:pt idx="55">
                  <c:v>42993</c:v>
                </c:pt>
                <c:pt idx="56">
                  <c:v>43000</c:v>
                </c:pt>
                <c:pt idx="57">
                  <c:v>43007</c:v>
                </c:pt>
                <c:pt idx="58">
                  <c:v>43014</c:v>
                </c:pt>
                <c:pt idx="59">
                  <c:v>43021</c:v>
                </c:pt>
                <c:pt idx="60">
                  <c:v>43028</c:v>
                </c:pt>
                <c:pt idx="61">
                  <c:v>43035</c:v>
                </c:pt>
                <c:pt idx="62">
                  <c:v>43042</c:v>
                </c:pt>
                <c:pt idx="63">
                  <c:v>43049</c:v>
                </c:pt>
                <c:pt idx="64">
                  <c:v>43056</c:v>
                </c:pt>
                <c:pt idx="65">
                  <c:v>43063</c:v>
                </c:pt>
                <c:pt idx="66">
                  <c:v>43070</c:v>
                </c:pt>
                <c:pt idx="67">
                  <c:v>43077</c:v>
                </c:pt>
                <c:pt idx="68">
                  <c:v>43084</c:v>
                </c:pt>
                <c:pt idx="69">
                  <c:v>43091</c:v>
                </c:pt>
                <c:pt idx="70">
                  <c:v>43098</c:v>
                </c:pt>
                <c:pt idx="71">
                  <c:v>43105</c:v>
                </c:pt>
                <c:pt idx="72">
                  <c:v>43112</c:v>
                </c:pt>
                <c:pt idx="73">
                  <c:v>43119</c:v>
                </c:pt>
                <c:pt idx="74">
                  <c:v>43126</c:v>
                </c:pt>
                <c:pt idx="75">
                  <c:v>43133</c:v>
                </c:pt>
                <c:pt idx="76">
                  <c:v>43140</c:v>
                </c:pt>
                <c:pt idx="77">
                  <c:v>43147</c:v>
                </c:pt>
                <c:pt idx="78">
                  <c:v>43154</c:v>
                </c:pt>
                <c:pt idx="79">
                  <c:v>43161</c:v>
                </c:pt>
                <c:pt idx="80">
                  <c:v>43168</c:v>
                </c:pt>
                <c:pt idx="81">
                  <c:v>43175</c:v>
                </c:pt>
                <c:pt idx="82">
                  <c:v>43182</c:v>
                </c:pt>
                <c:pt idx="83">
                  <c:v>43189</c:v>
                </c:pt>
                <c:pt idx="84">
                  <c:v>43196</c:v>
                </c:pt>
                <c:pt idx="85">
                  <c:v>43203</c:v>
                </c:pt>
                <c:pt idx="86">
                  <c:v>43210</c:v>
                </c:pt>
                <c:pt idx="87">
                  <c:v>43217</c:v>
                </c:pt>
                <c:pt idx="88">
                  <c:v>43224</c:v>
                </c:pt>
                <c:pt idx="89">
                  <c:v>43231</c:v>
                </c:pt>
                <c:pt idx="90">
                  <c:v>43238</c:v>
                </c:pt>
                <c:pt idx="91">
                  <c:v>43245</c:v>
                </c:pt>
                <c:pt idx="92">
                  <c:v>43252</c:v>
                </c:pt>
                <c:pt idx="93">
                  <c:v>43259</c:v>
                </c:pt>
                <c:pt idx="94">
                  <c:v>43266</c:v>
                </c:pt>
                <c:pt idx="95">
                  <c:v>43273</c:v>
                </c:pt>
                <c:pt idx="96">
                  <c:v>43280</c:v>
                </c:pt>
                <c:pt idx="97">
                  <c:v>43287</c:v>
                </c:pt>
                <c:pt idx="98">
                  <c:v>43294</c:v>
                </c:pt>
                <c:pt idx="99">
                  <c:v>43301</c:v>
                </c:pt>
                <c:pt idx="100">
                  <c:v>43308</c:v>
                </c:pt>
                <c:pt idx="101">
                  <c:v>43315</c:v>
                </c:pt>
                <c:pt idx="102">
                  <c:v>43322</c:v>
                </c:pt>
                <c:pt idx="103">
                  <c:v>43329</c:v>
                </c:pt>
                <c:pt idx="104">
                  <c:v>43336</c:v>
                </c:pt>
                <c:pt idx="105">
                  <c:v>43343</c:v>
                </c:pt>
                <c:pt idx="106">
                  <c:v>43350</c:v>
                </c:pt>
                <c:pt idx="107">
                  <c:v>43357</c:v>
                </c:pt>
                <c:pt idx="108">
                  <c:v>43364</c:v>
                </c:pt>
                <c:pt idx="109">
                  <c:v>43371</c:v>
                </c:pt>
                <c:pt idx="110">
                  <c:v>43378</c:v>
                </c:pt>
                <c:pt idx="111">
                  <c:v>43385</c:v>
                </c:pt>
                <c:pt idx="112">
                  <c:v>43392</c:v>
                </c:pt>
                <c:pt idx="113">
                  <c:v>43399</c:v>
                </c:pt>
                <c:pt idx="114">
                  <c:v>43406</c:v>
                </c:pt>
                <c:pt idx="115">
                  <c:v>43413</c:v>
                </c:pt>
                <c:pt idx="116">
                  <c:v>43420</c:v>
                </c:pt>
                <c:pt idx="117">
                  <c:v>43427</c:v>
                </c:pt>
                <c:pt idx="118">
                  <c:v>43434</c:v>
                </c:pt>
                <c:pt idx="119">
                  <c:v>43441</c:v>
                </c:pt>
                <c:pt idx="120">
                  <c:v>43448</c:v>
                </c:pt>
                <c:pt idx="121">
                  <c:v>43455</c:v>
                </c:pt>
                <c:pt idx="122">
                  <c:v>43462</c:v>
                </c:pt>
                <c:pt idx="123">
                  <c:v>43469</c:v>
                </c:pt>
                <c:pt idx="124">
                  <c:v>43476</c:v>
                </c:pt>
                <c:pt idx="125">
                  <c:v>43483</c:v>
                </c:pt>
                <c:pt idx="126">
                  <c:v>43490</c:v>
                </c:pt>
                <c:pt idx="127">
                  <c:v>43497</c:v>
                </c:pt>
                <c:pt idx="128">
                  <c:v>43504</c:v>
                </c:pt>
                <c:pt idx="129">
                  <c:v>43511</c:v>
                </c:pt>
                <c:pt idx="130">
                  <c:v>43518</c:v>
                </c:pt>
                <c:pt idx="131">
                  <c:v>43525</c:v>
                </c:pt>
                <c:pt idx="132">
                  <c:v>43532</c:v>
                </c:pt>
                <c:pt idx="133">
                  <c:v>43539</c:v>
                </c:pt>
                <c:pt idx="134">
                  <c:v>43546</c:v>
                </c:pt>
                <c:pt idx="135">
                  <c:v>43553</c:v>
                </c:pt>
                <c:pt idx="136">
                  <c:v>43560</c:v>
                </c:pt>
                <c:pt idx="137">
                  <c:v>43567</c:v>
                </c:pt>
                <c:pt idx="138">
                  <c:v>43574</c:v>
                </c:pt>
                <c:pt idx="139">
                  <c:v>43581</c:v>
                </c:pt>
                <c:pt idx="140">
                  <c:v>43588</c:v>
                </c:pt>
                <c:pt idx="141">
                  <c:v>43595</c:v>
                </c:pt>
                <c:pt idx="142">
                  <c:v>43602</c:v>
                </c:pt>
                <c:pt idx="143">
                  <c:v>43609</c:v>
                </c:pt>
                <c:pt idx="144">
                  <c:v>43616</c:v>
                </c:pt>
                <c:pt idx="145">
                  <c:v>43623</c:v>
                </c:pt>
                <c:pt idx="146">
                  <c:v>43630</c:v>
                </c:pt>
                <c:pt idx="147">
                  <c:v>43637</c:v>
                </c:pt>
                <c:pt idx="148">
                  <c:v>43644</c:v>
                </c:pt>
                <c:pt idx="149">
                  <c:v>43651</c:v>
                </c:pt>
                <c:pt idx="150">
                  <c:v>43658</c:v>
                </c:pt>
                <c:pt idx="151">
                  <c:v>43665</c:v>
                </c:pt>
                <c:pt idx="152">
                  <c:v>43672</c:v>
                </c:pt>
                <c:pt idx="153">
                  <c:v>43679</c:v>
                </c:pt>
                <c:pt idx="154">
                  <c:v>43686</c:v>
                </c:pt>
                <c:pt idx="155">
                  <c:v>43693</c:v>
                </c:pt>
                <c:pt idx="156">
                  <c:v>43700</c:v>
                </c:pt>
                <c:pt idx="157">
                  <c:v>43707</c:v>
                </c:pt>
                <c:pt idx="158">
                  <c:v>43714</c:v>
                </c:pt>
                <c:pt idx="159">
                  <c:v>43721</c:v>
                </c:pt>
                <c:pt idx="160">
                  <c:v>43728</c:v>
                </c:pt>
                <c:pt idx="161">
                  <c:v>43735</c:v>
                </c:pt>
                <c:pt idx="162">
                  <c:v>43742</c:v>
                </c:pt>
                <c:pt idx="163">
                  <c:v>43749</c:v>
                </c:pt>
                <c:pt idx="164">
                  <c:v>43756</c:v>
                </c:pt>
                <c:pt idx="165">
                  <c:v>43763</c:v>
                </c:pt>
                <c:pt idx="166">
                  <c:v>43770</c:v>
                </c:pt>
                <c:pt idx="167">
                  <c:v>43777</c:v>
                </c:pt>
                <c:pt idx="168">
                  <c:v>43784</c:v>
                </c:pt>
                <c:pt idx="169">
                  <c:v>43791</c:v>
                </c:pt>
                <c:pt idx="170">
                  <c:v>43798</c:v>
                </c:pt>
                <c:pt idx="171">
                  <c:v>43805</c:v>
                </c:pt>
                <c:pt idx="172">
                  <c:v>43812</c:v>
                </c:pt>
                <c:pt idx="173">
                  <c:v>43819</c:v>
                </c:pt>
                <c:pt idx="174">
                  <c:v>43826</c:v>
                </c:pt>
                <c:pt idx="175">
                  <c:v>43833</c:v>
                </c:pt>
                <c:pt idx="176">
                  <c:v>43840</c:v>
                </c:pt>
                <c:pt idx="177">
                  <c:v>43847</c:v>
                </c:pt>
                <c:pt idx="178">
                  <c:v>43854</c:v>
                </c:pt>
                <c:pt idx="179">
                  <c:v>43861</c:v>
                </c:pt>
                <c:pt idx="180">
                  <c:v>43868</c:v>
                </c:pt>
                <c:pt idx="181">
                  <c:v>43875</c:v>
                </c:pt>
                <c:pt idx="182">
                  <c:v>43882</c:v>
                </c:pt>
                <c:pt idx="183">
                  <c:v>43889</c:v>
                </c:pt>
              </c:numCache>
            </c:numRef>
          </c:cat>
          <c:val>
            <c:numRef>
              <c:f>'8 weeks only'!$D$2:$D$185</c:f>
              <c:numCache>
                <c:formatCode>General</c:formatCode>
                <c:ptCount val="184"/>
                <c:pt idx="0">
                  <c:v>28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31.666666666666668</c:v>
                </c:pt>
                <c:pt idx="5">
                  <c:v>31.166666666666668</c:v>
                </c:pt>
                <c:pt idx="6">
                  <c:v>31.666666666666668</c:v>
                </c:pt>
                <c:pt idx="7">
                  <c:v>30.375</c:v>
                </c:pt>
                <c:pt idx="8">
                  <c:v>30.5</c:v>
                </c:pt>
                <c:pt idx="9">
                  <c:v>30.285714285714285</c:v>
                </c:pt>
                <c:pt idx="10">
                  <c:v>29.857142857142858</c:v>
                </c:pt>
                <c:pt idx="11">
                  <c:v>28.571428571428573</c:v>
                </c:pt>
                <c:pt idx="12">
                  <c:v>28</c:v>
                </c:pt>
                <c:pt idx="13">
                  <c:v>28.285714285714285</c:v>
                </c:pt>
                <c:pt idx="14">
                  <c:v>28.571428571428573</c:v>
                </c:pt>
                <c:pt idx="15">
                  <c:v>28.285714285714285</c:v>
                </c:pt>
                <c:pt idx="16">
                  <c:v>28</c:v>
                </c:pt>
                <c:pt idx="17">
                  <c:v>28.5</c:v>
                </c:pt>
                <c:pt idx="18">
                  <c:v>28.714285714285715</c:v>
                </c:pt>
                <c:pt idx="19">
                  <c:v>29.428571428571427</c:v>
                </c:pt>
                <c:pt idx="20">
                  <c:v>28.428571428571427</c:v>
                </c:pt>
                <c:pt idx="21">
                  <c:v>29.285714285714285</c:v>
                </c:pt>
                <c:pt idx="22">
                  <c:v>31.285714285714285</c:v>
                </c:pt>
                <c:pt idx="23">
                  <c:v>33.285714285714285</c:v>
                </c:pt>
                <c:pt idx="24">
                  <c:v>34.142857142857146</c:v>
                </c:pt>
                <c:pt idx="25">
                  <c:v>34.714285714285715</c:v>
                </c:pt>
                <c:pt idx="26">
                  <c:v>34.714285714285715</c:v>
                </c:pt>
                <c:pt idx="27">
                  <c:v>32.857142857142854</c:v>
                </c:pt>
                <c:pt idx="28">
                  <c:v>32.714285714285715</c:v>
                </c:pt>
                <c:pt idx="29">
                  <c:v>32.166666666666664</c:v>
                </c:pt>
                <c:pt idx="30">
                  <c:v>30.333333333333332</c:v>
                </c:pt>
                <c:pt idx="31">
                  <c:v>28.166666666666668</c:v>
                </c:pt>
                <c:pt idx="32">
                  <c:v>27.8</c:v>
                </c:pt>
                <c:pt idx="33">
                  <c:v>26.75</c:v>
                </c:pt>
                <c:pt idx="34">
                  <c:v>26.75</c:v>
                </c:pt>
                <c:pt idx="35">
                  <c:v>24.5</c:v>
                </c:pt>
                <c:pt idx="36">
                  <c:v>26</c:v>
                </c:pt>
                <c:pt idx="37">
                  <c:v>26.8</c:v>
                </c:pt>
                <c:pt idx="38">
                  <c:v>26.2</c:v>
                </c:pt>
                <c:pt idx="39">
                  <c:v>28.2</c:v>
                </c:pt>
                <c:pt idx="40">
                  <c:v>27</c:v>
                </c:pt>
                <c:pt idx="41">
                  <c:v>27.857142857142858</c:v>
                </c:pt>
                <c:pt idx="42">
                  <c:v>28.375</c:v>
                </c:pt>
                <c:pt idx="43">
                  <c:v>27.75</c:v>
                </c:pt>
                <c:pt idx="44">
                  <c:v>28</c:v>
                </c:pt>
                <c:pt idx="45">
                  <c:v>26.875</c:v>
                </c:pt>
                <c:pt idx="46">
                  <c:v>26.5</c:v>
                </c:pt>
                <c:pt idx="47">
                  <c:v>26.25</c:v>
                </c:pt>
                <c:pt idx="48">
                  <c:v>26.25</c:v>
                </c:pt>
                <c:pt idx="49">
                  <c:v>26.375</c:v>
                </c:pt>
                <c:pt idx="50">
                  <c:v>24.875</c:v>
                </c:pt>
                <c:pt idx="51">
                  <c:v>25.625</c:v>
                </c:pt>
                <c:pt idx="52">
                  <c:v>24.125</c:v>
                </c:pt>
                <c:pt idx="53">
                  <c:v>24.5</c:v>
                </c:pt>
                <c:pt idx="54">
                  <c:v>25.625</c:v>
                </c:pt>
                <c:pt idx="55">
                  <c:v>24.625</c:v>
                </c:pt>
                <c:pt idx="56">
                  <c:v>25.375</c:v>
                </c:pt>
                <c:pt idx="57">
                  <c:v>24.625</c:v>
                </c:pt>
                <c:pt idx="58">
                  <c:v>25.625</c:v>
                </c:pt>
                <c:pt idx="59">
                  <c:v>24.75</c:v>
                </c:pt>
                <c:pt idx="60">
                  <c:v>26.25</c:v>
                </c:pt>
                <c:pt idx="61">
                  <c:v>25.875</c:v>
                </c:pt>
                <c:pt idx="62">
                  <c:v>24.375</c:v>
                </c:pt>
                <c:pt idx="63">
                  <c:v>24.75</c:v>
                </c:pt>
                <c:pt idx="64">
                  <c:v>25</c:v>
                </c:pt>
                <c:pt idx="65">
                  <c:v>24.625</c:v>
                </c:pt>
                <c:pt idx="66">
                  <c:v>24.375</c:v>
                </c:pt>
                <c:pt idx="67">
                  <c:v>24.5</c:v>
                </c:pt>
                <c:pt idx="68">
                  <c:v>25</c:v>
                </c:pt>
                <c:pt idx="69">
                  <c:v>25.875</c:v>
                </c:pt>
                <c:pt idx="70">
                  <c:v>25</c:v>
                </c:pt>
                <c:pt idx="71">
                  <c:v>23.5</c:v>
                </c:pt>
                <c:pt idx="72">
                  <c:v>22.5</c:v>
                </c:pt>
                <c:pt idx="73">
                  <c:v>22.375</c:v>
                </c:pt>
                <c:pt idx="74">
                  <c:v>22</c:v>
                </c:pt>
                <c:pt idx="75">
                  <c:v>23.25</c:v>
                </c:pt>
                <c:pt idx="76">
                  <c:v>22.125</c:v>
                </c:pt>
                <c:pt idx="77">
                  <c:v>21.5</c:v>
                </c:pt>
                <c:pt idx="78">
                  <c:v>23.625</c:v>
                </c:pt>
                <c:pt idx="79">
                  <c:v>25.125</c:v>
                </c:pt>
                <c:pt idx="80">
                  <c:v>24.875</c:v>
                </c:pt>
                <c:pt idx="81">
                  <c:v>24.875</c:v>
                </c:pt>
                <c:pt idx="82">
                  <c:v>24.625</c:v>
                </c:pt>
                <c:pt idx="83">
                  <c:v>23.375</c:v>
                </c:pt>
                <c:pt idx="84">
                  <c:v>24.625</c:v>
                </c:pt>
                <c:pt idx="85">
                  <c:v>25</c:v>
                </c:pt>
                <c:pt idx="86">
                  <c:v>24.875</c:v>
                </c:pt>
                <c:pt idx="87">
                  <c:v>25.5</c:v>
                </c:pt>
                <c:pt idx="88">
                  <c:v>26.75</c:v>
                </c:pt>
                <c:pt idx="89">
                  <c:v>27.625</c:v>
                </c:pt>
                <c:pt idx="90">
                  <c:v>28.875</c:v>
                </c:pt>
                <c:pt idx="91">
                  <c:v>29.75</c:v>
                </c:pt>
                <c:pt idx="92">
                  <c:v>29.125</c:v>
                </c:pt>
                <c:pt idx="93">
                  <c:v>30</c:v>
                </c:pt>
                <c:pt idx="94">
                  <c:v>29.5</c:v>
                </c:pt>
                <c:pt idx="95">
                  <c:v>29.25</c:v>
                </c:pt>
                <c:pt idx="96">
                  <c:v>28.75</c:v>
                </c:pt>
                <c:pt idx="97">
                  <c:v>29.875</c:v>
                </c:pt>
                <c:pt idx="98">
                  <c:v>29</c:v>
                </c:pt>
                <c:pt idx="99">
                  <c:v>29.25</c:v>
                </c:pt>
                <c:pt idx="100">
                  <c:v>28.25</c:v>
                </c:pt>
                <c:pt idx="101">
                  <c:v>26.875</c:v>
                </c:pt>
                <c:pt idx="102">
                  <c:v>26</c:v>
                </c:pt>
                <c:pt idx="103">
                  <c:v>26.125</c:v>
                </c:pt>
                <c:pt idx="104">
                  <c:v>26.5</c:v>
                </c:pt>
                <c:pt idx="105">
                  <c:v>24.571428571428573</c:v>
                </c:pt>
                <c:pt idx="106">
                  <c:v>25.142857142857142</c:v>
                </c:pt>
                <c:pt idx="107">
                  <c:v>24</c:v>
                </c:pt>
                <c:pt idx="108">
                  <c:v>25.166666666666668</c:v>
                </c:pt>
                <c:pt idx="109">
                  <c:v>23.666666666666668</c:v>
                </c:pt>
                <c:pt idx="110">
                  <c:v>25.333333333333332</c:v>
                </c:pt>
                <c:pt idx="111">
                  <c:v>24.833333333333332</c:v>
                </c:pt>
                <c:pt idx="112">
                  <c:v>24.166666666666668</c:v>
                </c:pt>
                <c:pt idx="113">
                  <c:v>23.857142857142858</c:v>
                </c:pt>
                <c:pt idx="114">
                  <c:v>23.166666666666668</c:v>
                </c:pt>
                <c:pt idx="115">
                  <c:v>23.285714285714285</c:v>
                </c:pt>
                <c:pt idx="116">
                  <c:v>22.428571428571427</c:v>
                </c:pt>
                <c:pt idx="117">
                  <c:v>23.428571428571427</c:v>
                </c:pt>
                <c:pt idx="118">
                  <c:v>23.142857142857142</c:v>
                </c:pt>
                <c:pt idx="119">
                  <c:v>22.714285714285715</c:v>
                </c:pt>
                <c:pt idx="120">
                  <c:v>23.714285714285715</c:v>
                </c:pt>
                <c:pt idx="121">
                  <c:v>24.857142857142858</c:v>
                </c:pt>
                <c:pt idx="122">
                  <c:v>23.125</c:v>
                </c:pt>
                <c:pt idx="123">
                  <c:v>23</c:v>
                </c:pt>
                <c:pt idx="124">
                  <c:v>23.714285714285715</c:v>
                </c:pt>
                <c:pt idx="125">
                  <c:v>24.571428571428573</c:v>
                </c:pt>
                <c:pt idx="126">
                  <c:v>24.666666666666668</c:v>
                </c:pt>
                <c:pt idx="127">
                  <c:v>25.333333333333332</c:v>
                </c:pt>
                <c:pt idx="128">
                  <c:v>24</c:v>
                </c:pt>
                <c:pt idx="129">
                  <c:v>22.666666666666668</c:v>
                </c:pt>
                <c:pt idx="130">
                  <c:v>25</c:v>
                </c:pt>
                <c:pt idx="131">
                  <c:v>23.666666666666668</c:v>
                </c:pt>
                <c:pt idx="132">
                  <c:v>23.5</c:v>
                </c:pt>
                <c:pt idx="133">
                  <c:v>23.333333333333332</c:v>
                </c:pt>
                <c:pt idx="134">
                  <c:v>23.714285714285715</c:v>
                </c:pt>
                <c:pt idx="135">
                  <c:v>22.714285714285715</c:v>
                </c:pt>
                <c:pt idx="136">
                  <c:v>24</c:v>
                </c:pt>
                <c:pt idx="137">
                  <c:v>24.333333333333332</c:v>
                </c:pt>
                <c:pt idx="138">
                  <c:v>23.571428571428573</c:v>
                </c:pt>
                <c:pt idx="139">
                  <c:v>25.285714285714285</c:v>
                </c:pt>
                <c:pt idx="140">
                  <c:v>24.428571428571427</c:v>
                </c:pt>
                <c:pt idx="141">
                  <c:v>24</c:v>
                </c:pt>
                <c:pt idx="142">
                  <c:v>23.714285714285715</c:v>
                </c:pt>
                <c:pt idx="143">
                  <c:v>25.285714285714285</c:v>
                </c:pt>
                <c:pt idx="144">
                  <c:v>24.166666666666668</c:v>
                </c:pt>
                <c:pt idx="145">
                  <c:v>23.857142857142858</c:v>
                </c:pt>
                <c:pt idx="146">
                  <c:v>25.285714285714285</c:v>
                </c:pt>
                <c:pt idx="147">
                  <c:v>25.428571428571427</c:v>
                </c:pt>
                <c:pt idx="148">
                  <c:v>25.857142857142858</c:v>
                </c:pt>
                <c:pt idx="149">
                  <c:v>25.857142857142858</c:v>
                </c:pt>
                <c:pt idx="150">
                  <c:v>26.571428571428573</c:v>
                </c:pt>
                <c:pt idx="151">
                  <c:v>24.571428571428573</c:v>
                </c:pt>
                <c:pt idx="152">
                  <c:v>24.571428571428573</c:v>
                </c:pt>
                <c:pt idx="153">
                  <c:v>25</c:v>
                </c:pt>
                <c:pt idx="154">
                  <c:v>24</c:v>
                </c:pt>
                <c:pt idx="155">
                  <c:v>22.5</c:v>
                </c:pt>
                <c:pt idx="156">
                  <c:v>22.8</c:v>
                </c:pt>
                <c:pt idx="157">
                  <c:v>23</c:v>
                </c:pt>
                <c:pt idx="158">
                  <c:v>21.25</c:v>
                </c:pt>
                <c:pt idx="159">
                  <c:v>20.25</c:v>
                </c:pt>
                <c:pt idx="160">
                  <c:v>20</c:v>
                </c:pt>
                <c:pt idx="161">
                  <c:v>20.166666666666668</c:v>
                </c:pt>
                <c:pt idx="162">
                  <c:v>20.333333333333332</c:v>
                </c:pt>
                <c:pt idx="163">
                  <c:v>19.5</c:v>
                </c:pt>
                <c:pt idx="164">
                  <c:v>19.285714285714285</c:v>
                </c:pt>
                <c:pt idx="165">
                  <c:v>19.5</c:v>
                </c:pt>
                <c:pt idx="166">
                  <c:v>16.75</c:v>
                </c:pt>
                <c:pt idx="167">
                  <c:v>17.125</c:v>
                </c:pt>
                <c:pt idx="168">
                  <c:v>16.625</c:v>
                </c:pt>
                <c:pt idx="169">
                  <c:v>16.625</c:v>
                </c:pt>
                <c:pt idx="170">
                  <c:v>16.375</c:v>
                </c:pt>
                <c:pt idx="171">
                  <c:v>16.5</c:v>
                </c:pt>
                <c:pt idx="172">
                  <c:v>16.875</c:v>
                </c:pt>
                <c:pt idx="173">
                  <c:v>15.875</c:v>
                </c:pt>
                <c:pt idx="174">
                  <c:v>16.875</c:v>
                </c:pt>
                <c:pt idx="175">
                  <c:v>14.625</c:v>
                </c:pt>
                <c:pt idx="176">
                  <c:v>15.125</c:v>
                </c:pt>
                <c:pt idx="177">
                  <c:v>14.375</c:v>
                </c:pt>
                <c:pt idx="178">
                  <c:v>13.875</c:v>
                </c:pt>
                <c:pt idx="179">
                  <c:v>13.375</c:v>
                </c:pt>
                <c:pt idx="180">
                  <c:v>13.25</c:v>
                </c:pt>
                <c:pt idx="181">
                  <c:v>13.375</c:v>
                </c:pt>
                <c:pt idx="182">
                  <c:v>12.375</c:v>
                </c:pt>
                <c:pt idx="183">
                  <c:v>13.875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019392"/>
        <c:axId val="97020928"/>
      </c:lineChart>
      <c:dateAx>
        <c:axId val="9701939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97020928"/>
        <c:crosses val="autoZero"/>
        <c:auto val="1"/>
        <c:lblOffset val="100"/>
        <c:baseTimeUnit val="days"/>
      </c:dateAx>
      <c:valAx>
        <c:axId val="9702092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70193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17D47-FA16-4531-87E8-DCDF6DB7E2E8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A4BA6-6279-4CBC-B1AE-59D66E0D10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9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A4BA6-6279-4CBC-B1AE-59D66E0D109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385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A4BA6-6279-4CBC-B1AE-59D66E0D109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710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https://www.england.nhs.uk/wp-content/uploads/2020/01/multi-disciplinary-team-streamlining-guidance.pdf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Research by Cancer Research</a:t>
            </a:r>
            <a:r>
              <a:rPr lang="en-GB" baseline="0" dirty="0" smtClean="0"/>
              <a:t> UK 2017, 2mins or less for 50% of cases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MDT to provide oversight of cases, but maybe don’t need to discuss </a:t>
            </a:r>
            <a:r>
              <a:rPr lang="en-GB" baseline="0" dirty="0" err="1" smtClean="0"/>
              <a:t>everythin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A4BA6-6279-4CBC-B1AE-59D66E0D109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6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63688" y="332656"/>
            <a:ext cx="6512511" cy="1143000"/>
          </a:xfrm>
        </p:spPr>
        <p:txBody>
          <a:bodyPr/>
          <a:lstStyle>
            <a:lvl1pPr marL="0" indent="0">
              <a:buNone/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971600" y="1700808"/>
            <a:ext cx="6400800" cy="3474720"/>
          </a:xfrm>
        </p:spPr>
        <p:txBody>
          <a:bodyPr/>
          <a:lstStyle>
            <a:lvl1pPr marL="388620" indent="-342900">
              <a:buFont typeface="Arial" panose="020B0604020202020204" pitchFamily="34" charset="0"/>
              <a:buChar char="•"/>
              <a:defRPr/>
            </a:lvl1pPr>
            <a:lvl2pPr marL="708660" indent="-342900">
              <a:buFont typeface="Arial" panose="020B0604020202020204" pitchFamily="34" charset="0"/>
              <a:buChar char="•"/>
              <a:defRPr/>
            </a:lvl2pPr>
            <a:lvl3pPr marL="925830" indent="-285750">
              <a:buFont typeface="Arial" panose="020B0604020202020204" pitchFamily="34" charset="0"/>
              <a:buChar char="•"/>
              <a:defRPr/>
            </a:lvl3pPr>
            <a:lvl4pPr marL="1200150" indent="-285750">
              <a:buFont typeface="Arial" panose="020B0604020202020204" pitchFamily="34" charset="0"/>
              <a:buChar char="•"/>
              <a:defRPr/>
            </a:lvl4pPr>
            <a:lvl5pPr marL="1492758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87DB48-3DD5-45CF-A7DF-2C9931D772F2}" type="datetimeFigureOut">
              <a:rPr lang="en-GB" smtClean="0"/>
              <a:t>29/09/2021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56FA7D-DF84-47C8-AEF0-4EA326A818D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4917207"/>
            <a:ext cx="5637010" cy="882119"/>
          </a:xfrm>
        </p:spPr>
        <p:txBody>
          <a:bodyPr>
            <a:normAutofit/>
          </a:bodyPr>
          <a:lstStyle/>
          <a:p>
            <a:r>
              <a:rPr lang="en-GB" dirty="0" smtClean="0"/>
              <a:t>Andrew Low</a:t>
            </a:r>
          </a:p>
          <a:p>
            <a:r>
              <a:rPr lang="en-GB" dirty="0" smtClean="0"/>
              <a:t>Lung Cancer Lead BRI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996952"/>
            <a:ext cx="7175351" cy="1793167"/>
          </a:xfrm>
        </p:spPr>
        <p:txBody>
          <a:bodyPr>
            <a:normAutofit/>
          </a:bodyPr>
          <a:lstStyle/>
          <a:p>
            <a:pPr marL="182880" indent="0">
              <a:buNone/>
            </a:pPr>
            <a:r>
              <a:rPr lang="en-GB" dirty="0" smtClean="0">
                <a:effectLst/>
              </a:rPr>
              <a:t>Optimising the MDT Meeting</a:t>
            </a:r>
            <a:endParaRPr lang="en-GB" dirty="0">
              <a:effectLst/>
            </a:endParaRPr>
          </a:p>
        </p:txBody>
      </p:sp>
      <p:sp>
        <p:nvSpPr>
          <p:cNvPr id="4" name="AutoShape 2" descr="https://uhbristol.sharepoint.com/_api/v2.1/sites/uhbristol.sharepoint.com,a0731eff-8094-4e0b-a6f4-697cb4aa85ea,c52c83a1-4963-4b55-bc75-193d78c41e6d/lists/71b014eb-ce39-4f3e-8870-cdae5ed2838a/items/e6bf6dd8-5cf8-4129-a8c1-8a067a4b541b/driveItem/thumbnails/0/c960x99999/content?preferNoRedirect=true&amp;prefer=extendCacheMaxAge&amp;clientType=modernWeb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s://uhbristol.sharepoint.com/_api/v2.1/sites/uhbristol.sharepoint.com,a0731eff-8094-4e0b-a6f4-697cb4aa85ea,c52c83a1-4963-4b55-bc75-193d78c41e6d/lists/71b014eb-ce39-4f3e-8870-cdae5ed2838a/items/e6bf6dd8-5cf8-4129-a8c1-8a067a4b541b/driveItem/thumbnails/0/c960x99999/content?preferNoRedirect=true&amp;prefer=extendCacheMaxAge&amp;clientType=modernWebPar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https://uhbristol.sharepoint.com/_api/v2.1/sites/uhbristol.sharepoint.com,a0731eff-8094-4e0b-a6f4-697cb4aa85ea,c52c83a1-4963-4b55-bc75-193d78c41e6d/lists/71b014eb-ce39-4f3e-8870-cdae5ed2838a/items/e6bf6dd8-5cf8-4129-a8c1-8a067a4b541b/driveItem/thumbnails/0/c2560x99999/content?preferNoRedirect=true&amp;prefer=extendCacheMaxAge&amp;clientType=modernWebP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" t="14702" r="5074" b="18330"/>
          <a:stretch/>
        </p:blipFill>
        <p:spPr bwMode="auto">
          <a:xfrm>
            <a:off x="3851920" y="160337"/>
            <a:ext cx="5111931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0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Standards of Care?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28800"/>
            <a:ext cx="346530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34" y="1604865"/>
            <a:ext cx="3796981" cy="50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88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Dedicated MDT prep August 2016</a:t>
            </a:r>
          </a:p>
        </p:txBody>
      </p:sp>
    </p:spTree>
    <p:extLst>
      <p:ext uri="{BB962C8B-B14F-4D97-AF65-F5344CB8AC3E}">
        <p14:creationId xmlns:p14="http://schemas.microsoft.com/office/powerpoint/2010/main" val="288754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Optimal lung cancer pathway </a:t>
            </a:r>
            <a:r>
              <a:rPr lang="en-GB" dirty="0" smtClean="0"/>
              <a:t>mid 2017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4516363" cy="407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211960" y="5013176"/>
            <a:ext cx="2304256" cy="100811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5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Optimal </a:t>
            </a:r>
            <a:r>
              <a:rPr lang="en-GB" dirty="0"/>
              <a:t>lung cancer </a:t>
            </a:r>
            <a:r>
              <a:rPr lang="en-GB" dirty="0" smtClean="0"/>
              <a:t>pathway mid 2017</a:t>
            </a:r>
          </a:p>
          <a:p>
            <a:pPr lvl="1"/>
            <a:r>
              <a:rPr lang="en-GB" dirty="0" smtClean="0"/>
              <a:t>Reporting Changes July 2018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71" t="20161" r="22228" b="32856"/>
          <a:stretch/>
        </p:blipFill>
        <p:spPr bwMode="auto">
          <a:xfrm>
            <a:off x="395536" y="3260238"/>
            <a:ext cx="2404216" cy="242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16" t="20243" r="22263" b="32325"/>
          <a:stretch/>
        </p:blipFill>
        <p:spPr bwMode="auto">
          <a:xfrm>
            <a:off x="3188472" y="3562184"/>
            <a:ext cx="2040361" cy="21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7" t="20688" r="22445" b="31812"/>
          <a:stretch/>
        </p:blipFill>
        <p:spPr bwMode="auto">
          <a:xfrm>
            <a:off x="5580112" y="3152997"/>
            <a:ext cx="2600078" cy="270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Optimal </a:t>
            </a:r>
            <a:r>
              <a:rPr lang="en-GB" dirty="0"/>
              <a:t>lung cancer pathway </a:t>
            </a:r>
            <a:r>
              <a:rPr lang="en-GB" dirty="0" smtClean="0"/>
              <a:t>mid 2017</a:t>
            </a:r>
            <a:endParaRPr lang="en-GB" dirty="0"/>
          </a:p>
          <a:p>
            <a:pPr lvl="1"/>
            <a:r>
              <a:rPr lang="en-GB" dirty="0" smtClean="0"/>
              <a:t>Reporting Changes July 2018</a:t>
            </a:r>
          </a:p>
          <a:p>
            <a:pPr lvl="1"/>
            <a:r>
              <a:rPr lang="en-GB" dirty="0"/>
              <a:t>Lung Cancer Bundles August 2019</a:t>
            </a:r>
          </a:p>
          <a:p>
            <a:endParaRPr lang="en-GB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3245480" cy="226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1"/>
          <a:stretch/>
        </p:blipFill>
        <p:spPr bwMode="auto">
          <a:xfrm>
            <a:off x="1151893" y="3454192"/>
            <a:ext cx="3537682" cy="251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29" y="3565065"/>
            <a:ext cx="3600001" cy="252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5"/>
          <a:stretch/>
        </p:blipFill>
        <p:spPr bwMode="auto">
          <a:xfrm>
            <a:off x="3558505" y="3790095"/>
            <a:ext cx="3537154" cy="253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75" y="4006119"/>
            <a:ext cx="3600001" cy="253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24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Weekly pathway meeting (2 days pre MDT) March 2018</a:t>
            </a:r>
          </a:p>
          <a:p>
            <a:r>
              <a:rPr lang="en-GB" dirty="0" smtClean="0"/>
              <a:t>Virtual nodule clinic Oct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Average MDT Numbers </a:t>
            </a:r>
            <a:r>
              <a:rPr lang="en-GB" sz="3200" dirty="0" smtClean="0"/>
              <a:t>(8 week rolling average)</a:t>
            </a:r>
            <a:endParaRPr lang="en-GB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59970029"/>
              </p:ext>
            </p:extLst>
          </p:nvPr>
        </p:nvGraphicFramePr>
        <p:xfrm>
          <a:off x="899592" y="1769083"/>
          <a:ext cx="7815660" cy="4452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1622972" y="2360743"/>
            <a:ext cx="210358" cy="240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11205" y="3676871"/>
            <a:ext cx="101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Inclusion of Weston</a:t>
            </a:r>
          </a:p>
          <a:p>
            <a:pPr algn="ctr"/>
            <a:r>
              <a:rPr lang="en-GB" sz="1200" dirty="0" smtClean="0"/>
              <a:t>1/17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7438" y="3621802"/>
            <a:ext cx="101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Radiology Reporting</a:t>
            </a:r>
          </a:p>
          <a:p>
            <a:pPr algn="ctr"/>
            <a:r>
              <a:rPr lang="en-GB" sz="1200" dirty="0" smtClean="0"/>
              <a:t>7/18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78956" y="1899078"/>
            <a:ext cx="101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MDT prep</a:t>
            </a:r>
          </a:p>
          <a:p>
            <a:pPr algn="ctr"/>
            <a:r>
              <a:rPr lang="en-GB" sz="1200" dirty="0" smtClean="0"/>
              <a:t>8/16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237587" y="327708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627161" y="320686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741207" y="36450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31484" y="4008237"/>
            <a:ext cx="101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Virtual Nodule Clinic</a:t>
            </a:r>
          </a:p>
          <a:p>
            <a:pPr algn="ctr"/>
            <a:r>
              <a:rPr lang="en-GB" sz="1200" dirty="0" smtClean="0"/>
              <a:t>10/19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3452" y="1549849"/>
            <a:ext cx="101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Bundles</a:t>
            </a:r>
          </a:p>
          <a:p>
            <a:pPr algn="ctr"/>
            <a:r>
              <a:rPr lang="en-GB" sz="1200" dirty="0" smtClean="0"/>
              <a:t>7/19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453175" y="201151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81712" y="1538249"/>
            <a:ext cx="101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NOLCP</a:t>
            </a:r>
          </a:p>
          <a:p>
            <a:pPr algn="ctr"/>
            <a:r>
              <a:rPr lang="en-GB" sz="1200" dirty="0" smtClean="0"/>
              <a:t>Mid 2017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91435" y="199991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65512" y="1746803"/>
            <a:ext cx="101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Pathway Meeting 3/18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075236" y="237155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5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Increasing complexity of treatment and pathways</a:t>
            </a:r>
          </a:p>
          <a:p>
            <a:r>
              <a:rPr lang="en-GB" dirty="0" smtClean="0"/>
              <a:t>Sufficient discussion time needed</a:t>
            </a:r>
          </a:p>
          <a:p>
            <a:r>
              <a:rPr lang="en-GB" dirty="0" smtClean="0"/>
              <a:t>Importance of pre-MDT prep</a:t>
            </a:r>
          </a:p>
          <a:p>
            <a:r>
              <a:rPr lang="en-GB" dirty="0" smtClean="0"/>
              <a:t>Scope for reducing “unnecessary discussions”</a:t>
            </a:r>
          </a:p>
          <a:p>
            <a:pPr lvl="1"/>
            <a:r>
              <a:rPr lang="en-GB" dirty="0" smtClean="0"/>
              <a:t>NOLCP/Diagnostic bundles</a:t>
            </a:r>
          </a:p>
          <a:p>
            <a:pPr lvl="1"/>
            <a:r>
              <a:rPr lang="en-GB" dirty="0" smtClean="0"/>
              <a:t>Virtual nodule pathways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54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2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 Set 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30-35 cases per week</a:t>
            </a:r>
            <a:endParaRPr lang="en-GB" dirty="0"/>
          </a:p>
          <a:p>
            <a:r>
              <a:rPr lang="en-GB" dirty="0"/>
              <a:t>Single diagnostic and </a:t>
            </a:r>
            <a:r>
              <a:rPr lang="en-GB" dirty="0" smtClean="0"/>
              <a:t>therapeutic MDT </a:t>
            </a:r>
          </a:p>
          <a:p>
            <a:r>
              <a:rPr lang="en-GB" dirty="0"/>
              <a:t>1.5 </a:t>
            </a:r>
            <a:r>
              <a:rPr lang="en-GB" dirty="0" smtClean="0"/>
              <a:t>hours – impact of other MDTs </a:t>
            </a:r>
          </a:p>
          <a:p>
            <a:r>
              <a:rPr lang="en-GB" dirty="0" smtClean="0"/>
              <a:t>2½ - 3 mins per case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1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happens to your body when you&amp;#39;re stress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4664"/>
            <a:ext cx="435248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Long List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73016"/>
            <a:ext cx="3886994" cy="274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5,774 Long List Cliparts, Stock Vector and Royalty Free Long List  Illustr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20" y="980728"/>
            <a:ext cx="3730061" cy="248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14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951998"/>
            <a:ext cx="6400800" cy="2971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517232"/>
            <a:ext cx="4191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66693" y="5980742"/>
            <a:ext cx="212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18, 547-557 (2021)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31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 smtClean="0"/>
              <a:t>Addition </a:t>
            </a:r>
            <a:r>
              <a:rPr lang="en-GB" dirty="0"/>
              <a:t>of Weston MDT Jan 2017</a:t>
            </a:r>
          </a:p>
          <a:p>
            <a:pPr lvl="1"/>
            <a:r>
              <a:rPr lang="en-GB" dirty="0"/>
              <a:t>2 </a:t>
            </a:r>
            <a:r>
              <a:rPr lang="en-GB" dirty="0">
                <a:sym typeface="Wingdings"/>
              </a:rPr>
              <a:t> 5 additional cases per week</a:t>
            </a:r>
            <a:r>
              <a:rPr lang="en-GB" dirty="0"/>
              <a:t> </a:t>
            </a:r>
          </a:p>
          <a:p>
            <a:endParaRPr lang="en-GB" dirty="0" smtClean="0"/>
          </a:p>
          <a:p>
            <a:pPr marL="4572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24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 </a:t>
            </a:r>
            <a:r>
              <a:rPr lang="en-GB" dirty="0" smtClean="0"/>
              <a:t>+ WGH Set </a:t>
            </a:r>
            <a:r>
              <a:rPr lang="en-GB" dirty="0"/>
              <a:t>Up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067" y="1196752"/>
            <a:ext cx="5887243" cy="413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2238657"/>
            <a:ext cx="5865890" cy="4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38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400" dirty="0" smtClean="0"/>
              <a:t>Changing MDT co-ordinators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00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Centres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6400800" cy="294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6307634" cy="214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35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2924944"/>
            <a:ext cx="5040560" cy="3474720"/>
          </a:xfrm>
        </p:spPr>
        <p:txBody>
          <a:bodyPr/>
          <a:lstStyle/>
          <a:p>
            <a:r>
              <a:rPr lang="en-GB" dirty="0" smtClean="0"/>
              <a:t>Ensuring adequate time for discussion</a:t>
            </a:r>
          </a:p>
          <a:p>
            <a:r>
              <a:rPr lang="en-GB" dirty="0" smtClean="0"/>
              <a:t>Streamlining</a:t>
            </a:r>
          </a:p>
          <a:p>
            <a:r>
              <a:rPr lang="en-GB" dirty="0" smtClean="0"/>
              <a:t>Flexibility in management of MDT</a:t>
            </a:r>
          </a:p>
          <a:p>
            <a:r>
              <a:rPr lang="en-GB" dirty="0" smtClean="0"/>
              <a:t>Full discussion vs </a:t>
            </a:r>
            <a:r>
              <a:rPr lang="en-GB" dirty="0" err="1" smtClean="0"/>
              <a:t>Protocolised</a:t>
            </a:r>
            <a:r>
              <a:rPr lang="en-GB" dirty="0" smtClean="0"/>
              <a:t> treatment (Standards of Care)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6" t="7063" r="7884" b="32471"/>
          <a:stretch/>
        </p:blipFill>
        <p:spPr bwMode="auto">
          <a:xfrm>
            <a:off x="269705" y="332656"/>
            <a:ext cx="4852471" cy="24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9"/>
          <a:stretch/>
        </p:blipFill>
        <p:spPr bwMode="auto">
          <a:xfrm>
            <a:off x="5508104" y="343095"/>
            <a:ext cx="3227946" cy="4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0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791</TotalTime>
  <Words>245</Words>
  <Application>Microsoft Office PowerPoint</Application>
  <PresentationFormat>On-screen Show (4:3)</PresentationFormat>
  <Paragraphs>65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Optimising the MDT Meeting</vt:lpstr>
      <vt:lpstr>BRI Set Up</vt:lpstr>
      <vt:lpstr>PowerPoint Presentation</vt:lpstr>
      <vt:lpstr>Challenges</vt:lpstr>
      <vt:lpstr>Challenges</vt:lpstr>
      <vt:lpstr>BRI + WGH Set Up</vt:lpstr>
      <vt:lpstr>Challenges</vt:lpstr>
      <vt:lpstr>Other Centres</vt:lpstr>
      <vt:lpstr>PowerPoint Presentation</vt:lpstr>
      <vt:lpstr>Standards of Care?</vt:lpstr>
      <vt:lpstr>Changes</vt:lpstr>
      <vt:lpstr>Changes</vt:lpstr>
      <vt:lpstr>Changes</vt:lpstr>
      <vt:lpstr>Changes</vt:lpstr>
      <vt:lpstr>Changes</vt:lpstr>
      <vt:lpstr>Average MDT Numbers (8 week rolling average)</vt:lpstr>
      <vt:lpstr>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Low, Andrew</dc:creator>
  <cp:lastModifiedBy>Dunderdale, Helen</cp:lastModifiedBy>
  <cp:revision>26</cp:revision>
  <dcterms:created xsi:type="dcterms:W3CDTF">2021-09-23T09:34:57Z</dcterms:created>
  <dcterms:modified xsi:type="dcterms:W3CDTF">2021-09-29T08:56:54Z</dcterms:modified>
</cp:coreProperties>
</file>