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673" autoAdjust="0"/>
  </p:normalViewPr>
  <p:slideViewPr>
    <p:cSldViewPr snapToGrid="0">
      <p:cViewPr varScale="1">
        <p:scale>
          <a:sx n="74" d="100"/>
          <a:sy n="74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9A499-2A56-403C-A1F5-B824B1696519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F4D24-6669-4682-BE54-64B497C6B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2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23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1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823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8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90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216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871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2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1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4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24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7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0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6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8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EC25-6EA8-4744-A5AF-DFD9DA6AEB73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7CA9E4-FF6B-47C6-88C2-F4FA9323B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30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621D-90C0-465F-AC98-0A2530F47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3220089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SWAG Cancer Alliance</a:t>
            </a:r>
            <a:br>
              <a:rPr lang="en-GB" dirty="0"/>
            </a:br>
            <a:r>
              <a:rPr lang="en-GB" dirty="0"/>
              <a:t>Strategy Development</a:t>
            </a:r>
            <a:br>
              <a:rPr lang="en-GB" dirty="0"/>
            </a:br>
            <a:r>
              <a:rPr lang="en-GB" sz="1800" dirty="0">
                <a:solidFill>
                  <a:schemeClr val="tx1"/>
                </a:solidFill>
              </a:rPr>
              <a:t>Cancer Board 9</a:t>
            </a:r>
            <a:r>
              <a:rPr lang="en-GB" sz="1800" baseline="30000" dirty="0">
                <a:solidFill>
                  <a:schemeClr val="tx1"/>
                </a:solidFill>
              </a:rPr>
              <a:t>th</a:t>
            </a:r>
            <a:r>
              <a:rPr lang="en-GB" sz="1800" dirty="0">
                <a:solidFill>
                  <a:schemeClr val="tx1"/>
                </a:solidFill>
              </a:rPr>
              <a:t> July 2021</a:t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lang="en-GB" sz="1800" dirty="0">
                <a:solidFill>
                  <a:schemeClr val="tx1"/>
                </a:solidFill>
              </a:rPr>
              <a:t>Tariq White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0B8A5B-392C-4EAE-981B-35F7B08B3D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869" y="462870"/>
            <a:ext cx="3410905" cy="119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4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8F32-C3A3-4C9F-9CA6-FBC6FF32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for May Away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35BF1-E40D-4E7F-961C-0BF959615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What is our vision for the alliance?</a:t>
            </a:r>
          </a:p>
          <a:p>
            <a:pPr lvl="0"/>
            <a:r>
              <a:rPr lang="en-GB" dirty="0"/>
              <a:t>Defining the USP for the Cancer Alliance – how do we add value to the NHS architecture?</a:t>
            </a:r>
          </a:p>
          <a:p>
            <a:pPr lvl="0"/>
            <a:r>
              <a:rPr lang="en-GB" dirty="0"/>
              <a:t>Having the conversation about ambition – how radical do we want to be e.g. in relation to prevention/inequalities</a:t>
            </a:r>
          </a:p>
          <a:p>
            <a:pPr lvl="0"/>
            <a:r>
              <a:rPr lang="en-GB" dirty="0"/>
              <a:t>How do we choose to express our ambition? What are both the statements and measures?</a:t>
            </a:r>
          </a:p>
          <a:p>
            <a:pPr lvl="0"/>
            <a:r>
              <a:rPr lang="en-GB" dirty="0"/>
              <a:t>Clarity on the short/medium/long-term actions we will take to secure improvement</a:t>
            </a:r>
          </a:p>
          <a:p>
            <a:pPr lvl="0"/>
            <a:r>
              <a:rPr lang="en-GB" dirty="0"/>
              <a:t>How do we prioritise our effort and allocate resource – defining our priorities in relation to impact, magnitude of benefit</a:t>
            </a:r>
          </a:p>
          <a:p>
            <a:pPr lvl="0"/>
            <a:r>
              <a:rPr lang="en-GB" dirty="0"/>
              <a:t>How do we want to be described by others – culture and behaviours</a:t>
            </a:r>
          </a:p>
          <a:p>
            <a:pPr lvl="0"/>
            <a:r>
              <a:rPr lang="en-GB" dirty="0"/>
              <a:t>How will we influence the SWAG systems to deliver sustainable change – and do we understand which interventions make a difference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06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B192D-9555-407E-9F46-C92C0731D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3BEB0-18E3-40E1-80F2-ABDD359C3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purpose is to inspire excellence across the systems in SWAG so that staff are supported and empowered to deliver the best cancer outcomes, standards, and experience for all patients.</a:t>
            </a:r>
          </a:p>
          <a:p>
            <a:r>
              <a:rPr lang="en-GB" dirty="0"/>
              <a:t>Our purpose is to achieve excellent cancer outcomes across each population within SWAG so that staff can provide the best care and experience, measured by world class standards.</a:t>
            </a:r>
          </a:p>
          <a:p>
            <a:r>
              <a:rPr lang="en-GB" dirty="0"/>
              <a:t>Our purpose is to excel for all patients and staff so that the best outcomes, standards and experience are consistently delivered.</a:t>
            </a:r>
          </a:p>
          <a:p>
            <a:r>
              <a:rPr lang="en-GB" b="1" dirty="0"/>
              <a:t>NB – these are 3 different ways of articulating purpose – a single form of words needs to be agreed.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7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669F-6C0E-48F2-8469-6F08215B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Our ambition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6F3A7-2188-424D-A79A-38ED40E9F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We will consistently achieve cancer performance standards</a:t>
            </a:r>
          </a:p>
          <a:p>
            <a:pPr lvl="0"/>
            <a:r>
              <a:rPr lang="en-GB" dirty="0"/>
              <a:t>We will enable prevention and early diagnosis</a:t>
            </a:r>
          </a:p>
          <a:p>
            <a:pPr lvl="0"/>
            <a:r>
              <a:rPr lang="en-GB" dirty="0"/>
              <a:t>We will deliver personalised care</a:t>
            </a:r>
          </a:p>
          <a:p>
            <a:pPr lvl="0"/>
            <a:r>
              <a:rPr lang="en-GB" dirty="0"/>
              <a:t>Our work will reduce inequalities and hard-edged measures will track progress and improvement</a:t>
            </a:r>
          </a:p>
          <a:p>
            <a:pPr lvl="0"/>
            <a:r>
              <a:rPr lang="en-GB" dirty="0"/>
              <a:t>Our priorities will articulate granular and measurable improvement trajectories with timescales at tumour site level and the specific dials we want to move for each system </a:t>
            </a:r>
          </a:p>
          <a:p>
            <a:pPr lvl="0"/>
            <a:r>
              <a:rPr lang="en-GB" dirty="0"/>
              <a:t>We will empower the cancer workforce – stimulating innovation, cutting edge treatments and genomics, and learning/mastery of diverse range of professional skillsets</a:t>
            </a:r>
          </a:p>
          <a:p>
            <a:pPr lvl="0"/>
            <a:r>
              <a:rPr lang="en-GB" dirty="0"/>
              <a:t>We will measure ourselves against world class standards and understand the relevant comparators against which to benchmark our performance – spanning survival, morbidity and quality of life</a:t>
            </a:r>
          </a:p>
          <a:p>
            <a:pPr lvl="0"/>
            <a:r>
              <a:rPr lang="en-GB" dirty="0"/>
              <a:t>We will champion the cancer research agenda across each system</a:t>
            </a:r>
          </a:p>
          <a:p>
            <a:pPr lvl="0"/>
            <a:r>
              <a:rPr lang="en-GB" dirty="0"/>
              <a:t>We will work to remove unwarranted variation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42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14BD2-694D-40F4-ACD3-8F6772B3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we want to be recognised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A14C-4C50-4DD2-8B3B-32E4A695E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Responsive and dynamic</a:t>
            </a:r>
          </a:p>
          <a:p>
            <a:pPr lvl="0"/>
            <a:r>
              <a:rPr lang="en-GB" dirty="0"/>
              <a:t>Bold and courageous</a:t>
            </a:r>
          </a:p>
          <a:p>
            <a:pPr lvl="0"/>
            <a:r>
              <a:rPr lang="en-GB" dirty="0"/>
              <a:t>Empowering ownership</a:t>
            </a:r>
          </a:p>
          <a:p>
            <a:pPr lvl="0"/>
            <a:r>
              <a:rPr lang="en-GB" dirty="0"/>
              <a:t>Inspirational</a:t>
            </a:r>
          </a:p>
          <a:p>
            <a:pPr lvl="0"/>
            <a:r>
              <a:rPr lang="en-GB" dirty="0"/>
              <a:t>Providing visible and focused leadership</a:t>
            </a:r>
          </a:p>
          <a:p>
            <a:pPr lvl="0"/>
            <a:r>
              <a:rPr lang="en-GB" dirty="0"/>
              <a:t>Possessing dynamic impatience for cancer agenda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4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00A92-853A-4573-BDEF-05FE03EE4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AA105-FB14-47E8-A31A-E55B6B420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 baseline of where we are now by end of September 2021</a:t>
            </a:r>
          </a:p>
          <a:p>
            <a:r>
              <a:rPr lang="en-GB" dirty="0"/>
              <a:t>Draw up a list of priorities</a:t>
            </a:r>
          </a:p>
          <a:p>
            <a:r>
              <a:rPr lang="en-GB" dirty="0"/>
              <a:t>Develop ‘best in class’ outcome measures for 2-3 clinical advisory groups</a:t>
            </a:r>
          </a:p>
          <a:p>
            <a:r>
              <a:rPr lang="en-GB" dirty="0"/>
              <a:t>Develop roadmap for the next 6/12/24 months</a:t>
            </a:r>
          </a:p>
        </p:txBody>
      </p:sp>
    </p:spTree>
    <p:extLst>
      <p:ext uri="{BB962C8B-B14F-4D97-AF65-F5344CB8AC3E}">
        <p14:creationId xmlns:p14="http://schemas.microsoft.com/office/powerpoint/2010/main" val="35842063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462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SWAG Cancer Alliance Strategy Development Cancer Board 9th July 2021 Tariq White</vt:lpstr>
      <vt:lpstr>Aims for May Away Day</vt:lpstr>
      <vt:lpstr>Purpose</vt:lpstr>
      <vt:lpstr>Defining Our ambition</vt:lpstr>
      <vt:lpstr>How we want to be recognised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Cancer Alliance 2020/21 Delivery Plan – funding Proposals</dc:title>
  <dc:creator>Patricia Mclarnon</dc:creator>
  <cp:lastModifiedBy>Tariq White</cp:lastModifiedBy>
  <cp:revision>25</cp:revision>
  <dcterms:created xsi:type="dcterms:W3CDTF">2020-09-17T08:04:21Z</dcterms:created>
  <dcterms:modified xsi:type="dcterms:W3CDTF">2021-06-29T14:38:42Z</dcterms:modified>
</cp:coreProperties>
</file>