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57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6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9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1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7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6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2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31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3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0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4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5430-64F1-4160-915F-3E719DE7157E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0A07-AA7D-40A7-A939-32C579098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450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Teledermatology</a:t>
            </a:r>
            <a:r>
              <a:rPr lang="en-GB" dirty="0"/>
              <a:t> in Gloucestershire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James Milne</a:t>
            </a:r>
          </a:p>
          <a:p>
            <a:r>
              <a:rPr lang="en-GB" dirty="0"/>
              <a:t>Consultant Dermatologist</a:t>
            </a:r>
          </a:p>
        </p:txBody>
      </p:sp>
    </p:spTree>
    <p:extLst>
      <p:ext uri="{BB962C8B-B14F-4D97-AF65-F5344CB8AC3E}">
        <p14:creationId xmlns:p14="http://schemas.microsoft.com/office/powerpoint/2010/main" val="246819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Advice and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Started in April 2016 (96) </a:t>
            </a:r>
          </a:p>
          <a:p>
            <a:r>
              <a:rPr lang="en-GB" dirty="0"/>
              <a:t>July 2019 (478)</a:t>
            </a:r>
          </a:p>
          <a:p>
            <a:endParaRPr lang="en-GB" dirty="0"/>
          </a:p>
          <a:p>
            <a:r>
              <a:rPr lang="en-GB" dirty="0"/>
              <a:t>All dermatology, including skin cancer</a:t>
            </a:r>
          </a:p>
          <a:p>
            <a:r>
              <a:rPr lang="en-GB" dirty="0"/>
              <a:t>Done mainly by consultants and we have 1 hour per week in our job plan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0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Advice and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Audit Jan-June 2018: 1396 A&amp;G completed</a:t>
            </a:r>
          </a:p>
          <a:p>
            <a:r>
              <a:rPr lang="en-GB" dirty="0"/>
              <a:t>Of the 1396 only 26% were seen in clinic within six months</a:t>
            </a:r>
          </a:p>
          <a:p>
            <a:r>
              <a:rPr lang="en-GB" dirty="0"/>
              <a:t>8-10%, poor images, not enough info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Some patients have been fast tracked on 2WW with obvious MM or SCC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78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aspects of the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Patient is being managed by GP, and has not been referred yet.</a:t>
            </a:r>
          </a:p>
          <a:p>
            <a:r>
              <a:rPr lang="en-GB" dirty="0"/>
              <a:t>All practices (except 2) have a </a:t>
            </a:r>
            <a:r>
              <a:rPr lang="en-GB" dirty="0" err="1"/>
              <a:t>dermatoscope</a:t>
            </a:r>
            <a:r>
              <a:rPr lang="en-GB" dirty="0"/>
              <a:t> and picture taking facilities</a:t>
            </a:r>
          </a:p>
          <a:p>
            <a:r>
              <a:rPr lang="en-GB" dirty="0"/>
              <a:t>These have mainly been funded by the CCG</a:t>
            </a:r>
          </a:p>
          <a:p>
            <a:r>
              <a:rPr lang="en-GB" dirty="0" err="1"/>
              <a:t>Dermlite</a:t>
            </a:r>
            <a:r>
              <a:rPr lang="en-GB" dirty="0"/>
              <a:t> II pro hybrids, and </a:t>
            </a:r>
            <a:r>
              <a:rPr lang="en-GB" dirty="0" err="1"/>
              <a:t>Dermlite</a:t>
            </a:r>
            <a:r>
              <a:rPr lang="en-GB" dirty="0"/>
              <a:t> 200 hybrids </a:t>
            </a:r>
          </a:p>
          <a:p>
            <a:r>
              <a:rPr lang="en-GB" dirty="0"/>
              <a:t>A very good GP, who is part of the PCDS, has a rolling education programme that includes basic </a:t>
            </a:r>
            <a:r>
              <a:rPr lang="en-GB" dirty="0" err="1"/>
              <a:t>dermoscopy</a:t>
            </a:r>
            <a:r>
              <a:rPr lang="en-GB" dirty="0"/>
              <a:t> and how to take good photos, both clinical and </a:t>
            </a:r>
            <a:r>
              <a:rPr lang="en-GB" dirty="0" err="1"/>
              <a:t>dermoscopic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310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40" y="491086"/>
            <a:ext cx="8451415" cy="5327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31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RAS as a potential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triage service prior to 2WW.</a:t>
            </a:r>
          </a:p>
          <a:p>
            <a:r>
              <a:rPr lang="en-GB" dirty="0"/>
              <a:t>All potential 2WW referrals referred through this.</a:t>
            </a:r>
          </a:p>
          <a:p>
            <a:r>
              <a:rPr lang="en-GB" dirty="0"/>
              <a:t>Turnaround within 2 days back to GP.</a:t>
            </a:r>
          </a:p>
          <a:p>
            <a:r>
              <a:rPr lang="en-GB" dirty="0"/>
              <a:t>A 2WW clinical slot in every consultant clinic will be</a:t>
            </a:r>
            <a:r>
              <a:rPr lang="en-GB" b="1" dirty="0"/>
              <a:t> </a:t>
            </a:r>
            <a:r>
              <a:rPr lang="en-GB" dirty="0"/>
              <a:t>turned into a virtual slot to triage these.</a:t>
            </a:r>
          </a:p>
          <a:p>
            <a:r>
              <a:rPr lang="en-GB" dirty="0"/>
              <a:t>3 options, 2WW (</a:t>
            </a:r>
            <a:r>
              <a:rPr lang="en-GB" dirty="0" err="1"/>
              <a:t>supaclinic</a:t>
            </a:r>
            <a:r>
              <a:rPr lang="en-GB" dirty="0"/>
              <a:t>), Routine/Urgent dermatology appointment, Advice only</a:t>
            </a:r>
          </a:p>
          <a:p>
            <a:r>
              <a:rPr lang="en-GB" dirty="0"/>
              <a:t>Any doubt , poor photos, no photos – 2WW</a:t>
            </a:r>
          </a:p>
          <a:p>
            <a:r>
              <a:rPr lang="en-GB"/>
              <a:t>Photos would </a:t>
            </a:r>
            <a:r>
              <a:rPr lang="en-GB" dirty="0"/>
              <a:t>be taken by the GP practice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04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NHS England wont allow 2 week rules to be diagnosed on pictures (rules changing </a:t>
            </a:r>
            <a:r>
              <a:rPr lang="en-GB" dirty="0" err="1"/>
              <a:t>april</a:t>
            </a:r>
            <a:r>
              <a:rPr lang="en-GB" dirty="0"/>
              <a:t> 20)</a:t>
            </a:r>
          </a:p>
          <a:p>
            <a:r>
              <a:rPr lang="en-GB" dirty="0"/>
              <a:t>Poor quality photos.</a:t>
            </a:r>
          </a:p>
          <a:p>
            <a:r>
              <a:rPr lang="en-GB" dirty="0"/>
              <a:t>Only the lesion photographed can be assessed.</a:t>
            </a:r>
          </a:p>
          <a:p>
            <a:r>
              <a:rPr lang="en-GB" dirty="0"/>
              <a:t>We trialled medical photography doing these and external photographers, can make mistakes – wrong mole, incorrect/poor information on the referral form, delays</a:t>
            </a:r>
          </a:p>
          <a:p>
            <a:r>
              <a:rPr lang="en-GB" dirty="0"/>
              <a:t>May only exclude 10-20% so we will be doing a years pilot to assess whether worthwhile</a:t>
            </a:r>
          </a:p>
        </p:txBody>
      </p:sp>
    </p:spTree>
    <p:extLst>
      <p:ext uri="{BB962C8B-B14F-4D97-AF65-F5344CB8AC3E}">
        <p14:creationId xmlns:p14="http://schemas.microsoft.com/office/powerpoint/2010/main" val="45232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322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Teledermatology in Gloucestershire</vt:lpstr>
      <vt:lpstr>Advice and guidance</vt:lpstr>
      <vt:lpstr>Advice and guidance</vt:lpstr>
      <vt:lpstr>Important aspects of the service</vt:lpstr>
      <vt:lpstr>PowerPoint Presentation</vt:lpstr>
      <vt:lpstr>New RAS as a potential solution</vt:lpstr>
      <vt:lpstr>Pitfalls</vt:lpstr>
    </vt:vector>
  </TitlesOfParts>
  <Company>Gloucestershire 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Teledermatology in Gloucestershire</dc:title>
  <dc:creator>Milne Dr James</dc:creator>
  <cp:lastModifiedBy>Dunderdale, Helen</cp:lastModifiedBy>
  <cp:revision>14</cp:revision>
  <dcterms:created xsi:type="dcterms:W3CDTF">2019-10-14T13:31:14Z</dcterms:created>
  <dcterms:modified xsi:type="dcterms:W3CDTF">2019-11-06T11:19:46Z</dcterms:modified>
</cp:coreProperties>
</file>