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63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-49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Suspected Skin Cancers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2859</c:v>
                </c:pt>
                <c:pt idx="1">
                  <c:v>3318</c:v>
                </c:pt>
                <c:pt idx="2">
                  <c:v>3907</c:v>
                </c:pt>
                <c:pt idx="3">
                  <c:v>3820</c:v>
                </c:pt>
                <c:pt idx="4">
                  <c:v>5112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BE2-4611-ADAA-27974B686A2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smooth val="0"/>
        <c:axId val="135672576"/>
        <c:axId val="135674112"/>
      </c:lineChart>
      <c:catAx>
        <c:axId val="13567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74112"/>
        <c:crosses val="autoZero"/>
        <c:auto val="1"/>
        <c:lblAlgn val="ctr"/>
        <c:lblOffset val="100"/>
        <c:noMultiLvlLbl val="0"/>
      </c:catAx>
      <c:valAx>
        <c:axId val="13567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7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Patient Survey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Were you treated with dignity &amp; respect? </c:v>
                </c:pt>
                <c:pt idx="1">
                  <c:v>Did you feel involved enough in decisions made about you?</c:v>
                </c:pt>
                <c:pt idx="2">
                  <c:v>Did you receive timely information about your care and treatment? </c:v>
                </c:pt>
                <c:pt idx="3">
                  <c:v>Was the location clean?</c:v>
                </c:pt>
                <c:pt idx="4">
                  <c:v>Were you treated well by all the staff looking after you?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1</c:v>
                </c:pt>
                <c:pt idx="1">
                  <c:v>0.98305084745762716</c:v>
                </c:pt>
                <c:pt idx="2">
                  <c:v>0.98305084745762716</c:v>
                </c:pt>
                <c:pt idx="3">
                  <c:v>0.98305084745762716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AC-47E7-A8A5-BAA62C46F3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Were you treated with dignity &amp; respect? </c:v>
                </c:pt>
                <c:pt idx="1">
                  <c:v>Did you feel involved enough in decisions made about you?</c:v>
                </c:pt>
                <c:pt idx="2">
                  <c:v>Did you receive timely information about your care and treatment? </c:v>
                </c:pt>
                <c:pt idx="3">
                  <c:v>Was the location clean?</c:v>
                </c:pt>
                <c:pt idx="4">
                  <c:v>Were you treated well by all the staff looking after you?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</c:v>
                </c:pt>
                <c:pt idx="1">
                  <c:v>1.6899999999999998E-2</c:v>
                </c:pt>
                <c:pt idx="2">
                  <c:v>1.6899999999999998E-2</c:v>
                </c:pt>
                <c:pt idx="3">
                  <c:v>1.6899999999999998E-2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AC-47E7-A8A5-BAA62C46F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6796288"/>
        <c:axId val="186810368"/>
      </c:barChart>
      <c:catAx>
        <c:axId val="18679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0368"/>
        <c:crosses val="autoZero"/>
        <c:auto val="1"/>
        <c:lblAlgn val="ctr"/>
        <c:lblOffset val="100"/>
        <c:noMultiLvlLbl val="0"/>
      </c:catAx>
      <c:valAx>
        <c:axId val="186810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77326-503B-4EAC-97DC-C378CC92867F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200AF0-1E3A-4EF9-99C2-5406B55812B6}">
      <dgm:prSet/>
      <dgm:spPr/>
      <dgm:t>
        <a:bodyPr/>
        <a:lstStyle/>
        <a:p>
          <a:r>
            <a:rPr lang="en-GB" dirty="0"/>
            <a:t>Skills</a:t>
          </a:r>
          <a:endParaRPr lang="en-US" dirty="0"/>
        </a:p>
      </dgm:t>
    </dgm:pt>
    <dgm:pt modelId="{C81AE180-105A-4C4C-BE60-B0C9B8B6C9B9}" type="parTrans" cxnId="{5C845F80-784B-4945-83C5-51E51A0C7034}">
      <dgm:prSet/>
      <dgm:spPr/>
      <dgm:t>
        <a:bodyPr/>
        <a:lstStyle/>
        <a:p>
          <a:endParaRPr lang="en-US"/>
        </a:p>
      </dgm:t>
    </dgm:pt>
    <dgm:pt modelId="{E261DFBC-4787-4CC6-995E-AC68FF4BD1BA}" type="sibTrans" cxnId="{5C845F80-784B-4945-83C5-51E51A0C7034}">
      <dgm:prSet/>
      <dgm:spPr/>
      <dgm:t>
        <a:bodyPr/>
        <a:lstStyle/>
        <a:p>
          <a:endParaRPr lang="en-US"/>
        </a:p>
      </dgm:t>
    </dgm:pt>
    <dgm:pt modelId="{1B3A037C-7B64-425E-93B5-F486846B7C79}">
      <dgm:prSet/>
      <dgm:spPr/>
      <dgm:t>
        <a:bodyPr/>
        <a:lstStyle/>
        <a:p>
          <a:r>
            <a:rPr lang="en-GB" dirty="0"/>
            <a:t>Goals!</a:t>
          </a:r>
          <a:endParaRPr lang="en-US" dirty="0"/>
        </a:p>
      </dgm:t>
    </dgm:pt>
    <dgm:pt modelId="{446FA32F-3640-41F1-A172-647F68BA900E}" type="parTrans" cxnId="{37158DA6-3B97-4C7B-8379-7CBB985BDD7C}">
      <dgm:prSet/>
      <dgm:spPr/>
      <dgm:t>
        <a:bodyPr/>
        <a:lstStyle/>
        <a:p>
          <a:endParaRPr lang="en-US"/>
        </a:p>
      </dgm:t>
    </dgm:pt>
    <dgm:pt modelId="{3B4C6828-97EB-49DF-B5AF-1A907FA78079}" type="sibTrans" cxnId="{37158DA6-3B97-4C7B-8379-7CBB985BDD7C}">
      <dgm:prSet/>
      <dgm:spPr/>
      <dgm:t>
        <a:bodyPr/>
        <a:lstStyle/>
        <a:p>
          <a:endParaRPr lang="en-US"/>
        </a:p>
      </dgm:t>
    </dgm:pt>
    <dgm:pt modelId="{6B4A1C1D-1510-4F38-9AB2-5CD5B3668AA7}">
      <dgm:prSet/>
      <dgm:spPr/>
      <dgm:t>
        <a:bodyPr/>
        <a:lstStyle/>
        <a:p>
          <a:endParaRPr lang="en-GB" dirty="0"/>
        </a:p>
        <a:p>
          <a:r>
            <a:rPr lang="en-GB" dirty="0"/>
            <a:t>Plan</a:t>
          </a:r>
        </a:p>
        <a:p>
          <a:endParaRPr lang="en-US" dirty="0"/>
        </a:p>
      </dgm:t>
    </dgm:pt>
    <dgm:pt modelId="{FA976DB1-CC61-440E-98A9-CB2CEA13B186}" type="parTrans" cxnId="{3353016F-2ACB-46E3-B1A2-93962DDC00AB}">
      <dgm:prSet/>
      <dgm:spPr/>
      <dgm:t>
        <a:bodyPr/>
        <a:lstStyle/>
        <a:p>
          <a:endParaRPr lang="en-US"/>
        </a:p>
      </dgm:t>
    </dgm:pt>
    <dgm:pt modelId="{40E1633B-C994-4799-9D9E-2C754E43C6A3}" type="sibTrans" cxnId="{3353016F-2ACB-46E3-B1A2-93962DDC00AB}">
      <dgm:prSet/>
      <dgm:spPr/>
      <dgm:t>
        <a:bodyPr/>
        <a:lstStyle/>
        <a:p>
          <a:endParaRPr lang="en-US"/>
        </a:p>
      </dgm:t>
    </dgm:pt>
    <dgm:pt modelId="{710EC921-15E6-4C5C-AB03-752F199A0B4C}">
      <dgm:prSet/>
      <dgm:spPr/>
      <dgm:t>
        <a:bodyPr/>
        <a:lstStyle/>
        <a:p>
          <a:r>
            <a:rPr lang="en-GB" dirty="0"/>
            <a:t>Measuring Success</a:t>
          </a:r>
          <a:endParaRPr lang="en-US" dirty="0"/>
        </a:p>
      </dgm:t>
    </dgm:pt>
    <dgm:pt modelId="{1F0D6DE6-66DE-4CAB-8381-88190FF9ABBF}" type="parTrans" cxnId="{771EA5D3-9172-4278-903C-770B983A95B9}">
      <dgm:prSet/>
      <dgm:spPr/>
      <dgm:t>
        <a:bodyPr/>
        <a:lstStyle/>
        <a:p>
          <a:endParaRPr lang="en-US"/>
        </a:p>
      </dgm:t>
    </dgm:pt>
    <dgm:pt modelId="{528BA0AF-7BAD-482D-91D8-2600EF8EBC27}" type="sibTrans" cxnId="{771EA5D3-9172-4278-903C-770B983A95B9}">
      <dgm:prSet/>
      <dgm:spPr/>
      <dgm:t>
        <a:bodyPr/>
        <a:lstStyle/>
        <a:p>
          <a:endParaRPr lang="en-US"/>
        </a:p>
      </dgm:t>
    </dgm:pt>
    <dgm:pt modelId="{F711E35B-90F4-402F-807E-CAE3D9F51F1D}" type="pres">
      <dgm:prSet presAssocID="{D0977326-503B-4EAC-97DC-C378CC92867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6AD0BA4-DC4B-4C35-BADF-47C5BD9FB180}" type="pres">
      <dgm:prSet presAssocID="{D0977326-503B-4EAC-97DC-C378CC92867F}" presName="diamond" presStyleLbl="bgShp" presStyleIdx="0" presStyleCnt="1"/>
      <dgm:spPr/>
    </dgm:pt>
    <dgm:pt modelId="{AD4F3092-1D90-40FF-97D1-FB543121C5CC}" type="pres">
      <dgm:prSet presAssocID="{D0977326-503B-4EAC-97DC-C378CC92867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227B3D-795F-4FAF-B5E4-FA4E88F43C0F}" type="pres">
      <dgm:prSet presAssocID="{D0977326-503B-4EAC-97DC-C378CC92867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9A9FA3-C2C6-4CF4-895B-AAFFE1B92C5D}" type="pres">
      <dgm:prSet presAssocID="{D0977326-503B-4EAC-97DC-C378CC92867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CADC93-D23C-48BB-80D7-F8AD86B884F2}" type="pres">
      <dgm:prSet presAssocID="{D0977326-503B-4EAC-97DC-C378CC92867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5EACDD5-7A44-417F-B53F-81A293556BBC}" type="presOf" srcId="{1B3A037C-7B64-425E-93B5-F486846B7C79}" destId="{56227B3D-795F-4FAF-B5E4-FA4E88F43C0F}" srcOrd="0" destOrd="0" presId="urn:microsoft.com/office/officeart/2005/8/layout/matrix3"/>
    <dgm:cxn modelId="{5C845F80-784B-4945-83C5-51E51A0C7034}" srcId="{D0977326-503B-4EAC-97DC-C378CC92867F}" destId="{99200AF0-1E3A-4EF9-99C2-5406B55812B6}" srcOrd="0" destOrd="0" parTransId="{C81AE180-105A-4C4C-BE60-B0C9B8B6C9B9}" sibTransId="{E261DFBC-4787-4CC6-995E-AC68FF4BD1BA}"/>
    <dgm:cxn modelId="{3353016F-2ACB-46E3-B1A2-93962DDC00AB}" srcId="{D0977326-503B-4EAC-97DC-C378CC92867F}" destId="{6B4A1C1D-1510-4F38-9AB2-5CD5B3668AA7}" srcOrd="2" destOrd="0" parTransId="{FA976DB1-CC61-440E-98A9-CB2CEA13B186}" sibTransId="{40E1633B-C994-4799-9D9E-2C754E43C6A3}"/>
    <dgm:cxn modelId="{37158DA6-3B97-4C7B-8379-7CBB985BDD7C}" srcId="{D0977326-503B-4EAC-97DC-C378CC92867F}" destId="{1B3A037C-7B64-425E-93B5-F486846B7C79}" srcOrd="1" destOrd="0" parTransId="{446FA32F-3640-41F1-A172-647F68BA900E}" sibTransId="{3B4C6828-97EB-49DF-B5AF-1A907FA78079}"/>
    <dgm:cxn modelId="{A85A89A5-0CF1-4D9D-A5C8-74BBBE13DACE}" type="presOf" srcId="{6B4A1C1D-1510-4F38-9AB2-5CD5B3668AA7}" destId="{A09A9FA3-C2C6-4CF4-895B-AAFFE1B92C5D}" srcOrd="0" destOrd="0" presId="urn:microsoft.com/office/officeart/2005/8/layout/matrix3"/>
    <dgm:cxn modelId="{F84C2DC4-A0C6-4164-93DF-55F5C43567D2}" type="presOf" srcId="{710EC921-15E6-4C5C-AB03-752F199A0B4C}" destId="{0CCADC93-D23C-48BB-80D7-F8AD86B884F2}" srcOrd="0" destOrd="0" presId="urn:microsoft.com/office/officeart/2005/8/layout/matrix3"/>
    <dgm:cxn modelId="{771EA5D3-9172-4278-903C-770B983A95B9}" srcId="{D0977326-503B-4EAC-97DC-C378CC92867F}" destId="{710EC921-15E6-4C5C-AB03-752F199A0B4C}" srcOrd="3" destOrd="0" parTransId="{1F0D6DE6-66DE-4CAB-8381-88190FF9ABBF}" sibTransId="{528BA0AF-7BAD-482D-91D8-2600EF8EBC27}"/>
    <dgm:cxn modelId="{CF7A3931-2D45-4D3B-A724-16F58E1DC21B}" type="presOf" srcId="{D0977326-503B-4EAC-97DC-C378CC92867F}" destId="{F711E35B-90F4-402F-807E-CAE3D9F51F1D}" srcOrd="0" destOrd="0" presId="urn:microsoft.com/office/officeart/2005/8/layout/matrix3"/>
    <dgm:cxn modelId="{6755E8DD-08B5-4467-BE5A-82879D863CBF}" type="presOf" srcId="{99200AF0-1E3A-4EF9-99C2-5406B55812B6}" destId="{AD4F3092-1D90-40FF-97D1-FB543121C5CC}" srcOrd="0" destOrd="0" presId="urn:microsoft.com/office/officeart/2005/8/layout/matrix3"/>
    <dgm:cxn modelId="{9C4652B6-F619-4AD9-B4BF-3FF675C2FA73}" type="presParOf" srcId="{F711E35B-90F4-402F-807E-CAE3D9F51F1D}" destId="{D6AD0BA4-DC4B-4C35-BADF-47C5BD9FB180}" srcOrd="0" destOrd="0" presId="urn:microsoft.com/office/officeart/2005/8/layout/matrix3"/>
    <dgm:cxn modelId="{F153C9E4-2BFD-4F9E-809E-3CEF1E8A5F87}" type="presParOf" srcId="{F711E35B-90F4-402F-807E-CAE3D9F51F1D}" destId="{AD4F3092-1D90-40FF-97D1-FB543121C5CC}" srcOrd="1" destOrd="0" presId="urn:microsoft.com/office/officeart/2005/8/layout/matrix3"/>
    <dgm:cxn modelId="{AC3ECC43-697D-4AEE-A416-12446A474913}" type="presParOf" srcId="{F711E35B-90F4-402F-807E-CAE3D9F51F1D}" destId="{56227B3D-795F-4FAF-B5E4-FA4E88F43C0F}" srcOrd="2" destOrd="0" presId="urn:microsoft.com/office/officeart/2005/8/layout/matrix3"/>
    <dgm:cxn modelId="{3EA85953-8A16-43B3-9430-3C2A535D8923}" type="presParOf" srcId="{F711E35B-90F4-402F-807E-CAE3D9F51F1D}" destId="{A09A9FA3-C2C6-4CF4-895B-AAFFE1B92C5D}" srcOrd="3" destOrd="0" presId="urn:microsoft.com/office/officeart/2005/8/layout/matrix3"/>
    <dgm:cxn modelId="{EEAAB674-6CD4-421F-B739-9FFDE623E4C6}" type="presParOf" srcId="{F711E35B-90F4-402F-807E-CAE3D9F51F1D}" destId="{0CCADC93-D23C-48BB-80D7-F8AD86B884F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164458-0AC8-43D5-B3B6-43FAB79585BB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4C448C-FECE-4771-802A-A7766DCD0F7D}">
      <dgm:prSet custT="1"/>
      <dgm:spPr/>
      <dgm:t>
        <a:bodyPr/>
        <a:lstStyle/>
        <a:p>
          <a:r>
            <a:rPr lang="en-GB" sz="1200" dirty="0"/>
            <a:t>Provide same day appointments for up to 24 2wwr patients </a:t>
          </a:r>
          <a:endParaRPr lang="en-US" sz="1200" dirty="0"/>
        </a:p>
      </dgm:t>
    </dgm:pt>
    <dgm:pt modelId="{BD81C848-BE25-4955-B87B-4CFCA58C2478}" type="parTrans" cxnId="{48AE19BF-71D3-41ED-BB51-8F2F34A4B786}">
      <dgm:prSet/>
      <dgm:spPr/>
      <dgm:t>
        <a:bodyPr/>
        <a:lstStyle/>
        <a:p>
          <a:endParaRPr lang="en-US"/>
        </a:p>
      </dgm:t>
    </dgm:pt>
    <dgm:pt modelId="{493AB76B-3B2A-4AE5-9215-F000671996EB}" type="sibTrans" cxnId="{48AE19BF-71D3-41ED-BB51-8F2F34A4B786}">
      <dgm:prSet/>
      <dgm:spPr/>
      <dgm:t>
        <a:bodyPr/>
        <a:lstStyle/>
        <a:p>
          <a:endParaRPr lang="en-US"/>
        </a:p>
      </dgm:t>
    </dgm:pt>
    <dgm:pt modelId="{DC316CD7-24C3-48B8-8E94-56F62131CEE2}">
      <dgm:prSet/>
      <dgm:spPr/>
      <dgm:t>
        <a:bodyPr/>
        <a:lstStyle/>
        <a:p>
          <a:r>
            <a:rPr lang="en-GB" dirty="0"/>
            <a:t>History taking</a:t>
          </a:r>
          <a:endParaRPr lang="en-US" dirty="0"/>
        </a:p>
      </dgm:t>
    </dgm:pt>
    <dgm:pt modelId="{EB1D7EA8-3A0E-424A-8F1E-700A76CF560E}" type="parTrans" cxnId="{848587F9-09B1-4C2E-82A9-495EC3C999B1}">
      <dgm:prSet/>
      <dgm:spPr/>
      <dgm:t>
        <a:bodyPr/>
        <a:lstStyle/>
        <a:p>
          <a:endParaRPr lang="en-US"/>
        </a:p>
      </dgm:t>
    </dgm:pt>
    <dgm:pt modelId="{A78E6306-6955-4889-888C-BBD0E5C12935}" type="sibTrans" cxnId="{848587F9-09B1-4C2E-82A9-495EC3C999B1}">
      <dgm:prSet/>
      <dgm:spPr/>
      <dgm:t>
        <a:bodyPr/>
        <a:lstStyle/>
        <a:p>
          <a:endParaRPr lang="en-US"/>
        </a:p>
      </dgm:t>
    </dgm:pt>
    <dgm:pt modelId="{13A7CBEE-923E-4787-A17A-752135DE51E3}">
      <dgm:prSet/>
      <dgm:spPr/>
      <dgm:t>
        <a:bodyPr/>
        <a:lstStyle/>
        <a:p>
          <a:r>
            <a:rPr lang="en-GB" dirty="0"/>
            <a:t>Skin examination</a:t>
          </a:r>
          <a:endParaRPr lang="en-US" dirty="0"/>
        </a:p>
      </dgm:t>
    </dgm:pt>
    <dgm:pt modelId="{B800BD18-3882-44A5-8E98-3B9470425D51}" type="parTrans" cxnId="{ECAB92C2-85EC-42DE-BDD3-C4519DD86EDC}">
      <dgm:prSet/>
      <dgm:spPr/>
      <dgm:t>
        <a:bodyPr/>
        <a:lstStyle/>
        <a:p>
          <a:endParaRPr lang="en-US"/>
        </a:p>
      </dgm:t>
    </dgm:pt>
    <dgm:pt modelId="{79104D0F-4A3B-4560-A5A6-0D5B570EF7F0}" type="sibTrans" cxnId="{ECAB92C2-85EC-42DE-BDD3-C4519DD86EDC}">
      <dgm:prSet/>
      <dgm:spPr/>
      <dgm:t>
        <a:bodyPr/>
        <a:lstStyle/>
        <a:p>
          <a:endParaRPr lang="en-US"/>
        </a:p>
      </dgm:t>
    </dgm:pt>
    <dgm:pt modelId="{585F3737-2BE6-484B-B36B-C80B325FB4BC}">
      <dgm:prSet/>
      <dgm:spPr/>
      <dgm:t>
        <a:bodyPr/>
        <a:lstStyle/>
        <a:p>
          <a:r>
            <a:rPr lang="en-GB" dirty="0"/>
            <a:t>Dermatoscope assessment </a:t>
          </a:r>
          <a:endParaRPr lang="en-US" dirty="0"/>
        </a:p>
      </dgm:t>
    </dgm:pt>
    <dgm:pt modelId="{F9C3955A-BFA6-44E7-A7E9-2DA088A74FE1}" type="parTrans" cxnId="{096B6376-F28C-4138-8197-8A4EFBCAC2EF}">
      <dgm:prSet/>
      <dgm:spPr/>
      <dgm:t>
        <a:bodyPr/>
        <a:lstStyle/>
        <a:p>
          <a:endParaRPr lang="en-US"/>
        </a:p>
      </dgm:t>
    </dgm:pt>
    <dgm:pt modelId="{42DAFBDE-F952-4D44-AA8E-845C33FB96EB}" type="sibTrans" cxnId="{096B6376-F28C-4138-8197-8A4EFBCAC2EF}">
      <dgm:prSet/>
      <dgm:spPr/>
      <dgm:t>
        <a:bodyPr/>
        <a:lstStyle/>
        <a:p>
          <a:endParaRPr lang="en-US"/>
        </a:p>
      </dgm:t>
    </dgm:pt>
    <dgm:pt modelId="{56D07568-6DAA-4CEF-A953-773F542EC528}">
      <dgm:prSet/>
      <dgm:spPr/>
      <dgm:t>
        <a:bodyPr/>
        <a:lstStyle/>
        <a:p>
          <a:r>
            <a:rPr lang="en-GB" dirty="0"/>
            <a:t>Surgical management </a:t>
          </a:r>
          <a:endParaRPr lang="en-US" dirty="0"/>
        </a:p>
      </dgm:t>
    </dgm:pt>
    <dgm:pt modelId="{F6888901-39C3-4864-B1AF-E78F275EF538}" type="parTrans" cxnId="{C73A6A1B-7A0A-432D-821B-5820E538B59E}">
      <dgm:prSet/>
      <dgm:spPr/>
      <dgm:t>
        <a:bodyPr/>
        <a:lstStyle/>
        <a:p>
          <a:endParaRPr lang="en-US"/>
        </a:p>
      </dgm:t>
    </dgm:pt>
    <dgm:pt modelId="{369F26C5-CBB8-47E0-9A52-CAE8F841D436}" type="sibTrans" cxnId="{C73A6A1B-7A0A-432D-821B-5820E538B59E}">
      <dgm:prSet/>
      <dgm:spPr/>
      <dgm:t>
        <a:bodyPr/>
        <a:lstStyle/>
        <a:p>
          <a:endParaRPr lang="en-US"/>
        </a:p>
      </dgm:t>
    </dgm:pt>
    <dgm:pt modelId="{712B4DD5-5294-4A97-8AFF-1378C9918201}">
      <dgm:prSet/>
      <dgm:spPr/>
      <dgm:t>
        <a:bodyPr/>
        <a:lstStyle/>
        <a:p>
          <a:r>
            <a:rPr lang="en-GB" dirty="0"/>
            <a:t>If benign , discharge with skin examination, sun protection advice and supporting literature.</a:t>
          </a:r>
          <a:endParaRPr lang="en-US" dirty="0"/>
        </a:p>
      </dgm:t>
    </dgm:pt>
    <dgm:pt modelId="{3B668D52-BB50-4898-89BA-39356E90B988}" type="parTrans" cxnId="{9EAA98B8-9EDE-4019-8D05-624C8B31865E}">
      <dgm:prSet/>
      <dgm:spPr/>
      <dgm:t>
        <a:bodyPr/>
        <a:lstStyle/>
        <a:p>
          <a:endParaRPr lang="en-US"/>
        </a:p>
      </dgm:t>
    </dgm:pt>
    <dgm:pt modelId="{FCDB2F9F-4761-45B4-B7FC-0E09D7EE950C}" type="sibTrans" cxnId="{9EAA98B8-9EDE-4019-8D05-624C8B31865E}">
      <dgm:prSet/>
      <dgm:spPr/>
      <dgm:t>
        <a:bodyPr/>
        <a:lstStyle/>
        <a:p>
          <a:endParaRPr lang="en-US"/>
        </a:p>
      </dgm:t>
    </dgm:pt>
    <dgm:pt modelId="{D364A288-876C-405C-987B-7A0849AA2CA3}">
      <dgm:prSet/>
      <dgm:spPr/>
      <dgm:t>
        <a:bodyPr/>
        <a:lstStyle/>
        <a:p>
          <a:r>
            <a:rPr lang="en-GB" dirty="0"/>
            <a:t>Record findings.</a:t>
          </a:r>
          <a:endParaRPr lang="en-US" dirty="0"/>
        </a:p>
      </dgm:t>
    </dgm:pt>
    <dgm:pt modelId="{6D2BFC2C-BAAA-44A1-9312-230FA0B8AEC8}" type="parTrans" cxnId="{54F581DC-75F9-4459-89E8-4655DB14B99C}">
      <dgm:prSet/>
      <dgm:spPr/>
      <dgm:t>
        <a:bodyPr/>
        <a:lstStyle/>
        <a:p>
          <a:endParaRPr lang="en-US"/>
        </a:p>
      </dgm:t>
    </dgm:pt>
    <dgm:pt modelId="{C46AD245-AF05-46DF-8A00-322F1D70D230}" type="sibTrans" cxnId="{54F581DC-75F9-4459-89E8-4655DB14B99C}">
      <dgm:prSet/>
      <dgm:spPr/>
      <dgm:t>
        <a:bodyPr/>
        <a:lstStyle/>
        <a:p>
          <a:endParaRPr lang="en-US"/>
        </a:p>
      </dgm:t>
    </dgm:pt>
    <dgm:pt modelId="{A332DF45-EE7D-4830-8CA3-3B24295DFE4A}">
      <dgm:prSet/>
      <dgm:spPr/>
      <dgm:t>
        <a:bodyPr/>
        <a:lstStyle/>
        <a:p>
          <a:r>
            <a:rPr lang="en-GB" dirty="0"/>
            <a:t>Patient survey.</a:t>
          </a:r>
          <a:endParaRPr lang="en-US" dirty="0"/>
        </a:p>
      </dgm:t>
    </dgm:pt>
    <dgm:pt modelId="{0CAB1B2E-6F66-49D0-A734-98633C22E587}" type="parTrans" cxnId="{5DD8289E-DC89-49EB-AEC2-74F5DDC74197}">
      <dgm:prSet/>
      <dgm:spPr/>
      <dgm:t>
        <a:bodyPr/>
        <a:lstStyle/>
        <a:p>
          <a:endParaRPr lang="en-US"/>
        </a:p>
      </dgm:t>
    </dgm:pt>
    <dgm:pt modelId="{50D812B7-8BAD-4F2E-958C-FCA85ECFCA30}" type="sibTrans" cxnId="{5DD8289E-DC89-49EB-AEC2-74F5DDC74197}">
      <dgm:prSet/>
      <dgm:spPr/>
      <dgm:t>
        <a:bodyPr/>
        <a:lstStyle/>
        <a:p>
          <a:endParaRPr lang="en-US"/>
        </a:p>
      </dgm:t>
    </dgm:pt>
    <dgm:pt modelId="{DF412D1E-6B56-41C9-9715-18E80E45B0CA}">
      <dgm:prSet/>
      <dgm:spPr/>
      <dgm:t>
        <a:bodyPr/>
        <a:lstStyle/>
        <a:p>
          <a:r>
            <a:rPr lang="en-GB" dirty="0"/>
            <a:t>Introduce key worker.</a:t>
          </a:r>
          <a:endParaRPr lang="en-US" dirty="0"/>
        </a:p>
      </dgm:t>
    </dgm:pt>
    <dgm:pt modelId="{744E3565-05C7-4624-8298-CE5DFB407F18}" type="parTrans" cxnId="{8806C98F-ECD7-45B1-B47B-F58404E01A62}">
      <dgm:prSet/>
      <dgm:spPr/>
      <dgm:t>
        <a:bodyPr/>
        <a:lstStyle/>
        <a:p>
          <a:endParaRPr lang="en-US"/>
        </a:p>
      </dgm:t>
    </dgm:pt>
    <dgm:pt modelId="{99DCA08F-99BA-49B6-8253-7392694D4198}" type="sibTrans" cxnId="{8806C98F-ECD7-45B1-B47B-F58404E01A62}">
      <dgm:prSet/>
      <dgm:spPr/>
      <dgm:t>
        <a:bodyPr/>
        <a:lstStyle/>
        <a:p>
          <a:endParaRPr lang="en-US"/>
        </a:p>
      </dgm:t>
    </dgm:pt>
    <dgm:pt modelId="{F5CE831E-6984-444C-A006-C5A664A93F4A}" type="pres">
      <dgm:prSet presAssocID="{C5164458-0AC8-43D5-B3B6-43FAB79585B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260714E2-5D27-43FE-AE64-9B69552A6588}" type="pres">
      <dgm:prSet presAssocID="{564C448C-FECE-4771-802A-A7766DCD0F7D}" presName="compNode" presStyleCnt="0"/>
      <dgm:spPr/>
    </dgm:pt>
    <dgm:pt modelId="{D4B443D2-B9E9-4702-9F39-A958F96769A3}" type="pres">
      <dgm:prSet presAssocID="{564C448C-FECE-4771-802A-A7766DCD0F7D}" presName="dummyConnPt" presStyleCnt="0"/>
      <dgm:spPr/>
    </dgm:pt>
    <dgm:pt modelId="{2147E2A3-B3CC-4082-A6E2-5AC3B83434AD}" type="pres">
      <dgm:prSet presAssocID="{564C448C-FECE-4771-802A-A7766DCD0F7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D2BDF4-E2FE-41DB-951F-B68213ABA09F}" type="pres">
      <dgm:prSet presAssocID="{493AB76B-3B2A-4AE5-9215-F000671996EB}" presName="sibTrans" presStyleLbl="bgSibTrans2D1" presStyleIdx="0" presStyleCnt="8"/>
      <dgm:spPr/>
      <dgm:t>
        <a:bodyPr/>
        <a:lstStyle/>
        <a:p>
          <a:endParaRPr lang="en-GB"/>
        </a:p>
      </dgm:t>
    </dgm:pt>
    <dgm:pt modelId="{FD0D3E15-58C5-41DC-8E3D-1EDA43A65884}" type="pres">
      <dgm:prSet presAssocID="{DC316CD7-24C3-48B8-8E94-56F62131CEE2}" presName="compNode" presStyleCnt="0"/>
      <dgm:spPr/>
    </dgm:pt>
    <dgm:pt modelId="{1E6C40D6-BAE4-47F6-8ECD-F04FF16E6F0B}" type="pres">
      <dgm:prSet presAssocID="{DC316CD7-24C3-48B8-8E94-56F62131CEE2}" presName="dummyConnPt" presStyleCnt="0"/>
      <dgm:spPr/>
    </dgm:pt>
    <dgm:pt modelId="{C08E6D9A-78AA-4F11-A2AB-175485BB2765}" type="pres">
      <dgm:prSet presAssocID="{DC316CD7-24C3-48B8-8E94-56F62131CEE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D7B76C-1E84-4DC0-BB16-C79BE0E15062}" type="pres">
      <dgm:prSet presAssocID="{A78E6306-6955-4889-888C-BBD0E5C12935}" presName="sibTrans" presStyleLbl="bgSibTrans2D1" presStyleIdx="1" presStyleCnt="8"/>
      <dgm:spPr/>
      <dgm:t>
        <a:bodyPr/>
        <a:lstStyle/>
        <a:p>
          <a:endParaRPr lang="en-GB"/>
        </a:p>
      </dgm:t>
    </dgm:pt>
    <dgm:pt modelId="{B17B19F8-B438-475E-B053-D658B8B94623}" type="pres">
      <dgm:prSet presAssocID="{13A7CBEE-923E-4787-A17A-752135DE51E3}" presName="compNode" presStyleCnt="0"/>
      <dgm:spPr/>
    </dgm:pt>
    <dgm:pt modelId="{2CD22A96-0790-4C42-93CB-C727223763ED}" type="pres">
      <dgm:prSet presAssocID="{13A7CBEE-923E-4787-A17A-752135DE51E3}" presName="dummyConnPt" presStyleCnt="0"/>
      <dgm:spPr/>
    </dgm:pt>
    <dgm:pt modelId="{E20D1E90-F458-4934-A1AD-A04398B78A5B}" type="pres">
      <dgm:prSet presAssocID="{13A7CBEE-923E-4787-A17A-752135DE51E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8DC8D0-23F9-4E9B-9625-00F395EA3974}" type="pres">
      <dgm:prSet presAssocID="{79104D0F-4A3B-4560-A5A6-0D5B570EF7F0}" presName="sibTrans" presStyleLbl="bgSibTrans2D1" presStyleIdx="2" presStyleCnt="8"/>
      <dgm:spPr/>
      <dgm:t>
        <a:bodyPr/>
        <a:lstStyle/>
        <a:p>
          <a:endParaRPr lang="en-GB"/>
        </a:p>
      </dgm:t>
    </dgm:pt>
    <dgm:pt modelId="{C798F7EC-721F-424A-951E-9A4DF491A9C3}" type="pres">
      <dgm:prSet presAssocID="{585F3737-2BE6-484B-B36B-C80B325FB4BC}" presName="compNode" presStyleCnt="0"/>
      <dgm:spPr/>
    </dgm:pt>
    <dgm:pt modelId="{0B605991-597B-48BC-A4C4-D9E479C711DC}" type="pres">
      <dgm:prSet presAssocID="{585F3737-2BE6-484B-B36B-C80B325FB4BC}" presName="dummyConnPt" presStyleCnt="0"/>
      <dgm:spPr/>
    </dgm:pt>
    <dgm:pt modelId="{DC6E00A1-55C4-4EAA-B55A-A768AF443BAF}" type="pres">
      <dgm:prSet presAssocID="{585F3737-2BE6-484B-B36B-C80B325FB4B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15E96D-3636-4952-A937-49BBA69634BA}" type="pres">
      <dgm:prSet presAssocID="{42DAFBDE-F952-4D44-AA8E-845C33FB96EB}" presName="sibTrans" presStyleLbl="bgSibTrans2D1" presStyleIdx="3" presStyleCnt="8"/>
      <dgm:spPr/>
      <dgm:t>
        <a:bodyPr/>
        <a:lstStyle/>
        <a:p>
          <a:endParaRPr lang="en-GB"/>
        </a:p>
      </dgm:t>
    </dgm:pt>
    <dgm:pt modelId="{8C6CFBDD-E7D2-4F89-8504-2BF7F3FBE21C}" type="pres">
      <dgm:prSet presAssocID="{56D07568-6DAA-4CEF-A953-773F542EC528}" presName="compNode" presStyleCnt="0"/>
      <dgm:spPr/>
    </dgm:pt>
    <dgm:pt modelId="{9B431021-53C9-438F-AB2E-D93DF9CC4B7B}" type="pres">
      <dgm:prSet presAssocID="{56D07568-6DAA-4CEF-A953-773F542EC528}" presName="dummyConnPt" presStyleCnt="0"/>
      <dgm:spPr/>
    </dgm:pt>
    <dgm:pt modelId="{CBBDDAEA-6A0D-4E31-9788-A91DD444BB10}" type="pres">
      <dgm:prSet presAssocID="{56D07568-6DAA-4CEF-A953-773F542EC52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B13B1F-6921-4969-8DFF-57DC889F6C24}" type="pres">
      <dgm:prSet presAssocID="{369F26C5-CBB8-47E0-9A52-CAE8F841D436}" presName="sibTrans" presStyleLbl="bgSibTrans2D1" presStyleIdx="4" presStyleCnt="8"/>
      <dgm:spPr/>
      <dgm:t>
        <a:bodyPr/>
        <a:lstStyle/>
        <a:p>
          <a:endParaRPr lang="en-GB"/>
        </a:p>
      </dgm:t>
    </dgm:pt>
    <dgm:pt modelId="{D5E268F7-0AEB-497D-9055-471E8C109C97}" type="pres">
      <dgm:prSet presAssocID="{712B4DD5-5294-4A97-8AFF-1378C9918201}" presName="compNode" presStyleCnt="0"/>
      <dgm:spPr/>
    </dgm:pt>
    <dgm:pt modelId="{B9BCC16D-17B0-4039-B338-F4A014C592C1}" type="pres">
      <dgm:prSet presAssocID="{712B4DD5-5294-4A97-8AFF-1378C9918201}" presName="dummyConnPt" presStyleCnt="0"/>
      <dgm:spPr/>
    </dgm:pt>
    <dgm:pt modelId="{7D815A25-8AE6-4666-947D-60FD2633F6C4}" type="pres">
      <dgm:prSet presAssocID="{712B4DD5-5294-4A97-8AFF-1378C991820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C65B1F-2679-4BC3-925D-722DF6AC5467}" type="pres">
      <dgm:prSet presAssocID="{FCDB2F9F-4761-45B4-B7FC-0E09D7EE950C}" presName="sibTrans" presStyleLbl="bgSibTrans2D1" presStyleIdx="5" presStyleCnt="8"/>
      <dgm:spPr/>
      <dgm:t>
        <a:bodyPr/>
        <a:lstStyle/>
        <a:p>
          <a:endParaRPr lang="en-GB"/>
        </a:p>
      </dgm:t>
    </dgm:pt>
    <dgm:pt modelId="{60E1E384-DA2C-4250-9ACD-182477339142}" type="pres">
      <dgm:prSet presAssocID="{D364A288-876C-405C-987B-7A0849AA2CA3}" presName="compNode" presStyleCnt="0"/>
      <dgm:spPr/>
    </dgm:pt>
    <dgm:pt modelId="{70D7E828-7FE8-46BE-AD3E-79CFB371CBED}" type="pres">
      <dgm:prSet presAssocID="{D364A288-876C-405C-987B-7A0849AA2CA3}" presName="dummyConnPt" presStyleCnt="0"/>
      <dgm:spPr/>
    </dgm:pt>
    <dgm:pt modelId="{D5CA93E4-6142-4C95-9954-1E5EC547946F}" type="pres">
      <dgm:prSet presAssocID="{D364A288-876C-405C-987B-7A0849AA2CA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A2A238-6457-499C-A33C-31320109B306}" type="pres">
      <dgm:prSet presAssocID="{C46AD245-AF05-46DF-8A00-322F1D70D230}" presName="sibTrans" presStyleLbl="bgSibTrans2D1" presStyleIdx="6" presStyleCnt="8"/>
      <dgm:spPr/>
      <dgm:t>
        <a:bodyPr/>
        <a:lstStyle/>
        <a:p>
          <a:endParaRPr lang="en-GB"/>
        </a:p>
      </dgm:t>
    </dgm:pt>
    <dgm:pt modelId="{DCFC4F39-0CA2-42D3-AA4B-5B5001F0CA4F}" type="pres">
      <dgm:prSet presAssocID="{A332DF45-EE7D-4830-8CA3-3B24295DFE4A}" presName="compNode" presStyleCnt="0"/>
      <dgm:spPr/>
    </dgm:pt>
    <dgm:pt modelId="{BB3B1B4B-246A-427B-A83F-EA3E99582326}" type="pres">
      <dgm:prSet presAssocID="{A332DF45-EE7D-4830-8CA3-3B24295DFE4A}" presName="dummyConnPt" presStyleCnt="0"/>
      <dgm:spPr/>
    </dgm:pt>
    <dgm:pt modelId="{E56A8658-8767-4301-AFB8-8E92A69F2398}" type="pres">
      <dgm:prSet presAssocID="{A332DF45-EE7D-4830-8CA3-3B24295DFE4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2E0F8C-48E0-44F5-96A3-F6DD5355E861}" type="pres">
      <dgm:prSet presAssocID="{50D812B7-8BAD-4F2E-958C-FCA85ECFCA30}" presName="sibTrans" presStyleLbl="bgSibTrans2D1" presStyleIdx="7" presStyleCnt="8"/>
      <dgm:spPr/>
      <dgm:t>
        <a:bodyPr/>
        <a:lstStyle/>
        <a:p>
          <a:endParaRPr lang="en-GB"/>
        </a:p>
      </dgm:t>
    </dgm:pt>
    <dgm:pt modelId="{9EFF33F3-5AA3-45D7-8F7C-E4BA91B7A98E}" type="pres">
      <dgm:prSet presAssocID="{DF412D1E-6B56-41C9-9715-18E80E45B0CA}" presName="compNode" presStyleCnt="0"/>
      <dgm:spPr/>
    </dgm:pt>
    <dgm:pt modelId="{70ECF21F-E0C6-4869-AA9C-731F3EF4B98B}" type="pres">
      <dgm:prSet presAssocID="{DF412D1E-6B56-41C9-9715-18E80E45B0CA}" presName="dummyConnPt" presStyleCnt="0"/>
      <dgm:spPr/>
    </dgm:pt>
    <dgm:pt modelId="{F846EBA5-4DF5-4C27-B6E0-F9D02AF635F8}" type="pres">
      <dgm:prSet presAssocID="{DF412D1E-6B56-41C9-9715-18E80E45B0C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8AE19BF-71D3-41ED-BB51-8F2F34A4B786}" srcId="{C5164458-0AC8-43D5-B3B6-43FAB79585BB}" destId="{564C448C-FECE-4771-802A-A7766DCD0F7D}" srcOrd="0" destOrd="0" parTransId="{BD81C848-BE25-4955-B87B-4CFCA58C2478}" sibTransId="{493AB76B-3B2A-4AE5-9215-F000671996EB}"/>
    <dgm:cxn modelId="{8806C98F-ECD7-45B1-B47B-F58404E01A62}" srcId="{C5164458-0AC8-43D5-B3B6-43FAB79585BB}" destId="{DF412D1E-6B56-41C9-9715-18E80E45B0CA}" srcOrd="8" destOrd="0" parTransId="{744E3565-05C7-4624-8298-CE5DFB407F18}" sibTransId="{99DCA08F-99BA-49B6-8253-7392694D4198}"/>
    <dgm:cxn modelId="{ECAB92C2-85EC-42DE-BDD3-C4519DD86EDC}" srcId="{C5164458-0AC8-43D5-B3B6-43FAB79585BB}" destId="{13A7CBEE-923E-4787-A17A-752135DE51E3}" srcOrd="2" destOrd="0" parTransId="{B800BD18-3882-44A5-8E98-3B9470425D51}" sibTransId="{79104D0F-4A3B-4560-A5A6-0D5B570EF7F0}"/>
    <dgm:cxn modelId="{54F581DC-75F9-4459-89E8-4655DB14B99C}" srcId="{C5164458-0AC8-43D5-B3B6-43FAB79585BB}" destId="{D364A288-876C-405C-987B-7A0849AA2CA3}" srcOrd="6" destOrd="0" parTransId="{6D2BFC2C-BAAA-44A1-9312-230FA0B8AEC8}" sibTransId="{C46AD245-AF05-46DF-8A00-322F1D70D230}"/>
    <dgm:cxn modelId="{813327DA-8E89-48E2-B7D8-F0B9DFB86A09}" type="presOf" srcId="{A78E6306-6955-4889-888C-BBD0E5C12935}" destId="{6FD7B76C-1E84-4DC0-BB16-C79BE0E15062}" srcOrd="0" destOrd="0" presId="urn:microsoft.com/office/officeart/2005/8/layout/bProcess4"/>
    <dgm:cxn modelId="{16484FEF-E1A4-4124-9E7E-0B8E2299DAF2}" type="presOf" srcId="{564C448C-FECE-4771-802A-A7766DCD0F7D}" destId="{2147E2A3-B3CC-4082-A6E2-5AC3B83434AD}" srcOrd="0" destOrd="0" presId="urn:microsoft.com/office/officeart/2005/8/layout/bProcess4"/>
    <dgm:cxn modelId="{383F319A-C69F-49EE-9F85-3D931658B656}" type="presOf" srcId="{D364A288-876C-405C-987B-7A0849AA2CA3}" destId="{D5CA93E4-6142-4C95-9954-1E5EC547946F}" srcOrd="0" destOrd="0" presId="urn:microsoft.com/office/officeart/2005/8/layout/bProcess4"/>
    <dgm:cxn modelId="{1628DCB1-0DC3-47F0-BB3E-05AA6F1CB401}" type="presOf" srcId="{A332DF45-EE7D-4830-8CA3-3B24295DFE4A}" destId="{E56A8658-8767-4301-AFB8-8E92A69F2398}" srcOrd="0" destOrd="0" presId="urn:microsoft.com/office/officeart/2005/8/layout/bProcess4"/>
    <dgm:cxn modelId="{50E47FB6-CB22-4322-BDFD-4C4E9639D6C8}" type="presOf" srcId="{C46AD245-AF05-46DF-8A00-322F1D70D230}" destId="{36A2A238-6457-499C-A33C-31320109B306}" srcOrd="0" destOrd="0" presId="urn:microsoft.com/office/officeart/2005/8/layout/bProcess4"/>
    <dgm:cxn modelId="{C9703F1B-8BA5-4194-9D91-950EA357F248}" type="presOf" srcId="{79104D0F-4A3B-4560-A5A6-0D5B570EF7F0}" destId="{B88DC8D0-23F9-4E9B-9625-00F395EA3974}" srcOrd="0" destOrd="0" presId="urn:microsoft.com/office/officeart/2005/8/layout/bProcess4"/>
    <dgm:cxn modelId="{096B6376-F28C-4138-8197-8A4EFBCAC2EF}" srcId="{C5164458-0AC8-43D5-B3B6-43FAB79585BB}" destId="{585F3737-2BE6-484B-B36B-C80B325FB4BC}" srcOrd="3" destOrd="0" parTransId="{F9C3955A-BFA6-44E7-A7E9-2DA088A74FE1}" sibTransId="{42DAFBDE-F952-4D44-AA8E-845C33FB96EB}"/>
    <dgm:cxn modelId="{B439EDFC-C270-47C2-9F2D-CA60AAA875EB}" type="presOf" srcId="{369F26C5-CBB8-47E0-9A52-CAE8F841D436}" destId="{E3B13B1F-6921-4969-8DFF-57DC889F6C24}" srcOrd="0" destOrd="0" presId="urn:microsoft.com/office/officeart/2005/8/layout/bProcess4"/>
    <dgm:cxn modelId="{5DD8289E-DC89-49EB-AEC2-74F5DDC74197}" srcId="{C5164458-0AC8-43D5-B3B6-43FAB79585BB}" destId="{A332DF45-EE7D-4830-8CA3-3B24295DFE4A}" srcOrd="7" destOrd="0" parTransId="{0CAB1B2E-6F66-49D0-A734-98633C22E587}" sibTransId="{50D812B7-8BAD-4F2E-958C-FCA85ECFCA30}"/>
    <dgm:cxn modelId="{1D1DA26E-DDE7-4618-91D6-2387A3F9FEC2}" type="presOf" srcId="{56D07568-6DAA-4CEF-A953-773F542EC528}" destId="{CBBDDAEA-6A0D-4E31-9788-A91DD444BB10}" srcOrd="0" destOrd="0" presId="urn:microsoft.com/office/officeart/2005/8/layout/bProcess4"/>
    <dgm:cxn modelId="{C73A6A1B-7A0A-432D-821B-5820E538B59E}" srcId="{C5164458-0AC8-43D5-B3B6-43FAB79585BB}" destId="{56D07568-6DAA-4CEF-A953-773F542EC528}" srcOrd="4" destOrd="0" parTransId="{F6888901-39C3-4864-B1AF-E78F275EF538}" sibTransId="{369F26C5-CBB8-47E0-9A52-CAE8F841D436}"/>
    <dgm:cxn modelId="{9AA6874A-0F18-45AC-B552-9B2DFF38FF07}" type="presOf" srcId="{712B4DD5-5294-4A97-8AFF-1378C9918201}" destId="{7D815A25-8AE6-4666-947D-60FD2633F6C4}" srcOrd="0" destOrd="0" presId="urn:microsoft.com/office/officeart/2005/8/layout/bProcess4"/>
    <dgm:cxn modelId="{3F54A224-45E6-4657-94ED-3271F94F57B8}" type="presOf" srcId="{50D812B7-8BAD-4F2E-958C-FCA85ECFCA30}" destId="{A72E0F8C-48E0-44F5-96A3-F6DD5355E861}" srcOrd="0" destOrd="0" presId="urn:microsoft.com/office/officeart/2005/8/layout/bProcess4"/>
    <dgm:cxn modelId="{CBEDA086-59FE-40D2-9958-DD20A292CB8C}" type="presOf" srcId="{DF412D1E-6B56-41C9-9715-18E80E45B0CA}" destId="{F846EBA5-4DF5-4C27-B6E0-F9D02AF635F8}" srcOrd="0" destOrd="0" presId="urn:microsoft.com/office/officeart/2005/8/layout/bProcess4"/>
    <dgm:cxn modelId="{CA595FEC-097B-4A37-A7D0-CE0E939FD3F9}" type="presOf" srcId="{FCDB2F9F-4761-45B4-B7FC-0E09D7EE950C}" destId="{F6C65B1F-2679-4BC3-925D-722DF6AC5467}" srcOrd="0" destOrd="0" presId="urn:microsoft.com/office/officeart/2005/8/layout/bProcess4"/>
    <dgm:cxn modelId="{83EE3B86-8001-4F91-9292-FC6AD11E028F}" type="presOf" srcId="{42DAFBDE-F952-4D44-AA8E-845C33FB96EB}" destId="{6115E96D-3636-4952-A937-49BBA69634BA}" srcOrd="0" destOrd="0" presId="urn:microsoft.com/office/officeart/2005/8/layout/bProcess4"/>
    <dgm:cxn modelId="{A9D3DC69-98D8-41EA-8A38-6600B51D5F75}" type="presOf" srcId="{13A7CBEE-923E-4787-A17A-752135DE51E3}" destId="{E20D1E90-F458-4934-A1AD-A04398B78A5B}" srcOrd="0" destOrd="0" presId="urn:microsoft.com/office/officeart/2005/8/layout/bProcess4"/>
    <dgm:cxn modelId="{5F2B8FBE-F5B9-40A4-B53D-E808C891AD2B}" type="presOf" srcId="{585F3737-2BE6-484B-B36B-C80B325FB4BC}" destId="{DC6E00A1-55C4-4EAA-B55A-A768AF443BAF}" srcOrd="0" destOrd="0" presId="urn:microsoft.com/office/officeart/2005/8/layout/bProcess4"/>
    <dgm:cxn modelId="{CB005B37-81BC-4432-8A41-1FC811957985}" type="presOf" srcId="{493AB76B-3B2A-4AE5-9215-F000671996EB}" destId="{F4D2BDF4-E2FE-41DB-951F-B68213ABA09F}" srcOrd="0" destOrd="0" presId="urn:microsoft.com/office/officeart/2005/8/layout/bProcess4"/>
    <dgm:cxn modelId="{848587F9-09B1-4C2E-82A9-495EC3C999B1}" srcId="{C5164458-0AC8-43D5-B3B6-43FAB79585BB}" destId="{DC316CD7-24C3-48B8-8E94-56F62131CEE2}" srcOrd="1" destOrd="0" parTransId="{EB1D7EA8-3A0E-424A-8F1E-700A76CF560E}" sibTransId="{A78E6306-6955-4889-888C-BBD0E5C12935}"/>
    <dgm:cxn modelId="{53276170-8EAB-4DD3-84FF-90F94ACAABB4}" type="presOf" srcId="{DC316CD7-24C3-48B8-8E94-56F62131CEE2}" destId="{C08E6D9A-78AA-4F11-A2AB-175485BB2765}" srcOrd="0" destOrd="0" presId="urn:microsoft.com/office/officeart/2005/8/layout/bProcess4"/>
    <dgm:cxn modelId="{9EAA98B8-9EDE-4019-8D05-624C8B31865E}" srcId="{C5164458-0AC8-43D5-B3B6-43FAB79585BB}" destId="{712B4DD5-5294-4A97-8AFF-1378C9918201}" srcOrd="5" destOrd="0" parTransId="{3B668D52-BB50-4898-89BA-39356E90B988}" sibTransId="{FCDB2F9F-4761-45B4-B7FC-0E09D7EE950C}"/>
    <dgm:cxn modelId="{F0525048-9025-4BAA-9777-7FC455BF610E}" type="presOf" srcId="{C5164458-0AC8-43D5-B3B6-43FAB79585BB}" destId="{F5CE831E-6984-444C-A006-C5A664A93F4A}" srcOrd="0" destOrd="0" presId="urn:microsoft.com/office/officeart/2005/8/layout/bProcess4"/>
    <dgm:cxn modelId="{2B7EBCF4-2596-43FA-A6A3-68DB71C7FF96}" type="presParOf" srcId="{F5CE831E-6984-444C-A006-C5A664A93F4A}" destId="{260714E2-5D27-43FE-AE64-9B69552A6588}" srcOrd="0" destOrd="0" presId="urn:microsoft.com/office/officeart/2005/8/layout/bProcess4"/>
    <dgm:cxn modelId="{1A675D33-3708-4B1E-BBE5-B917BD1475D7}" type="presParOf" srcId="{260714E2-5D27-43FE-AE64-9B69552A6588}" destId="{D4B443D2-B9E9-4702-9F39-A958F96769A3}" srcOrd="0" destOrd="0" presId="urn:microsoft.com/office/officeart/2005/8/layout/bProcess4"/>
    <dgm:cxn modelId="{6D798EB6-791F-41A3-848B-DCAA59582E09}" type="presParOf" srcId="{260714E2-5D27-43FE-AE64-9B69552A6588}" destId="{2147E2A3-B3CC-4082-A6E2-5AC3B83434AD}" srcOrd="1" destOrd="0" presId="urn:microsoft.com/office/officeart/2005/8/layout/bProcess4"/>
    <dgm:cxn modelId="{E0EB033E-0282-45A7-BD98-A6B15CAF9E19}" type="presParOf" srcId="{F5CE831E-6984-444C-A006-C5A664A93F4A}" destId="{F4D2BDF4-E2FE-41DB-951F-B68213ABA09F}" srcOrd="1" destOrd="0" presId="urn:microsoft.com/office/officeart/2005/8/layout/bProcess4"/>
    <dgm:cxn modelId="{2EBFB00B-8355-4285-9E24-61CBDE5CE7B3}" type="presParOf" srcId="{F5CE831E-6984-444C-A006-C5A664A93F4A}" destId="{FD0D3E15-58C5-41DC-8E3D-1EDA43A65884}" srcOrd="2" destOrd="0" presId="urn:microsoft.com/office/officeart/2005/8/layout/bProcess4"/>
    <dgm:cxn modelId="{4FD53FD9-D4A6-4D3D-A9DC-0B9840C34CE2}" type="presParOf" srcId="{FD0D3E15-58C5-41DC-8E3D-1EDA43A65884}" destId="{1E6C40D6-BAE4-47F6-8ECD-F04FF16E6F0B}" srcOrd="0" destOrd="0" presId="urn:microsoft.com/office/officeart/2005/8/layout/bProcess4"/>
    <dgm:cxn modelId="{C6B4D9EB-02E5-4386-ACA8-9B8299391F0A}" type="presParOf" srcId="{FD0D3E15-58C5-41DC-8E3D-1EDA43A65884}" destId="{C08E6D9A-78AA-4F11-A2AB-175485BB2765}" srcOrd="1" destOrd="0" presId="urn:microsoft.com/office/officeart/2005/8/layout/bProcess4"/>
    <dgm:cxn modelId="{30770DF8-1F9D-4B75-B5F5-3FBE5FC18E3C}" type="presParOf" srcId="{F5CE831E-6984-444C-A006-C5A664A93F4A}" destId="{6FD7B76C-1E84-4DC0-BB16-C79BE0E15062}" srcOrd="3" destOrd="0" presId="urn:microsoft.com/office/officeart/2005/8/layout/bProcess4"/>
    <dgm:cxn modelId="{9B50797C-CF8D-4D90-A25E-EE7615CE70E4}" type="presParOf" srcId="{F5CE831E-6984-444C-A006-C5A664A93F4A}" destId="{B17B19F8-B438-475E-B053-D658B8B94623}" srcOrd="4" destOrd="0" presId="urn:microsoft.com/office/officeart/2005/8/layout/bProcess4"/>
    <dgm:cxn modelId="{6C58C2C3-88D0-46FB-AAAA-EA2371287C5F}" type="presParOf" srcId="{B17B19F8-B438-475E-B053-D658B8B94623}" destId="{2CD22A96-0790-4C42-93CB-C727223763ED}" srcOrd="0" destOrd="0" presId="urn:microsoft.com/office/officeart/2005/8/layout/bProcess4"/>
    <dgm:cxn modelId="{7741D035-ED06-4D0A-BDE2-F29CA9874D95}" type="presParOf" srcId="{B17B19F8-B438-475E-B053-D658B8B94623}" destId="{E20D1E90-F458-4934-A1AD-A04398B78A5B}" srcOrd="1" destOrd="0" presId="urn:microsoft.com/office/officeart/2005/8/layout/bProcess4"/>
    <dgm:cxn modelId="{818E25EF-DACC-43C5-BC4D-6332B8E6FE59}" type="presParOf" srcId="{F5CE831E-6984-444C-A006-C5A664A93F4A}" destId="{B88DC8D0-23F9-4E9B-9625-00F395EA3974}" srcOrd="5" destOrd="0" presId="urn:microsoft.com/office/officeart/2005/8/layout/bProcess4"/>
    <dgm:cxn modelId="{F2324BD5-22B2-4024-89AE-5C126DE5074C}" type="presParOf" srcId="{F5CE831E-6984-444C-A006-C5A664A93F4A}" destId="{C798F7EC-721F-424A-951E-9A4DF491A9C3}" srcOrd="6" destOrd="0" presId="urn:microsoft.com/office/officeart/2005/8/layout/bProcess4"/>
    <dgm:cxn modelId="{E72E80E7-9133-410D-B931-049EC2554720}" type="presParOf" srcId="{C798F7EC-721F-424A-951E-9A4DF491A9C3}" destId="{0B605991-597B-48BC-A4C4-D9E479C711DC}" srcOrd="0" destOrd="0" presId="urn:microsoft.com/office/officeart/2005/8/layout/bProcess4"/>
    <dgm:cxn modelId="{2BB36443-F121-4E4E-A0F0-5CB3C9A5A145}" type="presParOf" srcId="{C798F7EC-721F-424A-951E-9A4DF491A9C3}" destId="{DC6E00A1-55C4-4EAA-B55A-A768AF443BAF}" srcOrd="1" destOrd="0" presId="urn:microsoft.com/office/officeart/2005/8/layout/bProcess4"/>
    <dgm:cxn modelId="{6F032053-E79C-4431-ADA1-39192C7411D1}" type="presParOf" srcId="{F5CE831E-6984-444C-A006-C5A664A93F4A}" destId="{6115E96D-3636-4952-A937-49BBA69634BA}" srcOrd="7" destOrd="0" presId="urn:microsoft.com/office/officeart/2005/8/layout/bProcess4"/>
    <dgm:cxn modelId="{970C7DF2-32F9-4AD4-9B08-66F2C720C7B9}" type="presParOf" srcId="{F5CE831E-6984-444C-A006-C5A664A93F4A}" destId="{8C6CFBDD-E7D2-4F89-8504-2BF7F3FBE21C}" srcOrd="8" destOrd="0" presId="urn:microsoft.com/office/officeart/2005/8/layout/bProcess4"/>
    <dgm:cxn modelId="{7A59516B-C4CC-455C-B4C7-114FA0140F40}" type="presParOf" srcId="{8C6CFBDD-E7D2-4F89-8504-2BF7F3FBE21C}" destId="{9B431021-53C9-438F-AB2E-D93DF9CC4B7B}" srcOrd="0" destOrd="0" presId="urn:microsoft.com/office/officeart/2005/8/layout/bProcess4"/>
    <dgm:cxn modelId="{22901B88-A12D-4860-B7D5-4B3336086A8C}" type="presParOf" srcId="{8C6CFBDD-E7D2-4F89-8504-2BF7F3FBE21C}" destId="{CBBDDAEA-6A0D-4E31-9788-A91DD444BB10}" srcOrd="1" destOrd="0" presId="urn:microsoft.com/office/officeart/2005/8/layout/bProcess4"/>
    <dgm:cxn modelId="{BA77EECF-B209-42FC-A72D-9BC4709372A7}" type="presParOf" srcId="{F5CE831E-6984-444C-A006-C5A664A93F4A}" destId="{E3B13B1F-6921-4969-8DFF-57DC889F6C24}" srcOrd="9" destOrd="0" presId="urn:microsoft.com/office/officeart/2005/8/layout/bProcess4"/>
    <dgm:cxn modelId="{600C53C3-4DD8-4E6E-940F-6064F1F206AE}" type="presParOf" srcId="{F5CE831E-6984-444C-A006-C5A664A93F4A}" destId="{D5E268F7-0AEB-497D-9055-471E8C109C97}" srcOrd="10" destOrd="0" presId="urn:microsoft.com/office/officeart/2005/8/layout/bProcess4"/>
    <dgm:cxn modelId="{88BC9756-DF4D-4B65-B94F-98121F74412A}" type="presParOf" srcId="{D5E268F7-0AEB-497D-9055-471E8C109C97}" destId="{B9BCC16D-17B0-4039-B338-F4A014C592C1}" srcOrd="0" destOrd="0" presId="urn:microsoft.com/office/officeart/2005/8/layout/bProcess4"/>
    <dgm:cxn modelId="{918D75F8-2BCB-42BD-A435-2F2BEA5D0BA2}" type="presParOf" srcId="{D5E268F7-0AEB-497D-9055-471E8C109C97}" destId="{7D815A25-8AE6-4666-947D-60FD2633F6C4}" srcOrd="1" destOrd="0" presId="urn:microsoft.com/office/officeart/2005/8/layout/bProcess4"/>
    <dgm:cxn modelId="{AC7F9901-5F6C-4D8F-872F-99907AD4398A}" type="presParOf" srcId="{F5CE831E-6984-444C-A006-C5A664A93F4A}" destId="{F6C65B1F-2679-4BC3-925D-722DF6AC5467}" srcOrd="11" destOrd="0" presId="urn:microsoft.com/office/officeart/2005/8/layout/bProcess4"/>
    <dgm:cxn modelId="{161C2F8D-2305-4362-B3E3-EB920F966F51}" type="presParOf" srcId="{F5CE831E-6984-444C-A006-C5A664A93F4A}" destId="{60E1E384-DA2C-4250-9ACD-182477339142}" srcOrd="12" destOrd="0" presId="urn:microsoft.com/office/officeart/2005/8/layout/bProcess4"/>
    <dgm:cxn modelId="{55938606-B107-49CF-83E2-5B4ADD24C61D}" type="presParOf" srcId="{60E1E384-DA2C-4250-9ACD-182477339142}" destId="{70D7E828-7FE8-46BE-AD3E-79CFB371CBED}" srcOrd="0" destOrd="0" presId="urn:microsoft.com/office/officeart/2005/8/layout/bProcess4"/>
    <dgm:cxn modelId="{A444C7CA-F142-4698-A0A0-2E2AEC10C2A2}" type="presParOf" srcId="{60E1E384-DA2C-4250-9ACD-182477339142}" destId="{D5CA93E4-6142-4C95-9954-1E5EC547946F}" srcOrd="1" destOrd="0" presId="urn:microsoft.com/office/officeart/2005/8/layout/bProcess4"/>
    <dgm:cxn modelId="{DDE27D50-0EBF-4D17-ACC2-2D3CD7C2D68E}" type="presParOf" srcId="{F5CE831E-6984-444C-A006-C5A664A93F4A}" destId="{36A2A238-6457-499C-A33C-31320109B306}" srcOrd="13" destOrd="0" presId="urn:microsoft.com/office/officeart/2005/8/layout/bProcess4"/>
    <dgm:cxn modelId="{C05C2699-4529-4BCB-99E7-8B1EEB00C286}" type="presParOf" srcId="{F5CE831E-6984-444C-A006-C5A664A93F4A}" destId="{DCFC4F39-0CA2-42D3-AA4B-5B5001F0CA4F}" srcOrd="14" destOrd="0" presId="urn:microsoft.com/office/officeart/2005/8/layout/bProcess4"/>
    <dgm:cxn modelId="{290A739B-DF34-4D37-99EC-8C809D62205F}" type="presParOf" srcId="{DCFC4F39-0CA2-42D3-AA4B-5B5001F0CA4F}" destId="{BB3B1B4B-246A-427B-A83F-EA3E99582326}" srcOrd="0" destOrd="0" presId="urn:microsoft.com/office/officeart/2005/8/layout/bProcess4"/>
    <dgm:cxn modelId="{6232D1F2-D375-43D7-A63E-4A9E4703AC2B}" type="presParOf" srcId="{DCFC4F39-0CA2-42D3-AA4B-5B5001F0CA4F}" destId="{E56A8658-8767-4301-AFB8-8E92A69F2398}" srcOrd="1" destOrd="0" presId="urn:microsoft.com/office/officeart/2005/8/layout/bProcess4"/>
    <dgm:cxn modelId="{777AEE14-C4FA-42E2-97A5-CAA614989C94}" type="presParOf" srcId="{F5CE831E-6984-444C-A006-C5A664A93F4A}" destId="{A72E0F8C-48E0-44F5-96A3-F6DD5355E861}" srcOrd="15" destOrd="0" presId="urn:microsoft.com/office/officeart/2005/8/layout/bProcess4"/>
    <dgm:cxn modelId="{94149D98-976E-4F75-B941-BFF254213BF3}" type="presParOf" srcId="{F5CE831E-6984-444C-A006-C5A664A93F4A}" destId="{9EFF33F3-5AA3-45D7-8F7C-E4BA91B7A98E}" srcOrd="16" destOrd="0" presId="urn:microsoft.com/office/officeart/2005/8/layout/bProcess4"/>
    <dgm:cxn modelId="{B09E0BEC-64C4-47DC-9836-FB6621D45295}" type="presParOf" srcId="{9EFF33F3-5AA3-45D7-8F7C-E4BA91B7A98E}" destId="{70ECF21F-E0C6-4869-AA9C-731F3EF4B98B}" srcOrd="0" destOrd="0" presId="urn:microsoft.com/office/officeart/2005/8/layout/bProcess4"/>
    <dgm:cxn modelId="{38F7B9DF-F064-4207-B016-EC99C6A39B45}" type="presParOf" srcId="{9EFF33F3-5AA3-45D7-8F7C-E4BA91B7A98E}" destId="{F846EBA5-4DF5-4C27-B6E0-F9D02AF635F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78AFCA-C703-45EB-A230-AA2085A5AE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DAE652-33B2-4048-9F1B-383D278F11FD}">
      <dgm:prSet/>
      <dgm:spPr/>
      <dgm:t>
        <a:bodyPr/>
        <a:lstStyle/>
        <a:p>
          <a:r>
            <a:rPr lang="en-GB" dirty="0"/>
            <a:t>Clinical review – diagnostic accuracy </a:t>
          </a:r>
          <a:endParaRPr lang="en-US" dirty="0"/>
        </a:p>
      </dgm:t>
    </dgm:pt>
    <dgm:pt modelId="{C0AB3C75-AB75-4452-98A0-2F173CA3D597}" type="parTrans" cxnId="{53FA70D3-C300-45D3-860B-1382D9F82A0D}">
      <dgm:prSet/>
      <dgm:spPr/>
      <dgm:t>
        <a:bodyPr/>
        <a:lstStyle/>
        <a:p>
          <a:endParaRPr lang="en-US"/>
        </a:p>
      </dgm:t>
    </dgm:pt>
    <dgm:pt modelId="{3504603B-2B92-4704-90CA-C34183A0D44B}" type="sibTrans" cxnId="{53FA70D3-C300-45D3-860B-1382D9F82A0D}">
      <dgm:prSet/>
      <dgm:spPr/>
      <dgm:t>
        <a:bodyPr/>
        <a:lstStyle/>
        <a:p>
          <a:endParaRPr lang="en-US"/>
        </a:p>
      </dgm:t>
    </dgm:pt>
    <dgm:pt modelId="{6B4729BC-2CB0-4E1B-B07C-8E0FB01F6CE0}">
      <dgm:prSet/>
      <dgm:spPr/>
      <dgm:t>
        <a:bodyPr/>
        <a:lstStyle/>
        <a:p>
          <a:r>
            <a:rPr lang="en-GB" dirty="0"/>
            <a:t>Appropriate surgical management </a:t>
          </a:r>
          <a:endParaRPr lang="en-US" dirty="0"/>
        </a:p>
      </dgm:t>
    </dgm:pt>
    <dgm:pt modelId="{C6851B43-FFE5-47F2-B0FE-F2E999FB04B0}" type="parTrans" cxnId="{8F42BD5A-E990-415F-9BE4-9D7D0AAAC46D}">
      <dgm:prSet/>
      <dgm:spPr/>
      <dgm:t>
        <a:bodyPr/>
        <a:lstStyle/>
        <a:p>
          <a:endParaRPr lang="en-US"/>
        </a:p>
      </dgm:t>
    </dgm:pt>
    <dgm:pt modelId="{1DAD5539-03DD-4756-AAE4-6B64817EE23B}" type="sibTrans" cxnId="{8F42BD5A-E990-415F-9BE4-9D7D0AAAC46D}">
      <dgm:prSet/>
      <dgm:spPr/>
      <dgm:t>
        <a:bodyPr/>
        <a:lstStyle/>
        <a:p>
          <a:endParaRPr lang="en-US"/>
        </a:p>
      </dgm:t>
    </dgm:pt>
    <dgm:pt modelId="{A2A3381F-3BB5-4493-B059-3942981EEB54}">
      <dgm:prSet/>
      <dgm:spPr/>
      <dgm:t>
        <a:bodyPr/>
        <a:lstStyle/>
        <a:p>
          <a:r>
            <a:rPr lang="en-GB" dirty="0"/>
            <a:t>Assessing numbers</a:t>
          </a:r>
          <a:endParaRPr lang="en-US" dirty="0"/>
        </a:p>
      </dgm:t>
    </dgm:pt>
    <dgm:pt modelId="{4C59D3E5-0045-4CCA-98C8-306800F855E9}" type="parTrans" cxnId="{368E849C-E9AE-4B46-857C-15D25753FEA6}">
      <dgm:prSet/>
      <dgm:spPr/>
      <dgm:t>
        <a:bodyPr/>
        <a:lstStyle/>
        <a:p>
          <a:endParaRPr lang="en-US"/>
        </a:p>
      </dgm:t>
    </dgm:pt>
    <dgm:pt modelId="{C3209753-5023-476B-9985-C1FC00A4F6A0}" type="sibTrans" cxnId="{368E849C-E9AE-4B46-857C-15D25753FEA6}">
      <dgm:prSet/>
      <dgm:spPr/>
      <dgm:t>
        <a:bodyPr/>
        <a:lstStyle/>
        <a:p>
          <a:endParaRPr lang="en-US"/>
        </a:p>
      </dgm:t>
    </dgm:pt>
    <dgm:pt modelId="{22386D0D-AEBE-4BEA-89B5-5C470FC1D055}">
      <dgm:prSet/>
      <dgm:spPr/>
      <dgm:t>
        <a:bodyPr/>
        <a:lstStyle/>
        <a:p>
          <a:r>
            <a:rPr lang="en-GB" dirty="0"/>
            <a:t>Staff feedback</a:t>
          </a:r>
          <a:endParaRPr lang="en-US" dirty="0"/>
        </a:p>
      </dgm:t>
    </dgm:pt>
    <dgm:pt modelId="{A1B95B8C-1BF2-4F9C-A45D-E2446C6583DC}" type="parTrans" cxnId="{4BB443A2-6828-494B-BEFD-C68059DD8160}">
      <dgm:prSet/>
      <dgm:spPr/>
      <dgm:t>
        <a:bodyPr/>
        <a:lstStyle/>
        <a:p>
          <a:endParaRPr lang="en-US"/>
        </a:p>
      </dgm:t>
    </dgm:pt>
    <dgm:pt modelId="{E8FF6A9A-8385-4C86-9F2A-26982C53403F}" type="sibTrans" cxnId="{4BB443A2-6828-494B-BEFD-C68059DD8160}">
      <dgm:prSet/>
      <dgm:spPr/>
      <dgm:t>
        <a:bodyPr/>
        <a:lstStyle/>
        <a:p>
          <a:endParaRPr lang="en-US"/>
        </a:p>
      </dgm:t>
    </dgm:pt>
    <dgm:pt modelId="{8EE96BA2-57FD-494C-AABD-BEFAE0635ED6}">
      <dgm:prSet/>
      <dgm:spPr/>
      <dgm:t>
        <a:bodyPr/>
        <a:lstStyle/>
        <a:p>
          <a:r>
            <a:rPr lang="en-GB" dirty="0"/>
            <a:t>Consultant review</a:t>
          </a:r>
          <a:endParaRPr lang="en-US" dirty="0"/>
        </a:p>
      </dgm:t>
    </dgm:pt>
    <dgm:pt modelId="{3887A6B6-3BED-438D-B8DA-07C589DF537B}" type="parTrans" cxnId="{E1F054D8-C365-472F-821C-2D8F88008445}">
      <dgm:prSet/>
      <dgm:spPr/>
      <dgm:t>
        <a:bodyPr/>
        <a:lstStyle/>
        <a:p>
          <a:endParaRPr lang="en-US"/>
        </a:p>
      </dgm:t>
    </dgm:pt>
    <dgm:pt modelId="{2936016F-B161-4F0A-98BC-414A33C6F7CA}" type="sibTrans" cxnId="{E1F054D8-C365-472F-821C-2D8F88008445}">
      <dgm:prSet/>
      <dgm:spPr/>
      <dgm:t>
        <a:bodyPr/>
        <a:lstStyle/>
        <a:p>
          <a:endParaRPr lang="en-US"/>
        </a:p>
      </dgm:t>
    </dgm:pt>
    <dgm:pt modelId="{DF83BDC2-AFE8-4ECF-8AE7-3AF52A0CAAB7}">
      <dgm:prSet/>
      <dgm:spPr/>
      <dgm:t>
        <a:bodyPr/>
        <a:lstStyle/>
        <a:p>
          <a:r>
            <a:rPr lang="en-GB" dirty="0"/>
            <a:t>Management review</a:t>
          </a:r>
          <a:endParaRPr lang="en-US" dirty="0"/>
        </a:p>
      </dgm:t>
    </dgm:pt>
    <dgm:pt modelId="{CCF64968-59F1-400D-9EC8-99DEDD5BE077}" type="parTrans" cxnId="{A8B2BEDD-C807-47A1-90EA-C7CF8A398D0B}">
      <dgm:prSet/>
      <dgm:spPr/>
      <dgm:t>
        <a:bodyPr/>
        <a:lstStyle/>
        <a:p>
          <a:endParaRPr lang="en-US"/>
        </a:p>
      </dgm:t>
    </dgm:pt>
    <dgm:pt modelId="{30CBAAB8-5B81-48CA-A4DA-4E68FAF42C8C}" type="sibTrans" cxnId="{A8B2BEDD-C807-47A1-90EA-C7CF8A398D0B}">
      <dgm:prSet/>
      <dgm:spPr/>
      <dgm:t>
        <a:bodyPr/>
        <a:lstStyle/>
        <a:p>
          <a:endParaRPr lang="en-US"/>
        </a:p>
      </dgm:t>
    </dgm:pt>
    <dgm:pt modelId="{FD7AA099-162C-4BA7-9EBD-E1C59E77E6BF}">
      <dgm:prSet/>
      <dgm:spPr/>
      <dgm:t>
        <a:bodyPr/>
        <a:lstStyle/>
        <a:p>
          <a:r>
            <a:rPr lang="en-GB" b="1" dirty="0"/>
            <a:t>Patient feedback!</a:t>
          </a:r>
          <a:endParaRPr lang="en-US" dirty="0"/>
        </a:p>
      </dgm:t>
    </dgm:pt>
    <dgm:pt modelId="{675A5680-E14B-4B62-949F-CDDBD134706C}" type="parTrans" cxnId="{3AB0266E-C46F-4823-80E4-F217AC1BC229}">
      <dgm:prSet/>
      <dgm:spPr/>
      <dgm:t>
        <a:bodyPr/>
        <a:lstStyle/>
        <a:p>
          <a:endParaRPr lang="en-US"/>
        </a:p>
      </dgm:t>
    </dgm:pt>
    <dgm:pt modelId="{5B6619A1-4798-48DF-AA81-C67EF5599CC2}" type="sibTrans" cxnId="{3AB0266E-C46F-4823-80E4-F217AC1BC229}">
      <dgm:prSet/>
      <dgm:spPr/>
      <dgm:t>
        <a:bodyPr/>
        <a:lstStyle/>
        <a:p>
          <a:endParaRPr lang="en-US"/>
        </a:p>
      </dgm:t>
    </dgm:pt>
    <dgm:pt modelId="{C7BBEF32-7BDB-4579-9FB3-6ECA51FCD6D8}" type="pres">
      <dgm:prSet presAssocID="{9478AFCA-C703-45EB-A230-AA2085A5AE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D713881-29A6-47DF-8218-2B10D45CC973}" type="pres">
      <dgm:prSet presAssocID="{68DAE652-33B2-4048-9F1B-383D278F11FD}" presName="parentLin" presStyleCnt="0"/>
      <dgm:spPr/>
    </dgm:pt>
    <dgm:pt modelId="{E3B64AB7-C8C1-4611-B675-D4770C0FD40F}" type="pres">
      <dgm:prSet presAssocID="{68DAE652-33B2-4048-9F1B-383D278F11FD}" presName="parentLeftMargin" presStyleLbl="node1" presStyleIdx="0" presStyleCnt="7"/>
      <dgm:spPr/>
      <dgm:t>
        <a:bodyPr/>
        <a:lstStyle/>
        <a:p>
          <a:endParaRPr lang="en-GB"/>
        </a:p>
      </dgm:t>
    </dgm:pt>
    <dgm:pt modelId="{477FA9A8-3F9E-45A6-8F07-36FE4EE2B69A}" type="pres">
      <dgm:prSet presAssocID="{68DAE652-33B2-4048-9F1B-383D278F11F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A607D8-58EB-4EE7-89B0-A286AE6EFA10}" type="pres">
      <dgm:prSet presAssocID="{68DAE652-33B2-4048-9F1B-383D278F11FD}" presName="negativeSpace" presStyleCnt="0"/>
      <dgm:spPr/>
    </dgm:pt>
    <dgm:pt modelId="{ADBAEF11-5FD2-4EC9-B81F-4A74E4CA1F7E}" type="pres">
      <dgm:prSet presAssocID="{68DAE652-33B2-4048-9F1B-383D278F11FD}" presName="childText" presStyleLbl="conFgAcc1" presStyleIdx="0" presStyleCnt="7">
        <dgm:presLayoutVars>
          <dgm:bulletEnabled val="1"/>
        </dgm:presLayoutVars>
      </dgm:prSet>
      <dgm:spPr/>
    </dgm:pt>
    <dgm:pt modelId="{988E0414-8FC9-4AFD-A139-7B285842198C}" type="pres">
      <dgm:prSet presAssocID="{3504603B-2B92-4704-90CA-C34183A0D44B}" presName="spaceBetweenRectangles" presStyleCnt="0"/>
      <dgm:spPr/>
    </dgm:pt>
    <dgm:pt modelId="{524C0EEB-2303-480F-A1BE-734B3EAFD62B}" type="pres">
      <dgm:prSet presAssocID="{6B4729BC-2CB0-4E1B-B07C-8E0FB01F6CE0}" presName="parentLin" presStyleCnt="0"/>
      <dgm:spPr/>
    </dgm:pt>
    <dgm:pt modelId="{F7F50972-01CB-458A-976E-455885A1A846}" type="pres">
      <dgm:prSet presAssocID="{6B4729BC-2CB0-4E1B-B07C-8E0FB01F6CE0}" presName="parentLeftMargin" presStyleLbl="node1" presStyleIdx="0" presStyleCnt="7"/>
      <dgm:spPr/>
      <dgm:t>
        <a:bodyPr/>
        <a:lstStyle/>
        <a:p>
          <a:endParaRPr lang="en-GB"/>
        </a:p>
      </dgm:t>
    </dgm:pt>
    <dgm:pt modelId="{BDBC6C76-42E6-4351-8ADA-405371205387}" type="pres">
      <dgm:prSet presAssocID="{6B4729BC-2CB0-4E1B-B07C-8E0FB01F6CE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75E804-3709-4CAF-856B-D4A71E2FFD1D}" type="pres">
      <dgm:prSet presAssocID="{6B4729BC-2CB0-4E1B-B07C-8E0FB01F6CE0}" presName="negativeSpace" presStyleCnt="0"/>
      <dgm:spPr/>
    </dgm:pt>
    <dgm:pt modelId="{13229580-6F89-4001-AB47-EFC3BCEBBEF3}" type="pres">
      <dgm:prSet presAssocID="{6B4729BC-2CB0-4E1B-B07C-8E0FB01F6CE0}" presName="childText" presStyleLbl="conFgAcc1" presStyleIdx="1" presStyleCnt="7">
        <dgm:presLayoutVars>
          <dgm:bulletEnabled val="1"/>
        </dgm:presLayoutVars>
      </dgm:prSet>
      <dgm:spPr/>
    </dgm:pt>
    <dgm:pt modelId="{E9EC740E-5ED2-4649-A678-EC8A5BB105E8}" type="pres">
      <dgm:prSet presAssocID="{1DAD5539-03DD-4756-AAE4-6B64817EE23B}" presName="spaceBetweenRectangles" presStyleCnt="0"/>
      <dgm:spPr/>
    </dgm:pt>
    <dgm:pt modelId="{55BDA0FB-F818-4FE9-9425-0AB17E49C750}" type="pres">
      <dgm:prSet presAssocID="{A2A3381F-3BB5-4493-B059-3942981EEB54}" presName="parentLin" presStyleCnt="0"/>
      <dgm:spPr/>
    </dgm:pt>
    <dgm:pt modelId="{C70399B3-8A7B-4C3A-8691-C8CB512DB4DC}" type="pres">
      <dgm:prSet presAssocID="{A2A3381F-3BB5-4493-B059-3942981EEB54}" presName="parentLeftMargin" presStyleLbl="node1" presStyleIdx="1" presStyleCnt="7"/>
      <dgm:spPr/>
      <dgm:t>
        <a:bodyPr/>
        <a:lstStyle/>
        <a:p>
          <a:endParaRPr lang="en-GB"/>
        </a:p>
      </dgm:t>
    </dgm:pt>
    <dgm:pt modelId="{442D3428-1DFE-417F-8914-79DFD5160F3C}" type="pres">
      <dgm:prSet presAssocID="{A2A3381F-3BB5-4493-B059-3942981EEB5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1F777-8006-419D-958C-356993B57597}" type="pres">
      <dgm:prSet presAssocID="{A2A3381F-3BB5-4493-B059-3942981EEB54}" presName="negativeSpace" presStyleCnt="0"/>
      <dgm:spPr/>
    </dgm:pt>
    <dgm:pt modelId="{5711877A-E968-49FA-8EEB-9B1804991674}" type="pres">
      <dgm:prSet presAssocID="{A2A3381F-3BB5-4493-B059-3942981EEB54}" presName="childText" presStyleLbl="conFgAcc1" presStyleIdx="2" presStyleCnt="7">
        <dgm:presLayoutVars>
          <dgm:bulletEnabled val="1"/>
        </dgm:presLayoutVars>
      </dgm:prSet>
      <dgm:spPr/>
    </dgm:pt>
    <dgm:pt modelId="{BD76A129-5B63-4203-9AB4-268CA8FF1F61}" type="pres">
      <dgm:prSet presAssocID="{C3209753-5023-476B-9985-C1FC00A4F6A0}" presName="spaceBetweenRectangles" presStyleCnt="0"/>
      <dgm:spPr/>
    </dgm:pt>
    <dgm:pt modelId="{79AC8D31-3444-413B-BA73-5E5E33A8F55C}" type="pres">
      <dgm:prSet presAssocID="{22386D0D-AEBE-4BEA-89B5-5C470FC1D055}" presName="parentLin" presStyleCnt="0"/>
      <dgm:spPr/>
    </dgm:pt>
    <dgm:pt modelId="{1A27F280-DF10-432F-9976-85628647783E}" type="pres">
      <dgm:prSet presAssocID="{22386D0D-AEBE-4BEA-89B5-5C470FC1D055}" presName="parentLeftMargin" presStyleLbl="node1" presStyleIdx="2" presStyleCnt="7"/>
      <dgm:spPr/>
      <dgm:t>
        <a:bodyPr/>
        <a:lstStyle/>
        <a:p>
          <a:endParaRPr lang="en-GB"/>
        </a:p>
      </dgm:t>
    </dgm:pt>
    <dgm:pt modelId="{018590E7-1C34-4CBC-B99E-BCF061523908}" type="pres">
      <dgm:prSet presAssocID="{22386D0D-AEBE-4BEA-89B5-5C470FC1D05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F0BFEB-A6E3-43A8-9478-798D11715BD9}" type="pres">
      <dgm:prSet presAssocID="{22386D0D-AEBE-4BEA-89B5-5C470FC1D055}" presName="negativeSpace" presStyleCnt="0"/>
      <dgm:spPr/>
    </dgm:pt>
    <dgm:pt modelId="{799BF489-8265-439B-BF07-52B3A29F33D9}" type="pres">
      <dgm:prSet presAssocID="{22386D0D-AEBE-4BEA-89B5-5C470FC1D055}" presName="childText" presStyleLbl="conFgAcc1" presStyleIdx="3" presStyleCnt="7">
        <dgm:presLayoutVars>
          <dgm:bulletEnabled val="1"/>
        </dgm:presLayoutVars>
      </dgm:prSet>
      <dgm:spPr/>
    </dgm:pt>
    <dgm:pt modelId="{33FD8225-9AC5-47C6-ABCB-38E3C1BAD50E}" type="pres">
      <dgm:prSet presAssocID="{E8FF6A9A-8385-4C86-9F2A-26982C53403F}" presName="spaceBetweenRectangles" presStyleCnt="0"/>
      <dgm:spPr/>
    </dgm:pt>
    <dgm:pt modelId="{47586E77-BECA-4F88-83D3-AC799BFE1E4A}" type="pres">
      <dgm:prSet presAssocID="{8EE96BA2-57FD-494C-AABD-BEFAE0635ED6}" presName="parentLin" presStyleCnt="0"/>
      <dgm:spPr/>
    </dgm:pt>
    <dgm:pt modelId="{F67DC9D2-54C7-4E3C-AF3D-B3D38A505C2A}" type="pres">
      <dgm:prSet presAssocID="{8EE96BA2-57FD-494C-AABD-BEFAE0635ED6}" presName="parentLeftMargin" presStyleLbl="node1" presStyleIdx="3" presStyleCnt="7"/>
      <dgm:spPr/>
      <dgm:t>
        <a:bodyPr/>
        <a:lstStyle/>
        <a:p>
          <a:endParaRPr lang="en-GB"/>
        </a:p>
      </dgm:t>
    </dgm:pt>
    <dgm:pt modelId="{2A15B383-BCD5-4B44-9526-56A535889BAE}" type="pres">
      <dgm:prSet presAssocID="{8EE96BA2-57FD-494C-AABD-BEFAE0635ED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711814-6919-47CC-8226-E17F973F520A}" type="pres">
      <dgm:prSet presAssocID="{8EE96BA2-57FD-494C-AABD-BEFAE0635ED6}" presName="negativeSpace" presStyleCnt="0"/>
      <dgm:spPr/>
    </dgm:pt>
    <dgm:pt modelId="{F3BEB9EA-7A87-48B9-A48D-29A4D548E9A1}" type="pres">
      <dgm:prSet presAssocID="{8EE96BA2-57FD-494C-AABD-BEFAE0635ED6}" presName="childText" presStyleLbl="conFgAcc1" presStyleIdx="4" presStyleCnt="7">
        <dgm:presLayoutVars>
          <dgm:bulletEnabled val="1"/>
        </dgm:presLayoutVars>
      </dgm:prSet>
      <dgm:spPr/>
    </dgm:pt>
    <dgm:pt modelId="{9F2205F5-0EF2-4E45-8EB6-FF74D0B1CA63}" type="pres">
      <dgm:prSet presAssocID="{2936016F-B161-4F0A-98BC-414A33C6F7CA}" presName="spaceBetweenRectangles" presStyleCnt="0"/>
      <dgm:spPr/>
    </dgm:pt>
    <dgm:pt modelId="{21B4FF30-2D61-4701-856F-72F074E1D52F}" type="pres">
      <dgm:prSet presAssocID="{DF83BDC2-AFE8-4ECF-8AE7-3AF52A0CAAB7}" presName="parentLin" presStyleCnt="0"/>
      <dgm:spPr/>
    </dgm:pt>
    <dgm:pt modelId="{D4CCAD5A-F4CF-4E79-8A10-E914FAFA8F6B}" type="pres">
      <dgm:prSet presAssocID="{DF83BDC2-AFE8-4ECF-8AE7-3AF52A0CAAB7}" presName="parentLeftMargin" presStyleLbl="node1" presStyleIdx="4" presStyleCnt="7"/>
      <dgm:spPr/>
      <dgm:t>
        <a:bodyPr/>
        <a:lstStyle/>
        <a:p>
          <a:endParaRPr lang="en-GB"/>
        </a:p>
      </dgm:t>
    </dgm:pt>
    <dgm:pt modelId="{9B317C90-5038-4E4E-9386-D3B85BCDCDBD}" type="pres">
      <dgm:prSet presAssocID="{DF83BDC2-AFE8-4ECF-8AE7-3AF52A0CAAB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220937-53A2-45B2-B1F3-31BB7CC1A7F9}" type="pres">
      <dgm:prSet presAssocID="{DF83BDC2-AFE8-4ECF-8AE7-3AF52A0CAAB7}" presName="negativeSpace" presStyleCnt="0"/>
      <dgm:spPr/>
    </dgm:pt>
    <dgm:pt modelId="{E57974A4-31E5-4A8C-BBE4-6F7EEA219AC1}" type="pres">
      <dgm:prSet presAssocID="{DF83BDC2-AFE8-4ECF-8AE7-3AF52A0CAAB7}" presName="childText" presStyleLbl="conFgAcc1" presStyleIdx="5" presStyleCnt="7">
        <dgm:presLayoutVars>
          <dgm:bulletEnabled val="1"/>
        </dgm:presLayoutVars>
      </dgm:prSet>
      <dgm:spPr/>
    </dgm:pt>
    <dgm:pt modelId="{E832AA01-4C99-49DC-B633-EABCCD92B4AC}" type="pres">
      <dgm:prSet presAssocID="{30CBAAB8-5B81-48CA-A4DA-4E68FAF42C8C}" presName="spaceBetweenRectangles" presStyleCnt="0"/>
      <dgm:spPr/>
    </dgm:pt>
    <dgm:pt modelId="{990091F4-D9CC-4CA7-B3C8-4ACC6C151F24}" type="pres">
      <dgm:prSet presAssocID="{FD7AA099-162C-4BA7-9EBD-E1C59E77E6BF}" presName="parentLin" presStyleCnt="0"/>
      <dgm:spPr/>
    </dgm:pt>
    <dgm:pt modelId="{1A1E4BEF-48CB-4EAF-9CCE-A586D32B949E}" type="pres">
      <dgm:prSet presAssocID="{FD7AA099-162C-4BA7-9EBD-E1C59E77E6BF}" presName="parentLeftMargin" presStyleLbl="node1" presStyleIdx="5" presStyleCnt="7"/>
      <dgm:spPr/>
      <dgm:t>
        <a:bodyPr/>
        <a:lstStyle/>
        <a:p>
          <a:endParaRPr lang="en-GB"/>
        </a:p>
      </dgm:t>
    </dgm:pt>
    <dgm:pt modelId="{5D82A708-B492-4022-9C88-1FFEE36DCE1B}" type="pres">
      <dgm:prSet presAssocID="{FD7AA099-162C-4BA7-9EBD-E1C59E77E6B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F0D165-FE14-4D75-8D5D-2F45471F2720}" type="pres">
      <dgm:prSet presAssocID="{FD7AA099-162C-4BA7-9EBD-E1C59E77E6BF}" presName="negativeSpace" presStyleCnt="0"/>
      <dgm:spPr/>
    </dgm:pt>
    <dgm:pt modelId="{E0BA5FFA-1F86-4C9F-82C8-1BB484A78229}" type="pres">
      <dgm:prSet presAssocID="{FD7AA099-162C-4BA7-9EBD-E1C59E77E6B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1DC18F1-3D0D-48FE-A79B-E99EC0B24B58}" type="presOf" srcId="{A2A3381F-3BB5-4493-B059-3942981EEB54}" destId="{442D3428-1DFE-417F-8914-79DFD5160F3C}" srcOrd="1" destOrd="0" presId="urn:microsoft.com/office/officeart/2005/8/layout/list1"/>
    <dgm:cxn modelId="{F002AD0B-7040-4234-BEC1-DCC2526CBB5D}" type="presOf" srcId="{68DAE652-33B2-4048-9F1B-383D278F11FD}" destId="{E3B64AB7-C8C1-4611-B675-D4770C0FD40F}" srcOrd="0" destOrd="0" presId="urn:microsoft.com/office/officeart/2005/8/layout/list1"/>
    <dgm:cxn modelId="{53FA70D3-C300-45D3-860B-1382D9F82A0D}" srcId="{9478AFCA-C703-45EB-A230-AA2085A5AE0C}" destId="{68DAE652-33B2-4048-9F1B-383D278F11FD}" srcOrd="0" destOrd="0" parTransId="{C0AB3C75-AB75-4452-98A0-2F173CA3D597}" sibTransId="{3504603B-2B92-4704-90CA-C34183A0D44B}"/>
    <dgm:cxn modelId="{368E849C-E9AE-4B46-857C-15D25753FEA6}" srcId="{9478AFCA-C703-45EB-A230-AA2085A5AE0C}" destId="{A2A3381F-3BB5-4493-B059-3942981EEB54}" srcOrd="2" destOrd="0" parTransId="{4C59D3E5-0045-4CCA-98C8-306800F855E9}" sibTransId="{C3209753-5023-476B-9985-C1FC00A4F6A0}"/>
    <dgm:cxn modelId="{8F42BD5A-E990-415F-9BE4-9D7D0AAAC46D}" srcId="{9478AFCA-C703-45EB-A230-AA2085A5AE0C}" destId="{6B4729BC-2CB0-4E1B-B07C-8E0FB01F6CE0}" srcOrd="1" destOrd="0" parTransId="{C6851B43-FFE5-47F2-B0FE-F2E999FB04B0}" sibTransId="{1DAD5539-03DD-4756-AAE4-6B64817EE23B}"/>
    <dgm:cxn modelId="{89938415-5D9E-4963-91EB-49D65B9C2E11}" type="presOf" srcId="{DF83BDC2-AFE8-4ECF-8AE7-3AF52A0CAAB7}" destId="{D4CCAD5A-F4CF-4E79-8A10-E914FAFA8F6B}" srcOrd="0" destOrd="0" presId="urn:microsoft.com/office/officeart/2005/8/layout/list1"/>
    <dgm:cxn modelId="{3AB0266E-C46F-4823-80E4-F217AC1BC229}" srcId="{9478AFCA-C703-45EB-A230-AA2085A5AE0C}" destId="{FD7AA099-162C-4BA7-9EBD-E1C59E77E6BF}" srcOrd="6" destOrd="0" parTransId="{675A5680-E14B-4B62-949F-CDDBD134706C}" sibTransId="{5B6619A1-4798-48DF-AA81-C67EF5599CC2}"/>
    <dgm:cxn modelId="{22ED3AB3-4E7B-493F-9638-9DF63304357A}" type="presOf" srcId="{22386D0D-AEBE-4BEA-89B5-5C470FC1D055}" destId="{018590E7-1C34-4CBC-B99E-BCF061523908}" srcOrd="1" destOrd="0" presId="urn:microsoft.com/office/officeart/2005/8/layout/list1"/>
    <dgm:cxn modelId="{A8C54315-AF0B-4024-B54A-091EAC83C81E}" type="presOf" srcId="{6B4729BC-2CB0-4E1B-B07C-8E0FB01F6CE0}" destId="{BDBC6C76-42E6-4351-8ADA-405371205387}" srcOrd="1" destOrd="0" presId="urn:microsoft.com/office/officeart/2005/8/layout/list1"/>
    <dgm:cxn modelId="{FB787330-7278-48ED-86F9-1A8F838E79B5}" type="presOf" srcId="{A2A3381F-3BB5-4493-B059-3942981EEB54}" destId="{C70399B3-8A7B-4C3A-8691-C8CB512DB4DC}" srcOrd="0" destOrd="0" presId="urn:microsoft.com/office/officeart/2005/8/layout/list1"/>
    <dgm:cxn modelId="{148A7C9B-D7F5-4261-8337-00F1B17DBDF5}" type="presOf" srcId="{8EE96BA2-57FD-494C-AABD-BEFAE0635ED6}" destId="{2A15B383-BCD5-4B44-9526-56A535889BAE}" srcOrd="1" destOrd="0" presId="urn:microsoft.com/office/officeart/2005/8/layout/list1"/>
    <dgm:cxn modelId="{1F3952E4-3426-4F2B-8326-935A0D54D6D8}" type="presOf" srcId="{FD7AA099-162C-4BA7-9EBD-E1C59E77E6BF}" destId="{5D82A708-B492-4022-9C88-1FFEE36DCE1B}" srcOrd="1" destOrd="0" presId="urn:microsoft.com/office/officeart/2005/8/layout/list1"/>
    <dgm:cxn modelId="{6CC2F1A3-040F-4E7D-AFCC-AB8D23293FC9}" type="presOf" srcId="{8EE96BA2-57FD-494C-AABD-BEFAE0635ED6}" destId="{F67DC9D2-54C7-4E3C-AF3D-B3D38A505C2A}" srcOrd="0" destOrd="0" presId="urn:microsoft.com/office/officeart/2005/8/layout/list1"/>
    <dgm:cxn modelId="{C10FB653-1069-4F5D-A17B-6341E6B714D4}" type="presOf" srcId="{68DAE652-33B2-4048-9F1B-383D278F11FD}" destId="{477FA9A8-3F9E-45A6-8F07-36FE4EE2B69A}" srcOrd="1" destOrd="0" presId="urn:microsoft.com/office/officeart/2005/8/layout/list1"/>
    <dgm:cxn modelId="{F7B52B9F-0DE2-4871-B98D-8C1DA56AE733}" type="presOf" srcId="{DF83BDC2-AFE8-4ECF-8AE7-3AF52A0CAAB7}" destId="{9B317C90-5038-4E4E-9386-D3B85BCDCDBD}" srcOrd="1" destOrd="0" presId="urn:microsoft.com/office/officeart/2005/8/layout/list1"/>
    <dgm:cxn modelId="{4BB443A2-6828-494B-BEFD-C68059DD8160}" srcId="{9478AFCA-C703-45EB-A230-AA2085A5AE0C}" destId="{22386D0D-AEBE-4BEA-89B5-5C470FC1D055}" srcOrd="3" destOrd="0" parTransId="{A1B95B8C-1BF2-4F9C-A45D-E2446C6583DC}" sibTransId="{E8FF6A9A-8385-4C86-9F2A-26982C53403F}"/>
    <dgm:cxn modelId="{946CE64A-1071-4590-AE73-4B83A695DE12}" type="presOf" srcId="{22386D0D-AEBE-4BEA-89B5-5C470FC1D055}" destId="{1A27F280-DF10-432F-9976-85628647783E}" srcOrd="0" destOrd="0" presId="urn:microsoft.com/office/officeart/2005/8/layout/list1"/>
    <dgm:cxn modelId="{48EE3658-6130-47C8-B06C-CE27F7D9A988}" type="presOf" srcId="{9478AFCA-C703-45EB-A230-AA2085A5AE0C}" destId="{C7BBEF32-7BDB-4579-9FB3-6ECA51FCD6D8}" srcOrd="0" destOrd="0" presId="urn:microsoft.com/office/officeart/2005/8/layout/list1"/>
    <dgm:cxn modelId="{4B22743E-DDBF-45C5-AA08-04D3FBEB9741}" type="presOf" srcId="{FD7AA099-162C-4BA7-9EBD-E1C59E77E6BF}" destId="{1A1E4BEF-48CB-4EAF-9CCE-A586D32B949E}" srcOrd="0" destOrd="0" presId="urn:microsoft.com/office/officeart/2005/8/layout/list1"/>
    <dgm:cxn modelId="{E1F054D8-C365-472F-821C-2D8F88008445}" srcId="{9478AFCA-C703-45EB-A230-AA2085A5AE0C}" destId="{8EE96BA2-57FD-494C-AABD-BEFAE0635ED6}" srcOrd="4" destOrd="0" parTransId="{3887A6B6-3BED-438D-B8DA-07C589DF537B}" sibTransId="{2936016F-B161-4F0A-98BC-414A33C6F7CA}"/>
    <dgm:cxn modelId="{19065916-B9AB-4BC9-B0A6-C3FE9334CAAE}" type="presOf" srcId="{6B4729BC-2CB0-4E1B-B07C-8E0FB01F6CE0}" destId="{F7F50972-01CB-458A-976E-455885A1A846}" srcOrd="0" destOrd="0" presId="urn:microsoft.com/office/officeart/2005/8/layout/list1"/>
    <dgm:cxn modelId="{A8B2BEDD-C807-47A1-90EA-C7CF8A398D0B}" srcId="{9478AFCA-C703-45EB-A230-AA2085A5AE0C}" destId="{DF83BDC2-AFE8-4ECF-8AE7-3AF52A0CAAB7}" srcOrd="5" destOrd="0" parTransId="{CCF64968-59F1-400D-9EC8-99DEDD5BE077}" sibTransId="{30CBAAB8-5B81-48CA-A4DA-4E68FAF42C8C}"/>
    <dgm:cxn modelId="{1E304522-D166-4E98-BFB4-42ACE1973602}" type="presParOf" srcId="{C7BBEF32-7BDB-4579-9FB3-6ECA51FCD6D8}" destId="{0D713881-29A6-47DF-8218-2B10D45CC973}" srcOrd="0" destOrd="0" presId="urn:microsoft.com/office/officeart/2005/8/layout/list1"/>
    <dgm:cxn modelId="{2DAE7497-1D2C-4C18-B330-F414EFEC4A44}" type="presParOf" srcId="{0D713881-29A6-47DF-8218-2B10D45CC973}" destId="{E3B64AB7-C8C1-4611-B675-D4770C0FD40F}" srcOrd="0" destOrd="0" presId="urn:microsoft.com/office/officeart/2005/8/layout/list1"/>
    <dgm:cxn modelId="{7C54ADF4-1507-487E-BA21-1359C9097509}" type="presParOf" srcId="{0D713881-29A6-47DF-8218-2B10D45CC973}" destId="{477FA9A8-3F9E-45A6-8F07-36FE4EE2B69A}" srcOrd="1" destOrd="0" presId="urn:microsoft.com/office/officeart/2005/8/layout/list1"/>
    <dgm:cxn modelId="{037BCAFA-ECCD-4CE9-8102-C701AF5269B3}" type="presParOf" srcId="{C7BBEF32-7BDB-4579-9FB3-6ECA51FCD6D8}" destId="{2FA607D8-58EB-4EE7-89B0-A286AE6EFA10}" srcOrd="1" destOrd="0" presId="urn:microsoft.com/office/officeart/2005/8/layout/list1"/>
    <dgm:cxn modelId="{25785DC2-314D-4BBA-9E2E-997B315B2EDF}" type="presParOf" srcId="{C7BBEF32-7BDB-4579-9FB3-6ECA51FCD6D8}" destId="{ADBAEF11-5FD2-4EC9-B81F-4A74E4CA1F7E}" srcOrd="2" destOrd="0" presId="urn:microsoft.com/office/officeart/2005/8/layout/list1"/>
    <dgm:cxn modelId="{D62E1EC3-CBF7-45E9-8EEF-8271A756D164}" type="presParOf" srcId="{C7BBEF32-7BDB-4579-9FB3-6ECA51FCD6D8}" destId="{988E0414-8FC9-4AFD-A139-7B285842198C}" srcOrd="3" destOrd="0" presId="urn:microsoft.com/office/officeart/2005/8/layout/list1"/>
    <dgm:cxn modelId="{71CADC3E-C040-4A45-BB34-88F71509B385}" type="presParOf" srcId="{C7BBEF32-7BDB-4579-9FB3-6ECA51FCD6D8}" destId="{524C0EEB-2303-480F-A1BE-734B3EAFD62B}" srcOrd="4" destOrd="0" presId="urn:microsoft.com/office/officeart/2005/8/layout/list1"/>
    <dgm:cxn modelId="{2B966C10-B063-4EA8-BA6C-D7E09611B9BF}" type="presParOf" srcId="{524C0EEB-2303-480F-A1BE-734B3EAFD62B}" destId="{F7F50972-01CB-458A-976E-455885A1A846}" srcOrd="0" destOrd="0" presId="urn:microsoft.com/office/officeart/2005/8/layout/list1"/>
    <dgm:cxn modelId="{7AF67E26-E39E-4D04-9AA7-53290707052D}" type="presParOf" srcId="{524C0EEB-2303-480F-A1BE-734B3EAFD62B}" destId="{BDBC6C76-42E6-4351-8ADA-405371205387}" srcOrd="1" destOrd="0" presId="urn:microsoft.com/office/officeart/2005/8/layout/list1"/>
    <dgm:cxn modelId="{9F7355D2-06A8-4F78-B90E-FFF668DAB7E2}" type="presParOf" srcId="{C7BBEF32-7BDB-4579-9FB3-6ECA51FCD6D8}" destId="{8975E804-3709-4CAF-856B-D4A71E2FFD1D}" srcOrd="5" destOrd="0" presId="urn:microsoft.com/office/officeart/2005/8/layout/list1"/>
    <dgm:cxn modelId="{52A4EB81-6FD1-4AE0-B625-9E7C26A6990D}" type="presParOf" srcId="{C7BBEF32-7BDB-4579-9FB3-6ECA51FCD6D8}" destId="{13229580-6F89-4001-AB47-EFC3BCEBBEF3}" srcOrd="6" destOrd="0" presId="urn:microsoft.com/office/officeart/2005/8/layout/list1"/>
    <dgm:cxn modelId="{23E95921-4512-4D55-9972-96D78EE1B2AB}" type="presParOf" srcId="{C7BBEF32-7BDB-4579-9FB3-6ECA51FCD6D8}" destId="{E9EC740E-5ED2-4649-A678-EC8A5BB105E8}" srcOrd="7" destOrd="0" presId="urn:microsoft.com/office/officeart/2005/8/layout/list1"/>
    <dgm:cxn modelId="{4FAB82FF-C1A9-474E-9280-71E8F969AE61}" type="presParOf" srcId="{C7BBEF32-7BDB-4579-9FB3-6ECA51FCD6D8}" destId="{55BDA0FB-F818-4FE9-9425-0AB17E49C750}" srcOrd="8" destOrd="0" presId="urn:microsoft.com/office/officeart/2005/8/layout/list1"/>
    <dgm:cxn modelId="{5DD3612C-944C-4386-B1EB-629FD7279F6C}" type="presParOf" srcId="{55BDA0FB-F818-4FE9-9425-0AB17E49C750}" destId="{C70399B3-8A7B-4C3A-8691-C8CB512DB4DC}" srcOrd="0" destOrd="0" presId="urn:microsoft.com/office/officeart/2005/8/layout/list1"/>
    <dgm:cxn modelId="{A89BE06A-FD61-42E7-9AAA-2BE8020C3C13}" type="presParOf" srcId="{55BDA0FB-F818-4FE9-9425-0AB17E49C750}" destId="{442D3428-1DFE-417F-8914-79DFD5160F3C}" srcOrd="1" destOrd="0" presId="urn:microsoft.com/office/officeart/2005/8/layout/list1"/>
    <dgm:cxn modelId="{EDC8E2F6-2040-49C5-A201-90A7D70DF477}" type="presParOf" srcId="{C7BBEF32-7BDB-4579-9FB3-6ECA51FCD6D8}" destId="{5811F777-8006-419D-958C-356993B57597}" srcOrd="9" destOrd="0" presId="urn:microsoft.com/office/officeart/2005/8/layout/list1"/>
    <dgm:cxn modelId="{3C424119-B581-4EC6-880E-297B82DB9528}" type="presParOf" srcId="{C7BBEF32-7BDB-4579-9FB3-6ECA51FCD6D8}" destId="{5711877A-E968-49FA-8EEB-9B1804991674}" srcOrd="10" destOrd="0" presId="urn:microsoft.com/office/officeart/2005/8/layout/list1"/>
    <dgm:cxn modelId="{FF489927-C328-4963-8C60-8F44279D357D}" type="presParOf" srcId="{C7BBEF32-7BDB-4579-9FB3-6ECA51FCD6D8}" destId="{BD76A129-5B63-4203-9AB4-268CA8FF1F61}" srcOrd="11" destOrd="0" presId="urn:microsoft.com/office/officeart/2005/8/layout/list1"/>
    <dgm:cxn modelId="{CC605B37-EA68-43A6-8AB4-5B882B1F771B}" type="presParOf" srcId="{C7BBEF32-7BDB-4579-9FB3-6ECA51FCD6D8}" destId="{79AC8D31-3444-413B-BA73-5E5E33A8F55C}" srcOrd="12" destOrd="0" presId="urn:microsoft.com/office/officeart/2005/8/layout/list1"/>
    <dgm:cxn modelId="{DED8950B-C33B-4766-9EF0-5AA4F4791E1C}" type="presParOf" srcId="{79AC8D31-3444-413B-BA73-5E5E33A8F55C}" destId="{1A27F280-DF10-432F-9976-85628647783E}" srcOrd="0" destOrd="0" presId="urn:microsoft.com/office/officeart/2005/8/layout/list1"/>
    <dgm:cxn modelId="{01F85097-92AA-4DBD-B3C6-149E192BFD2F}" type="presParOf" srcId="{79AC8D31-3444-413B-BA73-5E5E33A8F55C}" destId="{018590E7-1C34-4CBC-B99E-BCF061523908}" srcOrd="1" destOrd="0" presId="urn:microsoft.com/office/officeart/2005/8/layout/list1"/>
    <dgm:cxn modelId="{CFE00219-B4C2-4767-A12B-1090BA745D73}" type="presParOf" srcId="{C7BBEF32-7BDB-4579-9FB3-6ECA51FCD6D8}" destId="{1AF0BFEB-A6E3-43A8-9478-798D11715BD9}" srcOrd="13" destOrd="0" presId="urn:microsoft.com/office/officeart/2005/8/layout/list1"/>
    <dgm:cxn modelId="{0037A816-6E02-400A-9BE9-1620C12464A0}" type="presParOf" srcId="{C7BBEF32-7BDB-4579-9FB3-6ECA51FCD6D8}" destId="{799BF489-8265-439B-BF07-52B3A29F33D9}" srcOrd="14" destOrd="0" presId="urn:microsoft.com/office/officeart/2005/8/layout/list1"/>
    <dgm:cxn modelId="{81246805-C01E-41A0-A88F-BC1995EC85A0}" type="presParOf" srcId="{C7BBEF32-7BDB-4579-9FB3-6ECA51FCD6D8}" destId="{33FD8225-9AC5-47C6-ABCB-38E3C1BAD50E}" srcOrd="15" destOrd="0" presId="urn:microsoft.com/office/officeart/2005/8/layout/list1"/>
    <dgm:cxn modelId="{D8A0AAF6-0FDF-453A-8A35-9C44CAAF3027}" type="presParOf" srcId="{C7BBEF32-7BDB-4579-9FB3-6ECA51FCD6D8}" destId="{47586E77-BECA-4F88-83D3-AC799BFE1E4A}" srcOrd="16" destOrd="0" presId="urn:microsoft.com/office/officeart/2005/8/layout/list1"/>
    <dgm:cxn modelId="{CD2D2885-B7C4-447C-A95D-CB58A747E56C}" type="presParOf" srcId="{47586E77-BECA-4F88-83D3-AC799BFE1E4A}" destId="{F67DC9D2-54C7-4E3C-AF3D-B3D38A505C2A}" srcOrd="0" destOrd="0" presId="urn:microsoft.com/office/officeart/2005/8/layout/list1"/>
    <dgm:cxn modelId="{34B34BAF-B536-4F7A-9FBA-6977406BC9C9}" type="presParOf" srcId="{47586E77-BECA-4F88-83D3-AC799BFE1E4A}" destId="{2A15B383-BCD5-4B44-9526-56A535889BAE}" srcOrd="1" destOrd="0" presId="urn:microsoft.com/office/officeart/2005/8/layout/list1"/>
    <dgm:cxn modelId="{9E1EAA31-B56B-4800-8734-41A14C567D90}" type="presParOf" srcId="{C7BBEF32-7BDB-4579-9FB3-6ECA51FCD6D8}" destId="{73711814-6919-47CC-8226-E17F973F520A}" srcOrd="17" destOrd="0" presId="urn:microsoft.com/office/officeart/2005/8/layout/list1"/>
    <dgm:cxn modelId="{303855C1-511A-44B4-B024-B4000D9DF6D8}" type="presParOf" srcId="{C7BBEF32-7BDB-4579-9FB3-6ECA51FCD6D8}" destId="{F3BEB9EA-7A87-48B9-A48D-29A4D548E9A1}" srcOrd="18" destOrd="0" presId="urn:microsoft.com/office/officeart/2005/8/layout/list1"/>
    <dgm:cxn modelId="{29347703-38ED-4D33-ADCF-3BC234DC640C}" type="presParOf" srcId="{C7BBEF32-7BDB-4579-9FB3-6ECA51FCD6D8}" destId="{9F2205F5-0EF2-4E45-8EB6-FF74D0B1CA63}" srcOrd="19" destOrd="0" presId="urn:microsoft.com/office/officeart/2005/8/layout/list1"/>
    <dgm:cxn modelId="{CB52E908-C687-4F11-A445-2C815450FFAD}" type="presParOf" srcId="{C7BBEF32-7BDB-4579-9FB3-6ECA51FCD6D8}" destId="{21B4FF30-2D61-4701-856F-72F074E1D52F}" srcOrd="20" destOrd="0" presId="urn:microsoft.com/office/officeart/2005/8/layout/list1"/>
    <dgm:cxn modelId="{8CED13CB-96C8-430D-8CCB-7C607FD58562}" type="presParOf" srcId="{21B4FF30-2D61-4701-856F-72F074E1D52F}" destId="{D4CCAD5A-F4CF-4E79-8A10-E914FAFA8F6B}" srcOrd="0" destOrd="0" presId="urn:microsoft.com/office/officeart/2005/8/layout/list1"/>
    <dgm:cxn modelId="{5ACC23DD-2603-4495-96C8-D7B66AB49E84}" type="presParOf" srcId="{21B4FF30-2D61-4701-856F-72F074E1D52F}" destId="{9B317C90-5038-4E4E-9386-D3B85BCDCDBD}" srcOrd="1" destOrd="0" presId="urn:microsoft.com/office/officeart/2005/8/layout/list1"/>
    <dgm:cxn modelId="{488E58E1-21E2-44E6-9D94-E32B02E5021D}" type="presParOf" srcId="{C7BBEF32-7BDB-4579-9FB3-6ECA51FCD6D8}" destId="{5E220937-53A2-45B2-B1F3-31BB7CC1A7F9}" srcOrd="21" destOrd="0" presId="urn:microsoft.com/office/officeart/2005/8/layout/list1"/>
    <dgm:cxn modelId="{39777A14-8DEE-4EBD-BD61-0E714C57B6AE}" type="presParOf" srcId="{C7BBEF32-7BDB-4579-9FB3-6ECA51FCD6D8}" destId="{E57974A4-31E5-4A8C-BBE4-6F7EEA219AC1}" srcOrd="22" destOrd="0" presId="urn:microsoft.com/office/officeart/2005/8/layout/list1"/>
    <dgm:cxn modelId="{28514E4B-0315-4FA9-8B20-1A0A7C1C68C4}" type="presParOf" srcId="{C7BBEF32-7BDB-4579-9FB3-6ECA51FCD6D8}" destId="{E832AA01-4C99-49DC-B633-EABCCD92B4AC}" srcOrd="23" destOrd="0" presId="urn:microsoft.com/office/officeart/2005/8/layout/list1"/>
    <dgm:cxn modelId="{3ECEACDD-4289-4078-BE49-77BA69C03205}" type="presParOf" srcId="{C7BBEF32-7BDB-4579-9FB3-6ECA51FCD6D8}" destId="{990091F4-D9CC-4CA7-B3C8-4ACC6C151F24}" srcOrd="24" destOrd="0" presId="urn:microsoft.com/office/officeart/2005/8/layout/list1"/>
    <dgm:cxn modelId="{B54FEC15-EBC3-4141-A00E-E029BEA0974B}" type="presParOf" srcId="{990091F4-D9CC-4CA7-B3C8-4ACC6C151F24}" destId="{1A1E4BEF-48CB-4EAF-9CCE-A586D32B949E}" srcOrd="0" destOrd="0" presId="urn:microsoft.com/office/officeart/2005/8/layout/list1"/>
    <dgm:cxn modelId="{213623D2-9A3F-476B-A4C5-74D1313421FF}" type="presParOf" srcId="{990091F4-D9CC-4CA7-B3C8-4ACC6C151F24}" destId="{5D82A708-B492-4022-9C88-1FFEE36DCE1B}" srcOrd="1" destOrd="0" presId="urn:microsoft.com/office/officeart/2005/8/layout/list1"/>
    <dgm:cxn modelId="{194E74DE-00E6-407B-BB85-FE04B26BF66B}" type="presParOf" srcId="{C7BBEF32-7BDB-4579-9FB3-6ECA51FCD6D8}" destId="{0DF0D165-FE14-4D75-8D5D-2F45471F2720}" srcOrd="25" destOrd="0" presId="urn:microsoft.com/office/officeart/2005/8/layout/list1"/>
    <dgm:cxn modelId="{38617835-5CBF-405C-B418-1799C896F61A}" type="presParOf" srcId="{C7BBEF32-7BDB-4579-9FB3-6ECA51FCD6D8}" destId="{E0BA5FFA-1F86-4C9F-82C8-1BB484A7822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5925F7-236E-4B1E-86B9-7B991ED0076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3099E3-FD4F-44EB-B480-2A137AE18901}">
      <dgm:prSet/>
      <dgm:spPr/>
      <dgm:t>
        <a:bodyPr/>
        <a:lstStyle/>
        <a:p>
          <a:r>
            <a:rPr lang="en-GB" dirty="0"/>
            <a:t>244 patients seen.</a:t>
          </a:r>
          <a:endParaRPr lang="en-US" dirty="0"/>
        </a:p>
      </dgm:t>
    </dgm:pt>
    <dgm:pt modelId="{ED31E34D-7DC2-4C15-9EE3-E9DEBC738A8F}" type="parTrans" cxnId="{557B1BC7-4057-4EEC-95F3-E17B0AA466FD}">
      <dgm:prSet/>
      <dgm:spPr/>
      <dgm:t>
        <a:bodyPr/>
        <a:lstStyle/>
        <a:p>
          <a:endParaRPr lang="en-US"/>
        </a:p>
      </dgm:t>
    </dgm:pt>
    <dgm:pt modelId="{33F11BF2-7795-4293-83F6-E8D80600F747}" type="sibTrans" cxnId="{557B1BC7-4057-4EEC-95F3-E17B0AA466FD}">
      <dgm:prSet/>
      <dgm:spPr/>
      <dgm:t>
        <a:bodyPr/>
        <a:lstStyle/>
        <a:p>
          <a:endParaRPr lang="en-US"/>
        </a:p>
      </dgm:t>
    </dgm:pt>
    <dgm:pt modelId="{06258433-0BA6-42D1-A86B-5039E16CA116}">
      <dgm:prSet/>
      <dgm:spPr/>
      <dgm:t>
        <a:bodyPr/>
        <a:lstStyle/>
        <a:p>
          <a:r>
            <a:rPr lang="en-GB" dirty="0"/>
            <a:t>105 skin samples sent for histology.</a:t>
          </a:r>
          <a:endParaRPr lang="en-US" dirty="0"/>
        </a:p>
      </dgm:t>
    </dgm:pt>
    <dgm:pt modelId="{57A7A5BB-A457-458C-BC1B-3360F41D6D93}" type="parTrans" cxnId="{620BC170-5BF7-4497-81AB-C9604690A1C6}">
      <dgm:prSet/>
      <dgm:spPr/>
      <dgm:t>
        <a:bodyPr/>
        <a:lstStyle/>
        <a:p>
          <a:endParaRPr lang="en-US"/>
        </a:p>
      </dgm:t>
    </dgm:pt>
    <dgm:pt modelId="{961F140B-61B8-4888-A13D-447B115F834F}" type="sibTrans" cxnId="{620BC170-5BF7-4497-81AB-C9604690A1C6}">
      <dgm:prSet/>
      <dgm:spPr/>
      <dgm:t>
        <a:bodyPr/>
        <a:lstStyle/>
        <a:p>
          <a:endParaRPr lang="en-US"/>
        </a:p>
      </dgm:t>
    </dgm:pt>
    <dgm:pt modelId="{27FF96D3-9655-436B-A2E5-D31A401A5C5A}">
      <dgm:prSet/>
      <dgm:spPr/>
      <dgm:t>
        <a:bodyPr/>
        <a:lstStyle/>
        <a:p>
          <a:r>
            <a:rPr lang="en-GB" dirty="0"/>
            <a:t>90.5% clinical accuracy.</a:t>
          </a:r>
          <a:endParaRPr lang="en-US" dirty="0"/>
        </a:p>
      </dgm:t>
    </dgm:pt>
    <dgm:pt modelId="{D59D9E5A-367D-4FE3-A4C0-5726A3C8D2FF}" type="parTrans" cxnId="{1875A617-358C-4C94-9F7F-4895E26824A6}">
      <dgm:prSet/>
      <dgm:spPr/>
      <dgm:t>
        <a:bodyPr/>
        <a:lstStyle/>
        <a:p>
          <a:endParaRPr lang="en-US"/>
        </a:p>
      </dgm:t>
    </dgm:pt>
    <dgm:pt modelId="{91E43589-C56D-48A8-87C7-95169E82B40D}" type="sibTrans" cxnId="{1875A617-358C-4C94-9F7F-4895E26824A6}">
      <dgm:prSet/>
      <dgm:spPr/>
      <dgm:t>
        <a:bodyPr/>
        <a:lstStyle/>
        <a:p>
          <a:endParaRPr lang="en-US"/>
        </a:p>
      </dgm:t>
    </dgm:pt>
    <dgm:pt modelId="{30C8E1C1-AC2D-4844-9252-9973C71DE128}">
      <dgm:prSet/>
      <dgm:spPr/>
      <dgm:t>
        <a:bodyPr/>
        <a:lstStyle/>
        <a:p>
          <a:r>
            <a:rPr lang="en-GB" dirty="0"/>
            <a:t>100% appropriate lesion management.</a:t>
          </a:r>
          <a:endParaRPr lang="en-US" dirty="0"/>
        </a:p>
      </dgm:t>
    </dgm:pt>
    <dgm:pt modelId="{B1C62737-B772-4108-A1B0-9A199294E287}" type="parTrans" cxnId="{9F25BBFE-2392-4350-9120-B52C0854960F}">
      <dgm:prSet/>
      <dgm:spPr/>
      <dgm:t>
        <a:bodyPr/>
        <a:lstStyle/>
        <a:p>
          <a:endParaRPr lang="en-US"/>
        </a:p>
      </dgm:t>
    </dgm:pt>
    <dgm:pt modelId="{A9877196-D5C6-4FB6-930E-AE3447DE6AE0}" type="sibTrans" cxnId="{9F25BBFE-2392-4350-9120-B52C0854960F}">
      <dgm:prSet/>
      <dgm:spPr/>
      <dgm:t>
        <a:bodyPr/>
        <a:lstStyle/>
        <a:p>
          <a:endParaRPr lang="en-US"/>
        </a:p>
      </dgm:t>
    </dgm:pt>
    <dgm:pt modelId="{5B840E97-9132-4ABE-A2B3-630AE4C670A0}" type="pres">
      <dgm:prSet presAssocID="{B15925F7-236E-4B1E-86B9-7B991ED007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E6D4C5E-3C2F-4C6B-9788-BCFDCF79271B}" type="pres">
      <dgm:prSet presAssocID="{A73099E3-FD4F-44EB-B480-2A137AE18901}" presName="parentLin" presStyleCnt="0"/>
      <dgm:spPr/>
    </dgm:pt>
    <dgm:pt modelId="{ADCF09DF-C597-499F-9E74-15FF07DD96B2}" type="pres">
      <dgm:prSet presAssocID="{A73099E3-FD4F-44EB-B480-2A137AE18901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0A545631-5A11-4A75-97A3-EF39EBCC7FBC}" type="pres">
      <dgm:prSet presAssocID="{A73099E3-FD4F-44EB-B480-2A137AE1890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15824B-517E-4510-BAD1-FDD4842CCF90}" type="pres">
      <dgm:prSet presAssocID="{A73099E3-FD4F-44EB-B480-2A137AE18901}" presName="negativeSpace" presStyleCnt="0"/>
      <dgm:spPr/>
    </dgm:pt>
    <dgm:pt modelId="{EE39E1B2-F7A0-47D1-A40A-86665B5DB3AB}" type="pres">
      <dgm:prSet presAssocID="{A73099E3-FD4F-44EB-B480-2A137AE18901}" presName="childText" presStyleLbl="conFgAcc1" presStyleIdx="0" presStyleCnt="4">
        <dgm:presLayoutVars>
          <dgm:bulletEnabled val="1"/>
        </dgm:presLayoutVars>
      </dgm:prSet>
      <dgm:spPr/>
    </dgm:pt>
    <dgm:pt modelId="{6DFDA4E1-BD23-4C7F-9895-E0E3D589AFB7}" type="pres">
      <dgm:prSet presAssocID="{33F11BF2-7795-4293-83F6-E8D80600F747}" presName="spaceBetweenRectangles" presStyleCnt="0"/>
      <dgm:spPr/>
    </dgm:pt>
    <dgm:pt modelId="{70C3E0DA-956C-4D47-9C9A-8DE296EFEBE6}" type="pres">
      <dgm:prSet presAssocID="{06258433-0BA6-42D1-A86B-5039E16CA116}" presName="parentLin" presStyleCnt="0"/>
      <dgm:spPr/>
    </dgm:pt>
    <dgm:pt modelId="{9EBC29E7-0BC4-4F6A-B5BE-142CBB6543E6}" type="pres">
      <dgm:prSet presAssocID="{06258433-0BA6-42D1-A86B-5039E16CA116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6081C477-76F3-466B-AFEF-ABC16F7C29E9}" type="pres">
      <dgm:prSet presAssocID="{06258433-0BA6-42D1-A86B-5039E16CA11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9AED3A-103C-4D1A-AD60-CFC3F68A2DB6}" type="pres">
      <dgm:prSet presAssocID="{06258433-0BA6-42D1-A86B-5039E16CA116}" presName="negativeSpace" presStyleCnt="0"/>
      <dgm:spPr/>
    </dgm:pt>
    <dgm:pt modelId="{75DCAFB3-C3DE-4A41-82F2-B2402C8949D0}" type="pres">
      <dgm:prSet presAssocID="{06258433-0BA6-42D1-A86B-5039E16CA116}" presName="childText" presStyleLbl="conFgAcc1" presStyleIdx="1" presStyleCnt="4">
        <dgm:presLayoutVars>
          <dgm:bulletEnabled val="1"/>
        </dgm:presLayoutVars>
      </dgm:prSet>
      <dgm:spPr/>
    </dgm:pt>
    <dgm:pt modelId="{BB4A667F-C608-4288-8661-B20673B9514D}" type="pres">
      <dgm:prSet presAssocID="{961F140B-61B8-4888-A13D-447B115F834F}" presName="spaceBetweenRectangles" presStyleCnt="0"/>
      <dgm:spPr/>
    </dgm:pt>
    <dgm:pt modelId="{C647DFE7-B6AB-4B95-A46C-CD2A01F761F5}" type="pres">
      <dgm:prSet presAssocID="{27FF96D3-9655-436B-A2E5-D31A401A5C5A}" presName="parentLin" presStyleCnt="0"/>
      <dgm:spPr/>
    </dgm:pt>
    <dgm:pt modelId="{37D83D14-BA86-4AFA-86F7-1D1819D4DA5B}" type="pres">
      <dgm:prSet presAssocID="{27FF96D3-9655-436B-A2E5-D31A401A5C5A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A5331CB1-E4B8-4C35-B034-293E6B6E15AF}" type="pres">
      <dgm:prSet presAssocID="{27FF96D3-9655-436B-A2E5-D31A401A5C5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2DE8E1-A94E-4784-BAC8-72FE1F6E45CB}" type="pres">
      <dgm:prSet presAssocID="{27FF96D3-9655-436B-A2E5-D31A401A5C5A}" presName="negativeSpace" presStyleCnt="0"/>
      <dgm:spPr/>
    </dgm:pt>
    <dgm:pt modelId="{BA95E367-CABE-4CAF-905D-4B833EEC07EF}" type="pres">
      <dgm:prSet presAssocID="{27FF96D3-9655-436B-A2E5-D31A401A5C5A}" presName="childText" presStyleLbl="conFgAcc1" presStyleIdx="2" presStyleCnt="4">
        <dgm:presLayoutVars>
          <dgm:bulletEnabled val="1"/>
        </dgm:presLayoutVars>
      </dgm:prSet>
      <dgm:spPr/>
    </dgm:pt>
    <dgm:pt modelId="{A3AF2330-5343-4F91-A6D4-B50511D2BEE7}" type="pres">
      <dgm:prSet presAssocID="{91E43589-C56D-48A8-87C7-95169E82B40D}" presName="spaceBetweenRectangles" presStyleCnt="0"/>
      <dgm:spPr/>
    </dgm:pt>
    <dgm:pt modelId="{26AB8BC6-6FE1-4309-94B9-14A9CBEECFF7}" type="pres">
      <dgm:prSet presAssocID="{30C8E1C1-AC2D-4844-9252-9973C71DE128}" presName="parentLin" presStyleCnt="0"/>
      <dgm:spPr/>
    </dgm:pt>
    <dgm:pt modelId="{BFA47A88-8A43-4BA9-882F-332C11598128}" type="pres">
      <dgm:prSet presAssocID="{30C8E1C1-AC2D-4844-9252-9973C71DE128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6149ED2D-EFFD-48D1-ADCE-579367F9C244}" type="pres">
      <dgm:prSet presAssocID="{30C8E1C1-AC2D-4844-9252-9973C71DE12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832973-64E3-4831-8436-96335E72AFCD}" type="pres">
      <dgm:prSet presAssocID="{30C8E1C1-AC2D-4844-9252-9973C71DE128}" presName="negativeSpace" presStyleCnt="0"/>
      <dgm:spPr/>
    </dgm:pt>
    <dgm:pt modelId="{D9D924CF-42C1-4AAC-A55F-FDC01B609D0A}" type="pres">
      <dgm:prSet presAssocID="{30C8E1C1-AC2D-4844-9252-9973C71DE12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57B1BC7-4057-4EEC-95F3-E17B0AA466FD}" srcId="{B15925F7-236E-4B1E-86B9-7B991ED00763}" destId="{A73099E3-FD4F-44EB-B480-2A137AE18901}" srcOrd="0" destOrd="0" parTransId="{ED31E34D-7DC2-4C15-9EE3-E9DEBC738A8F}" sibTransId="{33F11BF2-7795-4293-83F6-E8D80600F747}"/>
    <dgm:cxn modelId="{9F25BBFE-2392-4350-9120-B52C0854960F}" srcId="{B15925F7-236E-4B1E-86B9-7B991ED00763}" destId="{30C8E1C1-AC2D-4844-9252-9973C71DE128}" srcOrd="3" destOrd="0" parTransId="{B1C62737-B772-4108-A1B0-9A199294E287}" sibTransId="{A9877196-D5C6-4FB6-930E-AE3447DE6AE0}"/>
    <dgm:cxn modelId="{94C20902-72B5-4A64-8658-15F367C7644F}" type="presOf" srcId="{27FF96D3-9655-436B-A2E5-D31A401A5C5A}" destId="{A5331CB1-E4B8-4C35-B034-293E6B6E15AF}" srcOrd="1" destOrd="0" presId="urn:microsoft.com/office/officeart/2005/8/layout/list1"/>
    <dgm:cxn modelId="{C3363DB8-8811-40EF-9FA2-F49B380ABC41}" type="presOf" srcId="{30C8E1C1-AC2D-4844-9252-9973C71DE128}" destId="{BFA47A88-8A43-4BA9-882F-332C11598128}" srcOrd="0" destOrd="0" presId="urn:microsoft.com/office/officeart/2005/8/layout/list1"/>
    <dgm:cxn modelId="{1875A617-358C-4C94-9F7F-4895E26824A6}" srcId="{B15925F7-236E-4B1E-86B9-7B991ED00763}" destId="{27FF96D3-9655-436B-A2E5-D31A401A5C5A}" srcOrd="2" destOrd="0" parTransId="{D59D9E5A-367D-4FE3-A4C0-5726A3C8D2FF}" sibTransId="{91E43589-C56D-48A8-87C7-95169E82B40D}"/>
    <dgm:cxn modelId="{28032432-6DAB-467C-ADD7-29661281AEBD}" type="presOf" srcId="{30C8E1C1-AC2D-4844-9252-9973C71DE128}" destId="{6149ED2D-EFFD-48D1-ADCE-579367F9C244}" srcOrd="1" destOrd="0" presId="urn:microsoft.com/office/officeart/2005/8/layout/list1"/>
    <dgm:cxn modelId="{620BC170-5BF7-4497-81AB-C9604690A1C6}" srcId="{B15925F7-236E-4B1E-86B9-7B991ED00763}" destId="{06258433-0BA6-42D1-A86B-5039E16CA116}" srcOrd="1" destOrd="0" parTransId="{57A7A5BB-A457-458C-BC1B-3360F41D6D93}" sibTransId="{961F140B-61B8-4888-A13D-447B115F834F}"/>
    <dgm:cxn modelId="{9DF3552B-DFE5-405D-8B57-9C4A38C8C2E5}" type="presOf" srcId="{A73099E3-FD4F-44EB-B480-2A137AE18901}" destId="{0A545631-5A11-4A75-97A3-EF39EBCC7FBC}" srcOrd="1" destOrd="0" presId="urn:microsoft.com/office/officeart/2005/8/layout/list1"/>
    <dgm:cxn modelId="{42D5E978-489A-4F88-A022-EC7103499BB9}" type="presOf" srcId="{A73099E3-FD4F-44EB-B480-2A137AE18901}" destId="{ADCF09DF-C597-499F-9E74-15FF07DD96B2}" srcOrd="0" destOrd="0" presId="urn:microsoft.com/office/officeart/2005/8/layout/list1"/>
    <dgm:cxn modelId="{8A7F9A19-ADA7-42A1-A924-0E68B6F51240}" type="presOf" srcId="{06258433-0BA6-42D1-A86B-5039E16CA116}" destId="{6081C477-76F3-466B-AFEF-ABC16F7C29E9}" srcOrd="1" destOrd="0" presId="urn:microsoft.com/office/officeart/2005/8/layout/list1"/>
    <dgm:cxn modelId="{DAEC528C-7754-4FFD-BC49-721FB3BB0DFB}" type="presOf" srcId="{27FF96D3-9655-436B-A2E5-D31A401A5C5A}" destId="{37D83D14-BA86-4AFA-86F7-1D1819D4DA5B}" srcOrd="0" destOrd="0" presId="urn:microsoft.com/office/officeart/2005/8/layout/list1"/>
    <dgm:cxn modelId="{4278A196-4FDB-4E79-9D26-09133BE6E44D}" type="presOf" srcId="{06258433-0BA6-42D1-A86B-5039E16CA116}" destId="{9EBC29E7-0BC4-4F6A-B5BE-142CBB6543E6}" srcOrd="0" destOrd="0" presId="urn:microsoft.com/office/officeart/2005/8/layout/list1"/>
    <dgm:cxn modelId="{16D7A5F5-CFD3-484C-8274-9118E58D2179}" type="presOf" srcId="{B15925F7-236E-4B1E-86B9-7B991ED00763}" destId="{5B840E97-9132-4ABE-A2B3-630AE4C670A0}" srcOrd="0" destOrd="0" presId="urn:microsoft.com/office/officeart/2005/8/layout/list1"/>
    <dgm:cxn modelId="{B21FCB5D-DF93-453B-A93B-44AE3265DAA2}" type="presParOf" srcId="{5B840E97-9132-4ABE-A2B3-630AE4C670A0}" destId="{9E6D4C5E-3C2F-4C6B-9788-BCFDCF79271B}" srcOrd="0" destOrd="0" presId="urn:microsoft.com/office/officeart/2005/8/layout/list1"/>
    <dgm:cxn modelId="{870A09E2-7315-496B-919C-119E0A62A715}" type="presParOf" srcId="{9E6D4C5E-3C2F-4C6B-9788-BCFDCF79271B}" destId="{ADCF09DF-C597-499F-9E74-15FF07DD96B2}" srcOrd="0" destOrd="0" presId="urn:microsoft.com/office/officeart/2005/8/layout/list1"/>
    <dgm:cxn modelId="{0B6A3E54-9F0E-4A8D-88D1-45BC19717505}" type="presParOf" srcId="{9E6D4C5E-3C2F-4C6B-9788-BCFDCF79271B}" destId="{0A545631-5A11-4A75-97A3-EF39EBCC7FBC}" srcOrd="1" destOrd="0" presId="urn:microsoft.com/office/officeart/2005/8/layout/list1"/>
    <dgm:cxn modelId="{019D2D11-A15F-41F0-91E7-F5A6EA13281D}" type="presParOf" srcId="{5B840E97-9132-4ABE-A2B3-630AE4C670A0}" destId="{AA15824B-517E-4510-BAD1-FDD4842CCF90}" srcOrd="1" destOrd="0" presId="urn:microsoft.com/office/officeart/2005/8/layout/list1"/>
    <dgm:cxn modelId="{C10DEFDB-00F1-42DF-B304-57F593E7C37F}" type="presParOf" srcId="{5B840E97-9132-4ABE-A2B3-630AE4C670A0}" destId="{EE39E1B2-F7A0-47D1-A40A-86665B5DB3AB}" srcOrd="2" destOrd="0" presId="urn:microsoft.com/office/officeart/2005/8/layout/list1"/>
    <dgm:cxn modelId="{3429568A-77DC-4C7F-85F0-68B31E936004}" type="presParOf" srcId="{5B840E97-9132-4ABE-A2B3-630AE4C670A0}" destId="{6DFDA4E1-BD23-4C7F-9895-E0E3D589AFB7}" srcOrd="3" destOrd="0" presId="urn:microsoft.com/office/officeart/2005/8/layout/list1"/>
    <dgm:cxn modelId="{56BFE772-DE8D-46F9-A544-1794F47EC53E}" type="presParOf" srcId="{5B840E97-9132-4ABE-A2B3-630AE4C670A0}" destId="{70C3E0DA-956C-4D47-9C9A-8DE296EFEBE6}" srcOrd="4" destOrd="0" presId="urn:microsoft.com/office/officeart/2005/8/layout/list1"/>
    <dgm:cxn modelId="{A725D462-9FD5-4458-9E27-FEA6EAFE4E85}" type="presParOf" srcId="{70C3E0DA-956C-4D47-9C9A-8DE296EFEBE6}" destId="{9EBC29E7-0BC4-4F6A-B5BE-142CBB6543E6}" srcOrd="0" destOrd="0" presId="urn:microsoft.com/office/officeart/2005/8/layout/list1"/>
    <dgm:cxn modelId="{312E50C5-43DA-4A3B-B810-8F06FD6DF1F7}" type="presParOf" srcId="{70C3E0DA-956C-4D47-9C9A-8DE296EFEBE6}" destId="{6081C477-76F3-466B-AFEF-ABC16F7C29E9}" srcOrd="1" destOrd="0" presId="urn:microsoft.com/office/officeart/2005/8/layout/list1"/>
    <dgm:cxn modelId="{91F4E493-4027-47C9-A08A-CA8D7F37CCD2}" type="presParOf" srcId="{5B840E97-9132-4ABE-A2B3-630AE4C670A0}" destId="{0D9AED3A-103C-4D1A-AD60-CFC3F68A2DB6}" srcOrd="5" destOrd="0" presId="urn:microsoft.com/office/officeart/2005/8/layout/list1"/>
    <dgm:cxn modelId="{0593D33D-7CC2-425C-B05A-DDA4A5FCE789}" type="presParOf" srcId="{5B840E97-9132-4ABE-A2B3-630AE4C670A0}" destId="{75DCAFB3-C3DE-4A41-82F2-B2402C8949D0}" srcOrd="6" destOrd="0" presId="urn:microsoft.com/office/officeart/2005/8/layout/list1"/>
    <dgm:cxn modelId="{DF992750-78C2-438A-94DB-E1040EB5A0BD}" type="presParOf" srcId="{5B840E97-9132-4ABE-A2B3-630AE4C670A0}" destId="{BB4A667F-C608-4288-8661-B20673B9514D}" srcOrd="7" destOrd="0" presId="urn:microsoft.com/office/officeart/2005/8/layout/list1"/>
    <dgm:cxn modelId="{9857A70D-F41C-494C-B6FB-CC66ED4FC74B}" type="presParOf" srcId="{5B840E97-9132-4ABE-A2B3-630AE4C670A0}" destId="{C647DFE7-B6AB-4B95-A46C-CD2A01F761F5}" srcOrd="8" destOrd="0" presId="urn:microsoft.com/office/officeart/2005/8/layout/list1"/>
    <dgm:cxn modelId="{32745C70-2351-41A9-8A36-C91ADEC1B2C2}" type="presParOf" srcId="{C647DFE7-B6AB-4B95-A46C-CD2A01F761F5}" destId="{37D83D14-BA86-4AFA-86F7-1D1819D4DA5B}" srcOrd="0" destOrd="0" presId="urn:microsoft.com/office/officeart/2005/8/layout/list1"/>
    <dgm:cxn modelId="{D8B1B621-D317-41B6-B9FB-AF8B808DFC55}" type="presParOf" srcId="{C647DFE7-B6AB-4B95-A46C-CD2A01F761F5}" destId="{A5331CB1-E4B8-4C35-B034-293E6B6E15AF}" srcOrd="1" destOrd="0" presId="urn:microsoft.com/office/officeart/2005/8/layout/list1"/>
    <dgm:cxn modelId="{E32C073F-8D5B-4532-A1A9-2EC903F15230}" type="presParOf" srcId="{5B840E97-9132-4ABE-A2B3-630AE4C670A0}" destId="{052DE8E1-A94E-4784-BAC8-72FE1F6E45CB}" srcOrd="9" destOrd="0" presId="urn:microsoft.com/office/officeart/2005/8/layout/list1"/>
    <dgm:cxn modelId="{3029DAAA-CFEC-4ED2-8699-0BF7B73C3B4B}" type="presParOf" srcId="{5B840E97-9132-4ABE-A2B3-630AE4C670A0}" destId="{BA95E367-CABE-4CAF-905D-4B833EEC07EF}" srcOrd="10" destOrd="0" presId="urn:microsoft.com/office/officeart/2005/8/layout/list1"/>
    <dgm:cxn modelId="{0611138D-E7C7-4781-A354-22550EE30D3F}" type="presParOf" srcId="{5B840E97-9132-4ABE-A2B3-630AE4C670A0}" destId="{A3AF2330-5343-4F91-A6D4-B50511D2BEE7}" srcOrd="11" destOrd="0" presId="urn:microsoft.com/office/officeart/2005/8/layout/list1"/>
    <dgm:cxn modelId="{A8E6A38D-7CC2-4220-BFA2-CA60E5521B55}" type="presParOf" srcId="{5B840E97-9132-4ABE-A2B3-630AE4C670A0}" destId="{26AB8BC6-6FE1-4309-94B9-14A9CBEECFF7}" srcOrd="12" destOrd="0" presId="urn:microsoft.com/office/officeart/2005/8/layout/list1"/>
    <dgm:cxn modelId="{D25078AD-FD35-4BC5-8D8C-810422DDE9A8}" type="presParOf" srcId="{26AB8BC6-6FE1-4309-94B9-14A9CBEECFF7}" destId="{BFA47A88-8A43-4BA9-882F-332C11598128}" srcOrd="0" destOrd="0" presId="urn:microsoft.com/office/officeart/2005/8/layout/list1"/>
    <dgm:cxn modelId="{839483C0-3147-4A38-A27C-C29A82498B07}" type="presParOf" srcId="{26AB8BC6-6FE1-4309-94B9-14A9CBEECFF7}" destId="{6149ED2D-EFFD-48D1-ADCE-579367F9C244}" srcOrd="1" destOrd="0" presId="urn:microsoft.com/office/officeart/2005/8/layout/list1"/>
    <dgm:cxn modelId="{A09F0762-034E-4006-A528-DB246DCC827B}" type="presParOf" srcId="{5B840E97-9132-4ABE-A2B3-630AE4C670A0}" destId="{93832973-64E3-4831-8436-96335E72AFCD}" srcOrd="13" destOrd="0" presId="urn:microsoft.com/office/officeart/2005/8/layout/list1"/>
    <dgm:cxn modelId="{951EFBC8-E205-4AEC-83CE-BBE70AE1D5D6}" type="presParOf" srcId="{5B840E97-9132-4ABE-A2B3-630AE4C670A0}" destId="{D9D924CF-42C1-4AAC-A55F-FDC01B609D0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698A19-9C4E-4794-9AC0-B3EB51D56F6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259706-7576-471C-AEA5-A96A624646C0}">
      <dgm:prSet/>
      <dgm:spPr/>
      <dgm:t>
        <a:bodyPr/>
        <a:lstStyle/>
        <a:p>
          <a:r>
            <a:rPr lang="en-GB" dirty="0"/>
            <a:t>Speedier pathology results. </a:t>
          </a:r>
          <a:endParaRPr lang="en-US" dirty="0"/>
        </a:p>
      </dgm:t>
    </dgm:pt>
    <dgm:pt modelId="{08E69FE4-8F33-4C81-B812-EF68F45E9580}" type="parTrans" cxnId="{FED64403-0E92-4740-A148-F593FD133200}">
      <dgm:prSet/>
      <dgm:spPr/>
      <dgm:t>
        <a:bodyPr/>
        <a:lstStyle/>
        <a:p>
          <a:endParaRPr lang="en-US"/>
        </a:p>
      </dgm:t>
    </dgm:pt>
    <dgm:pt modelId="{2521CF62-28E1-4F8D-A852-EB9467B37241}" type="sibTrans" cxnId="{FED64403-0E92-4740-A148-F593FD133200}">
      <dgm:prSet/>
      <dgm:spPr/>
      <dgm:t>
        <a:bodyPr/>
        <a:lstStyle/>
        <a:p>
          <a:endParaRPr lang="en-US"/>
        </a:p>
      </dgm:t>
    </dgm:pt>
    <dgm:pt modelId="{3376DB5E-7490-441D-A75E-4EE9AC2CF902}">
      <dgm:prSet/>
      <dgm:spPr/>
      <dgm:t>
        <a:bodyPr/>
        <a:lstStyle/>
        <a:p>
          <a:r>
            <a:rPr lang="en-GB" dirty="0"/>
            <a:t>Less time to wait for diagnosis.</a:t>
          </a:r>
          <a:endParaRPr lang="en-US" dirty="0"/>
        </a:p>
      </dgm:t>
    </dgm:pt>
    <dgm:pt modelId="{287AC4BC-6DC7-44C6-85FC-D55E6F2B1A7F}" type="parTrans" cxnId="{926305D6-A412-4143-A6CC-75EBA1A276B3}">
      <dgm:prSet/>
      <dgm:spPr/>
      <dgm:t>
        <a:bodyPr/>
        <a:lstStyle/>
        <a:p>
          <a:endParaRPr lang="en-US"/>
        </a:p>
      </dgm:t>
    </dgm:pt>
    <dgm:pt modelId="{73FBFABD-8BD1-48B0-BD05-5B8FF4E9049A}" type="sibTrans" cxnId="{926305D6-A412-4143-A6CC-75EBA1A276B3}">
      <dgm:prSet/>
      <dgm:spPr/>
      <dgm:t>
        <a:bodyPr/>
        <a:lstStyle/>
        <a:p>
          <a:endParaRPr lang="en-US"/>
        </a:p>
      </dgm:t>
    </dgm:pt>
    <dgm:pt modelId="{C9F5810E-EA87-4904-96E0-63B65E2ABCE7}">
      <dgm:prSet/>
      <dgm:spPr/>
      <dgm:t>
        <a:bodyPr/>
        <a:lstStyle/>
        <a:p>
          <a:r>
            <a:rPr lang="en-GB" dirty="0"/>
            <a:t>Shorter period for treatment planning.</a:t>
          </a:r>
          <a:endParaRPr lang="en-US" dirty="0"/>
        </a:p>
      </dgm:t>
    </dgm:pt>
    <dgm:pt modelId="{A9C3EA47-A7EA-478A-AD85-C2EC04B42D2D}" type="parTrans" cxnId="{E28A2EB4-2642-4C6F-9B11-8EE486405B7B}">
      <dgm:prSet/>
      <dgm:spPr/>
      <dgm:t>
        <a:bodyPr/>
        <a:lstStyle/>
        <a:p>
          <a:endParaRPr lang="en-US"/>
        </a:p>
      </dgm:t>
    </dgm:pt>
    <dgm:pt modelId="{28493EA1-97F2-41FA-BC72-093E3232FA8A}" type="sibTrans" cxnId="{E28A2EB4-2642-4C6F-9B11-8EE486405B7B}">
      <dgm:prSet/>
      <dgm:spPr/>
      <dgm:t>
        <a:bodyPr/>
        <a:lstStyle/>
        <a:p>
          <a:endParaRPr lang="en-US"/>
        </a:p>
      </dgm:t>
    </dgm:pt>
    <dgm:pt modelId="{F2573462-5F30-454E-8304-51DA1469E3F1}">
      <dgm:prSet/>
      <dgm:spPr/>
      <dgm:t>
        <a:bodyPr/>
        <a:lstStyle/>
        <a:p>
          <a:r>
            <a:rPr lang="en-GB" dirty="0"/>
            <a:t>Feeling of ownership of clinic.</a:t>
          </a:r>
          <a:endParaRPr lang="en-US" dirty="0"/>
        </a:p>
      </dgm:t>
    </dgm:pt>
    <dgm:pt modelId="{C4E6DC53-C3FE-479D-96A1-43E78F707F97}" type="parTrans" cxnId="{E59EE804-21CB-47EE-84DF-F6615A844D4D}">
      <dgm:prSet/>
      <dgm:spPr/>
      <dgm:t>
        <a:bodyPr/>
        <a:lstStyle/>
        <a:p>
          <a:endParaRPr lang="en-US"/>
        </a:p>
      </dgm:t>
    </dgm:pt>
    <dgm:pt modelId="{62113229-8C55-499C-81E6-834547D0929F}" type="sibTrans" cxnId="{E59EE804-21CB-47EE-84DF-F6615A844D4D}">
      <dgm:prSet/>
      <dgm:spPr/>
      <dgm:t>
        <a:bodyPr/>
        <a:lstStyle/>
        <a:p>
          <a:endParaRPr lang="en-US"/>
        </a:p>
      </dgm:t>
    </dgm:pt>
    <dgm:pt modelId="{F42555BB-5D57-406C-A9F8-F01EE61AFBE3}">
      <dgm:prSet/>
      <dgm:spPr/>
      <dgm:t>
        <a:bodyPr/>
        <a:lstStyle/>
        <a:p>
          <a:r>
            <a:rPr lang="en-GB" dirty="0"/>
            <a:t>Feeling of engagement.</a:t>
          </a:r>
          <a:endParaRPr lang="en-US" dirty="0"/>
        </a:p>
      </dgm:t>
    </dgm:pt>
    <dgm:pt modelId="{4D513834-C32E-49DB-AEA4-7170AEEA1611}" type="parTrans" cxnId="{9754CF53-F2B1-4DD0-98B9-7B25BCDCEF75}">
      <dgm:prSet/>
      <dgm:spPr/>
      <dgm:t>
        <a:bodyPr/>
        <a:lstStyle/>
        <a:p>
          <a:endParaRPr lang="en-US"/>
        </a:p>
      </dgm:t>
    </dgm:pt>
    <dgm:pt modelId="{A1C150AE-37D2-4BB6-A53A-3838E8939B40}" type="sibTrans" cxnId="{9754CF53-F2B1-4DD0-98B9-7B25BCDCEF75}">
      <dgm:prSet/>
      <dgm:spPr/>
      <dgm:t>
        <a:bodyPr/>
        <a:lstStyle/>
        <a:p>
          <a:endParaRPr lang="en-US"/>
        </a:p>
      </dgm:t>
    </dgm:pt>
    <dgm:pt modelId="{529EA209-0A02-4CDA-819E-76DD3A9AE1A6}">
      <dgm:prSet/>
      <dgm:spPr/>
      <dgm:t>
        <a:bodyPr/>
        <a:lstStyle/>
        <a:p>
          <a:r>
            <a:rPr lang="en-GB" dirty="0"/>
            <a:t>Feeling of pride.</a:t>
          </a:r>
          <a:endParaRPr lang="en-US" dirty="0"/>
        </a:p>
      </dgm:t>
    </dgm:pt>
    <dgm:pt modelId="{AC2221A2-1581-4246-86E8-DCACD02D980F}" type="parTrans" cxnId="{B2B267F8-FBD8-4C59-AB6F-A70783441218}">
      <dgm:prSet/>
      <dgm:spPr/>
      <dgm:t>
        <a:bodyPr/>
        <a:lstStyle/>
        <a:p>
          <a:endParaRPr lang="en-US"/>
        </a:p>
      </dgm:t>
    </dgm:pt>
    <dgm:pt modelId="{7BADAB77-16E6-472C-9D57-A3259837C4EE}" type="sibTrans" cxnId="{B2B267F8-FBD8-4C59-AB6F-A70783441218}">
      <dgm:prSet/>
      <dgm:spPr/>
      <dgm:t>
        <a:bodyPr/>
        <a:lstStyle/>
        <a:p>
          <a:endParaRPr lang="en-US"/>
        </a:p>
      </dgm:t>
    </dgm:pt>
    <dgm:pt modelId="{43714A90-3A62-4ED0-A466-848BC156536B}">
      <dgm:prSet/>
      <dgm:spPr/>
      <dgm:t>
        <a:bodyPr/>
        <a:lstStyle/>
        <a:p>
          <a:r>
            <a:rPr lang="en-GB" dirty="0"/>
            <a:t>Clearer patient pathways. </a:t>
          </a:r>
          <a:endParaRPr lang="en-US" dirty="0"/>
        </a:p>
      </dgm:t>
    </dgm:pt>
    <dgm:pt modelId="{66EE17B7-C2AF-4CA5-ABCC-85366F417EDB}" type="parTrans" cxnId="{132528F2-E9E2-4DB0-BECB-F4C730C5FE72}">
      <dgm:prSet/>
      <dgm:spPr/>
      <dgm:t>
        <a:bodyPr/>
        <a:lstStyle/>
        <a:p>
          <a:endParaRPr lang="en-US"/>
        </a:p>
      </dgm:t>
    </dgm:pt>
    <dgm:pt modelId="{E0B7F394-F875-4F7B-99BA-59FB972F755D}" type="sibTrans" cxnId="{132528F2-E9E2-4DB0-BECB-F4C730C5FE72}">
      <dgm:prSet/>
      <dgm:spPr/>
      <dgm:t>
        <a:bodyPr/>
        <a:lstStyle/>
        <a:p>
          <a:endParaRPr lang="en-US"/>
        </a:p>
      </dgm:t>
    </dgm:pt>
    <dgm:pt modelId="{5B33A6BC-03D2-43F6-9C88-FAE05EFE2821}">
      <dgm:prSet/>
      <dgm:spPr/>
      <dgm:t>
        <a:bodyPr/>
        <a:lstStyle/>
        <a:p>
          <a:r>
            <a:rPr lang="en-GB" dirty="0"/>
            <a:t>Improved attitude of consultant team.</a:t>
          </a:r>
          <a:endParaRPr lang="en-US" dirty="0"/>
        </a:p>
      </dgm:t>
    </dgm:pt>
    <dgm:pt modelId="{162DD0FB-3095-414A-8F2A-9FF020AA1A44}" type="parTrans" cxnId="{F22C5161-EE84-46D0-9D0B-BD07E0EF2843}">
      <dgm:prSet/>
      <dgm:spPr/>
      <dgm:t>
        <a:bodyPr/>
        <a:lstStyle/>
        <a:p>
          <a:endParaRPr lang="en-US"/>
        </a:p>
      </dgm:t>
    </dgm:pt>
    <dgm:pt modelId="{22000D68-E57A-45E9-BBF6-21FE762F34F1}" type="sibTrans" cxnId="{F22C5161-EE84-46D0-9D0B-BD07E0EF2843}">
      <dgm:prSet/>
      <dgm:spPr/>
      <dgm:t>
        <a:bodyPr/>
        <a:lstStyle/>
        <a:p>
          <a:endParaRPr lang="en-US"/>
        </a:p>
      </dgm:t>
    </dgm:pt>
    <dgm:pt modelId="{6C669BF5-0535-4353-9810-502CDB7DD132}">
      <dgm:prSet/>
      <dgm:spPr/>
      <dgm:t>
        <a:bodyPr/>
        <a:lstStyle/>
        <a:p>
          <a:r>
            <a:rPr lang="en-GB" b="1" dirty="0"/>
            <a:t>Improved patient outcomes.</a:t>
          </a:r>
          <a:endParaRPr lang="en-US" dirty="0"/>
        </a:p>
      </dgm:t>
    </dgm:pt>
    <dgm:pt modelId="{6A89258A-C7F9-43E1-A581-09BADB4DF5ED}" type="parTrans" cxnId="{BD208361-5FEA-46CD-8846-236DCB2028F0}">
      <dgm:prSet/>
      <dgm:spPr/>
      <dgm:t>
        <a:bodyPr/>
        <a:lstStyle/>
        <a:p>
          <a:endParaRPr lang="en-US"/>
        </a:p>
      </dgm:t>
    </dgm:pt>
    <dgm:pt modelId="{B4D49362-105C-493B-821F-FA05FDD07528}" type="sibTrans" cxnId="{BD208361-5FEA-46CD-8846-236DCB2028F0}">
      <dgm:prSet/>
      <dgm:spPr/>
      <dgm:t>
        <a:bodyPr/>
        <a:lstStyle/>
        <a:p>
          <a:endParaRPr lang="en-US"/>
        </a:p>
      </dgm:t>
    </dgm:pt>
    <dgm:pt modelId="{CEC08257-1334-4CD0-9585-CEC864C8BC02}" type="pres">
      <dgm:prSet presAssocID="{A4698A19-9C4E-4794-9AC0-B3EB51D56F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D6C9DCB-8945-43AF-9CEE-E5DD424C8F06}" type="pres">
      <dgm:prSet presAssocID="{73259706-7576-471C-AEA5-A96A624646C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DAD2EA-2AA3-4FBA-BAF3-BE79C10BAC85}" type="pres">
      <dgm:prSet presAssocID="{2521CF62-28E1-4F8D-A852-EB9467B37241}" presName="sibTrans" presStyleCnt="0"/>
      <dgm:spPr/>
    </dgm:pt>
    <dgm:pt modelId="{BAD3B360-18AD-4251-9710-5C45D3A653C7}" type="pres">
      <dgm:prSet presAssocID="{3376DB5E-7490-441D-A75E-4EE9AC2CF90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32CC8A-4BA8-46C1-9F0B-502DD446088F}" type="pres">
      <dgm:prSet presAssocID="{73FBFABD-8BD1-48B0-BD05-5B8FF4E9049A}" presName="sibTrans" presStyleCnt="0"/>
      <dgm:spPr/>
    </dgm:pt>
    <dgm:pt modelId="{36C65D79-79BD-48BC-9806-D68822D10195}" type="pres">
      <dgm:prSet presAssocID="{C9F5810E-EA87-4904-96E0-63B65E2ABCE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EB4C08-8B64-4CF1-B288-7F1EA934078D}" type="pres">
      <dgm:prSet presAssocID="{28493EA1-97F2-41FA-BC72-093E3232FA8A}" presName="sibTrans" presStyleCnt="0"/>
      <dgm:spPr/>
    </dgm:pt>
    <dgm:pt modelId="{11619B37-67C0-47C2-A3FC-068C70D1DD18}" type="pres">
      <dgm:prSet presAssocID="{F2573462-5F30-454E-8304-51DA1469E3F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9B986C-3B3E-4B6C-B4FC-B7593AA50FE6}" type="pres">
      <dgm:prSet presAssocID="{62113229-8C55-499C-81E6-834547D0929F}" presName="sibTrans" presStyleCnt="0"/>
      <dgm:spPr/>
    </dgm:pt>
    <dgm:pt modelId="{4285B7D4-C8D5-46E3-9F9D-B790ECD59484}" type="pres">
      <dgm:prSet presAssocID="{F42555BB-5D57-406C-A9F8-F01EE61AFBE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E6B667-B4CA-40C4-BC3D-24B1CD11F9FF}" type="pres">
      <dgm:prSet presAssocID="{A1C150AE-37D2-4BB6-A53A-3838E8939B40}" presName="sibTrans" presStyleCnt="0"/>
      <dgm:spPr/>
    </dgm:pt>
    <dgm:pt modelId="{99BA41B3-A3C7-4B4E-88C1-A7AC4F43B30F}" type="pres">
      <dgm:prSet presAssocID="{529EA209-0A02-4CDA-819E-76DD3A9AE1A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33361F-DA38-440E-9AA6-D97ED9AF4AB5}" type="pres">
      <dgm:prSet presAssocID="{7BADAB77-16E6-472C-9D57-A3259837C4EE}" presName="sibTrans" presStyleCnt="0"/>
      <dgm:spPr/>
    </dgm:pt>
    <dgm:pt modelId="{56422EDA-B18D-4CCB-BFB8-928DB6DE15A0}" type="pres">
      <dgm:prSet presAssocID="{43714A90-3A62-4ED0-A466-848BC156536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CF7305-093A-43AF-A1C4-43C14EDE201B}" type="pres">
      <dgm:prSet presAssocID="{E0B7F394-F875-4F7B-99BA-59FB972F755D}" presName="sibTrans" presStyleCnt="0"/>
      <dgm:spPr/>
    </dgm:pt>
    <dgm:pt modelId="{A59E567B-5C8C-4112-BF9D-251FCD8DDFDA}" type="pres">
      <dgm:prSet presAssocID="{5B33A6BC-03D2-43F6-9C88-FAE05EFE282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70C053-B3DD-4670-9910-7961383089B4}" type="pres">
      <dgm:prSet presAssocID="{22000D68-E57A-45E9-BBF6-21FE762F34F1}" presName="sibTrans" presStyleCnt="0"/>
      <dgm:spPr/>
    </dgm:pt>
    <dgm:pt modelId="{DF97334D-1363-46A8-B2CB-BC562D85D4DA}" type="pres">
      <dgm:prSet presAssocID="{6C669BF5-0535-4353-9810-502CDB7DD13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754CF53-F2B1-4DD0-98B9-7B25BCDCEF75}" srcId="{A4698A19-9C4E-4794-9AC0-B3EB51D56F60}" destId="{F42555BB-5D57-406C-A9F8-F01EE61AFBE3}" srcOrd="4" destOrd="0" parTransId="{4D513834-C32E-49DB-AEA4-7170AEEA1611}" sibTransId="{A1C150AE-37D2-4BB6-A53A-3838E8939B40}"/>
    <dgm:cxn modelId="{6F2FAF99-EB81-4B3E-9B6A-5A295D095FD7}" type="presOf" srcId="{73259706-7576-471C-AEA5-A96A624646C0}" destId="{BD6C9DCB-8945-43AF-9CEE-E5DD424C8F06}" srcOrd="0" destOrd="0" presId="urn:microsoft.com/office/officeart/2005/8/layout/default"/>
    <dgm:cxn modelId="{C420286F-023C-48A5-9504-B5722987AB69}" type="presOf" srcId="{529EA209-0A02-4CDA-819E-76DD3A9AE1A6}" destId="{99BA41B3-A3C7-4B4E-88C1-A7AC4F43B30F}" srcOrd="0" destOrd="0" presId="urn:microsoft.com/office/officeart/2005/8/layout/default"/>
    <dgm:cxn modelId="{A8B9B8A6-EF66-4F52-A6C6-AC6E696CEC83}" type="presOf" srcId="{43714A90-3A62-4ED0-A466-848BC156536B}" destId="{56422EDA-B18D-4CCB-BFB8-928DB6DE15A0}" srcOrd="0" destOrd="0" presId="urn:microsoft.com/office/officeart/2005/8/layout/default"/>
    <dgm:cxn modelId="{B94B1474-1606-45AE-AAF7-FDE52E3D47E3}" type="presOf" srcId="{6C669BF5-0535-4353-9810-502CDB7DD132}" destId="{DF97334D-1363-46A8-B2CB-BC562D85D4DA}" srcOrd="0" destOrd="0" presId="urn:microsoft.com/office/officeart/2005/8/layout/default"/>
    <dgm:cxn modelId="{E59EE804-21CB-47EE-84DF-F6615A844D4D}" srcId="{A4698A19-9C4E-4794-9AC0-B3EB51D56F60}" destId="{F2573462-5F30-454E-8304-51DA1469E3F1}" srcOrd="3" destOrd="0" parTransId="{C4E6DC53-C3FE-479D-96A1-43E78F707F97}" sibTransId="{62113229-8C55-499C-81E6-834547D0929F}"/>
    <dgm:cxn modelId="{B2B267F8-FBD8-4C59-AB6F-A70783441218}" srcId="{A4698A19-9C4E-4794-9AC0-B3EB51D56F60}" destId="{529EA209-0A02-4CDA-819E-76DD3A9AE1A6}" srcOrd="5" destOrd="0" parTransId="{AC2221A2-1581-4246-86E8-DCACD02D980F}" sibTransId="{7BADAB77-16E6-472C-9D57-A3259837C4EE}"/>
    <dgm:cxn modelId="{370A5197-08EA-45E7-9956-7BE05385793C}" type="presOf" srcId="{3376DB5E-7490-441D-A75E-4EE9AC2CF902}" destId="{BAD3B360-18AD-4251-9710-5C45D3A653C7}" srcOrd="0" destOrd="0" presId="urn:microsoft.com/office/officeart/2005/8/layout/default"/>
    <dgm:cxn modelId="{D2ECF351-B71F-46A7-94CA-3897E6995EC4}" type="presOf" srcId="{5B33A6BC-03D2-43F6-9C88-FAE05EFE2821}" destId="{A59E567B-5C8C-4112-BF9D-251FCD8DDFDA}" srcOrd="0" destOrd="0" presId="urn:microsoft.com/office/officeart/2005/8/layout/default"/>
    <dgm:cxn modelId="{FED64403-0E92-4740-A148-F593FD133200}" srcId="{A4698A19-9C4E-4794-9AC0-B3EB51D56F60}" destId="{73259706-7576-471C-AEA5-A96A624646C0}" srcOrd="0" destOrd="0" parTransId="{08E69FE4-8F33-4C81-B812-EF68F45E9580}" sibTransId="{2521CF62-28E1-4F8D-A852-EB9467B37241}"/>
    <dgm:cxn modelId="{F22C5161-EE84-46D0-9D0B-BD07E0EF2843}" srcId="{A4698A19-9C4E-4794-9AC0-B3EB51D56F60}" destId="{5B33A6BC-03D2-43F6-9C88-FAE05EFE2821}" srcOrd="7" destOrd="0" parTransId="{162DD0FB-3095-414A-8F2A-9FF020AA1A44}" sibTransId="{22000D68-E57A-45E9-BBF6-21FE762F34F1}"/>
    <dgm:cxn modelId="{A6930381-EE82-4479-BCFE-6EBA348A4B9A}" type="presOf" srcId="{F42555BB-5D57-406C-A9F8-F01EE61AFBE3}" destId="{4285B7D4-C8D5-46E3-9F9D-B790ECD59484}" srcOrd="0" destOrd="0" presId="urn:microsoft.com/office/officeart/2005/8/layout/default"/>
    <dgm:cxn modelId="{132528F2-E9E2-4DB0-BECB-F4C730C5FE72}" srcId="{A4698A19-9C4E-4794-9AC0-B3EB51D56F60}" destId="{43714A90-3A62-4ED0-A466-848BC156536B}" srcOrd="6" destOrd="0" parTransId="{66EE17B7-C2AF-4CA5-ABCC-85366F417EDB}" sibTransId="{E0B7F394-F875-4F7B-99BA-59FB972F755D}"/>
    <dgm:cxn modelId="{926305D6-A412-4143-A6CC-75EBA1A276B3}" srcId="{A4698A19-9C4E-4794-9AC0-B3EB51D56F60}" destId="{3376DB5E-7490-441D-A75E-4EE9AC2CF902}" srcOrd="1" destOrd="0" parTransId="{287AC4BC-6DC7-44C6-85FC-D55E6F2B1A7F}" sibTransId="{73FBFABD-8BD1-48B0-BD05-5B8FF4E9049A}"/>
    <dgm:cxn modelId="{E28A2EB4-2642-4C6F-9B11-8EE486405B7B}" srcId="{A4698A19-9C4E-4794-9AC0-B3EB51D56F60}" destId="{C9F5810E-EA87-4904-96E0-63B65E2ABCE7}" srcOrd="2" destOrd="0" parTransId="{A9C3EA47-A7EA-478A-AD85-C2EC04B42D2D}" sibTransId="{28493EA1-97F2-41FA-BC72-093E3232FA8A}"/>
    <dgm:cxn modelId="{D84D9522-B86C-463C-A15C-44F27106784F}" type="presOf" srcId="{A4698A19-9C4E-4794-9AC0-B3EB51D56F60}" destId="{CEC08257-1334-4CD0-9585-CEC864C8BC02}" srcOrd="0" destOrd="0" presId="urn:microsoft.com/office/officeart/2005/8/layout/default"/>
    <dgm:cxn modelId="{9DCCAA55-AD16-470F-9D03-1C8BCE1E7D3D}" type="presOf" srcId="{F2573462-5F30-454E-8304-51DA1469E3F1}" destId="{11619B37-67C0-47C2-A3FC-068C70D1DD18}" srcOrd="0" destOrd="0" presId="urn:microsoft.com/office/officeart/2005/8/layout/default"/>
    <dgm:cxn modelId="{3AB8009B-B609-4D58-AFFD-83F274914AD4}" type="presOf" srcId="{C9F5810E-EA87-4904-96E0-63B65E2ABCE7}" destId="{36C65D79-79BD-48BC-9806-D68822D10195}" srcOrd="0" destOrd="0" presId="urn:microsoft.com/office/officeart/2005/8/layout/default"/>
    <dgm:cxn modelId="{BD208361-5FEA-46CD-8846-236DCB2028F0}" srcId="{A4698A19-9C4E-4794-9AC0-B3EB51D56F60}" destId="{6C669BF5-0535-4353-9810-502CDB7DD132}" srcOrd="8" destOrd="0" parTransId="{6A89258A-C7F9-43E1-A581-09BADB4DF5ED}" sibTransId="{B4D49362-105C-493B-821F-FA05FDD07528}"/>
    <dgm:cxn modelId="{63537A6E-50AA-4BAC-8D9E-EF71ECCF543E}" type="presParOf" srcId="{CEC08257-1334-4CD0-9585-CEC864C8BC02}" destId="{BD6C9DCB-8945-43AF-9CEE-E5DD424C8F06}" srcOrd="0" destOrd="0" presId="urn:microsoft.com/office/officeart/2005/8/layout/default"/>
    <dgm:cxn modelId="{CFAAE9B8-2768-4D69-942D-EC9BFF04ADF2}" type="presParOf" srcId="{CEC08257-1334-4CD0-9585-CEC864C8BC02}" destId="{E9DAD2EA-2AA3-4FBA-BAF3-BE79C10BAC85}" srcOrd="1" destOrd="0" presId="urn:microsoft.com/office/officeart/2005/8/layout/default"/>
    <dgm:cxn modelId="{0C4BB405-5204-4236-8B9B-CBB9D703B4A1}" type="presParOf" srcId="{CEC08257-1334-4CD0-9585-CEC864C8BC02}" destId="{BAD3B360-18AD-4251-9710-5C45D3A653C7}" srcOrd="2" destOrd="0" presId="urn:microsoft.com/office/officeart/2005/8/layout/default"/>
    <dgm:cxn modelId="{9DC7E60E-905B-49EE-BAE8-6B17AE6157F4}" type="presParOf" srcId="{CEC08257-1334-4CD0-9585-CEC864C8BC02}" destId="{3D32CC8A-4BA8-46C1-9F0B-502DD446088F}" srcOrd="3" destOrd="0" presId="urn:microsoft.com/office/officeart/2005/8/layout/default"/>
    <dgm:cxn modelId="{5CFA6578-EFAB-4447-A4E2-3BD7FFB02BA2}" type="presParOf" srcId="{CEC08257-1334-4CD0-9585-CEC864C8BC02}" destId="{36C65D79-79BD-48BC-9806-D68822D10195}" srcOrd="4" destOrd="0" presId="urn:microsoft.com/office/officeart/2005/8/layout/default"/>
    <dgm:cxn modelId="{F863FA82-E8AC-4556-8831-5F81377A06FE}" type="presParOf" srcId="{CEC08257-1334-4CD0-9585-CEC864C8BC02}" destId="{4EEB4C08-8B64-4CF1-B288-7F1EA934078D}" srcOrd="5" destOrd="0" presId="urn:microsoft.com/office/officeart/2005/8/layout/default"/>
    <dgm:cxn modelId="{C4A2C500-3803-427B-8275-D36E56B3173A}" type="presParOf" srcId="{CEC08257-1334-4CD0-9585-CEC864C8BC02}" destId="{11619B37-67C0-47C2-A3FC-068C70D1DD18}" srcOrd="6" destOrd="0" presId="urn:microsoft.com/office/officeart/2005/8/layout/default"/>
    <dgm:cxn modelId="{5C7A42A7-B415-40C4-BE96-F635E53C3742}" type="presParOf" srcId="{CEC08257-1334-4CD0-9585-CEC864C8BC02}" destId="{1C9B986C-3B3E-4B6C-B4FC-B7593AA50FE6}" srcOrd="7" destOrd="0" presId="urn:microsoft.com/office/officeart/2005/8/layout/default"/>
    <dgm:cxn modelId="{F7C80FAA-1C7C-4CE3-8F6F-C743D354240D}" type="presParOf" srcId="{CEC08257-1334-4CD0-9585-CEC864C8BC02}" destId="{4285B7D4-C8D5-46E3-9F9D-B790ECD59484}" srcOrd="8" destOrd="0" presId="urn:microsoft.com/office/officeart/2005/8/layout/default"/>
    <dgm:cxn modelId="{5FC8AC9A-7FA1-4D1F-9A95-0DB3505B2394}" type="presParOf" srcId="{CEC08257-1334-4CD0-9585-CEC864C8BC02}" destId="{45E6B667-B4CA-40C4-BC3D-24B1CD11F9FF}" srcOrd="9" destOrd="0" presId="urn:microsoft.com/office/officeart/2005/8/layout/default"/>
    <dgm:cxn modelId="{7001A7EA-63E3-4CF5-BE93-7DAF5A0FF4CE}" type="presParOf" srcId="{CEC08257-1334-4CD0-9585-CEC864C8BC02}" destId="{99BA41B3-A3C7-4B4E-88C1-A7AC4F43B30F}" srcOrd="10" destOrd="0" presId="urn:microsoft.com/office/officeart/2005/8/layout/default"/>
    <dgm:cxn modelId="{B8670D33-F63A-4E28-8C8D-09CB6D29C91D}" type="presParOf" srcId="{CEC08257-1334-4CD0-9585-CEC864C8BC02}" destId="{4033361F-DA38-440E-9AA6-D97ED9AF4AB5}" srcOrd="11" destOrd="0" presId="urn:microsoft.com/office/officeart/2005/8/layout/default"/>
    <dgm:cxn modelId="{061FAA56-2897-4BC6-969F-2026A453F772}" type="presParOf" srcId="{CEC08257-1334-4CD0-9585-CEC864C8BC02}" destId="{56422EDA-B18D-4CCB-BFB8-928DB6DE15A0}" srcOrd="12" destOrd="0" presId="urn:microsoft.com/office/officeart/2005/8/layout/default"/>
    <dgm:cxn modelId="{E1AAC4BC-1FBB-4454-AC40-B90613E8D276}" type="presParOf" srcId="{CEC08257-1334-4CD0-9585-CEC864C8BC02}" destId="{FECF7305-093A-43AF-A1C4-43C14EDE201B}" srcOrd="13" destOrd="0" presId="urn:microsoft.com/office/officeart/2005/8/layout/default"/>
    <dgm:cxn modelId="{EBFC9DC7-7CC7-4B21-85E3-5406BD2A220F}" type="presParOf" srcId="{CEC08257-1334-4CD0-9585-CEC864C8BC02}" destId="{A59E567B-5C8C-4112-BF9D-251FCD8DDFDA}" srcOrd="14" destOrd="0" presId="urn:microsoft.com/office/officeart/2005/8/layout/default"/>
    <dgm:cxn modelId="{D5778289-AE1C-4DA7-879F-778C3F24F4A4}" type="presParOf" srcId="{CEC08257-1334-4CD0-9585-CEC864C8BC02}" destId="{1270C053-B3DD-4670-9910-7961383089B4}" srcOrd="15" destOrd="0" presId="urn:microsoft.com/office/officeart/2005/8/layout/default"/>
    <dgm:cxn modelId="{75C4DC92-E795-4E53-8377-D88B8EC35EEB}" type="presParOf" srcId="{CEC08257-1334-4CD0-9585-CEC864C8BC02}" destId="{DF97334D-1363-46A8-B2CB-BC562D85D4D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830419-E205-4A0F-A503-7AB713E78A0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64AACA-E0CD-46EE-A462-E2962E0068F1}">
      <dgm:prSet/>
      <dgm:spPr/>
      <dgm:t>
        <a:bodyPr/>
        <a:lstStyle/>
        <a:p>
          <a:r>
            <a:rPr lang="en-GB" dirty="0"/>
            <a:t>Nurses can change services to ensure it fits our patient need.</a:t>
          </a:r>
          <a:endParaRPr lang="en-US" dirty="0"/>
        </a:p>
      </dgm:t>
    </dgm:pt>
    <dgm:pt modelId="{DE3C38E8-059D-4244-B76F-FE7BC42246C5}" type="parTrans" cxnId="{9E7684AD-66EF-41E9-8F6F-E7A14C47762E}">
      <dgm:prSet/>
      <dgm:spPr/>
      <dgm:t>
        <a:bodyPr/>
        <a:lstStyle/>
        <a:p>
          <a:endParaRPr lang="en-US"/>
        </a:p>
      </dgm:t>
    </dgm:pt>
    <dgm:pt modelId="{C5D74B8A-4F6E-4EC1-8A17-ED0AD7D72EAF}" type="sibTrans" cxnId="{9E7684AD-66EF-41E9-8F6F-E7A14C47762E}">
      <dgm:prSet/>
      <dgm:spPr/>
      <dgm:t>
        <a:bodyPr/>
        <a:lstStyle/>
        <a:p>
          <a:endParaRPr lang="en-US"/>
        </a:p>
      </dgm:t>
    </dgm:pt>
    <dgm:pt modelId="{BCB1F5EE-A385-473D-A770-A064BE7591C7}">
      <dgm:prSet/>
      <dgm:spPr/>
      <dgm:t>
        <a:bodyPr/>
        <a:lstStyle/>
        <a:p>
          <a:r>
            <a:rPr lang="en-GB" dirty="0"/>
            <a:t>Nurses are patient centric complex care managers.</a:t>
          </a:r>
          <a:endParaRPr lang="en-US" dirty="0"/>
        </a:p>
      </dgm:t>
    </dgm:pt>
    <dgm:pt modelId="{8FE98DF5-91F4-42DC-AC92-1E3DA4328753}" type="parTrans" cxnId="{8C9E6131-A122-4CB4-949C-9B855F44970D}">
      <dgm:prSet/>
      <dgm:spPr/>
      <dgm:t>
        <a:bodyPr/>
        <a:lstStyle/>
        <a:p>
          <a:endParaRPr lang="en-US"/>
        </a:p>
      </dgm:t>
    </dgm:pt>
    <dgm:pt modelId="{FC950C83-FFCF-4174-AC10-03A7DBDD31AF}" type="sibTrans" cxnId="{8C9E6131-A122-4CB4-949C-9B855F44970D}">
      <dgm:prSet/>
      <dgm:spPr/>
      <dgm:t>
        <a:bodyPr/>
        <a:lstStyle/>
        <a:p>
          <a:endParaRPr lang="en-US"/>
        </a:p>
      </dgm:t>
    </dgm:pt>
    <dgm:pt modelId="{D8FD26CE-D98F-48D4-8CA7-2EFC81347BDD}">
      <dgm:prSet/>
      <dgm:spPr/>
      <dgm:t>
        <a:bodyPr/>
        <a:lstStyle/>
        <a:p>
          <a:r>
            <a:rPr lang="en-GB" dirty="0"/>
            <a:t>Nurses can be powerful instigators of change.</a:t>
          </a:r>
          <a:endParaRPr lang="en-US" dirty="0"/>
        </a:p>
      </dgm:t>
    </dgm:pt>
    <dgm:pt modelId="{24138EF6-E77B-4298-A63E-63577F63D36E}" type="parTrans" cxnId="{6EF2EA32-ED0C-4E3D-87EA-F81B912BC7A7}">
      <dgm:prSet/>
      <dgm:spPr/>
      <dgm:t>
        <a:bodyPr/>
        <a:lstStyle/>
        <a:p>
          <a:endParaRPr lang="en-US"/>
        </a:p>
      </dgm:t>
    </dgm:pt>
    <dgm:pt modelId="{E7EF5FC4-7027-43DB-ABCC-E493BE75546C}" type="sibTrans" cxnId="{6EF2EA32-ED0C-4E3D-87EA-F81B912BC7A7}">
      <dgm:prSet/>
      <dgm:spPr/>
      <dgm:t>
        <a:bodyPr/>
        <a:lstStyle/>
        <a:p>
          <a:endParaRPr lang="en-US"/>
        </a:p>
      </dgm:t>
    </dgm:pt>
    <dgm:pt modelId="{AB7CD6CA-8415-4F86-812C-B7752CCF146A}">
      <dgm:prSet/>
      <dgm:spPr/>
      <dgm:t>
        <a:bodyPr/>
        <a:lstStyle/>
        <a:p>
          <a:r>
            <a:rPr lang="en-GB" dirty="0"/>
            <a:t>Nursing leadership is fundamental to improving the way we use our craft.</a:t>
          </a:r>
          <a:endParaRPr lang="en-US" dirty="0"/>
        </a:p>
      </dgm:t>
    </dgm:pt>
    <dgm:pt modelId="{9B4A25DB-C011-4728-A07E-01BB5DCFFCF6}" type="parTrans" cxnId="{26F80C7D-E80B-4692-BACE-8DA5D0011800}">
      <dgm:prSet/>
      <dgm:spPr/>
      <dgm:t>
        <a:bodyPr/>
        <a:lstStyle/>
        <a:p>
          <a:endParaRPr lang="en-US"/>
        </a:p>
      </dgm:t>
    </dgm:pt>
    <dgm:pt modelId="{F9AFB1B7-5C55-46CC-8584-6D0433D10BA8}" type="sibTrans" cxnId="{26F80C7D-E80B-4692-BACE-8DA5D0011800}">
      <dgm:prSet/>
      <dgm:spPr/>
      <dgm:t>
        <a:bodyPr/>
        <a:lstStyle/>
        <a:p>
          <a:endParaRPr lang="en-US"/>
        </a:p>
      </dgm:t>
    </dgm:pt>
    <dgm:pt modelId="{F24AE31C-7F49-497D-B014-856AD3183055}">
      <dgm:prSet/>
      <dgm:spPr/>
      <dgm:t>
        <a:bodyPr/>
        <a:lstStyle/>
        <a:p>
          <a:r>
            <a:rPr lang="en-GB" dirty="0"/>
            <a:t>Nurses are advocates for our patients. We make sure they are heard.</a:t>
          </a:r>
          <a:endParaRPr lang="en-US" dirty="0"/>
        </a:p>
      </dgm:t>
    </dgm:pt>
    <dgm:pt modelId="{0FCCC033-EEA5-4749-9742-E3477726CA8E}" type="parTrans" cxnId="{D3DFB0B0-B1F8-470A-9078-94468FFE0899}">
      <dgm:prSet/>
      <dgm:spPr/>
      <dgm:t>
        <a:bodyPr/>
        <a:lstStyle/>
        <a:p>
          <a:endParaRPr lang="en-US"/>
        </a:p>
      </dgm:t>
    </dgm:pt>
    <dgm:pt modelId="{3CDC445D-D4E2-4B7B-9121-F3BE7987F150}" type="sibTrans" cxnId="{D3DFB0B0-B1F8-470A-9078-94468FFE0899}">
      <dgm:prSet/>
      <dgm:spPr/>
      <dgm:t>
        <a:bodyPr/>
        <a:lstStyle/>
        <a:p>
          <a:endParaRPr lang="en-US"/>
        </a:p>
      </dgm:t>
    </dgm:pt>
    <dgm:pt modelId="{A8A6946A-58C6-4F2A-BA49-D31FFBF459C0}">
      <dgm:prSet/>
      <dgm:spPr/>
      <dgm:t>
        <a:bodyPr/>
        <a:lstStyle/>
        <a:p>
          <a:r>
            <a:rPr lang="en-GB" dirty="0"/>
            <a:t>Nurses are not medical substitutes. We are nurses with extended clinical skills.</a:t>
          </a:r>
          <a:endParaRPr lang="en-US" dirty="0"/>
        </a:p>
      </dgm:t>
    </dgm:pt>
    <dgm:pt modelId="{C9BF12C2-1B00-4E82-BF9C-D467EBDE6AA7}" type="parTrans" cxnId="{E6194449-F8D8-41A2-A203-050A4868478E}">
      <dgm:prSet/>
      <dgm:spPr/>
      <dgm:t>
        <a:bodyPr/>
        <a:lstStyle/>
        <a:p>
          <a:endParaRPr lang="en-US"/>
        </a:p>
      </dgm:t>
    </dgm:pt>
    <dgm:pt modelId="{79A8DB1F-F1A4-4264-B5CF-3F49EAC4C1BA}" type="sibTrans" cxnId="{E6194449-F8D8-41A2-A203-050A4868478E}">
      <dgm:prSet/>
      <dgm:spPr/>
      <dgm:t>
        <a:bodyPr/>
        <a:lstStyle/>
        <a:p>
          <a:endParaRPr lang="en-US"/>
        </a:p>
      </dgm:t>
    </dgm:pt>
    <dgm:pt modelId="{8E569A17-9587-4DCC-A995-77821D4A6DAC}" type="pres">
      <dgm:prSet presAssocID="{B4830419-E205-4A0F-A503-7AB713E78A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7F467CE-D266-43D2-9DDF-993774428B8D}" type="pres">
      <dgm:prSet presAssocID="{3E64AACA-E0CD-46EE-A462-E2962E0068F1}" presName="thickLine" presStyleLbl="alignNode1" presStyleIdx="0" presStyleCnt="6"/>
      <dgm:spPr/>
    </dgm:pt>
    <dgm:pt modelId="{2D037C86-7180-4F39-946F-C86EB1F5CB74}" type="pres">
      <dgm:prSet presAssocID="{3E64AACA-E0CD-46EE-A462-E2962E0068F1}" presName="horz1" presStyleCnt="0"/>
      <dgm:spPr/>
    </dgm:pt>
    <dgm:pt modelId="{73E94253-406F-48E0-808F-9D56B29F4B04}" type="pres">
      <dgm:prSet presAssocID="{3E64AACA-E0CD-46EE-A462-E2962E0068F1}" presName="tx1" presStyleLbl="revTx" presStyleIdx="0" presStyleCnt="6"/>
      <dgm:spPr/>
      <dgm:t>
        <a:bodyPr/>
        <a:lstStyle/>
        <a:p>
          <a:endParaRPr lang="en-GB"/>
        </a:p>
      </dgm:t>
    </dgm:pt>
    <dgm:pt modelId="{3970D6DD-63CB-4F47-8D19-663ADF219B4C}" type="pres">
      <dgm:prSet presAssocID="{3E64AACA-E0CD-46EE-A462-E2962E0068F1}" presName="vert1" presStyleCnt="0"/>
      <dgm:spPr/>
    </dgm:pt>
    <dgm:pt modelId="{94B1DCC7-CC6E-4E72-9B0C-D1C2E7257E01}" type="pres">
      <dgm:prSet presAssocID="{BCB1F5EE-A385-473D-A770-A064BE7591C7}" presName="thickLine" presStyleLbl="alignNode1" presStyleIdx="1" presStyleCnt="6"/>
      <dgm:spPr/>
    </dgm:pt>
    <dgm:pt modelId="{CC5D5340-1DDF-4BE3-B16C-113FCE993A10}" type="pres">
      <dgm:prSet presAssocID="{BCB1F5EE-A385-473D-A770-A064BE7591C7}" presName="horz1" presStyleCnt="0"/>
      <dgm:spPr/>
    </dgm:pt>
    <dgm:pt modelId="{C01D784A-E6F5-41A8-9098-F8A10C1A652E}" type="pres">
      <dgm:prSet presAssocID="{BCB1F5EE-A385-473D-A770-A064BE7591C7}" presName="tx1" presStyleLbl="revTx" presStyleIdx="1" presStyleCnt="6"/>
      <dgm:spPr/>
      <dgm:t>
        <a:bodyPr/>
        <a:lstStyle/>
        <a:p>
          <a:endParaRPr lang="en-GB"/>
        </a:p>
      </dgm:t>
    </dgm:pt>
    <dgm:pt modelId="{47978FD4-BA1E-42BD-A3FC-E31FD6D819DD}" type="pres">
      <dgm:prSet presAssocID="{BCB1F5EE-A385-473D-A770-A064BE7591C7}" presName="vert1" presStyleCnt="0"/>
      <dgm:spPr/>
    </dgm:pt>
    <dgm:pt modelId="{9C081C97-3C93-44AA-B76B-EBEAC6EC0F04}" type="pres">
      <dgm:prSet presAssocID="{D8FD26CE-D98F-48D4-8CA7-2EFC81347BDD}" presName="thickLine" presStyleLbl="alignNode1" presStyleIdx="2" presStyleCnt="6"/>
      <dgm:spPr/>
    </dgm:pt>
    <dgm:pt modelId="{070EC449-B770-436A-9839-736DA5A11BB8}" type="pres">
      <dgm:prSet presAssocID="{D8FD26CE-D98F-48D4-8CA7-2EFC81347BDD}" presName="horz1" presStyleCnt="0"/>
      <dgm:spPr/>
    </dgm:pt>
    <dgm:pt modelId="{E10E08B0-6530-4D3B-91A5-F30ACFEA9398}" type="pres">
      <dgm:prSet presAssocID="{D8FD26CE-D98F-48D4-8CA7-2EFC81347BDD}" presName="tx1" presStyleLbl="revTx" presStyleIdx="2" presStyleCnt="6"/>
      <dgm:spPr/>
      <dgm:t>
        <a:bodyPr/>
        <a:lstStyle/>
        <a:p>
          <a:endParaRPr lang="en-GB"/>
        </a:p>
      </dgm:t>
    </dgm:pt>
    <dgm:pt modelId="{30662F8E-C8BE-424E-AD4C-283AAFE6B867}" type="pres">
      <dgm:prSet presAssocID="{D8FD26CE-D98F-48D4-8CA7-2EFC81347BDD}" presName="vert1" presStyleCnt="0"/>
      <dgm:spPr/>
    </dgm:pt>
    <dgm:pt modelId="{73F4B79C-7D41-4CE9-9FBD-F812AAEBE2B2}" type="pres">
      <dgm:prSet presAssocID="{AB7CD6CA-8415-4F86-812C-B7752CCF146A}" presName="thickLine" presStyleLbl="alignNode1" presStyleIdx="3" presStyleCnt="6"/>
      <dgm:spPr/>
    </dgm:pt>
    <dgm:pt modelId="{7AA7F45E-250A-4911-BBF5-F5E61F2369F7}" type="pres">
      <dgm:prSet presAssocID="{AB7CD6CA-8415-4F86-812C-B7752CCF146A}" presName="horz1" presStyleCnt="0"/>
      <dgm:spPr/>
    </dgm:pt>
    <dgm:pt modelId="{776DFC00-9A23-40D3-9262-8FBAD98707FA}" type="pres">
      <dgm:prSet presAssocID="{AB7CD6CA-8415-4F86-812C-B7752CCF146A}" presName="tx1" presStyleLbl="revTx" presStyleIdx="3" presStyleCnt="6"/>
      <dgm:spPr/>
      <dgm:t>
        <a:bodyPr/>
        <a:lstStyle/>
        <a:p>
          <a:endParaRPr lang="en-GB"/>
        </a:p>
      </dgm:t>
    </dgm:pt>
    <dgm:pt modelId="{6A04B90A-4D8E-4770-97B2-C7767AF623A4}" type="pres">
      <dgm:prSet presAssocID="{AB7CD6CA-8415-4F86-812C-B7752CCF146A}" presName="vert1" presStyleCnt="0"/>
      <dgm:spPr/>
    </dgm:pt>
    <dgm:pt modelId="{8B207887-D6B8-4249-89CE-4E81F328DEB2}" type="pres">
      <dgm:prSet presAssocID="{F24AE31C-7F49-497D-B014-856AD3183055}" presName="thickLine" presStyleLbl="alignNode1" presStyleIdx="4" presStyleCnt="6"/>
      <dgm:spPr/>
    </dgm:pt>
    <dgm:pt modelId="{F4AD487A-0515-421C-A62A-331A0AC4F889}" type="pres">
      <dgm:prSet presAssocID="{F24AE31C-7F49-497D-B014-856AD3183055}" presName="horz1" presStyleCnt="0"/>
      <dgm:spPr/>
    </dgm:pt>
    <dgm:pt modelId="{536699DE-8BF1-4492-BDCA-90A45DAB97A4}" type="pres">
      <dgm:prSet presAssocID="{F24AE31C-7F49-497D-B014-856AD3183055}" presName="tx1" presStyleLbl="revTx" presStyleIdx="4" presStyleCnt="6"/>
      <dgm:spPr/>
      <dgm:t>
        <a:bodyPr/>
        <a:lstStyle/>
        <a:p>
          <a:endParaRPr lang="en-GB"/>
        </a:p>
      </dgm:t>
    </dgm:pt>
    <dgm:pt modelId="{4391DCB2-E389-4D44-BC01-C3CD7E8E3E35}" type="pres">
      <dgm:prSet presAssocID="{F24AE31C-7F49-497D-B014-856AD3183055}" presName="vert1" presStyleCnt="0"/>
      <dgm:spPr/>
    </dgm:pt>
    <dgm:pt modelId="{54763BD0-DFBE-4A0A-8AB4-07CD47D80977}" type="pres">
      <dgm:prSet presAssocID="{A8A6946A-58C6-4F2A-BA49-D31FFBF459C0}" presName="thickLine" presStyleLbl="alignNode1" presStyleIdx="5" presStyleCnt="6"/>
      <dgm:spPr/>
    </dgm:pt>
    <dgm:pt modelId="{3795E9B2-2D3D-4DB3-90A6-54BFF99ED5B7}" type="pres">
      <dgm:prSet presAssocID="{A8A6946A-58C6-4F2A-BA49-D31FFBF459C0}" presName="horz1" presStyleCnt="0"/>
      <dgm:spPr/>
    </dgm:pt>
    <dgm:pt modelId="{84C81258-D350-4848-AA9B-D70E9760501A}" type="pres">
      <dgm:prSet presAssocID="{A8A6946A-58C6-4F2A-BA49-D31FFBF459C0}" presName="tx1" presStyleLbl="revTx" presStyleIdx="5" presStyleCnt="6"/>
      <dgm:spPr/>
      <dgm:t>
        <a:bodyPr/>
        <a:lstStyle/>
        <a:p>
          <a:endParaRPr lang="en-GB"/>
        </a:p>
      </dgm:t>
    </dgm:pt>
    <dgm:pt modelId="{FD5F7B88-B8A6-46B9-9D0D-AB8C05F1324A}" type="pres">
      <dgm:prSet presAssocID="{A8A6946A-58C6-4F2A-BA49-D31FFBF459C0}" presName="vert1" presStyleCnt="0"/>
      <dgm:spPr/>
    </dgm:pt>
  </dgm:ptLst>
  <dgm:cxnLst>
    <dgm:cxn modelId="{D3DFB0B0-B1F8-470A-9078-94468FFE0899}" srcId="{B4830419-E205-4A0F-A503-7AB713E78A05}" destId="{F24AE31C-7F49-497D-B014-856AD3183055}" srcOrd="4" destOrd="0" parTransId="{0FCCC033-EEA5-4749-9742-E3477726CA8E}" sibTransId="{3CDC445D-D4E2-4B7B-9121-F3BE7987F150}"/>
    <dgm:cxn modelId="{5AC3F201-EBF6-41F4-BC84-D21FB1C5DB43}" type="presOf" srcId="{A8A6946A-58C6-4F2A-BA49-D31FFBF459C0}" destId="{84C81258-D350-4848-AA9B-D70E9760501A}" srcOrd="0" destOrd="0" presId="urn:microsoft.com/office/officeart/2008/layout/LinedList"/>
    <dgm:cxn modelId="{6EF2EA32-ED0C-4E3D-87EA-F81B912BC7A7}" srcId="{B4830419-E205-4A0F-A503-7AB713E78A05}" destId="{D8FD26CE-D98F-48D4-8CA7-2EFC81347BDD}" srcOrd="2" destOrd="0" parTransId="{24138EF6-E77B-4298-A63E-63577F63D36E}" sibTransId="{E7EF5FC4-7027-43DB-ABCC-E493BE75546C}"/>
    <dgm:cxn modelId="{FC713F42-4245-46C6-B91A-B12911F64181}" type="presOf" srcId="{D8FD26CE-D98F-48D4-8CA7-2EFC81347BDD}" destId="{E10E08B0-6530-4D3B-91A5-F30ACFEA9398}" srcOrd="0" destOrd="0" presId="urn:microsoft.com/office/officeart/2008/layout/LinedList"/>
    <dgm:cxn modelId="{D51F2D3D-404B-4736-8956-A851BB67F4C5}" type="presOf" srcId="{F24AE31C-7F49-497D-B014-856AD3183055}" destId="{536699DE-8BF1-4492-BDCA-90A45DAB97A4}" srcOrd="0" destOrd="0" presId="urn:microsoft.com/office/officeart/2008/layout/LinedList"/>
    <dgm:cxn modelId="{8C9E6131-A122-4CB4-949C-9B855F44970D}" srcId="{B4830419-E205-4A0F-A503-7AB713E78A05}" destId="{BCB1F5EE-A385-473D-A770-A064BE7591C7}" srcOrd="1" destOrd="0" parTransId="{8FE98DF5-91F4-42DC-AC92-1E3DA4328753}" sibTransId="{FC950C83-FFCF-4174-AC10-03A7DBDD31AF}"/>
    <dgm:cxn modelId="{D6EA24E2-0603-46DD-B690-2155018AB7B9}" type="presOf" srcId="{BCB1F5EE-A385-473D-A770-A064BE7591C7}" destId="{C01D784A-E6F5-41A8-9098-F8A10C1A652E}" srcOrd="0" destOrd="0" presId="urn:microsoft.com/office/officeart/2008/layout/LinedList"/>
    <dgm:cxn modelId="{E6194449-F8D8-41A2-A203-050A4868478E}" srcId="{B4830419-E205-4A0F-A503-7AB713E78A05}" destId="{A8A6946A-58C6-4F2A-BA49-D31FFBF459C0}" srcOrd="5" destOrd="0" parTransId="{C9BF12C2-1B00-4E82-BF9C-D467EBDE6AA7}" sibTransId="{79A8DB1F-F1A4-4264-B5CF-3F49EAC4C1BA}"/>
    <dgm:cxn modelId="{18B9147C-09FE-4A9B-8521-A14BFA3E5A4C}" type="presOf" srcId="{AB7CD6CA-8415-4F86-812C-B7752CCF146A}" destId="{776DFC00-9A23-40D3-9262-8FBAD98707FA}" srcOrd="0" destOrd="0" presId="urn:microsoft.com/office/officeart/2008/layout/LinedList"/>
    <dgm:cxn modelId="{26F80C7D-E80B-4692-BACE-8DA5D0011800}" srcId="{B4830419-E205-4A0F-A503-7AB713E78A05}" destId="{AB7CD6CA-8415-4F86-812C-B7752CCF146A}" srcOrd="3" destOrd="0" parTransId="{9B4A25DB-C011-4728-A07E-01BB5DCFFCF6}" sibTransId="{F9AFB1B7-5C55-46CC-8584-6D0433D10BA8}"/>
    <dgm:cxn modelId="{F43B53C6-9B2D-4602-BD67-31415DD58373}" type="presOf" srcId="{B4830419-E205-4A0F-A503-7AB713E78A05}" destId="{8E569A17-9587-4DCC-A995-77821D4A6DAC}" srcOrd="0" destOrd="0" presId="urn:microsoft.com/office/officeart/2008/layout/LinedList"/>
    <dgm:cxn modelId="{B95F0358-077A-4E29-89B4-261D3882E49C}" type="presOf" srcId="{3E64AACA-E0CD-46EE-A462-E2962E0068F1}" destId="{73E94253-406F-48E0-808F-9D56B29F4B04}" srcOrd="0" destOrd="0" presId="urn:microsoft.com/office/officeart/2008/layout/LinedList"/>
    <dgm:cxn modelId="{9E7684AD-66EF-41E9-8F6F-E7A14C47762E}" srcId="{B4830419-E205-4A0F-A503-7AB713E78A05}" destId="{3E64AACA-E0CD-46EE-A462-E2962E0068F1}" srcOrd="0" destOrd="0" parTransId="{DE3C38E8-059D-4244-B76F-FE7BC42246C5}" sibTransId="{C5D74B8A-4F6E-4EC1-8A17-ED0AD7D72EAF}"/>
    <dgm:cxn modelId="{2D17949B-F8C8-4A6C-BAC0-753761651117}" type="presParOf" srcId="{8E569A17-9587-4DCC-A995-77821D4A6DAC}" destId="{F7F467CE-D266-43D2-9DDF-993774428B8D}" srcOrd="0" destOrd="0" presId="urn:microsoft.com/office/officeart/2008/layout/LinedList"/>
    <dgm:cxn modelId="{9C8FD6D1-4A79-4CAA-B981-0FC2876E3458}" type="presParOf" srcId="{8E569A17-9587-4DCC-A995-77821D4A6DAC}" destId="{2D037C86-7180-4F39-946F-C86EB1F5CB74}" srcOrd="1" destOrd="0" presId="urn:microsoft.com/office/officeart/2008/layout/LinedList"/>
    <dgm:cxn modelId="{9BF17F9D-5190-4EA3-8C50-CBC4812CD033}" type="presParOf" srcId="{2D037C86-7180-4F39-946F-C86EB1F5CB74}" destId="{73E94253-406F-48E0-808F-9D56B29F4B04}" srcOrd="0" destOrd="0" presId="urn:microsoft.com/office/officeart/2008/layout/LinedList"/>
    <dgm:cxn modelId="{E36D8A30-70A7-4092-A76E-41CA67CAC11D}" type="presParOf" srcId="{2D037C86-7180-4F39-946F-C86EB1F5CB74}" destId="{3970D6DD-63CB-4F47-8D19-663ADF219B4C}" srcOrd="1" destOrd="0" presId="urn:microsoft.com/office/officeart/2008/layout/LinedList"/>
    <dgm:cxn modelId="{C602AC0A-5D54-456A-A5C8-51B1FBAD73CC}" type="presParOf" srcId="{8E569A17-9587-4DCC-A995-77821D4A6DAC}" destId="{94B1DCC7-CC6E-4E72-9B0C-D1C2E7257E01}" srcOrd="2" destOrd="0" presId="urn:microsoft.com/office/officeart/2008/layout/LinedList"/>
    <dgm:cxn modelId="{1C21564F-E517-4FF2-B8A5-224EF5AE763F}" type="presParOf" srcId="{8E569A17-9587-4DCC-A995-77821D4A6DAC}" destId="{CC5D5340-1DDF-4BE3-B16C-113FCE993A10}" srcOrd="3" destOrd="0" presId="urn:microsoft.com/office/officeart/2008/layout/LinedList"/>
    <dgm:cxn modelId="{1C1B3C31-3CEC-4568-85C7-B41544871597}" type="presParOf" srcId="{CC5D5340-1DDF-4BE3-B16C-113FCE993A10}" destId="{C01D784A-E6F5-41A8-9098-F8A10C1A652E}" srcOrd="0" destOrd="0" presId="urn:microsoft.com/office/officeart/2008/layout/LinedList"/>
    <dgm:cxn modelId="{001DB58E-EF8E-4AA6-9058-2AF342D6A00B}" type="presParOf" srcId="{CC5D5340-1DDF-4BE3-B16C-113FCE993A10}" destId="{47978FD4-BA1E-42BD-A3FC-E31FD6D819DD}" srcOrd="1" destOrd="0" presId="urn:microsoft.com/office/officeart/2008/layout/LinedList"/>
    <dgm:cxn modelId="{9B786CC2-5D5E-4615-9189-ED5A20F65469}" type="presParOf" srcId="{8E569A17-9587-4DCC-A995-77821D4A6DAC}" destId="{9C081C97-3C93-44AA-B76B-EBEAC6EC0F04}" srcOrd="4" destOrd="0" presId="urn:microsoft.com/office/officeart/2008/layout/LinedList"/>
    <dgm:cxn modelId="{9122FF12-7179-46B9-947A-7B98051E28BC}" type="presParOf" srcId="{8E569A17-9587-4DCC-A995-77821D4A6DAC}" destId="{070EC449-B770-436A-9839-736DA5A11BB8}" srcOrd="5" destOrd="0" presId="urn:microsoft.com/office/officeart/2008/layout/LinedList"/>
    <dgm:cxn modelId="{49D2070D-451B-4ADB-AB24-C03A597E26AF}" type="presParOf" srcId="{070EC449-B770-436A-9839-736DA5A11BB8}" destId="{E10E08B0-6530-4D3B-91A5-F30ACFEA9398}" srcOrd="0" destOrd="0" presId="urn:microsoft.com/office/officeart/2008/layout/LinedList"/>
    <dgm:cxn modelId="{6BC8038C-DCD3-42A6-97A8-A420B3DDA935}" type="presParOf" srcId="{070EC449-B770-436A-9839-736DA5A11BB8}" destId="{30662F8E-C8BE-424E-AD4C-283AAFE6B867}" srcOrd="1" destOrd="0" presId="urn:microsoft.com/office/officeart/2008/layout/LinedList"/>
    <dgm:cxn modelId="{0F5A2EB4-A566-4C25-A31F-12ADC8006052}" type="presParOf" srcId="{8E569A17-9587-4DCC-A995-77821D4A6DAC}" destId="{73F4B79C-7D41-4CE9-9FBD-F812AAEBE2B2}" srcOrd="6" destOrd="0" presId="urn:microsoft.com/office/officeart/2008/layout/LinedList"/>
    <dgm:cxn modelId="{23782FDD-BFCA-402C-BB61-2BB2AD2E3681}" type="presParOf" srcId="{8E569A17-9587-4DCC-A995-77821D4A6DAC}" destId="{7AA7F45E-250A-4911-BBF5-F5E61F2369F7}" srcOrd="7" destOrd="0" presId="urn:microsoft.com/office/officeart/2008/layout/LinedList"/>
    <dgm:cxn modelId="{B6ED6E1D-9B8C-456F-A815-A3336D5A4C73}" type="presParOf" srcId="{7AA7F45E-250A-4911-BBF5-F5E61F2369F7}" destId="{776DFC00-9A23-40D3-9262-8FBAD98707FA}" srcOrd="0" destOrd="0" presId="urn:microsoft.com/office/officeart/2008/layout/LinedList"/>
    <dgm:cxn modelId="{67223467-D9DD-42FD-933E-B9795123B1C6}" type="presParOf" srcId="{7AA7F45E-250A-4911-BBF5-F5E61F2369F7}" destId="{6A04B90A-4D8E-4770-97B2-C7767AF623A4}" srcOrd="1" destOrd="0" presId="urn:microsoft.com/office/officeart/2008/layout/LinedList"/>
    <dgm:cxn modelId="{5E23C646-0229-4976-934F-FBBFFA01F546}" type="presParOf" srcId="{8E569A17-9587-4DCC-A995-77821D4A6DAC}" destId="{8B207887-D6B8-4249-89CE-4E81F328DEB2}" srcOrd="8" destOrd="0" presId="urn:microsoft.com/office/officeart/2008/layout/LinedList"/>
    <dgm:cxn modelId="{6AB74F44-5AE5-4A96-BEF1-49643272EDDD}" type="presParOf" srcId="{8E569A17-9587-4DCC-A995-77821D4A6DAC}" destId="{F4AD487A-0515-421C-A62A-331A0AC4F889}" srcOrd="9" destOrd="0" presId="urn:microsoft.com/office/officeart/2008/layout/LinedList"/>
    <dgm:cxn modelId="{614DD0DD-0E3C-4D73-B600-C99DED948BD7}" type="presParOf" srcId="{F4AD487A-0515-421C-A62A-331A0AC4F889}" destId="{536699DE-8BF1-4492-BDCA-90A45DAB97A4}" srcOrd="0" destOrd="0" presId="urn:microsoft.com/office/officeart/2008/layout/LinedList"/>
    <dgm:cxn modelId="{0EFA1E3E-532A-4DA8-B774-4E1E0BCCBB20}" type="presParOf" srcId="{F4AD487A-0515-421C-A62A-331A0AC4F889}" destId="{4391DCB2-E389-4D44-BC01-C3CD7E8E3E35}" srcOrd="1" destOrd="0" presId="urn:microsoft.com/office/officeart/2008/layout/LinedList"/>
    <dgm:cxn modelId="{1A7A1A9E-71EC-4D0B-9F7F-D3C56F6CC92D}" type="presParOf" srcId="{8E569A17-9587-4DCC-A995-77821D4A6DAC}" destId="{54763BD0-DFBE-4A0A-8AB4-07CD47D80977}" srcOrd="10" destOrd="0" presId="urn:microsoft.com/office/officeart/2008/layout/LinedList"/>
    <dgm:cxn modelId="{DA7C70C1-B257-4A29-A66F-BC4285889D46}" type="presParOf" srcId="{8E569A17-9587-4DCC-A995-77821D4A6DAC}" destId="{3795E9B2-2D3D-4DB3-90A6-54BFF99ED5B7}" srcOrd="11" destOrd="0" presId="urn:microsoft.com/office/officeart/2008/layout/LinedList"/>
    <dgm:cxn modelId="{34EE229D-26EB-4CE5-A273-FB19FB3728CC}" type="presParOf" srcId="{3795E9B2-2D3D-4DB3-90A6-54BFF99ED5B7}" destId="{84C81258-D350-4848-AA9B-D70E9760501A}" srcOrd="0" destOrd="0" presId="urn:microsoft.com/office/officeart/2008/layout/LinedList"/>
    <dgm:cxn modelId="{30C9145C-DFA8-4095-A4C4-81058924FFAA}" type="presParOf" srcId="{3795E9B2-2D3D-4DB3-90A6-54BFF99ED5B7}" destId="{FD5F7B88-B8A6-46B9-9D0D-AB8C05F132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D0BA4-DC4B-4C35-BADF-47C5BD9FB180}">
      <dsp:nvSpPr>
        <dsp:cNvPr id="0" name=""/>
        <dsp:cNvSpPr/>
      </dsp:nvSpPr>
      <dsp:spPr>
        <a:xfrm>
          <a:off x="0" y="500111"/>
          <a:ext cx="4885203" cy="4885203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F3092-1D90-40FF-97D1-FB543121C5CC}">
      <dsp:nvSpPr>
        <dsp:cNvPr id="0" name=""/>
        <dsp:cNvSpPr/>
      </dsp:nvSpPr>
      <dsp:spPr>
        <a:xfrm>
          <a:off x="464094" y="964205"/>
          <a:ext cx="1905229" cy="19052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Skills</a:t>
          </a:r>
          <a:endParaRPr lang="en-US" sz="2700" kern="1200" dirty="0"/>
        </a:p>
      </dsp:txBody>
      <dsp:txXfrm>
        <a:off x="557100" y="1057211"/>
        <a:ext cx="1719217" cy="1719217"/>
      </dsp:txXfrm>
    </dsp:sp>
    <dsp:sp modelId="{56227B3D-795F-4FAF-B5E4-FA4E88F43C0F}">
      <dsp:nvSpPr>
        <dsp:cNvPr id="0" name=""/>
        <dsp:cNvSpPr/>
      </dsp:nvSpPr>
      <dsp:spPr>
        <a:xfrm>
          <a:off x="2515879" y="964205"/>
          <a:ext cx="1905229" cy="1905229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Goals!</a:t>
          </a:r>
          <a:endParaRPr lang="en-US" sz="2700" kern="1200" dirty="0"/>
        </a:p>
      </dsp:txBody>
      <dsp:txXfrm>
        <a:off x="2608885" y="1057211"/>
        <a:ext cx="1719217" cy="1719217"/>
      </dsp:txXfrm>
    </dsp:sp>
    <dsp:sp modelId="{A09A9FA3-C2C6-4CF4-895B-AAFFE1B92C5D}">
      <dsp:nvSpPr>
        <dsp:cNvPr id="0" name=""/>
        <dsp:cNvSpPr/>
      </dsp:nvSpPr>
      <dsp:spPr>
        <a:xfrm>
          <a:off x="464094" y="3015991"/>
          <a:ext cx="1905229" cy="1905229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Plan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557100" y="3108997"/>
        <a:ext cx="1719217" cy="1719217"/>
      </dsp:txXfrm>
    </dsp:sp>
    <dsp:sp modelId="{0CCADC93-D23C-48BB-80D7-F8AD86B884F2}">
      <dsp:nvSpPr>
        <dsp:cNvPr id="0" name=""/>
        <dsp:cNvSpPr/>
      </dsp:nvSpPr>
      <dsp:spPr>
        <a:xfrm>
          <a:off x="2515879" y="3015991"/>
          <a:ext cx="1905229" cy="190522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Measuring Success</a:t>
          </a:r>
          <a:endParaRPr lang="en-US" sz="2700" kern="1200" dirty="0"/>
        </a:p>
      </dsp:txBody>
      <dsp:txXfrm>
        <a:off x="2608885" y="3108997"/>
        <a:ext cx="1719217" cy="1719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2BDF4-E2FE-41DB-951F-B68213ABA09F}">
      <dsp:nvSpPr>
        <dsp:cNvPr id="0" name=""/>
        <dsp:cNvSpPr/>
      </dsp:nvSpPr>
      <dsp:spPr>
        <a:xfrm rot="5400000">
          <a:off x="-209291" y="1519375"/>
          <a:ext cx="939244" cy="1138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7E2A3-B3CC-4082-A6E2-5AC3B83434AD}">
      <dsp:nvSpPr>
        <dsp:cNvPr id="0" name=""/>
        <dsp:cNvSpPr/>
      </dsp:nvSpPr>
      <dsp:spPr>
        <a:xfrm>
          <a:off x="2331" y="913384"/>
          <a:ext cx="1265426" cy="759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Provide same day appointments for up to 24 2wwr patients </a:t>
          </a:r>
          <a:endParaRPr lang="en-US" sz="1200" kern="1200" dirty="0"/>
        </a:p>
      </dsp:txBody>
      <dsp:txXfrm>
        <a:off x="24569" y="935622"/>
        <a:ext cx="1220950" cy="714780"/>
      </dsp:txXfrm>
    </dsp:sp>
    <dsp:sp modelId="{6FD7B76C-1E84-4DC0-BB16-C79BE0E15062}">
      <dsp:nvSpPr>
        <dsp:cNvPr id="0" name=""/>
        <dsp:cNvSpPr/>
      </dsp:nvSpPr>
      <dsp:spPr>
        <a:xfrm rot="5400000">
          <a:off x="-209291" y="2468445"/>
          <a:ext cx="939244" cy="113888"/>
        </a:xfrm>
        <a:prstGeom prst="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E6D9A-78AA-4F11-A2AB-175485BB2765}">
      <dsp:nvSpPr>
        <dsp:cNvPr id="0" name=""/>
        <dsp:cNvSpPr/>
      </dsp:nvSpPr>
      <dsp:spPr>
        <a:xfrm>
          <a:off x="2331" y="1862454"/>
          <a:ext cx="1265426" cy="759256"/>
        </a:xfrm>
        <a:prstGeom prst="roundRect">
          <a:avLst>
            <a:gd name="adj" fmla="val 1000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History taking</a:t>
          </a:r>
          <a:endParaRPr lang="en-US" sz="900" kern="1200" dirty="0"/>
        </a:p>
      </dsp:txBody>
      <dsp:txXfrm>
        <a:off x="24569" y="1884692"/>
        <a:ext cx="1220950" cy="714780"/>
      </dsp:txXfrm>
    </dsp:sp>
    <dsp:sp modelId="{B88DC8D0-23F9-4E9B-9625-00F395EA3974}">
      <dsp:nvSpPr>
        <dsp:cNvPr id="0" name=""/>
        <dsp:cNvSpPr/>
      </dsp:nvSpPr>
      <dsp:spPr>
        <a:xfrm>
          <a:off x="265243" y="2942980"/>
          <a:ext cx="1673191" cy="113888"/>
        </a:xfrm>
        <a:prstGeom prst="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D1E90-F458-4934-A1AD-A04398B78A5B}">
      <dsp:nvSpPr>
        <dsp:cNvPr id="0" name=""/>
        <dsp:cNvSpPr/>
      </dsp:nvSpPr>
      <dsp:spPr>
        <a:xfrm>
          <a:off x="2331" y="2811525"/>
          <a:ext cx="1265426" cy="759256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Skin examination</a:t>
          </a:r>
          <a:endParaRPr lang="en-US" sz="900" kern="1200" dirty="0"/>
        </a:p>
      </dsp:txBody>
      <dsp:txXfrm>
        <a:off x="24569" y="2833763"/>
        <a:ext cx="1220950" cy="714780"/>
      </dsp:txXfrm>
    </dsp:sp>
    <dsp:sp modelId="{6115E96D-3636-4952-A937-49BBA69634BA}">
      <dsp:nvSpPr>
        <dsp:cNvPr id="0" name=""/>
        <dsp:cNvSpPr/>
      </dsp:nvSpPr>
      <dsp:spPr>
        <a:xfrm rot="16200000">
          <a:off x="1473725" y="2468445"/>
          <a:ext cx="939244" cy="113888"/>
        </a:xfrm>
        <a:prstGeom prst="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E00A1-55C4-4EAA-B55A-A768AF443BAF}">
      <dsp:nvSpPr>
        <dsp:cNvPr id="0" name=""/>
        <dsp:cNvSpPr/>
      </dsp:nvSpPr>
      <dsp:spPr>
        <a:xfrm>
          <a:off x="1685349" y="2811525"/>
          <a:ext cx="1265426" cy="759256"/>
        </a:xfrm>
        <a:prstGeom prst="roundRect">
          <a:avLst>
            <a:gd name="adj" fmla="val 10000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Dermatoscope assessment </a:t>
          </a:r>
          <a:endParaRPr lang="en-US" sz="900" kern="1200" dirty="0"/>
        </a:p>
      </dsp:txBody>
      <dsp:txXfrm>
        <a:off x="1707587" y="2833763"/>
        <a:ext cx="1220950" cy="714780"/>
      </dsp:txXfrm>
    </dsp:sp>
    <dsp:sp modelId="{E3B13B1F-6921-4969-8DFF-57DC889F6C24}">
      <dsp:nvSpPr>
        <dsp:cNvPr id="0" name=""/>
        <dsp:cNvSpPr/>
      </dsp:nvSpPr>
      <dsp:spPr>
        <a:xfrm rot="16200000">
          <a:off x="1473725" y="1519375"/>
          <a:ext cx="939244" cy="113888"/>
        </a:xfrm>
        <a:prstGeom prst="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DDAEA-6A0D-4E31-9788-A91DD444BB10}">
      <dsp:nvSpPr>
        <dsp:cNvPr id="0" name=""/>
        <dsp:cNvSpPr/>
      </dsp:nvSpPr>
      <dsp:spPr>
        <a:xfrm>
          <a:off x="1685349" y="1862454"/>
          <a:ext cx="1265426" cy="75925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Surgical management </a:t>
          </a:r>
          <a:endParaRPr lang="en-US" sz="900" kern="1200" dirty="0"/>
        </a:p>
      </dsp:txBody>
      <dsp:txXfrm>
        <a:off x="1707587" y="1884692"/>
        <a:ext cx="1220950" cy="714780"/>
      </dsp:txXfrm>
    </dsp:sp>
    <dsp:sp modelId="{F6C65B1F-2679-4BC3-925D-722DF6AC5467}">
      <dsp:nvSpPr>
        <dsp:cNvPr id="0" name=""/>
        <dsp:cNvSpPr/>
      </dsp:nvSpPr>
      <dsp:spPr>
        <a:xfrm>
          <a:off x="1948261" y="1044840"/>
          <a:ext cx="1673191" cy="113888"/>
        </a:xfrm>
        <a:prstGeom prst="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15A25-8AE6-4666-947D-60FD2633F6C4}">
      <dsp:nvSpPr>
        <dsp:cNvPr id="0" name=""/>
        <dsp:cNvSpPr/>
      </dsp:nvSpPr>
      <dsp:spPr>
        <a:xfrm>
          <a:off x="1685349" y="913384"/>
          <a:ext cx="1265426" cy="759256"/>
        </a:xfrm>
        <a:prstGeom prst="roundRect">
          <a:avLst>
            <a:gd name="adj" fmla="val 1000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If benign , discharge with skin examination, sun protection advice and supporting literature.</a:t>
          </a:r>
          <a:endParaRPr lang="en-US" sz="900" kern="1200" dirty="0"/>
        </a:p>
      </dsp:txBody>
      <dsp:txXfrm>
        <a:off x="1707587" y="935622"/>
        <a:ext cx="1220950" cy="714780"/>
      </dsp:txXfrm>
    </dsp:sp>
    <dsp:sp modelId="{36A2A238-6457-499C-A33C-31320109B306}">
      <dsp:nvSpPr>
        <dsp:cNvPr id="0" name=""/>
        <dsp:cNvSpPr/>
      </dsp:nvSpPr>
      <dsp:spPr>
        <a:xfrm rot="5400000">
          <a:off x="3156743" y="1519375"/>
          <a:ext cx="939244" cy="113888"/>
        </a:xfrm>
        <a:prstGeom prst="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A93E4-6142-4C95-9954-1E5EC547946F}">
      <dsp:nvSpPr>
        <dsp:cNvPr id="0" name=""/>
        <dsp:cNvSpPr/>
      </dsp:nvSpPr>
      <dsp:spPr>
        <a:xfrm>
          <a:off x="3368367" y="913384"/>
          <a:ext cx="1265426" cy="759256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Record findings.</a:t>
          </a:r>
          <a:endParaRPr lang="en-US" sz="900" kern="1200" dirty="0"/>
        </a:p>
      </dsp:txBody>
      <dsp:txXfrm>
        <a:off x="3390605" y="935622"/>
        <a:ext cx="1220950" cy="714780"/>
      </dsp:txXfrm>
    </dsp:sp>
    <dsp:sp modelId="{A72E0F8C-48E0-44F5-96A3-F6DD5355E861}">
      <dsp:nvSpPr>
        <dsp:cNvPr id="0" name=""/>
        <dsp:cNvSpPr/>
      </dsp:nvSpPr>
      <dsp:spPr>
        <a:xfrm rot="5400000">
          <a:off x="3156743" y="2468445"/>
          <a:ext cx="939244" cy="11388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A8658-8767-4301-AFB8-8E92A69F2398}">
      <dsp:nvSpPr>
        <dsp:cNvPr id="0" name=""/>
        <dsp:cNvSpPr/>
      </dsp:nvSpPr>
      <dsp:spPr>
        <a:xfrm>
          <a:off x="3368367" y="1862454"/>
          <a:ext cx="1265426" cy="759256"/>
        </a:xfrm>
        <a:prstGeom prst="roundRect">
          <a:avLst>
            <a:gd name="adj" fmla="val 1000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Patient survey.</a:t>
          </a:r>
          <a:endParaRPr lang="en-US" sz="900" kern="1200" dirty="0"/>
        </a:p>
      </dsp:txBody>
      <dsp:txXfrm>
        <a:off x="3390605" y="1884692"/>
        <a:ext cx="1220950" cy="714780"/>
      </dsp:txXfrm>
    </dsp:sp>
    <dsp:sp modelId="{F846EBA5-4DF5-4C27-B6E0-F9D02AF635F8}">
      <dsp:nvSpPr>
        <dsp:cNvPr id="0" name=""/>
        <dsp:cNvSpPr/>
      </dsp:nvSpPr>
      <dsp:spPr>
        <a:xfrm>
          <a:off x="3368367" y="2811525"/>
          <a:ext cx="1265426" cy="75925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Introduce key worker.</a:t>
          </a:r>
          <a:endParaRPr lang="en-US" sz="900" kern="1200" dirty="0"/>
        </a:p>
      </dsp:txBody>
      <dsp:txXfrm>
        <a:off x="3390605" y="2833763"/>
        <a:ext cx="1220950" cy="714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822321-41A0-4718-9D7E-3335E085EBC7}" type="datetimeFigureOut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ACB701-1532-4F75-83FB-64D47ECFC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0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DEDF76-73BA-4B76-A14C-3DB189E977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93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66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53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33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2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55E65-1BD1-4668-ACF8-B37BE1E94D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resources did we have?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did we set out to accomplish?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did we need to do to result in improvement? </a:t>
            </a:r>
          </a:p>
          <a:p>
            <a:pPr lvl="0"/>
            <a:r>
              <a:rPr lang="en-GB" dirty="0"/>
              <a:t>How would we know we had achieved the desired change?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our processes were successful the plan was to roll this out on</a:t>
            </a:r>
            <a:r>
              <a:rPr lang="en-GB" baseline="0" dirty="0"/>
              <a:t> a much bigger scale , to be able to cope with the increased demand on capacity,</a:t>
            </a:r>
          </a:p>
          <a:p>
            <a:pPr lvl="1"/>
            <a:r>
              <a:rPr lang="en-GB" baseline="0" dirty="0"/>
              <a:t> we needed to be aware of the numbers we could happily manage , and evaluate using </a:t>
            </a:r>
            <a:r>
              <a:rPr lang="en-GB" baseline="0" dirty="0" err="1"/>
              <a:t>quanitative</a:t>
            </a:r>
            <a:r>
              <a:rPr lang="en-GB" baseline="0" dirty="0"/>
              <a:t> data and qualitative data.</a:t>
            </a:r>
          </a:p>
          <a:p>
            <a:pPr lvl="1"/>
            <a:r>
              <a:rPr lang="en-GB" baseline="0" dirty="0"/>
              <a:t> We needed to be passionate , gritty and drive with our focus , and confident that we could deliver this service in an improved way – improved communication , diagnosis , and </a:t>
            </a:r>
            <a:r>
              <a:rPr lang="en-GB" baseline="0" dirty="0" err="1"/>
              <a:t>surgcial</a:t>
            </a:r>
            <a:r>
              <a:rPr lang="en-GB" baseline="0" dirty="0"/>
              <a:t> waits , which would in turn impact on speedier diagnosis , speedier pathway , and therefore reduced patient angst , confidence in their specialist  nurse team, therefore improved outcomes. </a:t>
            </a:r>
          </a:p>
          <a:p>
            <a:r>
              <a:rPr lang="en-GB" baseline="0" dirty="0"/>
              <a:t> this was going to have a ripple effect , so all stake holders needed the chance to express their concerns , ask questions and be assured this would be evaluated and safely implemented. </a:t>
            </a:r>
          </a:p>
          <a:p>
            <a:r>
              <a:rPr lang="en-GB" baseline="0" dirty="0"/>
              <a:t> we informed the op sister who was instrumental in ensuring we had enough surgical packs , enough trained nurses, enough health care assistants  , that dermatoscopes were all ready ,,a </a:t>
            </a:r>
            <a:r>
              <a:rPr lang="en-GB" baseline="0" dirty="0" err="1"/>
              <a:t>dn</a:t>
            </a:r>
            <a:r>
              <a:rPr lang="en-GB" baseline="0" dirty="0"/>
              <a:t> that </a:t>
            </a:r>
            <a:r>
              <a:rPr lang="en-GB" baseline="0" dirty="0" err="1"/>
              <a:t>dr</a:t>
            </a:r>
            <a:r>
              <a:rPr lang="en-GB" baseline="0" dirty="0"/>
              <a:t> </a:t>
            </a:r>
            <a:r>
              <a:rPr lang="en-GB" baseline="0" dirty="0" err="1"/>
              <a:t>millard</a:t>
            </a:r>
            <a:r>
              <a:rPr lang="en-GB" baseline="0" dirty="0"/>
              <a:t> was always on hand if needed. </a:t>
            </a:r>
            <a:r>
              <a:rPr lang="en-GB" baseline="0" dirty="0" err="1"/>
              <a:t>Cbo</a:t>
            </a:r>
            <a:r>
              <a:rPr lang="en-GB" baseline="0" dirty="0"/>
              <a:t> needed to be informed . As did reception ,and letters sent out to patients were altered to inform them that this was a clinic held by specialist nurses, where you may well be offered surgery .</a:t>
            </a:r>
          </a:p>
          <a:p>
            <a:r>
              <a:rPr lang="en-GB" baseline="0" dirty="0"/>
              <a:t>We had to have an exclusion criteria to ensure we limited risk to patients. Any patient who was pregnant , had an anticoagulation </a:t>
            </a:r>
            <a:r>
              <a:rPr lang="en-GB" baseline="0" dirty="0" err="1"/>
              <a:t>issue,those</a:t>
            </a:r>
            <a:r>
              <a:rPr lang="en-GB" baseline="0" dirty="0"/>
              <a:t> under 16 , and those who needed head or neck surgery those who declined were seen by the consultant.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0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2wwr referrals are </a:t>
            </a:r>
            <a:r>
              <a:rPr lang="en-GB" dirty="0" smtClean="0"/>
              <a:t>increasing </a:t>
            </a:r>
            <a:r>
              <a:rPr lang="en-GB" dirty="0"/>
              <a:t>as are skin</a:t>
            </a:r>
            <a:r>
              <a:rPr lang="en-GB" baseline="0" dirty="0"/>
              <a:t> cancer diagnosis . We had to be innovative about how we worked ..otherwise we could </a:t>
            </a:r>
            <a:r>
              <a:rPr lang="en-GB" baseline="0" dirty="0" err="1"/>
              <a:t>nt</a:t>
            </a:r>
            <a:r>
              <a:rPr lang="en-GB" baseline="0" dirty="0"/>
              <a:t> achieve good patient care—or targets 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7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</a:t>
            </a:r>
            <a:r>
              <a:rPr lang="en-GB" baseline="0" dirty="0"/>
              <a:t> was important that we were able to set strict templates to work under . We agreed to see 24 2wwr pts , each appt being 20 mins long , for full assessment starting at 9 am . At 10 am the nominated surgical practioner </a:t>
            </a:r>
            <a:r>
              <a:rPr lang="en-GB" baseline="0" dirty="0" err="1"/>
              <a:t>woud</a:t>
            </a:r>
            <a:r>
              <a:rPr lang="en-GB" baseline="0" dirty="0"/>
              <a:t> begin surgery , and if there were no surgical patients carry on seeing from the joint list . If we needed to </a:t>
            </a:r>
            <a:r>
              <a:rPr lang="en-GB" baseline="0" dirty="0" err="1"/>
              <a:t>increse</a:t>
            </a:r>
            <a:r>
              <a:rPr lang="en-GB" baseline="0" dirty="0"/>
              <a:t> our </a:t>
            </a:r>
            <a:r>
              <a:rPr lang="en-GB" baseline="0" dirty="0" err="1"/>
              <a:t>suregry</a:t>
            </a:r>
            <a:r>
              <a:rPr lang="en-GB" baseline="0" dirty="0"/>
              <a:t> the next </a:t>
            </a:r>
            <a:r>
              <a:rPr lang="en-GB" baseline="0" dirty="0" err="1"/>
              <a:t>cns</a:t>
            </a:r>
            <a:r>
              <a:rPr lang="en-GB" baseline="0" dirty="0"/>
              <a:t> would take over for until the </a:t>
            </a:r>
            <a:r>
              <a:rPr lang="en-GB" baseline="0" dirty="0" err="1"/>
              <a:t>straem</a:t>
            </a:r>
            <a:r>
              <a:rPr lang="en-GB" baseline="0" dirty="0"/>
              <a:t> had clamed down . Most days we would offer 10 surgical appointments , and discharge 8 patients , the rest would require medical management or onward referral to another health care team . </a:t>
            </a:r>
          </a:p>
          <a:p>
            <a:r>
              <a:rPr lang="en-GB" baseline="0" dirty="0"/>
              <a:t> health care </a:t>
            </a:r>
            <a:r>
              <a:rPr lang="en-GB" baseline="0" dirty="0" err="1"/>
              <a:t>assiistance</a:t>
            </a:r>
            <a:r>
              <a:rPr lang="en-GB" baseline="0" dirty="0"/>
              <a:t> would keep the work flow running , the staff nurses would offer support in theatre , or patient directed care.  We aimed to finish completely at 12.15 , so we still had  45 mins o do clinic admin , dictations , book imaging and ensure the clinic staff had time to reflect 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8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3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2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87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3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208912" cy="1728192"/>
          </a:xfrm>
        </p:spPr>
        <p:txBody>
          <a:bodyPr anchor="t">
            <a:norm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9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" y="1484784"/>
            <a:ext cx="8320409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2204864"/>
            <a:ext cx="8320409" cy="4032448"/>
          </a:xfrm>
        </p:spPr>
        <p:txBody>
          <a:bodyPr/>
          <a:lstStyle>
            <a:lvl1pPr>
              <a:buFont typeface="Arial" pitchFamily="34" charset="0"/>
              <a:buChar char="•"/>
              <a:defRPr sz="2800"/>
            </a:lvl1pPr>
            <a:lvl2pPr>
              <a:defRPr sz="2800"/>
            </a:lvl2pPr>
            <a:lvl3pPr>
              <a:defRPr sz="2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767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38600" cy="4197361"/>
          </a:xfrm>
        </p:spPr>
        <p:txBody>
          <a:bodyPr/>
          <a:lstStyle>
            <a:lvl1pPr>
              <a:buFont typeface="Arial" pitchFamily="34" charset="0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4038600" cy="4197361"/>
          </a:xfrm>
        </p:spPr>
        <p:txBody>
          <a:bodyPr/>
          <a:lstStyle>
            <a:lvl1pPr>
              <a:buFont typeface="Arial" pitchFamily="34" charset="0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179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27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43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1C1FA-964C-4BA7-9663-BAE2BC29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F96CF29-D1EB-4A06-BEF1-55FA55D78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6A34D0-F3EC-4980-B05C-206191FE0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52C7CD-2605-4674-8838-BA588ACF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446685-7A08-4A95-8D55-38BF3F30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3F5652-0D97-4A35-BC5E-F156F1C2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42335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0063" y="1484784"/>
            <a:ext cx="8229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0063" y="2204864"/>
            <a:ext cx="8229600" cy="382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3" r:id="rId3"/>
    <p:sldLayoutId id="2147483694" r:id="rId4"/>
    <p:sldLayoutId id="2147483695" r:id="rId5"/>
    <p:sldLayoutId id="2147483697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8208912" cy="1728192"/>
          </a:xfrm>
        </p:spPr>
        <p:txBody>
          <a:bodyPr/>
          <a:lstStyle/>
          <a:p>
            <a:pPr eaLnBrk="1" hangingPunct="1"/>
            <a:r>
              <a:rPr lang="cy-GB" altLang="en-US" dirty="0" smtClean="0">
                <a:latin typeface="Arial" charset="0"/>
                <a:cs typeface="Arial" charset="0"/>
              </a:rPr>
              <a:t>Click to add title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7422F06-6017-4361-8872-E0E2CEB20B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43467"/>
            <a:ext cx="2721247" cy="557106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Our clinic review.</a:t>
            </a:r>
            <a:r>
              <a:rPr lang="en-GB" dirty="0">
                <a:solidFill>
                  <a:srgbClr val="FFFFFF"/>
                </a:solidFill>
              </a:rPr>
              <a:t/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FF"/>
                </a:solidFill>
              </a:rPr>
              <a:t>Nov 15-Dec 16</a:t>
            </a: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B162D4B1-CC8A-4801-814D-E4814DD9F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710287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78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Patient feedback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FCA08C6-59F0-47A1-84AC-9C867169E3B5}"/>
              </a:ext>
            </a:extLst>
          </p:cNvPr>
          <p:cNvGrpSpPr/>
          <p:nvPr/>
        </p:nvGrpSpPr>
        <p:grpSpPr>
          <a:xfrm>
            <a:off x="4377171" y="957672"/>
            <a:ext cx="2721684" cy="2838503"/>
            <a:chOff x="5018668" y="208390"/>
            <a:chExt cx="3177503" cy="3220250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7F18B6F8-E465-45E4-A7C4-54832AEBCAA3}"/>
                </a:ext>
              </a:extLst>
            </p:cNvPr>
            <p:cNvSpPr/>
            <p:nvPr/>
          </p:nvSpPr>
          <p:spPr>
            <a:xfrm>
              <a:off x="6441757" y="590137"/>
              <a:ext cx="297124" cy="91440"/>
            </a:xfrm>
            <a:custGeom>
              <a:avLst/>
              <a:gdLst>
                <a:gd name="connsiteX0" fmla="*/ 0 w 297124"/>
                <a:gd name="connsiteY0" fmla="*/ 45720 h 91440"/>
                <a:gd name="connsiteX1" fmla="*/ 297124 w 297124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124" h="91440">
                  <a:moveTo>
                    <a:pt x="0" y="45720"/>
                  </a:moveTo>
                  <a:lnTo>
                    <a:pt x="297124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3069" tIns="44082" rIns="153069" bIns="4408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AB4C563-C0CC-4F2E-943F-A3F1EF39F93A}"/>
                </a:ext>
              </a:extLst>
            </p:cNvPr>
            <p:cNvSpPr/>
            <p:nvPr/>
          </p:nvSpPr>
          <p:spPr>
            <a:xfrm>
              <a:off x="5018668" y="208390"/>
              <a:ext cx="1424889" cy="854933"/>
            </a:xfrm>
            <a:custGeom>
              <a:avLst/>
              <a:gdLst>
                <a:gd name="connsiteX0" fmla="*/ 0 w 1424889"/>
                <a:gd name="connsiteY0" fmla="*/ 0 h 854933"/>
                <a:gd name="connsiteX1" fmla="*/ 1424889 w 1424889"/>
                <a:gd name="connsiteY1" fmla="*/ 0 h 854933"/>
                <a:gd name="connsiteX2" fmla="*/ 1424889 w 1424889"/>
                <a:gd name="connsiteY2" fmla="*/ 854933 h 854933"/>
                <a:gd name="connsiteX3" fmla="*/ 0 w 1424889"/>
                <a:gd name="connsiteY3" fmla="*/ 854933 h 854933"/>
                <a:gd name="connsiteX4" fmla="*/ 0 w 1424889"/>
                <a:gd name="connsiteY4" fmla="*/ 0 h 85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889" h="854933">
                  <a:moveTo>
                    <a:pt x="0" y="0"/>
                  </a:moveTo>
                  <a:lnTo>
                    <a:pt x="1424889" y="0"/>
                  </a:lnTo>
                  <a:lnTo>
                    <a:pt x="1424889" y="854933"/>
                  </a:lnTo>
                  <a:lnTo>
                    <a:pt x="0" y="8549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21" tIns="73289" rIns="69821" bIns="73289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Our first 150 patients were asked to complete feedback</a:t>
              </a:r>
              <a:endParaRPr lang="en-US" sz="13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228090B2-6D6B-4041-BC3D-9EABE67D6172}"/>
                </a:ext>
              </a:extLst>
            </p:cNvPr>
            <p:cNvSpPr/>
            <p:nvPr/>
          </p:nvSpPr>
          <p:spPr>
            <a:xfrm>
              <a:off x="5731112" y="1061524"/>
              <a:ext cx="1752614" cy="297124"/>
            </a:xfrm>
            <a:custGeom>
              <a:avLst/>
              <a:gdLst>
                <a:gd name="connsiteX0" fmla="*/ 1752614 w 1752614"/>
                <a:gd name="connsiteY0" fmla="*/ 0 h 297124"/>
                <a:gd name="connsiteX1" fmla="*/ 1752614 w 1752614"/>
                <a:gd name="connsiteY1" fmla="*/ 165662 h 297124"/>
                <a:gd name="connsiteX2" fmla="*/ 0 w 1752614"/>
                <a:gd name="connsiteY2" fmla="*/ 165662 h 297124"/>
                <a:gd name="connsiteX3" fmla="*/ 0 w 1752614"/>
                <a:gd name="connsiteY3" fmla="*/ 297124 h 29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14" h="297124">
                  <a:moveTo>
                    <a:pt x="1752614" y="0"/>
                  </a:moveTo>
                  <a:lnTo>
                    <a:pt x="1752614" y="165662"/>
                  </a:lnTo>
                  <a:lnTo>
                    <a:pt x="0" y="165662"/>
                  </a:lnTo>
                  <a:lnTo>
                    <a:pt x="0" y="297124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4433" tIns="146924" rIns="844432" bIns="14692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EA69778D-11B0-4457-B532-4779D8EB9852}"/>
                </a:ext>
              </a:extLst>
            </p:cNvPr>
            <p:cNvSpPr/>
            <p:nvPr/>
          </p:nvSpPr>
          <p:spPr>
            <a:xfrm>
              <a:off x="6771282" y="208390"/>
              <a:ext cx="1424889" cy="854933"/>
            </a:xfrm>
            <a:custGeom>
              <a:avLst/>
              <a:gdLst>
                <a:gd name="connsiteX0" fmla="*/ 0 w 1424889"/>
                <a:gd name="connsiteY0" fmla="*/ 0 h 854933"/>
                <a:gd name="connsiteX1" fmla="*/ 1424889 w 1424889"/>
                <a:gd name="connsiteY1" fmla="*/ 0 h 854933"/>
                <a:gd name="connsiteX2" fmla="*/ 1424889 w 1424889"/>
                <a:gd name="connsiteY2" fmla="*/ 854933 h 854933"/>
                <a:gd name="connsiteX3" fmla="*/ 0 w 1424889"/>
                <a:gd name="connsiteY3" fmla="*/ 854933 h 854933"/>
                <a:gd name="connsiteX4" fmla="*/ 0 w 1424889"/>
                <a:gd name="connsiteY4" fmla="*/ 0 h 85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889" h="854933">
                  <a:moveTo>
                    <a:pt x="0" y="0"/>
                  </a:moveTo>
                  <a:lnTo>
                    <a:pt x="1424889" y="0"/>
                  </a:lnTo>
                  <a:lnTo>
                    <a:pt x="1424889" y="854933"/>
                  </a:lnTo>
                  <a:lnTo>
                    <a:pt x="0" y="8549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21" tIns="73289" rIns="69821" bIns="73289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59 patients responded. 63% Female / 37% Male</a:t>
              </a:r>
              <a:endParaRPr lang="en-US" sz="1300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3FD89DC-59FA-4D24-8DF5-9456BEB9C5F0}"/>
                </a:ext>
              </a:extLst>
            </p:cNvPr>
            <p:cNvSpPr/>
            <p:nvPr/>
          </p:nvSpPr>
          <p:spPr>
            <a:xfrm>
              <a:off x="6441757" y="1772795"/>
              <a:ext cx="297124" cy="91440"/>
            </a:xfrm>
            <a:custGeom>
              <a:avLst/>
              <a:gdLst>
                <a:gd name="connsiteX0" fmla="*/ 0 w 297124"/>
                <a:gd name="connsiteY0" fmla="*/ 45720 h 91440"/>
                <a:gd name="connsiteX1" fmla="*/ 297124 w 297124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124" h="91440">
                  <a:moveTo>
                    <a:pt x="0" y="45720"/>
                  </a:moveTo>
                  <a:lnTo>
                    <a:pt x="297124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3069" tIns="44082" rIns="153069" bIns="4408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B21823BA-5859-48C8-A5C1-7EF97DB9C71D}"/>
                </a:ext>
              </a:extLst>
            </p:cNvPr>
            <p:cNvSpPr/>
            <p:nvPr/>
          </p:nvSpPr>
          <p:spPr>
            <a:xfrm>
              <a:off x="5018668" y="1391049"/>
              <a:ext cx="1424889" cy="854933"/>
            </a:xfrm>
            <a:custGeom>
              <a:avLst/>
              <a:gdLst>
                <a:gd name="connsiteX0" fmla="*/ 0 w 1424889"/>
                <a:gd name="connsiteY0" fmla="*/ 0 h 854933"/>
                <a:gd name="connsiteX1" fmla="*/ 1424889 w 1424889"/>
                <a:gd name="connsiteY1" fmla="*/ 0 h 854933"/>
                <a:gd name="connsiteX2" fmla="*/ 1424889 w 1424889"/>
                <a:gd name="connsiteY2" fmla="*/ 854933 h 854933"/>
                <a:gd name="connsiteX3" fmla="*/ 0 w 1424889"/>
                <a:gd name="connsiteY3" fmla="*/ 854933 h 854933"/>
                <a:gd name="connsiteX4" fmla="*/ 0 w 1424889"/>
                <a:gd name="connsiteY4" fmla="*/ 0 h 85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889" h="854933">
                  <a:moveTo>
                    <a:pt x="0" y="0"/>
                  </a:moveTo>
                  <a:lnTo>
                    <a:pt x="1424889" y="0"/>
                  </a:lnTo>
                  <a:lnTo>
                    <a:pt x="1424889" y="854933"/>
                  </a:lnTo>
                  <a:lnTo>
                    <a:pt x="0" y="8549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21" tIns="73289" rIns="69821" bIns="73289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100% treated with dignity and respect </a:t>
              </a:r>
              <a:endParaRPr lang="en-US" sz="1300" kern="12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9EE451FD-F7C7-4668-BA03-49F30ADA181B}"/>
                </a:ext>
              </a:extLst>
            </p:cNvPr>
            <p:cNvSpPr/>
            <p:nvPr/>
          </p:nvSpPr>
          <p:spPr>
            <a:xfrm>
              <a:off x="5731112" y="2244182"/>
              <a:ext cx="1752614" cy="297124"/>
            </a:xfrm>
            <a:custGeom>
              <a:avLst/>
              <a:gdLst>
                <a:gd name="connsiteX0" fmla="*/ 1752614 w 1752614"/>
                <a:gd name="connsiteY0" fmla="*/ 0 h 297124"/>
                <a:gd name="connsiteX1" fmla="*/ 1752614 w 1752614"/>
                <a:gd name="connsiteY1" fmla="*/ 165662 h 297124"/>
                <a:gd name="connsiteX2" fmla="*/ 0 w 1752614"/>
                <a:gd name="connsiteY2" fmla="*/ 165662 h 297124"/>
                <a:gd name="connsiteX3" fmla="*/ 0 w 1752614"/>
                <a:gd name="connsiteY3" fmla="*/ 297124 h 29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14" h="297124">
                  <a:moveTo>
                    <a:pt x="1752614" y="0"/>
                  </a:moveTo>
                  <a:lnTo>
                    <a:pt x="1752614" y="165662"/>
                  </a:lnTo>
                  <a:lnTo>
                    <a:pt x="0" y="165662"/>
                  </a:lnTo>
                  <a:lnTo>
                    <a:pt x="0" y="297124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4433" tIns="146924" rIns="844432" bIns="14692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4EF57CC-D11D-4282-91BF-93F1E9CAD839}"/>
                </a:ext>
              </a:extLst>
            </p:cNvPr>
            <p:cNvSpPr/>
            <p:nvPr/>
          </p:nvSpPr>
          <p:spPr>
            <a:xfrm>
              <a:off x="6771282" y="1391049"/>
              <a:ext cx="1424889" cy="854933"/>
            </a:xfrm>
            <a:custGeom>
              <a:avLst/>
              <a:gdLst>
                <a:gd name="connsiteX0" fmla="*/ 0 w 1424889"/>
                <a:gd name="connsiteY0" fmla="*/ 0 h 854933"/>
                <a:gd name="connsiteX1" fmla="*/ 1424889 w 1424889"/>
                <a:gd name="connsiteY1" fmla="*/ 0 h 854933"/>
                <a:gd name="connsiteX2" fmla="*/ 1424889 w 1424889"/>
                <a:gd name="connsiteY2" fmla="*/ 854933 h 854933"/>
                <a:gd name="connsiteX3" fmla="*/ 0 w 1424889"/>
                <a:gd name="connsiteY3" fmla="*/ 854933 h 854933"/>
                <a:gd name="connsiteX4" fmla="*/ 0 w 1424889"/>
                <a:gd name="connsiteY4" fmla="*/ 0 h 85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889" h="854933">
                  <a:moveTo>
                    <a:pt x="0" y="0"/>
                  </a:moveTo>
                  <a:lnTo>
                    <a:pt x="1424889" y="0"/>
                  </a:lnTo>
                  <a:lnTo>
                    <a:pt x="1424889" y="854933"/>
                  </a:lnTo>
                  <a:lnTo>
                    <a:pt x="0" y="8549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21" tIns="73289" rIns="69821" bIns="73289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100% treated well by staff looking after them</a:t>
              </a:r>
              <a:endParaRPr lang="en-US" sz="1300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281A3465-6931-425B-93EB-155076F00B78}"/>
                </a:ext>
              </a:extLst>
            </p:cNvPr>
            <p:cNvSpPr/>
            <p:nvPr/>
          </p:nvSpPr>
          <p:spPr>
            <a:xfrm>
              <a:off x="6441757" y="2955454"/>
              <a:ext cx="297124" cy="91440"/>
            </a:xfrm>
            <a:custGeom>
              <a:avLst/>
              <a:gdLst>
                <a:gd name="connsiteX0" fmla="*/ 0 w 297124"/>
                <a:gd name="connsiteY0" fmla="*/ 45720 h 91440"/>
                <a:gd name="connsiteX1" fmla="*/ 297124 w 297124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124" h="91440">
                  <a:moveTo>
                    <a:pt x="0" y="45720"/>
                  </a:moveTo>
                  <a:lnTo>
                    <a:pt x="297124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3069" tIns="44081" rIns="153069" bIns="44082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451230FB-767F-4758-8EA2-55CD7DC156B4}"/>
                </a:ext>
              </a:extLst>
            </p:cNvPr>
            <p:cNvSpPr/>
            <p:nvPr/>
          </p:nvSpPr>
          <p:spPr>
            <a:xfrm>
              <a:off x="5018668" y="2573707"/>
              <a:ext cx="1424889" cy="854933"/>
            </a:xfrm>
            <a:custGeom>
              <a:avLst/>
              <a:gdLst>
                <a:gd name="connsiteX0" fmla="*/ 0 w 1424889"/>
                <a:gd name="connsiteY0" fmla="*/ 0 h 854933"/>
                <a:gd name="connsiteX1" fmla="*/ 1424889 w 1424889"/>
                <a:gd name="connsiteY1" fmla="*/ 0 h 854933"/>
                <a:gd name="connsiteX2" fmla="*/ 1424889 w 1424889"/>
                <a:gd name="connsiteY2" fmla="*/ 854933 h 854933"/>
                <a:gd name="connsiteX3" fmla="*/ 0 w 1424889"/>
                <a:gd name="connsiteY3" fmla="*/ 854933 h 854933"/>
                <a:gd name="connsiteX4" fmla="*/ 0 w 1424889"/>
                <a:gd name="connsiteY4" fmla="*/ 0 h 85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889" h="854933">
                  <a:moveTo>
                    <a:pt x="0" y="0"/>
                  </a:moveTo>
                  <a:lnTo>
                    <a:pt x="1424889" y="0"/>
                  </a:lnTo>
                  <a:lnTo>
                    <a:pt x="1424889" y="854933"/>
                  </a:lnTo>
                  <a:lnTo>
                    <a:pt x="0" y="8549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21" tIns="73289" rIns="69821" bIns="73289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98% felt they were given appropriate information</a:t>
              </a:r>
              <a:endParaRPr lang="en-US" sz="1300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1D5FD884-0FA0-4B68-8A53-57B4D9759CAD}"/>
                </a:ext>
              </a:extLst>
            </p:cNvPr>
            <p:cNvSpPr/>
            <p:nvPr/>
          </p:nvSpPr>
          <p:spPr>
            <a:xfrm>
              <a:off x="6771282" y="2573707"/>
              <a:ext cx="1424889" cy="854933"/>
            </a:xfrm>
            <a:custGeom>
              <a:avLst/>
              <a:gdLst>
                <a:gd name="connsiteX0" fmla="*/ 0 w 1424889"/>
                <a:gd name="connsiteY0" fmla="*/ 0 h 854933"/>
                <a:gd name="connsiteX1" fmla="*/ 1424889 w 1424889"/>
                <a:gd name="connsiteY1" fmla="*/ 0 h 854933"/>
                <a:gd name="connsiteX2" fmla="*/ 1424889 w 1424889"/>
                <a:gd name="connsiteY2" fmla="*/ 854933 h 854933"/>
                <a:gd name="connsiteX3" fmla="*/ 0 w 1424889"/>
                <a:gd name="connsiteY3" fmla="*/ 854933 h 854933"/>
                <a:gd name="connsiteX4" fmla="*/ 0 w 1424889"/>
                <a:gd name="connsiteY4" fmla="*/ 0 h 85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889" h="854933">
                  <a:moveTo>
                    <a:pt x="0" y="0"/>
                  </a:moveTo>
                  <a:lnTo>
                    <a:pt x="1424889" y="0"/>
                  </a:lnTo>
                  <a:lnTo>
                    <a:pt x="1424889" y="854933"/>
                  </a:lnTo>
                  <a:lnTo>
                    <a:pt x="0" y="8549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21" tIns="73289" rIns="69821" bIns="73289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/>
                <a:t>98% felt they were involved in decision making.</a:t>
              </a:r>
              <a:endParaRPr lang="en-US" sz="1300" kern="1200" dirty="0"/>
            </a:p>
          </p:txBody>
        </p:sp>
      </p:grp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DAA9F880-1B82-4766-B8CE-B9089B7DC2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729096"/>
              </p:ext>
            </p:extLst>
          </p:nvPr>
        </p:nvGraphicFramePr>
        <p:xfrm>
          <a:off x="516731" y="3645024"/>
          <a:ext cx="81105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14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</a:rPr>
              <a:t>Positive impacts seen at non clinic level.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EBF957E2-6CFB-4E75-BF63-B4A778AC15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902389"/>
              </p:ext>
            </p:extLst>
          </p:nvPr>
        </p:nvGraphicFramePr>
        <p:xfrm>
          <a:off x="777240" y="2899956"/>
          <a:ext cx="758952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70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3011821" cy="2760098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FFFFFF"/>
                </a:solidFill>
              </a:rPr>
              <a:t>Benefits Realised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764704"/>
            <a:ext cx="3979563" cy="5699844"/>
          </a:xfrm>
        </p:spPr>
        <p:txBody>
          <a:bodyPr anchor="ctr">
            <a:normAutofit fontScale="77500" lnSpcReduction="20000"/>
          </a:bodyPr>
          <a:lstStyle/>
          <a:p>
            <a:r>
              <a:rPr lang="en-GB" dirty="0">
                <a:solidFill>
                  <a:srgbClr val="000000"/>
                </a:solidFill>
              </a:rPr>
              <a:t>We now run larger super clinics six times a month</a:t>
            </a:r>
          </a:p>
          <a:p>
            <a:r>
              <a:rPr lang="en-GB" dirty="0">
                <a:solidFill>
                  <a:srgbClr val="000000"/>
                </a:solidFill>
              </a:rPr>
              <a:t> Significant news breaking</a:t>
            </a:r>
          </a:p>
          <a:p>
            <a:r>
              <a:rPr lang="en-GB" dirty="0">
                <a:solidFill>
                  <a:srgbClr val="000000"/>
                </a:solidFill>
              </a:rPr>
              <a:t> Holistic needs assessment</a:t>
            </a:r>
          </a:p>
          <a:p>
            <a:r>
              <a:rPr lang="en-GB" dirty="0">
                <a:solidFill>
                  <a:srgbClr val="000000"/>
                </a:solidFill>
              </a:rPr>
              <a:t> We have consultants, junior medical staff working alongside us</a:t>
            </a:r>
          </a:p>
          <a:p>
            <a:r>
              <a:rPr lang="en-GB" dirty="0">
                <a:solidFill>
                  <a:srgbClr val="000000"/>
                </a:solidFill>
              </a:rPr>
              <a:t>We have improved communication skills for all staff</a:t>
            </a:r>
          </a:p>
          <a:p>
            <a:r>
              <a:rPr lang="en-GB" dirty="0">
                <a:solidFill>
                  <a:srgbClr val="000000"/>
                </a:solidFill>
              </a:rPr>
              <a:t>We have changed the way our medical fellows work</a:t>
            </a:r>
          </a:p>
          <a:p>
            <a:r>
              <a:rPr lang="en-GB" dirty="0">
                <a:solidFill>
                  <a:srgbClr val="000000"/>
                </a:solidFill>
              </a:rPr>
              <a:t>We are at the forefront of patient care</a:t>
            </a:r>
          </a:p>
          <a:p>
            <a:r>
              <a:rPr lang="en-GB" dirty="0">
                <a:solidFill>
                  <a:srgbClr val="000000"/>
                </a:solidFill>
              </a:rPr>
              <a:t>We still need to improve</a:t>
            </a:r>
          </a:p>
          <a:p>
            <a:r>
              <a:rPr lang="en-GB" dirty="0">
                <a:solidFill>
                  <a:srgbClr val="000000"/>
                </a:solidFill>
              </a:rPr>
              <a:t>We strive for betterness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7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374677"/>
            <a:ext cx="2744833" cy="2115681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rgbClr val="FFFFFF"/>
                </a:solidFill>
              </a:rPr>
              <a:t>Power of the Nurse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95D07BBB-9828-45FE-B4CC-1BA511E44C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354170"/>
              </p:ext>
            </p:extLst>
          </p:nvPr>
        </p:nvGraphicFramePr>
        <p:xfrm>
          <a:off x="1979712" y="1124744"/>
          <a:ext cx="4636126" cy="4484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57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94" y="5445225"/>
            <a:ext cx="5400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4400" b="1" kern="1200" spc="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listening</a:t>
            </a:r>
          </a:p>
        </p:txBody>
      </p:sp>
      <p:sp>
        <p:nvSpPr>
          <p:cNvPr id="28" name="Freeform 6">
            <a:extLst>
              <a:ext uri="{FF2B5EF4-FFF2-40B4-BE49-F238E27FC236}">
                <a16:creationId xmlns="" xmlns:a16="http://schemas.microsoft.com/office/drawing/2014/main" id="{A9616D99-AEFB-4C95-84EF-5DEC698D92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7" name="Freeform 6">
            <a:extLst>
              <a:ext uri="{FF2B5EF4-FFF2-40B4-BE49-F238E27FC236}">
                <a16:creationId xmlns="" xmlns:a16="http://schemas.microsoft.com/office/drawing/2014/main" id="{D0F97023-F626-4FC5-8C2D-753B5C7F46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113971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AB71E6-30FA-4667-8CB2-0D9DAA38E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204" y="1340769"/>
            <a:ext cx="6841938" cy="4104456"/>
          </a:xfrm>
          <a:prstGeom prst="rect">
            <a:avLst/>
          </a:prstGeom>
        </p:spPr>
      </p:pic>
      <p:pic>
        <p:nvPicPr>
          <p:cNvPr id="5122" name="Picture 2" descr="\\GLOS\GHTUsers\Users15\Louise.Pound\My Pictures\macmilla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7050"/>
            <a:ext cx="2391543" cy="99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41366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51125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8184" y="2413338"/>
            <a:ext cx="1224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Plan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Do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Check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Act! </a:t>
            </a:r>
          </a:p>
        </p:txBody>
      </p:sp>
    </p:spTree>
    <p:extLst>
      <p:ext uri="{BB962C8B-B14F-4D97-AF65-F5344CB8AC3E}">
        <p14:creationId xmlns:p14="http://schemas.microsoft.com/office/powerpoint/2010/main" val="241878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916617" cy="4795408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FFFFFF"/>
                </a:solidFill>
              </a:rPr>
              <a:t>Where to start?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26967B70-DF64-4BED-AF3D-948E77BD2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62660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10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1ED02B1-1BC5-458F-9994-627281CFE7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923691"/>
            <a:ext cx="9144000" cy="1934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4437112"/>
            <a:ext cx="5797296" cy="1188720"/>
          </a:xfr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Business Case for Change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="" xmlns:a16="http://schemas.microsoft.com/office/drawing/2014/main" id="{7DD6BA57-EE0D-4472-B760-6CE92E174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311378"/>
              </p:ext>
            </p:extLst>
          </p:nvPr>
        </p:nvGraphicFramePr>
        <p:xfrm>
          <a:off x="1673352" y="1196752"/>
          <a:ext cx="5797296" cy="3101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83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0499AD7B-99D4-4755-8966-F7BA042690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57250"/>
            <a:ext cx="4085190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Picture 11">
            <a:extLst>
              <a:ext uri="{FF2B5EF4-FFF2-40B4-BE49-F238E27FC236}">
                <a16:creationId xmlns="" xmlns:a16="http://schemas.microsoft.com/office/drawing/2014/main" id="{1A06F89A-489D-4383-94C5-42F7FF2E9A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374677"/>
            <a:ext cx="2744833" cy="2115681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Efficient delivery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88F37394-0D2A-4376-8C7B-7B0D752A3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599440"/>
              </p:ext>
            </p:extLst>
          </p:nvPr>
        </p:nvGraphicFramePr>
        <p:xfrm>
          <a:off x="4085190" y="1488803"/>
          <a:ext cx="4636126" cy="4484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604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 Criteria &amp; Scope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A0BAFE-5534-4B9B-8640-D2960A584508}"/>
              </a:ext>
            </a:extLst>
          </p:cNvPr>
          <p:cNvSpPr txBox="1"/>
          <p:nvPr/>
        </p:nvSpPr>
        <p:spPr>
          <a:xfrm>
            <a:off x="4567930" y="332656"/>
            <a:ext cx="4324550" cy="6264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Nurse Led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Visionary Managers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Collaboration with colleagues to ensure patient centric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Assessing, Diagnosing and treating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Single appointment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Patient Consent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Clinic template changes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Information sharing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Written information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Clinic aid diagnosis audit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000000"/>
                </a:solidFill>
              </a:rPr>
              <a:t>Dermoscopy</a:t>
            </a:r>
            <a:r>
              <a:rPr lang="en-US" sz="1900" dirty="0">
                <a:solidFill>
                  <a:srgbClr val="000000"/>
                </a:solidFill>
              </a:rPr>
              <a:t> competent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Medical photography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Surgical skills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Level 2 Psychology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Advance communication skills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FFFFFF"/>
                </a:solidFill>
              </a:rPr>
              <a:t>Success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867494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000000"/>
                </a:solidFill>
              </a:rPr>
              <a:t>Decrease in:</a:t>
            </a:r>
          </a:p>
          <a:p>
            <a:endParaRPr lang="en-GB" sz="2800" b="1" dirty="0">
              <a:solidFill>
                <a:srgbClr val="000000"/>
              </a:solidFill>
            </a:endParaRPr>
          </a:p>
          <a:p>
            <a:pPr lvl="1"/>
            <a:r>
              <a:rPr lang="en-GB" sz="2800" dirty="0">
                <a:solidFill>
                  <a:srgbClr val="000000"/>
                </a:solidFill>
              </a:rPr>
              <a:t>Wait times for appointments </a:t>
            </a:r>
          </a:p>
          <a:p>
            <a:pPr lvl="1"/>
            <a:r>
              <a:rPr lang="en-GB" sz="2800" dirty="0">
                <a:solidFill>
                  <a:srgbClr val="000000"/>
                </a:solidFill>
              </a:rPr>
              <a:t>Wait times for pathology </a:t>
            </a:r>
          </a:p>
          <a:p>
            <a:pPr lvl="1"/>
            <a:r>
              <a:rPr lang="en-GB" sz="2800" dirty="0">
                <a:solidFill>
                  <a:srgbClr val="000000"/>
                </a:solidFill>
              </a:rPr>
              <a:t>Consultant time</a:t>
            </a:r>
          </a:p>
          <a:p>
            <a:pPr lvl="1"/>
            <a:r>
              <a:rPr lang="en-GB" sz="2800" dirty="0">
                <a:solidFill>
                  <a:srgbClr val="000000"/>
                </a:solidFill>
              </a:rPr>
              <a:t>Surgical wait lists</a:t>
            </a:r>
          </a:p>
          <a:p>
            <a:pPr marL="128016" lvl="1" indent="0">
              <a:buNone/>
            </a:pPr>
            <a:endParaRPr lang="en-GB" sz="1500" dirty="0">
              <a:solidFill>
                <a:srgbClr val="000000"/>
              </a:solidFill>
            </a:endParaRPr>
          </a:p>
          <a:p>
            <a:pPr marL="128016" lvl="1" indent="0">
              <a:buNone/>
            </a:pPr>
            <a:endParaRPr lang="en-GB" sz="1500" dirty="0">
              <a:solidFill>
                <a:srgbClr val="000000"/>
              </a:solidFill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GB" sz="3600" b="1" dirty="0">
                <a:solidFill>
                  <a:srgbClr val="000000"/>
                </a:solidFill>
              </a:rPr>
              <a:t>Improvement in:</a:t>
            </a:r>
          </a:p>
          <a:p>
            <a:pPr lvl="1"/>
            <a:endParaRPr lang="en-GB" sz="1500" dirty="0">
              <a:solidFill>
                <a:srgbClr val="000000"/>
              </a:solidFill>
            </a:endParaRPr>
          </a:p>
          <a:p>
            <a:pPr lvl="1"/>
            <a:r>
              <a:rPr lang="en-GB" sz="2800" dirty="0">
                <a:solidFill>
                  <a:srgbClr val="000000"/>
                </a:solidFill>
              </a:rPr>
              <a:t>Patient experience </a:t>
            </a:r>
          </a:p>
          <a:p>
            <a:pPr lvl="1"/>
            <a:r>
              <a:rPr lang="en-GB" sz="2800" dirty="0">
                <a:solidFill>
                  <a:srgbClr val="000000"/>
                </a:solidFill>
              </a:rPr>
              <a:t>Communication </a:t>
            </a:r>
          </a:p>
          <a:p>
            <a:pPr lvl="1"/>
            <a:r>
              <a:rPr lang="en-GB" sz="2800" dirty="0">
                <a:solidFill>
                  <a:srgbClr val="000000"/>
                </a:solidFill>
              </a:rPr>
              <a:t>Our team profile </a:t>
            </a:r>
          </a:p>
          <a:p>
            <a:pPr lvl="1"/>
            <a:r>
              <a:rPr lang="en-GB" sz="2800" dirty="0">
                <a:solidFill>
                  <a:srgbClr val="000000"/>
                </a:solidFill>
              </a:rPr>
              <a:t>clinic ownership , work ethos , team work </a:t>
            </a:r>
          </a:p>
          <a:p>
            <a:pPr lvl="1"/>
            <a:endParaRPr lang="en-GB" sz="1500" dirty="0">
              <a:solidFill>
                <a:srgbClr val="000000"/>
              </a:solidFill>
            </a:endParaRPr>
          </a:p>
          <a:p>
            <a:pPr marL="128016" lvl="1" indent="0">
              <a:buNone/>
            </a:pPr>
            <a:r>
              <a:rPr lang="en-GB" sz="3100" b="1" dirty="0">
                <a:solidFill>
                  <a:srgbClr val="000000"/>
                </a:solidFill>
              </a:rPr>
              <a:t>Result - Patient outcomes would improve.</a:t>
            </a:r>
          </a:p>
          <a:p>
            <a:pPr lvl="1"/>
            <a:endParaRPr lang="en-GB" sz="1500" dirty="0">
              <a:solidFill>
                <a:srgbClr val="000000"/>
              </a:solidFill>
            </a:endParaRPr>
          </a:p>
          <a:p>
            <a:pPr marL="393192" lvl="1" indent="0">
              <a:buNone/>
            </a:pPr>
            <a:r>
              <a:rPr lang="en-GB" sz="15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68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4">
            <a:extLst>
              <a:ext uri="{FF2B5EF4-FFF2-40B4-BE49-F238E27FC236}">
                <a16:creationId xmlns="" xmlns:a16="http://schemas.microsoft.com/office/drawing/2014/main" id="{90AAC386-A18D-4525-AD1B-4D227ED34C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403" y="643467"/>
            <a:ext cx="2795071" cy="5571066"/>
          </a:xfrm>
        </p:spPr>
        <p:txBody>
          <a:bodyPr>
            <a:normAutofit/>
          </a:bodyPr>
          <a:lstStyle/>
          <a:p>
            <a:r>
              <a:rPr lang="en-GB" dirty="0"/>
              <a:t>Continuous Improvement, Assess &amp; evaluate</a:t>
            </a:r>
          </a:p>
        </p:txBody>
      </p:sp>
      <p:cxnSp>
        <p:nvCxnSpPr>
          <p:cNvPr id="33" name="Straight Connector 16">
            <a:extLst>
              <a:ext uri="{FF2B5EF4-FFF2-40B4-BE49-F238E27FC236}">
                <a16:creationId xmlns="" xmlns:a16="http://schemas.microsoft.com/office/drawing/2014/main" id="{C34C4AD0-FE94-4E84-ACA6-CC5BF1A118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5890097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68817185-95FD-4D73-A82C-5953913FC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781037"/>
              </p:ext>
            </p:extLst>
          </p:nvPr>
        </p:nvGraphicFramePr>
        <p:xfrm>
          <a:off x="707231" y="933450"/>
          <a:ext cx="4947047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84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BCFE_Presentation_External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E61A94357FDE4FAC718A8930064BAB" ma:contentTypeVersion="0" ma:contentTypeDescription="Create a new document." ma:contentTypeScope="" ma:versionID="179528a3408b42703371d8b55593e44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5F85379-2449-478B-90CE-78CCA4C07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29609E0-D57D-4D12-A705-4656067B6B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C2209C-4832-4371-9C61-225109EEF483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BCFE_Presentation_External_Template</Template>
  <TotalTime>144</TotalTime>
  <Words>994</Words>
  <Application>Microsoft Office PowerPoint</Application>
  <PresentationFormat>On-screen Show (4:3)</PresentationFormat>
  <Paragraphs>133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BCFE_Presentation_External_Template</vt:lpstr>
      <vt:lpstr>Click to add title</vt:lpstr>
      <vt:lpstr>PowerPoint Presentation</vt:lpstr>
      <vt:lpstr>PowerPoint Presentation</vt:lpstr>
      <vt:lpstr>Where to start?</vt:lpstr>
      <vt:lpstr>Business Case for Change</vt:lpstr>
      <vt:lpstr>Efficient delivery</vt:lpstr>
      <vt:lpstr>Change Criteria &amp; Scope</vt:lpstr>
      <vt:lpstr>Success Factors</vt:lpstr>
      <vt:lpstr>Continuous Improvement, Assess &amp; evaluate</vt:lpstr>
      <vt:lpstr>Our clinic review. Nov 15-Dec 16</vt:lpstr>
      <vt:lpstr>Patient feedback</vt:lpstr>
      <vt:lpstr>Positive impacts seen at non clinic level.</vt:lpstr>
      <vt:lpstr>Benefits Realised</vt:lpstr>
      <vt:lpstr>Power of the Nurse</vt:lpstr>
      <vt:lpstr>Thank you for listening</vt:lpstr>
    </vt:vector>
  </TitlesOfParts>
  <Company>Gloucestershire NHS Trusts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Duncan Stevenson (Graphic Designer)</dc:creator>
  <cp:lastModifiedBy>Dunderdale, Helen</cp:lastModifiedBy>
  <cp:revision>8</cp:revision>
  <dcterms:created xsi:type="dcterms:W3CDTF">2016-01-06T16:30:26Z</dcterms:created>
  <dcterms:modified xsi:type="dcterms:W3CDTF">2019-11-05T13:06:35Z</dcterms:modified>
</cp:coreProperties>
</file>