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7" r:id="rId4"/>
    <p:sldId id="260" r:id="rId5"/>
    <p:sldId id="259" r:id="rId6"/>
    <p:sldId id="262" r:id="rId7"/>
    <p:sldId id="263" r:id="rId8"/>
    <p:sldId id="265" r:id="rId9"/>
    <p:sldId id="264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E872-3684-4751-8A06-6BB63D2DEBD8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0D11-63ED-4FD5-AB1C-BA4EAAF33A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E872-3684-4751-8A06-6BB63D2DEBD8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0D11-63ED-4FD5-AB1C-BA4EAAF33A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E872-3684-4751-8A06-6BB63D2DEBD8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0D11-63ED-4FD5-AB1C-BA4EAAF33AB0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E872-3684-4751-8A06-6BB63D2DEBD8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0D11-63ED-4FD5-AB1C-BA4EAAF33AB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E872-3684-4751-8A06-6BB63D2DEBD8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0D11-63ED-4FD5-AB1C-BA4EAAF33A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E872-3684-4751-8A06-6BB63D2DEBD8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0D11-63ED-4FD5-AB1C-BA4EAAF33AB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E872-3684-4751-8A06-6BB63D2DEBD8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0D11-63ED-4FD5-AB1C-BA4EAAF33A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E872-3684-4751-8A06-6BB63D2DEBD8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0D11-63ED-4FD5-AB1C-BA4EAAF33A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E872-3684-4751-8A06-6BB63D2DEBD8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0D11-63ED-4FD5-AB1C-BA4EAAF33A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E872-3684-4751-8A06-6BB63D2DEBD8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0D11-63ED-4FD5-AB1C-BA4EAAF33AB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E872-3684-4751-8A06-6BB63D2DEBD8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0D11-63ED-4FD5-AB1C-BA4EAAF33AB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4F8E872-3684-4751-8A06-6BB63D2DEBD8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7CA0D11-63ED-4FD5-AB1C-BA4EAAF33AB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Skin cancer primary tumour (</a:t>
            </a:r>
            <a:r>
              <a:rPr lang="en-GB" dirty="0" err="1" smtClean="0"/>
              <a:t>pT</a:t>
            </a:r>
            <a:r>
              <a:rPr lang="en-GB" dirty="0" smtClean="0"/>
              <a:t>) staging changes from Jan 2018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356992"/>
            <a:ext cx="8568952" cy="17526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All slides from </a:t>
            </a:r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RCPath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website</a:t>
            </a:r>
          </a:p>
          <a:p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1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https://www.rcpath.org/profession/publications/cancer-datasets.html</a:t>
            </a:r>
            <a:endParaRPr lang="en-GB" sz="19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2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04864"/>
            <a:ext cx="8817429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293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college datasets in progress</a:t>
            </a:r>
          </a:p>
          <a:p>
            <a:endParaRPr lang="en-GB" dirty="0"/>
          </a:p>
          <a:p>
            <a:r>
              <a:rPr lang="en-GB" dirty="0" smtClean="0"/>
              <a:t>Watch this space…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40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1992673"/>
            <a:ext cx="8564092" cy="4423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27584" y="2276872"/>
            <a:ext cx="129614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56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32856"/>
            <a:ext cx="5710478" cy="424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992" y="1268760"/>
            <a:ext cx="37052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720" y="692696"/>
            <a:ext cx="202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RCPath</a:t>
            </a:r>
            <a:r>
              <a:rPr lang="en-GB" dirty="0" smtClean="0"/>
              <a:t> BCC dataset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16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7704" y="2378974"/>
            <a:ext cx="5472608" cy="414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97" y="548680"/>
            <a:ext cx="7560840" cy="1895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764704"/>
            <a:ext cx="129614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94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91775" y="2312115"/>
            <a:ext cx="5245511" cy="435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0463" y="188640"/>
            <a:ext cx="4680520" cy="562074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RCPath</a:t>
            </a:r>
            <a:r>
              <a:rPr lang="en-GB" sz="2400" dirty="0" smtClean="0"/>
              <a:t> SCC dataset</a:t>
            </a:r>
            <a:endParaRPr lang="en-GB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33" y="1443349"/>
            <a:ext cx="80969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76" y="484287"/>
            <a:ext cx="3505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>
          <a:xfrm>
            <a:off x="5292080" y="4653136"/>
            <a:ext cx="1656184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800983" y="5085184"/>
            <a:ext cx="635113" cy="64807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99592" y="1691569"/>
            <a:ext cx="1224136" cy="5116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95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778" y="2636912"/>
            <a:ext cx="8829244" cy="303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From Jan 2018…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39552" y="2754965"/>
            <a:ext cx="129614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64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535007"/>
            <a:ext cx="6192688" cy="5237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01608" cy="1368152"/>
          </a:xfrm>
        </p:spPr>
        <p:txBody>
          <a:bodyPr>
            <a:noAutofit/>
          </a:bodyPr>
          <a:lstStyle/>
          <a:p>
            <a:r>
              <a:rPr lang="en-GB" sz="1400" dirty="0"/>
              <a:t>UICC TNM 8 for skin carcinoma of the head and neck and carcinoma of the skin (excluding eyelid, vulva, penis, non-hair bearing lip and non-hair bearing perianal skin within 5 cm of the perianal margin).</a:t>
            </a:r>
            <a:br>
              <a:rPr lang="en-GB" sz="1400" dirty="0"/>
            </a:br>
            <a:r>
              <a:rPr lang="en-GB" sz="1400" b="1" dirty="0"/>
              <a:t> 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>This includes basal cell carcinoma, squamous cell carcinoma and adnexal carcinomas, but excludes Merkel cell carcinoma</a:t>
            </a:r>
            <a:r>
              <a:rPr lang="en-GB" sz="1400" dirty="0" smtClean="0"/>
              <a:t>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4506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48680"/>
            <a:ext cx="7656918" cy="589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99592" y="620688"/>
            <a:ext cx="165618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7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229600" cy="4168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Melanoma UICC TNM8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5692606"/>
            <a:ext cx="710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Mitoses still recorded in dataset but no longer involved in staging 1a vs 1b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3528" y="2132856"/>
            <a:ext cx="7848872" cy="122413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30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216</TotalTime>
  <Words>96</Words>
  <Application>Microsoft Office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Skin cancer primary tumour (pT) staging changes from Jan 2018</vt:lpstr>
      <vt:lpstr>PowerPoint Presentation</vt:lpstr>
      <vt:lpstr>PowerPoint Presentation</vt:lpstr>
      <vt:lpstr>PowerPoint Presentation</vt:lpstr>
      <vt:lpstr>RCPath SCC dataset</vt:lpstr>
      <vt:lpstr>From Jan 2018…</vt:lpstr>
      <vt:lpstr>UICC TNM 8 for skin carcinoma of the head and neck and carcinoma of the skin (excluding eyelid, vulva, penis, non-hair bearing lip and non-hair bearing perianal skin within 5 cm of the perianal margin).   This includes basal cell carcinoma, squamous cell carcinoma and adnexal carcinomas, but excludes Merkel cell carcinoma.</vt:lpstr>
      <vt:lpstr>PowerPoint Presentation</vt:lpstr>
      <vt:lpstr>Melanoma UICC TNM8</vt:lpstr>
      <vt:lpstr>PowerPoint Presentation</vt:lpstr>
      <vt:lpstr>PowerPoint Presentation</vt:lpstr>
    </vt:vector>
  </TitlesOfParts>
  <Company>NBT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Dunderdale, Helen</cp:lastModifiedBy>
  <cp:revision>12</cp:revision>
  <dcterms:created xsi:type="dcterms:W3CDTF">2018-05-22T10:31:05Z</dcterms:created>
  <dcterms:modified xsi:type="dcterms:W3CDTF">2019-01-30T14:36:00Z</dcterms:modified>
</cp:coreProperties>
</file>