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1" r:id="rId4"/>
    <p:sldId id="274" r:id="rId5"/>
    <p:sldId id="272" r:id="rId6"/>
    <p:sldId id="276" r:id="rId7"/>
    <p:sldId id="264" r:id="rId8"/>
    <p:sldId id="265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74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6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7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4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4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5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6952-4D46-4B8D-87A9-6E847FFCD0A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9578-AF02-431F-8BAB-B4EA987AA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4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RFA in the management of pulmonary tumours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4011341"/>
            <a:ext cx="9144000" cy="1655762"/>
          </a:xfrm>
        </p:spPr>
        <p:txBody>
          <a:bodyPr/>
          <a:lstStyle/>
          <a:p>
            <a:r>
              <a:rPr lang="en-GB" dirty="0" smtClean="0"/>
              <a:t>Dr John Hughes</a:t>
            </a:r>
          </a:p>
          <a:p>
            <a:r>
              <a:rPr lang="en-GB" dirty="0" smtClean="0"/>
              <a:t>University Hospitals Bristol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2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1" y="489348"/>
            <a:ext cx="8768171" cy="61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45" y="520545"/>
            <a:ext cx="8515078" cy="59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46" y="317690"/>
            <a:ext cx="6413998" cy="61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9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61950"/>
            <a:ext cx="84582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681037"/>
            <a:ext cx="8162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723900"/>
            <a:ext cx="62007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412" t="24249" r="23822" b="17625"/>
          <a:stretch/>
        </p:blipFill>
        <p:spPr>
          <a:xfrm>
            <a:off x="1819837" y="537883"/>
            <a:ext cx="9466728" cy="59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Pain </a:t>
            </a:r>
          </a:p>
          <a:p>
            <a:r>
              <a:rPr lang="en-GB" dirty="0" smtClean="0"/>
              <a:t>Pneumothorax</a:t>
            </a:r>
          </a:p>
          <a:p>
            <a:r>
              <a:rPr lang="en-GB" dirty="0" smtClean="0"/>
              <a:t>Haemorrhage</a:t>
            </a:r>
          </a:p>
          <a:p>
            <a:r>
              <a:rPr lang="en-GB" dirty="0" smtClean="0"/>
              <a:t>Infection</a:t>
            </a:r>
          </a:p>
          <a:p>
            <a:r>
              <a:rPr lang="en-GB" dirty="0" smtClean="0"/>
              <a:t>Death </a:t>
            </a:r>
          </a:p>
          <a:p>
            <a:r>
              <a:rPr lang="en-GB" dirty="0" smtClean="0"/>
              <a:t>Treatment failure</a:t>
            </a:r>
          </a:p>
          <a:p>
            <a:pPr lvl="1"/>
            <a:r>
              <a:rPr lang="en-GB" dirty="0" smtClean="0"/>
              <a:t>Failure to achieve control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ecurrence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67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Radiofrequency and Microwave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Heat tissue to &gt; 60°C </a:t>
            </a:r>
          </a:p>
          <a:p>
            <a:r>
              <a:rPr lang="en-GB" dirty="0" smtClean="0"/>
              <a:t>RFA</a:t>
            </a:r>
          </a:p>
          <a:p>
            <a:pPr lvl="1"/>
            <a:r>
              <a:rPr lang="en-GB" dirty="0" smtClean="0"/>
              <a:t>Heat induced with 500 kHz AC</a:t>
            </a:r>
          </a:p>
          <a:p>
            <a:r>
              <a:rPr lang="en-GB" dirty="0" smtClean="0"/>
              <a:t>MICROWAVE ablation</a:t>
            </a:r>
          </a:p>
          <a:p>
            <a:pPr lvl="1"/>
            <a:r>
              <a:rPr lang="en-GB" dirty="0" smtClean="0"/>
              <a:t>Microwave frequency 950 MHz</a:t>
            </a:r>
          </a:p>
          <a:p>
            <a:pPr lvl="2"/>
            <a:r>
              <a:rPr lang="en-GB" dirty="0" smtClean="0"/>
              <a:t>Better penetration of air</a:t>
            </a:r>
          </a:p>
          <a:p>
            <a:pPr lvl="2"/>
            <a:r>
              <a:rPr lang="en-GB" dirty="0" smtClean="0"/>
              <a:t>Better heat sink effects</a:t>
            </a:r>
          </a:p>
          <a:p>
            <a:pPr lvl="2"/>
            <a:r>
              <a:rPr lang="en-GB" dirty="0" smtClean="0"/>
              <a:t>Much shorter ablation times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34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Treatment of bronchogenic carcinoma with curative intent in patients not suitable for surgery or radical radiotherapy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Treatment of pulmonary metastases with curative intent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9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 we can’t guarantee cure…. so it’s more curative hope-</a:t>
            </a:r>
            <a:r>
              <a:rPr lang="en-GB" dirty="0" err="1" smtClean="0"/>
              <a:t>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16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SABRT and VATS…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94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Technique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 biopsy technique</a:t>
            </a:r>
          </a:p>
          <a:p>
            <a:r>
              <a:rPr lang="en-GB" dirty="0" smtClean="0"/>
              <a:t>LA (deep conscious sedation) or GA</a:t>
            </a:r>
          </a:p>
          <a:p>
            <a:r>
              <a:rPr lang="en-GB" dirty="0" smtClean="0"/>
              <a:t>Day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65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657225"/>
            <a:ext cx="55530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4"/>
          <a:stretch/>
        </p:blipFill>
        <p:spPr>
          <a:xfrm>
            <a:off x="3295650" y="604837"/>
            <a:ext cx="56959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738187"/>
            <a:ext cx="77152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7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113</Words>
  <Application>Microsoft Office PowerPoint</Application>
  <PresentationFormat>Custom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RFA in the management of pulmonary tumours</vt:lpstr>
      <vt:lpstr>Radiofrequency and Microwave</vt:lpstr>
      <vt:lpstr>Indications</vt:lpstr>
      <vt:lpstr>Indications</vt:lpstr>
      <vt:lpstr>SABRT and VATS…</vt:lpstr>
      <vt:lpstr>Technique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John</dc:creator>
  <cp:lastModifiedBy>Dunderdale, Helen</cp:lastModifiedBy>
  <cp:revision>10</cp:revision>
  <dcterms:created xsi:type="dcterms:W3CDTF">2019-05-21T05:49:41Z</dcterms:created>
  <dcterms:modified xsi:type="dcterms:W3CDTF">2019-07-19T13:15:50Z</dcterms:modified>
</cp:coreProperties>
</file>