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8" r:id="rId5"/>
    <p:sldMasterId id="2147483718" r:id="rId6"/>
  </p:sldMasterIdLst>
  <p:notesMasterIdLst>
    <p:notesMasterId r:id="rId40"/>
  </p:notesMasterIdLst>
  <p:sldIdLst>
    <p:sldId id="257" r:id="rId7"/>
    <p:sldId id="258" r:id="rId8"/>
    <p:sldId id="256" r:id="rId9"/>
    <p:sldId id="274" r:id="rId10"/>
    <p:sldId id="4062" r:id="rId11"/>
    <p:sldId id="273" r:id="rId12"/>
    <p:sldId id="277" r:id="rId13"/>
    <p:sldId id="290" r:id="rId14"/>
    <p:sldId id="291" r:id="rId15"/>
    <p:sldId id="288" r:id="rId16"/>
    <p:sldId id="278" r:id="rId17"/>
    <p:sldId id="261" r:id="rId18"/>
    <p:sldId id="285" r:id="rId19"/>
    <p:sldId id="286" r:id="rId20"/>
    <p:sldId id="287" r:id="rId21"/>
    <p:sldId id="296" r:id="rId22"/>
    <p:sldId id="272" r:id="rId23"/>
    <p:sldId id="292" r:id="rId24"/>
    <p:sldId id="271" r:id="rId25"/>
    <p:sldId id="270" r:id="rId26"/>
    <p:sldId id="269" r:id="rId27"/>
    <p:sldId id="268" r:id="rId28"/>
    <p:sldId id="266" r:id="rId29"/>
    <p:sldId id="264" r:id="rId30"/>
    <p:sldId id="263" r:id="rId31"/>
    <p:sldId id="4063" r:id="rId32"/>
    <p:sldId id="4064" r:id="rId33"/>
    <p:sldId id="4065" r:id="rId34"/>
    <p:sldId id="4066" r:id="rId35"/>
    <p:sldId id="259" r:id="rId36"/>
    <p:sldId id="260" r:id="rId37"/>
    <p:sldId id="4067" r:id="rId38"/>
    <p:sldId id="795"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D529E2-3CFA-4EA3-A270-0E37C35CCE5A}" v="4" dt="2020-09-24T09:08:36.042"/>
    <p1510:client id="{3B2F3155-A144-41DB-8579-970314FF896C}" v="1" dt="2020-09-23T12:04:18.106"/>
    <p1510:client id="{C3E0DE43-C51E-4901-A1C6-5D9EA2D9172C}" v="8" dt="2020-09-24T11:40:51.6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861" autoAdjust="0"/>
  </p:normalViewPr>
  <p:slideViewPr>
    <p:cSldViewPr snapToGrid="0">
      <p:cViewPr varScale="1">
        <p:scale>
          <a:sx n="110" d="100"/>
          <a:sy n="110" d="100"/>
        </p:scale>
        <p:origin x="59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Spencer" userId="cfafbb3d-0e72-46f6-9fa7-0232995d2f10" providerId="ADAL" clId="{8B4E2DC6-131E-4E78-8DB7-789FB4991440}"/>
    <pc:docChg chg="delSld modSld delMainMaster">
      <pc:chgData name="Paul Spencer" userId="cfafbb3d-0e72-46f6-9fa7-0232995d2f10" providerId="ADAL" clId="{8B4E2DC6-131E-4E78-8DB7-789FB4991440}" dt="2020-09-23T08:57:46.853" v="17"/>
      <pc:docMkLst>
        <pc:docMk/>
      </pc:docMkLst>
      <pc:sldChg chg="del">
        <pc:chgData name="Paul Spencer" userId="cfafbb3d-0e72-46f6-9fa7-0232995d2f10" providerId="ADAL" clId="{8B4E2DC6-131E-4E78-8DB7-789FB4991440}" dt="2020-09-23T08:54:58.671" v="0" actId="2696"/>
        <pc:sldMkLst>
          <pc:docMk/>
          <pc:sldMk cId="109857222" sldId="256"/>
        </pc:sldMkLst>
      </pc:sldChg>
      <pc:sldChg chg="modSp">
        <pc:chgData name="Paul Spencer" userId="cfafbb3d-0e72-46f6-9fa7-0232995d2f10" providerId="ADAL" clId="{8B4E2DC6-131E-4E78-8DB7-789FB4991440}" dt="2020-09-23T08:57:46.853" v="17"/>
        <pc:sldMkLst>
          <pc:docMk/>
          <pc:sldMk cId="323038549" sldId="257"/>
        </pc:sldMkLst>
        <pc:spChg chg="mod">
          <ac:chgData name="Paul Spencer" userId="cfafbb3d-0e72-46f6-9fa7-0232995d2f10" providerId="ADAL" clId="{8B4E2DC6-131E-4E78-8DB7-789FB4991440}" dt="2020-09-23T08:57:46.853" v="17"/>
          <ac:spMkLst>
            <pc:docMk/>
            <pc:sldMk cId="323038549" sldId="257"/>
            <ac:spMk id="3" creationId="{B86BF2FA-DB20-47EB-A2BA-448CB7E14D99}"/>
          </ac:spMkLst>
        </pc:spChg>
      </pc:sldChg>
      <pc:sldChg chg="del">
        <pc:chgData name="Paul Spencer" userId="cfafbb3d-0e72-46f6-9fa7-0232995d2f10" providerId="ADAL" clId="{8B4E2DC6-131E-4E78-8DB7-789FB4991440}" dt="2020-09-23T08:55:21.635" v="13" actId="2696"/>
        <pc:sldMkLst>
          <pc:docMk/>
          <pc:sldMk cId="2983200029" sldId="275"/>
        </pc:sldMkLst>
      </pc:sldChg>
      <pc:sldMasterChg chg="del delSldLayout">
        <pc:chgData name="Paul Spencer" userId="cfafbb3d-0e72-46f6-9fa7-0232995d2f10" providerId="ADAL" clId="{8B4E2DC6-131E-4E78-8DB7-789FB4991440}" dt="2020-09-23T08:54:58.681" v="12" actId="2696"/>
        <pc:sldMasterMkLst>
          <pc:docMk/>
          <pc:sldMasterMk cId="2460954070" sldId="2147483660"/>
        </pc:sldMasterMkLst>
        <pc:sldLayoutChg chg="del">
          <pc:chgData name="Paul Spencer" userId="cfafbb3d-0e72-46f6-9fa7-0232995d2f10" providerId="ADAL" clId="{8B4E2DC6-131E-4E78-8DB7-789FB4991440}" dt="2020-09-23T08:54:58.673" v="1" actId="2696"/>
          <pc:sldLayoutMkLst>
            <pc:docMk/>
            <pc:sldMasterMk cId="2460954070" sldId="2147483660"/>
            <pc:sldLayoutMk cId="2385387890" sldId="2147483661"/>
          </pc:sldLayoutMkLst>
        </pc:sldLayoutChg>
        <pc:sldLayoutChg chg="del">
          <pc:chgData name="Paul Spencer" userId="cfafbb3d-0e72-46f6-9fa7-0232995d2f10" providerId="ADAL" clId="{8B4E2DC6-131E-4E78-8DB7-789FB4991440}" dt="2020-09-23T08:54:58.673" v="2" actId="2696"/>
          <pc:sldLayoutMkLst>
            <pc:docMk/>
            <pc:sldMasterMk cId="2460954070" sldId="2147483660"/>
            <pc:sldLayoutMk cId="949138452" sldId="2147483662"/>
          </pc:sldLayoutMkLst>
        </pc:sldLayoutChg>
        <pc:sldLayoutChg chg="del">
          <pc:chgData name="Paul Spencer" userId="cfafbb3d-0e72-46f6-9fa7-0232995d2f10" providerId="ADAL" clId="{8B4E2DC6-131E-4E78-8DB7-789FB4991440}" dt="2020-09-23T08:54:58.674" v="3" actId="2696"/>
          <pc:sldLayoutMkLst>
            <pc:docMk/>
            <pc:sldMasterMk cId="2460954070" sldId="2147483660"/>
            <pc:sldLayoutMk cId="2591524520" sldId="2147483663"/>
          </pc:sldLayoutMkLst>
        </pc:sldLayoutChg>
        <pc:sldLayoutChg chg="del">
          <pc:chgData name="Paul Spencer" userId="cfafbb3d-0e72-46f6-9fa7-0232995d2f10" providerId="ADAL" clId="{8B4E2DC6-131E-4E78-8DB7-789FB4991440}" dt="2020-09-23T08:54:58.675" v="4" actId="2696"/>
          <pc:sldLayoutMkLst>
            <pc:docMk/>
            <pc:sldMasterMk cId="2460954070" sldId="2147483660"/>
            <pc:sldLayoutMk cId="1203092039" sldId="2147483664"/>
          </pc:sldLayoutMkLst>
        </pc:sldLayoutChg>
        <pc:sldLayoutChg chg="del">
          <pc:chgData name="Paul Spencer" userId="cfafbb3d-0e72-46f6-9fa7-0232995d2f10" providerId="ADAL" clId="{8B4E2DC6-131E-4E78-8DB7-789FB4991440}" dt="2020-09-23T08:54:58.676" v="5" actId="2696"/>
          <pc:sldLayoutMkLst>
            <pc:docMk/>
            <pc:sldMasterMk cId="2460954070" sldId="2147483660"/>
            <pc:sldLayoutMk cId="3733172339" sldId="2147483665"/>
          </pc:sldLayoutMkLst>
        </pc:sldLayoutChg>
        <pc:sldLayoutChg chg="del">
          <pc:chgData name="Paul Spencer" userId="cfafbb3d-0e72-46f6-9fa7-0232995d2f10" providerId="ADAL" clId="{8B4E2DC6-131E-4E78-8DB7-789FB4991440}" dt="2020-09-23T08:54:58.676" v="6" actId="2696"/>
          <pc:sldLayoutMkLst>
            <pc:docMk/>
            <pc:sldMasterMk cId="2460954070" sldId="2147483660"/>
            <pc:sldLayoutMk cId="3210312558" sldId="2147483666"/>
          </pc:sldLayoutMkLst>
        </pc:sldLayoutChg>
        <pc:sldLayoutChg chg="del">
          <pc:chgData name="Paul Spencer" userId="cfafbb3d-0e72-46f6-9fa7-0232995d2f10" providerId="ADAL" clId="{8B4E2DC6-131E-4E78-8DB7-789FB4991440}" dt="2020-09-23T08:54:58.677" v="7" actId="2696"/>
          <pc:sldLayoutMkLst>
            <pc:docMk/>
            <pc:sldMasterMk cId="2460954070" sldId="2147483660"/>
            <pc:sldLayoutMk cId="3146388984" sldId="2147483667"/>
          </pc:sldLayoutMkLst>
        </pc:sldLayoutChg>
        <pc:sldLayoutChg chg="del">
          <pc:chgData name="Paul Spencer" userId="cfafbb3d-0e72-46f6-9fa7-0232995d2f10" providerId="ADAL" clId="{8B4E2DC6-131E-4E78-8DB7-789FB4991440}" dt="2020-09-23T08:54:58.677" v="8" actId="2696"/>
          <pc:sldLayoutMkLst>
            <pc:docMk/>
            <pc:sldMasterMk cId="2460954070" sldId="2147483660"/>
            <pc:sldLayoutMk cId="3171841454" sldId="2147483668"/>
          </pc:sldLayoutMkLst>
        </pc:sldLayoutChg>
        <pc:sldLayoutChg chg="del">
          <pc:chgData name="Paul Spencer" userId="cfafbb3d-0e72-46f6-9fa7-0232995d2f10" providerId="ADAL" clId="{8B4E2DC6-131E-4E78-8DB7-789FB4991440}" dt="2020-09-23T08:54:58.678" v="9" actId="2696"/>
          <pc:sldLayoutMkLst>
            <pc:docMk/>
            <pc:sldMasterMk cId="2460954070" sldId="2147483660"/>
            <pc:sldLayoutMk cId="1718958274" sldId="2147483669"/>
          </pc:sldLayoutMkLst>
        </pc:sldLayoutChg>
        <pc:sldLayoutChg chg="del">
          <pc:chgData name="Paul Spencer" userId="cfafbb3d-0e72-46f6-9fa7-0232995d2f10" providerId="ADAL" clId="{8B4E2DC6-131E-4E78-8DB7-789FB4991440}" dt="2020-09-23T08:54:58.679" v="10" actId="2696"/>
          <pc:sldLayoutMkLst>
            <pc:docMk/>
            <pc:sldMasterMk cId="2460954070" sldId="2147483660"/>
            <pc:sldLayoutMk cId="2202905451" sldId="2147483670"/>
          </pc:sldLayoutMkLst>
        </pc:sldLayoutChg>
        <pc:sldLayoutChg chg="del">
          <pc:chgData name="Paul Spencer" userId="cfafbb3d-0e72-46f6-9fa7-0232995d2f10" providerId="ADAL" clId="{8B4E2DC6-131E-4E78-8DB7-789FB4991440}" dt="2020-09-23T08:54:58.679" v="11" actId="2696"/>
          <pc:sldLayoutMkLst>
            <pc:docMk/>
            <pc:sldMasterMk cId="2460954070" sldId="2147483660"/>
            <pc:sldLayoutMk cId="3479445657" sldId="2147483671"/>
          </pc:sldLayoutMkLst>
        </pc:sldLayoutChg>
      </pc:sldMasterChg>
      <pc:sldMasterChg chg="delSldLayout">
        <pc:chgData name="Paul Spencer" userId="cfafbb3d-0e72-46f6-9fa7-0232995d2f10" providerId="ADAL" clId="{8B4E2DC6-131E-4E78-8DB7-789FB4991440}" dt="2020-09-23T08:55:21.640" v="14" actId="2696"/>
        <pc:sldMasterMkLst>
          <pc:docMk/>
          <pc:sldMasterMk cId="1993646885" sldId="2147483688"/>
        </pc:sldMasterMkLst>
        <pc:sldLayoutChg chg="del">
          <pc:chgData name="Paul Spencer" userId="cfafbb3d-0e72-46f6-9fa7-0232995d2f10" providerId="ADAL" clId="{8B4E2DC6-131E-4E78-8DB7-789FB4991440}" dt="2020-09-23T08:55:21.640" v="14" actId="2696"/>
          <pc:sldLayoutMkLst>
            <pc:docMk/>
            <pc:sldMasterMk cId="1993646885" sldId="2147483688"/>
            <pc:sldLayoutMk cId="2840299169" sldId="2147483716"/>
          </pc:sldLayoutMkLst>
        </pc:sldLayoutChg>
      </pc:sldMasterChg>
    </pc:docChg>
  </pc:docChgLst>
  <pc:docChgLst>
    <pc:chgData name="Eleanor Hunt" userId="S::eleanor.hunt1@england.nhs.uk::b7191358-5b4d-4d68-95f0-97f2473c0240" providerId="AD" clId="Web-{2CD529E2-3CFA-4EA3-A270-0E37C35CCE5A}"/>
    <pc:docChg chg="modSld">
      <pc:chgData name="Eleanor Hunt" userId="S::eleanor.hunt1@england.nhs.uk::b7191358-5b4d-4d68-95f0-97f2473c0240" providerId="AD" clId="Web-{2CD529E2-3CFA-4EA3-A270-0E37C35CCE5A}" dt="2020-09-24T09:08:36.042" v="3"/>
      <pc:docMkLst>
        <pc:docMk/>
      </pc:docMkLst>
      <pc:sldChg chg="modTransition">
        <pc:chgData name="Eleanor Hunt" userId="S::eleanor.hunt1@england.nhs.uk::b7191358-5b4d-4d68-95f0-97f2473c0240" providerId="AD" clId="Web-{2CD529E2-3CFA-4EA3-A270-0E37C35CCE5A}" dt="2020-09-24T09:08:36.042" v="0"/>
        <pc:sldMkLst>
          <pc:docMk/>
          <pc:sldMk cId="3036742316" sldId="263"/>
        </pc:sldMkLst>
      </pc:sldChg>
      <pc:sldChg chg="modTransition">
        <pc:chgData name="Eleanor Hunt" userId="S::eleanor.hunt1@england.nhs.uk::b7191358-5b4d-4d68-95f0-97f2473c0240" providerId="AD" clId="Web-{2CD529E2-3CFA-4EA3-A270-0E37C35CCE5A}" dt="2020-09-24T09:08:36.042" v="1"/>
        <pc:sldMkLst>
          <pc:docMk/>
          <pc:sldMk cId="3218782036" sldId="4063"/>
        </pc:sldMkLst>
      </pc:sldChg>
    </pc:docChg>
  </pc:docChgLst>
  <pc:docChgLst>
    <pc:chgData name="Eleanor  Hunt" userId="b7191358-5b4d-4d68-95f0-97f2473c0240" providerId="ADAL" clId="{C3E0DE43-C51E-4901-A1C6-5D9EA2D9172C}"/>
    <pc:docChg chg="custSel modSld">
      <pc:chgData name="Eleanor  Hunt" userId="b7191358-5b4d-4d68-95f0-97f2473c0240" providerId="ADAL" clId="{C3E0DE43-C51E-4901-A1C6-5D9EA2D9172C}" dt="2020-09-24T11:53:44.483" v="71" actId="20577"/>
      <pc:docMkLst>
        <pc:docMk/>
      </pc:docMkLst>
      <pc:sldChg chg="modSp">
        <pc:chgData name="Eleanor  Hunt" userId="b7191358-5b4d-4d68-95f0-97f2473c0240" providerId="ADAL" clId="{C3E0DE43-C51E-4901-A1C6-5D9EA2D9172C}" dt="2020-09-24T11:46:06.140" v="8" actId="2711"/>
        <pc:sldMkLst>
          <pc:docMk/>
          <pc:sldMk cId="582241461" sldId="256"/>
        </pc:sldMkLst>
        <pc:spChg chg="mod">
          <ac:chgData name="Eleanor  Hunt" userId="b7191358-5b4d-4d68-95f0-97f2473c0240" providerId="ADAL" clId="{C3E0DE43-C51E-4901-A1C6-5D9EA2D9172C}" dt="2020-09-24T11:40:51.661" v="7" actId="6549"/>
          <ac:spMkLst>
            <pc:docMk/>
            <pc:sldMk cId="582241461" sldId="256"/>
            <ac:spMk id="2" creationId="{F7013AB7-0719-4B4F-BC99-41EE52AB371C}"/>
          </ac:spMkLst>
        </pc:spChg>
        <pc:spChg chg="mod">
          <ac:chgData name="Eleanor  Hunt" userId="b7191358-5b4d-4d68-95f0-97f2473c0240" providerId="ADAL" clId="{C3E0DE43-C51E-4901-A1C6-5D9EA2D9172C}" dt="2020-09-24T11:46:06.140" v="8" actId="2711"/>
          <ac:spMkLst>
            <pc:docMk/>
            <pc:sldMk cId="582241461" sldId="256"/>
            <ac:spMk id="3" creationId="{0ED0F934-93E3-4C9C-A063-E628E5EDC3FF}"/>
          </ac:spMkLst>
        </pc:spChg>
      </pc:sldChg>
      <pc:sldChg chg="modSp">
        <pc:chgData name="Eleanor  Hunt" userId="b7191358-5b4d-4d68-95f0-97f2473c0240" providerId="ADAL" clId="{C3E0DE43-C51E-4901-A1C6-5D9EA2D9172C}" dt="2020-09-24T11:40:19.199" v="0" actId="2711"/>
        <pc:sldMkLst>
          <pc:docMk/>
          <pc:sldMk cId="323038549" sldId="257"/>
        </pc:sldMkLst>
        <pc:spChg chg="mod">
          <ac:chgData name="Eleanor  Hunt" userId="b7191358-5b4d-4d68-95f0-97f2473c0240" providerId="ADAL" clId="{C3E0DE43-C51E-4901-A1C6-5D9EA2D9172C}" dt="2020-09-24T11:40:19.199" v="0" actId="2711"/>
          <ac:spMkLst>
            <pc:docMk/>
            <pc:sldMk cId="323038549" sldId="257"/>
            <ac:spMk id="3" creationId="{B86BF2FA-DB20-47EB-A2BA-448CB7E14D99}"/>
          </ac:spMkLst>
        </pc:spChg>
      </pc:sldChg>
      <pc:sldChg chg="modSp">
        <pc:chgData name="Eleanor  Hunt" userId="b7191358-5b4d-4d68-95f0-97f2473c0240" providerId="ADAL" clId="{C3E0DE43-C51E-4901-A1C6-5D9EA2D9172C}" dt="2020-09-24T11:53:44.483" v="71" actId="20577"/>
        <pc:sldMkLst>
          <pc:docMk/>
          <pc:sldMk cId="1362901923" sldId="264"/>
        </pc:sldMkLst>
        <pc:spChg chg="mod">
          <ac:chgData name="Eleanor  Hunt" userId="b7191358-5b4d-4d68-95f0-97f2473c0240" providerId="ADAL" clId="{C3E0DE43-C51E-4901-A1C6-5D9EA2D9172C}" dt="2020-09-24T11:53:17.154" v="61" actId="1076"/>
          <ac:spMkLst>
            <pc:docMk/>
            <pc:sldMk cId="1362901923" sldId="264"/>
            <ac:spMk id="4" creationId="{631D1518-9010-4D6A-9624-B8E9B54D7103}"/>
          </ac:spMkLst>
        </pc:spChg>
        <pc:spChg chg="mod">
          <ac:chgData name="Eleanor  Hunt" userId="b7191358-5b4d-4d68-95f0-97f2473c0240" providerId="ADAL" clId="{C3E0DE43-C51E-4901-A1C6-5D9EA2D9172C}" dt="2020-09-24T11:53:44.483" v="71" actId="20577"/>
          <ac:spMkLst>
            <pc:docMk/>
            <pc:sldMk cId="1362901923" sldId="264"/>
            <ac:spMk id="5" creationId="{3294C764-E4B8-4F3F-A8C9-57E52F35AC74}"/>
          </ac:spMkLst>
        </pc:spChg>
      </pc:sldChg>
      <pc:sldChg chg="modSp">
        <pc:chgData name="Eleanor  Hunt" userId="b7191358-5b4d-4d68-95f0-97f2473c0240" providerId="ADAL" clId="{C3E0DE43-C51E-4901-A1C6-5D9EA2D9172C}" dt="2020-09-24T11:53:07.969" v="59" actId="404"/>
        <pc:sldMkLst>
          <pc:docMk/>
          <pc:sldMk cId="1371869857" sldId="266"/>
        </pc:sldMkLst>
        <pc:spChg chg="mod">
          <ac:chgData name="Eleanor  Hunt" userId="b7191358-5b4d-4d68-95f0-97f2473c0240" providerId="ADAL" clId="{C3E0DE43-C51E-4901-A1C6-5D9EA2D9172C}" dt="2020-09-24T11:53:07.969" v="59" actId="404"/>
          <ac:spMkLst>
            <pc:docMk/>
            <pc:sldMk cId="1371869857" sldId="266"/>
            <ac:spMk id="4" creationId="{13CF418F-CC7B-4AA7-90D4-834EBF6FD448}"/>
          </ac:spMkLst>
        </pc:spChg>
        <pc:graphicFrameChg chg="mod modGraphic">
          <ac:chgData name="Eleanor  Hunt" userId="b7191358-5b4d-4d68-95f0-97f2473c0240" providerId="ADAL" clId="{C3E0DE43-C51E-4901-A1C6-5D9EA2D9172C}" dt="2020-09-24T11:52:59.562" v="57" actId="1076"/>
          <ac:graphicFrameMkLst>
            <pc:docMk/>
            <pc:sldMk cId="1371869857" sldId="266"/>
            <ac:graphicFrameMk id="5" creationId="{6A0B1529-4BEA-4889-93A5-41FD8CD444F0}"/>
          </ac:graphicFrameMkLst>
        </pc:graphicFrameChg>
      </pc:sldChg>
      <pc:sldChg chg="modSp">
        <pc:chgData name="Eleanor  Hunt" userId="b7191358-5b4d-4d68-95f0-97f2473c0240" providerId="ADAL" clId="{C3E0DE43-C51E-4901-A1C6-5D9EA2D9172C}" dt="2020-09-24T11:52:29.249" v="53" actId="1076"/>
        <pc:sldMkLst>
          <pc:docMk/>
          <pc:sldMk cId="914841507" sldId="268"/>
        </pc:sldMkLst>
        <pc:spChg chg="mod">
          <ac:chgData name="Eleanor  Hunt" userId="b7191358-5b4d-4d68-95f0-97f2473c0240" providerId="ADAL" clId="{C3E0DE43-C51E-4901-A1C6-5D9EA2D9172C}" dt="2020-09-24T11:52:29.249" v="53" actId="1076"/>
          <ac:spMkLst>
            <pc:docMk/>
            <pc:sldMk cId="914841507" sldId="268"/>
            <ac:spMk id="2" creationId="{54025A77-BC21-43EC-BCF9-0AF36C3C9A03}"/>
          </ac:spMkLst>
        </pc:spChg>
        <pc:spChg chg="mod">
          <ac:chgData name="Eleanor  Hunt" userId="b7191358-5b4d-4d68-95f0-97f2473c0240" providerId="ADAL" clId="{C3E0DE43-C51E-4901-A1C6-5D9EA2D9172C}" dt="2020-09-24T11:52:27.023" v="52" actId="2711"/>
          <ac:spMkLst>
            <pc:docMk/>
            <pc:sldMk cId="914841507" sldId="268"/>
            <ac:spMk id="4" creationId="{0DF58270-E9CF-4F36-9169-B497E2618FC6}"/>
          </ac:spMkLst>
        </pc:spChg>
      </pc:sldChg>
      <pc:sldChg chg="modSp">
        <pc:chgData name="Eleanor  Hunt" userId="b7191358-5b4d-4d68-95f0-97f2473c0240" providerId="ADAL" clId="{C3E0DE43-C51E-4901-A1C6-5D9EA2D9172C}" dt="2020-09-24T11:52:09.929" v="48" actId="14100"/>
        <pc:sldMkLst>
          <pc:docMk/>
          <pc:sldMk cId="1275899122" sldId="269"/>
        </pc:sldMkLst>
        <pc:picChg chg="mod">
          <ac:chgData name="Eleanor  Hunt" userId="b7191358-5b4d-4d68-95f0-97f2473c0240" providerId="ADAL" clId="{C3E0DE43-C51E-4901-A1C6-5D9EA2D9172C}" dt="2020-09-24T11:52:09.929" v="48" actId="14100"/>
          <ac:picMkLst>
            <pc:docMk/>
            <pc:sldMk cId="1275899122" sldId="269"/>
            <ac:picMk id="4" creationId="{6903E2DB-38B8-4390-9792-767444B4BD23}"/>
          </ac:picMkLst>
        </pc:picChg>
      </pc:sldChg>
      <pc:sldChg chg="modSp">
        <pc:chgData name="Eleanor  Hunt" userId="b7191358-5b4d-4d68-95f0-97f2473c0240" providerId="ADAL" clId="{C3E0DE43-C51E-4901-A1C6-5D9EA2D9172C}" dt="2020-09-24T11:52:03.418" v="47" actId="1076"/>
        <pc:sldMkLst>
          <pc:docMk/>
          <pc:sldMk cId="222441397" sldId="270"/>
        </pc:sldMkLst>
        <pc:picChg chg="mod">
          <ac:chgData name="Eleanor  Hunt" userId="b7191358-5b4d-4d68-95f0-97f2473c0240" providerId="ADAL" clId="{C3E0DE43-C51E-4901-A1C6-5D9EA2D9172C}" dt="2020-09-24T11:52:03.418" v="47" actId="1076"/>
          <ac:picMkLst>
            <pc:docMk/>
            <pc:sldMk cId="222441397" sldId="270"/>
            <ac:picMk id="4" creationId="{934B3BEE-5A2D-47E5-96E4-0DF7CBDC0F21}"/>
          </ac:picMkLst>
        </pc:picChg>
      </pc:sldChg>
      <pc:sldChg chg="modSp">
        <pc:chgData name="Eleanor  Hunt" userId="b7191358-5b4d-4d68-95f0-97f2473c0240" providerId="ADAL" clId="{C3E0DE43-C51E-4901-A1C6-5D9EA2D9172C}" dt="2020-09-24T11:51:55.201" v="45" actId="14100"/>
        <pc:sldMkLst>
          <pc:docMk/>
          <pc:sldMk cId="2959635868" sldId="271"/>
        </pc:sldMkLst>
        <pc:picChg chg="mod">
          <ac:chgData name="Eleanor  Hunt" userId="b7191358-5b4d-4d68-95f0-97f2473c0240" providerId="ADAL" clId="{C3E0DE43-C51E-4901-A1C6-5D9EA2D9172C}" dt="2020-09-24T11:51:55.201" v="45" actId="14100"/>
          <ac:picMkLst>
            <pc:docMk/>
            <pc:sldMk cId="2959635868" sldId="271"/>
            <ac:picMk id="4" creationId="{B6C23F1B-F920-4BE8-818D-687D793C6433}"/>
          </ac:picMkLst>
        </pc:picChg>
      </pc:sldChg>
      <pc:sldChg chg="modSp">
        <pc:chgData name="Eleanor  Hunt" userId="b7191358-5b4d-4d68-95f0-97f2473c0240" providerId="ADAL" clId="{C3E0DE43-C51E-4901-A1C6-5D9EA2D9172C}" dt="2020-09-24T11:50:48.539" v="37" actId="14100"/>
        <pc:sldMkLst>
          <pc:docMk/>
          <pc:sldMk cId="705426858" sldId="272"/>
        </pc:sldMkLst>
        <pc:spChg chg="mod">
          <ac:chgData name="Eleanor  Hunt" userId="b7191358-5b4d-4d68-95f0-97f2473c0240" providerId="ADAL" clId="{C3E0DE43-C51E-4901-A1C6-5D9EA2D9172C}" dt="2020-09-24T11:50:25.770" v="33" actId="20577"/>
          <ac:spMkLst>
            <pc:docMk/>
            <pc:sldMk cId="705426858" sldId="272"/>
            <ac:spMk id="2" creationId="{5C5B9600-2B2D-4F6B-8A59-A207583D69E1}"/>
          </ac:spMkLst>
        </pc:spChg>
        <pc:spChg chg="mod">
          <ac:chgData name="Eleanor  Hunt" userId="b7191358-5b4d-4d68-95f0-97f2473c0240" providerId="ADAL" clId="{C3E0DE43-C51E-4901-A1C6-5D9EA2D9172C}" dt="2020-09-24T11:50:48.539" v="37" actId="14100"/>
          <ac:spMkLst>
            <pc:docMk/>
            <pc:sldMk cId="705426858" sldId="272"/>
            <ac:spMk id="3" creationId="{9B3111F2-77DB-4035-8D57-D0D25B28BA81}"/>
          </ac:spMkLst>
        </pc:spChg>
      </pc:sldChg>
      <pc:sldChg chg="modSp">
        <pc:chgData name="Eleanor  Hunt" userId="b7191358-5b4d-4d68-95f0-97f2473c0240" providerId="ADAL" clId="{C3E0DE43-C51E-4901-A1C6-5D9EA2D9172C}" dt="2020-09-24T11:47:07.577" v="17" actId="1076"/>
        <pc:sldMkLst>
          <pc:docMk/>
          <pc:sldMk cId="1890981504" sldId="273"/>
        </pc:sldMkLst>
        <pc:spChg chg="mod">
          <ac:chgData name="Eleanor  Hunt" userId="b7191358-5b4d-4d68-95f0-97f2473c0240" providerId="ADAL" clId="{C3E0DE43-C51E-4901-A1C6-5D9EA2D9172C}" dt="2020-09-24T11:46:49.155" v="13" actId="1076"/>
          <ac:spMkLst>
            <pc:docMk/>
            <pc:sldMk cId="1890981504" sldId="273"/>
            <ac:spMk id="2" creationId="{D9FB4B31-5A31-441F-A8AE-A363B4047EC7}"/>
          </ac:spMkLst>
        </pc:spChg>
        <pc:picChg chg="mod">
          <ac:chgData name="Eleanor  Hunt" userId="b7191358-5b4d-4d68-95f0-97f2473c0240" providerId="ADAL" clId="{C3E0DE43-C51E-4901-A1C6-5D9EA2D9172C}" dt="2020-09-24T11:47:07.577" v="17" actId="1076"/>
          <ac:picMkLst>
            <pc:docMk/>
            <pc:sldMk cId="1890981504" sldId="273"/>
            <ac:picMk id="4" creationId="{E9576F4F-DBE3-4FB3-BF7F-945CBC826193}"/>
          </ac:picMkLst>
        </pc:picChg>
      </pc:sldChg>
      <pc:sldChg chg="modSp">
        <pc:chgData name="Eleanor  Hunt" userId="b7191358-5b4d-4d68-95f0-97f2473c0240" providerId="ADAL" clId="{C3E0DE43-C51E-4901-A1C6-5D9EA2D9172C}" dt="2020-09-24T11:47:19.815" v="18" actId="2711"/>
        <pc:sldMkLst>
          <pc:docMk/>
          <pc:sldMk cId="2416434066" sldId="277"/>
        </pc:sldMkLst>
        <pc:spChg chg="mod">
          <ac:chgData name="Eleanor  Hunt" userId="b7191358-5b4d-4d68-95f0-97f2473c0240" providerId="ADAL" clId="{C3E0DE43-C51E-4901-A1C6-5D9EA2D9172C}" dt="2020-09-24T11:47:19.815" v="18" actId="2711"/>
          <ac:spMkLst>
            <pc:docMk/>
            <pc:sldMk cId="2416434066" sldId="277"/>
            <ac:spMk id="2" creationId="{663F3E91-F2AB-4C99-A768-FBCDAF4F6A9E}"/>
          </ac:spMkLst>
        </pc:spChg>
      </pc:sldChg>
      <pc:sldChg chg="modSp">
        <pc:chgData name="Eleanor  Hunt" userId="b7191358-5b4d-4d68-95f0-97f2473c0240" providerId="ADAL" clId="{C3E0DE43-C51E-4901-A1C6-5D9EA2D9172C}" dt="2020-09-24T11:48:25.272" v="28" actId="14100"/>
        <pc:sldMkLst>
          <pc:docMk/>
          <pc:sldMk cId="536393439" sldId="286"/>
        </pc:sldMkLst>
        <pc:spChg chg="mod">
          <ac:chgData name="Eleanor  Hunt" userId="b7191358-5b4d-4d68-95f0-97f2473c0240" providerId="ADAL" clId="{C3E0DE43-C51E-4901-A1C6-5D9EA2D9172C}" dt="2020-09-24T11:48:15.837" v="26" actId="2711"/>
          <ac:spMkLst>
            <pc:docMk/>
            <pc:sldMk cId="536393439" sldId="286"/>
            <ac:spMk id="6" creationId="{8A3D1229-B2AF-4D3B-B57F-38A829B9D34F}"/>
          </ac:spMkLst>
        </pc:spChg>
        <pc:spChg chg="mod">
          <ac:chgData name="Eleanor  Hunt" userId="b7191358-5b4d-4d68-95f0-97f2473c0240" providerId="ADAL" clId="{C3E0DE43-C51E-4901-A1C6-5D9EA2D9172C}" dt="2020-09-24T11:48:25.272" v="28" actId="14100"/>
          <ac:spMkLst>
            <pc:docMk/>
            <pc:sldMk cId="536393439" sldId="286"/>
            <ac:spMk id="7" creationId="{7E3053C5-5487-444E-BC4B-EC5F67B570E2}"/>
          </ac:spMkLst>
        </pc:spChg>
      </pc:sldChg>
      <pc:sldChg chg="modSp">
        <pc:chgData name="Eleanor  Hunt" userId="b7191358-5b4d-4d68-95f0-97f2473c0240" providerId="ADAL" clId="{C3E0DE43-C51E-4901-A1C6-5D9EA2D9172C}" dt="2020-09-24T11:48:39.228" v="30" actId="403"/>
        <pc:sldMkLst>
          <pc:docMk/>
          <pc:sldMk cId="1117026898" sldId="287"/>
        </pc:sldMkLst>
        <pc:spChg chg="mod">
          <ac:chgData name="Eleanor  Hunt" userId="b7191358-5b4d-4d68-95f0-97f2473c0240" providerId="ADAL" clId="{C3E0DE43-C51E-4901-A1C6-5D9EA2D9172C}" dt="2020-09-24T11:48:39.228" v="30" actId="403"/>
          <ac:spMkLst>
            <pc:docMk/>
            <pc:sldMk cId="1117026898" sldId="287"/>
            <ac:spMk id="3" creationId="{EA01E907-62C9-4B0C-A7D3-90C9F27853EE}"/>
          </ac:spMkLst>
        </pc:spChg>
      </pc:sldChg>
      <pc:sldChg chg="modSp">
        <pc:chgData name="Eleanor  Hunt" userId="b7191358-5b4d-4d68-95f0-97f2473c0240" providerId="ADAL" clId="{C3E0DE43-C51E-4901-A1C6-5D9EA2D9172C}" dt="2020-09-24T11:47:54.258" v="25" actId="1076"/>
        <pc:sldMkLst>
          <pc:docMk/>
          <pc:sldMk cId="104412995" sldId="288"/>
        </pc:sldMkLst>
        <pc:picChg chg="mod">
          <ac:chgData name="Eleanor  Hunt" userId="b7191358-5b4d-4d68-95f0-97f2473c0240" providerId="ADAL" clId="{C3E0DE43-C51E-4901-A1C6-5D9EA2D9172C}" dt="2020-09-24T11:47:54.258" v="25" actId="1076"/>
          <ac:picMkLst>
            <pc:docMk/>
            <pc:sldMk cId="104412995" sldId="288"/>
            <ac:picMk id="6" creationId="{661FE3D3-AC81-4789-A0B3-287702C42D02}"/>
          </ac:picMkLst>
        </pc:picChg>
      </pc:sldChg>
      <pc:sldChg chg="modSp">
        <pc:chgData name="Eleanor  Hunt" userId="b7191358-5b4d-4d68-95f0-97f2473c0240" providerId="ADAL" clId="{C3E0DE43-C51E-4901-A1C6-5D9EA2D9172C}" dt="2020-09-24T11:47:27.038" v="19" actId="2711"/>
        <pc:sldMkLst>
          <pc:docMk/>
          <pc:sldMk cId="3443593391" sldId="290"/>
        </pc:sldMkLst>
        <pc:spChg chg="mod">
          <ac:chgData name="Eleanor  Hunt" userId="b7191358-5b4d-4d68-95f0-97f2473c0240" providerId="ADAL" clId="{C3E0DE43-C51E-4901-A1C6-5D9EA2D9172C}" dt="2020-09-24T11:47:27.038" v="19" actId="2711"/>
          <ac:spMkLst>
            <pc:docMk/>
            <pc:sldMk cId="3443593391" sldId="290"/>
            <ac:spMk id="2" creationId="{663F3E91-F2AB-4C99-A768-FBCDAF4F6A9E}"/>
          </ac:spMkLst>
        </pc:spChg>
      </pc:sldChg>
      <pc:sldChg chg="modSp">
        <pc:chgData name="Eleanor  Hunt" userId="b7191358-5b4d-4d68-95f0-97f2473c0240" providerId="ADAL" clId="{C3E0DE43-C51E-4901-A1C6-5D9EA2D9172C}" dt="2020-09-24T11:47:35.811" v="20" actId="2711"/>
        <pc:sldMkLst>
          <pc:docMk/>
          <pc:sldMk cId="1491760004" sldId="291"/>
        </pc:sldMkLst>
        <pc:spChg chg="mod">
          <ac:chgData name="Eleanor  Hunt" userId="b7191358-5b4d-4d68-95f0-97f2473c0240" providerId="ADAL" clId="{C3E0DE43-C51E-4901-A1C6-5D9EA2D9172C}" dt="2020-09-24T11:47:35.811" v="20" actId="2711"/>
          <ac:spMkLst>
            <pc:docMk/>
            <pc:sldMk cId="1491760004" sldId="291"/>
            <ac:spMk id="2" creationId="{663F3E91-F2AB-4C99-A768-FBCDAF4F6A9E}"/>
          </ac:spMkLst>
        </pc:spChg>
      </pc:sldChg>
      <pc:sldChg chg="modSp">
        <pc:chgData name="Eleanor  Hunt" userId="b7191358-5b4d-4d68-95f0-97f2473c0240" providerId="ADAL" clId="{C3E0DE43-C51E-4901-A1C6-5D9EA2D9172C}" dt="2020-09-24T11:51:38.790" v="42" actId="27636"/>
        <pc:sldMkLst>
          <pc:docMk/>
          <pc:sldMk cId="3398704385" sldId="292"/>
        </pc:sldMkLst>
        <pc:spChg chg="mod">
          <ac:chgData name="Eleanor  Hunt" userId="b7191358-5b4d-4d68-95f0-97f2473c0240" providerId="ADAL" clId="{C3E0DE43-C51E-4901-A1C6-5D9EA2D9172C}" dt="2020-09-24T11:51:30.701" v="38" actId="2711"/>
          <ac:spMkLst>
            <pc:docMk/>
            <pc:sldMk cId="3398704385" sldId="292"/>
            <ac:spMk id="2" creationId="{BA911C9D-874B-4585-AFD0-33486A9E2790}"/>
          </ac:spMkLst>
        </pc:spChg>
        <pc:spChg chg="mod">
          <ac:chgData name="Eleanor  Hunt" userId="b7191358-5b4d-4d68-95f0-97f2473c0240" providerId="ADAL" clId="{C3E0DE43-C51E-4901-A1C6-5D9EA2D9172C}" dt="2020-09-24T11:51:38.790" v="42" actId="27636"/>
          <ac:spMkLst>
            <pc:docMk/>
            <pc:sldMk cId="3398704385" sldId="292"/>
            <ac:spMk id="3" creationId="{9B377EEF-6B65-4033-8DCA-18E3AA0ED2DF}"/>
          </ac:spMkLst>
        </pc:spChg>
      </pc:sldChg>
      <pc:sldChg chg="modSp">
        <pc:chgData name="Eleanor  Hunt" userId="b7191358-5b4d-4d68-95f0-97f2473c0240" providerId="ADAL" clId="{C3E0DE43-C51E-4901-A1C6-5D9EA2D9172C}" dt="2020-09-24T11:46:35.497" v="12" actId="1076"/>
        <pc:sldMkLst>
          <pc:docMk/>
          <pc:sldMk cId="1772721994" sldId="4062"/>
        </pc:sldMkLst>
        <pc:spChg chg="mod">
          <ac:chgData name="Eleanor  Hunt" userId="b7191358-5b4d-4d68-95f0-97f2473c0240" providerId="ADAL" clId="{C3E0DE43-C51E-4901-A1C6-5D9EA2D9172C}" dt="2020-09-24T11:46:32.797" v="11" actId="1076"/>
          <ac:spMkLst>
            <pc:docMk/>
            <pc:sldMk cId="1772721994" sldId="4062"/>
            <ac:spMk id="4" creationId="{BE76273E-AC32-478C-8717-9E2BF12767C5}"/>
          </ac:spMkLst>
        </pc:spChg>
        <pc:spChg chg="mod">
          <ac:chgData name="Eleanor  Hunt" userId="b7191358-5b4d-4d68-95f0-97f2473c0240" providerId="ADAL" clId="{C3E0DE43-C51E-4901-A1C6-5D9EA2D9172C}" dt="2020-09-24T11:46:35.497" v="12" actId="1076"/>
          <ac:spMkLst>
            <pc:docMk/>
            <pc:sldMk cId="1772721994" sldId="4062"/>
            <ac:spMk id="5" creationId="{B2003B17-5306-4301-BA50-616634CB0584}"/>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b="1"/>
            </a:pPr>
            <a:r>
              <a:rPr lang="en-GB"/>
              <a:t>Breast Cancer Standard Age(50-70) Uptake rate by GP practice, against deprivation</a:t>
            </a:r>
          </a:p>
        </c:rich>
      </c:tx>
      <c:layout>
        <c:manualLayout>
          <c:xMode val="edge"/>
          <c:yMode val="edge"/>
          <c:x val="9.8603215925796139E-3"/>
          <c:y val="1.1327768982059422E-2"/>
        </c:manualLayout>
      </c:layout>
      <c:overlay val="0"/>
    </c:title>
    <c:autoTitleDeleted val="0"/>
    <c:plotArea>
      <c:layout>
        <c:manualLayout>
          <c:layoutTarget val="inner"/>
          <c:xMode val="edge"/>
          <c:yMode val="edge"/>
          <c:x val="5.0758587336861533E-2"/>
          <c:y val="0.15344149338845595"/>
          <c:w val="0.69960423331461097"/>
          <c:h val="0.72397416076415111"/>
        </c:manualLayout>
      </c:layout>
      <c:scatterChart>
        <c:scatterStyle val="smoothMarker"/>
        <c:varyColors val="0"/>
        <c:ser>
          <c:idx val="6"/>
          <c:order val="2"/>
          <c:tx>
            <c:v>CCG Mid Range IMD</c:v>
          </c:tx>
          <c:spPr>
            <a:ln>
              <a:solidFill>
                <a:schemeClr val="accent6"/>
              </a:solidFill>
            </a:ln>
          </c:spPr>
          <c:marker>
            <c:symbol val="none"/>
          </c:marker>
          <c:xVal>
            <c:numRef>
              <c:f>data!$I$3:$I$4</c:f>
              <c:numCache>
                <c:formatCode>0.00</c:formatCode>
                <c:ptCount val="2"/>
                <c:pt idx="0">
                  <c:v>20.403022426470599</c:v>
                </c:pt>
                <c:pt idx="1">
                  <c:v>20.403022426470599</c:v>
                </c:pt>
              </c:numCache>
            </c:numRef>
          </c:xVal>
          <c:yVal>
            <c:numRef>
              <c:f>data!$J$3:$J$4</c:f>
              <c:numCache>
                <c:formatCode>0.00</c:formatCode>
                <c:ptCount val="2"/>
                <c:pt idx="0">
                  <c:v>0</c:v>
                </c:pt>
                <c:pt idx="1">
                  <c:v>100</c:v>
                </c:pt>
              </c:numCache>
            </c:numRef>
          </c:yVal>
          <c:smooth val="1"/>
          <c:extLst>
            <c:ext xmlns:c16="http://schemas.microsoft.com/office/drawing/2014/chart" uri="{C3380CC4-5D6E-409C-BE32-E72D297353CC}">
              <c16:uniqueId val="{00000000-E2FB-4AE2-8A53-4A9F58235BFE}"/>
            </c:ext>
          </c:extLst>
        </c:ser>
        <c:dLbls>
          <c:showLegendKey val="0"/>
          <c:showVal val="0"/>
          <c:showCatName val="0"/>
          <c:showSerName val="0"/>
          <c:showPercent val="0"/>
          <c:showBubbleSize val="0"/>
        </c:dLbls>
        <c:axId val="166411584"/>
        <c:axId val="536903680"/>
      </c:scatterChart>
      <c:scatterChart>
        <c:scatterStyle val="lineMarker"/>
        <c:varyColors val="0"/>
        <c:ser>
          <c:idx val="1"/>
          <c:order val="0"/>
          <c:tx>
            <c:strRef>
              <c:f>data!$G$2</c:f>
              <c:strCache>
                <c:ptCount val="1"/>
                <c:pt idx="0">
                  <c:v>Region Mid Range IMD</c:v>
                </c:pt>
              </c:strCache>
            </c:strRef>
          </c:tx>
          <c:spPr>
            <a:ln w="28575">
              <a:solidFill>
                <a:schemeClr val="bg1">
                  <a:lumMod val="85000"/>
                </a:schemeClr>
              </a:solidFill>
            </a:ln>
          </c:spPr>
          <c:marker>
            <c:symbol val="none"/>
          </c:marker>
          <c:dPt>
            <c:idx val="0"/>
            <c:bubble3D val="0"/>
            <c:extLst>
              <c:ext xmlns:c16="http://schemas.microsoft.com/office/drawing/2014/chart" uri="{C3380CC4-5D6E-409C-BE32-E72D297353CC}">
                <c16:uniqueId val="{00000001-E2FB-4AE2-8A53-4A9F58235BFE}"/>
              </c:ext>
            </c:extLst>
          </c:dPt>
          <c:dPt>
            <c:idx val="1"/>
            <c:bubble3D val="0"/>
            <c:extLst>
              <c:ext xmlns:c16="http://schemas.microsoft.com/office/drawing/2014/chart" uri="{C3380CC4-5D6E-409C-BE32-E72D297353CC}">
                <c16:uniqueId val="{00000002-E2FB-4AE2-8A53-4A9F58235BFE}"/>
              </c:ext>
            </c:extLst>
          </c:dPt>
          <c:dPt>
            <c:idx val="2"/>
            <c:bubble3D val="0"/>
            <c:extLst>
              <c:ext xmlns:c16="http://schemas.microsoft.com/office/drawing/2014/chart" uri="{C3380CC4-5D6E-409C-BE32-E72D297353CC}">
                <c16:uniqueId val="{00000003-E2FB-4AE2-8A53-4A9F58235BFE}"/>
              </c:ext>
            </c:extLst>
          </c:dPt>
          <c:dPt>
            <c:idx val="3"/>
            <c:bubble3D val="0"/>
            <c:extLst>
              <c:ext xmlns:c16="http://schemas.microsoft.com/office/drawing/2014/chart" uri="{C3380CC4-5D6E-409C-BE32-E72D297353CC}">
                <c16:uniqueId val="{00000004-E2FB-4AE2-8A53-4A9F58235BFE}"/>
              </c:ext>
            </c:extLst>
          </c:dPt>
          <c:dPt>
            <c:idx val="4"/>
            <c:bubble3D val="0"/>
            <c:extLst>
              <c:ext xmlns:c16="http://schemas.microsoft.com/office/drawing/2014/chart" uri="{C3380CC4-5D6E-409C-BE32-E72D297353CC}">
                <c16:uniqueId val="{00000005-E2FB-4AE2-8A53-4A9F58235BFE}"/>
              </c:ext>
            </c:extLst>
          </c:dPt>
          <c:dPt>
            <c:idx val="5"/>
            <c:bubble3D val="0"/>
            <c:extLst>
              <c:ext xmlns:c16="http://schemas.microsoft.com/office/drawing/2014/chart" uri="{C3380CC4-5D6E-409C-BE32-E72D297353CC}">
                <c16:uniqueId val="{00000006-E2FB-4AE2-8A53-4A9F58235BFE}"/>
              </c:ext>
            </c:extLst>
          </c:dPt>
          <c:dPt>
            <c:idx val="6"/>
            <c:bubble3D val="0"/>
            <c:extLst>
              <c:ext xmlns:c16="http://schemas.microsoft.com/office/drawing/2014/chart" uri="{C3380CC4-5D6E-409C-BE32-E72D297353CC}">
                <c16:uniqueId val="{00000007-E2FB-4AE2-8A53-4A9F58235BFE}"/>
              </c:ext>
            </c:extLst>
          </c:dPt>
          <c:dPt>
            <c:idx val="7"/>
            <c:bubble3D val="0"/>
            <c:extLst>
              <c:ext xmlns:c16="http://schemas.microsoft.com/office/drawing/2014/chart" uri="{C3380CC4-5D6E-409C-BE32-E72D297353CC}">
                <c16:uniqueId val="{00000008-E2FB-4AE2-8A53-4A9F58235BFE}"/>
              </c:ext>
            </c:extLst>
          </c:dPt>
          <c:dPt>
            <c:idx val="8"/>
            <c:bubble3D val="0"/>
            <c:extLst>
              <c:ext xmlns:c16="http://schemas.microsoft.com/office/drawing/2014/chart" uri="{C3380CC4-5D6E-409C-BE32-E72D297353CC}">
                <c16:uniqueId val="{00000009-E2FB-4AE2-8A53-4A9F58235BFE}"/>
              </c:ext>
            </c:extLst>
          </c:dPt>
          <c:dPt>
            <c:idx val="9"/>
            <c:bubble3D val="0"/>
            <c:extLst>
              <c:ext xmlns:c16="http://schemas.microsoft.com/office/drawing/2014/chart" uri="{C3380CC4-5D6E-409C-BE32-E72D297353CC}">
                <c16:uniqueId val="{0000000A-E2FB-4AE2-8A53-4A9F58235BFE}"/>
              </c:ext>
            </c:extLst>
          </c:dPt>
          <c:dPt>
            <c:idx val="10"/>
            <c:bubble3D val="0"/>
            <c:extLst>
              <c:ext xmlns:c16="http://schemas.microsoft.com/office/drawing/2014/chart" uri="{C3380CC4-5D6E-409C-BE32-E72D297353CC}">
                <c16:uniqueId val="{0000000B-E2FB-4AE2-8A53-4A9F58235BFE}"/>
              </c:ext>
            </c:extLst>
          </c:dPt>
          <c:dPt>
            <c:idx val="11"/>
            <c:bubble3D val="0"/>
            <c:extLst>
              <c:ext xmlns:c16="http://schemas.microsoft.com/office/drawing/2014/chart" uri="{C3380CC4-5D6E-409C-BE32-E72D297353CC}">
                <c16:uniqueId val="{0000000C-E2FB-4AE2-8A53-4A9F58235BFE}"/>
              </c:ext>
            </c:extLst>
          </c:dPt>
          <c:dPt>
            <c:idx val="12"/>
            <c:bubble3D val="0"/>
            <c:extLst>
              <c:ext xmlns:c16="http://schemas.microsoft.com/office/drawing/2014/chart" uri="{C3380CC4-5D6E-409C-BE32-E72D297353CC}">
                <c16:uniqueId val="{0000000D-E2FB-4AE2-8A53-4A9F58235BFE}"/>
              </c:ext>
            </c:extLst>
          </c:dPt>
          <c:dPt>
            <c:idx val="13"/>
            <c:bubble3D val="0"/>
            <c:extLst>
              <c:ext xmlns:c16="http://schemas.microsoft.com/office/drawing/2014/chart" uri="{C3380CC4-5D6E-409C-BE32-E72D297353CC}">
                <c16:uniqueId val="{0000000E-E2FB-4AE2-8A53-4A9F58235BFE}"/>
              </c:ext>
            </c:extLst>
          </c:dPt>
          <c:dPt>
            <c:idx val="14"/>
            <c:bubble3D val="0"/>
            <c:extLst>
              <c:ext xmlns:c16="http://schemas.microsoft.com/office/drawing/2014/chart" uri="{C3380CC4-5D6E-409C-BE32-E72D297353CC}">
                <c16:uniqueId val="{0000000F-E2FB-4AE2-8A53-4A9F58235BFE}"/>
              </c:ext>
            </c:extLst>
          </c:dPt>
          <c:dPt>
            <c:idx val="15"/>
            <c:bubble3D val="0"/>
            <c:extLst>
              <c:ext xmlns:c16="http://schemas.microsoft.com/office/drawing/2014/chart" uri="{C3380CC4-5D6E-409C-BE32-E72D297353CC}">
                <c16:uniqueId val="{00000010-E2FB-4AE2-8A53-4A9F58235BFE}"/>
              </c:ext>
            </c:extLst>
          </c:dPt>
          <c:dPt>
            <c:idx val="16"/>
            <c:bubble3D val="0"/>
            <c:extLst>
              <c:ext xmlns:c16="http://schemas.microsoft.com/office/drawing/2014/chart" uri="{C3380CC4-5D6E-409C-BE32-E72D297353CC}">
                <c16:uniqueId val="{00000011-E2FB-4AE2-8A53-4A9F58235BFE}"/>
              </c:ext>
            </c:extLst>
          </c:dPt>
          <c:dPt>
            <c:idx val="17"/>
            <c:bubble3D val="0"/>
            <c:extLst>
              <c:ext xmlns:c16="http://schemas.microsoft.com/office/drawing/2014/chart" uri="{C3380CC4-5D6E-409C-BE32-E72D297353CC}">
                <c16:uniqueId val="{00000012-E2FB-4AE2-8A53-4A9F58235BFE}"/>
              </c:ext>
            </c:extLst>
          </c:dPt>
          <c:dPt>
            <c:idx val="18"/>
            <c:bubble3D val="0"/>
            <c:extLst>
              <c:ext xmlns:c16="http://schemas.microsoft.com/office/drawing/2014/chart" uri="{C3380CC4-5D6E-409C-BE32-E72D297353CC}">
                <c16:uniqueId val="{00000013-E2FB-4AE2-8A53-4A9F58235BFE}"/>
              </c:ext>
            </c:extLst>
          </c:dPt>
          <c:dPt>
            <c:idx val="19"/>
            <c:bubble3D val="0"/>
            <c:extLst>
              <c:ext xmlns:c16="http://schemas.microsoft.com/office/drawing/2014/chart" uri="{C3380CC4-5D6E-409C-BE32-E72D297353CC}">
                <c16:uniqueId val="{00000014-E2FB-4AE2-8A53-4A9F58235BFE}"/>
              </c:ext>
            </c:extLst>
          </c:dPt>
          <c:dPt>
            <c:idx val="20"/>
            <c:bubble3D val="0"/>
            <c:extLst>
              <c:ext xmlns:c16="http://schemas.microsoft.com/office/drawing/2014/chart" uri="{C3380CC4-5D6E-409C-BE32-E72D297353CC}">
                <c16:uniqueId val="{00000015-E2FB-4AE2-8A53-4A9F58235BFE}"/>
              </c:ext>
            </c:extLst>
          </c:dPt>
          <c:dPt>
            <c:idx val="21"/>
            <c:bubble3D val="0"/>
            <c:extLst>
              <c:ext xmlns:c16="http://schemas.microsoft.com/office/drawing/2014/chart" uri="{C3380CC4-5D6E-409C-BE32-E72D297353CC}">
                <c16:uniqueId val="{00000016-E2FB-4AE2-8A53-4A9F58235BFE}"/>
              </c:ext>
            </c:extLst>
          </c:dPt>
          <c:dPt>
            <c:idx val="22"/>
            <c:bubble3D val="0"/>
            <c:extLst>
              <c:ext xmlns:c16="http://schemas.microsoft.com/office/drawing/2014/chart" uri="{C3380CC4-5D6E-409C-BE32-E72D297353CC}">
                <c16:uniqueId val="{00000017-E2FB-4AE2-8A53-4A9F58235BFE}"/>
              </c:ext>
            </c:extLst>
          </c:dPt>
          <c:dPt>
            <c:idx val="23"/>
            <c:bubble3D val="0"/>
            <c:extLst>
              <c:ext xmlns:c16="http://schemas.microsoft.com/office/drawing/2014/chart" uri="{C3380CC4-5D6E-409C-BE32-E72D297353CC}">
                <c16:uniqueId val="{00000018-E2FB-4AE2-8A53-4A9F58235BFE}"/>
              </c:ext>
            </c:extLst>
          </c:dPt>
          <c:dPt>
            <c:idx val="24"/>
            <c:bubble3D val="0"/>
            <c:extLst>
              <c:ext xmlns:c16="http://schemas.microsoft.com/office/drawing/2014/chart" uri="{C3380CC4-5D6E-409C-BE32-E72D297353CC}">
                <c16:uniqueId val="{00000019-E2FB-4AE2-8A53-4A9F58235BFE}"/>
              </c:ext>
            </c:extLst>
          </c:dPt>
          <c:dPt>
            <c:idx val="25"/>
            <c:bubble3D val="0"/>
            <c:extLst>
              <c:ext xmlns:c16="http://schemas.microsoft.com/office/drawing/2014/chart" uri="{C3380CC4-5D6E-409C-BE32-E72D297353CC}">
                <c16:uniqueId val="{0000001A-E2FB-4AE2-8A53-4A9F58235BFE}"/>
              </c:ext>
            </c:extLst>
          </c:dPt>
          <c:dPt>
            <c:idx val="26"/>
            <c:bubble3D val="0"/>
            <c:extLst>
              <c:ext xmlns:c16="http://schemas.microsoft.com/office/drawing/2014/chart" uri="{C3380CC4-5D6E-409C-BE32-E72D297353CC}">
                <c16:uniqueId val="{0000001B-E2FB-4AE2-8A53-4A9F58235BFE}"/>
              </c:ext>
            </c:extLst>
          </c:dPt>
          <c:dPt>
            <c:idx val="27"/>
            <c:bubble3D val="0"/>
            <c:extLst>
              <c:ext xmlns:c16="http://schemas.microsoft.com/office/drawing/2014/chart" uri="{C3380CC4-5D6E-409C-BE32-E72D297353CC}">
                <c16:uniqueId val="{0000001C-E2FB-4AE2-8A53-4A9F58235BFE}"/>
              </c:ext>
            </c:extLst>
          </c:dPt>
          <c:dPt>
            <c:idx val="28"/>
            <c:bubble3D val="0"/>
            <c:extLst>
              <c:ext xmlns:c16="http://schemas.microsoft.com/office/drawing/2014/chart" uri="{C3380CC4-5D6E-409C-BE32-E72D297353CC}">
                <c16:uniqueId val="{0000001D-E2FB-4AE2-8A53-4A9F58235BFE}"/>
              </c:ext>
            </c:extLst>
          </c:dPt>
          <c:dPt>
            <c:idx val="29"/>
            <c:bubble3D val="0"/>
            <c:extLst>
              <c:ext xmlns:c16="http://schemas.microsoft.com/office/drawing/2014/chart" uri="{C3380CC4-5D6E-409C-BE32-E72D297353CC}">
                <c16:uniqueId val="{0000001E-E2FB-4AE2-8A53-4A9F58235BFE}"/>
              </c:ext>
            </c:extLst>
          </c:dPt>
          <c:dPt>
            <c:idx val="30"/>
            <c:bubble3D val="0"/>
            <c:extLst>
              <c:ext xmlns:c16="http://schemas.microsoft.com/office/drawing/2014/chart" uri="{C3380CC4-5D6E-409C-BE32-E72D297353CC}">
                <c16:uniqueId val="{0000001F-E2FB-4AE2-8A53-4A9F58235BFE}"/>
              </c:ext>
            </c:extLst>
          </c:dPt>
          <c:dPt>
            <c:idx val="31"/>
            <c:bubble3D val="0"/>
            <c:extLst>
              <c:ext xmlns:c16="http://schemas.microsoft.com/office/drawing/2014/chart" uri="{C3380CC4-5D6E-409C-BE32-E72D297353CC}">
                <c16:uniqueId val="{00000020-E2FB-4AE2-8A53-4A9F58235BFE}"/>
              </c:ext>
            </c:extLst>
          </c:dPt>
          <c:dPt>
            <c:idx val="32"/>
            <c:bubble3D val="0"/>
            <c:extLst>
              <c:ext xmlns:c16="http://schemas.microsoft.com/office/drawing/2014/chart" uri="{C3380CC4-5D6E-409C-BE32-E72D297353CC}">
                <c16:uniqueId val="{00000021-E2FB-4AE2-8A53-4A9F58235BFE}"/>
              </c:ext>
            </c:extLst>
          </c:dPt>
          <c:dPt>
            <c:idx val="33"/>
            <c:bubble3D val="0"/>
            <c:extLst>
              <c:ext xmlns:c16="http://schemas.microsoft.com/office/drawing/2014/chart" uri="{C3380CC4-5D6E-409C-BE32-E72D297353CC}">
                <c16:uniqueId val="{00000022-E2FB-4AE2-8A53-4A9F58235BFE}"/>
              </c:ext>
            </c:extLst>
          </c:dPt>
          <c:dPt>
            <c:idx val="34"/>
            <c:bubble3D val="0"/>
            <c:extLst>
              <c:ext xmlns:c16="http://schemas.microsoft.com/office/drawing/2014/chart" uri="{C3380CC4-5D6E-409C-BE32-E72D297353CC}">
                <c16:uniqueId val="{00000023-E2FB-4AE2-8A53-4A9F58235BFE}"/>
              </c:ext>
            </c:extLst>
          </c:dPt>
          <c:dPt>
            <c:idx val="35"/>
            <c:bubble3D val="0"/>
            <c:extLst>
              <c:ext xmlns:c16="http://schemas.microsoft.com/office/drawing/2014/chart" uri="{C3380CC4-5D6E-409C-BE32-E72D297353CC}">
                <c16:uniqueId val="{00000024-E2FB-4AE2-8A53-4A9F58235BFE}"/>
              </c:ext>
            </c:extLst>
          </c:dPt>
          <c:dPt>
            <c:idx val="36"/>
            <c:bubble3D val="0"/>
            <c:extLst>
              <c:ext xmlns:c16="http://schemas.microsoft.com/office/drawing/2014/chart" uri="{C3380CC4-5D6E-409C-BE32-E72D297353CC}">
                <c16:uniqueId val="{00000025-E2FB-4AE2-8A53-4A9F58235BFE}"/>
              </c:ext>
            </c:extLst>
          </c:dPt>
          <c:dPt>
            <c:idx val="37"/>
            <c:bubble3D val="0"/>
            <c:extLst>
              <c:ext xmlns:c16="http://schemas.microsoft.com/office/drawing/2014/chart" uri="{C3380CC4-5D6E-409C-BE32-E72D297353CC}">
                <c16:uniqueId val="{00000026-E2FB-4AE2-8A53-4A9F58235BFE}"/>
              </c:ext>
            </c:extLst>
          </c:dPt>
          <c:dPt>
            <c:idx val="38"/>
            <c:bubble3D val="0"/>
            <c:extLst>
              <c:ext xmlns:c16="http://schemas.microsoft.com/office/drawing/2014/chart" uri="{C3380CC4-5D6E-409C-BE32-E72D297353CC}">
                <c16:uniqueId val="{00000027-E2FB-4AE2-8A53-4A9F58235BFE}"/>
              </c:ext>
            </c:extLst>
          </c:dPt>
          <c:dPt>
            <c:idx val="39"/>
            <c:bubble3D val="0"/>
            <c:extLst>
              <c:ext xmlns:c16="http://schemas.microsoft.com/office/drawing/2014/chart" uri="{C3380CC4-5D6E-409C-BE32-E72D297353CC}">
                <c16:uniqueId val="{00000028-E2FB-4AE2-8A53-4A9F58235BFE}"/>
              </c:ext>
            </c:extLst>
          </c:dPt>
          <c:dPt>
            <c:idx val="40"/>
            <c:bubble3D val="0"/>
            <c:extLst>
              <c:ext xmlns:c16="http://schemas.microsoft.com/office/drawing/2014/chart" uri="{C3380CC4-5D6E-409C-BE32-E72D297353CC}">
                <c16:uniqueId val="{00000029-E2FB-4AE2-8A53-4A9F58235BFE}"/>
              </c:ext>
            </c:extLst>
          </c:dPt>
          <c:dPt>
            <c:idx val="41"/>
            <c:bubble3D val="0"/>
            <c:extLst>
              <c:ext xmlns:c16="http://schemas.microsoft.com/office/drawing/2014/chart" uri="{C3380CC4-5D6E-409C-BE32-E72D297353CC}">
                <c16:uniqueId val="{0000002A-E2FB-4AE2-8A53-4A9F58235BFE}"/>
              </c:ext>
            </c:extLst>
          </c:dPt>
          <c:dPt>
            <c:idx val="42"/>
            <c:bubble3D val="0"/>
            <c:extLst>
              <c:ext xmlns:c16="http://schemas.microsoft.com/office/drawing/2014/chart" uri="{C3380CC4-5D6E-409C-BE32-E72D297353CC}">
                <c16:uniqueId val="{0000002B-E2FB-4AE2-8A53-4A9F58235BFE}"/>
              </c:ext>
            </c:extLst>
          </c:dPt>
          <c:dPt>
            <c:idx val="43"/>
            <c:bubble3D val="0"/>
            <c:extLst>
              <c:ext xmlns:c16="http://schemas.microsoft.com/office/drawing/2014/chart" uri="{C3380CC4-5D6E-409C-BE32-E72D297353CC}">
                <c16:uniqueId val="{0000002C-E2FB-4AE2-8A53-4A9F58235BFE}"/>
              </c:ext>
            </c:extLst>
          </c:dPt>
          <c:dPt>
            <c:idx val="44"/>
            <c:bubble3D val="0"/>
            <c:extLst>
              <c:ext xmlns:c16="http://schemas.microsoft.com/office/drawing/2014/chart" uri="{C3380CC4-5D6E-409C-BE32-E72D297353CC}">
                <c16:uniqueId val="{0000002D-E2FB-4AE2-8A53-4A9F58235BFE}"/>
              </c:ext>
            </c:extLst>
          </c:dPt>
          <c:dPt>
            <c:idx val="45"/>
            <c:bubble3D val="0"/>
            <c:extLst>
              <c:ext xmlns:c16="http://schemas.microsoft.com/office/drawing/2014/chart" uri="{C3380CC4-5D6E-409C-BE32-E72D297353CC}">
                <c16:uniqueId val="{0000002E-E2FB-4AE2-8A53-4A9F58235BFE}"/>
              </c:ext>
            </c:extLst>
          </c:dPt>
          <c:dPt>
            <c:idx val="46"/>
            <c:bubble3D val="0"/>
            <c:extLst>
              <c:ext xmlns:c16="http://schemas.microsoft.com/office/drawing/2014/chart" uri="{C3380CC4-5D6E-409C-BE32-E72D297353CC}">
                <c16:uniqueId val="{0000002F-E2FB-4AE2-8A53-4A9F58235BFE}"/>
              </c:ext>
            </c:extLst>
          </c:dPt>
          <c:dPt>
            <c:idx val="47"/>
            <c:bubble3D val="0"/>
            <c:extLst>
              <c:ext xmlns:c16="http://schemas.microsoft.com/office/drawing/2014/chart" uri="{C3380CC4-5D6E-409C-BE32-E72D297353CC}">
                <c16:uniqueId val="{00000030-E2FB-4AE2-8A53-4A9F58235BFE}"/>
              </c:ext>
            </c:extLst>
          </c:dPt>
          <c:dPt>
            <c:idx val="48"/>
            <c:bubble3D val="0"/>
            <c:extLst>
              <c:ext xmlns:c16="http://schemas.microsoft.com/office/drawing/2014/chart" uri="{C3380CC4-5D6E-409C-BE32-E72D297353CC}">
                <c16:uniqueId val="{00000031-E2FB-4AE2-8A53-4A9F58235BFE}"/>
              </c:ext>
            </c:extLst>
          </c:dPt>
          <c:dPt>
            <c:idx val="49"/>
            <c:bubble3D val="0"/>
            <c:extLst>
              <c:ext xmlns:c16="http://schemas.microsoft.com/office/drawing/2014/chart" uri="{C3380CC4-5D6E-409C-BE32-E72D297353CC}">
                <c16:uniqueId val="{00000032-E2FB-4AE2-8A53-4A9F58235BFE}"/>
              </c:ext>
            </c:extLst>
          </c:dPt>
          <c:dPt>
            <c:idx val="50"/>
            <c:bubble3D val="0"/>
            <c:extLst>
              <c:ext xmlns:c16="http://schemas.microsoft.com/office/drawing/2014/chart" uri="{C3380CC4-5D6E-409C-BE32-E72D297353CC}">
                <c16:uniqueId val="{00000033-E2FB-4AE2-8A53-4A9F58235BFE}"/>
              </c:ext>
            </c:extLst>
          </c:dPt>
          <c:dPt>
            <c:idx val="51"/>
            <c:bubble3D val="0"/>
            <c:extLst>
              <c:ext xmlns:c16="http://schemas.microsoft.com/office/drawing/2014/chart" uri="{C3380CC4-5D6E-409C-BE32-E72D297353CC}">
                <c16:uniqueId val="{00000034-E2FB-4AE2-8A53-4A9F58235BFE}"/>
              </c:ext>
            </c:extLst>
          </c:dPt>
          <c:dPt>
            <c:idx val="52"/>
            <c:bubble3D val="0"/>
            <c:extLst>
              <c:ext xmlns:c16="http://schemas.microsoft.com/office/drawing/2014/chart" uri="{C3380CC4-5D6E-409C-BE32-E72D297353CC}">
                <c16:uniqueId val="{00000035-E2FB-4AE2-8A53-4A9F58235BFE}"/>
              </c:ext>
            </c:extLst>
          </c:dPt>
          <c:dPt>
            <c:idx val="53"/>
            <c:bubble3D val="0"/>
            <c:extLst>
              <c:ext xmlns:c16="http://schemas.microsoft.com/office/drawing/2014/chart" uri="{C3380CC4-5D6E-409C-BE32-E72D297353CC}">
                <c16:uniqueId val="{00000036-E2FB-4AE2-8A53-4A9F58235BFE}"/>
              </c:ext>
            </c:extLst>
          </c:dPt>
          <c:dPt>
            <c:idx val="54"/>
            <c:bubble3D val="0"/>
            <c:extLst>
              <c:ext xmlns:c16="http://schemas.microsoft.com/office/drawing/2014/chart" uri="{C3380CC4-5D6E-409C-BE32-E72D297353CC}">
                <c16:uniqueId val="{00000037-E2FB-4AE2-8A53-4A9F58235BFE}"/>
              </c:ext>
            </c:extLst>
          </c:dPt>
          <c:dPt>
            <c:idx val="55"/>
            <c:bubble3D val="0"/>
            <c:extLst>
              <c:ext xmlns:c16="http://schemas.microsoft.com/office/drawing/2014/chart" uri="{C3380CC4-5D6E-409C-BE32-E72D297353CC}">
                <c16:uniqueId val="{00000038-E2FB-4AE2-8A53-4A9F58235BFE}"/>
              </c:ext>
            </c:extLst>
          </c:dPt>
          <c:dPt>
            <c:idx val="56"/>
            <c:bubble3D val="0"/>
            <c:extLst>
              <c:ext xmlns:c16="http://schemas.microsoft.com/office/drawing/2014/chart" uri="{C3380CC4-5D6E-409C-BE32-E72D297353CC}">
                <c16:uniqueId val="{00000039-E2FB-4AE2-8A53-4A9F58235BFE}"/>
              </c:ext>
            </c:extLst>
          </c:dPt>
          <c:dPt>
            <c:idx val="57"/>
            <c:bubble3D val="0"/>
            <c:extLst>
              <c:ext xmlns:c16="http://schemas.microsoft.com/office/drawing/2014/chart" uri="{C3380CC4-5D6E-409C-BE32-E72D297353CC}">
                <c16:uniqueId val="{0000003A-E2FB-4AE2-8A53-4A9F58235BFE}"/>
              </c:ext>
            </c:extLst>
          </c:dPt>
          <c:dPt>
            <c:idx val="58"/>
            <c:bubble3D val="0"/>
            <c:extLst>
              <c:ext xmlns:c16="http://schemas.microsoft.com/office/drawing/2014/chart" uri="{C3380CC4-5D6E-409C-BE32-E72D297353CC}">
                <c16:uniqueId val="{0000003B-E2FB-4AE2-8A53-4A9F58235BFE}"/>
              </c:ext>
            </c:extLst>
          </c:dPt>
          <c:dPt>
            <c:idx val="59"/>
            <c:bubble3D val="0"/>
            <c:extLst>
              <c:ext xmlns:c16="http://schemas.microsoft.com/office/drawing/2014/chart" uri="{C3380CC4-5D6E-409C-BE32-E72D297353CC}">
                <c16:uniqueId val="{0000003C-E2FB-4AE2-8A53-4A9F58235BFE}"/>
              </c:ext>
            </c:extLst>
          </c:dPt>
          <c:dPt>
            <c:idx val="60"/>
            <c:bubble3D val="0"/>
            <c:extLst>
              <c:ext xmlns:c16="http://schemas.microsoft.com/office/drawing/2014/chart" uri="{C3380CC4-5D6E-409C-BE32-E72D297353CC}">
                <c16:uniqueId val="{0000003D-E2FB-4AE2-8A53-4A9F58235BFE}"/>
              </c:ext>
            </c:extLst>
          </c:dPt>
          <c:dPt>
            <c:idx val="61"/>
            <c:bubble3D val="0"/>
            <c:extLst>
              <c:ext xmlns:c16="http://schemas.microsoft.com/office/drawing/2014/chart" uri="{C3380CC4-5D6E-409C-BE32-E72D297353CC}">
                <c16:uniqueId val="{0000003E-E2FB-4AE2-8A53-4A9F58235BFE}"/>
              </c:ext>
            </c:extLst>
          </c:dPt>
          <c:dPt>
            <c:idx val="62"/>
            <c:bubble3D val="0"/>
            <c:extLst>
              <c:ext xmlns:c16="http://schemas.microsoft.com/office/drawing/2014/chart" uri="{C3380CC4-5D6E-409C-BE32-E72D297353CC}">
                <c16:uniqueId val="{0000003F-E2FB-4AE2-8A53-4A9F58235BFE}"/>
              </c:ext>
            </c:extLst>
          </c:dPt>
          <c:dPt>
            <c:idx val="63"/>
            <c:bubble3D val="0"/>
            <c:extLst>
              <c:ext xmlns:c16="http://schemas.microsoft.com/office/drawing/2014/chart" uri="{C3380CC4-5D6E-409C-BE32-E72D297353CC}">
                <c16:uniqueId val="{00000040-E2FB-4AE2-8A53-4A9F58235BFE}"/>
              </c:ext>
            </c:extLst>
          </c:dPt>
          <c:dPt>
            <c:idx val="64"/>
            <c:bubble3D val="0"/>
            <c:extLst>
              <c:ext xmlns:c16="http://schemas.microsoft.com/office/drawing/2014/chart" uri="{C3380CC4-5D6E-409C-BE32-E72D297353CC}">
                <c16:uniqueId val="{00000041-E2FB-4AE2-8A53-4A9F58235BFE}"/>
              </c:ext>
            </c:extLst>
          </c:dPt>
          <c:dPt>
            <c:idx val="65"/>
            <c:bubble3D val="0"/>
            <c:extLst>
              <c:ext xmlns:c16="http://schemas.microsoft.com/office/drawing/2014/chart" uri="{C3380CC4-5D6E-409C-BE32-E72D297353CC}">
                <c16:uniqueId val="{00000042-E2FB-4AE2-8A53-4A9F58235BFE}"/>
              </c:ext>
            </c:extLst>
          </c:dPt>
          <c:dPt>
            <c:idx val="66"/>
            <c:bubble3D val="0"/>
            <c:extLst>
              <c:ext xmlns:c16="http://schemas.microsoft.com/office/drawing/2014/chart" uri="{C3380CC4-5D6E-409C-BE32-E72D297353CC}">
                <c16:uniqueId val="{00000043-E2FB-4AE2-8A53-4A9F58235BFE}"/>
              </c:ext>
            </c:extLst>
          </c:dPt>
          <c:dPt>
            <c:idx val="67"/>
            <c:bubble3D val="0"/>
            <c:extLst>
              <c:ext xmlns:c16="http://schemas.microsoft.com/office/drawing/2014/chart" uri="{C3380CC4-5D6E-409C-BE32-E72D297353CC}">
                <c16:uniqueId val="{00000044-E2FB-4AE2-8A53-4A9F58235BFE}"/>
              </c:ext>
            </c:extLst>
          </c:dPt>
          <c:dPt>
            <c:idx val="68"/>
            <c:bubble3D val="0"/>
            <c:extLst>
              <c:ext xmlns:c16="http://schemas.microsoft.com/office/drawing/2014/chart" uri="{C3380CC4-5D6E-409C-BE32-E72D297353CC}">
                <c16:uniqueId val="{00000045-E2FB-4AE2-8A53-4A9F58235BFE}"/>
              </c:ext>
            </c:extLst>
          </c:dPt>
          <c:dPt>
            <c:idx val="69"/>
            <c:bubble3D val="0"/>
            <c:extLst>
              <c:ext xmlns:c16="http://schemas.microsoft.com/office/drawing/2014/chart" uri="{C3380CC4-5D6E-409C-BE32-E72D297353CC}">
                <c16:uniqueId val="{00000046-E2FB-4AE2-8A53-4A9F58235BFE}"/>
              </c:ext>
            </c:extLst>
          </c:dPt>
          <c:dPt>
            <c:idx val="70"/>
            <c:bubble3D val="0"/>
            <c:extLst>
              <c:ext xmlns:c16="http://schemas.microsoft.com/office/drawing/2014/chart" uri="{C3380CC4-5D6E-409C-BE32-E72D297353CC}">
                <c16:uniqueId val="{00000047-E2FB-4AE2-8A53-4A9F58235BFE}"/>
              </c:ext>
            </c:extLst>
          </c:dPt>
          <c:dPt>
            <c:idx val="71"/>
            <c:bubble3D val="0"/>
            <c:extLst>
              <c:ext xmlns:c16="http://schemas.microsoft.com/office/drawing/2014/chart" uri="{C3380CC4-5D6E-409C-BE32-E72D297353CC}">
                <c16:uniqueId val="{00000048-E2FB-4AE2-8A53-4A9F58235BFE}"/>
              </c:ext>
            </c:extLst>
          </c:dPt>
          <c:dPt>
            <c:idx val="72"/>
            <c:bubble3D val="0"/>
            <c:extLst>
              <c:ext xmlns:c16="http://schemas.microsoft.com/office/drawing/2014/chart" uri="{C3380CC4-5D6E-409C-BE32-E72D297353CC}">
                <c16:uniqueId val="{00000049-E2FB-4AE2-8A53-4A9F58235BFE}"/>
              </c:ext>
            </c:extLst>
          </c:dPt>
          <c:dPt>
            <c:idx val="73"/>
            <c:bubble3D val="0"/>
            <c:extLst>
              <c:ext xmlns:c16="http://schemas.microsoft.com/office/drawing/2014/chart" uri="{C3380CC4-5D6E-409C-BE32-E72D297353CC}">
                <c16:uniqueId val="{0000004A-E2FB-4AE2-8A53-4A9F58235BFE}"/>
              </c:ext>
            </c:extLst>
          </c:dPt>
          <c:dPt>
            <c:idx val="74"/>
            <c:bubble3D val="0"/>
            <c:extLst>
              <c:ext xmlns:c16="http://schemas.microsoft.com/office/drawing/2014/chart" uri="{C3380CC4-5D6E-409C-BE32-E72D297353CC}">
                <c16:uniqueId val="{0000004B-E2FB-4AE2-8A53-4A9F58235BFE}"/>
              </c:ext>
            </c:extLst>
          </c:dPt>
          <c:dPt>
            <c:idx val="75"/>
            <c:bubble3D val="0"/>
            <c:extLst>
              <c:ext xmlns:c16="http://schemas.microsoft.com/office/drawing/2014/chart" uri="{C3380CC4-5D6E-409C-BE32-E72D297353CC}">
                <c16:uniqueId val="{0000004C-E2FB-4AE2-8A53-4A9F58235BFE}"/>
              </c:ext>
            </c:extLst>
          </c:dPt>
          <c:dPt>
            <c:idx val="76"/>
            <c:bubble3D val="0"/>
            <c:extLst>
              <c:ext xmlns:c16="http://schemas.microsoft.com/office/drawing/2014/chart" uri="{C3380CC4-5D6E-409C-BE32-E72D297353CC}">
                <c16:uniqueId val="{0000004D-E2FB-4AE2-8A53-4A9F58235BFE}"/>
              </c:ext>
            </c:extLst>
          </c:dPt>
          <c:dPt>
            <c:idx val="77"/>
            <c:bubble3D val="0"/>
            <c:extLst>
              <c:ext xmlns:c16="http://schemas.microsoft.com/office/drawing/2014/chart" uri="{C3380CC4-5D6E-409C-BE32-E72D297353CC}">
                <c16:uniqueId val="{0000004E-E2FB-4AE2-8A53-4A9F58235BFE}"/>
              </c:ext>
            </c:extLst>
          </c:dPt>
          <c:dPt>
            <c:idx val="78"/>
            <c:bubble3D val="0"/>
            <c:extLst>
              <c:ext xmlns:c16="http://schemas.microsoft.com/office/drawing/2014/chart" uri="{C3380CC4-5D6E-409C-BE32-E72D297353CC}">
                <c16:uniqueId val="{0000004F-E2FB-4AE2-8A53-4A9F58235BFE}"/>
              </c:ext>
            </c:extLst>
          </c:dPt>
          <c:dPt>
            <c:idx val="79"/>
            <c:bubble3D val="0"/>
            <c:extLst>
              <c:ext xmlns:c16="http://schemas.microsoft.com/office/drawing/2014/chart" uri="{C3380CC4-5D6E-409C-BE32-E72D297353CC}">
                <c16:uniqueId val="{00000050-E2FB-4AE2-8A53-4A9F58235BFE}"/>
              </c:ext>
            </c:extLst>
          </c:dPt>
          <c:dPt>
            <c:idx val="80"/>
            <c:bubble3D val="0"/>
            <c:extLst>
              <c:ext xmlns:c16="http://schemas.microsoft.com/office/drawing/2014/chart" uri="{C3380CC4-5D6E-409C-BE32-E72D297353CC}">
                <c16:uniqueId val="{00000051-E2FB-4AE2-8A53-4A9F58235BFE}"/>
              </c:ext>
            </c:extLst>
          </c:dPt>
          <c:dPt>
            <c:idx val="81"/>
            <c:bubble3D val="0"/>
            <c:extLst>
              <c:ext xmlns:c16="http://schemas.microsoft.com/office/drawing/2014/chart" uri="{C3380CC4-5D6E-409C-BE32-E72D297353CC}">
                <c16:uniqueId val="{00000052-E2FB-4AE2-8A53-4A9F58235BFE}"/>
              </c:ext>
            </c:extLst>
          </c:dPt>
          <c:dPt>
            <c:idx val="82"/>
            <c:bubble3D val="0"/>
            <c:extLst>
              <c:ext xmlns:c16="http://schemas.microsoft.com/office/drawing/2014/chart" uri="{C3380CC4-5D6E-409C-BE32-E72D297353CC}">
                <c16:uniqueId val="{00000053-E2FB-4AE2-8A53-4A9F58235BFE}"/>
              </c:ext>
            </c:extLst>
          </c:dPt>
          <c:dPt>
            <c:idx val="83"/>
            <c:bubble3D val="0"/>
            <c:extLst>
              <c:ext xmlns:c16="http://schemas.microsoft.com/office/drawing/2014/chart" uri="{C3380CC4-5D6E-409C-BE32-E72D297353CC}">
                <c16:uniqueId val="{00000054-E2FB-4AE2-8A53-4A9F58235BFE}"/>
              </c:ext>
            </c:extLst>
          </c:dPt>
          <c:dPt>
            <c:idx val="84"/>
            <c:bubble3D val="0"/>
            <c:extLst>
              <c:ext xmlns:c16="http://schemas.microsoft.com/office/drawing/2014/chart" uri="{C3380CC4-5D6E-409C-BE32-E72D297353CC}">
                <c16:uniqueId val="{00000055-E2FB-4AE2-8A53-4A9F58235BFE}"/>
              </c:ext>
            </c:extLst>
          </c:dPt>
          <c:dPt>
            <c:idx val="85"/>
            <c:bubble3D val="0"/>
            <c:extLst>
              <c:ext xmlns:c16="http://schemas.microsoft.com/office/drawing/2014/chart" uri="{C3380CC4-5D6E-409C-BE32-E72D297353CC}">
                <c16:uniqueId val="{00000056-E2FB-4AE2-8A53-4A9F58235BFE}"/>
              </c:ext>
            </c:extLst>
          </c:dPt>
          <c:dPt>
            <c:idx val="86"/>
            <c:bubble3D val="0"/>
            <c:extLst>
              <c:ext xmlns:c16="http://schemas.microsoft.com/office/drawing/2014/chart" uri="{C3380CC4-5D6E-409C-BE32-E72D297353CC}">
                <c16:uniqueId val="{00000057-E2FB-4AE2-8A53-4A9F58235BFE}"/>
              </c:ext>
            </c:extLst>
          </c:dPt>
          <c:dPt>
            <c:idx val="87"/>
            <c:bubble3D val="0"/>
            <c:extLst>
              <c:ext xmlns:c16="http://schemas.microsoft.com/office/drawing/2014/chart" uri="{C3380CC4-5D6E-409C-BE32-E72D297353CC}">
                <c16:uniqueId val="{00000058-E2FB-4AE2-8A53-4A9F58235BFE}"/>
              </c:ext>
            </c:extLst>
          </c:dPt>
          <c:dPt>
            <c:idx val="88"/>
            <c:bubble3D val="0"/>
            <c:extLst>
              <c:ext xmlns:c16="http://schemas.microsoft.com/office/drawing/2014/chart" uri="{C3380CC4-5D6E-409C-BE32-E72D297353CC}">
                <c16:uniqueId val="{00000059-E2FB-4AE2-8A53-4A9F58235BFE}"/>
              </c:ext>
            </c:extLst>
          </c:dPt>
          <c:dPt>
            <c:idx val="89"/>
            <c:bubble3D val="0"/>
            <c:extLst>
              <c:ext xmlns:c16="http://schemas.microsoft.com/office/drawing/2014/chart" uri="{C3380CC4-5D6E-409C-BE32-E72D297353CC}">
                <c16:uniqueId val="{0000005A-E2FB-4AE2-8A53-4A9F58235BFE}"/>
              </c:ext>
            </c:extLst>
          </c:dPt>
          <c:dPt>
            <c:idx val="90"/>
            <c:bubble3D val="0"/>
            <c:extLst>
              <c:ext xmlns:c16="http://schemas.microsoft.com/office/drawing/2014/chart" uri="{C3380CC4-5D6E-409C-BE32-E72D297353CC}">
                <c16:uniqueId val="{0000005B-E2FB-4AE2-8A53-4A9F58235BFE}"/>
              </c:ext>
            </c:extLst>
          </c:dPt>
          <c:dPt>
            <c:idx val="91"/>
            <c:bubble3D val="0"/>
            <c:extLst>
              <c:ext xmlns:c16="http://schemas.microsoft.com/office/drawing/2014/chart" uri="{C3380CC4-5D6E-409C-BE32-E72D297353CC}">
                <c16:uniqueId val="{0000005C-E2FB-4AE2-8A53-4A9F58235BFE}"/>
              </c:ext>
            </c:extLst>
          </c:dPt>
          <c:dPt>
            <c:idx val="92"/>
            <c:bubble3D val="0"/>
            <c:extLst>
              <c:ext xmlns:c16="http://schemas.microsoft.com/office/drawing/2014/chart" uri="{C3380CC4-5D6E-409C-BE32-E72D297353CC}">
                <c16:uniqueId val="{0000005D-E2FB-4AE2-8A53-4A9F58235BFE}"/>
              </c:ext>
            </c:extLst>
          </c:dPt>
          <c:dPt>
            <c:idx val="93"/>
            <c:bubble3D val="0"/>
            <c:extLst>
              <c:ext xmlns:c16="http://schemas.microsoft.com/office/drawing/2014/chart" uri="{C3380CC4-5D6E-409C-BE32-E72D297353CC}">
                <c16:uniqueId val="{0000005E-E2FB-4AE2-8A53-4A9F58235BFE}"/>
              </c:ext>
            </c:extLst>
          </c:dPt>
          <c:dPt>
            <c:idx val="94"/>
            <c:bubble3D val="0"/>
            <c:extLst>
              <c:ext xmlns:c16="http://schemas.microsoft.com/office/drawing/2014/chart" uri="{C3380CC4-5D6E-409C-BE32-E72D297353CC}">
                <c16:uniqueId val="{0000005F-E2FB-4AE2-8A53-4A9F58235BFE}"/>
              </c:ext>
            </c:extLst>
          </c:dPt>
          <c:dPt>
            <c:idx val="95"/>
            <c:bubble3D val="0"/>
            <c:extLst>
              <c:ext xmlns:c16="http://schemas.microsoft.com/office/drawing/2014/chart" uri="{C3380CC4-5D6E-409C-BE32-E72D297353CC}">
                <c16:uniqueId val="{00000060-E2FB-4AE2-8A53-4A9F58235BFE}"/>
              </c:ext>
            </c:extLst>
          </c:dPt>
          <c:dPt>
            <c:idx val="96"/>
            <c:bubble3D val="0"/>
            <c:extLst>
              <c:ext xmlns:c16="http://schemas.microsoft.com/office/drawing/2014/chart" uri="{C3380CC4-5D6E-409C-BE32-E72D297353CC}">
                <c16:uniqueId val="{00000061-E2FB-4AE2-8A53-4A9F58235BFE}"/>
              </c:ext>
            </c:extLst>
          </c:dPt>
          <c:dPt>
            <c:idx val="97"/>
            <c:bubble3D val="0"/>
            <c:extLst>
              <c:ext xmlns:c16="http://schemas.microsoft.com/office/drawing/2014/chart" uri="{C3380CC4-5D6E-409C-BE32-E72D297353CC}">
                <c16:uniqueId val="{00000062-E2FB-4AE2-8A53-4A9F58235BFE}"/>
              </c:ext>
            </c:extLst>
          </c:dPt>
          <c:dPt>
            <c:idx val="98"/>
            <c:bubble3D val="0"/>
            <c:extLst>
              <c:ext xmlns:c16="http://schemas.microsoft.com/office/drawing/2014/chart" uri="{C3380CC4-5D6E-409C-BE32-E72D297353CC}">
                <c16:uniqueId val="{00000063-E2FB-4AE2-8A53-4A9F58235BFE}"/>
              </c:ext>
            </c:extLst>
          </c:dPt>
          <c:dPt>
            <c:idx val="99"/>
            <c:bubble3D val="0"/>
            <c:extLst>
              <c:ext xmlns:c16="http://schemas.microsoft.com/office/drawing/2014/chart" uri="{C3380CC4-5D6E-409C-BE32-E72D297353CC}">
                <c16:uniqueId val="{00000064-E2FB-4AE2-8A53-4A9F58235BFE}"/>
              </c:ext>
            </c:extLst>
          </c:dPt>
          <c:dPt>
            <c:idx val="100"/>
            <c:bubble3D val="0"/>
            <c:extLst>
              <c:ext xmlns:c16="http://schemas.microsoft.com/office/drawing/2014/chart" uri="{C3380CC4-5D6E-409C-BE32-E72D297353CC}">
                <c16:uniqueId val="{00000065-E2FB-4AE2-8A53-4A9F58235BFE}"/>
              </c:ext>
            </c:extLst>
          </c:dPt>
          <c:dPt>
            <c:idx val="101"/>
            <c:bubble3D val="0"/>
            <c:extLst>
              <c:ext xmlns:c16="http://schemas.microsoft.com/office/drawing/2014/chart" uri="{C3380CC4-5D6E-409C-BE32-E72D297353CC}">
                <c16:uniqueId val="{00000066-E2FB-4AE2-8A53-4A9F58235BFE}"/>
              </c:ext>
            </c:extLst>
          </c:dPt>
          <c:dPt>
            <c:idx val="102"/>
            <c:bubble3D val="0"/>
            <c:extLst>
              <c:ext xmlns:c16="http://schemas.microsoft.com/office/drawing/2014/chart" uri="{C3380CC4-5D6E-409C-BE32-E72D297353CC}">
                <c16:uniqueId val="{00000067-E2FB-4AE2-8A53-4A9F58235BFE}"/>
              </c:ext>
            </c:extLst>
          </c:dPt>
          <c:dPt>
            <c:idx val="103"/>
            <c:bubble3D val="0"/>
            <c:extLst>
              <c:ext xmlns:c16="http://schemas.microsoft.com/office/drawing/2014/chart" uri="{C3380CC4-5D6E-409C-BE32-E72D297353CC}">
                <c16:uniqueId val="{00000068-E2FB-4AE2-8A53-4A9F58235BFE}"/>
              </c:ext>
            </c:extLst>
          </c:dPt>
          <c:dPt>
            <c:idx val="104"/>
            <c:bubble3D val="0"/>
            <c:extLst>
              <c:ext xmlns:c16="http://schemas.microsoft.com/office/drawing/2014/chart" uri="{C3380CC4-5D6E-409C-BE32-E72D297353CC}">
                <c16:uniqueId val="{00000069-E2FB-4AE2-8A53-4A9F58235BFE}"/>
              </c:ext>
            </c:extLst>
          </c:dPt>
          <c:dPt>
            <c:idx val="105"/>
            <c:bubble3D val="0"/>
            <c:extLst>
              <c:ext xmlns:c16="http://schemas.microsoft.com/office/drawing/2014/chart" uri="{C3380CC4-5D6E-409C-BE32-E72D297353CC}">
                <c16:uniqueId val="{0000006A-E2FB-4AE2-8A53-4A9F58235BFE}"/>
              </c:ext>
            </c:extLst>
          </c:dPt>
          <c:dPt>
            <c:idx val="106"/>
            <c:bubble3D val="0"/>
            <c:extLst>
              <c:ext xmlns:c16="http://schemas.microsoft.com/office/drawing/2014/chart" uri="{C3380CC4-5D6E-409C-BE32-E72D297353CC}">
                <c16:uniqueId val="{0000006B-E2FB-4AE2-8A53-4A9F58235BFE}"/>
              </c:ext>
            </c:extLst>
          </c:dPt>
          <c:dPt>
            <c:idx val="107"/>
            <c:bubble3D val="0"/>
            <c:extLst>
              <c:ext xmlns:c16="http://schemas.microsoft.com/office/drawing/2014/chart" uri="{C3380CC4-5D6E-409C-BE32-E72D297353CC}">
                <c16:uniqueId val="{0000006C-E2FB-4AE2-8A53-4A9F58235BFE}"/>
              </c:ext>
            </c:extLst>
          </c:dPt>
          <c:dPt>
            <c:idx val="108"/>
            <c:bubble3D val="0"/>
            <c:extLst>
              <c:ext xmlns:c16="http://schemas.microsoft.com/office/drawing/2014/chart" uri="{C3380CC4-5D6E-409C-BE32-E72D297353CC}">
                <c16:uniqueId val="{0000006D-E2FB-4AE2-8A53-4A9F58235BFE}"/>
              </c:ext>
            </c:extLst>
          </c:dPt>
          <c:dPt>
            <c:idx val="109"/>
            <c:bubble3D val="0"/>
            <c:extLst>
              <c:ext xmlns:c16="http://schemas.microsoft.com/office/drawing/2014/chart" uri="{C3380CC4-5D6E-409C-BE32-E72D297353CC}">
                <c16:uniqueId val="{0000006E-E2FB-4AE2-8A53-4A9F58235BFE}"/>
              </c:ext>
            </c:extLst>
          </c:dPt>
          <c:dPt>
            <c:idx val="110"/>
            <c:bubble3D val="0"/>
            <c:extLst>
              <c:ext xmlns:c16="http://schemas.microsoft.com/office/drawing/2014/chart" uri="{C3380CC4-5D6E-409C-BE32-E72D297353CC}">
                <c16:uniqueId val="{0000006F-E2FB-4AE2-8A53-4A9F58235BFE}"/>
              </c:ext>
            </c:extLst>
          </c:dPt>
          <c:dPt>
            <c:idx val="111"/>
            <c:bubble3D val="0"/>
            <c:extLst>
              <c:ext xmlns:c16="http://schemas.microsoft.com/office/drawing/2014/chart" uri="{C3380CC4-5D6E-409C-BE32-E72D297353CC}">
                <c16:uniqueId val="{00000070-E2FB-4AE2-8A53-4A9F58235BFE}"/>
              </c:ext>
            </c:extLst>
          </c:dPt>
          <c:dPt>
            <c:idx val="112"/>
            <c:bubble3D val="0"/>
            <c:extLst>
              <c:ext xmlns:c16="http://schemas.microsoft.com/office/drawing/2014/chart" uri="{C3380CC4-5D6E-409C-BE32-E72D297353CC}">
                <c16:uniqueId val="{00000071-E2FB-4AE2-8A53-4A9F58235BFE}"/>
              </c:ext>
            </c:extLst>
          </c:dPt>
          <c:dPt>
            <c:idx val="113"/>
            <c:bubble3D val="0"/>
            <c:extLst>
              <c:ext xmlns:c16="http://schemas.microsoft.com/office/drawing/2014/chart" uri="{C3380CC4-5D6E-409C-BE32-E72D297353CC}">
                <c16:uniqueId val="{00000072-E2FB-4AE2-8A53-4A9F58235BFE}"/>
              </c:ext>
            </c:extLst>
          </c:dPt>
          <c:dPt>
            <c:idx val="114"/>
            <c:bubble3D val="0"/>
            <c:extLst>
              <c:ext xmlns:c16="http://schemas.microsoft.com/office/drawing/2014/chart" uri="{C3380CC4-5D6E-409C-BE32-E72D297353CC}">
                <c16:uniqueId val="{00000073-E2FB-4AE2-8A53-4A9F58235BFE}"/>
              </c:ext>
            </c:extLst>
          </c:dPt>
          <c:dPt>
            <c:idx val="115"/>
            <c:bubble3D val="0"/>
            <c:extLst>
              <c:ext xmlns:c16="http://schemas.microsoft.com/office/drawing/2014/chart" uri="{C3380CC4-5D6E-409C-BE32-E72D297353CC}">
                <c16:uniqueId val="{00000074-E2FB-4AE2-8A53-4A9F58235BFE}"/>
              </c:ext>
            </c:extLst>
          </c:dPt>
          <c:dPt>
            <c:idx val="116"/>
            <c:bubble3D val="0"/>
            <c:extLst>
              <c:ext xmlns:c16="http://schemas.microsoft.com/office/drawing/2014/chart" uri="{C3380CC4-5D6E-409C-BE32-E72D297353CC}">
                <c16:uniqueId val="{00000075-E2FB-4AE2-8A53-4A9F58235BFE}"/>
              </c:ext>
            </c:extLst>
          </c:dPt>
          <c:dPt>
            <c:idx val="117"/>
            <c:bubble3D val="0"/>
            <c:extLst>
              <c:ext xmlns:c16="http://schemas.microsoft.com/office/drawing/2014/chart" uri="{C3380CC4-5D6E-409C-BE32-E72D297353CC}">
                <c16:uniqueId val="{00000076-E2FB-4AE2-8A53-4A9F58235BFE}"/>
              </c:ext>
            </c:extLst>
          </c:dPt>
          <c:dPt>
            <c:idx val="118"/>
            <c:bubble3D val="0"/>
            <c:extLst>
              <c:ext xmlns:c16="http://schemas.microsoft.com/office/drawing/2014/chart" uri="{C3380CC4-5D6E-409C-BE32-E72D297353CC}">
                <c16:uniqueId val="{00000077-E2FB-4AE2-8A53-4A9F58235BFE}"/>
              </c:ext>
            </c:extLst>
          </c:dPt>
          <c:dPt>
            <c:idx val="119"/>
            <c:bubble3D val="0"/>
            <c:extLst>
              <c:ext xmlns:c16="http://schemas.microsoft.com/office/drawing/2014/chart" uri="{C3380CC4-5D6E-409C-BE32-E72D297353CC}">
                <c16:uniqueId val="{00000078-E2FB-4AE2-8A53-4A9F58235BFE}"/>
              </c:ext>
            </c:extLst>
          </c:dPt>
          <c:dPt>
            <c:idx val="120"/>
            <c:bubble3D val="0"/>
            <c:extLst>
              <c:ext xmlns:c16="http://schemas.microsoft.com/office/drawing/2014/chart" uri="{C3380CC4-5D6E-409C-BE32-E72D297353CC}">
                <c16:uniqueId val="{00000079-E2FB-4AE2-8A53-4A9F58235BFE}"/>
              </c:ext>
            </c:extLst>
          </c:dPt>
          <c:dPt>
            <c:idx val="121"/>
            <c:bubble3D val="0"/>
            <c:extLst>
              <c:ext xmlns:c16="http://schemas.microsoft.com/office/drawing/2014/chart" uri="{C3380CC4-5D6E-409C-BE32-E72D297353CC}">
                <c16:uniqueId val="{0000007A-E2FB-4AE2-8A53-4A9F58235BFE}"/>
              </c:ext>
            </c:extLst>
          </c:dPt>
          <c:dPt>
            <c:idx val="122"/>
            <c:bubble3D val="0"/>
            <c:extLst>
              <c:ext xmlns:c16="http://schemas.microsoft.com/office/drawing/2014/chart" uri="{C3380CC4-5D6E-409C-BE32-E72D297353CC}">
                <c16:uniqueId val="{0000007B-E2FB-4AE2-8A53-4A9F58235BFE}"/>
              </c:ext>
            </c:extLst>
          </c:dPt>
          <c:dPt>
            <c:idx val="123"/>
            <c:bubble3D val="0"/>
            <c:extLst>
              <c:ext xmlns:c16="http://schemas.microsoft.com/office/drawing/2014/chart" uri="{C3380CC4-5D6E-409C-BE32-E72D297353CC}">
                <c16:uniqueId val="{0000007C-E2FB-4AE2-8A53-4A9F58235BFE}"/>
              </c:ext>
            </c:extLst>
          </c:dPt>
          <c:dPt>
            <c:idx val="124"/>
            <c:bubble3D val="0"/>
            <c:extLst>
              <c:ext xmlns:c16="http://schemas.microsoft.com/office/drawing/2014/chart" uri="{C3380CC4-5D6E-409C-BE32-E72D297353CC}">
                <c16:uniqueId val="{0000007D-E2FB-4AE2-8A53-4A9F58235BFE}"/>
              </c:ext>
            </c:extLst>
          </c:dPt>
          <c:dPt>
            <c:idx val="125"/>
            <c:bubble3D val="0"/>
            <c:extLst>
              <c:ext xmlns:c16="http://schemas.microsoft.com/office/drawing/2014/chart" uri="{C3380CC4-5D6E-409C-BE32-E72D297353CC}">
                <c16:uniqueId val="{0000007E-E2FB-4AE2-8A53-4A9F58235BFE}"/>
              </c:ext>
            </c:extLst>
          </c:dPt>
          <c:dPt>
            <c:idx val="126"/>
            <c:bubble3D val="0"/>
            <c:extLst>
              <c:ext xmlns:c16="http://schemas.microsoft.com/office/drawing/2014/chart" uri="{C3380CC4-5D6E-409C-BE32-E72D297353CC}">
                <c16:uniqueId val="{0000007F-E2FB-4AE2-8A53-4A9F58235BFE}"/>
              </c:ext>
            </c:extLst>
          </c:dPt>
          <c:dPt>
            <c:idx val="127"/>
            <c:bubble3D val="0"/>
            <c:extLst>
              <c:ext xmlns:c16="http://schemas.microsoft.com/office/drawing/2014/chart" uri="{C3380CC4-5D6E-409C-BE32-E72D297353CC}">
                <c16:uniqueId val="{00000080-E2FB-4AE2-8A53-4A9F58235BFE}"/>
              </c:ext>
            </c:extLst>
          </c:dPt>
          <c:dPt>
            <c:idx val="128"/>
            <c:bubble3D val="0"/>
            <c:extLst>
              <c:ext xmlns:c16="http://schemas.microsoft.com/office/drawing/2014/chart" uri="{C3380CC4-5D6E-409C-BE32-E72D297353CC}">
                <c16:uniqueId val="{00000081-E2FB-4AE2-8A53-4A9F58235BFE}"/>
              </c:ext>
            </c:extLst>
          </c:dPt>
          <c:dPt>
            <c:idx val="129"/>
            <c:bubble3D val="0"/>
            <c:extLst>
              <c:ext xmlns:c16="http://schemas.microsoft.com/office/drawing/2014/chart" uri="{C3380CC4-5D6E-409C-BE32-E72D297353CC}">
                <c16:uniqueId val="{00000082-E2FB-4AE2-8A53-4A9F58235BFE}"/>
              </c:ext>
            </c:extLst>
          </c:dPt>
          <c:dPt>
            <c:idx val="130"/>
            <c:bubble3D val="0"/>
            <c:extLst>
              <c:ext xmlns:c16="http://schemas.microsoft.com/office/drawing/2014/chart" uri="{C3380CC4-5D6E-409C-BE32-E72D297353CC}">
                <c16:uniqueId val="{00000083-E2FB-4AE2-8A53-4A9F58235BFE}"/>
              </c:ext>
            </c:extLst>
          </c:dPt>
          <c:dPt>
            <c:idx val="131"/>
            <c:bubble3D val="0"/>
            <c:extLst>
              <c:ext xmlns:c16="http://schemas.microsoft.com/office/drawing/2014/chart" uri="{C3380CC4-5D6E-409C-BE32-E72D297353CC}">
                <c16:uniqueId val="{00000084-E2FB-4AE2-8A53-4A9F58235BFE}"/>
              </c:ext>
            </c:extLst>
          </c:dPt>
          <c:dPt>
            <c:idx val="132"/>
            <c:bubble3D val="0"/>
            <c:extLst>
              <c:ext xmlns:c16="http://schemas.microsoft.com/office/drawing/2014/chart" uri="{C3380CC4-5D6E-409C-BE32-E72D297353CC}">
                <c16:uniqueId val="{00000085-E2FB-4AE2-8A53-4A9F58235BFE}"/>
              </c:ext>
            </c:extLst>
          </c:dPt>
          <c:dPt>
            <c:idx val="133"/>
            <c:bubble3D val="0"/>
            <c:extLst>
              <c:ext xmlns:c16="http://schemas.microsoft.com/office/drawing/2014/chart" uri="{C3380CC4-5D6E-409C-BE32-E72D297353CC}">
                <c16:uniqueId val="{00000086-E2FB-4AE2-8A53-4A9F58235BFE}"/>
              </c:ext>
            </c:extLst>
          </c:dPt>
          <c:dPt>
            <c:idx val="134"/>
            <c:bubble3D val="0"/>
            <c:extLst>
              <c:ext xmlns:c16="http://schemas.microsoft.com/office/drawing/2014/chart" uri="{C3380CC4-5D6E-409C-BE32-E72D297353CC}">
                <c16:uniqueId val="{00000087-E2FB-4AE2-8A53-4A9F58235BFE}"/>
              </c:ext>
            </c:extLst>
          </c:dPt>
          <c:dPt>
            <c:idx val="135"/>
            <c:bubble3D val="0"/>
            <c:extLst>
              <c:ext xmlns:c16="http://schemas.microsoft.com/office/drawing/2014/chart" uri="{C3380CC4-5D6E-409C-BE32-E72D297353CC}">
                <c16:uniqueId val="{00000088-E2FB-4AE2-8A53-4A9F58235BFE}"/>
              </c:ext>
            </c:extLst>
          </c:dPt>
          <c:dPt>
            <c:idx val="136"/>
            <c:bubble3D val="0"/>
            <c:extLst>
              <c:ext xmlns:c16="http://schemas.microsoft.com/office/drawing/2014/chart" uri="{C3380CC4-5D6E-409C-BE32-E72D297353CC}">
                <c16:uniqueId val="{00000089-E2FB-4AE2-8A53-4A9F58235BFE}"/>
              </c:ext>
            </c:extLst>
          </c:dPt>
          <c:dPt>
            <c:idx val="137"/>
            <c:bubble3D val="0"/>
            <c:extLst>
              <c:ext xmlns:c16="http://schemas.microsoft.com/office/drawing/2014/chart" uri="{C3380CC4-5D6E-409C-BE32-E72D297353CC}">
                <c16:uniqueId val="{0000008A-E2FB-4AE2-8A53-4A9F58235BFE}"/>
              </c:ext>
            </c:extLst>
          </c:dPt>
          <c:dPt>
            <c:idx val="138"/>
            <c:bubble3D val="0"/>
            <c:extLst>
              <c:ext xmlns:c16="http://schemas.microsoft.com/office/drawing/2014/chart" uri="{C3380CC4-5D6E-409C-BE32-E72D297353CC}">
                <c16:uniqueId val="{0000008B-E2FB-4AE2-8A53-4A9F58235BFE}"/>
              </c:ext>
            </c:extLst>
          </c:dPt>
          <c:dPt>
            <c:idx val="139"/>
            <c:bubble3D val="0"/>
            <c:extLst>
              <c:ext xmlns:c16="http://schemas.microsoft.com/office/drawing/2014/chart" uri="{C3380CC4-5D6E-409C-BE32-E72D297353CC}">
                <c16:uniqueId val="{0000008C-E2FB-4AE2-8A53-4A9F58235BFE}"/>
              </c:ext>
            </c:extLst>
          </c:dPt>
          <c:dPt>
            <c:idx val="140"/>
            <c:bubble3D val="0"/>
            <c:extLst>
              <c:ext xmlns:c16="http://schemas.microsoft.com/office/drawing/2014/chart" uri="{C3380CC4-5D6E-409C-BE32-E72D297353CC}">
                <c16:uniqueId val="{0000008D-E2FB-4AE2-8A53-4A9F58235BFE}"/>
              </c:ext>
            </c:extLst>
          </c:dPt>
          <c:dPt>
            <c:idx val="141"/>
            <c:bubble3D val="0"/>
            <c:extLst>
              <c:ext xmlns:c16="http://schemas.microsoft.com/office/drawing/2014/chart" uri="{C3380CC4-5D6E-409C-BE32-E72D297353CC}">
                <c16:uniqueId val="{0000008E-E2FB-4AE2-8A53-4A9F58235BFE}"/>
              </c:ext>
            </c:extLst>
          </c:dPt>
          <c:dPt>
            <c:idx val="142"/>
            <c:bubble3D val="0"/>
            <c:extLst>
              <c:ext xmlns:c16="http://schemas.microsoft.com/office/drawing/2014/chart" uri="{C3380CC4-5D6E-409C-BE32-E72D297353CC}">
                <c16:uniqueId val="{0000008F-E2FB-4AE2-8A53-4A9F58235BFE}"/>
              </c:ext>
            </c:extLst>
          </c:dPt>
          <c:dPt>
            <c:idx val="143"/>
            <c:bubble3D val="0"/>
            <c:extLst>
              <c:ext xmlns:c16="http://schemas.microsoft.com/office/drawing/2014/chart" uri="{C3380CC4-5D6E-409C-BE32-E72D297353CC}">
                <c16:uniqueId val="{00000090-E2FB-4AE2-8A53-4A9F58235BFE}"/>
              </c:ext>
            </c:extLst>
          </c:dPt>
          <c:dPt>
            <c:idx val="144"/>
            <c:bubble3D val="0"/>
            <c:extLst>
              <c:ext xmlns:c16="http://schemas.microsoft.com/office/drawing/2014/chart" uri="{C3380CC4-5D6E-409C-BE32-E72D297353CC}">
                <c16:uniqueId val="{00000091-E2FB-4AE2-8A53-4A9F58235BFE}"/>
              </c:ext>
            </c:extLst>
          </c:dPt>
          <c:dPt>
            <c:idx val="145"/>
            <c:bubble3D val="0"/>
            <c:extLst>
              <c:ext xmlns:c16="http://schemas.microsoft.com/office/drawing/2014/chart" uri="{C3380CC4-5D6E-409C-BE32-E72D297353CC}">
                <c16:uniqueId val="{00000092-E2FB-4AE2-8A53-4A9F58235BFE}"/>
              </c:ext>
            </c:extLst>
          </c:dPt>
          <c:dPt>
            <c:idx val="146"/>
            <c:bubble3D val="0"/>
            <c:extLst>
              <c:ext xmlns:c16="http://schemas.microsoft.com/office/drawing/2014/chart" uri="{C3380CC4-5D6E-409C-BE32-E72D297353CC}">
                <c16:uniqueId val="{00000093-E2FB-4AE2-8A53-4A9F58235BFE}"/>
              </c:ext>
            </c:extLst>
          </c:dPt>
          <c:dPt>
            <c:idx val="147"/>
            <c:bubble3D val="0"/>
            <c:extLst>
              <c:ext xmlns:c16="http://schemas.microsoft.com/office/drawing/2014/chart" uri="{C3380CC4-5D6E-409C-BE32-E72D297353CC}">
                <c16:uniqueId val="{00000094-E2FB-4AE2-8A53-4A9F58235BFE}"/>
              </c:ext>
            </c:extLst>
          </c:dPt>
          <c:dPt>
            <c:idx val="148"/>
            <c:bubble3D val="0"/>
            <c:extLst>
              <c:ext xmlns:c16="http://schemas.microsoft.com/office/drawing/2014/chart" uri="{C3380CC4-5D6E-409C-BE32-E72D297353CC}">
                <c16:uniqueId val="{00000095-E2FB-4AE2-8A53-4A9F58235BFE}"/>
              </c:ext>
            </c:extLst>
          </c:dPt>
          <c:dPt>
            <c:idx val="149"/>
            <c:bubble3D val="0"/>
            <c:extLst>
              <c:ext xmlns:c16="http://schemas.microsoft.com/office/drawing/2014/chart" uri="{C3380CC4-5D6E-409C-BE32-E72D297353CC}">
                <c16:uniqueId val="{00000096-E2FB-4AE2-8A53-4A9F58235BFE}"/>
              </c:ext>
            </c:extLst>
          </c:dPt>
          <c:dPt>
            <c:idx val="150"/>
            <c:bubble3D val="0"/>
            <c:extLst>
              <c:ext xmlns:c16="http://schemas.microsoft.com/office/drawing/2014/chart" uri="{C3380CC4-5D6E-409C-BE32-E72D297353CC}">
                <c16:uniqueId val="{00000097-E2FB-4AE2-8A53-4A9F58235BFE}"/>
              </c:ext>
            </c:extLst>
          </c:dPt>
          <c:dPt>
            <c:idx val="151"/>
            <c:bubble3D val="0"/>
            <c:extLst>
              <c:ext xmlns:c16="http://schemas.microsoft.com/office/drawing/2014/chart" uri="{C3380CC4-5D6E-409C-BE32-E72D297353CC}">
                <c16:uniqueId val="{00000098-E2FB-4AE2-8A53-4A9F58235BFE}"/>
              </c:ext>
            </c:extLst>
          </c:dPt>
          <c:xVal>
            <c:numRef>
              <c:f>data!$G$3:$G$4</c:f>
              <c:numCache>
                <c:formatCode>0.00</c:formatCode>
                <c:ptCount val="2"/>
                <c:pt idx="0">
                  <c:v>14.268002485041102</c:v>
                </c:pt>
                <c:pt idx="1">
                  <c:v>14.268002485041102</c:v>
                </c:pt>
              </c:numCache>
            </c:numRef>
          </c:xVal>
          <c:yVal>
            <c:numRef>
              <c:f>data!$H$3:$H$4</c:f>
              <c:numCache>
                <c:formatCode>0.00</c:formatCode>
                <c:ptCount val="2"/>
                <c:pt idx="0">
                  <c:v>0</c:v>
                </c:pt>
                <c:pt idx="1">
                  <c:v>100</c:v>
                </c:pt>
              </c:numCache>
            </c:numRef>
          </c:yVal>
          <c:smooth val="0"/>
          <c:extLst>
            <c:ext xmlns:c16="http://schemas.microsoft.com/office/drawing/2014/chart" uri="{C3380CC4-5D6E-409C-BE32-E72D297353CC}">
              <c16:uniqueId val="{00000099-E2FB-4AE2-8A53-4A9F58235BFE}"/>
            </c:ext>
          </c:extLst>
        </c:ser>
        <c:ser>
          <c:idx val="3"/>
          <c:order val="1"/>
          <c:tx>
            <c:strRef>
              <c:f>data!$L$2</c:f>
              <c:strCache>
                <c:ptCount val="1"/>
                <c:pt idx="0">
                  <c:v>Region Average</c:v>
                </c:pt>
              </c:strCache>
            </c:strRef>
          </c:tx>
          <c:spPr>
            <a:ln w="28575">
              <a:solidFill>
                <a:schemeClr val="bg1">
                  <a:lumMod val="85000"/>
                </a:schemeClr>
              </a:solidFill>
              <a:prstDash val="sysDash"/>
            </a:ln>
          </c:spPr>
          <c:marker>
            <c:symbol val="none"/>
          </c:marker>
          <c:dPt>
            <c:idx val="0"/>
            <c:bubble3D val="0"/>
            <c:extLst>
              <c:ext xmlns:c16="http://schemas.microsoft.com/office/drawing/2014/chart" uri="{C3380CC4-5D6E-409C-BE32-E72D297353CC}">
                <c16:uniqueId val="{0000009A-E2FB-4AE2-8A53-4A9F58235BFE}"/>
              </c:ext>
            </c:extLst>
          </c:dPt>
          <c:dPt>
            <c:idx val="1"/>
            <c:bubble3D val="0"/>
            <c:extLst>
              <c:ext xmlns:c16="http://schemas.microsoft.com/office/drawing/2014/chart" uri="{C3380CC4-5D6E-409C-BE32-E72D297353CC}">
                <c16:uniqueId val="{0000009B-E2FB-4AE2-8A53-4A9F58235BFE}"/>
              </c:ext>
            </c:extLst>
          </c:dPt>
          <c:dPt>
            <c:idx val="2"/>
            <c:bubble3D val="0"/>
            <c:extLst>
              <c:ext xmlns:c16="http://schemas.microsoft.com/office/drawing/2014/chart" uri="{C3380CC4-5D6E-409C-BE32-E72D297353CC}">
                <c16:uniqueId val="{0000009C-E2FB-4AE2-8A53-4A9F58235BFE}"/>
              </c:ext>
            </c:extLst>
          </c:dPt>
          <c:dPt>
            <c:idx val="3"/>
            <c:bubble3D val="0"/>
            <c:extLst>
              <c:ext xmlns:c16="http://schemas.microsoft.com/office/drawing/2014/chart" uri="{C3380CC4-5D6E-409C-BE32-E72D297353CC}">
                <c16:uniqueId val="{0000009D-E2FB-4AE2-8A53-4A9F58235BFE}"/>
              </c:ext>
            </c:extLst>
          </c:dPt>
          <c:dPt>
            <c:idx val="4"/>
            <c:bubble3D val="0"/>
            <c:extLst>
              <c:ext xmlns:c16="http://schemas.microsoft.com/office/drawing/2014/chart" uri="{C3380CC4-5D6E-409C-BE32-E72D297353CC}">
                <c16:uniqueId val="{0000009E-E2FB-4AE2-8A53-4A9F58235BFE}"/>
              </c:ext>
            </c:extLst>
          </c:dPt>
          <c:dPt>
            <c:idx val="5"/>
            <c:bubble3D val="0"/>
            <c:extLst>
              <c:ext xmlns:c16="http://schemas.microsoft.com/office/drawing/2014/chart" uri="{C3380CC4-5D6E-409C-BE32-E72D297353CC}">
                <c16:uniqueId val="{0000009F-E2FB-4AE2-8A53-4A9F58235BFE}"/>
              </c:ext>
            </c:extLst>
          </c:dPt>
          <c:dPt>
            <c:idx val="6"/>
            <c:bubble3D val="0"/>
            <c:extLst>
              <c:ext xmlns:c16="http://schemas.microsoft.com/office/drawing/2014/chart" uri="{C3380CC4-5D6E-409C-BE32-E72D297353CC}">
                <c16:uniqueId val="{000000A0-E2FB-4AE2-8A53-4A9F58235BFE}"/>
              </c:ext>
            </c:extLst>
          </c:dPt>
          <c:dPt>
            <c:idx val="7"/>
            <c:bubble3D val="0"/>
            <c:extLst>
              <c:ext xmlns:c16="http://schemas.microsoft.com/office/drawing/2014/chart" uri="{C3380CC4-5D6E-409C-BE32-E72D297353CC}">
                <c16:uniqueId val="{000000A1-E2FB-4AE2-8A53-4A9F58235BFE}"/>
              </c:ext>
            </c:extLst>
          </c:dPt>
          <c:dPt>
            <c:idx val="8"/>
            <c:bubble3D val="0"/>
            <c:extLst>
              <c:ext xmlns:c16="http://schemas.microsoft.com/office/drawing/2014/chart" uri="{C3380CC4-5D6E-409C-BE32-E72D297353CC}">
                <c16:uniqueId val="{000000A2-E2FB-4AE2-8A53-4A9F58235BFE}"/>
              </c:ext>
            </c:extLst>
          </c:dPt>
          <c:dPt>
            <c:idx val="9"/>
            <c:bubble3D val="0"/>
            <c:extLst>
              <c:ext xmlns:c16="http://schemas.microsoft.com/office/drawing/2014/chart" uri="{C3380CC4-5D6E-409C-BE32-E72D297353CC}">
                <c16:uniqueId val="{000000A3-E2FB-4AE2-8A53-4A9F58235BFE}"/>
              </c:ext>
            </c:extLst>
          </c:dPt>
          <c:dPt>
            <c:idx val="10"/>
            <c:bubble3D val="0"/>
            <c:extLst>
              <c:ext xmlns:c16="http://schemas.microsoft.com/office/drawing/2014/chart" uri="{C3380CC4-5D6E-409C-BE32-E72D297353CC}">
                <c16:uniqueId val="{000000A4-E2FB-4AE2-8A53-4A9F58235BFE}"/>
              </c:ext>
            </c:extLst>
          </c:dPt>
          <c:dPt>
            <c:idx val="11"/>
            <c:bubble3D val="0"/>
            <c:extLst>
              <c:ext xmlns:c16="http://schemas.microsoft.com/office/drawing/2014/chart" uri="{C3380CC4-5D6E-409C-BE32-E72D297353CC}">
                <c16:uniqueId val="{000000A5-E2FB-4AE2-8A53-4A9F58235BFE}"/>
              </c:ext>
            </c:extLst>
          </c:dPt>
          <c:dPt>
            <c:idx val="12"/>
            <c:bubble3D val="0"/>
            <c:extLst>
              <c:ext xmlns:c16="http://schemas.microsoft.com/office/drawing/2014/chart" uri="{C3380CC4-5D6E-409C-BE32-E72D297353CC}">
                <c16:uniqueId val="{000000A6-E2FB-4AE2-8A53-4A9F58235BFE}"/>
              </c:ext>
            </c:extLst>
          </c:dPt>
          <c:dPt>
            <c:idx val="13"/>
            <c:bubble3D val="0"/>
            <c:extLst>
              <c:ext xmlns:c16="http://schemas.microsoft.com/office/drawing/2014/chart" uri="{C3380CC4-5D6E-409C-BE32-E72D297353CC}">
                <c16:uniqueId val="{000000A7-E2FB-4AE2-8A53-4A9F58235BFE}"/>
              </c:ext>
            </c:extLst>
          </c:dPt>
          <c:dPt>
            <c:idx val="14"/>
            <c:bubble3D val="0"/>
            <c:extLst>
              <c:ext xmlns:c16="http://schemas.microsoft.com/office/drawing/2014/chart" uri="{C3380CC4-5D6E-409C-BE32-E72D297353CC}">
                <c16:uniqueId val="{000000A8-E2FB-4AE2-8A53-4A9F58235BFE}"/>
              </c:ext>
            </c:extLst>
          </c:dPt>
          <c:dPt>
            <c:idx val="15"/>
            <c:bubble3D val="0"/>
            <c:extLst>
              <c:ext xmlns:c16="http://schemas.microsoft.com/office/drawing/2014/chart" uri="{C3380CC4-5D6E-409C-BE32-E72D297353CC}">
                <c16:uniqueId val="{000000A9-E2FB-4AE2-8A53-4A9F58235BFE}"/>
              </c:ext>
            </c:extLst>
          </c:dPt>
          <c:dPt>
            <c:idx val="16"/>
            <c:bubble3D val="0"/>
            <c:extLst>
              <c:ext xmlns:c16="http://schemas.microsoft.com/office/drawing/2014/chart" uri="{C3380CC4-5D6E-409C-BE32-E72D297353CC}">
                <c16:uniqueId val="{000000AA-E2FB-4AE2-8A53-4A9F58235BFE}"/>
              </c:ext>
            </c:extLst>
          </c:dPt>
          <c:dPt>
            <c:idx val="17"/>
            <c:bubble3D val="0"/>
            <c:extLst>
              <c:ext xmlns:c16="http://schemas.microsoft.com/office/drawing/2014/chart" uri="{C3380CC4-5D6E-409C-BE32-E72D297353CC}">
                <c16:uniqueId val="{000000AB-E2FB-4AE2-8A53-4A9F58235BFE}"/>
              </c:ext>
            </c:extLst>
          </c:dPt>
          <c:dPt>
            <c:idx val="18"/>
            <c:bubble3D val="0"/>
            <c:extLst>
              <c:ext xmlns:c16="http://schemas.microsoft.com/office/drawing/2014/chart" uri="{C3380CC4-5D6E-409C-BE32-E72D297353CC}">
                <c16:uniqueId val="{000000AC-E2FB-4AE2-8A53-4A9F58235BFE}"/>
              </c:ext>
            </c:extLst>
          </c:dPt>
          <c:dPt>
            <c:idx val="19"/>
            <c:bubble3D val="0"/>
            <c:extLst>
              <c:ext xmlns:c16="http://schemas.microsoft.com/office/drawing/2014/chart" uri="{C3380CC4-5D6E-409C-BE32-E72D297353CC}">
                <c16:uniqueId val="{000000AD-E2FB-4AE2-8A53-4A9F58235BFE}"/>
              </c:ext>
            </c:extLst>
          </c:dPt>
          <c:dPt>
            <c:idx val="20"/>
            <c:bubble3D val="0"/>
            <c:extLst>
              <c:ext xmlns:c16="http://schemas.microsoft.com/office/drawing/2014/chart" uri="{C3380CC4-5D6E-409C-BE32-E72D297353CC}">
                <c16:uniqueId val="{000000AE-E2FB-4AE2-8A53-4A9F58235BFE}"/>
              </c:ext>
            </c:extLst>
          </c:dPt>
          <c:dPt>
            <c:idx val="21"/>
            <c:bubble3D val="0"/>
            <c:extLst>
              <c:ext xmlns:c16="http://schemas.microsoft.com/office/drawing/2014/chart" uri="{C3380CC4-5D6E-409C-BE32-E72D297353CC}">
                <c16:uniqueId val="{000000AF-E2FB-4AE2-8A53-4A9F58235BFE}"/>
              </c:ext>
            </c:extLst>
          </c:dPt>
          <c:dPt>
            <c:idx val="22"/>
            <c:bubble3D val="0"/>
            <c:extLst>
              <c:ext xmlns:c16="http://schemas.microsoft.com/office/drawing/2014/chart" uri="{C3380CC4-5D6E-409C-BE32-E72D297353CC}">
                <c16:uniqueId val="{000000B0-E2FB-4AE2-8A53-4A9F58235BFE}"/>
              </c:ext>
            </c:extLst>
          </c:dPt>
          <c:dPt>
            <c:idx val="23"/>
            <c:bubble3D val="0"/>
            <c:extLst>
              <c:ext xmlns:c16="http://schemas.microsoft.com/office/drawing/2014/chart" uri="{C3380CC4-5D6E-409C-BE32-E72D297353CC}">
                <c16:uniqueId val="{000000B1-E2FB-4AE2-8A53-4A9F58235BFE}"/>
              </c:ext>
            </c:extLst>
          </c:dPt>
          <c:dPt>
            <c:idx val="24"/>
            <c:bubble3D val="0"/>
            <c:extLst>
              <c:ext xmlns:c16="http://schemas.microsoft.com/office/drawing/2014/chart" uri="{C3380CC4-5D6E-409C-BE32-E72D297353CC}">
                <c16:uniqueId val="{000000B2-E2FB-4AE2-8A53-4A9F58235BFE}"/>
              </c:ext>
            </c:extLst>
          </c:dPt>
          <c:dPt>
            <c:idx val="25"/>
            <c:bubble3D val="0"/>
            <c:extLst>
              <c:ext xmlns:c16="http://schemas.microsoft.com/office/drawing/2014/chart" uri="{C3380CC4-5D6E-409C-BE32-E72D297353CC}">
                <c16:uniqueId val="{000000B3-E2FB-4AE2-8A53-4A9F58235BFE}"/>
              </c:ext>
            </c:extLst>
          </c:dPt>
          <c:dPt>
            <c:idx val="26"/>
            <c:bubble3D val="0"/>
            <c:extLst>
              <c:ext xmlns:c16="http://schemas.microsoft.com/office/drawing/2014/chart" uri="{C3380CC4-5D6E-409C-BE32-E72D297353CC}">
                <c16:uniqueId val="{000000B4-E2FB-4AE2-8A53-4A9F58235BFE}"/>
              </c:ext>
            </c:extLst>
          </c:dPt>
          <c:dPt>
            <c:idx val="27"/>
            <c:bubble3D val="0"/>
            <c:extLst>
              <c:ext xmlns:c16="http://schemas.microsoft.com/office/drawing/2014/chart" uri="{C3380CC4-5D6E-409C-BE32-E72D297353CC}">
                <c16:uniqueId val="{000000B5-E2FB-4AE2-8A53-4A9F58235BFE}"/>
              </c:ext>
            </c:extLst>
          </c:dPt>
          <c:dPt>
            <c:idx val="28"/>
            <c:bubble3D val="0"/>
            <c:extLst>
              <c:ext xmlns:c16="http://schemas.microsoft.com/office/drawing/2014/chart" uri="{C3380CC4-5D6E-409C-BE32-E72D297353CC}">
                <c16:uniqueId val="{000000B6-E2FB-4AE2-8A53-4A9F58235BFE}"/>
              </c:ext>
            </c:extLst>
          </c:dPt>
          <c:dPt>
            <c:idx val="29"/>
            <c:bubble3D val="0"/>
            <c:extLst>
              <c:ext xmlns:c16="http://schemas.microsoft.com/office/drawing/2014/chart" uri="{C3380CC4-5D6E-409C-BE32-E72D297353CC}">
                <c16:uniqueId val="{000000B7-E2FB-4AE2-8A53-4A9F58235BFE}"/>
              </c:ext>
            </c:extLst>
          </c:dPt>
          <c:dPt>
            <c:idx val="30"/>
            <c:bubble3D val="0"/>
            <c:extLst>
              <c:ext xmlns:c16="http://schemas.microsoft.com/office/drawing/2014/chart" uri="{C3380CC4-5D6E-409C-BE32-E72D297353CC}">
                <c16:uniqueId val="{000000B8-E2FB-4AE2-8A53-4A9F58235BFE}"/>
              </c:ext>
            </c:extLst>
          </c:dPt>
          <c:dPt>
            <c:idx val="31"/>
            <c:bubble3D val="0"/>
            <c:extLst>
              <c:ext xmlns:c16="http://schemas.microsoft.com/office/drawing/2014/chart" uri="{C3380CC4-5D6E-409C-BE32-E72D297353CC}">
                <c16:uniqueId val="{000000B9-E2FB-4AE2-8A53-4A9F58235BFE}"/>
              </c:ext>
            </c:extLst>
          </c:dPt>
          <c:dPt>
            <c:idx val="32"/>
            <c:bubble3D val="0"/>
            <c:extLst>
              <c:ext xmlns:c16="http://schemas.microsoft.com/office/drawing/2014/chart" uri="{C3380CC4-5D6E-409C-BE32-E72D297353CC}">
                <c16:uniqueId val="{000000BA-E2FB-4AE2-8A53-4A9F58235BFE}"/>
              </c:ext>
            </c:extLst>
          </c:dPt>
          <c:dPt>
            <c:idx val="33"/>
            <c:bubble3D val="0"/>
            <c:extLst>
              <c:ext xmlns:c16="http://schemas.microsoft.com/office/drawing/2014/chart" uri="{C3380CC4-5D6E-409C-BE32-E72D297353CC}">
                <c16:uniqueId val="{000000BB-E2FB-4AE2-8A53-4A9F58235BFE}"/>
              </c:ext>
            </c:extLst>
          </c:dPt>
          <c:dPt>
            <c:idx val="34"/>
            <c:bubble3D val="0"/>
            <c:extLst>
              <c:ext xmlns:c16="http://schemas.microsoft.com/office/drawing/2014/chart" uri="{C3380CC4-5D6E-409C-BE32-E72D297353CC}">
                <c16:uniqueId val="{000000BC-E2FB-4AE2-8A53-4A9F58235BFE}"/>
              </c:ext>
            </c:extLst>
          </c:dPt>
          <c:dPt>
            <c:idx val="35"/>
            <c:bubble3D val="0"/>
            <c:extLst>
              <c:ext xmlns:c16="http://schemas.microsoft.com/office/drawing/2014/chart" uri="{C3380CC4-5D6E-409C-BE32-E72D297353CC}">
                <c16:uniqueId val="{000000BD-E2FB-4AE2-8A53-4A9F58235BFE}"/>
              </c:ext>
            </c:extLst>
          </c:dPt>
          <c:dPt>
            <c:idx val="36"/>
            <c:bubble3D val="0"/>
            <c:extLst>
              <c:ext xmlns:c16="http://schemas.microsoft.com/office/drawing/2014/chart" uri="{C3380CC4-5D6E-409C-BE32-E72D297353CC}">
                <c16:uniqueId val="{000000BE-E2FB-4AE2-8A53-4A9F58235BFE}"/>
              </c:ext>
            </c:extLst>
          </c:dPt>
          <c:dPt>
            <c:idx val="37"/>
            <c:bubble3D val="0"/>
            <c:extLst>
              <c:ext xmlns:c16="http://schemas.microsoft.com/office/drawing/2014/chart" uri="{C3380CC4-5D6E-409C-BE32-E72D297353CC}">
                <c16:uniqueId val="{000000BF-E2FB-4AE2-8A53-4A9F58235BFE}"/>
              </c:ext>
            </c:extLst>
          </c:dPt>
          <c:dPt>
            <c:idx val="38"/>
            <c:bubble3D val="0"/>
            <c:extLst>
              <c:ext xmlns:c16="http://schemas.microsoft.com/office/drawing/2014/chart" uri="{C3380CC4-5D6E-409C-BE32-E72D297353CC}">
                <c16:uniqueId val="{000000C0-E2FB-4AE2-8A53-4A9F58235BFE}"/>
              </c:ext>
            </c:extLst>
          </c:dPt>
          <c:dPt>
            <c:idx val="39"/>
            <c:bubble3D val="0"/>
            <c:extLst>
              <c:ext xmlns:c16="http://schemas.microsoft.com/office/drawing/2014/chart" uri="{C3380CC4-5D6E-409C-BE32-E72D297353CC}">
                <c16:uniqueId val="{000000C1-E2FB-4AE2-8A53-4A9F58235BFE}"/>
              </c:ext>
            </c:extLst>
          </c:dPt>
          <c:dPt>
            <c:idx val="40"/>
            <c:bubble3D val="0"/>
            <c:extLst>
              <c:ext xmlns:c16="http://schemas.microsoft.com/office/drawing/2014/chart" uri="{C3380CC4-5D6E-409C-BE32-E72D297353CC}">
                <c16:uniqueId val="{000000C2-E2FB-4AE2-8A53-4A9F58235BFE}"/>
              </c:ext>
            </c:extLst>
          </c:dPt>
          <c:dPt>
            <c:idx val="41"/>
            <c:bubble3D val="0"/>
            <c:extLst>
              <c:ext xmlns:c16="http://schemas.microsoft.com/office/drawing/2014/chart" uri="{C3380CC4-5D6E-409C-BE32-E72D297353CC}">
                <c16:uniqueId val="{000000C3-E2FB-4AE2-8A53-4A9F58235BFE}"/>
              </c:ext>
            </c:extLst>
          </c:dPt>
          <c:dPt>
            <c:idx val="42"/>
            <c:bubble3D val="0"/>
            <c:extLst>
              <c:ext xmlns:c16="http://schemas.microsoft.com/office/drawing/2014/chart" uri="{C3380CC4-5D6E-409C-BE32-E72D297353CC}">
                <c16:uniqueId val="{000000C4-E2FB-4AE2-8A53-4A9F58235BFE}"/>
              </c:ext>
            </c:extLst>
          </c:dPt>
          <c:dPt>
            <c:idx val="43"/>
            <c:bubble3D val="0"/>
            <c:extLst>
              <c:ext xmlns:c16="http://schemas.microsoft.com/office/drawing/2014/chart" uri="{C3380CC4-5D6E-409C-BE32-E72D297353CC}">
                <c16:uniqueId val="{000000C5-E2FB-4AE2-8A53-4A9F58235BFE}"/>
              </c:ext>
            </c:extLst>
          </c:dPt>
          <c:dPt>
            <c:idx val="44"/>
            <c:bubble3D val="0"/>
            <c:extLst>
              <c:ext xmlns:c16="http://schemas.microsoft.com/office/drawing/2014/chart" uri="{C3380CC4-5D6E-409C-BE32-E72D297353CC}">
                <c16:uniqueId val="{000000C6-E2FB-4AE2-8A53-4A9F58235BFE}"/>
              </c:ext>
            </c:extLst>
          </c:dPt>
          <c:dPt>
            <c:idx val="45"/>
            <c:bubble3D val="0"/>
            <c:extLst>
              <c:ext xmlns:c16="http://schemas.microsoft.com/office/drawing/2014/chart" uri="{C3380CC4-5D6E-409C-BE32-E72D297353CC}">
                <c16:uniqueId val="{000000C7-E2FB-4AE2-8A53-4A9F58235BFE}"/>
              </c:ext>
            </c:extLst>
          </c:dPt>
          <c:dPt>
            <c:idx val="46"/>
            <c:bubble3D val="0"/>
            <c:extLst>
              <c:ext xmlns:c16="http://schemas.microsoft.com/office/drawing/2014/chart" uri="{C3380CC4-5D6E-409C-BE32-E72D297353CC}">
                <c16:uniqueId val="{000000C8-E2FB-4AE2-8A53-4A9F58235BFE}"/>
              </c:ext>
            </c:extLst>
          </c:dPt>
          <c:dPt>
            <c:idx val="47"/>
            <c:bubble3D val="0"/>
            <c:extLst>
              <c:ext xmlns:c16="http://schemas.microsoft.com/office/drawing/2014/chart" uri="{C3380CC4-5D6E-409C-BE32-E72D297353CC}">
                <c16:uniqueId val="{000000C9-E2FB-4AE2-8A53-4A9F58235BFE}"/>
              </c:ext>
            </c:extLst>
          </c:dPt>
          <c:dPt>
            <c:idx val="48"/>
            <c:bubble3D val="0"/>
            <c:extLst>
              <c:ext xmlns:c16="http://schemas.microsoft.com/office/drawing/2014/chart" uri="{C3380CC4-5D6E-409C-BE32-E72D297353CC}">
                <c16:uniqueId val="{000000CA-E2FB-4AE2-8A53-4A9F58235BFE}"/>
              </c:ext>
            </c:extLst>
          </c:dPt>
          <c:dPt>
            <c:idx val="49"/>
            <c:bubble3D val="0"/>
            <c:extLst>
              <c:ext xmlns:c16="http://schemas.microsoft.com/office/drawing/2014/chart" uri="{C3380CC4-5D6E-409C-BE32-E72D297353CC}">
                <c16:uniqueId val="{000000CB-E2FB-4AE2-8A53-4A9F58235BFE}"/>
              </c:ext>
            </c:extLst>
          </c:dPt>
          <c:dPt>
            <c:idx val="50"/>
            <c:bubble3D val="0"/>
            <c:extLst>
              <c:ext xmlns:c16="http://schemas.microsoft.com/office/drawing/2014/chart" uri="{C3380CC4-5D6E-409C-BE32-E72D297353CC}">
                <c16:uniqueId val="{000000CC-E2FB-4AE2-8A53-4A9F58235BFE}"/>
              </c:ext>
            </c:extLst>
          </c:dPt>
          <c:dPt>
            <c:idx val="51"/>
            <c:bubble3D val="0"/>
            <c:extLst>
              <c:ext xmlns:c16="http://schemas.microsoft.com/office/drawing/2014/chart" uri="{C3380CC4-5D6E-409C-BE32-E72D297353CC}">
                <c16:uniqueId val="{000000CD-E2FB-4AE2-8A53-4A9F58235BFE}"/>
              </c:ext>
            </c:extLst>
          </c:dPt>
          <c:dPt>
            <c:idx val="52"/>
            <c:bubble3D val="0"/>
            <c:extLst>
              <c:ext xmlns:c16="http://schemas.microsoft.com/office/drawing/2014/chart" uri="{C3380CC4-5D6E-409C-BE32-E72D297353CC}">
                <c16:uniqueId val="{000000CE-E2FB-4AE2-8A53-4A9F58235BFE}"/>
              </c:ext>
            </c:extLst>
          </c:dPt>
          <c:dPt>
            <c:idx val="53"/>
            <c:bubble3D val="0"/>
            <c:extLst>
              <c:ext xmlns:c16="http://schemas.microsoft.com/office/drawing/2014/chart" uri="{C3380CC4-5D6E-409C-BE32-E72D297353CC}">
                <c16:uniqueId val="{000000CF-E2FB-4AE2-8A53-4A9F58235BFE}"/>
              </c:ext>
            </c:extLst>
          </c:dPt>
          <c:dPt>
            <c:idx val="54"/>
            <c:bubble3D val="0"/>
            <c:extLst>
              <c:ext xmlns:c16="http://schemas.microsoft.com/office/drawing/2014/chart" uri="{C3380CC4-5D6E-409C-BE32-E72D297353CC}">
                <c16:uniqueId val="{000000D0-E2FB-4AE2-8A53-4A9F58235BFE}"/>
              </c:ext>
            </c:extLst>
          </c:dPt>
          <c:dPt>
            <c:idx val="55"/>
            <c:bubble3D val="0"/>
            <c:extLst>
              <c:ext xmlns:c16="http://schemas.microsoft.com/office/drawing/2014/chart" uri="{C3380CC4-5D6E-409C-BE32-E72D297353CC}">
                <c16:uniqueId val="{000000D1-E2FB-4AE2-8A53-4A9F58235BFE}"/>
              </c:ext>
            </c:extLst>
          </c:dPt>
          <c:dPt>
            <c:idx val="56"/>
            <c:bubble3D val="0"/>
            <c:extLst>
              <c:ext xmlns:c16="http://schemas.microsoft.com/office/drawing/2014/chart" uri="{C3380CC4-5D6E-409C-BE32-E72D297353CC}">
                <c16:uniqueId val="{000000D2-E2FB-4AE2-8A53-4A9F58235BFE}"/>
              </c:ext>
            </c:extLst>
          </c:dPt>
          <c:dPt>
            <c:idx val="57"/>
            <c:bubble3D val="0"/>
            <c:extLst>
              <c:ext xmlns:c16="http://schemas.microsoft.com/office/drawing/2014/chart" uri="{C3380CC4-5D6E-409C-BE32-E72D297353CC}">
                <c16:uniqueId val="{000000D3-E2FB-4AE2-8A53-4A9F58235BFE}"/>
              </c:ext>
            </c:extLst>
          </c:dPt>
          <c:dPt>
            <c:idx val="58"/>
            <c:bubble3D val="0"/>
            <c:extLst>
              <c:ext xmlns:c16="http://schemas.microsoft.com/office/drawing/2014/chart" uri="{C3380CC4-5D6E-409C-BE32-E72D297353CC}">
                <c16:uniqueId val="{000000D4-E2FB-4AE2-8A53-4A9F58235BFE}"/>
              </c:ext>
            </c:extLst>
          </c:dPt>
          <c:dPt>
            <c:idx val="59"/>
            <c:bubble3D val="0"/>
            <c:extLst>
              <c:ext xmlns:c16="http://schemas.microsoft.com/office/drawing/2014/chart" uri="{C3380CC4-5D6E-409C-BE32-E72D297353CC}">
                <c16:uniqueId val="{000000D5-E2FB-4AE2-8A53-4A9F58235BFE}"/>
              </c:ext>
            </c:extLst>
          </c:dPt>
          <c:dPt>
            <c:idx val="60"/>
            <c:bubble3D val="0"/>
            <c:extLst>
              <c:ext xmlns:c16="http://schemas.microsoft.com/office/drawing/2014/chart" uri="{C3380CC4-5D6E-409C-BE32-E72D297353CC}">
                <c16:uniqueId val="{000000D6-E2FB-4AE2-8A53-4A9F58235BFE}"/>
              </c:ext>
            </c:extLst>
          </c:dPt>
          <c:dPt>
            <c:idx val="61"/>
            <c:bubble3D val="0"/>
            <c:extLst>
              <c:ext xmlns:c16="http://schemas.microsoft.com/office/drawing/2014/chart" uri="{C3380CC4-5D6E-409C-BE32-E72D297353CC}">
                <c16:uniqueId val="{000000D7-E2FB-4AE2-8A53-4A9F58235BFE}"/>
              </c:ext>
            </c:extLst>
          </c:dPt>
          <c:dPt>
            <c:idx val="62"/>
            <c:bubble3D val="0"/>
            <c:extLst>
              <c:ext xmlns:c16="http://schemas.microsoft.com/office/drawing/2014/chart" uri="{C3380CC4-5D6E-409C-BE32-E72D297353CC}">
                <c16:uniqueId val="{000000D8-E2FB-4AE2-8A53-4A9F58235BFE}"/>
              </c:ext>
            </c:extLst>
          </c:dPt>
          <c:dPt>
            <c:idx val="63"/>
            <c:bubble3D val="0"/>
            <c:extLst>
              <c:ext xmlns:c16="http://schemas.microsoft.com/office/drawing/2014/chart" uri="{C3380CC4-5D6E-409C-BE32-E72D297353CC}">
                <c16:uniqueId val="{000000D9-E2FB-4AE2-8A53-4A9F58235BFE}"/>
              </c:ext>
            </c:extLst>
          </c:dPt>
          <c:dPt>
            <c:idx val="64"/>
            <c:bubble3D val="0"/>
            <c:extLst>
              <c:ext xmlns:c16="http://schemas.microsoft.com/office/drawing/2014/chart" uri="{C3380CC4-5D6E-409C-BE32-E72D297353CC}">
                <c16:uniqueId val="{000000DA-E2FB-4AE2-8A53-4A9F58235BFE}"/>
              </c:ext>
            </c:extLst>
          </c:dPt>
          <c:dPt>
            <c:idx val="65"/>
            <c:bubble3D val="0"/>
            <c:extLst>
              <c:ext xmlns:c16="http://schemas.microsoft.com/office/drawing/2014/chart" uri="{C3380CC4-5D6E-409C-BE32-E72D297353CC}">
                <c16:uniqueId val="{000000DB-E2FB-4AE2-8A53-4A9F58235BFE}"/>
              </c:ext>
            </c:extLst>
          </c:dPt>
          <c:dPt>
            <c:idx val="66"/>
            <c:bubble3D val="0"/>
            <c:extLst>
              <c:ext xmlns:c16="http://schemas.microsoft.com/office/drawing/2014/chart" uri="{C3380CC4-5D6E-409C-BE32-E72D297353CC}">
                <c16:uniqueId val="{000000DC-E2FB-4AE2-8A53-4A9F58235BFE}"/>
              </c:ext>
            </c:extLst>
          </c:dPt>
          <c:dPt>
            <c:idx val="67"/>
            <c:bubble3D val="0"/>
            <c:extLst>
              <c:ext xmlns:c16="http://schemas.microsoft.com/office/drawing/2014/chart" uri="{C3380CC4-5D6E-409C-BE32-E72D297353CC}">
                <c16:uniqueId val="{000000DD-E2FB-4AE2-8A53-4A9F58235BFE}"/>
              </c:ext>
            </c:extLst>
          </c:dPt>
          <c:dPt>
            <c:idx val="68"/>
            <c:bubble3D val="0"/>
            <c:extLst>
              <c:ext xmlns:c16="http://schemas.microsoft.com/office/drawing/2014/chart" uri="{C3380CC4-5D6E-409C-BE32-E72D297353CC}">
                <c16:uniqueId val="{000000DE-E2FB-4AE2-8A53-4A9F58235BFE}"/>
              </c:ext>
            </c:extLst>
          </c:dPt>
          <c:dPt>
            <c:idx val="69"/>
            <c:bubble3D val="0"/>
            <c:extLst>
              <c:ext xmlns:c16="http://schemas.microsoft.com/office/drawing/2014/chart" uri="{C3380CC4-5D6E-409C-BE32-E72D297353CC}">
                <c16:uniqueId val="{000000DF-E2FB-4AE2-8A53-4A9F58235BFE}"/>
              </c:ext>
            </c:extLst>
          </c:dPt>
          <c:dPt>
            <c:idx val="70"/>
            <c:bubble3D val="0"/>
            <c:extLst>
              <c:ext xmlns:c16="http://schemas.microsoft.com/office/drawing/2014/chart" uri="{C3380CC4-5D6E-409C-BE32-E72D297353CC}">
                <c16:uniqueId val="{000000E0-E2FB-4AE2-8A53-4A9F58235BFE}"/>
              </c:ext>
            </c:extLst>
          </c:dPt>
          <c:dPt>
            <c:idx val="71"/>
            <c:bubble3D val="0"/>
            <c:extLst>
              <c:ext xmlns:c16="http://schemas.microsoft.com/office/drawing/2014/chart" uri="{C3380CC4-5D6E-409C-BE32-E72D297353CC}">
                <c16:uniqueId val="{000000E1-E2FB-4AE2-8A53-4A9F58235BFE}"/>
              </c:ext>
            </c:extLst>
          </c:dPt>
          <c:dPt>
            <c:idx val="72"/>
            <c:bubble3D val="0"/>
            <c:extLst>
              <c:ext xmlns:c16="http://schemas.microsoft.com/office/drawing/2014/chart" uri="{C3380CC4-5D6E-409C-BE32-E72D297353CC}">
                <c16:uniqueId val="{000000E2-E2FB-4AE2-8A53-4A9F58235BFE}"/>
              </c:ext>
            </c:extLst>
          </c:dPt>
          <c:dPt>
            <c:idx val="73"/>
            <c:bubble3D val="0"/>
            <c:extLst>
              <c:ext xmlns:c16="http://schemas.microsoft.com/office/drawing/2014/chart" uri="{C3380CC4-5D6E-409C-BE32-E72D297353CC}">
                <c16:uniqueId val="{000000E3-E2FB-4AE2-8A53-4A9F58235BFE}"/>
              </c:ext>
            </c:extLst>
          </c:dPt>
          <c:dPt>
            <c:idx val="74"/>
            <c:bubble3D val="0"/>
            <c:extLst>
              <c:ext xmlns:c16="http://schemas.microsoft.com/office/drawing/2014/chart" uri="{C3380CC4-5D6E-409C-BE32-E72D297353CC}">
                <c16:uniqueId val="{000000E4-E2FB-4AE2-8A53-4A9F58235BFE}"/>
              </c:ext>
            </c:extLst>
          </c:dPt>
          <c:dPt>
            <c:idx val="75"/>
            <c:bubble3D val="0"/>
            <c:extLst>
              <c:ext xmlns:c16="http://schemas.microsoft.com/office/drawing/2014/chart" uri="{C3380CC4-5D6E-409C-BE32-E72D297353CC}">
                <c16:uniqueId val="{000000E5-E2FB-4AE2-8A53-4A9F58235BFE}"/>
              </c:ext>
            </c:extLst>
          </c:dPt>
          <c:dPt>
            <c:idx val="76"/>
            <c:bubble3D val="0"/>
            <c:extLst>
              <c:ext xmlns:c16="http://schemas.microsoft.com/office/drawing/2014/chart" uri="{C3380CC4-5D6E-409C-BE32-E72D297353CC}">
                <c16:uniqueId val="{000000E6-E2FB-4AE2-8A53-4A9F58235BFE}"/>
              </c:ext>
            </c:extLst>
          </c:dPt>
          <c:dPt>
            <c:idx val="77"/>
            <c:bubble3D val="0"/>
            <c:extLst>
              <c:ext xmlns:c16="http://schemas.microsoft.com/office/drawing/2014/chart" uri="{C3380CC4-5D6E-409C-BE32-E72D297353CC}">
                <c16:uniqueId val="{000000E7-E2FB-4AE2-8A53-4A9F58235BFE}"/>
              </c:ext>
            </c:extLst>
          </c:dPt>
          <c:dPt>
            <c:idx val="78"/>
            <c:bubble3D val="0"/>
            <c:extLst>
              <c:ext xmlns:c16="http://schemas.microsoft.com/office/drawing/2014/chart" uri="{C3380CC4-5D6E-409C-BE32-E72D297353CC}">
                <c16:uniqueId val="{000000E8-E2FB-4AE2-8A53-4A9F58235BFE}"/>
              </c:ext>
            </c:extLst>
          </c:dPt>
          <c:dPt>
            <c:idx val="79"/>
            <c:bubble3D val="0"/>
            <c:extLst>
              <c:ext xmlns:c16="http://schemas.microsoft.com/office/drawing/2014/chart" uri="{C3380CC4-5D6E-409C-BE32-E72D297353CC}">
                <c16:uniqueId val="{000000E9-E2FB-4AE2-8A53-4A9F58235BFE}"/>
              </c:ext>
            </c:extLst>
          </c:dPt>
          <c:dPt>
            <c:idx val="80"/>
            <c:bubble3D val="0"/>
            <c:extLst>
              <c:ext xmlns:c16="http://schemas.microsoft.com/office/drawing/2014/chart" uri="{C3380CC4-5D6E-409C-BE32-E72D297353CC}">
                <c16:uniqueId val="{000000EA-E2FB-4AE2-8A53-4A9F58235BFE}"/>
              </c:ext>
            </c:extLst>
          </c:dPt>
          <c:dPt>
            <c:idx val="81"/>
            <c:bubble3D val="0"/>
            <c:extLst>
              <c:ext xmlns:c16="http://schemas.microsoft.com/office/drawing/2014/chart" uri="{C3380CC4-5D6E-409C-BE32-E72D297353CC}">
                <c16:uniqueId val="{000000EB-E2FB-4AE2-8A53-4A9F58235BFE}"/>
              </c:ext>
            </c:extLst>
          </c:dPt>
          <c:dPt>
            <c:idx val="82"/>
            <c:bubble3D val="0"/>
            <c:extLst>
              <c:ext xmlns:c16="http://schemas.microsoft.com/office/drawing/2014/chart" uri="{C3380CC4-5D6E-409C-BE32-E72D297353CC}">
                <c16:uniqueId val="{000000EC-E2FB-4AE2-8A53-4A9F58235BFE}"/>
              </c:ext>
            </c:extLst>
          </c:dPt>
          <c:dPt>
            <c:idx val="83"/>
            <c:bubble3D val="0"/>
            <c:extLst>
              <c:ext xmlns:c16="http://schemas.microsoft.com/office/drawing/2014/chart" uri="{C3380CC4-5D6E-409C-BE32-E72D297353CC}">
                <c16:uniqueId val="{000000ED-E2FB-4AE2-8A53-4A9F58235BFE}"/>
              </c:ext>
            </c:extLst>
          </c:dPt>
          <c:dPt>
            <c:idx val="84"/>
            <c:bubble3D val="0"/>
            <c:extLst>
              <c:ext xmlns:c16="http://schemas.microsoft.com/office/drawing/2014/chart" uri="{C3380CC4-5D6E-409C-BE32-E72D297353CC}">
                <c16:uniqueId val="{000000EE-E2FB-4AE2-8A53-4A9F58235BFE}"/>
              </c:ext>
            </c:extLst>
          </c:dPt>
          <c:dPt>
            <c:idx val="85"/>
            <c:bubble3D val="0"/>
            <c:extLst>
              <c:ext xmlns:c16="http://schemas.microsoft.com/office/drawing/2014/chart" uri="{C3380CC4-5D6E-409C-BE32-E72D297353CC}">
                <c16:uniqueId val="{000000EF-E2FB-4AE2-8A53-4A9F58235BFE}"/>
              </c:ext>
            </c:extLst>
          </c:dPt>
          <c:dPt>
            <c:idx val="86"/>
            <c:bubble3D val="0"/>
            <c:extLst>
              <c:ext xmlns:c16="http://schemas.microsoft.com/office/drawing/2014/chart" uri="{C3380CC4-5D6E-409C-BE32-E72D297353CC}">
                <c16:uniqueId val="{000000F0-E2FB-4AE2-8A53-4A9F58235BFE}"/>
              </c:ext>
            </c:extLst>
          </c:dPt>
          <c:dPt>
            <c:idx val="87"/>
            <c:bubble3D val="0"/>
            <c:extLst>
              <c:ext xmlns:c16="http://schemas.microsoft.com/office/drawing/2014/chart" uri="{C3380CC4-5D6E-409C-BE32-E72D297353CC}">
                <c16:uniqueId val="{000000F1-E2FB-4AE2-8A53-4A9F58235BFE}"/>
              </c:ext>
            </c:extLst>
          </c:dPt>
          <c:dPt>
            <c:idx val="88"/>
            <c:bubble3D val="0"/>
            <c:extLst>
              <c:ext xmlns:c16="http://schemas.microsoft.com/office/drawing/2014/chart" uri="{C3380CC4-5D6E-409C-BE32-E72D297353CC}">
                <c16:uniqueId val="{000000F2-E2FB-4AE2-8A53-4A9F58235BFE}"/>
              </c:ext>
            </c:extLst>
          </c:dPt>
          <c:dPt>
            <c:idx val="89"/>
            <c:bubble3D val="0"/>
            <c:extLst>
              <c:ext xmlns:c16="http://schemas.microsoft.com/office/drawing/2014/chart" uri="{C3380CC4-5D6E-409C-BE32-E72D297353CC}">
                <c16:uniqueId val="{000000F3-E2FB-4AE2-8A53-4A9F58235BFE}"/>
              </c:ext>
            </c:extLst>
          </c:dPt>
          <c:dPt>
            <c:idx val="90"/>
            <c:bubble3D val="0"/>
            <c:extLst>
              <c:ext xmlns:c16="http://schemas.microsoft.com/office/drawing/2014/chart" uri="{C3380CC4-5D6E-409C-BE32-E72D297353CC}">
                <c16:uniqueId val="{000000F4-E2FB-4AE2-8A53-4A9F58235BFE}"/>
              </c:ext>
            </c:extLst>
          </c:dPt>
          <c:dPt>
            <c:idx val="91"/>
            <c:bubble3D val="0"/>
            <c:extLst>
              <c:ext xmlns:c16="http://schemas.microsoft.com/office/drawing/2014/chart" uri="{C3380CC4-5D6E-409C-BE32-E72D297353CC}">
                <c16:uniqueId val="{000000F5-E2FB-4AE2-8A53-4A9F58235BFE}"/>
              </c:ext>
            </c:extLst>
          </c:dPt>
          <c:dPt>
            <c:idx val="92"/>
            <c:bubble3D val="0"/>
            <c:extLst>
              <c:ext xmlns:c16="http://schemas.microsoft.com/office/drawing/2014/chart" uri="{C3380CC4-5D6E-409C-BE32-E72D297353CC}">
                <c16:uniqueId val="{000000F6-E2FB-4AE2-8A53-4A9F58235BFE}"/>
              </c:ext>
            </c:extLst>
          </c:dPt>
          <c:dPt>
            <c:idx val="93"/>
            <c:bubble3D val="0"/>
            <c:extLst>
              <c:ext xmlns:c16="http://schemas.microsoft.com/office/drawing/2014/chart" uri="{C3380CC4-5D6E-409C-BE32-E72D297353CC}">
                <c16:uniqueId val="{000000F7-E2FB-4AE2-8A53-4A9F58235BFE}"/>
              </c:ext>
            </c:extLst>
          </c:dPt>
          <c:dPt>
            <c:idx val="94"/>
            <c:bubble3D val="0"/>
            <c:extLst>
              <c:ext xmlns:c16="http://schemas.microsoft.com/office/drawing/2014/chart" uri="{C3380CC4-5D6E-409C-BE32-E72D297353CC}">
                <c16:uniqueId val="{000000F8-E2FB-4AE2-8A53-4A9F58235BFE}"/>
              </c:ext>
            </c:extLst>
          </c:dPt>
          <c:dPt>
            <c:idx val="95"/>
            <c:bubble3D val="0"/>
            <c:extLst>
              <c:ext xmlns:c16="http://schemas.microsoft.com/office/drawing/2014/chart" uri="{C3380CC4-5D6E-409C-BE32-E72D297353CC}">
                <c16:uniqueId val="{000000F9-E2FB-4AE2-8A53-4A9F58235BFE}"/>
              </c:ext>
            </c:extLst>
          </c:dPt>
          <c:dPt>
            <c:idx val="96"/>
            <c:bubble3D val="0"/>
            <c:extLst>
              <c:ext xmlns:c16="http://schemas.microsoft.com/office/drawing/2014/chart" uri="{C3380CC4-5D6E-409C-BE32-E72D297353CC}">
                <c16:uniqueId val="{000000FA-E2FB-4AE2-8A53-4A9F58235BFE}"/>
              </c:ext>
            </c:extLst>
          </c:dPt>
          <c:dPt>
            <c:idx val="97"/>
            <c:bubble3D val="0"/>
            <c:extLst>
              <c:ext xmlns:c16="http://schemas.microsoft.com/office/drawing/2014/chart" uri="{C3380CC4-5D6E-409C-BE32-E72D297353CC}">
                <c16:uniqueId val="{000000FB-E2FB-4AE2-8A53-4A9F58235BFE}"/>
              </c:ext>
            </c:extLst>
          </c:dPt>
          <c:dPt>
            <c:idx val="98"/>
            <c:bubble3D val="0"/>
            <c:extLst>
              <c:ext xmlns:c16="http://schemas.microsoft.com/office/drawing/2014/chart" uri="{C3380CC4-5D6E-409C-BE32-E72D297353CC}">
                <c16:uniqueId val="{000000FC-E2FB-4AE2-8A53-4A9F58235BFE}"/>
              </c:ext>
            </c:extLst>
          </c:dPt>
          <c:dPt>
            <c:idx val="99"/>
            <c:bubble3D val="0"/>
            <c:extLst>
              <c:ext xmlns:c16="http://schemas.microsoft.com/office/drawing/2014/chart" uri="{C3380CC4-5D6E-409C-BE32-E72D297353CC}">
                <c16:uniqueId val="{000000FD-E2FB-4AE2-8A53-4A9F58235BFE}"/>
              </c:ext>
            </c:extLst>
          </c:dPt>
          <c:dPt>
            <c:idx val="100"/>
            <c:bubble3D val="0"/>
            <c:extLst>
              <c:ext xmlns:c16="http://schemas.microsoft.com/office/drawing/2014/chart" uri="{C3380CC4-5D6E-409C-BE32-E72D297353CC}">
                <c16:uniqueId val="{000000FE-E2FB-4AE2-8A53-4A9F58235BFE}"/>
              </c:ext>
            </c:extLst>
          </c:dPt>
          <c:dPt>
            <c:idx val="101"/>
            <c:bubble3D val="0"/>
            <c:extLst>
              <c:ext xmlns:c16="http://schemas.microsoft.com/office/drawing/2014/chart" uri="{C3380CC4-5D6E-409C-BE32-E72D297353CC}">
                <c16:uniqueId val="{000000FF-E2FB-4AE2-8A53-4A9F58235BFE}"/>
              </c:ext>
            </c:extLst>
          </c:dPt>
          <c:dPt>
            <c:idx val="102"/>
            <c:bubble3D val="0"/>
            <c:extLst>
              <c:ext xmlns:c16="http://schemas.microsoft.com/office/drawing/2014/chart" uri="{C3380CC4-5D6E-409C-BE32-E72D297353CC}">
                <c16:uniqueId val="{00000100-E2FB-4AE2-8A53-4A9F58235BFE}"/>
              </c:ext>
            </c:extLst>
          </c:dPt>
          <c:dPt>
            <c:idx val="103"/>
            <c:bubble3D val="0"/>
            <c:extLst>
              <c:ext xmlns:c16="http://schemas.microsoft.com/office/drawing/2014/chart" uri="{C3380CC4-5D6E-409C-BE32-E72D297353CC}">
                <c16:uniqueId val="{00000101-E2FB-4AE2-8A53-4A9F58235BFE}"/>
              </c:ext>
            </c:extLst>
          </c:dPt>
          <c:dPt>
            <c:idx val="104"/>
            <c:bubble3D val="0"/>
            <c:extLst>
              <c:ext xmlns:c16="http://schemas.microsoft.com/office/drawing/2014/chart" uri="{C3380CC4-5D6E-409C-BE32-E72D297353CC}">
                <c16:uniqueId val="{00000102-E2FB-4AE2-8A53-4A9F58235BFE}"/>
              </c:ext>
            </c:extLst>
          </c:dPt>
          <c:dPt>
            <c:idx val="105"/>
            <c:bubble3D val="0"/>
            <c:extLst>
              <c:ext xmlns:c16="http://schemas.microsoft.com/office/drawing/2014/chart" uri="{C3380CC4-5D6E-409C-BE32-E72D297353CC}">
                <c16:uniqueId val="{00000103-E2FB-4AE2-8A53-4A9F58235BFE}"/>
              </c:ext>
            </c:extLst>
          </c:dPt>
          <c:dPt>
            <c:idx val="106"/>
            <c:bubble3D val="0"/>
            <c:extLst>
              <c:ext xmlns:c16="http://schemas.microsoft.com/office/drawing/2014/chart" uri="{C3380CC4-5D6E-409C-BE32-E72D297353CC}">
                <c16:uniqueId val="{00000104-E2FB-4AE2-8A53-4A9F58235BFE}"/>
              </c:ext>
            </c:extLst>
          </c:dPt>
          <c:dPt>
            <c:idx val="107"/>
            <c:bubble3D val="0"/>
            <c:extLst>
              <c:ext xmlns:c16="http://schemas.microsoft.com/office/drawing/2014/chart" uri="{C3380CC4-5D6E-409C-BE32-E72D297353CC}">
                <c16:uniqueId val="{00000105-E2FB-4AE2-8A53-4A9F58235BFE}"/>
              </c:ext>
            </c:extLst>
          </c:dPt>
          <c:dPt>
            <c:idx val="108"/>
            <c:bubble3D val="0"/>
            <c:extLst>
              <c:ext xmlns:c16="http://schemas.microsoft.com/office/drawing/2014/chart" uri="{C3380CC4-5D6E-409C-BE32-E72D297353CC}">
                <c16:uniqueId val="{00000106-E2FB-4AE2-8A53-4A9F58235BFE}"/>
              </c:ext>
            </c:extLst>
          </c:dPt>
          <c:dPt>
            <c:idx val="109"/>
            <c:bubble3D val="0"/>
            <c:extLst>
              <c:ext xmlns:c16="http://schemas.microsoft.com/office/drawing/2014/chart" uri="{C3380CC4-5D6E-409C-BE32-E72D297353CC}">
                <c16:uniqueId val="{00000107-E2FB-4AE2-8A53-4A9F58235BFE}"/>
              </c:ext>
            </c:extLst>
          </c:dPt>
          <c:dPt>
            <c:idx val="110"/>
            <c:bubble3D val="0"/>
            <c:extLst>
              <c:ext xmlns:c16="http://schemas.microsoft.com/office/drawing/2014/chart" uri="{C3380CC4-5D6E-409C-BE32-E72D297353CC}">
                <c16:uniqueId val="{00000108-E2FB-4AE2-8A53-4A9F58235BFE}"/>
              </c:ext>
            </c:extLst>
          </c:dPt>
          <c:dPt>
            <c:idx val="111"/>
            <c:bubble3D val="0"/>
            <c:extLst>
              <c:ext xmlns:c16="http://schemas.microsoft.com/office/drawing/2014/chart" uri="{C3380CC4-5D6E-409C-BE32-E72D297353CC}">
                <c16:uniqueId val="{00000109-E2FB-4AE2-8A53-4A9F58235BFE}"/>
              </c:ext>
            </c:extLst>
          </c:dPt>
          <c:dPt>
            <c:idx val="112"/>
            <c:bubble3D val="0"/>
            <c:extLst>
              <c:ext xmlns:c16="http://schemas.microsoft.com/office/drawing/2014/chart" uri="{C3380CC4-5D6E-409C-BE32-E72D297353CC}">
                <c16:uniqueId val="{0000010A-E2FB-4AE2-8A53-4A9F58235BFE}"/>
              </c:ext>
            </c:extLst>
          </c:dPt>
          <c:dPt>
            <c:idx val="113"/>
            <c:bubble3D val="0"/>
            <c:extLst>
              <c:ext xmlns:c16="http://schemas.microsoft.com/office/drawing/2014/chart" uri="{C3380CC4-5D6E-409C-BE32-E72D297353CC}">
                <c16:uniqueId val="{0000010B-E2FB-4AE2-8A53-4A9F58235BFE}"/>
              </c:ext>
            </c:extLst>
          </c:dPt>
          <c:dPt>
            <c:idx val="114"/>
            <c:bubble3D val="0"/>
            <c:extLst>
              <c:ext xmlns:c16="http://schemas.microsoft.com/office/drawing/2014/chart" uri="{C3380CC4-5D6E-409C-BE32-E72D297353CC}">
                <c16:uniqueId val="{0000010C-E2FB-4AE2-8A53-4A9F58235BFE}"/>
              </c:ext>
            </c:extLst>
          </c:dPt>
          <c:dPt>
            <c:idx val="115"/>
            <c:bubble3D val="0"/>
            <c:extLst>
              <c:ext xmlns:c16="http://schemas.microsoft.com/office/drawing/2014/chart" uri="{C3380CC4-5D6E-409C-BE32-E72D297353CC}">
                <c16:uniqueId val="{0000010D-E2FB-4AE2-8A53-4A9F58235BFE}"/>
              </c:ext>
            </c:extLst>
          </c:dPt>
          <c:dPt>
            <c:idx val="116"/>
            <c:bubble3D val="0"/>
            <c:extLst>
              <c:ext xmlns:c16="http://schemas.microsoft.com/office/drawing/2014/chart" uri="{C3380CC4-5D6E-409C-BE32-E72D297353CC}">
                <c16:uniqueId val="{0000010E-E2FB-4AE2-8A53-4A9F58235BFE}"/>
              </c:ext>
            </c:extLst>
          </c:dPt>
          <c:dPt>
            <c:idx val="117"/>
            <c:bubble3D val="0"/>
            <c:extLst>
              <c:ext xmlns:c16="http://schemas.microsoft.com/office/drawing/2014/chart" uri="{C3380CC4-5D6E-409C-BE32-E72D297353CC}">
                <c16:uniqueId val="{0000010F-E2FB-4AE2-8A53-4A9F58235BFE}"/>
              </c:ext>
            </c:extLst>
          </c:dPt>
          <c:dPt>
            <c:idx val="118"/>
            <c:bubble3D val="0"/>
            <c:extLst>
              <c:ext xmlns:c16="http://schemas.microsoft.com/office/drawing/2014/chart" uri="{C3380CC4-5D6E-409C-BE32-E72D297353CC}">
                <c16:uniqueId val="{00000110-E2FB-4AE2-8A53-4A9F58235BFE}"/>
              </c:ext>
            </c:extLst>
          </c:dPt>
          <c:dPt>
            <c:idx val="119"/>
            <c:bubble3D val="0"/>
            <c:extLst>
              <c:ext xmlns:c16="http://schemas.microsoft.com/office/drawing/2014/chart" uri="{C3380CC4-5D6E-409C-BE32-E72D297353CC}">
                <c16:uniqueId val="{00000111-E2FB-4AE2-8A53-4A9F58235BFE}"/>
              </c:ext>
            </c:extLst>
          </c:dPt>
          <c:dPt>
            <c:idx val="120"/>
            <c:bubble3D val="0"/>
            <c:extLst>
              <c:ext xmlns:c16="http://schemas.microsoft.com/office/drawing/2014/chart" uri="{C3380CC4-5D6E-409C-BE32-E72D297353CC}">
                <c16:uniqueId val="{00000112-E2FB-4AE2-8A53-4A9F58235BFE}"/>
              </c:ext>
            </c:extLst>
          </c:dPt>
          <c:dPt>
            <c:idx val="121"/>
            <c:bubble3D val="0"/>
            <c:extLst>
              <c:ext xmlns:c16="http://schemas.microsoft.com/office/drawing/2014/chart" uri="{C3380CC4-5D6E-409C-BE32-E72D297353CC}">
                <c16:uniqueId val="{00000113-E2FB-4AE2-8A53-4A9F58235BFE}"/>
              </c:ext>
            </c:extLst>
          </c:dPt>
          <c:dPt>
            <c:idx val="122"/>
            <c:bubble3D val="0"/>
            <c:extLst>
              <c:ext xmlns:c16="http://schemas.microsoft.com/office/drawing/2014/chart" uri="{C3380CC4-5D6E-409C-BE32-E72D297353CC}">
                <c16:uniqueId val="{00000114-E2FB-4AE2-8A53-4A9F58235BFE}"/>
              </c:ext>
            </c:extLst>
          </c:dPt>
          <c:dPt>
            <c:idx val="123"/>
            <c:bubble3D val="0"/>
            <c:extLst>
              <c:ext xmlns:c16="http://schemas.microsoft.com/office/drawing/2014/chart" uri="{C3380CC4-5D6E-409C-BE32-E72D297353CC}">
                <c16:uniqueId val="{00000115-E2FB-4AE2-8A53-4A9F58235BFE}"/>
              </c:ext>
            </c:extLst>
          </c:dPt>
          <c:dPt>
            <c:idx val="124"/>
            <c:bubble3D val="0"/>
            <c:extLst>
              <c:ext xmlns:c16="http://schemas.microsoft.com/office/drawing/2014/chart" uri="{C3380CC4-5D6E-409C-BE32-E72D297353CC}">
                <c16:uniqueId val="{00000116-E2FB-4AE2-8A53-4A9F58235BFE}"/>
              </c:ext>
            </c:extLst>
          </c:dPt>
          <c:dPt>
            <c:idx val="125"/>
            <c:bubble3D val="0"/>
            <c:extLst>
              <c:ext xmlns:c16="http://schemas.microsoft.com/office/drawing/2014/chart" uri="{C3380CC4-5D6E-409C-BE32-E72D297353CC}">
                <c16:uniqueId val="{00000117-E2FB-4AE2-8A53-4A9F58235BFE}"/>
              </c:ext>
            </c:extLst>
          </c:dPt>
          <c:dPt>
            <c:idx val="126"/>
            <c:bubble3D val="0"/>
            <c:extLst>
              <c:ext xmlns:c16="http://schemas.microsoft.com/office/drawing/2014/chart" uri="{C3380CC4-5D6E-409C-BE32-E72D297353CC}">
                <c16:uniqueId val="{00000118-E2FB-4AE2-8A53-4A9F58235BFE}"/>
              </c:ext>
            </c:extLst>
          </c:dPt>
          <c:dPt>
            <c:idx val="127"/>
            <c:bubble3D val="0"/>
            <c:extLst>
              <c:ext xmlns:c16="http://schemas.microsoft.com/office/drawing/2014/chart" uri="{C3380CC4-5D6E-409C-BE32-E72D297353CC}">
                <c16:uniqueId val="{00000119-E2FB-4AE2-8A53-4A9F58235BFE}"/>
              </c:ext>
            </c:extLst>
          </c:dPt>
          <c:dPt>
            <c:idx val="128"/>
            <c:bubble3D val="0"/>
            <c:extLst>
              <c:ext xmlns:c16="http://schemas.microsoft.com/office/drawing/2014/chart" uri="{C3380CC4-5D6E-409C-BE32-E72D297353CC}">
                <c16:uniqueId val="{0000011A-E2FB-4AE2-8A53-4A9F58235BFE}"/>
              </c:ext>
            </c:extLst>
          </c:dPt>
          <c:dPt>
            <c:idx val="129"/>
            <c:bubble3D val="0"/>
            <c:extLst>
              <c:ext xmlns:c16="http://schemas.microsoft.com/office/drawing/2014/chart" uri="{C3380CC4-5D6E-409C-BE32-E72D297353CC}">
                <c16:uniqueId val="{0000011B-E2FB-4AE2-8A53-4A9F58235BFE}"/>
              </c:ext>
            </c:extLst>
          </c:dPt>
          <c:dPt>
            <c:idx val="130"/>
            <c:bubble3D val="0"/>
            <c:extLst>
              <c:ext xmlns:c16="http://schemas.microsoft.com/office/drawing/2014/chart" uri="{C3380CC4-5D6E-409C-BE32-E72D297353CC}">
                <c16:uniqueId val="{0000011C-E2FB-4AE2-8A53-4A9F58235BFE}"/>
              </c:ext>
            </c:extLst>
          </c:dPt>
          <c:dPt>
            <c:idx val="131"/>
            <c:bubble3D val="0"/>
            <c:extLst>
              <c:ext xmlns:c16="http://schemas.microsoft.com/office/drawing/2014/chart" uri="{C3380CC4-5D6E-409C-BE32-E72D297353CC}">
                <c16:uniqueId val="{0000011D-E2FB-4AE2-8A53-4A9F58235BFE}"/>
              </c:ext>
            </c:extLst>
          </c:dPt>
          <c:dPt>
            <c:idx val="132"/>
            <c:bubble3D val="0"/>
            <c:extLst>
              <c:ext xmlns:c16="http://schemas.microsoft.com/office/drawing/2014/chart" uri="{C3380CC4-5D6E-409C-BE32-E72D297353CC}">
                <c16:uniqueId val="{0000011E-E2FB-4AE2-8A53-4A9F58235BFE}"/>
              </c:ext>
            </c:extLst>
          </c:dPt>
          <c:dPt>
            <c:idx val="133"/>
            <c:bubble3D val="0"/>
            <c:extLst>
              <c:ext xmlns:c16="http://schemas.microsoft.com/office/drawing/2014/chart" uri="{C3380CC4-5D6E-409C-BE32-E72D297353CC}">
                <c16:uniqueId val="{0000011F-E2FB-4AE2-8A53-4A9F58235BFE}"/>
              </c:ext>
            </c:extLst>
          </c:dPt>
          <c:dPt>
            <c:idx val="134"/>
            <c:bubble3D val="0"/>
            <c:extLst>
              <c:ext xmlns:c16="http://schemas.microsoft.com/office/drawing/2014/chart" uri="{C3380CC4-5D6E-409C-BE32-E72D297353CC}">
                <c16:uniqueId val="{00000120-E2FB-4AE2-8A53-4A9F58235BFE}"/>
              </c:ext>
            </c:extLst>
          </c:dPt>
          <c:dPt>
            <c:idx val="135"/>
            <c:bubble3D val="0"/>
            <c:extLst>
              <c:ext xmlns:c16="http://schemas.microsoft.com/office/drawing/2014/chart" uri="{C3380CC4-5D6E-409C-BE32-E72D297353CC}">
                <c16:uniqueId val="{00000121-E2FB-4AE2-8A53-4A9F58235BFE}"/>
              </c:ext>
            </c:extLst>
          </c:dPt>
          <c:dPt>
            <c:idx val="136"/>
            <c:bubble3D val="0"/>
            <c:extLst>
              <c:ext xmlns:c16="http://schemas.microsoft.com/office/drawing/2014/chart" uri="{C3380CC4-5D6E-409C-BE32-E72D297353CC}">
                <c16:uniqueId val="{00000122-E2FB-4AE2-8A53-4A9F58235BFE}"/>
              </c:ext>
            </c:extLst>
          </c:dPt>
          <c:dPt>
            <c:idx val="137"/>
            <c:bubble3D val="0"/>
            <c:extLst>
              <c:ext xmlns:c16="http://schemas.microsoft.com/office/drawing/2014/chart" uri="{C3380CC4-5D6E-409C-BE32-E72D297353CC}">
                <c16:uniqueId val="{00000123-E2FB-4AE2-8A53-4A9F58235BFE}"/>
              </c:ext>
            </c:extLst>
          </c:dPt>
          <c:dPt>
            <c:idx val="138"/>
            <c:bubble3D val="0"/>
            <c:extLst>
              <c:ext xmlns:c16="http://schemas.microsoft.com/office/drawing/2014/chart" uri="{C3380CC4-5D6E-409C-BE32-E72D297353CC}">
                <c16:uniqueId val="{00000124-E2FB-4AE2-8A53-4A9F58235BFE}"/>
              </c:ext>
            </c:extLst>
          </c:dPt>
          <c:dPt>
            <c:idx val="139"/>
            <c:bubble3D val="0"/>
            <c:extLst>
              <c:ext xmlns:c16="http://schemas.microsoft.com/office/drawing/2014/chart" uri="{C3380CC4-5D6E-409C-BE32-E72D297353CC}">
                <c16:uniqueId val="{00000125-E2FB-4AE2-8A53-4A9F58235BFE}"/>
              </c:ext>
            </c:extLst>
          </c:dPt>
          <c:dPt>
            <c:idx val="140"/>
            <c:bubble3D val="0"/>
            <c:extLst>
              <c:ext xmlns:c16="http://schemas.microsoft.com/office/drawing/2014/chart" uri="{C3380CC4-5D6E-409C-BE32-E72D297353CC}">
                <c16:uniqueId val="{00000126-E2FB-4AE2-8A53-4A9F58235BFE}"/>
              </c:ext>
            </c:extLst>
          </c:dPt>
          <c:dPt>
            <c:idx val="141"/>
            <c:bubble3D val="0"/>
            <c:extLst>
              <c:ext xmlns:c16="http://schemas.microsoft.com/office/drawing/2014/chart" uri="{C3380CC4-5D6E-409C-BE32-E72D297353CC}">
                <c16:uniqueId val="{00000127-E2FB-4AE2-8A53-4A9F58235BFE}"/>
              </c:ext>
            </c:extLst>
          </c:dPt>
          <c:dPt>
            <c:idx val="142"/>
            <c:bubble3D val="0"/>
            <c:extLst>
              <c:ext xmlns:c16="http://schemas.microsoft.com/office/drawing/2014/chart" uri="{C3380CC4-5D6E-409C-BE32-E72D297353CC}">
                <c16:uniqueId val="{00000128-E2FB-4AE2-8A53-4A9F58235BFE}"/>
              </c:ext>
            </c:extLst>
          </c:dPt>
          <c:dPt>
            <c:idx val="143"/>
            <c:bubble3D val="0"/>
            <c:extLst>
              <c:ext xmlns:c16="http://schemas.microsoft.com/office/drawing/2014/chart" uri="{C3380CC4-5D6E-409C-BE32-E72D297353CC}">
                <c16:uniqueId val="{00000129-E2FB-4AE2-8A53-4A9F58235BFE}"/>
              </c:ext>
            </c:extLst>
          </c:dPt>
          <c:dPt>
            <c:idx val="144"/>
            <c:bubble3D val="0"/>
            <c:extLst>
              <c:ext xmlns:c16="http://schemas.microsoft.com/office/drawing/2014/chart" uri="{C3380CC4-5D6E-409C-BE32-E72D297353CC}">
                <c16:uniqueId val="{0000012A-E2FB-4AE2-8A53-4A9F58235BFE}"/>
              </c:ext>
            </c:extLst>
          </c:dPt>
          <c:dPt>
            <c:idx val="145"/>
            <c:bubble3D val="0"/>
            <c:extLst>
              <c:ext xmlns:c16="http://schemas.microsoft.com/office/drawing/2014/chart" uri="{C3380CC4-5D6E-409C-BE32-E72D297353CC}">
                <c16:uniqueId val="{0000012B-E2FB-4AE2-8A53-4A9F58235BFE}"/>
              </c:ext>
            </c:extLst>
          </c:dPt>
          <c:dPt>
            <c:idx val="146"/>
            <c:bubble3D val="0"/>
            <c:extLst>
              <c:ext xmlns:c16="http://schemas.microsoft.com/office/drawing/2014/chart" uri="{C3380CC4-5D6E-409C-BE32-E72D297353CC}">
                <c16:uniqueId val="{0000012C-E2FB-4AE2-8A53-4A9F58235BFE}"/>
              </c:ext>
            </c:extLst>
          </c:dPt>
          <c:dPt>
            <c:idx val="147"/>
            <c:bubble3D val="0"/>
            <c:extLst>
              <c:ext xmlns:c16="http://schemas.microsoft.com/office/drawing/2014/chart" uri="{C3380CC4-5D6E-409C-BE32-E72D297353CC}">
                <c16:uniqueId val="{0000012D-E2FB-4AE2-8A53-4A9F58235BFE}"/>
              </c:ext>
            </c:extLst>
          </c:dPt>
          <c:dPt>
            <c:idx val="148"/>
            <c:bubble3D val="0"/>
            <c:extLst>
              <c:ext xmlns:c16="http://schemas.microsoft.com/office/drawing/2014/chart" uri="{C3380CC4-5D6E-409C-BE32-E72D297353CC}">
                <c16:uniqueId val="{0000012E-E2FB-4AE2-8A53-4A9F58235BFE}"/>
              </c:ext>
            </c:extLst>
          </c:dPt>
          <c:dPt>
            <c:idx val="149"/>
            <c:bubble3D val="0"/>
            <c:extLst>
              <c:ext xmlns:c16="http://schemas.microsoft.com/office/drawing/2014/chart" uri="{C3380CC4-5D6E-409C-BE32-E72D297353CC}">
                <c16:uniqueId val="{0000012F-E2FB-4AE2-8A53-4A9F58235BFE}"/>
              </c:ext>
            </c:extLst>
          </c:dPt>
          <c:dPt>
            <c:idx val="150"/>
            <c:bubble3D val="0"/>
            <c:extLst>
              <c:ext xmlns:c16="http://schemas.microsoft.com/office/drawing/2014/chart" uri="{C3380CC4-5D6E-409C-BE32-E72D297353CC}">
                <c16:uniqueId val="{00000130-E2FB-4AE2-8A53-4A9F58235BFE}"/>
              </c:ext>
            </c:extLst>
          </c:dPt>
          <c:xVal>
            <c:numRef>
              <c:f>data!$H$3:$H$4</c:f>
              <c:numCache>
                <c:formatCode>0.00</c:formatCode>
                <c:ptCount val="2"/>
                <c:pt idx="0">
                  <c:v>0</c:v>
                </c:pt>
                <c:pt idx="1">
                  <c:v>100</c:v>
                </c:pt>
              </c:numCache>
            </c:numRef>
          </c:xVal>
          <c:yVal>
            <c:numRef>
              <c:f>data!$L$3:$L$4</c:f>
              <c:numCache>
                <c:formatCode>0.00</c:formatCode>
                <c:ptCount val="2"/>
                <c:pt idx="0">
                  <c:v>74.391277272740197</c:v>
                </c:pt>
                <c:pt idx="1">
                  <c:v>74.391277272740197</c:v>
                </c:pt>
              </c:numCache>
            </c:numRef>
          </c:yVal>
          <c:smooth val="0"/>
          <c:extLst>
            <c:ext xmlns:c16="http://schemas.microsoft.com/office/drawing/2014/chart" uri="{C3380CC4-5D6E-409C-BE32-E72D297353CC}">
              <c16:uniqueId val="{00000131-E2FB-4AE2-8A53-4A9F58235BFE}"/>
            </c:ext>
          </c:extLst>
        </c:ser>
        <c:ser>
          <c:idx val="2"/>
          <c:order val="3"/>
          <c:tx>
            <c:strRef>
              <c:f>data!$K$2</c:f>
              <c:strCache>
                <c:ptCount val="1"/>
                <c:pt idx="0">
                  <c:v>CCG Average</c:v>
                </c:pt>
              </c:strCache>
            </c:strRef>
          </c:tx>
          <c:spPr>
            <a:ln w="28575">
              <a:solidFill>
                <a:schemeClr val="accent6"/>
              </a:solidFill>
              <a:prstDash val="sysDash"/>
            </a:ln>
          </c:spPr>
          <c:marker>
            <c:symbol val="none"/>
          </c:marker>
          <c:dPt>
            <c:idx val="0"/>
            <c:bubble3D val="0"/>
            <c:extLst>
              <c:ext xmlns:c16="http://schemas.microsoft.com/office/drawing/2014/chart" uri="{C3380CC4-5D6E-409C-BE32-E72D297353CC}">
                <c16:uniqueId val="{00000132-E2FB-4AE2-8A53-4A9F58235BFE}"/>
              </c:ext>
            </c:extLst>
          </c:dPt>
          <c:dPt>
            <c:idx val="1"/>
            <c:bubble3D val="0"/>
            <c:extLst>
              <c:ext xmlns:c16="http://schemas.microsoft.com/office/drawing/2014/chart" uri="{C3380CC4-5D6E-409C-BE32-E72D297353CC}">
                <c16:uniqueId val="{00000133-E2FB-4AE2-8A53-4A9F58235BFE}"/>
              </c:ext>
            </c:extLst>
          </c:dPt>
          <c:dPt>
            <c:idx val="2"/>
            <c:bubble3D val="0"/>
            <c:extLst>
              <c:ext xmlns:c16="http://schemas.microsoft.com/office/drawing/2014/chart" uri="{C3380CC4-5D6E-409C-BE32-E72D297353CC}">
                <c16:uniqueId val="{00000134-E2FB-4AE2-8A53-4A9F58235BFE}"/>
              </c:ext>
            </c:extLst>
          </c:dPt>
          <c:dPt>
            <c:idx val="3"/>
            <c:bubble3D val="0"/>
            <c:extLst>
              <c:ext xmlns:c16="http://schemas.microsoft.com/office/drawing/2014/chart" uri="{C3380CC4-5D6E-409C-BE32-E72D297353CC}">
                <c16:uniqueId val="{00000135-E2FB-4AE2-8A53-4A9F58235BFE}"/>
              </c:ext>
            </c:extLst>
          </c:dPt>
          <c:dPt>
            <c:idx val="4"/>
            <c:bubble3D val="0"/>
            <c:extLst>
              <c:ext xmlns:c16="http://schemas.microsoft.com/office/drawing/2014/chart" uri="{C3380CC4-5D6E-409C-BE32-E72D297353CC}">
                <c16:uniqueId val="{00000136-E2FB-4AE2-8A53-4A9F58235BFE}"/>
              </c:ext>
            </c:extLst>
          </c:dPt>
          <c:dPt>
            <c:idx val="5"/>
            <c:bubble3D val="0"/>
            <c:extLst>
              <c:ext xmlns:c16="http://schemas.microsoft.com/office/drawing/2014/chart" uri="{C3380CC4-5D6E-409C-BE32-E72D297353CC}">
                <c16:uniqueId val="{00000137-E2FB-4AE2-8A53-4A9F58235BFE}"/>
              </c:ext>
            </c:extLst>
          </c:dPt>
          <c:dPt>
            <c:idx val="6"/>
            <c:bubble3D val="0"/>
            <c:extLst>
              <c:ext xmlns:c16="http://schemas.microsoft.com/office/drawing/2014/chart" uri="{C3380CC4-5D6E-409C-BE32-E72D297353CC}">
                <c16:uniqueId val="{00000138-E2FB-4AE2-8A53-4A9F58235BFE}"/>
              </c:ext>
            </c:extLst>
          </c:dPt>
          <c:dPt>
            <c:idx val="7"/>
            <c:bubble3D val="0"/>
            <c:extLst>
              <c:ext xmlns:c16="http://schemas.microsoft.com/office/drawing/2014/chart" uri="{C3380CC4-5D6E-409C-BE32-E72D297353CC}">
                <c16:uniqueId val="{00000139-E2FB-4AE2-8A53-4A9F58235BFE}"/>
              </c:ext>
            </c:extLst>
          </c:dPt>
          <c:dPt>
            <c:idx val="8"/>
            <c:bubble3D val="0"/>
            <c:extLst>
              <c:ext xmlns:c16="http://schemas.microsoft.com/office/drawing/2014/chart" uri="{C3380CC4-5D6E-409C-BE32-E72D297353CC}">
                <c16:uniqueId val="{0000013A-E2FB-4AE2-8A53-4A9F58235BFE}"/>
              </c:ext>
            </c:extLst>
          </c:dPt>
          <c:dPt>
            <c:idx val="9"/>
            <c:bubble3D val="0"/>
            <c:extLst>
              <c:ext xmlns:c16="http://schemas.microsoft.com/office/drawing/2014/chart" uri="{C3380CC4-5D6E-409C-BE32-E72D297353CC}">
                <c16:uniqueId val="{0000013B-E2FB-4AE2-8A53-4A9F58235BFE}"/>
              </c:ext>
            </c:extLst>
          </c:dPt>
          <c:dPt>
            <c:idx val="10"/>
            <c:bubble3D val="0"/>
            <c:extLst>
              <c:ext xmlns:c16="http://schemas.microsoft.com/office/drawing/2014/chart" uri="{C3380CC4-5D6E-409C-BE32-E72D297353CC}">
                <c16:uniqueId val="{0000013C-E2FB-4AE2-8A53-4A9F58235BFE}"/>
              </c:ext>
            </c:extLst>
          </c:dPt>
          <c:dPt>
            <c:idx val="11"/>
            <c:bubble3D val="0"/>
            <c:extLst>
              <c:ext xmlns:c16="http://schemas.microsoft.com/office/drawing/2014/chart" uri="{C3380CC4-5D6E-409C-BE32-E72D297353CC}">
                <c16:uniqueId val="{0000013D-E2FB-4AE2-8A53-4A9F58235BFE}"/>
              </c:ext>
            </c:extLst>
          </c:dPt>
          <c:dPt>
            <c:idx val="12"/>
            <c:bubble3D val="0"/>
            <c:extLst>
              <c:ext xmlns:c16="http://schemas.microsoft.com/office/drawing/2014/chart" uri="{C3380CC4-5D6E-409C-BE32-E72D297353CC}">
                <c16:uniqueId val="{0000013E-E2FB-4AE2-8A53-4A9F58235BFE}"/>
              </c:ext>
            </c:extLst>
          </c:dPt>
          <c:dPt>
            <c:idx val="13"/>
            <c:bubble3D val="0"/>
            <c:extLst>
              <c:ext xmlns:c16="http://schemas.microsoft.com/office/drawing/2014/chart" uri="{C3380CC4-5D6E-409C-BE32-E72D297353CC}">
                <c16:uniqueId val="{0000013F-E2FB-4AE2-8A53-4A9F58235BFE}"/>
              </c:ext>
            </c:extLst>
          </c:dPt>
          <c:dPt>
            <c:idx val="14"/>
            <c:bubble3D val="0"/>
            <c:extLst>
              <c:ext xmlns:c16="http://schemas.microsoft.com/office/drawing/2014/chart" uri="{C3380CC4-5D6E-409C-BE32-E72D297353CC}">
                <c16:uniqueId val="{00000140-E2FB-4AE2-8A53-4A9F58235BFE}"/>
              </c:ext>
            </c:extLst>
          </c:dPt>
          <c:dPt>
            <c:idx val="15"/>
            <c:bubble3D val="0"/>
            <c:extLst>
              <c:ext xmlns:c16="http://schemas.microsoft.com/office/drawing/2014/chart" uri="{C3380CC4-5D6E-409C-BE32-E72D297353CC}">
                <c16:uniqueId val="{00000141-E2FB-4AE2-8A53-4A9F58235BFE}"/>
              </c:ext>
            </c:extLst>
          </c:dPt>
          <c:dPt>
            <c:idx val="16"/>
            <c:bubble3D val="0"/>
            <c:extLst>
              <c:ext xmlns:c16="http://schemas.microsoft.com/office/drawing/2014/chart" uri="{C3380CC4-5D6E-409C-BE32-E72D297353CC}">
                <c16:uniqueId val="{00000142-E2FB-4AE2-8A53-4A9F58235BFE}"/>
              </c:ext>
            </c:extLst>
          </c:dPt>
          <c:dPt>
            <c:idx val="17"/>
            <c:bubble3D val="0"/>
            <c:extLst>
              <c:ext xmlns:c16="http://schemas.microsoft.com/office/drawing/2014/chart" uri="{C3380CC4-5D6E-409C-BE32-E72D297353CC}">
                <c16:uniqueId val="{00000143-E2FB-4AE2-8A53-4A9F58235BFE}"/>
              </c:ext>
            </c:extLst>
          </c:dPt>
          <c:dPt>
            <c:idx val="18"/>
            <c:bubble3D val="0"/>
            <c:extLst>
              <c:ext xmlns:c16="http://schemas.microsoft.com/office/drawing/2014/chart" uri="{C3380CC4-5D6E-409C-BE32-E72D297353CC}">
                <c16:uniqueId val="{00000144-E2FB-4AE2-8A53-4A9F58235BFE}"/>
              </c:ext>
            </c:extLst>
          </c:dPt>
          <c:dPt>
            <c:idx val="19"/>
            <c:bubble3D val="0"/>
            <c:extLst>
              <c:ext xmlns:c16="http://schemas.microsoft.com/office/drawing/2014/chart" uri="{C3380CC4-5D6E-409C-BE32-E72D297353CC}">
                <c16:uniqueId val="{00000145-E2FB-4AE2-8A53-4A9F58235BFE}"/>
              </c:ext>
            </c:extLst>
          </c:dPt>
          <c:dPt>
            <c:idx val="20"/>
            <c:bubble3D val="0"/>
            <c:extLst>
              <c:ext xmlns:c16="http://schemas.microsoft.com/office/drawing/2014/chart" uri="{C3380CC4-5D6E-409C-BE32-E72D297353CC}">
                <c16:uniqueId val="{00000146-E2FB-4AE2-8A53-4A9F58235BFE}"/>
              </c:ext>
            </c:extLst>
          </c:dPt>
          <c:dPt>
            <c:idx val="21"/>
            <c:bubble3D val="0"/>
            <c:extLst>
              <c:ext xmlns:c16="http://schemas.microsoft.com/office/drawing/2014/chart" uri="{C3380CC4-5D6E-409C-BE32-E72D297353CC}">
                <c16:uniqueId val="{00000147-E2FB-4AE2-8A53-4A9F58235BFE}"/>
              </c:ext>
            </c:extLst>
          </c:dPt>
          <c:dPt>
            <c:idx val="22"/>
            <c:bubble3D val="0"/>
            <c:extLst>
              <c:ext xmlns:c16="http://schemas.microsoft.com/office/drawing/2014/chart" uri="{C3380CC4-5D6E-409C-BE32-E72D297353CC}">
                <c16:uniqueId val="{00000148-E2FB-4AE2-8A53-4A9F58235BFE}"/>
              </c:ext>
            </c:extLst>
          </c:dPt>
          <c:dPt>
            <c:idx val="23"/>
            <c:bubble3D val="0"/>
            <c:extLst>
              <c:ext xmlns:c16="http://schemas.microsoft.com/office/drawing/2014/chart" uri="{C3380CC4-5D6E-409C-BE32-E72D297353CC}">
                <c16:uniqueId val="{00000149-E2FB-4AE2-8A53-4A9F58235BFE}"/>
              </c:ext>
            </c:extLst>
          </c:dPt>
          <c:dPt>
            <c:idx val="24"/>
            <c:bubble3D val="0"/>
            <c:extLst>
              <c:ext xmlns:c16="http://schemas.microsoft.com/office/drawing/2014/chart" uri="{C3380CC4-5D6E-409C-BE32-E72D297353CC}">
                <c16:uniqueId val="{0000014A-E2FB-4AE2-8A53-4A9F58235BFE}"/>
              </c:ext>
            </c:extLst>
          </c:dPt>
          <c:dPt>
            <c:idx val="25"/>
            <c:bubble3D val="0"/>
            <c:extLst>
              <c:ext xmlns:c16="http://schemas.microsoft.com/office/drawing/2014/chart" uri="{C3380CC4-5D6E-409C-BE32-E72D297353CC}">
                <c16:uniqueId val="{0000014B-E2FB-4AE2-8A53-4A9F58235BFE}"/>
              </c:ext>
            </c:extLst>
          </c:dPt>
          <c:dPt>
            <c:idx val="26"/>
            <c:bubble3D val="0"/>
            <c:extLst>
              <c:ext xmlns:c16="http://schemas.microsoft.com/office/drawing/2014/chart" uri="{C3380CC4-5D6E-409C-BE32-E72D297353CC}">
                <c16:uniqueId val="{0000014C-E2FB-4AE2-8A53-4A9F58235BFE}"/>
              </c:ext>
            </c:extLst>
          </c:dPt>
          <c:dPt>
            <c:idx val="27"/>
            <c:bubble3D val="0"/>
            <c:extLst>
              <c:ext xmlns:c16="http://schemas.microsoft.com/office/drawing/2014/chart" uri="{C3380CC4-5D6E-409C-BE32-E72D297353CC}">
                <c16:uniqueId val="{0000014D-E2FB-4AE2-8A53-4A9F58235BFE}"/>
              </c:ext>
            </c:extLst>
          </c:dPt>
          <c:dPt>
            <c:idx val="28"/>
            <c:bubble3D val="0"/>
            <c:extLst>
              <c:ext xmlns:c16="http://schemas.microsoft.com/office/drawing/2014/chart" uri="{C3380CC4-5D6E-409C-BE32-E72D297353CC}">
                <c16:uniqueId val="{0000014E-E2FB-4AE2-8A53-4A9F58235BFE}"/>
              </c:ext>
            </c:extLst>
          </c:dPt>
          <c:dPt>
            <c:idx val="29"/>
            <c:bubble3D val="0"/>
            <c:extLst>
              <c:ext xmlns:c16="http://schemas.microsoft.com/office/drawing/2014/chart" uri="{C3380CC4-5D6E-409C-BE32-E72D297353CC}">
                <c16:uniqueId val="{0000014F-E2FB-4AE2-8A53-4A9F58235BFE}"/>
              </c:ext>
            </c:extLst>
          </c:dPt>
          <c:dPt>
            <c:idx val="30"/>
            <c:bubble3D val="0"/>
            <c:extLst>
              <c:ext xmlns:c16="http://schemas.microsoft.com/office/drawing/2014/chart" uri="{C3380CC4-5D6E-409C-BE32-E72D297353CC}">
                <c16:uniqueId val="{00000150-E2FB-4AE2-8A53-4A9F58235BFE}"/>
              </c:ext>
            </c:extLst>
          </c:dPt>
          <c:dPt>
            <c:idx val="31"/>
            <c:bubble3D val="0"/>
            <c:extLst>
              <c:ext xmlns:c16="http://schemas.microsoft.com/office/drawing/2014/chart" uri="{C3380CC4-5D6E-409C-BE32-E72D297353CC}">
                <c16:uniqueId val="{00000151-E2FB-4AE2-8A53-4A9F58235BFE}"/>
              </c:ext>
            </c:extLst>
          </c:dPt>
          <c:dPt>
            <c:idx val="32"/>
            <c:bubble3D val="0"/>
            <c:extLst>
              <c:ext xmlns:c16="http://schemas.microsoft.com/office/drawing/2014/chart" uri="{C3380CC4-5D6E-409C-BE32-E72D297353CC}">
                <c16:uniqueId val="{00000152-E2FB-4AE2-8A53-4A9F58235BFE}"/>
              </c:ext>
            </c:extLst>
          </c:dPt>
          <c:dPt>
            <c:idx val="33"/>
            <c:bubble3D val="0"/>
            <c:extLst>
              <c:ext xmlns:c16="http://schemas.microsoft.com/office/drawing/2014/chart" uri="{C3380CC4-5D6E-409C-BE32-E72D297353CC}">
                <c16:uniqueId val="{00000153-E2FB-4AE2-8A53-4A9F58235BFE}"/>
              </c:ext>
            </c:extLst>
          </c:dPt>
          <c:dPt>
            <c:idx val="34"/>
            <c:bubble3D val="0"/>
            <c:extLst>
              <c:ext xmlns:c16="http://schemas.microsoft.com/office/drawing/2014/chart" uri="{C3380CC4-5D6E-409C-BE32-E72D297353CC}">
                <c16:uniqueId val="{00000154-E2FB-4AE2-8A53-4A9F58235BFE}"/>
              </c:ext>
            </c:extLst>
          </c:dPt>
          <c:dPt>
            <c:idx val="35"/>
            <c:bubble3D val="0"/>
            <c:extLst>
              <c:ext xmlns:c16="http://schemas.microsoft.com/office/drawing/2014/chart" uri="{C3380CC4-5D6E-409C-BE32-E72D297353CC}">
                <c16:uniqueId val="{00000155-E2FB-4AE2-8A53-4A9F58235BFE}"/>
              </c:ext>
            </c:extLst>
          </c:dPt>
          <c:dPt>
            <c:idx val="36"/>
            <c:bubble3D val="0"/>
            <c:extLst>
              <c:ext xmlns:c16="http://schemas.microsoft.com/office/drawing/2014/chart" uri="{C3380CC4-5D6E-409C-BE32-E72D297353CC}">
                <c16:uniqueId val="{00000156-E2FB-4AE2-8A53-4A9F58235BFE}"/>
              </c:ext>
            </c:extLst>
          </c:dPt>
          <c:dPt>
            <c:idx val="37"/>
            <c:bubble3D val="0"/>
            <c:extLst>
              <c:ext xmlns:c16="http://schemas.microsoft.com/office/drawing/2014/chart" uri="{C3380CC4-5D6E-409C-BE32-E72D297353CC}">
                <c16:uniqueId val="{00000157-E2FB-4AE2-8A53-4A9F58235BFE}"/>
              </c:ext>
            </c:extLst>
          </c:dPt>
          <c:dPt>
            <c:idx val="38"/>
            <c:bubble3D val="0"/>
            <c:extLst>
              <c:ext xmlns:c16="http://schemas.microsoft.com/office/drawing/2014/chart" uri="{C3380CC4-5D6E-409C-BE32-E72D297353CC}">
                <c16:uniqueId val="{00000158-E2FB-4AE2-8A53-4A9F58235BFE}"/>
              </c:ext>
            </c:extLst>
          </c:dPt>
          <c:dPt>
            <c:idx val="39"/>
            <c:bubble3D val="0"/>
            <c:extLst>
              <c:ext xmlns:c16="http://schemas.microsoft.com/office/drawing/2014/chart" uri="{C3380CC4-5D6E-409C-BE32-E72D297353CC}">
                <c16:uniqueId val="{00000159-E2FB-4AE2-8A53-4A9F58235BFE}"/>
              </c:ext>
            </c:extLst>
          </c:dPt>
          <c:dPt>
            <c:idx val="40"/>
            <c:bubble3D val="0"/>
            <c:extLst>
              <c:ext xmlns:c16="http://schemas.microsoft.com/office/drawing/2014/chart" uri="{C3380CC4-5D6E-409C-BE32-E72D297353CC}">
                <c16:uniqueId val="{0000015A-E2FB-4AE2-8A53-4A9F58235BFE}"/>
              </c:ext>
            </c:extLst>
          </c:dPt>
          <c:dPt>
            <c:idx val="41"/>
            <c:bubble3D val="0"/>
            <c:extLst>
              <c:ext xmlns:c16="http://schemas.microsoft.com/office/drawing/2014/chart" uri="{C3380CC4-5D6E-409C-BE32-E72D297353CC}">
                <c16:uniqueId val="{0000015B-E2FB-4AE2-8A53-4A9F58235BFE}"/>
              </c:ext>
            </c:extLst>
          </c:dPt>
          <c:dPt>
            <c:idx val="42"/>
            <c:bubble3D val="0"/>
            <c:extLst>
              <c:ext xmlns:c16="http://schemas.microsoft.com/office/drawing/2014/chart" uri="{C3380CC4-5D6E-409C-BE32-E72D297353CC}">
                <c16:uniqueId val="{0000015C-E2FB-4AE2-8A53-4A9F58235BFE}"/>
              </c:ext>
            </c:extLst>
          </c:dPt>
          <c:dPt>
            <c:idx val="43"/>
            <c:bubble3D val="0"/>
            <c:extLst>
              <c:ext xmlns:c16="http://schemas.microsoft.com/office/drawing/2014/chart" uri="{C3380CC4-5D6E-409C-BE32-E72D297353CC}">
                <c16:uniqueId val="{0000015D-E2FB-4AE2-8A53-4A9F58235BFE}"/>
              </c:ext>
            </c:extLst>
          </c:dPt>
          <c:dPt>
            <c:idx val="44"/>
            <c:bubble3D val="0"/>
            <c:extLst>
              <c:ext xmlns:c16="http://schemas.microsoft.com/office/drawing/2014/chart" uri="{C3380CC4-5D6E-409C-BE32-E72D297353CC}">
                <c16:uniqueId val="{0000015E-E2FB-4AE2-8A53-4A9F58235BFE}"/>
              </c:ext>
            </c:extLst>
          </c:dPt>
          <c:dPt>
            <c:idx val="45"/>
            <c:bubble3D val="0"/>
            <c:extLst>
              <c:ext xmlns:c16="http://schemas.microsoft.com/office/drawing/2014/chart" uri="{C3380CC4-5D6E-409C-BE32-E72D297353CC}">
                <c16:uniqueId val="{0000015F-E2FB-4AE2-8A53-4A9F58235BFE}"/>
              </c:ext>
            </c:extLst>
          </c:dPt>
          <c:dPt>
            <c:idx val="46"/>
            <c:bubble3D val="0"/>
            <c:extLst>
              <c:ext xmlns:c16="http://schemas.microsoft.com/office/drawing/2014/chart" uri="{C3380CC4-5D6E-409C-BE32-E72D297353CC}">
                <c16:uniqueId val="{00000160-E2FB-4AE2-8A53-4A9F58235BFE}"/>
              </c:ext>
            </c:extLst>
          </c:dPt>
          <c:dPt>
            <c:idx val="47"/>
            <c:bubble3D val="0"/>
            <c:extLst>
              <c:ext xmlns:c16="http://schemas.microsoft.com/office/drawing/2014/chart" uri="{C3380CC4-5D6E-409C-BE32-E72D297353CC}">
                <c16:uniqueId val="{00000161-E2FB-4AE2-8A53-4A9F58235BFE}"/>
              </c:ext>
            </c:extLst>
          </c:dPt>
          <c:dPt>
            <c:idx val="48"/>
            <c:bubble3D val="0"/>
            <c:extLst>
              <c:ext xmlns:c16="http://schemas.microsoft.com/office/drawing/2014/chart" uri="{C3380CC4-5D6E-409C-BE32-E72D297353CC}">
                <c16:uniqueId val="{00000162-E2FB-4AE2-8A53-4A9F58235BFE}"/>
              </c:ext>
            </c:extLst>
          </c:dPt>
          <c:dPt>
            <c:idx val="49"/>
            <c:bubble3D val="0"/>
            <c:extLst>
              <c:ext xmlns:c16="http://schemas.microsoft.com/office/drawing/2014/chart" uri="{C3380CC4-5D6E-409C-BE32-E72D297353CC}">
                <c16:uniqueId val="{00000163-E2FB-4AE2-8A53-4A9F58235BFE}"/>
              </c:ext>
            </c:extLst>
          </c:dPt>
          <c:dPt>
            <c:idx val="50"/>
            <c:bubble3D val="0"/>
            <c:extLst>
              <c:ext xmlns:c16="http://schemas.microsoft.com/office/drawing/2014/chart" uri="{C3380CC4-5D6E-409C-BE32-E72D297353CC}">
                <c16:uniqueId val="{00000164-E2FB-4AE2-8A53-4A9F58235BFE}"/>
              </c:ext>
            </c:extLst>
          </c:dPt>
          <c:dPt>
            <c:idx val="51"/>
            <c:bubble3D val="0"/>
            <c:extLst>
              <c:ext xmlns:c16="http://schemas.microsoft.com/office/drawing/2014/chart" uri="{C3380CC4-5D6E-409C-BE32-E72D297353CC}">
                <c16:uniqueId val="{00000165-E2FB-4AE2-8A53-4A9F58235BFE}"/>
              </c:ext>
            </c:extLst>
          </c:dPt>
          <c:dPt>
            <c:idx val="52"/>
            <c:bubble3D val="0"/>
            <c:extLst>
              <c:ext xmlns:c16="http://schemas.microsoft.com/office/drawing/2014/chart" uri="{C3380CC4-5D6E-409C-BE32-E72D297353CC}">
                <c16:uniqueId val="{00000166-E2FB-4AE2-8A53-4A9F58235BFE}"/>
              </c:ext>
            </c:extLst>
          </c:dPt>
          <c:dPt>
            <c:idx val="53"/>
            <c:bubble3D val="0"/>
            <c:extLst>
              <c:ext xmlns:c16="http://schemas.microsoft.com/office/drawing/2014/chart" uri="{C3380CC4-5D6E-409C-BE32-E72D297353CC}">
                <c16:uniqueId val="{00000167-E2FB-4AE2-8A53-4A9F58235BFE}"/>
              </c:ext>
            </c:extLst>
          </c:dPt>
          <c:dPt>
            <c:idx val="54"/>
            <c:bubble3D val="0"/>
            <c:extLst>
              <c:ext xmlns:c16="http://schemas.microsoft.com/office/drawing/2014/chart" uri="{C3380CC4-5D6E-409C-BE32-E72D297353CC}">
                <c16:uniqueId val="{00000168-E2FB-4AE2-8A53-4A9F58235BFE}"/>
              </c:ext>
            </c:extLst>
          </c:dPt>
          <c:dPt>
            <c:idx val="55"/>
            <c:bubble3D val="0"/>
            <c:extLst>
              <c:ext xmlns:c16="http://schemas.microsoft.com/office/drawing/2014/chart" uri="{C3380CC4-5D6E-409C-BE32-E72D297353CC}">
                <c16:uniqueId val="{00000169-E2FB-4AE2-8A53-4A9F58235BFE}"/>
              </c:ext>
            </c:extLst>
          </c:dPt>
          <c:dPt>
            <c:idx val="56"/>
            <c:bubble3D val="0"/>
            <c:extLst>
              <c:ext xmlns:c16="http://schemas.microsoft.com/office/drawing/2014/chart" uri="{C3380CC4-5D6E-409C-BE32-E72D297353CC}">
                <c16:uniqueId val="{0000016A-E2FB-4AE2-8A53-4A9F58235BFE}"/>
              </c:ext>
            </c:extLst>
          </c:dPt>
          <c:dPt>
            <c:idx val="57"/>
            <c:bubble3D val="0"/>
            <c:extLst>
              <c:ext xmlns:c16="http://schemas.microsoft.com/office/drawing/2014/chart" uri="{C3380CC4-5D6E-409C-BE32-E72D297353CC}">
                <c16:uniqueId val="{0000016B-E2FB-4AE2-8A53-4A9F58235BFE}"/>
              </c:ext>
            </c:extLst>
          </c:dPt>
          <c:dPt>
            <c:idx val="58"/>
            <c:bubble3D val="0"/>
            <c:extLst>
              <c:ext xmlns:c16="http://schemas.microsoft.com/office/drawing/2014/chart" uri="{C3380CC4-5D6E-409C-BE32-E72D297353CC}">
                <c16:uniqueId val="{0000016C-E2FB-4AE2-8A53-4A9F58235BFE}"/>
              </c:ext>
            </c:extLst>
          </c:dPt>
          <c:dPt>
            <c:idx val="59"/>
            <c:bubble3D val="0"/>
            <c:extLst>
              <c:ext xmlns:c16="http://schemas.microsoft.com/office/drawing/2014/chart" uri="{C3380CC4-5D6E-409C-BE32-E72D297353CC}">
                <c16:uniqueId val="{0000016D-E2FB-4AE2-8A53-4A9F58235BFE}"/>
              </c:ext>
            </c:extLst>
          </c:dPt>
          <c:dPt>
            <c:idx val="60"/>
            <c:bubble3D val="0"/>
            <c:extLst>
              <c:ext xmlns:c16="http://schemas.microsoft.com/office/drawing/2014/chart" uri="{C3380CC4-5D6E-409C-BE32-E72D297353CC}">
                <c16:uniqueId val="{0000016E-E2FB-4AE2-8A53-4A9F58235BFE}"/>
              </c:ext>
            </c:extLst>
          </c:dPt>
          <c:dPt>
            <c:idx val="61"/>
            <c:bubble3D val="0"/>
            <c:extLst>
              <c:ext xmlns:c16="http://schemas.microsoft.com/office/drawing/2014/chart" uri="{C3380CC4-5D6E-409C-BE32-E72D297353CC}">
                <c16:uniqueId val="{0000016F-E2FB-4AE2-8A53-4A9F58235BFE}"/>
              </c:ext>
            </c:extLst>
          </c:dPt>
          <c:dPt>
            <c:idx val="62"/>
            <c:bubble3D val="0"/>
            <c:extLst>
              <c:ext xmlns:c16="http://schemas.microsoft.com/office/drawing/2014/chart" uri="{C3380CC4-5D6E-409C-BE32-E72D297353CC}">
                <c16:uniqueId val="{00000170-E2FB-4AE2-8A53-4A9F58235BFE}"/>
              </c:ext>
            </c:extLst>
          </c:dPt>
          <c:dPt>
            <c:idx val="63"/>
            <c:bubble3D val="0"/>
            <c:extLst>
              <c:ext xmlns:c16="http://schemas.microsoft.com/office/drawing/2014/chart" uri="{C3380CC4-5D6E-409C-BE32-E72D297353CC}">
                <c16:uniqueId val="{00000171-E2FB-4AE2-8A53-4A9F58235BFE}"/>
              </c:ext>
            </c:extLst>
          </c:dPt>
          <c:dPt>
            <c:idx val="64"/>
            <c:bubble3D val="0"/>
            <c:extLst>
              <c:ext xmlns:c16="http://schemas.microsoft.com/office/drawing/2014/chart" uri="{C3380CC4-5D6E-409C-BE32-E72D297353CC}">
                <c16:uniqueId val="{00000172-E2FB-4AE2-8A53-4A9F58235BFE}"/>
              </c:ext>
            </c:extLst>
          </c:dPt>
          <c:dPt>
            <c:idx val="65"/>
            <c:bubble3D val="0"/>
            <c:extLst>
              <c:ext xmlns:c16="http://schemas.microsoft.com/office/drawing/2014/chart" uri="{C3380CC4-5D6E-409C-BE32-E72D297353CC}">
                <c16:uniqueId val="{00000173-E2FB-4AE2-8A53-4A9F58235BFE}"/>
              </c:ext>
            </c:extLst>
          </c:dPt>
          <c:dPt>
            <c:idx val="66"/>
            <c:bubble3D val="0"/>
            <c:extLst>
              <c:ext xmlns:c16="http://schemas.microsoft.com/office/drawing/2014/chart" uri="{C3380CC4-5D6E-409C-BE32-E72D297353CC}">
                <c16:uniqueId val="{00000174-E2FB-4AE2-8A53-4A9F58235BFE}"/>
              </c:ext>
            </c:extLst>
          </c:dPt>
          <c:dPt>
            <c:idx val="67"/>
            <c:bubble3D val="0"/>
            <c:extLst>
              <c:ext xmlns:c16="http://schemas.microsoft.com/office/drawing/2014/chart" uri="{C3380CC4-5D6E-409C-BE32-E72D297353CC}">
                <c16:uniqueId val="{00000175-E2FB-4AE2-8A53-4A9F58235BFE}"/>
              </c:ext>
            </c:extLst>
          </c:dPt>
          <c:dPt>
            <c:idx val="68"/>
            <c:bubble3D val="0"/>
            <c:extLst>
              <c:ext xmlns:c16="http://schemas.microsoft.com/office/drawing/2014/chart" uri="{C3380CC4-5D6E-409C-BE32-E72D297353CC}">
                <c16:uniqueId val="{00000176-E2FB-4AE2-8A53-4A9F58235BFE}"/>
              </c:ext>
            </c:extLst>
          </c:dPt>
          <c:dPt>
            <c:idx val="69"/>
            <c:bubble3D val="0"/>
            <c:extLst>
              <c:ext xmlns:c16="http://schemas.microsoft.com/office/drawing/2014/chart" uri="{C3380CC4-5D6E-409C-BE32-E72D297353CC}">
                <c16:uniqueId val="{00000177-E2FB-4AE2-8A53-4A9F58235BFE}"/>
              </c:ext>
            </c:extLst>
          </c:dPt>
          <c:dPt>
            <c:idx val="70"/>
            <c:bubble3D val="0"/>
            <c:extLst>
              <c:ext xmlns:c16="http://schemas.microsoft.com/office/drawing/2014/chart" uri="{C3380CC4-5D6E-409C-BE32-E72D297353CC}">
                <c16:uniqueId val="{00000178-E2FB-4AE2-8A53-4A9F58235BFE}"/>
              </c:ext>
            </c:extLst>
          </c:dPt>
          <c:dPt>
            <c:idx val="71"/>
            <c:bubble3D val="0"/>
            <c:extLst>
              <c:ext xmlns:c16="http://schemas.microsoft.com/office/drawing/2014/chart" uri="{C3380CC4-5D6E-409C-BE32-E72D297353CC}">
                <c16:uniqueId val="{00000179-E2FB-4AE2-8A53-4A9F58235BFE}"/>
              </c:ext>
            </c:extLst>
          </c:dPt>
          <c:dPt>
            <c:idx val="72"/>
            <c:bubble3D val="0"/>
            <c:extLst>
              <c:ext xmlns:c16="http://schemas.microsoft.com/office/drawing/2014/chart" uri="{C3380CC4-5D6E-409C-BE32-E72D297353CC}">
                <c16:uniqueId val="{0000017A-E2FB-4AE2-8A53-4A9F58235BFE}"/>
              </c:ext>
            </c:extLst>
          </c:dPt>
          <c:dPt>
            <c:idx val="73"/>
            <c:bubble3D val="0"/>
            <c:extLst>
              <c:ext xmlns:c16="http://schemas.microsoft.com/office/drawing/2014/chart" uri="{C3380CC4-5D6E-409C-BE32-E72D297353CC}">
                <c16:uniqueId val="{0000017B-E2FB-4AE2-8A53-4A9F58235BFE}"/>
              </c:ext>
            </c:extLst>
          </c:dPt>
          <c:dPt>
            <c:idx val="74"/>
            <c:bubble3D val="0"/>
            <c:extLst>
              <c:ext xmlns:c16="http://schemas.microsoft.com/office/drawing/2014/chart" uri="{C3380CC4-5D6E-409C-BE32-E72D297353CC}">
                <c16:uniqueId val="{0000017C-E2FB-4AE2-8A53-4A9F58235BFE}"/>
              </c:ext>
            </c:extLst>
          </c:dPt>
          <c:dPt>
            <c:idx val="75"/>
            <c:bubble3D val="0"/>
            <c:extLst>
              <c:ext xmlns:c16="http://schemas.microsoft.com/office/drawing/2014/chart" uri="{C3380CC4-5D6E-409C-BE32-E72D297353CC}">
                <c16:uniqueId val="{0000017D-E2FB-4AE2-8A53-4A9F58235BFE}"/>
              </c:ext>
            </c:extLst>
          </c:dPt>
          <c:dPt>
            <c:idx val="76"/>
            <c:bubble3D val="0"/>
            <c:extLst>
              <c:ext xmlns:c16="http://schemas.microsoft.com/office/drawing/2014/chart" uri="{C3380CC4-5D6E-409C-BE32-E72D297353CC}">
                <c16:uniqueId val="{0000017E-E2FB-4AE2-8A53-4A9F58235BFE}"/>
              </c:ext>
            </c:extLst>
          </c:dPt>
          <c:dPt>
            <c:idx val="77"/>
            <c:bubble3D val="0"/>
            <c:extLst>
              <c:ext xmlns:c16="http://schemas.microsoft.com/office/drawing/2014/chart" uri="{C3380CC4-5D6E-409C-BE32-E72D297353CC}">
                <c16:uniqueId val="{0000017F-E2FB-4AE2-8A53-4A9F58235BFE}"/>
              </c:ext>
            </c:extLst>
          </c:dPt>
          <c:dPt>
            <c:idx val="78"/>
            <c:bubble3D val="0"/>
            <c:extLst>
              <c:ext xmlns:c16="http://schemas.microsoft.com/office/drawing/2014/chart" uri="{C3380CC4-5D6E-409C-BE32-E72D297353CC}">
                <c16:uniqueId val="{00000180-E2FB-4AE2-8A53-4A9F58235BFE}"/>
              </c:ext>
            </c:extLst>
          </c:dPt>
          <c:dPt>
            <c:idx val="79"/>
            <c:bubble3D val="0"/>
            <c:extLst>
              <c:ext xmlns:c16="http://schemas.microsoft.com/office/drawing/2014/chart" uri="{C3380CC4-5D6E-409C-BE32-E72D297353CC}">
                <c16:uniqueId val="{00000181-E2FB-4AE2-8A53-4A9F58235BFE}"/>
              </c:ext>
            </c:extLst>
          </c:dPt>
          <c:dPt>
            <c:idx val="80"/>
            <c:bubble3D val="0"/>
            <c:extLst>
              <c:ext xmlns:c16="http://schemas.microsoft.com/office/drawing/2014/chart" uri="{C3380CC4-5D6E-409C-BE32-E72D297353CC}">
                <c16:uniqueId val="{00000182-E2FB-4AE2-8A53-4A9F58235BFE}"/>
              </c:ext>
            </c:extLst>
          </c:dPt>
          <c:dPt>
            <c:idx val="81"/>
            <c:bubble3D val="0"/>
            <c:extLst>
              <c:ext xmlns:c16="http://schemas.microsoft.com/office/drawing/2014/chart" uri="{C3380CC4-5D6E-409C-BE32-E72D297353CC}">
                <c16:uniqueId val="{00000183-E2FB-4AE2-8A53-4A9F58235BFE}"/>
              </c:ext>
            </c:extLst>
          </c:dPt>
          <c:dPt>
            <c:idx val="82"/>
            <c:bubble3D val="0"/>
            <c:extLst>
              <c:ext xmlns:c16="http://schemas.microsoft.com/office/drawing/2014/chart" uri="{C3380CC4-5D6E-409C-BE32-E72D297353CC}">
                <c16:uniqueId val="{00000184-E2FB-4AE2-8A53-4A9F58235BFE}"/>
              </c:ext>
            </c:extLst>
          </c:dPt>
          <c:dPt>
            <c:idx val="83"/>
            <c:bubble3D val="0"/>
            <c:extLst>
              <c:ext xmlns:c16="http://schemas.microsoft.com/office/drawing/2014/chart" uri="{C3380CC4-5D6E-409C-BE32-E72D297353CC}">
                <c16:uniqueId val="{00000185-E2FB-4AE2-8A53-4A9F58235BFE}"/>
              </c:ext>
            </c:extLst>
          </c:dPt>
          <c:dPt>
            <c:idx val="84"/>
            <c:bubble3D val="0"/>
            <c:extLst>
              <c:ext xmlns:c16="http://schemas.microsoft.com/office/drawing/2014/chart" uri="{C3380CC4-5D6E-409C-BE32-E72D297353CC}">
                <c16:uniqueId val="{00000186-E2FB-4AE2-8A53-4A9F58235BFE}"/>
              </c:ext>
            </c:extLst>
          </c:dPt>
          <c:dPt>
            <c:idx val="85"/>
            <c:bubble3D val="0"/>
            <c:extLst>
              <c:ext xmlns:c16="http://schemas.microsoft.com/office/drawing/2014/chart" uri="{C3380CC4-5D6E-409C-BE32-E72D297353CC}">
                <c16:uniqueId val="{00000187-E2FB-4AE2-8A53-4A9F58235BFE}"/>
              </c:ext>
            </c:extLst>
          </c:dPt>
          <c:dPt>
            <c:idx val="86"/>
            <c:bubble3D val="0"/>
            <c:extLst>
              <c:ext xmlns:c16="http://schemas.microsoft.com/office/drawing/2014/chart" uri="{C3380CC4-5D6E-409C-BE32-E72D297353CC}">
                <c16:uniqueId val="{00000188-E2FB-4AE2-8A53-4A9F58235BFE}"/>
              </c:ext>
            </c:extLst>
          </c:dPt>
          <c:dPt>
            <c:idx val="87"/>
            <c:bubble3D val="0"/>
            <c:extLst>
              <c:ext xmlns:c16="http://schemas.microsoft.com/office/drawing/2014/chart" uri="{C3380CC4-5D6E-409C-BE32-E72D297353CC}">
                <c16:uniqueId val="{00000189-E2FB-4AE2-8A53-4A9F58235BFE}"/>
              </c:ext>
            </c:extLst>
          </c:dPt>
          <c:dPt>
            <c:idx val="88"/>
            <c:bubble3D val="0"/>
            <c:extLst>
              <c:ext xmlns:c16="http://schemas.microsoft.com/office/drawing/2014/chart" uri="{C3380CC4-5D6E-409C-BE32-E72D297353CC}">
                <c16:uniqueId val="{0000018A-E2FB-4AE2-8A53-4A9F58235BFE}"/>
              </c:ext>
            </c:extLst>
          </c:dPt>
          <c:dPt>
            <c:idx val="89"/>
            <c:bubble3D val="0"/>
            <c:extLst>
              <c:ext xmlns:c16="http://schemas.microsoft.com/office/drawing/2014/chart" uri="{C3380CC4-5D6E-409C-BE32-E72D297353CC}">
                <c16:uniqueId val="{0000018B-E2FB-4AE2-8A53-4A9F58235BFE}"/>
              </c:ext>
            </c:extLst>
          </c:dPt>
          <c:dPt>
            <c:idx val="90"/>
            <c:bubble3D val="0"/>
            <c:extLst>
              <c:ext xmlns:c16="http://schemas.microsoft.com/office/drawing/2014/chart" uri="{C3380CC4-5D6E-409C-BE32-E72D297353CC}">
                <c16:uniqueId val="{0000018C-E2FB-4AE2-8A53-4A9F58235BFE}"/>
              </c:ext>
            </c:extLst>
          </c:dPt>
          <c:dPt>
            <c:idx val="91"/>
            <c:bubble3D val="0"/>
            <c:extLst>
              <c:ext xmlns:c16="http://schemas.microsoft.com/office/drawing/2014/chart" uri="{C3380CC4-5D6E-409C-BE32-E72D297353CC}">
                <c16:uniqueId val="{0000018D-E2FB-4AE2-8A53-4A9F58235BFE}"/>
              </c:ext>
            </c:extLst>
          </c:dPt>
          <c:dPt>
            <c:idx val="92"/>
            <c:bubble3D val="0"/>
            <c:extLst>
              <c:ext xmlns:c16="http://schemas.microsoft.com/office/drawing/2014/chart" uri="{C3380CC4-5D6E-409C-BE32-E72D297353CC}">
                <c16:uniqueId val="{0000018E-E2FB-4AE2-8A53-4A9F58235BFE}"/>
              </c:ext>
            </c:extLst>
          </c:dPt>
          <c:dPt>
            <c:idx val="93"/>
            <c:bubble3D val="0"/>
            <c:extLst>
              <c:ext xmlns:c16="http://schemas.microsoft.com/office/drawing/2014/chart" uri="{C3380CC4-5D6E-409C-BE32-E72D297353CC}">
                <c16:uniqueId val="{0000018F-E2FB-4AE2-8A53-4A9F58235BFE}"/>
              </c:ext>
            </c:extLst>
          </c:dPt>
          <c:dPt>
            <c:idx val="94"/>
            <c:bubble3D val="0"/>
            <c:extLst>
              <c:ext xmlns:c16="http://schemas.microsoft.com/office/drawing/2014/chart" uri="{C3380CC4-5D6E-409C-BE32-E72D297353CC}">
                <c16:uniqueId val="{00000190-E2FB-4AE2-8A53-4A9F58235BFE}"/>
              </c:ext>
            </c:extLst>
          </c:dPt>
          <c:dPt>
            <c:idx val="95"/>
            <c:bubble3D val="0"/>
            <c:extLst>
              <c:ext xmlns:c16="http://schemas.microsoft.com/office/drawing/2014/chart" uri="{C3380CC4-5D6E-409C-BE32-E72D297353CC}">
                <c16:uniqueId val="{00000191-E2FB-4AE2-8A53-4A9F58235BFE}"/>
              </c:ext>
            </c:extLst>
          </c:dPt>
          <c:dPt>
            <c:idx val="96"/>
            <c:bubble3D val="0"/>
            <c:extLst>
              <c:ext xmlns:c16="http://schemas.microsoft.com/office/drawing/2014/chart" uri="{C3380CC4-5D6E-409C-BE32-E72D297353CC}">
                <c16:uniqueId val="{00000192-E2FB-4AE2-8A53-4A9F58235BFE}"/>
              </c:ext>
            </c:extLst>
          </c:dPt>
          <c:dPt>
            <c:idx val="97"/>
            <c:bubble3D val="0"/>
            <c:extLst>
              <c:ext xmlns:c16="http://schemas.microsoft.com/office/drawing/2014/chart" uri="{C3380CC4-5D6E-409C-BE32-E72D297353CC}">
                <c16:uniqueId val="{00000193-E2FB-4AE2-8A53-4A9F58235BFE}"/>
              </c:ext>
            </c:extLst>
          </c:dPt>
          <c:dPt>
            <c:idx val="98"/>
            <c:bubble3D val="0"/>
            <c:extLst>
              <c:ext xmlns:c16="http://schemas.microsoft.com/office/drawing/2014/chart" uri="{C3380CC4-5D6E-409C-BE32-E72D297353CC}">
                <c16:uniqueId val="{00000194-E2FB-4AE2-8A53-4A9F58235BFE}"/>
              </c:ext>
            </c:extLst>
          </c:dPt>
          <c:dPt>
            <c:idx val="99"/>
            <c:bubble3D val="0"/>
            <c:extLst>
              <c:ext xmlns:c16="http://schemas.microsoft.com/office/drawing/2014/chart" uri="{C3380CC4-5D6E-409C-BE32-E72D297353CC}">
                <c16:uniqueId val="{00000195-E2FB-4AE2-8A53-4A9F58235BFE}"/>
              </c:ext>
            </c:extLst>
          </c:dPt>
          <c:dPt>
            <c:idx val="100"/>
            <c:bubble3D val="0"/>
            <c:extLst>
              <c:ext xmlns:c16="http://schemas.microsoft.com/office/drawing/2014/chart" uri="{C3380CC4-5D6E-409C-BE32-E72D297353CC}">
                <c16:uniqueId val="{00000196-E2FB-4AE2-8A53-4A9F58235BFE}"/>
              </c:ext>
            </c:extLst>
          </c:dPt>
          <c:dPt>
            <c:idx val="101"/>
            <c:bubble3D val="0"/>
            <c:extLst>
              <c:ext xmlns:c16="http://schemas.microsoft.com/office/drawing/2014/chart" uri="{C3380CC4-5D6E-409C-BE32-E72D297353CC}">
                <c16:uniqueId val="{00000197-E2FB-4AE2-8A53-4A9F58235BFE}"/>
              </c:ext>
            </c:extLst>
          </c:dPt>
          <c:dPt>
            <c:idx val="102"/>
            <c:bubble3D val="0"/>
            <c:extLst>
              <c:ext xmlns:c16="http://schemas.microsoft.com/office/drawing/2014/chart" uri="{C3380CC4-5D6E-409C-BE32-E72D297353CC}">
                <c16:uniqueId val="{00000198-E2FB-4AE2-8A53-4A9F58235BFE}"/>
              </c:ext>
            </c:extLst>
          </c:dPt>
          <c:dPt>
            <c:idx val="103"/>
            <c:bubble3D val="0"/>
            <c:extLst>
              <c:ext xmlns:c16="http://schemas.microsoft.com/office/drawing/2014/chart" uri="{C3380CC4-5D6E-409C-BE32-E72D297353CC}">
                <c16:uniqueId val="{00000199-E2FB-4AE2-8A53-4A9F58235BFE}"/>
              </c:ext>
            </c:extLst>
          </c:dPt>
          <c:dPt>
            <c:idx val="104"/>
            <c:bubble3D val="0"/>
            <c:extLst>
              <c:ext xmlns:c16="http://schemas.microsoft.com/office/drawing/2014/chart" uri="{C3380CC4-5D6E-409C-BE32-E72D297353CC}">
                <c16:uniqueId val="{0000019A-E2FB-4AE2-8A53-4A9F58235BFE}"/>
              </c:ext>
            </c:extLst>
          </c:dPt>
          <c:dPt>
            <c:idx val="105"/>
            <c:bubble3D val="0"/>
            <c:extLst>
              <c:ext xmlns:c16="http://schemas.microsoft.com/office/drawing/2014/chart" uri="{C3380CC4-5D6E-409C-BE32-E72D297353CC}">
                <c16:uniqueId val="{0000019B-E2FB-4AE2-8A53-4A9F58235BFE}"/>
              </c:ext>
            </c:extLst>
          </c:dPt>
          <c:dPt>
            <c:idx val="106"/>
            <c:bubble3D val="0"/>
            <c:extLst>
              <c:ext xmlns:c16="http://schemas.microsoft.com/office/drawing/2014/chart" uri="{C3380CC4-5D6E-409C-BE32-E72D297353CC}">
                <c16:uniqueId val="{0000019C-E2FB-4AE2-8A53-4A9F58235BFE}"/>
              </c:ext>
            </c:extLst>
          </c:dPt>
          <c:dPt>
            <c:idx val="107"/>
            <c:bubble3D val="0"/>
            <c:extLst>
              <c:ext xmlns:c16="http://schemas.microsoft.com/office/drawing/2014/chart" uri="{C3380CC4-5D6E-409C-BE32-E72D297353CC}">
                <c16:uniqueId val="{0000019D-E2FB-4AE2-8A53-4A9F58235BFE}"/>
              </c:ext>
            </c:extLst>
          </c:dPt>
          <c:dPt>
            <c:idx val="108"/>
            <c:bubble3D val="0"/>
            <c:extLst>
              <c:ext xmlns:c16="http://schemas.microsoft.com/office/drawing/2014/chart" uri="{C3380CC4-5D6E-409C-BE32-E72D297353CC}">
                <c16:uniqueId val="{0000019E-E2FB-4AE2-8A53-4A9F58235BFE}"/>
              </c:ext>
            </c:extLst>
          </c:dPt>
          <c:dPt>
            <c:idx val="109"/>
            <c:bubble3D val="0"/>
            <c:extLst>
              <c:ext xmlns:c16="http://schemas.microsoft.com/office/drawing/2014/chart" uri="{C3380CC4-5D6E-409C-BE32-E72D297353CC}">
                <c16:uniqueId val="{0000019F-E2FB-4AE2-8A53-4A9F58235BFE}"/>
              </c:ext>
            </c:extLst>
          </c:dPt>
          <c:dPt>
            <c:idx val="110"/>
            <c:bubble3D val="0"/>
            <c:extLst>
              <c:ext xmlns:c16="http://schemas.microsoft.com/office/drawing/2014/chart" uri="{C3380CC4-5D6E-409C-BE32-E72D297353CC}">
                <c16:uniqueId val="{000001A0-E2FB-4AE2-8A53-4A9F58235BFE}"/>
              </c:ext>
            </c:extLst>
          </c:dPt>
          <c:dPt>
            <c:idx val="111"/>
            <c:bubble3D val="0"/>
            <c:extLst>
              <c:ext xmlns:c16="http://schemas.microsoft.com/office/drawing/2014/chart" uri="{C3380CC4-5D6E-409C-BE32-E72D297353CC}">
                <c16:uniqueId val="{000001A1-E2FB-4AE2-8A53-4A9F58235BFE}"/>
              </c:ext>
            </c:extLst>
          </c:dPt>
          <c:dPt>
            <c:idx val="112"/>
            <c:bubble3D val="0"/>
            <c:extLst>
              <c:ext xmlns:c16="http://schemas.microsoft.com/office/drawing/2014/chart" uri="{C3380CC4-5D6E-409C-BE32-E72D297353CC}">
                <c16:uniqueId val="{000001A2-E2FB-4AE2-8A53-4A9F58235BFE}"/>
              </c:ext>
            </c:extLst>
          </c:dPt>
          <c:dPt>
            <c:idx val="113"/>
            <c:bubble3D val="0"/>
            <c:extLst>
              <c:ext xmlns:c16="http://schemas.microsoft.com/office/drawing/2014/chart" uri="{C3380CC4-5D6E-409C-BE32-E72D297353CC}">
                <c16:uniqueId val="{000001A3-E2FB-4AE2-8A53-4A9F58235BFE}"/>
              </c:ext>
            </c:extLst>
          </c:dPt>
          <c:dPt>
            <c:idx val="114"/>
            <c:bubble3D val="0"/>
            <c:extLst>
              <c:ext xmlns:c16="http://schemas.microsoft.com/office/drawing/2014/chart" uri="{C3380CC4-5D6E-409C-BE32-E72D297353CC}">
                <c16:uniqueId val="{000001A4-E2FB-4AE2-8A53-4A9F58235BFE}"/>
              </c:ext>
            </c:extLst>
          </c:dPt>
          <c:dPt>
            <c:idx val="115"/>
            <c:bubble3D val="0"/>
            <c:extLst>
              <c:ext xmlns:c16="http://schemas.microsoft.com/office/drawing/2014/chart" uri="{C3380CC4-5D6E-409C-BE32-E72D297353CC}">
                <c16:uniqueId val="{000001A5-E2FB-4AE2-8A53-4A9F58235BFE}"/>
              </c:ext>
            </c:extLst>
          </c:dPt>
          <c:dPt>
            <c:idx val="116"/>
            <c:bubble3D val="0"/>
            <c:extLst>
              <c:ext xmlns:c16="http://schemas.microsoft.com/office/drawing/2014/chart" uri="{C3380CC4-5D6E-409C-BE32-E72D297353CC}">
                <c16:uniqueId val="{000001A6-E2FB-4AE2-8A53-4A9F58235BFE}"/>
              </c:ext>
            </c:extLst>
          </c:dPt>
          <c:dPt>
            <c:idx val="117"/>
            <c:bubble3D val="0"/>
            <c:extLst>
              <c:ext xmlns:c16="http://schemas.microsoft.com/office/drawing/2014/chart" uri="{C3380CC4-5D6E-409C-BE32-E72D297353CC}">
                <c16:uniqueId val="{000001A7-E2FB-4AE2-8A53-4A9F58235BFE}"/>
              </c:ext>
            </c:extLst>
          </c:dPt>
          <c:dPt>
            <c:idx val="118"/>
            <c:bubble3D val="0"/>
            <c:extLst>
              <c:ext xmlns:c16="http://schemas.microsoft.com/office/drawing/2014/chart" uri="{C3380CC4-5D6E-409C-BE32-E72D297353CC}">
                <c16:uniqueId val="{000001A8-E2FB-4AE2-8A53-4A9F58235BFE}"/>
              </c:ext>
            </c:extLst>
          </c:dPt>
          <c:dPt>
            <c:idx val="119"/>
            <c:bubble3D val="0"/>
            <c:extLst>
              <c:ext xmlns:c16="http://schemas.microsoft.com/office/drawing/2014/chart" uri="{C3380CC4-5D6E-409C-BE32-E72D297353CC}">
                <c16:uniqueId val="{000001A9-E2FB-4AE2-8A53-4A9F58235BFE}"/>
              </c:ext>
            </c:extLst>
          </c:dPt>
          <c:dPt>
            <c:idx val="120"/>
            <c:bubble3D val="0"/>
            <c:extLst>
              <c:ext xmlns:c16="http://schemas.microsoft.com/office/drawing/2014/chart" uri="{C3380CC4-5D6E-409C-BE32-E72D297353CC}">
                <c16:uniqueId val="{000001AA-E2FB-4AE2-8A53-4A9F58235BFE}"/>
              </c:ext>
            </c:extLst>
          </c:dPt>
          <c:dPt>
            <c:idx val="121"/>
            <c:bubble3D val="0"/>
            <c:extLst>
              <c:ext xmlns:c16="http://schemas.microsoft.com/office/drawing/2014/chart" uri="{C3380CC4-5D6E-409C-BE32-E72D297353CC}">
                <c16:uniqueId val="{000001AB-E2FB-4AE2-8A53-4A9F58235BFE}"/>
              </c:ext>
            </c:extLst>
          </c:dPt>
          <c:dPt>
            <c:idx val="122"/>
            <c:bubble3D val="0"/>
            <c:extLst>
              <c:ext xmlns:c16="http://schemas.microsoft.com/office/drawing/2014/chart" uri="{C3380CC4-5D6E-409C-BE32-E72D297353CC}">
                <c16:uniqueId val="{000001AC-E2FB-4AE2-8A53-4A9F58235BFE}"/>
              </c:ext>
            </c:extLst>
          </c:dPt>
          <c:dPt>
            <c:idx val="123"/>
            <c:bubble3D val="0"/>
            <c:extLst>
              <c:ext xmlns:c16="http://schemas.microsoft.com/office/drawing/2014/chart" uri="{C3380CC4-5D6E-409C-BE32-E72D297353CC}">
                <c16:uniqueId val="{000001AD-E2FB-4AE2-8A53-4A9F58235BFE}"/>
              </c:ext>
            </c:extLst>
          </c:dPt>
          <c:dPt>
            <c:idx val="124"/>
            <c:bubble3D val="0"/>
            <c:extLst>
              <c:ext xmlns:c16="http://schemas.microsoft.com/office/drawing/2014/chart" uri="{C3380CC4-5D6E-409C-BE32-E72D297353CC}">
                <c16:uniqueId val="{000001AE-E2FB-4AE2-8A53-4A9F58235BFE}"/>
              </c:ext>
            </c:extLst>
          </c:dPt>
          <c:dPt>
            <c:idx val="125"/>
            <c:bubble3D val="0"/>
            <c:extLst>
              <c:ext xmlns:c16="http://schemas.microsoft.com/office/drawing/2014/chart" uri="{C3380CC4-5D6E-409C-BE32-E72D297353CC}">
                <c16:uniqueId val="{000001AF-E2FB-4AE2-8A53-4A9F58235BFE}"/>
              </c:ext>
            </c:extLst>
          </c:dPt>
          <c:dPt>
            <c:idx val="126"/>
            <c:bubble3D val="0"/>
            <c:extLst>
              <c:ext xmlns:c16="http://schemas.microsoft.com/office/drawing/2014/chart" uri="{C3380CC4-5D6E-409C-BE32-E72D297353CC}">
                <c16:uniqueId val="{000001B0-E2FB-4AE2-8A53-4A9F58235BFE}"/>
              </c:ext>
            </c:extLst>
          </c:dPt>
          <c:dPt>
            <c:idx val="127"/>
            <c:bubble3D val="0"/>
            <c:extLst>
              <c:ext xmlns:c16="http://schemas.microsoft.com/office/drawing/2014/chart" uri="{C3380CC4-5D6E-409C-BE32-E72D297353CC}">
                <c16:uniqueId val="{000001B1-E2FB-4AE2-8A53-4A9F58235BFE}"/>
              </c:ext>
            </c:extLst>
          </c:dPt>
          <c:dPt>
            <c:idx val="128"/>
            <c:bubble3D val="0"/>
            <c:extLst>
              <c:ext xmlns:c16="http://schemas.microsoft.com/office/drawing/2014/chart" uri="{C3380CC4-5D6E-409C-BE32-E72D297353CC}">
                <c16:uniqueId val="{000001B2-E2FB-4AE2-8A53-4A9F58235BFE}"/>
              </c:ext>
            </c:extLst>
          </c:dPt>
          <c:dPt>
            <c:idx val="129"/>
            <c:bubble3D val="0"/>
            <c:extLst>
              <c:ext xmlns:c16="http://schemas.microsoft.com/office/drawing/2014/chart" uri="{C3380CC4-5D6E-409C-BE32-E72D297353CC}">
                <c16:uniqueId val="{000001B3-E2FB-4AE2-8A53-4A9F58235BFE}"/>
              </c:ext>
            </c:extLst>
          </c:dPt>
          <c:dPt>
            <c:idx val="130"/>
            <c:bubble3D val="0"/>
            <c:extLst>
              <c:ext xmlns:c16="http://schemas.microsoft.com/office/drawing/2014/chart" uri="{C3380CC4-5D6E-409C-BE32-E72D297353CC}">
                <c16:uniqueId val="{000001B4-E2FB-4AE2-8A53-4A9F58235BFE}"/>
              </c:ext>
            </c:extLst>
          </c:dPt>
          <c:dPt>
            <c:idx val="131"/>
            <c:bubble3D val="0"/>
            <c:extLst>
              <c:ext xmlns:c16="http://schemas.microsoft.com/office/drawing/2014/chart" uri="{C3380CC4-5D6E-409C-BE32-E72D297353CC}">
                <c16:uniqueId val="{000001B5-E2FB-4AE2-8A53-4A9F58235BFE}"/>
              </c:ext>
            </c:extLst>
          </c:dPt>
          <c:dPt>
            <c:idx val="132"/>
            <c:bubble3D val="0"/>
            <c:extLst>
              <c:ext xmlns:c16="http://schemas.microsoft.com/office/drawing/2014/chart" uri="{C3380CC4-5D6E-409C-BE32-E72D297353CC}">
                <c16:uniqueId val="{000001B6-E2FB-4AE2-8A53-4A9F58235BFE}"/>
              </c:ext>
            </c:extLst>
          </c:dPt>
          <c:dPt>
            <c:idx val="133"/>
            <c:bubble3D val="0"/>
            <c:extLst>
              <c:ext xmlns:c16="http://schemas.microsoft.com/office/drawing/2014/chart" uri="{C3380CC4-5D6E-409C-BE32-E72D297353CC}">
                <c16:uniqueId val="{000001B7-E2FB-4AE2-8A53-4A9F58235BFE}"/>
              </c:ext>
            </c:extLst>
          </c:dPt>
          <c:dPt>
            <c:idx val="134"/>
            <c:bubble3D val="0"/>
            <c:extLst>
              <c:ext xmlns:c16="http://schemas.microsoft.com/office/drawing/2014/chart" uri="{C3380CC4-5D6E-409C-BE32-E72D297353CC}">
                <c16:uniqueId val="{000001B8-E2FB-4AE2-8A53-4A9F58235BFE}"/>
              </c:ext>
            </c:extLst>
          </c:dPt>
          <c:dPt>
            <c:idx val="135"/>
            <c:bubble3D val="0"/>
            <c:extLst>
              <c:ext xmlns:c16="http://schemas.microsoft.com/office/drawing/2014/chart" uri="{C3380CC4-5D6E-409C-BE32-E72D297353CC}">
                <c16:uniqueId val="{000001B9-E2FB-4AE2-8A53-4A9F58235BFE}"/>
              </c:ext>
            </c:extLst>
          </c:dPt>
          <c:dPt>
            <c:idx val="136"/>
            <c:bubble3D val="0"/>
            <c:extLst>
              <c:ext xmlns:c16="http://schemas.microsoft.com/office/drawing/2014/chart" uri="{C3380CC4-5D6E-409C-BE32-E72D297353CC}">
                <c16:uniqueId val="{000001BA-E2FB-4AE2-8A53-4A9F58235BFE}"/>
              </c:ext>
            </c:extLst>
          </c:dPt>
          <c:dPt>
            <c:idx val="137"/>
            <c:bubble3D val="0"/>
            <c:extLst>
              <c:ext xmlns:c16="http://schemas.microsoft.com/office/drawing/2014/chart" uri="{C3380CC4-5D6E-409C-BE32-E72D297353CC}">
                <c16:uniqueId val="{000001BB-E2FB-4AE2-8A53-4A9F58235BFE}"/>
              </c:ext>
            </c:extLst>
          </c:dPt>
          <c:dPt>
            <c:idx val="138"/>
            <c:bubble3D val="0"/>
            <c:extLst>
              <c:ext xmlns:c16="http://schemas.microsoft.com/office/drawing/2014/chart" uri="{C3380CC4-5D6E-409C-BE32-E72D297353CC}">
                <c16:uniqueId val="{000001BC-E2FB-4AE2-8A53-4A9F58235BFE}"/>
              </c:ext>
            </c:extLst>
          </c:dPt>
          <c:dPt>
            <c:idx val="139"/>
            <c:bubble3D val="0"/>
            <c:extLst>
              <c:ext xmlns:c16="http://schemas.microsoft.com/office/drawing/2014/chart" uri="{C3380CC4-5D6E-409C-BE32-E72D297353CC}">
                <c16:uniqueId val="{000001BD-E2FB-4AE2-8A53-4A9F58235BFE}"/>
              </c:ext>
            </c:extLst>
          </c:dPt>
          <c:dPt>
            <c:idx val="140"/>
            <c:bubble3D val="0"/>
            <c:extLst>
              <c:ext xmlns:c16="http://schemas.microsoft.com/office/drawing/2014/chart" uri="{C3380CC4-5D6E-409C-BE32-E72D297353CC}">
                <c16:uniqueId val="{000001BE-E2FB-4AE2-8A53-4A9F58235BFE}"/>
              </c:ext>
            </c:extLst>
          </c:dPt>
          <c:dPt>
            <c:idx val="141"/>
            <c:bubble3D val="0"/>
            <c:extLst>
              <c:ext xmlns:c16="http://schemas.microsoft.com/office/drawing/2014/chart" uri="{C3380CC4-5D6E-409C-BE32-E72D297353CC}">
                <c16:uniqueId val="{000001BF-E2FB-4AE2-8A53-4A9F58235BFE}"/>
              </c:ext>
            </c:extLst>
          </c:dPt>
          <c:dPt>
            <c:idx val="142"/>
            <c:bubble3D val="0"/>
            <c:extLst>
              <c:ext xmlns:c16="http://schemas.microsoft.com/office/drawing/2014/chart" uri="{C3380CC4-5D6E-409C-BE32-E72D297353CC}">
                <c16:uniqueId val="{000001C0-E2FB-4AE2-8A53-4A9F58235BFE}"/>
              </c:ext>
            </c:extLst>
          </c:dPt>
          <c:dPt>
            <c:idx val="143"/>
            <c:bubble3D val="0"/>
            <c:extLst>
              <c:ext xmlns:c16="http://schemas.microsoft.com/office/drawing/2014/chart" uri="{C3380CC4-5D6E-409C-BE32-E72D297353CC}">
                <c16:uniqueId val="{000001C1-E2FB-4AE2-8A53-4A9F58235BFE}"/>
              </c:ext>
            </c:extLst>
          </c:dPt>
          <c:dPt>
            <c:idx val="144"/>
            <c:bubble3D val="0"/>
            <c:extLst>
              <c:ext xmlns:c16="http://schemas.microsoft.com/office/drawing/2014/chart" uri="{C3380CC4-5D6E-409C-BE32-E72D297353CC}">
                <c16:uniqueId val="{000001C2-E2FB-4AE2-8A53-4A9F58235BFE}"/>
              </c:ext>
            </c:extLst>
          </c:dPt>
          <c:dPt>
            <c:idx val="145"/>
            <c:bubble3D val="0"/>
            <c:extLst>
              <c:ext xmlns:c16="http://schemas.microsoft.com/office/drawing/2014/chart" uri="{C3380CC4-5D6E-409C-BE32-E72D297353CC}">
                <c16:uniqueId val="{000001C3-E2FB-4AE2-8A53-4A9F58235BFE}"/>
              </c:ext>
            </c:extLst>
          </c:dPt>
          <c:dPt>
            <c:idx val="146"/>
            <c:bubble3D val="0"/>
            <c:extLst>
              <c:ext xmlns:c16="http://schemas.microsoft.com/office/drawing/2014/chart" uri="{C3380CC4-5D6E-409C-BE32-E72D297353CC}">
                <c16:uniqueId val="{000001C4-E2FB-4AE2-8A53-4A9F58235BFE}"/>
              </c:ext>
            </c:extLst>
          </c:dPt>
          <c:dPt>
            <c:idx val="147"/>
            <c:bubble3D val="0"/>
            <c:extLst>
              <c:ext xmlns:c16="http://schemas.microsoft.com/office/drawing/2014/chart" uri="{C3380CC4-5D6E-409C-BE32-E72D297353CC}">
                <c16:uniqueId val="{000001C5-E2FB-4AE2-8A53-4A9F58235BFE}"/>
              </c:ext>
            </c:extLst>
          </c:dPt>
          <c:dPt>
            <c:idx val="148"/>
            <c:bubble3D val="0"/>
            <c:extLst>
              <c:ext xmlns:c16="http://schemas.microsoft.com/office/drawing/2014/chart" uri="{C3380CC4-5D6E-409C-BE32-E72D297353CC}">
                <c16:uniqueId val="{000001C6-E2FB-4AE2-8A53-4A9F58235BFE}"/>
              </c:ext>
            </c:extLst>
          </c:dPt>
          <c:dPt>
            <c:idx val="149"/>
            <c:bubble3D val="0"/>
            <c:extLst>
              <c:ext xmlns:c16="http://schemas.microsoft.com/office/drawing/2014/chart" uri="{C3380CC4-5D6E-409C-BE32-E72D297353CC}">
                <c16:uniqueId val="{000001C7-E2FB-4AE2-8A53-4A9F58235BFE}"/>
              </c:ext>
            </c:extLst>
          </c:dPt>
          <c:dPt>
            <c:idx val="150"/>
            <c:bubble3D val="0"/>
            <c:extLst>
              <c:ext xmlns:c16="http://schemas.microsoft.com/office/drawing/2014/chart" uri="{C3380CC4-5D6E-409C-BE32-E72D297353CC}">
                <c16:uniqueId val="{000001C8-E2FB-4AE2-8A53-4A9F58235BFE}"/>
              </c:ext>
            </c:extLst>
          </c:dPt>
          <c:xVal>
            <c:numRef>
              <c:f>data!$H$3:$H$4</c:f>
              <c:numCache>
                <c:formatCode>0.00</c:formatCode>
                <c:ptCount val="2"/>
                <c:pt idx="0">
                  <c:v>0</c:v>
                </c:pt>
                <c:pt idx="1">
                  <c:v>100</c:v>
                </c:pt>
              </c:numCache>
            </c:numRef>
          </c:xVal>
          <c:yVal>
            <c:numRef>
              <c:f>data!$K$3:$K$4</c:f>
              <c:numCache>
                <c:formatCode>0.00</c:formatCode>
                <c:ptCount val="2"/>
                <c:pt idx="0">
                  <c:v>74.386297261030862</c:v>
                </c:pt>
                <c:pt idx="1">
                  <c:v>74.386297261030862</c:v>
                </c:pt>
              </c:numCache>
            </c:numRef>
          </c:yVal>
          <c:smooth val="0"/>
          <c:extLst>
            <c:ext xmlns:c16="http://schemas.microsoft.com/office/drawing/2014/chart" uri="{C3380CC4-5D6E-409C-BE32-E72D297353CC}">
              <c16:uniqueId val="{000001C9-E2FB-4AE2-8A53-4A9F58235BFE}"/>
            </c:ext>
          </c:extLst>
        </c:ser>
        <c:ser>
          <c:idx val="4"/>
          <c:order val="4"/>
          <c:tx>
            <c:strRef>
              <c:f>data!$T$2</c:f>
              <c:strCache>
                <c:ptCount val="1"/>
                <c:pt idx="0">
                  <c:v>Target</c:v>
                </c:pt>
              </c:strCache>
            </c:strRef>
          </c:tx>
          <c:spPr>
            <a:ln w="28575">
              <a:solidFill>
                <a:srgbClr val="FF0000"/>
              </a:solidFill>
            </a:ln>
          </c:spPr>
          <c:marker>
            <c:symbol val="none"/>
          </c:marker>
          <c:dPt>
            <c:idx val="0"/>
            <c:bubble3D val="0"/>
            <c:extLst>
              <c:ext xmlns:c16="http://schemas.microsoft.com/office/drawing/2014/chart" uri="{C3380CC4-5D6E-409C-BE32-E72D297353CC}">
                <c16:uniqueId val="{000001CA-E2FB-4AE2-8A53-4A9F58235BFE}"/>
              </c:ext>
            </c:extLst>
          </c:dPt>
          <c:dPt>
            <c:idx val="1"/>
            <c:bubble3D val="0"/>
            <c:extLst>
              <c:ext xmlns:c16="http://schemas.microsoft.com/office/drawing/2014/chart" uri="{C3380CC4-5D6E-409C-BE32-E72D297353CC}">
                <c16:uniqueId val="{000001CB-E2FB-4AE2-8A53-4A9F58235BFE}"/>
              </c:ext>
            </c:extLst>
          </c:dPt>
          <c:dPt>
            <c:idx val="2"/>
            <c:bubble3D val="0"/>
            <c:extLst>
              <c:ext xmlns:c16="http://schemas.microsoft.com/office/drawing/2014/chart" uri="{C3380CC4-5D6E-409C-BE32-E72D297353CC}">
                <c16:uniqueId val="{000001CC-E2FB-4AE2-8A53-4A9F58235BFE}"/>
              </c:ext>
            </c:extLst>
          </c:dPt>
          <c:dPt>
            <c:idx val="3"/>
            <c:bubble3D val="0"/>
            <c:extLst>
              <c:ext xmlns:c16="http://schemas.microsoft.com/office/drawing/2014/chart" uri="{C3380CC4-5D6E-409C-BE32-E72D297353CC}">
                <c16:uniqueId val="{000001CD-E2FB-4AE2-8A53-4A9F58235BFE}"/>
              </c:ext>
            </c:extLst>
          </c:dPt>
          <c:dPt>
            <c:idx val="4"/>
            <c:bubble3D val="0"/>
            <c:extLst>
              <c:ext xmlns:c16="http://schemas.microsoft.com/office/drawing/2014/chart" uri="{C3380CC4-5D6E-409C-BE32-E72D297353CC}">
                <c16:uniqueId val="{000001CE-E2FB-4AE2-8A53-4A9F58235BFE}"/>
              </c:ext>
            </c:extLst>
          </c:dPt>
          <c:dPt>
            <c:idx val="5"/>
            <c:bubble3D val="0"/>
            <c:extLst>
              <c:ext xmlns:c16="http://schemas.microsoft.com/office/drawing/2014/chart" uri="{C3380CC4-5D6E-409C-BE32-E72D297353CC}">
                <c16:uniqueId val="{000001CF-E2FB-4AE2-8A53-4A9F58235BFE}"/>
              </c:ext>
            </c:extLst>
          </c:dPt>
          <c:dPt>
            <c:idx val="6"/>
            <c:bubble3D val="0"/>
            <c:extLst>
              <c:ext xmlns:c16="http://schemas.microsoft.com/office/drawing/2014/chart" uri="{C3380CC4-5D6E-409C-BE32-E72D297353CC}">
                <c16:uniqueId val="{000001D0-E2FB-4AE2-8A53-4A9F58235BFE}"/>
              </c:ext>
            </c:extLst>
          </c:dPt>
          <c:dPt>
            <c:idx val="7"/>
            <c:bubble3D val="0"/>
            <c:extLst>
              <c:ext xmlns:c16="http://schemas.microsoft.com/office/drawing/2014/chart" uri="{C3380CC4-5D6E-409C-BE32-E72D297353CC}">
                <c16:uniqueId val="{000001D1-E2FB-4AE2-8A53-4A9F58235BFE}"/>
              </c:ext>
            </c:extLst>
          </c:dPt>
          <c:dPt>
            <c:idx val="8"/>
            <c:bubble3D val="0"/>
            <c:extLst>
              <c:ext xmlns:c16="http://schemas.microsoft.com/office/drawing/2014/chart" uri="{C3380CC4-5D6E-409C-BE32-E72D297353CC}">
                <c16:uniqueId val="{000001D2-E2FB-4AE2-8A53-4A9F58235BFE}"/>
              </c:ext>
            </c:extLst>
          </c:dPt>
          <c:dPt>
            <c:idx val="9"/>
            <c:bubble3D val="0"/>
            <c:extLst>
              <c:ext xmlns:c16="http://schemas.microsoft.com/office/drawing/2014/chart" uri="{C3380CC4-5D6E-409C-BE32-E72D297353CC}">
                <c16:uniqueId val="{000001D3-E2FB-4AE2-8A53-4A9F58235BFE}"/>
              </c:ext>
            </c:extLst>
          </c:dPt>
          <c:dPt>
            <c:idx val="10"/>
            <c:bubble3D val="0"/>
            <c:extLst>
              <c:ext xmlns:c16="http://schemas.microsoft.com/office/drawing/2014/chart" uri="{C3380CC4-5D6E-409C-BE32-E72D297353CC}">
                <c16:uniqueId val="{000001D4-E2FB-4AE2-8A53-4A9F58235BFE}"/>
              </c:ext>
            </c:extLst>
          </c:dPt>
          <c:dPt>
            <c:idx val="11"/>
            <c:bubble3D val="0"/>
            <c:extLst>
              <c:ext xmlns:c16="http://schemas.microsoft.com/office/drawing/2014/chart" uri="{C3380CC4-5D6E-409C-BE32-E72D297353CC}">
                <c16:uniqueId val="{000001D5-E2FB-4AE2-8A53-4A9F58235BFE}"/>
              </c:ext>
            </c:extLst>
          </c:dPt>
          <c:dPt>
            <c:idx val="12"/>
            <c:bubble3D val="0"/>
            <c:extLst>
              <c:ext xmlns:c16="http://schemas.microsoft.com/office/drawing/2014/chart" uri="{C3380CC4-5D6E-409C-BE32-E72D297353CC}">
                <c16:uniqueId val="{000001D6-E2FB-4AE2-8A53-4A9F58235BFE}"/>
              </c:ext>
            </c:extLst>
          </c:dPt>
          <c:dPt>
            <c:idx val="13"/>
            <c:bubble3D val="0"/>
            <c:extLst>
              <c:ext xmlns:c16="http://schemas.microsoft.com/office/drawing/2014/chart" uri="{C3380CC4-5D6E-409C-BE32-E72D297353CC}">
                <c16:uniqueId val="{000001D7-E2FB-4AE2-8A53-4A9F58235BFE}"/>
              </c:ext>
            </c:extLst>
          </c:dPt>
          <c:dPt>
            <c:idx val="14"/>
            <c:bubble3D val="0"/>
            <c:extLst>
              <c:ext xmlns:c16="http://schemas.microsoft.com/office/drawing/2014/chart" uri="{C3380CC4-5D6E-409C-BE32-E72D297353CC}">
                <c16:uniqueId val="{000001D8-E2FB-4AE2-8A53-4A9F58235BFE}"/>
              </c:ext>
            </c:extLst>
          </c:dPt>
          <c:dPt>
            <c:idx val="15"/>
            <c:bubble3D val="0"/>
            <c:extLst>
              <c:ext xmlns:c16="http://schemas.microsoft.com/office/drawing/2014/chart" uri="{C3380CC4-5D6E-409C-BE32-E72D297353CC}">
                <c16:uniqueId val="{000001D9-E2FB-4AE2-8A53-4A9F58235BFE}"/>
              </c:ext>
            </c:extLst>
          </c:dPt>
          <c:dPt>
            <c:idx val="16"/>
            <c:bubble3D val="0"/>
            <c:extLst>
              <c:ext xmlns:c16="http://schemas.microsoft.com/office/drawing/2014/chart" uri="{C3380CC4-5D6E-409C-BE32-E72D297353CC}">
                <c16:uniqueId val="{000001DA-E2FB-4AE2-8A53-4A9F58235BFE}"/>
              </c:ext>
            </c:extLst>
          </c:dPt>
          <c:dPt>
            <c:idx val="17"/>
            <c:bubble3D val="0"/>
            <c:extLst>
              <c:ext xmlns:c16="http://schemas.microsoft.com/office/drawing/2014/chart" uri="{C3380CC4-5D6E-409C-BE32-E72D297353CC}">
                <c16:uniqueId val="{000001DB-E2FB-4AE2-8A53-4A9F58235BFE}"/>
              </c:ext>
            </c:extLst>
          </c:dPt>
          <c:dPt>
            <c:idx val="18"/>
            <c:bubble3D val="0"/>
            <c:extLst>
              <c:ext xmlns:c16="http://schemas.microsoft.com/office/drawing/2014/chart" uri="{C3380CC4-5D6E-409C-BE32-E72D297353CC}">
                <c16:uniqueId val="{000001DC-E2FB-4AE2-8A53-4A9F58235BFE}"/>
              </c:ext>
            </c:extLst>
          </c:dPt>
          <c:dPt>
            <c:idx val="19"/>
            <c:bubble3D val="0"/>
            <c:extLst>
              <c:ext xmlns:c16="http://schemas.microsoft.com/office/drawing/2014/chart" uri="{C3380CC4-5D6E-409C-BE32-E72D297353CC}">
                <c16:uniqueId val="{000001DD-E2FB-4AE2-8A53-4A9F58235BFE}"/>
              </c:ext>
            </c:extLst>
          </c:dPt>
          <c:dPt>
            <c:idx val="20"/>
            <c:bubble3D val="0"/>
            <c:extLst>
              <c:ext xmlns:c16="http://schemas.microsoft.com/office/drawing/2014/chart" uri="{C3380CC4-5D6E-409C-BE32-E72D297353CC}">
                <c16:uniqueId val="{000001DE-E2FB-4AE2-8A53-4A9F58235BFE}"/>
              </c:ext>
            </c:extLst>
          </c:dPt>
          <c:dPt>
            <c:idx val="21"/>
            <c:bubble3D val="0"/>
            <c:extLst>
              <c:ext xmlns:c16="http://schemas.microsoft.com/office/drawing/2014/chart" uri="{C3380CC4-5D6E-409C-BE32-E72D297353CC}">
                <c16:uniqueId val="{000001DF-E2FB-4AE2-8A53-4A9F58235BFE}"/>
              </c:ext>
            </c:extLst>
          </c:dPt>
          <c:dPt>
            <c:idx val="22"/>
            <c:bubble3D val="0"/>
            <c:extLst>
              <c:ext xmlns:c16="http://schemas.microsoft.com/office/drawing/2014/chart" uri="{C3380CC4-5D6E-409C-BE32-E72D297353CC}">
                <c16:uniqueId val="{000001E0-E2FB-4AE2-8A53-4A9F58235BFE}"/>
              </c:ext>
            </c:extLst>
          </c:dPt>
          <c:dPt>
            <c:idx val="23"/>
            <c:bubble3D val="0"/>
            <c:extLst>
              <c:ext xmlns:c16="http://schemas.microsoft.com/office/drawing/2014/chart" uri="{C3380CC4-5D6E-409C-BE32-E72D297353CC}">
                <c16:uniqueId val="{000001E1-E2FB-4AE2-8A53-4A9F58235BFE}"/>
              </c:ext>
            </c:extLst>
          </c:dPt>
          <c:dPt>
            <c:idx val="24"/>
            <c:bubble3D val="0"/>
            <c:extLst>
              <c:ext xmlns:c16="http://schemas.microsoft.com/office/drawing/2014/chart" uri="{C3380CC4-5D6E-409C-BE32-E72D297353CC}">
                <c16:uniqueId val="{000001E2-E2FB-4AE2-8A53-4A9F58235BFE}"/>
              </c:ext>
            </c:extLst>
          </c:dPt>
          <c:dPt>
            <c:idx val="25"/>
            <c:bubble3D val="0"/>
            <c:extLst>
              <c:ext xmlns:c16="http://schemas.microsoft.com/office/drawing/2014/chart" uri="{C3380CC4-5D6E-409C-BE32-E72D297353CC}">
                <c16:uniqueId val="{000001E3-E2FB-4AE2-8A53-4A9F58235BFE}"/>
              </c:ext>
            </c:extLst>
          </c:dPt>
          <c:dPt>
            <c:idx val="26"/>
            <c:bubble3D val="0"/>
            <c:extLst>
              <c:ext xmlns:c16="http://schemas.microsoft.com/office/drawing/2014/chart" uri="{C3380CC4-5D6E-409C-BE32-E72D297353CC}">
                <c16:uniqueId val="{000001E4-E2FB-4AE2-8A53-4A9F58235BFE}"/>
              </c:ext>
            </c:extLst>
          </c:dPt>
          <c:dPt>
            <c:idx val="27"/>
            <c:bubble3D val="0"/>
            <c:extLst>
              <c:ext xmlns:c16="http://schemas.microsoft.com/office/drawing/2014/chart" uri="{C3380CC4-5D6E-409C-BE32-E72D297353CC}">
                <c16:uniqueId val="{000001E5-E2FB-4AE2-8A53-4A9F58235BFE}"/>
              </c:ext>
            </c:extLst>
          </c:dPt>
          <c:dPt>
            <c:idx val="28"/>
            <c:bubble3D val="0"/>
            <c:extLst>
              <c:ext xmlns:c16="http://schemas.microsoft.com/office/drawing/2014/chart" uri="{C3380CC4-5D6E-409C-BE32-E72D297353CC}">
                <c16:uniqueId val="{000001E6-E2FB-4AE2-8A53-4A9F58235BFE}"/>
              </c:ext>
            </c:extLst>
          </c:dPt>
          <c:dPt>
            <c:idx val="29"/>
            <c:bubble3D val="0"/>
            <c:extLst>
              <c:ext xmlns:c16="http://schemas.microsoft.com/office/drawing/2014/chart" uri="{C3380CC4-5D6E-409C-BE32-E72D297353CC}">
                <c16:uniqueId val="{000001E7-E2FB-4AE2-8A53-4A9F58235BFE}"/>
              </c:ext>
            </c:extLst>
          </c:dPt>
          <c:dPt>
            <c:idx val="30"/>
            <c:bubble3D val="0"/>
            <c:extLst>
              <c:ext xmlns:c16="http://schemas.microsoft.com/office/drawing/2014/chart" uri="{C3380CC4-5D6E-409C-BE32-E72D297353CC}">
                <c16:uniqueId val="{000001E8-E2FB-4AE2-8A53-4A9F58235BFE}"/>
              </c:ext>
            </c:extLst>
          </c:dPt>
          <c:dPt>
            <c:idx val="31"/>
            <c:bubble3D val="0"/>
            <c:extLst>
              <c:ext xmlns:c16="http://schemas.microsoft.com/office/drawing/2014/chart" uri="{C3380CC4-5D6E-409C-BE32-E72D297353CC}">
                <c16:uniqueId val="{000001E9-E2FB-4AE2-8A53-4A9F58235BFE}"/>
              </c:ext>
            </c:extLst>
          </c:dPt>
          <c:dPt>
            <c:idx val="32"/>
            <c:bubble3D val="0"/>
            <c:extLst>
              <c:ext xmlns:c16="http://schemas.microsoft.com/office/drawing/2014/chart" uri="{C3380CC4-5D6E-409C-BE32-E72D297353CC}">
                <c16:uniqueId val="{000001EA-E2FB-4AE2-8A53-4A9F58235BFE}"/>
              </c:ext>
            </c:extLst>
          </c:dPt>
          <c:dPt>
            <c:idx val="33"/>
            <c:bubble3D val="0"/>
            <c:extLst>
              <c:ext xmlns:c16="http://schemas.microsoft.com/office/drawing/2014/chart" uri="{C3380CC4-5D6E-409C-BE32-E72D297353CC}">
                <c16:uniqueId val="{000001EB-E2FB-4AE2-8A53-4A9F58235BFE}"/>
              </c:ext>
            </c:extLst>
          </c:dPt>
          <c:dPt>
            <c:idx val="34"/>
            <c:bubble3D val="0"/>
            <c:extLst>
              <c:ext xmlns:c16="http://schemas.microsoft.com/office/drawing/2014/chart" uri="{C3380CC4-5D6E-409C-BE32-E72D297353CC}">
                <c16:uniqueId val="{000001EC-E2FB-4AE2-8A53-4A9F58235BFE}"/>
              </c:ext>
            </c:extLst>
          </c:dPt>
          <c:dPt>
            <c:idx val="35"/>
            <c:bubble3D val="0"/>
            <c:extLst>
              <c:ext xmlns:c16="http://schemas.microsoft.com/office/drawing/2014/chart" uri="{C3380CC4-5D6E-409C-BE32-E72D297353CC}">
                <c16:uniqueId val="{000001ED-E2FB-4AE2-8A53-4A9F58235BFE}"/>
              </c:ext>
            </c:extLst>
          </c:dPt>
          <c:dPt>
            <c:idx val="36"/>
            <c:bubble3D val="0"/>
            <c:extLst>
              <c:ext xmlns:c16="http://schemas.microsoft.com/office/drawing/2014/chart" uri="{C3380CC4-5D6E-409C-BE32-E72D297353CC}">
                <c16:uniqueId val="{000001EE-E2FB-4AE2-8A53-4A9F58235BFE}"/>
              </c:ext>
            </c:extLst>
          </c:dPt>
          <c:dPt>
            <c:idx val="37"/>
            <c:bubble3D val="0"/>
            <c:extLst>
              <c:ext xmlns:c16="http://schemas.microsoft.com/office/drawing/2014/chart" uri="{C3380CC4-5D6E-409C-BE32-E72D297353CC}">
                <c16:uniqueId val="{000001EF-E2FB-4AE2-8A53-4A9F58235BFE}"/>
              </c:ext>
            </c:extLst>
          </c:dPt>
          <c:dPt>
            <c:idx val="38"/>
            <c:bubble3D val="0"/>
            <c:extLst>
              <c:ext xmlns:c16="http://schemas.microsoft.com/office/drawing/2014/chart" uri="{C3380CC4-5D6E-409C-BE32-E72D297353CC}">
                <c16:uniqueId val="{000001F0-E2FB-4AE2-8A53-4A9F58235BFE}"/>
              </c:ext>
            </c:extLst>
          </c:dPt>
          <c:dPt>
            <c:idx val="39"/>
            <c:bubble3D val="0"/>
            <c:extLst>
              <c:ext xmlns:c16="http://schemas.microsoft.com/office/drawing/2014/chart" uri="{C3380CC4-5D6E-409C-BE32-E72D297353CC}">
                <c16:uniqueId val="{000001F1-E2FB-4AE2-8A53-4A9F58235BFE}"/>
              </c:ext>
            </c:extLst>
          </c:dPt>
          <c:dPt>
            <c:idx val="40"/>
            <c:bubble3D val="0"/>
            <c:extLst>
              <c:ext xmlns:c16="http://schemas.microsoft.com/office/drawing/2014/chart" uri="{C3380CC4-5D6E-409C-BE32-E72D297353CC}">
                <c16:uniqueId val="{000001F2-E2FB-4AE2-8A53-4A9F58235BFE}"/>
              </c:ext>
            </c:extLst>
          </c:dPt>
          <c:dPt>
            <c:idx val="41"/>
            <c:bubble3D val="0"/>
            <c:extLst>
              <c:ext xmlns:c16="http://schemas.microsoft.com/office/drawing/2014/chart" uri="{C3380CC4-5D6E-409C-BE32-E72D297353CC}">
                <c16:uniqueId val="{000001F3-E2FB-4AE2-8A53-4A9F58235BFE}"/>
              </c:ext>
            </c:extLst>
          </c:dPt>
          <c:dPt>
            <c:idx val="42"/>
            <c:bubble3D val="0"/>
            <c:extLst>
              <c:ext xmlns:c16="http://schemas.microsoft.com/office/drawing/2014/chart" uri="{C3380CC4-5D6E-409C-BE32-E72D297353CC}">
                <c16:uniqueId val="{000001F4-E2FB-4AE2-8A53-4A9F58235BFE}"/>
              </c:ext>
            </c:extLst>
          </c:dPt>
          <c:dPt>
            <c:idx val="43"/>
            <c:bubble3D val="0"/>
            <c:extLst>
              <c:ext xmlns:c16="http://schemas.microsoft.com/office/drawing/2014/chart" uri="{C3380CC4-5D6E-409C-BE32-E72D297353CC}">
                <c16:uniqueId val="{000001F5-E2FB-4AE2-8A53-4A9F58235BFE}"/>
              </c:ext>
            </c:extLst>
          </c:dPt>
          <c:dPt>
            <c:idx val="44"/>
            <c:bubble3D val="0"/>
            <c:extLst>
              <c:ext xmlns:c16="http://schemas.microsoft.com/office/drawing/2014/chart" uri="{C3380CC4-5D6E-409C-BE32-E72D297353CC}">
                <c16:uniqueId val="{000001F6-E2FB-4AE2-8A53-4A9F58235BFE}"/>
              </c:ext>
            </c:extLst>
          </c:dPt>
          <c:dPt>
            <c:idx val="45"/>
            <c:bubble3D val="0"/>
            <c:extLst>
              <c:ext xmlns:c16="http://schemas.microsoft.com/office/drawing/2014/chart" uri="{C3380CC4-5D6E-409C-BE32-E72D297353CC}">
                <c16:uniqueId val="{000001F7-E2FB-4AE2-8A53-4A9F58235BFE}"/>
              </c:ext>
            </c:extLst>
          </c:dPt>
          <c:dPt>
            <c:idx val="46"/>
            <c:bubble3D val="0"/>
            <c:extLst>
              <c:ext xmlns:c16="http://schemas.microsoft.com/office/drawing/2014/chart" uri="{C3380CC4-5D6E-409C-BE32-E72D297353CC}">
                <c16:uniqueId val="{000001F8-E2FB-4AE2-8A53-4A9F58235BFE}"/>
              </c:ext>
            </c:extLst>
          </c:dPt>
          <c:dPt>
            <c:idx val="47"/>
            <c:bubble3D val="0"/>
            <c:extLst>
              <c:ext xmlns:c16="http://schemas.microsoft.com/office/drawing/2014/chart" uri="{C3380CC4-5D6E-409C-BE32-E72D297353CC}">
                <c16:uniqueId val="{000001F9-E2FB-4AE2-8A53-4A9F58235BFE}"/>
              </c:ext>
            </c:extLst>
          </c:dPt>
          <c:dPt>
            <c:idx val="48"/>
            <c:bubble3D val="0"/>
            <c:extLst>
              <c:ext xmlns:c16="http://schemas.microsoft.com/office/drawing/2014/chart" uri="{C3380CC4-5D6E-409C-BE32-E72D297353CC}">
                <c16:uniqueId val="{000001FA-E2FB-4AE2-8A53-4A9F58235BFE}"/>
              </c:ext>
            </c:extLst>
          </c:dPt>
          <c:dPt>
            <c:idx val="49"/>
            <c:bubble3D val="0"/>
            <c:extLst>
              <c:ext xmlns:c16="http://schemas.microsoft.com/office/drawing/2014/chart" uri="{C3380CC4-5D6E-409C-BE32-E72D297353CC}">
                <c16:uniqueId val="{000001FB-E2FB-4AE2-8A53-4A9F58235BFE}"/>
              </c:ext>
            </c:extLst>
          </c:dPt>
          <c:dPt>
            <c:idx val="50"/>
            <c:bubble3D val="0"/>
            <c:extLst>
              <c:ext xmlns:c16="http://schemas.microsoft.com/office/drawing/2014/chart" uri="{C3380CC4-5D6E-409C-BE32-E72D297353CC}">
                <c16:uniqueId val="{000001FC-E2FB-4AE2-8A53-4A9F58235BFE}"/>
              </c:ext>
            </c:extLst>
          </c:dPt>
          <c:dPt>
            <c:idx val="51"/>
            <c:bubble3D val="0"/>
            <c:extLst>
              <c:ext xmlns:c16="http://schemas.microsoft.com/office/drawing/2014/chart" uri="{C3380CC4-5D6E-409C-BE32-E72D297353CC}">
                <c16:uniqueId val="{000001FD-E2FB-4AE2-8A53-4A9F58235BFE}"/>
              </c:ext>
            </c:extLst>
          </c:dPt>
          <c:dPt>
            <c:idx val="52"/>
            <c:bubble3D val="0"/>
            <c:extLst>
              <c:ext xmlns:c16="http://schemas.microsoft.com/office/drawing/2014/chart" uri="{C3380CC4-5D6E-409C-BE32-E72D297353CC}">
                <c16:uniqueId val="{000001FE-E2FB-4AE2-8A53-4A9F58235BFE}"/>
              </c:ext>
            </c:extLst>
          </c:dPt>
          <c:dPt>
            <c:idx val="53"/>
            <c:bubble3D val="0"/>
            <c:extLst>
              <c:ext xmlns:c16="http://schemas.microsoft.com/office/drawing/2014/chart" uri="{C3380CC4-5D6E-409C-BE32-E72D297353CC}">
                <c16:uniqueId val="{000001FF-E2FB-4AE2-8A53-4A9F58235BFE}"/>
              </c:ext>
            </c:extLst>
          </c:dPt>
          <c:dPt>
            <c:idx val="54"/>
            <c:bubble3D val="0"/>
            <c:extLst>
              <c:ext xmlns:c16="http://schemas.microsoft.com/office/drawing/2014/chart" uri="{C3380CC4-5D6E-409C-BE32-E72D297353CC}">
                <c16:uniqueId val="{00000200-E2FB-4AE2-8A53-4A9F58235BFE}"/>
              </c:ext>
            </c:extLst>
          </c:dPt>
          <c:dPt>
            <c:idx val="55"/>
            <c:bubble3D val="0"/>
            <c:extLst>
              <c:ext xmlns:c16="http://schemas.microsoft.com/office/drawing/2014/chart" uri="{C3380CC4-5D6E-409C-BE32-E72D297353CC}">
                <c16:uniqueId val="{00000201-E2FB-4AE2-8A53-4A9F58235BFE}"/>
              </c:ext>
            </c:extLst>
          </c:dPt>
          <c:dPt>
            <c:idx val="56"/>
            <c:bubble3D val="0"/>
            <c:extLst>
              <c:ext xmlns:c16="http://schemas.microsoft.com/office/drawing/2014/chart" uri="{C3380CC4-5D6E-409C-BE32-E72D297353CC}">
                <c16:uniqueId val="{00000202-E2FB-4AE2-8A53-4A9F58235BFE}"/>
              </c:ext>
            </c:extLst>
          </c:dPt>
          <c:dPt>
            <c:idx val="57"/>
            <c:bubble3D val="0"/>
            <c:extLst>
              <c:ext xmlns:c16="http://schemas.microsoft.com/office/drawing/2014/chart" uri="{C3380CC4-5D6E-409C-BE32-E72D297353CC}">
                <c16:uniqueId val="{00000203-E2FB-4AE2-8A53-4A9F58235BFE}"/>
              </c:ext>
            </c:extLst>
          </c:dPt>
          <c:dPt>
            <c:idx val="58"/>
            <c:bubble3D val="0"/>
            <c:extLst>
              <c:ext xmlns:c16="http://schemas.microsoft.com/office/drawing/2014/chart" uri="{C3380CC4-5D6E-409C-BE32-E72D297353CC}">
                <c16:uniqueId val="{00000204-E2FB-4AE2-8A53-4A9F58235BFE}"/>
              </c:ext>
            </c:extLst>
          </c:dPt>
          <c:dPt>
            <c:idx val="59"/>
            <c:bubble3D val="0"/>
            <c:extLst>
              <c:ext xmlns:c16="http://schemas.microsoft.com/office/drawing/2014/chart" uri="{C3380CC4-5D6E-409C-BE32-E72D297353CC}">
                <c16:uniqueId val="{00000205-E2FB-4AE2-8A53-4A9F58235BFE}"/>
              </c:ext>
            </c:extLst>
          </c:dPt>
          <c:dPt>
            <c:idx val="60"/>
            <c:bubble3D val="0"/>
            <c:extLst>
              <c:ext xmlns:c16="http://schemas.microsoft.com/office/drawing/2014/chart" uri="{C3380CC4-5D6E-409C-BE32-E72D297353CC}">
                <c16:uniqueId val="{00000206-E2FB-4AE2-8A53-4A9F58235BFE}"/>
              </c:ext>
            </c:extLst>
          </c:dPt>
          <c:dPt>
            <c:idx val="61"/>
            <c:bubble3D val="0"/>
            <c:extLst>
              <c:ext xmlns:c16="http://schemas.microsoft.com/office/drawing/2014/chart" uri="{C3380CC4-5D6E-409C-BE32-E72D297353CC}">
                <c16:uniqueId val="{00000207-E2FB-4AE2-8A53-4A9F58235BFE}"/>
              </c:ext>
            </c:extLst>
          </c:dPt>
          <c:dPt>
            <c:idx val="62"/>
            <c:bubble3D val="0"/>
            <c:extLst>
              <c:ext xmlns:c16="http://schemas.microsoft.com/office/drawing/2014/chart" uri="{C3380CC4-5D6E-409C-BE32-E72D297353CC}">
                <c16:uniqueId val="{00000208-E2FB-4AE2-8A53-4A9F58235BFE}"/>
              </c:ext>
            </c:extLst>
          </c:dPt>
          <c:dPt>
            <c:idx val="63"/>
            <c:bubble3D val="0"/>
            <c:extLst>
              <c:ext xmlns:c16="http://schemas.microsoft.com/office/drawing/2014/chart" uri="{C3380CC4-5D6E-409C-BE32-E72D297353CC}">
                <c16:uniqueId val="{00000209-E2FB-4AE2-8A53-4A9F58235BFE}"/>
              </c:ext>
            </c:extLst>
          </c:dPt>
          <c:dPt>
            <c:idx val="64"/>
            <c:bubble3D val="0"/>
            <c:extLst>
              <c:ext xmlns:c16="http://schemas.microsoft.com/office/drawing/2014/chart" uri="{C3380CC4-5D6E-409C-BE32-E72D297353CC}">
                <c16:uniqueId val="{0000020A-E2FB-4AE2-8A53-4A9F58235BFE}"/>
              </c:ext>
            </c:extLst>
          </c:dPt>
          <c:dPt>
            <c:idx val="65"/>
            <c:bubble3D val="0"/>
            <c:extLst>
              <c:ext xmlns:c16="http://schemas.microsoft.com/office/drawing/2014/chart" uri="{C3380CC4-5D6E-409C-BE32-E72D297353CC}">
                <c16:uniqueId val="{0000020B-E2FB-4AE2-8A53-4A9F58235BFE}"/>
              </c:ext>
            </c:extLst>
          </c:dPt>
          <c:dPt>
            <c:idx val="66"/>
            <c:bubble3D val="0"/>
            <c:extLst>
              <c:ext xmlns:c16="http://schemas.microsoft.com/office/drawing/2014/chart" uri="{C3380CC4-5D6E-409C-BE32-E72D297353CC}">
                <c16:uniqueId val="{0000020C-E2FB-4AE2-8A53-4A9F58235BFE}"/>
              </c:ext>
            </c:extLst>
          </c:dPt>
          <c:dPt>
            <c:idx val="67"/>
            <c:bubble3D val="0"/>
            <c:extLst>
              <c:ext xmlns:c16="http://schemas.microsoft.com/office/drawing/2014/chart" uri="{C3380CC4-5D6E-409C-BE32-E72D297353CC}">
                <c16:uniqueId val="{0000020D-E2FB-4AE2-8A53-4A9F58235BFE}"/>
              </c:ext>
            </c:extLst>
          </c:dPt>
          <c:dPt>
            <c:idx val="68"/>
            <c:bubble3D val="0"/>
            <c:extLst>
              <c:ext xmlns:c16="http://schemas.microsoft.com/office/drawing/2014/chart" uri="{C3380CC4-5D6E-409C-BE32-E72D297353CC}">
                <c16:uniqueId val="{0000020E-E2FB-4AE2-8A53-4A9F58235BFE}"/>
              </c:ext>
            </c:extLst>
          </c:dPt>
          <c:dPt>
            <c:idx val="69"/>
            <c:bubble3D val="0"/>
            <c:extLst>
              <c:ext xmlns:c16="http://schemas.microsoft.com/office/drawing/2014/chart" uri="{C3380CC4-5D6E-409C-BE32-E72D297353CC}">
                <c16:uniqueId val="{0000020F-E2FB-4AE2-8A53-4A9F58235BFE}"/>
              </c:ext>
            </c:extLst>
          </c:dPt>
          <c:dPt>
            <c:idx val="70"/>
            <c:bubble3D val="0"/>
            <c:extLst>
              <c:ext xmlns:c16="http://schemas.microsoft.com/office/drawing/2014/chart" uri="{C3380CC4-5D6E-409C-BE32-E72D297353CC}">
                <c16:uniqueId val="{00000210-E2FB-4AE2-8A53-4A9F58235BFE}"/>
              </c:ext>
            </c:extLst>
          </c:dPt>
          <c:dPt>
            <c:idx val="71"/>
            <c:bubble3D val="0"/>
            <c:extLst>
              <c:ext xmlns:c16="http://schemas.microsoft.com/office/drawing/2014/chart" uri="{C3380CC4-5D6E-409C-BE32-E72D297353CC}">
                <c16:uniqueId val="{00000211-E2FB-4AE2-8A53-4A9F58235BFE}"/>
              </c:ext>
            </c:extLst>
          </c:dPt>
          <c:dPt>
            <c:idx val="72"/>
            <c:bubble3D val="0"/>
            <c:extLst>
              <c:ext xmlns:c16="http://schemas.microsoft.com/office/drawing/2014/chart" uri="{C3380CC4-5D6E-409C-BE32-E72D297353CC}">
                <c16:uniqueId val="{00000212-E2FB-4AE2-8A53-4A9F58235BFE}"/>
              </c:ext>
            </c:extLst>
          </c:dPt>
          <c:dPt>
            <c:idx val="73"/>
            <c:bubble3D val="0"/>
            <c:extLst>
              <c:ext xmlns:c16="http://schemas.microsoft.com/office/drawing/2014/chart" uri="{C3380CC4-5D6E-409C-BE32-E72D297353CC}">
                <c16:uniqueId val="{00000213-E2FB-4AE2-8A53-4A9F58235BFE}"/>
              </c:ext>
            </c:extLst>
          </c:dPt>
          <c:dPt>
            <c:idx val="74"/>
            <c:bubble3D val="0"/>
            <c:extLst>
              <c:ext xmlns:c16="http://schemas.microsoft.com/office/drawing/2014/chart" uri="{C3380CC4-5D6E-409C-BE32-E72D297353CC}">
                <c16:uniqueId val="{00000214-E2FB-4AE2-8A53-4A9F58235BFE}"/>
              </c:ext>
            </c:extLst>
          </c:dPt>
          <c:dPt>
            <c:idx val="75"/>
            <c:bubble3D val="0"/>
            <c:extLst>
              <c:ext xmlns:c16="http://schemas.microsoft.com/office/drawing/2014/chart" uri="{C3380CC4-5D6E-409C-BE32-E72D297353CC}">
                <c16:uniqueId val="{00000215-E2FB-4AE2-8A53-4A9F58235BFE}"/>
              </c:ext>
            </c:extLst>
          </c:dPt>
          <c:dPt>
            <c:idx val="76"/>
            <c:bubble3D val="0"/>
            <c:extLst>
              <c:ext xmlns:c16="http://schemas.microsoft.com/office/drawing/2014/chart" uri="{C3380CC4-5D6E-409C-BE32-E72D297353CC}">
                <c16:uniqueId val="{00000216-E2FB-4AE2-8A53-4A9F58235BFE}"/>
              </c:ext>
            </c:extLst>
          </c:dPt>
          <c:dPt>
            <c:idx val="77"/>
            <c:bubble3D val="0"/>
            <c:extLst>
              <c:ext xmlns:c16="http://schemas.microsoft.com/office/drawing/2014/chart" uri="{C3380CC4-5D6E-409C-BE32-E72D297353CC}">
                <c16:uniqueId val="{00000217-E2FB-4AE2-8A53-4A9F58235BFE}"/>
              </c:ext>
            </c:extLst>
          </c:dPt>
          <c:dPt>
            <c:idx val="78"/>
            <c:bubble3D val="0"/>
            <c:extLst>
              <c:ext xmlns:c16="http://schemas.microsoft.com/office/drawing/2014/chart" uri="{C3380CC4-5D6E-409C-BE32-E72D297353CC}">
                <c16:uniqueId val="{00000218-E2FB-4AE2-8A53-4A9F58235BFE}"/>
              </c:ext>
            </c:extLst>
          </c:dPt>
          <c:dPt>
            <c:idx val="79"/>
            <c:bubble3D val="0"/>
            <c:extLst>
              <c:ext xmlns:c16="http://schemas.microsoft.com/office/drawing/2014/chart" uri="{C3380CC4-5D6E-409C-BE32-E72D297353CC}">
                <c16:uniqueId val="{00000219-E2FB-4AE2-8A53-4A9F58235BFE}"/>
              </c:ext>
            </c:extLst>
          </c:dPt>
          <c:dPt>
            <c:idx val="80"/>
            <c:bubble3D val="0"/>
            <c:extLst>
              <c:ext xmlns:c16="http://schemas.microsoft.com/office/drawing/2014/chart" uri="{C3380CC4-5D6E-409C-BE32-E72D297353CC}">
                <c16:uniqueId val="{0000021A-E2FB-4AE2-8A53-4A9F58235BFE}"/>
              </c:ext>
            </c:extLst>
          </c:dPt>
          <c:dPt>
            <c:idx val="81"/>
            <c:bubble3D val="0"/>
            <c:extLst>
              <c:ext xmlns:c16="http://schemas.microsoft.com/office/drawing/2014/chart" uri="{C3380CC4-5D6E-409C-BE32-E72D297353CC}">
                <c16:uniqueId val="{0000021B-E2FB-4AE2-8A53-4A9F58235BFE}"/>
              </c:ext>
            </c:extLst>
          </c:dPt>
          <c:dPt>
            <c:idx val="82"/>
            <c:bubble3D val="0"/>
            <c:extLst>
              <c:ext xmlns:c16="http://schemas.microsoft.com/office/drawing/2014/chart" uri="{C3380CC4-5D6E-409C-BE32-E72D297353CC}">
                <c16:uniqueId val="{0000021C-E2FB-4AE2-8A53-4A9F58235BFE}"/>
              </c:ext>
            </c:extLst>
          </c:dPt>
          <c:dPt>
            <c:idx val="83"/>
            <c:bubble3D val="0"/>
            <c:extLst>
              <c:ext xmlns:c16="http://schemas.microsoft.com/office/drawing/2014/chart" uri="{C3380CC4-5D6E-409C-BE32-E72D297353CC}">
                <c16:uniqueId val="{0000021D-E2FB-4AE2-8A53-4A9F58235BFE}"/>
              </c:ext>
            </c:extLst>
          </c:dPt>
          <c:dPt>
            <c:idx val="84"/>
            <c:bubble3D val="0"/>
            <c:extLst>
              <c:ext xmlns:c16="http://schemas.microsoft.com/office/drawing/2014/chart" uri="{C3380CC4-5D6E-409C-BE32-E72D297353CC}">
                <c16:uniqueId val="{0000021E-E2FB-4AE2-8A53-4A9F58235BFE}"/>
              </c:ext>
            </c:extLst>
          </c:dPt>
          <c:dPt>
            <c:idx val="85"/>
            <c:bubble3D val="0"/>
            <c:extLst>
              <c:ext xmlns:c16="http://schemas.microsoft.com/office/drawing/2014/chart" uri="{C3380CC4-5D6E-409C-BE32-E72D297353CC}">
                <c16:uniqueId val="{0000021F-E2FB-4AE2-8A53-4A9F58235BFE}"/>
              </c:ext>
            </c:extLst>
          </c:dPt>
          <c:dPt>
            <c:idx val="86"/>
            <c:bubble3D val="0"/>
            <c:extLst>
              <c:ext xmlns:c16="http://schemas.microsoft.com/office/drawing/2014/chart" uri="{C3380CC4-5D6E-409C-BE32-E72D297353CC}">
                <c16:uniqueId val="{00000220-E2FB-4AE2-8A53-4A9F58235BFE}"/>
              </c:ext>
            </c:extLst>
          </c:dPt>
          <c:dPt>
            <c:idx val="87"/>
            <c:bubble3D val="0"/>
            <c:extLst>
              <c:ext xmlns:c16="http://schemas.microsoft.com/office/drawing/2014/chart" uri="{C3380CC4-5D6E-409C-BE32-E72D297353CC}">
                <c16:uniqueId val="{00000221-E2FB-4AE2-8A53-4A9F58235BFE}"/>
              </c:ext>
            </c:extLst>
          </c:dPt>
          <c:dPt>
            <c:idx val="88"/>
            <c:bubble3D val="0"/>
            <c:extLst>
              <c:ext xmlns:c16="http://schemas.microsoft.com/office/drawing/2014/chart" uri="{C3380CC4-5D6E-409C-BE32-E72D297353CC}">
                <c16:uniqueId val="{00000222-E2FB-4AE2-8A53-4A9F58235BFE}"/>
              </c:ext>
            </c:extLst>
          </c:dPt>
          <c:dPt>
            <c:idx val="89"/>
            <c:bubble3D val="0"/>
            <c:extLst>
              <c:ext xmlns:c16="http://schemas.microsoft.com/office/drawing/2014/chart" uri="{C3380CC4-5D6E-409C-BE32-E72D297353CC}">
                <c16:uniqueId val="{00000223-E2FB-4AE2-8A53-4A9F58235BFE}"/>
              </c:ext>
            </c:extLst>
          </c:dPt>
          <c:dPt>
            <c:idx val="90"/>
            <c:bubble3D val="0"/>
            <c:extLst>
              <c:ext xmlns:c16="http://schemas.microsoft.com/office/drawing/2014/chart" uri="{C3380CC4-5D6E-409C-BE32-E72D297353CC}">
                <c16:uniqueId val="{00000224-E2FB-4AE2-8A53-4A9F58235BFE}"/>
              </c:ext>
            </c:extLst>
          </c:dPt>
          <c:dPt>
            <c:idx val="91"/>
            <c:bubble3D val="0"/>
            <c:extLst>
              <c:ext xmlns:c16="http://schemas.microsoft.com/office/drawing/2014/chart" uri="{C3380CC4-5D6E-409C-BE32-E72D297353CC}">
                <c16:uniqueId val="{00000225-E2FB-4AE2-8A53-4A9F58235BFE}"/>
              </c:ext>
            </c:extLst>
          </c:dPt>
          <c:dPt>
            <c:idx val="92"/>
            <c:bubble3D val="0"/>
            <c:extLst>
              <c:ext xmlns:c16="http://schemas.microsoft.com/office/drawing/2014/chart" uri="{C3380CC4-5D6E-409C-BE32-E72D297353CC}">
                <c16:uniqueId val="{00000226-E2FB-4AE2-8A53-4A9F58235BFE}"/>
              </c:ext>
            </c:extLst>
          </c:dPt>
          <c:dPt>
            <c:idx val="93"/>
            <c:bubble3D val="0"/>
            <c:extLst>
              <c:ext xmlns:c16="http://schemas.microsoft.com/office/drawing/2014/chart" uri="{C3380CC4-5D6E-409C-BE32-E72D297353CC}">
                <c16:uniqueId val="{00000227-E2FB-4AE2-8A53-4A9F58235BFE}"/>
              </c:ext>
            </c:extLst>
          </c:dPt>
          <c:dPt>
            <c:idx val="94"/>
            <c:bubble3D val="0"/>
            <c:extLst>
              <c:ext xmlns:c16="http://schemas.microsoft.com/office/drawing/2014/chart" uri="{C3380CC4-5D6E-409C-BE32-E72D297353CC}">
                <c16:uniqueId val="{00000228-E2FB-4AE2-8A53-4A9F58235BFE}"/>
              </c:ext>
            </c:extLst>
          </c:dPt>
          <c:dPt>
            <c:idx val="95"/>
            <c:bubble3D val="0"/>
            <c:extLst>
              <c:ext xmlns:c16="http://schemas.microsoft.com/office/drawing/2014/chart" uri="{C3380CC4-5D6E-409C-BE32-E72D297353CC}">
                <c16:uniqueId val="{00000229-E2FB-4AE2-8A53-4A9F58235BFE}"/>
              </c:ext>
            </c:extLst>
          </c:dPt>
          <c:dPt>
            <c:idx val="96"/>
            <c:bubble3D val="0"/>
            <c:extLst>
              <c:ext xmlns:c16="http://schemas.microsoft.com/office/drawing/2014/chart" uri="{C3380CC4-5D6E-409C-BE32-E72D297353CC}">
                <c16:uniqueId val="{0000022A-E2FB-4AE2-8A53-4A9F58235BFE}"/>
              </c:ext>
            </c:extLst>
          </c:dPt>
          <c:dPt>
            <c:idx val="97"/>
            <c:bubble3D val="0"/>
            <c:extLst>
              <c:ext xmlns:c16="http://schemas.microsoft.com/office/drawing/2014/chart" uri="{C3380CC4-5D6E-409C-BE32-E72D297353CC}">
                <c16:uniqueId val="{0000022B-E2FB-4AE2-8A53-4A9F58235BFE}"/>
              </c:ext>
            </c:extLst>
          </c:dPt>
          <c:dPt>
            <c:idx val="98"/>
            <c:bubble3D val="0"/>
            <c:extLst>
              <c:ext xmlns:c16="http://schemas.microsoft.com/office/drawing/2014/chart" uri="{C3380CC4-5D6E-409C-BE32-E72D297353CC}">
                <c16:uniqueId val="{0000022C-E2FB-4AE2-8A53-4A9F58235BFE}"/>
              </c:ext>
            </c:extLst>
          </c:dPt>
          <c:dPt>
            <c:idx val="99"/>
            <c:bubble3D val="0"/>
            <c:extLst>
              <c:ext xmlns:c16="http://schemas.microsoft.com/office/drawing/2014/chart" uri="{C3380CC4-5D6E-409C-BE32-E72D297353CC}">
                <c16:uniqueId val="{0000022D-E2FB-4AE2-8A53-4A9F58235BFE}"/>
              </c:ext>
            </c:extLst>
          </c:dPt>
          <c:dPt>
            <c:idx val="100"/>
            <c:bubble3D val="0"/>
            <c:extLst>
              <c:ext xmlns:c16="http://schemas.microsoft.com/office/drawing/2014/chart" uri="{C3380CC4-5D6E-409C-BE32-E72D297353CC}">
                <c16:uniqueId val="{0000022E-E2FB-4AE2-8A53-4A9F58235BFE}"/>
              </c:ext>
            </c:extLst>
          </c:dPt>
          <c:dPt>
            <c:idx val="101"/>
            <c:bubble3D val="0"/>
            <c:extLst>
              <c:ext xmlns:c16="http://schemas.microsoft.com/office/drawing/2014/chart" uri="{C3380CC4-5D6E-409C-BE32-E72D297353CC}">
                <c16:uniqueId val="{0000022F-E2FB-4AE2-8A53-4A9F58235BFE}"/>
              </c:ext>
            </c:extLst>
          </c:dPt>
          <c:dPt>
            <c:idx val="102"/>
            <c:bubble3D val="0"/>
            <c:extLst>
              <c:ext xmlns:c16="http://schemas.microsoft.com/office/drawing/2014/chart" uri="{C3380CC4-5D6E-409C-BE32-E72D297353CC}">
                <c16:uniqueId val="{00000230-E2FB-4AE2-8A53-4A9F58235BFE}"/>
              </c:ext>
            </c:extLst>
          </c:dPt>
          <c:dPt>
            <c:idx val="103"/>
            <c:bubble3D val="0"/>
            <c:extLst>
              <c:ext xmlns:c16="http://schemas.microsoft.com/office/drawing/2014/chart" uri="{C3380CC4-5D6E-409C-BE32-E72D297353CC}">
                <c16:uniqueId val="{00000231-E2FB-4AE2-8A53-4A9F58235BFE}"/>
              </c:ext>
            </c:extLst>
          </c:dPt>
          <c:dPt>
            <c:idx val="104"/>
            <c:bubble3D val="0"/>
            <c:extLst>
              <c:ext xmlns:c16="http://schemas.microsoft.com/office/drawing/2014/chart" uri="{C3380CC4-5D6E-409C-BE32-E72D297353CC}">
                <c16:uniqueId val="{00000232-E2FB-4AE2-8A53-4A9F58235BFE}"/>
              </c:ext>
            </c:extLst>
          </c:dPt>
          <c:dPt>
            <c:idx val="105"/>
            <c:bubble3D val="0"/>
            <c:extLst>
              <c:ext xmlns:c16="http://schemas.microsoft.com/office/drawing/2014/chart" uri="{C3380CC4-5D6E-409C-BE32-E72D297353CC}">
                <c16:uniqueId val="{00000233-E2FB-4AE2-8A53-4A9F58235BFE}"/>
              </c:ext>
            </c:extLst>
          </c:dPt>
          <c:dPt>
            <c:idx val="106"/>
            <c:bubble3D val="0"/>
            <c:extLst>
              <c:ext xmlns:c16="http://schemas.microsoft.com/office/drawing/2014/chart" uri="{C3380CC4-5D6E-409C-BE32-E72D297353CC}">
                <c16:uniqueId val="{00000234-E2FB-4AE2-8A53-4A9F58235BFE}"/>
              </c:ext>
            </c:extLst>
          </c:dPt>
          <c:dPt>
            <c:idx val="107"/>
            <c:bubble3D val="0"/>
            <c:extLst>
              <c:ext xmlns:c16="http://schemas.microsoft.com/office/drawing/2014/chart" uri="{C3380CC4-5D6E-409C-BE32-E72D297353CC}">
                <c16:uniqueId val="{00000235-E2FB-4AE2-8A53-4A9F58235BFE}"/>
              </c:ext>
            </c:extLst>
          </c:dPt>
          <c:dPt>
            <c:idx val="108"/>
            <c:bubble3D val="0"/>
            <c:extLst>
              <c:ext xmlns:c16="http://schemas.microsoft.com/office/drawing/2014/chart" uri="{C3380CC4-5D6E-409C-BE32-E72D297353CC}">
                <c16:uniqueId val="{00000236-E2FB-4AE2-8A53-4A9F58235BFE}"/>
              </c:ext>
            </c:extLst>
          </c:dPt>
          <c:dPt>
            <c:idx val="109"/>
            <c:bubble3D val="0"/>
            <c:extLst>
              <c:ext xmlns:c16="http://schemas.microsoft.com/office/drawing/2014/chart" uri="{C3380CC4-5D6E-409C-BE32-E72D297353CC}">
                <c16:uniqueId val="{00000237-E2FB-4AE2-8A53-4A9F58235BFE}"/>
              </c:ext>
            </c:extLst>
          </c:dPt>
          <c:dPt>
            <c:idx val="110"/>
            <c:bubble3D val="0"/>
            <c:extLst>
              <c:ext xmlns:c16="http://schemas.microsoft.com/office/drawing/2014/chart" uri="{C3380CC4-5D6E-409C-BE32-E72D297353CC}">
                <c16:uniqueId val="{00000238-E2FB-4AE2-8A53-4A9F58235BFE}"/>
              </c:ext>
            </c:extLst>
          </c:dPt>
          <c:dPt>
            <c:idx val="111"/>
            <c:bubble3D val="0"/>
            <c:extLst>
              <c:ext xmlns:c16="http://schemas.microsoft.com/office/drawing/2014/chart" uri="{C3380CC4-5D6E-409C-BE32-E72D297353CC}">
                <c16:uniqueId val="{00000239-E2FB-4AE2-8A53-4A9F58235BFE}"/>
              </c:ext>
            </c:extLst>
          </c:dPt>
          <c:dPt>
            <c:idx val="112"/>
            <c:bubble3D val="0"/>
            <c:extLst>
              <c:ext xmlns:c16="http://schemas.microsoft.com/office/drawing/2014/chart" uri="{C3380CC4-5D6E-409C-BE32-E72D297353CC}">
                <c16:uniqueId val="{0000023A-E2FB-4AE2-8A53-4A9F58235BFE}"/>
              </c:ext>
            </c:extLst>
          </c:dPt>
          <c:dPt>
            <c:idx val="113"/>
            <c:bubble3D val="0"/>
            <c:extLst>
              <c:ext xmlns:c16="http://schemas.microsoft.com/office/drawing/2014/chart" uri="{C3380CC4-5D6E-409C-BE32-E72D297353CC}">
                <c16:uniqueId val="{0000023B-E2FB-4AE2-8A53-4A9F58235BFE}"/>
              </c:ext>
            </c:extLst>
          </c:dPt>
          <c:dPt>
            <c:idx val="114"/>
            <c:bubble3D val="0"/>
            <c:extLst>
              <c:ext xmlns:c16="http://schemas.microsoft.com/office/drawing/2014/chart" uri="{C3380CC4-5D6E-409C-BE32-E72D297353CC}">
                <c16:uniqueId val="{0000023C-E2FB-4AE2-8A53-4A9F58235BFE}"/>
              </c:ext>
            </c:extLst>
          </c:dPt>
          <c:dPt>
            <c:idx val="115"/>
            <c:bubble3D val="0"/>
            <c:extLst>
              <c:ext xmlns:c16="http://schemas.microsoft.com/office/drawing/2014/chart" uri="{C3380CC4-5D6E-409C-BE32-E72D297353CC}">
                <c16:uniqueId val="{0000023D-E2FB-4AE2-8A53-4A9F58235BFE}"/>
              </c:ext>
            </c:extLst>
          </c:dPt>
          <c:dPt>
            <c:idx val="116"/>
            <c:bubble3D val="0"/>
            <c:extLst>
              <c:ext xmlns:c16="http://schemas.microsoft.com/office/drawing/2014/chart" uri="{C3380CC4-5D6E-409C-BE32-E72D297353CC}">
                <c16:uniqueId val="{0000023E-E2FB-4AE2-8A53-4A9F58235BFE}"/>
              </c:ext>
            </c:extLst>
          </c:dPt>
          <c:dPt>
            <c:idx val="117"/>
            <c:bubble3D val="0"/>
            <c:extLst>
              <c:ext xmlns:c16="http://schemas.microsoft.com/office/drawing/2014/chart" uri="{C3380CC4-5D6E-409C-BE32-E72D297353CC}">
                <c16:uniqueId val="{0000023F-E2FB-4AE2-8A53-4A9F58235BFE}"/>
              </c:ext>
            </c:extLst>
          </c:dPt>
          <c:dPt>
            <c:idx val="118"/>
            <c:bubble3D val="0"/>
            <c:extLst>
              <c:ext xmlns:c16="http://schemas.microsoft.com/office/drawing/2014/chart" uri="{C3380CC4-5D6E-409C-BE32-E72D297353CC}">
                <c16:uniqueId val="{00000240-E2FB-4AE2-8A53-4A9F58235BFE}"/>
              </c:ext>
            </c:extLst>
          </c:dPt>
          <c:dPt>
            <c:idx val="119"/>
            <c:bubble3D val="0"/>
            <c:extLst>
              <c:ext xmlns:c16="http://schemas.microsoft.com/office/drawing/2014/chart" uri="{C3380CC4-5D6E-409C-BE32-E72D297353CC}">
                <c16:uniqueId val="{00000241-E2FB-4AE2-8A53-4A9F58235BFE}"/>
              </c:ext>
            </c:extLst>
          </c:dPt>
          <c:dPt>
            <c:idx val="120"/>
            <c:bubble3D val="0"/>
            <c:extLst>
              <c:ext xmlns:c16="http://schemas.microsoft.com/office/drawing/2014/chart" uri="{C3380CC4-5D6E-409C-BE32-E72D297353CC}">
                <c16:uniqueId val="{00000242-E2FB-4AE2-8A53-4A9F58235BFE}"/>
              </c:ext>
            </c:extLst>
          </c:dPt>
          <c:dPt>
            <c:idx val="121"/>
            <c:bubble3D val="0"/>
            <c:extLst>
              <c:ext xmlns:c16="http://schemas.microsoft.com/office/drawing/2014/chart" uri="{C3380CC4-5D6E-409C-BE32-E72D297353CC}">
                <c16:uniqueId val="{00000243-E2FB-4AE2-8A53-4A9F58235BFE}"/>
              </c:ext>
            </c:extLst>
          </c:dPt>
          <c:dPt>
            <c:idx val="122"/>
            <c:bubble3D val="0"/>
            <c:extLst>
              <c:ext xmlns:c16="http://schemas.microsoft.com/office/drawing/2014/chart" uri="{C3380CC4-5D6E-409C-BE32-E72D297353CC}">
                <c16:uniqueId val="{00000244-E2FB-4AE2-8A53-4A9F58235BFE}"/>
              </c:ext>
            </c:extLst>
          </c:dPt>
          <c:dPt>
            <c:idx val="123"/>
            <c:bubble3D val="0"/>
            <c:extLst>
              <c:ext xmlns:c16="http://schemas.microsoft.com/office/drawing/2014/chart" uri="{C3380CC4-5D6E-409C-BE32-E72D297353CC}">
                <c16:uniqueId val="{00000245-E2FB-4AE2-8A53-4A9F58235BFE}"/>
              </c:ext>
            </c:extLst>
          </c:dPt>
          <c:dPt>
            <c:idx val="124"/>
            <c:bubble3D val="0"/>
            <c:extLst>
              <c:ext xmlns:c16="http://schemas.microsoft.com/office/drawing/2014/chart" uri="{C3380CC4-5D6E-409C-BE32-E72D297353CC}">
                <c16:uniqueId val="{00000246-E2FB-4AE2-8A53-4A9F58235BFE}"/>
              </c:ext>
            </c:extLst>
          </c:dPt>
          <c:dPt>
            <c:idx val="125"/>
            <c:bubble3D val="0"/>
            <c:extLst>
              <c:ext xmlns:c16="http://schemas.microsoft.com/office/drawing/2014/chart" uri="{C3380CC4-5D6E-409C-BE32-E72D297353CC}">
                <c16:uniqueId val="{00000247-E2FB-4AE2-8A53-4A9F58235BFE}"/>
              </c:ext>
            </c:extLst>
          </c:dPt>
          <c:dPt>
            <c:idx val="126"/>
            <c:bubble3D val="0"/>
            <c:extLst>
              <c:ext xmlns:c16="http://schemas.microsoft.com/office/drawing/2014/chart" uri="{C3380CC4-5D6E-409C-BE32-E72D297353CC}">
                <c16:uniqueId val="{00000248-E2FB-4AE2-8A53-4A9F58235BFE}"/>
              </c:ext>
            </c:extLst>
          </c:dPt>
          <c:dPt>
            <c:idx val="127"/>
            <c:bubble3D val="0"/>
            <c:extLst>
              <c:ext xmlns:c16="http://schemas.microsoft.com/office/drawing/2014/chart" uri="{C3380CC4-5D6E-409C-BE32-E72D297353CC}">
                <c16:uniqueId val="{00000249-E2FB-4AE2-8A53-4A9F58235BFE}"/>
              </c:ext>
            </c:extLst>
          </c:dPt>
          <c:dPt>
            <c:idx val="128"/>
            <c:bubble3D val="0"/>
            <c:extLst>
              <c:ext xmlns:c16="http://schemas.microsoft.com/office/drawing/2014/chart" uri="{C3380CC4-5D6E-409C-BE32-E72D297353CC}">
                <c16:uniqueId val="{0000024A-E2FB-4AE2-8A53-4A9F58235BFE}"/>
              </c:ext>
            </c:extLst>
          </c:dPt>
          <c:dPt>
            <c:idx val="129"/>
            <c:bubble3D val="0"/>
            <c:extLst>
              <c:ext xmlns:c16="http://schemas.microsoft.com/office/drawing/2014/chart" uri="{C3380CC4-5D6E-409C-BE32-E72D297353CC}">
                <c16:uniqueId val="{0000024B-E2FB-4AE2-8A53-4A9F58235BFE}"/>
              </c:ext>
            </c:extLst>
          </c:dPt>
          <c:dPt>
            <c:idx val="130"/>
            <c:bubble3D val="0"/>
            <c:extLst>
              <c:ext xmlns:c16="http://schemas.microsoft.com/office/drawing/2014/chart" uri="{C3380CC4-5D6E-409C-BE32-E72D297353CC}">
                <c16:uniqueId val="{0000024C-E2FB-4AE2-8A53-4A9F58235BFE}"/>
              </c:ext>
            </c:extLst>
          </c:dPt>
          <c:dPt>
            <c:idx val="131"/>
            <c:bubble3D val="0"/>
            <c:extLst>
              <c:ext xmlns:c16="http://schemas.microsoft.com/office/drawing/2014/chart" uri="{C3380CC4-5D6E-409C-BE32-E72D297353CC}">
                <c16:uniqueId val="{0000024D-E2FB-4AE2-8A53-4A9F58235BFE}"/>
              </c:ext>
            </c:extLst>
          </c:dPt>
          <c:dPt>
            <c:idx val="132"/>
            <c:bubble3D val="0"/>
            <c:extLst>
              <c:ext xmlns:c16="http://schemas.microsoft.com/office/drawing/2014/chart" uri="{C3380CC4-5D6E-409C-BE32-E72D297353CC}">
                <c16:uniqueId val="{0000024E-E2FB-4AE2-8A53-4A9F58235BFE}"/>
              </c:ext>
            </c:extLst>
          </c:dPt>
          <c:dPt>
            <c:idx val="133"/>
            <c:bubble3D val="0"/>
            <c:extLst>
              <c:ext xmlns:c16="http://schemas.microsoft.com/office/drawing/2014/chart" uri="{C3380CC4-5D6E-409C-BE32-E72D297353CC}">
                <c16:uniqueId val="{0000024F-E2FB-4AE2-8A53-4A9F58235BFE}"/>
              </c:ext>
            </c:extLst>
          </c:dPt>
          <c:dPt>
            <c:idx val="134"/>
            <c:bubble3D val="0"/>
            <c:extLst>
              <c:ext xmlns:c16="http://schemas.microsoft.com/office/drawing/2014/chart" uri="{C3380CC4-5D6E-409C-BE32-E72D297353CC}">
                <c16:uniqueId val="{00000250-E2FB-4AE2-8A53-4A9F58235BFE}"/>
              </c:ext>
            </c:extLst>
          </c:dPt>
          <c:dPt>
            <c:idx val="135"/>
            <c:bubble3D val="0"/>
            <c:extLst>
              <c:ext xmlns:c16="http://schemas.microsoft.com/office/drawing/2014/chart" uri="{C3380CC4-5D6E-409C-BE32-E72D297353CC}">
                <c16:uniqueId val="{00000251-E2FB-4AE2-8A53-4A9F58235BFE}"/>
              </c:ext>
            </c:extLst>
          </c:dPt>
          <c:dPt>
            <c:idx val="136"/>
            <c:bubble3D val="0"/>
            <c:extLst>
              <c:ext xmlns:c16="http://schemas.microsoft.com/office/drawing/2014/chart" uri="{C3380CC4-5D6E-409C-BE32-E72D297353CC}">
                <c16:uniqueId val="{00000252-E2FB-4AE2-8A53-4A9F58235BFE}"/>
              </c:ext>
            </c:extLst>
          </c:dPt>
          <c:dPt>
            <c:idx val="137"/>
            <c:bubble3D val="0"/>
            <c:extLst>
              <c:ext xmlns:c16="http://schemas.microsoft.com/office/drawing/2014/chart" uri="{C3380CC4-5D6E-409C-BE32-E72D297353CC}">
                <c16:uniqueId val="{00000253-E2FB-4AE2-8A53-4A9F58235BFE}"/>
              </c:ext>
            </c:extLst>
          </c:dPt>
          <c:dPt>
            <c:idx val="138"/>
            <c:bubble3D val="0"/>
            <c:extLst>
              <c:ext xmlns:c16="http://schemas.microsoft.com/office/drawing/2014/chart" uri="{C3380CC4-5D6E-409C-BE32-E72D297353CC}">
                <c16:uniqueId val="{00000254-E2FB-4AE2-8A53-4A9F58235BFE}"/>
              </c:ext>
            </c:extLst>
          </c:dPt>
          <c:dPt>
            <c:idx val="139"/>
            <c:bubble3D val="0"/>
            <c:extLst>
              <c:ext xmlns:c16="http://schemas.microsoft.com/office/drawing/2014/chart" uri="{C3380CC4-5D6E-409C-BE32-E72D297353CC}">
                <c16:uniqueId val="{00000255-E2FB-4AE2-8A53-4A9F58235BFE}"/>
              </c:ext>
            </c:extLst>
          </c:dPt>
          <c:dPt>
            <c:idx val="140"/>
            <c:bubble3D val="0"/>
            <c:extLst>
              <c:ext xmlns:c16="http://schemas.microsoft.com/office/drawing/2014/chart" uri="{C3380CC4-5D6E-409C-BE32-E72D297353CC}">
                <c16:uniqueId val="{00000256-E2FB-4AE2-8A53-4A9F58235BFE}"/>
              </c:ext>
            </c:extLst>
          </c:dPt>
          <c:dPt>
            <c:idx val="141"/>
            <c:bubble3D val="0"/>
            <c:extLst>
              <c:ext xmlns:c16="http://schemas.microsoft.com/office/drawing/2014/chart" uri="{C3380CC4-5D6E-409C-BE32-E72D297353CC}">
                <c16:uniqueId val="{00000257-E2FB-4AE2-8A53-4A9F58235BFE}"/>
              </c:ext>
            </c:extLst>
          </c:dPt>
          <c:dPt>
            <c:idx val="142"/>
            <c:bubble3D val="0"/>
            <c:extLst>
              <c:ext xmlns:c16="http://schemas.microsoft.com/office/drawing/2014/chart" uri="{C3380CC4-5D6E-409C-BE32-E72D297353CC}">
                <c16:uniqueId val="{00000258-E2FB-4AE2-8A53-4A9F58235BFE}"/>
              </c:ext>
            </c:extLst>
          </c:dPt>
          <c:dPt>
            <c:idx val="143"/>
            <c:bubble3D val="0"/>
            <c:extLst>
              <c:ext xmlns:c16="http://schemas.microsoft.com/office/drawing/2014/chart" uri="{C3380CC4-5D6E-409C-BE32-E72D297353CC}">
                <c16:uniqueId val="{00000259-E2FB-4AE2-8A53-4A9F58235BFE}"/>
              </c:ext>
            </c:extLst>
          </c:dPt>
          <c:dPt>
            <c:idx val="144"/>
            <c:bubble3D val="0"/>
            <c:extLst>
              <c:ext xmlns:c16="http://schemas.microsoft.com/office/drawing/2014/chart" uri="{C3380CC4-5D6E-409C-BE32-E72D297353CC}">
                <c16:uniqueId val="{0000025A-E2FB-4AE2-8A53-4A9F58235BFE}"/>
              </c:ext>
            </c:extLst>
          </c:dPt>
          <c:dPt>
            <c:idx val="145"/>
            <c:bubble3D val="0"/>
            <c:extLst>
              <c:ext xmlns:c16="http://schemas.microsoft.com/office/drawing/2014/chart" uri="{C3380CC4-5D6E-409C-BE32-E72D297353CC}">
                <c16:uniqueId val="{0000025B-E2FB-4AE2-8A53-4A9F58235BFE}"/>
              </c:ext>
            </c:extLst>
          </c:dPt>
          <c:dPt>
            <c:idx val="146"/>
            <c:bubble3D val="0"/>
            <c:extLst>
              <c:ext xmlns:c16="http://schemas.microsoft.com/office/drawing/2014/chart" uri="{C3380CC4-5D6E-409C-BE32-E72D297353CC}">
                <c16:uniqueId val="{0000025C-E2FB-4AE2-8A53-4A9F58235BFE}"/>
              </c:ext>
            </c:extLst>
          </c:dPt>
          <c:dPt>
            <c:idx val="147"/>
            <c:bubble3D val="0"/>
            <c:extLst>
              <c:ext xmlns:c16="http://schemas.microsoft.com/office/drawing/2014/chart" uri="{C3380CC4-5D6E-409C-BE32-E72D297353CC}">
                <c16:uniqueId val="{0000025D-E2FB-4AE2-8A53-4A9F58235BFE}"/>
              </c:ext>
            </c:extLst>
          </c:dPt>
          <c:dPt>
            <c:idx val="148"/>
            <c:bubble3D val="0"/>
            <c:extLst>
              <c:ext xmlns:c16="http://schemas.microsoft.com/office/drawing/2014/chart" uri="{C3380CC4-5D6E-409C-BE32-E72D297353CC}">
                <c16:uniqueId val="{0000025E-E2FB-4AE2-8A53-4A9F58235BFE}"/>
              </c:ext>
            </c:extLst>
          </c:dPt>
          <c:dPt>
            <c:idx val="149"/>
            <c:bubble3D val="0"/>
            <c:extLst>
              <c:ext xmlns:c16="http://schemas.microsoft.com/office/drawing/2014/chart" uri="{C3380CC4-5D6E-409C-BE32-E72D297353CC}">
                <c16:uniqueId val="{0000025F-E2FB-4AE2-8A53-4A9F58235BFE}"/>
              </c:ext>
            </c:extLst>
          </c:dPt>
          <c:dPt>
            <c:idx val="150"/>
            <c:bubble3D val="0"/>
            <c:extLst>
              <c:ext xmlns:c16="http://schemas.microsoft.com/office/drawing/2014/chart" uri="{C3380CC4-5D6E-409C-BE32-E72D297353CC}">
                <c16:uniqueId val="{00000260-E2FB-4AE2-8A53-4A9F58235BFE}"/>
              </c:ext>
            </c:extLst>
          </c:dPt>
          <c:xVal>
            <c:numRef>
              <c:f>data!$C$3:$C$1539</c:f>
              <c:numCache>
                <c:formatCode>General</c:formatCode>
                <c:ptCount val="1537"/>
                <c:pt idx="0">
                  <c:v>19.874196726374301</c:v>
                </c:pt>
                <c:pt idx="1">
                  <c:v>22.466275217932701</c:v>
                </c:pt>
                <c:pt idx="2">
                  <c:v>16.359745146294799</c:v>
                </c:pt>
                <c:pt idx="3">
                  <c:v>17.450810824742302</c:v>
                </c:pt>
                <c:pt idx="4">
                  <c:v>15.9723039606281</c:v>
                </c:pt>
                <c:pt idx="5">
                  <c:v>18.0979056108498</c:v>
                </c:pt>
                <c:pt idx="6">
                  <c:v>14.5951612067759</c:v>
                </c:pt>
                <c:pt idx="7">
                  <c:v>12.705618201208701</c:v>
                </c:pt>
                <c:pt idx="8">
                  <c:v>18.270245788336901</c:v>
                </c:pt>
                <c:pt idx="9">
                  <c:v>13.721422490470101</c:v>
                </c:pt>
                <c:pt idx="10">
                  <c:v>18.5239231330577</c:v>
                </c:pt>
                <c:pt idx="11">
                  <c:v>12.525920694931999</c:v>
                </c:pt>
                <c:pt idx="12">
                  <c:v>29.023225768598898</c:v>
                </c:pt>
                <c:pt idx="13">
                  <c:v>21.559846943379199</c:v>
                </c:pt>
                <c:pt idx="14">
                  <c:v>35.749835930681897</c:v>
                </c:pt>
                <c:pt idx="15">
                  <c:v>30.093327212764098</c:v>
                </c:pt>
                <c:pt idx="16">
                  <c:v>16.003518954018901</c:v>
                </c:pt>
                <c:pt idx="17">
                  <c:v>16.439952178909198</c:v>
                </c:pt>
                <c:pt idx="18">
                  <c:v>27.364647909851001</c:v>
                </c:pt>
                <c:pt idx="19">
                  <c:v>19.0472387153931</c:v>
                </c:pt>
                <c:pt idx="20">
                  <c:v>11.9128396438915</c:v>
                </c:pt>
                <c:pt idx="21">
                  <c:v>22.756236309929601</c:v>
                </c:pt>
                <c:pt idx="22">
                  <c:v>13.5476314675899</c:v>
                </c:pt>
                <c:pt idx="23">
                  <c:v>22.839565715157999</c:v>
                </c:pt>
                <c:pt idx="24">
                  <c:v>25.160678908355798</c:v>
                </c:pt>
                <c:pt idx="25">
                  <c:v>20.6141656075242</c:v>
                </c:pt>
                <c:pt idx="26">
                  <c:v>33.531139859427498</c:v>
                </c:pt>
                <c:pt idx="27">
                  <c:v>19.348250071818399</c:v>
                </c:pt>
                <c:pt idx="28">
                  <c:v>22.119602895392301</c:v>
                </c:pt>
                <c:pt idx="29">
                  <c:v>21.0577767001115</c:v>
                </c:pt>
                <c:pt idx="30">
                  <c:v>22.043458785942502</c:v>
                </c:pt>
                <c:pt idx="31">
                  <c:v>40.147391144433399</c:v>
                </c:pt>
                <c:pt idx="32">
                  <c:v>11.827182296502601</c:v>
                </c:pt>
                <c:pt idx="33">
                  <c:v>18.716573335226499</c:v>
                </c:pt>
                <c:pt idx="34">
                  <c:v>32.503456125827803</c:v>
                </c:pt>
                <c:pt idx="35">
                  <c:v>15.9078571428571</c:v>
                </c:pt>
                <c:pt idx="36">
                  <c:v>31.979821272462399</c:v>
                </c:pt>
                <c:pt idx="37">
                  <c:v>30.0626246418338</c:v>
                </c:pt>
                <c:pt idx="38">
                  <c:v>24.865664569824801</c:v>
                </c:pt>
                <c:pt idx="39">
                  <c:v>14.992804705124099</c:v>
                </c:pt>
                <c:pt idx="40">
                  <c:v>32.845175978341103</c:v>
                </c:pt>
                <c:pt idx="41">
                  <c:v>24.227305156658002</c:v>
                </c:pt>
                <c:pt idx="42">
                  <c:v>11.0951017811705</c:v>
                </c:pt>
                <c:pt idx="43">
                  <c:v>48.362510973084902</c:v>
                </c:pt>
                <c:pt idx="44">
                  <c:v>25.454175041720799</c:v>
                </c:pt>
                <c:pt idx="45">
                  <c:v>10.768685656836499</c:v>
                </c:pt>
                <c:pt idx="46">
                  <c:v>46.0264153515065</c:v>
                </c:pt>
                <c:pt idx="47">
                  <c:v>29.8519742779783</c:v>
                </c:pt>
                <c:pt idx="48">
                  <c:v>27.431450540958298</c:v>
                </c:pt>
                <c:pt idx="49">
                  <c:v>21.0992039720485</c:v>
                </c:pt>
                <c:pt idx="50">
                  <c:v>19.890850147160101</c:v>
                </c:pt>
                <c:pt idx="51">
                  <c:v>19.476863304137702</c:v>
                </c:pt>
                <c:pt idx="52">
                  <c:v>17.603315068493099</c:v>
                </c:pt>
                <c:pt idx="53">
                  <c:v>14.1217612582032</c:v>
                </c:pt>
                <c:pt idx="54">
                  <c:v>18.8984285884031</c:v>
                </c:pt>
                <c:pt idx="55">
                  <c:v>19.721447470547499</c:v>
                </c:pt>
                <c:pt idx="56">
                  <c:v>16.719287403547401</c:v>
                </c:pt>
                <c:pt idx="57">
                  <c:v>19.300937676532001</c:v>
                </c:pt>
                <c:pt idx="58">
                  <c:v>16.611274214103702</c:v>
                </c:pt>
                <c:pt idx="59">
                  <c:v>10.0112188635813</c:v>
                </c:pt>
                <c:pt idx="60">
                  <c:v>15.941960693895499</c:v>
                </c:pt>
                <c:pt idx="61">
                  <c:v>21.8151046908316</c:v>
                </c:pt>
                <c:pt idx="62">
                  <c:v>14.805699115044201</c:v>
                </c:pt>
                <c:pt idx="63">
                  <c:v>20.2159727403156</c:v>
                </c:pt>
                <c:pt idx="64">
                  <c:v>15.3505439058658</c:v>
                </c:pt>
                <c:pt idx="65">
                  <c:v>16.622559486780698</c:v>
                </c:pt>
                <c:pt idx="66">
                  <c:v>21.337500825763801</c:v>
                </c:pt>
                <c:pt idx="67">
                  <c:v>23.2985683665928</c:v>
                </c:pt>
                <c:pt idx="68">
                  <c:v>11.9697242099269</c:v>
                </c:pt>
                <c:pt idx="69">
                  <c:v>15.182316268103699</c:v>
                </c:pt>
                <c:pt idx="70">
                  <c:v>19.392152536602001</c:v>
                </c:pt>
                <c:pt idx="71">
                  <c:v>24.9802243648864</c:v>
                </c:pt>
                <c:pt idx="72">
                  <c:v>20.5784445525968</c:v>
                </c:pt>
                <c:pt idx="73">
                  <c:v>25.815843585896499</c:v>
                </c:pt>
                <c:pt idx="74">
                  <c:v>13.3017772363188</c:v>
                </c:pt>
                <c:pt idx="75">
                  <c:v>13.554756197540501</c:v>
                </c:pt>
                <c:pt idx="76">
                  <c:v>18.270879569575499</c:v>
                </c:pt>
                <c:pt idx="77">
                  <c:v>18.308943728413801</c:v>
                </c:pt>
                <c:pt idx="78">
                  <c:v>19.645961634994599</c:v>
                </c:pt>
                <c:pt idx="79">
                  <c:v>19.3208990039379</c:v>
                </c:pt>
                <c:pt idx="80">
                  <c:v>13.804617234169701</c:v>
                </c:pt>
                <c:pt idx="81">
                  <c:v>12.753752969358199</c:v>
                </c:pt>
                <c:pt idx="82">
                  <c:v>22.802957108743598</c:v>
                </c:pt>
                <c:pt idx="83">
                  <c:v>14.349024189397801</c:v>
                </c:pt>
                <c:pt idx="84">
                  <c:v>17.8111119975914</c:v>
                </c:pt>
                <c:pt idx="85">
                  <c:v>28.698830755502701</c:v>
                </c:pt>
                <c:pt idx="86">
                  <c:v>16.5638707010582</c:v>
                </c:pt>
                <c:pt idx="87">
                  <c:v>13.917048132850001</c:v>
                </c:pt>
                <c:pt idx="88">
                  <c:v>13.3394615816828</c:v>
                </c:pt>
                <c:pt idx="89">
                  <c:v>17.619262951105899</c:v>
                </c:pt>
                <c:pt idx="90">
                  <c:v>12.784449068164401</c:v>
                </c:pt>
                <c:pt idx="91">
                  <c:v>13.010278639059401</c:v>
                </c:pt>
                <c:pt idx="92">
                  <c:v>10.533168659333599</c:v>
                </c:pt>
                <c:pt idx="93">
                  <c:v>22.409428356911398</c:v>
                </c:pt>
                <c:pt idx="94">
                  <c:v>30.238732771822399</c:v>
                </c:pt>
                <c:pt idx="95">
                  <c:v>13.8365990558615</c:v>
                </c:pt>
                <c:pt idx="96">
                  <c:v>9.0192514427040393</c:v>
                </c:pt>
                <c:pt idx="97">
                  <c:v>16.103886895268499</c:v>
                </c:pt>
                <c:pt idx="98">
                  <c:v>19.444693907297601</c:v>
                </c:pt>
                <c:pt idx="99">
                  <c:v>11.2714905094905</c:v>
                </c:pt>
                <c:pt idx="100">
                  <c:v>9.6990925384052709</c:v>
                </c:pt>
                <c:pt idx="101">
                  <c:v>12.404894349688799</c:v>
                </c:pt>
                <c:pt idx="102">
                  <c:v>10.6522495052408</c:v>
                </c:pt>
                <c:pt idx="103">
                  <c:v>16.9875030377668</c:v>
                </c:pt>
                <c:pt idx="104">
                  <c:v>11.0678574601716</c:v>
                </c:pt>
                <c:pt idx="105">
                  <c:v>22.988494053774598</c:v>
                </c:pt>
                <c:pt idx="106">
                  <c:v>22.312846016739002</c:v>
                </c:pt>
                <c:pt idx="107">
                  <c:v>15.1219172096589</c:v>
                </c:pt>
                <c:pt idx="108">
                  <c:v>12.506024291498001</c:v>
                </c:pt>
                <c:pt idx="109">
                  <c:v>23.515387153124401</c:v>
                </c:pt>
                <c:pt idx="110">
                  <c:v>14.9143021723212</c:v>
                </c:pt>
                <c:pt idx="111">
                  <c:v>13.6470634061473</c:v>
                </c:pt>
                <c:pt idx="112">
                  <c:v>13.3035922528033</c:v>
                </c:pt>
                <c:pt idx="113">
                  <c:v>12.4885477060495</c:v>
                </c:pt>
                <c:pt idx="114">
                  <c:v>12.0983785559678</c:v>
                </c:pt>
                <c:pt idx="115">
                  <c:v>23.1734519052217</c:v>
                </c:pt>
                <c:pt idx="116">
                  <c:v>13.782776528776999</c:v>
                </c:pt>
                <c:pt idx="117">
                  <c:v>9.9692860134003407</c:v>
                </c:pt>
                <c:pt idx="118">
                  <c:v>22.975184225877999</c:v>
                </c:pt>
                <c:pt idx="119">
                  <c:v>19.027179787109599</c:v>
                </c:pt>
                <c:pt idx="120">
                  <c:v>27.856440561959701</c:v>
                </c:pt>
                <c:pt idx="121">
                  <c:v>14.9703406641742</c:v>
                </c:pt>
                <c:pt idx="122">
                  <c:v>10.3951583877621</c:v>
                </c:pt>
                <c:pt idx="123">
                  <c:v>11.6011406448337</c:v>
                </c:pt>
                <c:pt idx="124">
                  <c:v>12.014030373831799</c:v>
                </c:pt>
                <c:pt idx="125">
                  <c:v>9.4164423157894692</c:v>
                </c:pt>
                <c:pt idx="126">
                  <c:v>15.859179104477599</c:v>
                </c:pt>
                <c:pt idx="127">
                  <c:v>8.2561343283582094</c:v>
                </c:pt>
                <c:pt idx="128">
                  <c:v>19.928230908837101</c:v>
                </c:pt>
                <c:pt idx="129">
                  <c:v>13.08995078125</c:v>
                </c:pt>
                <c:pt idx="130">
                  <c:v>20.9814856207289</c:v>
                </c:pt>
                <c:pt idx="131">
                  <c:v>19.317659976231301</c:v>
                </c:pt>
                <c:pt idx="132">
                  <c:v>19.2377457865168</c:v>
                </c:pt>
                <c:pt idx="133">
                  <c:v>21.501103634475601</c:v>
                </c:pt>
                <c:pt idx="134">
                  <c:v>15.367738469500001</c:v>
                </c:pt>
                <c:pt idx="135">
                  <c:v>13.1342312342871</c:v>
                </c:pt>
                <c:pt idx="136">
                  <c:v>19.3821741064808</c:v>
                </c:pt>
                <c:pt idx="137">
                  <c:v>13.8863264947787</c:v>
                </c:pt>
                <c:pt idx="138">
                  <c:v>20.302449719294799</c:v>
                </c:pt>
                <c:pt idx="139">
                  <c:v>9.0587760083540001</c:v>
                </c:pt>
                <c:pt idx="140">
                  <c:v>14.5719352619014</c:v>
                </c:pt>
                <c:pt idx="141">
                  <c:v>19.913022811036999</c:v>
                </c:pt>
                <c:pt idx="142">
                  <c:v>23.4368670520231</c:v>
                </c:pt>
                <c:pt idx="143">
                  <c:v>26.509185431091701</c:v>
                </c:pt>
                <c:pt idx="144">
                  <c:v>19.480552713411601</c:v>
                </c:pt>
                <c:pt idx="145">
                  <c:v>20.1023633643617</c:v>
                </c:pt>
                <c:pt idx="146">
                  <c:v>19.7423872578795</c:v>
                </c:pt>
                <c:pt idx="147">
                  <c:v>21.123450656140001</c:v>
                </c:pt>
                <c:pt idx="148">
                  <c:v>26.112029526987801</c:v>
                </c:pt>
                <c:pt idx="149">
                  <c:v>25.146952394526799</c:v>
                </c:pt>
                <c:pt idx="150">
                  <c:v>21.222634699714</c:v>
                </c:pt>
                <c:pt idx="151">
                  <c:v>14.1292486710748</c:v>
                </c:pt>
                <c:pt idx="152">
                  <c:v>28.6955034583182</c:v>
                </c:pt>
                <c:pt idx="153">
                  <c:v>20.889593001686301</c:v>
                </c:pt>
                <c:pt idx="154">
                  <c:v>9.0028291331172206</c:v>
                </c:pt>
                <c:pt idx="155">
                  <c:v>12.3253776266996</c:v>
                </c:pt>
                <c:pt idx="156">
                  <c:v>22.127463520555899</c:v>
                </c:pt>
                <c:pt idx="157">
                  <c:v>10.8019704814616</c:v>
                </c:pt>
                <c:pt idx="158">
                  <c:v>23.649733001658401</c:v>
                </c:pt>
                <c:pt idx="159">
                  <c:v>20.4451265306122</c:v>
                </c:pt>
                <c:pt idx="160">
                  <c:v>12.9449720625431</c:v>
                </c:pt>
                <c:pt idx="161">
                  <c:v>9.5473695160560901</c:v>
                </c:pt>
                <c:pt idx="162">
                  <c:v>20.346825897714901</c:v>
                </c:pt>
                <c:pt idx="163">
                  <c:v>11.1776252207701</c:v>
                </c:pt>
                <c:pt idx="164">
                  <c:v>17.576779483828801</c:v>
                </c:pt>
                <c:pt idx="165">
                  <c:v>20.0869588240665</c:v>
                </c:pt>
                <c:pt idx="166">
                  <c:v>15.355539716501699</c:v>
                </c:pt>
                <c:pt idx="167">
                  <c:v>31.299543318893701</c:v>
                </c:pt>
                <c:pt idx="168">
                  <c:v>24.4003701492537</c:v>
                </c:pt>
                <c:pt idx="169">
                  <c:v>23.943109142452201</c:v>
                </c:pt>
                <c:pt idx="170">
                  <c:v>11.472119977201499</c:v>
                </c:pt>
                <c:pt idx="171">
                  <c:v>30.580084923017299</c:v>
                </c:pt>
                <c:pt idx="172">
                  <c:v>27.410379669089998</c:v>
                </c:pt>
                <c:pt idx="173">
                  <c:v>9.7671707414829694</c:v>
                </c:pt>
                <c:pt idx="174">
                  <c:v>27.049305005820699</c:v>
                </c:pt>
                <c:pt idx="175">
                  <c:v>16.363753221826201</c:v>
                </c:pt>
                <c:pt idx="176">
                  <c:v>11.5562007192202</c:v>
                </c:pt>
                <c:pt idx="177">
                  <c:v>11.301284694807199</c:v>
                </c:pt>
                <c:pt idx="178">
                  <c:v>13.3134259259259</c:v>
                </c:pt>
                <c:pt idx="179">
                  <c:v>10.314875081752801</c:v>
                </c:pt>
                <c:pt idx="180">
                  <c:v>13.286825657038801</c:v>
                </c:pt>
                <c:pt idx="181">
                  <c:v>10.52716799918</c:v>
                </c:pt>
                <c:pt idx="182">
                  <c:v>11.4919208480565</c:v>
                </c:pt>
                <c:pt idx="183">
                  <c:v>8.3715203497136006</c:v>
                </c:pt>
                <c:pt idx="184">
                  <c:v>11.0604262620789</c:v>
                </c:pt>
                <c:pt idx="185">
                  <c:v>10.0309340040544</c:v>
                </c:pt>
                <c:pt idx="186">
                  <c:v>17.426664612838</c:v>
                </c:pt>
                <c:pt idx="187">
                  <c:v>7.3289485835517301</c:v>
                </c:pt>
                <c:pt idx="188">
                  <c:v>10.302052930372399</c:v>
                </c:pt>
                <c:pt idx="189">
                  <c:v>9.9926023280055603</c:v>
                </c:pt>
                <c:pt idx="190">
                  <c:v>10.5273205382948</c:v>
                </c:pt>
                <c:pt idx="191">
                  <c:v>13.7211685393258</c:v>
                </c:pt>
                <c:pt idx="192">
                  <c:v>7.63663331462251</c:v>
                </c:pt>
                <c:pt idx="193">
                  <c:v>10.2058401835925</c:v>
                </c:pt>
                <c:pt idx="194">
                  <c:v>7.9128828435775702</c:v>
                </c:pt>
                <c:pt idx="195">
                  <c:v>8.7868415883859896</c:v>
                </c:pt>
                <c:pt idx="196">
                  <c:v>9.3973344781530308</c:v>
                </c:pt>
                <c:pt idx="197">
                  <c:v>11.1609727197347</c:v>
                </c:pt>
                <c:pt idx="198">
                  <c:v>8.0238603529752197</c:v>
                </c:pt>
                <c:pt idx="199">
                  <c:v>6.28239708325642</c:v>
                </c:pt>
                <c:pt idx="200">
                  <c:v>5.9075825718323101</c:v>
                </c:pt>
                <c:pt idx="201">
                  <c:v>7.1775277207392199</c:v>
                </c:pt>
                <c:pt idx="202">
                  <c:v>7.1259198091324798</c:v>
                </c:pt>
                <c:pt idx="203">
                  <c:v>8.9376191270860108</c:v>
                </c:pt>
                <c:pt idx="204">
                  <c:v>6.4377925901781801</c:v>
                </c:pt>
                <c:pt idx="205">
                  <c:v>10.173983539765301</c:v>
                </c:pt>
                <c:pt idx="206">
                  <c:v>6.5392940888308297</c:v>
                </c:pt>
                <c:pt idx="207">
                  <c:v>9.2003848367321392</c:v>
                </c:pt>
                <c:pt idx="208">
                  <c:v>4.60972889771599</c:v>
                </c:pt>
                <c:pt idx="209">
                  <c:v>7.7827727826168402</c:v>
                </c:pt>
                <c:pt idx="210">
                  <c:v>11.4469929547212</c:v>
                </c:pt>
                <c:pt idx="211">
                  <c:v>8.9498733774185695</c:v>
                </c:pt>
                <c:pt idx="212">
                  <c:v>4.4830837628865998</c:v>
                </c:pt>
                <c:pt idx="213">
                  <c:v>15.456253300733501</c:v>
                </c:pt>
                <c:pt idx="214">
                  <c:v>23.313319839449498</c:v>
                </c:pt>
                <c:pt idx="215">
                  <c:v>43.662047416746603</c:v>
                </c:pt>
                <c:pt idx="216">
                  <c:v>26.633417222383301</c:v>
                </c:pt>
                <c:pt idx="217">
                  <c:v>29.4863506861575</c:v>
                </c:pt>
                <c:pt idx="218">
                  <c:v>16.5330637487471</c:v>
                </c:pt>
                <c:pt idx="219">
                  <c:v>24.451760929211598</c:v>
                </c:pt>
                <c:pt idx="220">
                  <c:v>36.538119510247498</c:v>
                </c:pt>
                <c:pt idx="221">
                  <c:v>23.937678239395701</c:v>
                </c:pt>
                <c:pt idx="222">
                  <c:v>11.9905595500122</c:v>
                </c:pt>
                <c:pt idx="223">
                  <c:v>16.376026153846201</c:v>
                </c:pt>
                <c:pt idx="224">
                  <c:v>29.989953948297799</c:v>
                </c:pt>
                <c:pt idx="225">
                  <c:v>17.9841714655917</c:v>
                </c:pt>
                <c:pt idx="226">
                  <c:v>12.8155221419307</c:v>
                </c:pt>
                <c:pt idx="227">
                  <c:v>28.0040441003528</c:v>
                </c:pt>
                <c:pt idx="228">
                  <c:v>25.546603968938701</c:v>
                </c:pt>
                <c:pt idx="229">
                  <c:v>13.9657326652659</c:v>
                </c:pt>
                <c:pt idx="230">
                  <c:v>27.140082100591702</c:v>
                </c:pt>
                <c:pt idx="231">
                  <c:v>30.5747587745748</c:v>
                </c:pt>
                <c:pt idx="232">
                  <c:v>27.797671900826401</c:v>
                </c:pt>
                <c:pt idx="233">
                  <c:v>33.580667821267802</c:v>
                </c:pt>
                <c:pt idx="234">
                  <c:v>38.463980713246002</c:v>
                </c:pt>
                <c:pt idx="235">
                  <c:v>36.643738661814098</c:v>
                </c:pt>
                <c:pt idx="236">
                  <c:v>43.253512648582799</c:v>
                </c:pt>
                <c:pt idx="237">
                  <c:v>32.775868602362202</c:v>
                </c:pt>
                <c:pt idx="238">
                  <c:v>21.8831928740858</c:v>
                </c:pt>
                <c:pt idx="239">
                  <c:v>19.566274823830899</c:v>
                </c:pt>
                <c:pt idx="240">
                  <c:v>20.583717038650001</c:v>
                </c:pt>
                <c:pt idx="241">
                  <c:v>21.370879411373</c:v>
                </c:pt>
                <c:pt idx="242">
                  <c:v>13.8343634797588</c:v>
                </c:pt>
                <c:pt idx="243">
                  <c:v>11.393452111838201</c:v>
                </c:pt>
                <c:pt idx="244">
                  <c:v>21.054186368477101</c:v>
                </c:pt>
                <c:pt idx="245">
                  <c:v>34.171366055045901</c:v>
                </c:pt>
                <c:pt idx="246">
                  <c:v>27.214364704363501</c:v>
                </c:pt>
                <c:pt idx="247">
                  <c:v>33.042029944838397</c:v>
                </c:pt>
                <c:pt idx="248">
                  <c:v>26.3536523509811</c:v>
                </c:pt>
                <c:pt idx="249">
                  <c:v>22.341734753146198</c:v>
                </c:pt>
                <c:pt idx="250">
                  <c:v>22.261023702370199</c:v>
                </c:pt>
                <c:pt idx="251">
                  <c:v>11.0265296651655</c:v>
                </c:pt>
                <c:pt idx="252">
                  <c:v>14.801655324389101</c:v>
                </c:pt>
                <c:pt idx="253">
                  <c:v>13.7812998392283</c:v>
                </c:pt>
                <c:pt idx="254">
                  <c:v>12.381363235294099</c:v>
                </c:pt>
                <c:pt idx="255">
                  <c:v>25.2944762492289</c:v>
                </c:pt>
                <c:pt idx="256">
                  <c:v>22.8959634711333</c:v>
                </c:pt>
                <c:pt idx="257">
                  <c:v>24.5289194143053</c:v>
                </c:pt>
                <c:pt idx="258">
                  <c:v>9.2758694329784994</c:v>
                </c:pt>
                <c:pt idx="259">
                  <c:v>23.899458733366998</c:v>
                </c:pt>
                <c:pt idx="260">
                  <c:v>21.3208835680751</c:v>
                </c:pt>
                <c:pt idx="261">
                  <c:v>31.1562015390253</c:v>
                </c:pt>
                <c:pt idx="262">
                  <c:v>35.966345457159299</c:v>
                </c:pt>
                <c:pt idx="263">
                  <c:v>12.7235274888559</c:v>
                </c:pt>
                <c:pt idx="264">
                  <c:v>23.964363043478301</c:v>
                </c:pt>
                <c:pt idx="265">
                  <c:v>22.879354187984202</c:v>
                </c:pt>
                <c:pt idx="266">
                  <c:v>25.973070732316899</c:v>
                </c:pt>
                <c:pt idx="267">
                  <c:v>11.7372484375</c:v>
                </c:pt>
                <c:pt idx="268">
                  <c:v>27.202024287716</c:v>
                </c:pt>
                <c:pt idx="269">
                  <c:v>25.394560090135201</c:v>
                </c:pt>
                <c:pt idx="270">
                  <c:v>16.896902679474199</c:v>
                </c:pt>
                <c:pt idx="271">
                  <c:v>5.85531954612006</c:v>
                </c:pt>
                <c:pt idx="272">
                  <c:v>10.403984643414899</c:v>
                </c:pt>
                <c:pt idx="273">
                  <c:v>17.145618388723701</c:v>
                </c:pt>
                <c:pt idx="274">
                  <c:v>9.3809035426166307</c:v>
                </c:pt>
                <c:pt idx="275">
                  <c:v>18.281967960128199</c:v>
                </c:pt>
                <c:pt idx="276">
                  <c:v>30.399421759747099</c:v>
                </c:pt>
                <c:pt idx="277">
                  <c:v>40.5601616023812</c:v>
                </c:pt>
                <c:pt idx="278">
                  <c:v>27.453515245799601</c:v>
                </c:pt>
                <c:pt idx="279">
                  <c:v>26.286108519752499</c:v>
                </c:pt>
                <c:pt idx="280">
                  <c:v>21.0588637266587</c:v>
                </c:pt>
                <c:pt idx="281">
                  <c:v>26.369881820406199</c:v>
                </c:pt>
                <c:pt idx="282">
                  <c:v>14.863983032412399</c:v>
                </c:pt>
                <c:pt idx="283">
                  <c:v>7.58522323600973</c:v>
                </c:pt>
                <c:pt idx="284">
                  <c:v>29.809975293281202</c:v>
                </c:pt>
                <c:pt idx="285">
                  <c:v>38.3949520648967</c:v>
                </c:pt>
                <c:pt idx="286">
                  <c:v>8.5256671168831204</c:v>
                </c:pt>
                <c:pt idx="287">
                  <c:v>10.4917871828521</c:v>
                </c:pt>
                <c:pt idx="288">
                  <c:v>8.9986496099127997</c:v>
                </c:pt>
                <c:pt idx="289">
                  <c:v>6.6032955385541099</c:v>
                </c:pt>
                <c:pt idx="290">
                  <c:v>6.6301742660837002</c:v>
                </c:pt>
                <c:pt idx="291">
                  <c:v>9.8444873536874802</c:v>
                </c:pt>
                <c:pt idx="292">
                  <c:v>8.4123969027817598</c:v>
                </c:pt>
                <c:pt idx="293">
                  <c:v>9.4190900708422305</c:v>
                </c:pt>
                <c:pt idx="294">
                  <c:v>6.1220599190283398</c:v>
                </c:pt>
                <c:pt idx="295">
                  <c:v>9.5853500053665304</c:v>
                </c:pt>
                <c:pt idx="296">
                  <c:v>6.3169661686628</c:v>
                </c:pt>
                <c:pt idx="297">
                  <c:v>7.6357891769062398</c:v>
                </c:pt>
                <c:pt idx="298">
                  <c:v>7.7876638947140098</c:v>
                </c:pt>
                <c:pt idx="299">
                  <c:v>7.84722106679083</c:v>
                </c:pt>
                <c:pt idx="300">
                  <c:v>6.9424318330071797</c:v>
                </c:pt>
                <c:pt idx="301">
                  <c:v>7.6919294418406503</c:v>
                </c:pt>
                <c:pt idx="302">
                  <c:v>8.8022118617683702</c:v>
                </c:pt>
                <c:pt idx="303">
                  <c:v>9.8239504284772607</c:v>
                </c:pt>
                <c:pt idx="304">
                  <c:v>7.2737971400872503</c:v>
                </c:pt>
                <c:pt idx="305">
                  <c:v>7.9092791772246196</c:v>
                </c:pt>
                <c:pt idx="306">
                  <c:v>12.3189420722604</c:v>
                </c:pt>
                <c:pt idx="307">
                  <c:v>9.5697754878716008</c:v>
                </c:pt>
                <c:pt idx="308">
                  <c:v>8.2192425629290593</c:v>
                </c:pt>
                <c:pt idx="309">
                  <c:v>11.2915694960212</c:v>
                </c:pt>
                <c:pt idx="310">
                  <c:v>12.729089391285299</c:v>
                </c:pt>
                <c:pt idx="311">
                  <c:v>10.586237605666</c:v>
                </c:pt>
                <c:pt idx="312">
                  <c:v>6.8405597928016402</c:v>
                </c:pt>
                <c:pt idx="313">
                  <c:v>11.785764032662501</c:v>
                </c:pt>
                <c:pt idx="314">
                  <c:v>6.3546193073356996</c:v>
                </c:pt>
                <c:pt idx="315">
                  <c:v>10.249040322580701</c:v>
                </c:pt>
                <c:pt idx="316">
                  <c:v>8.6980940118848107</c:v>
                </c:pt>
                <c:pt idx="317">
                  <c:v>10.4655120745995</c:v>
                </c:pt>
                <c:pt idx="318">
                  <c:v>8.4584558811525596</c:v>
                </c:pt>
                <c:pt idx="319">
                  <c:v>9.4999744897959193</c:v>
                </c:pt>
                <c:pt idx="320">
                  <c:v>14.344335781927599</c:v>
                </c:pt>
                <c:pt idx="321">
                  <c:v>7.0767461995249397</c:v>
                </c:pt>
                <c:pt idx="322">
                  <c:v>7.7141772059494498</c:v>
                </c:pt>
                <c:pt idx="323">
                  <c:v>10.888146031746</c:v>
                </c:pt>
                <c:pt idx="324">
                  <c:v>11.798912206631099</c:v>
                </c:pt>
                <c:pt idx="325">
                  <c:v>7.0653292706900004</c:v>
                </c:pt>
                <c:pt idx="326">
                  <c:v>14.261597489014401</c:v>
                </c:pt>
                <c:pt idx="327">
                  <c:v>12.6985288662878</c:v>
                </c:pt>
                <c:pt idx="328">
                  <c:v>9.9918581436077005</c:v>
                </c:pt>
                <c:pt idx="329">
                  <c:v>9.8822067452357096</c:v>
                </c:pt>
                <c:pt idx="330">
                  <c:v>10.3561452187545</c:v>
                </c:pt>
                <c:pt idx="331">
                  <c:v>6.4180806537035604</c:v>
                </c:pt>
                <c:pt idx="332">
                  <c:v>11.686738061127</c:v>
                </c:pt>
                <c:pt idx="333">
                  <c:v>23.109999649675999</c:v>
                </c:pt>
                <c:pt idx="334">
                  <c:v>11.386550892755601</c:v>
                </c:pt>
                <c:pt idx="335">
                  <c:v>11.764040669349701</c:v>
                </c:pt>
                <c:pt idx="336">
                  <c:v>13.5979799858055</c:v>
                </c:pt>
                <c:pt idx="337">
                  <c:v>4.9321471465076696</c:v>
                </c:pt>
                <c:pt idx="338">
                  <c:v>11.767932908051</c:v>
                </c:pt>
                <c:pt idx="339">
                  <c:v>21.377785230769199</c:v>
                </c:pt>
                <c:pt idx="340">
                  <c:v>5.8374448638447101</c:v>
                </c:pt>
                <c:pt idx="341">
                  <c:v>11.4165279122298</c:v>
                </c:pt>
                <c:pt idx="342">
                  <c:v>10.5395630010971</c:v>
                </c:pt>
                <c:pt idx="343">
                  <c:v>12.7519552481692</c:v>
                </c:pt>
                <c:pt idx="344">
                  <c:v>18.931139195231001</c:v>
                </c:pt>
                <c:pt idx="345">
                  <c:v>14.0639950380417</c:v>
                </c:pt>
                <c:pt idx="346">
                  <c:v>18.218860955660801</c:v>
                </c:pt>
                <c:pt idx="347">
                  <c:v>8.5111052931132605</c:v>
                </c:pt>
                <c:pt idx="348">
                  <c:v>10.1993229098091</c:v>
                </c:pt>
                <c:pt idx="349">
                  <c:v>9.7496661945231295</c:v>
                </c:pt>
                <c:pt idx="350">
                  <c:v>26.875511678832101</c:v>
                </c:pt>
                <c:pt idx="351">
                  <c:v>21.810519701660599</c:v>
                </c:pt>
                <c:pt idx="352">
                  <c:v>30.003288049361299</c:v>
                </c:pt>
                <c:pt idx="353">
                  <c:v>17.6290423985463</c:v>
                </c:pt>
                <c:pt idx="354">
                  <c:v>17.414491444866901</c:v>
                </c:pt>
                <c:pt idx="355">
                  <c:v>17.651929339317402</c:v>
                </c:pt>
                <c:pt idx="356">
                  <c:v>18.086410708790599</c:v>
                </c:pt>
                <c:pt idx="357">
                  <c:v>25.608732300884999</c:v>
                </c:pt>
                <c:pt idx="358">
                  <c:v>29.9457823839663</c:v>
                </c:pt>
                <c:pt idx="359">
                  <c:v>35.470367723197398</c:v>
                </c:pt>
                <c:pt idx="360">
                  <c:v>16.8236663717684</c:v>
                </c:pt>
                <c:pt idx="361">
                  <c:v>25.8856205595315</c:v>
                </c:pt>
                <c:pt idx="362">
                  <c:v>20.782708588684599</c:v>
                </c:pt>
                <c:pt idx="363">
                  <c:v>29.588762711864401</c:v>
                </c:pt>
                <c:pt idx="364">
                  <c:v>20.557568658008702</c:v>
                </c:pt>
                <c:pt idx="365">
                  <c:v>15.843949072817701</c:v>
                </c:pt>
                <c:pt idx="366">
                  <c:v>13.741144573002799</c:v>
                </c:pt>
                <c:pt idx="367">
                  <c:v>23.0740722072997</c:v>
                </c:pt>
                <c:pt idx="368">
                  <c:v>28.628627953544299</c:v>
                </c:pt>
                <c:pt idx="369">
                  <c:v>12.551381174475299</c:v>
                </c:pt>
                <c:pt idx="370">
                  <c:v>31.445491400491399</c:v>
                </c:pt>
                <c:pt idx="371">
                  <c:v>14.5051901792674</c:v>
                </c:pt>
                <c:pt idx="372">
                  <c:v>34.402641114123703</c:v>
                </c:pt>
                <c:pt idx="373">
                  <c:v>23.917877574635501</c:v>
                </c:pt>
                <c:pt idx="374">
                  <c:v>12.627541998458801</c:v>
                </c:pt>
                <c:pt idx="375">
                  <c:v>18.593355198572102</c:v>
                </c:pt>
                <c:pt idx="376">
                  <c:v>22.435543524416101</c:v>
                </c:pt>
                <c:pt idx="377">
                  <c:v>26.862589257294498</c:v>
                </c:pt>
                <c:pt idx="378">
                  <c:v>29.429635845896101</c:v>
                </c:pt>
                <c:pt idx="379">
                  <c:v>9.5009082891151593</c:v>
                </c:pt>
                <c:pt idx="380">
                  <c:v>8.6443088018840193</c:v>
                </c:pt>
                <c:pt idx="381">
                  <c:v>7.53704009087265</c:v>
                </c:pt>
                <c:pt idx="382">
                  <c:v>10.6334351095832</c:v>
                </c:pt>
                <c:pt idx="383">
                  <c:v>10.104265059249499</c:v>
                </c:pt>
                <c:pt idx="384">
                  <c:v>11.884480690221899</c:v>
                </c:pt>
                <c:pt idx="385">
                  <c:v>4.2082490686996401</c:v>
                </c:pt>
                <c:pt idx="386">
                  <c:v>3.48660160754849</c:v>
                </c:pt>
                <c:pt idx="387">
                  <c:v>41.116983657935997</c:v>
                </c:pt>
                <c:pt idx="388">
                  <c:v>18.819752167630099</c:v>
                </c:pt>
                <c:pt idx="389">
                  <c:v>22.4457102507141</c:v>
                </c:pt>
                <c:pt idx="390">
                  <c:v>45.907171219065098</c:v>
                </c:pt>
                <c:pt idx="391">
                  <c:v>26.475513815090299</c:v>
                </c:pt>
                <c:pt idx="392">
                  <c:v>19.431941220610302</c:v>
                </c:pt>
                <c:pt idx="393">
                  <c:v>22.1783389026625</c:v>
                </c:pt>
                <c:pt idx="394">
                  <c:v>15.880698603151901</c:v>
                </c:pt>
                <c:pt idx="395">
                  <c:v>39.887333810302501</c:v>
                </c:pt>
                <c:pt idx="396">
                  <c:v>29.1652396057899</c:v>
                </c:pt>
                <c:pt idx="397">
                  <c:v>39.738624076281297</c:v>
                </c:pt>
                <c:pt idx="398">
                  <c:v>20.145235074862601</c:v>
                </c:pt>
                <c:pt idx="399">
                  <c:v>20.775228532485201</c:v>
                </c:pt>
                <c:pt idx="400">
                  <c:v>24.620696269262002</c:v>
                </c:pt>
                <c:pt idx="401">
                  <c:v>20.364868433286802</c:v>
                </c:pt>
                <c:pt idx="402">
                  <c:v>41.071174086223103</c:v>
                </c:pt>
                <c:pt idx="403">
                  <c:v>44.602221489526798</c:v>
                </c:pt>
                <c:pt idx="404">
                  <c:v>34.719940081770702</c:v>
                </c:pt>
                <c:pt idx="405">
                  <c:v>29.526274194904602</c:v>
                </c:pt>
                <c:pt idx="406">
                  <c:v>35.112807028856999</c:v>
                </c:pt>
                <c:pt idx="407">
                  <c:v>51.4428805231531</c:v>
                </c:pt>
                <c:pt idx="408">
                  <c:v>32.870820207020699</c:v>
                </c:pt>
                <c:pt idx="409">
                  <c:v>42.256322408396201</c:v>
                </c:pt>
                <c:pt idx="410">
                  <c:v>24.761833181218901</c:v>
                </c:pt>
                <c:pt idx="411">
                  <c:v>46.711960499490303</c:v>
                </c:pt>
                <c:pt idx="412">
                  <c:v>17.282899125</c:v>
                </c:pt>
                <c:pt idx="413">
                  <c:v>30.777859889927701</c:v>
                </c:pt>
                <c:pt idx="414">
                  <c:v>38.0282683583237</c:v>
                </c:pt>
                <c:pt idx="415">
                  <c:v>16.9781443505338</c:v>
                </c:pt>
                <c:pt idx="416">
                  <c:v>17.8685862813287</c:v>
                </c:pt>
                <c:pt idx="417">
                  <c:v>18.294649793272999</c:v>
                </c:pt>
                <c:pt idx="418">
                  <c:v>17.910895423856001</c:v>
                </c:pt>
                <c:pt idx="419">
                  <c:v>9.6883516094508995</c:v>
                </c:pt>
                <c:pt idx="420">
                  <c:v>11.9280356757654</c:v>
                </c:pt>
                <c:pt idx="421">
                  <c:v>23.428687017543801</c:v>
                </c:pt>
                <c:pt idx="422">
                  <c:v>7.1424783362218296</c:v>
                </c:pt>
                <c:pt idx="423">
                  <c:v>4.8450735873850199</c:v>
                </c:pt>
                <c:pt idx="424">
                  <c:v>9.6289372599231804</c:v>
                </c:pt>
                <c:pt idx="425">
                  <c:v>7.6660399135891399</c:v>
                </c:pt>
                <c:pt idx="426">
                  <c:v>12.999242319641001</c:v>
                </c:pt>
                <c:pt idx="427">
                  <c:v>9.8913524847284204</c:v>
                </c:pt>
                <c:pt idx="428">
                  <c:v>13.083713815789499</c:v>
                </c:pt>
                <c:pt idx="429">
                  <c:v>6.5981090729504697</c:v>
                </c:pt>
                <c:pt idx="430">
                  <c:v>20.025283574610199</c:v>
                </c:pt>
                <c:pt idx="431">
                  <c:v>4.1555732913180501</c:v>
                </c:pt>
                <c:pt idx="432">
                  <c:v>13.274741391471601</c:v>
                </c:pt>
                <c:pt idx="433">
                  <c:v>14.160679051291</c:v>
                </c:pt>
                <c:pt idx="434">
                  <c:v>25.4122721575649</c:v>
                </c:pt>
                <c:pt idx="435">
                  <c:v>11.2769565259117</c:v>
                </c:pt>
                <c:pt idx="436">
                  <c:v>29.120547263681601</c:v>
                </c:pt>
                <c:pt idx="437">
                  <c:v>6.3901766858337696</c:v>
                </c:pt>
                <c:pt idx="438">
                  <c:v>23.2984298875703</c:v>
                </c:pt>
                <c:pt idx="439">
                  <c:v>8.7981615701891602</c:v>
                </c:pt>
                <c:pt idx="440">
                  <c:v>8.4686451224407904</c:v>
                </c:pt>
                <c:pt idx="441">
                  <c:v>7.0998058682058698</c:v>
                </c:pt>
                <c:pt idx="442">
                  <c:v>8.1910002439420992</c:v>
                </c:pt>
                <c:pt idx="443">
                  <c:v>8.9818623843565994</c:v>
                </c:pt>
                <c:pt idx="444">
                  <c:v>8.21878995521433</c:v>
                </c:pt>
                <c:pt idx="445">
                  <c:v>23.5929389700168</c:v>
                </c:pt>
                <c:pt idx="446">
                  <c:v>5.5749296386028702</c:v>
                </c:pt>
                <c:pt idx="447">
                  <c:v>19.6533023289665</c:v>
                </c:pt>
                <c:pt idx="448">
                  <c:v>23.498546549752199</c:v>
                </c:pt>
                <c:pt idx="449">
                  <c:v>7.4578942093541203</c:v>
                </c:pt>
                <c:pt idx="450">
                  <c:v>23.1151501565848</c:v>
                </c:pt>
                <c:pt idx="451">
                  <c:v>23.865500436427102</c:v>
                </c:pt>
                <c:pt idx="452">
                  <c:v>15.6412954068992</c:v>
                </c:pt>
                <c:pt idx="453">
                  <c:v>23.956442226255302</c:v>
                </c:pt>
                <c:pt idx="454">
                  <c:v>15.412598986058301</c:v>
                </c:pt>
                <c:pt idx="455">
                  <c:v>7.8434408686142802</c:v>
                </c:pt>
                <c:pt idx="456">
                  <c:v>12.9994207557812</c:v>
                </c:pt>
                <c:pt idx="457">
                  <c:v>23.040556687417499</c:v>
                </c:pt>
                <c:pt idx="458">
                  <c:v>12.4695523320496</c:v>
                </c:pt>
                <c:pt idx="459">
                  <c:v>22.294257916575699</c:v>
                </c:pt>
                <c:pt idx="460">
                  <c:v>11.602643017680601</c:v>
                </c:pt>
                <c:pt idx="461">
                  <c:v>23.619520034283301</c:v>
                </c:pt>
                <c:pt idx="462">
                  <c:v>6.9986017665130502</c:v>
                </c:pt>
                <c:pt idx="463">
                  <c:v>12.576782521947299</c:v>
                </c:pt>
                <c:pt idx="464">
                  <c:v>15.414436015679</c:v>
                </c:pt>
                <c:pt idx="465">
                  <c:v>24.320426222287502</c:v>
                </c:pt>
                <c:pt idx="466">
                  <c:v>18.857225453172202</c:v>
                </c:pt>
                <c:pt idx="467">
                  <c:v>5.4779145071982303</c:v>
                </c:pt>
                <c:pt idx="468">
                  <c:v>5.4528127276955303</c:v>
                </c:pt>
                <c:pt idx="469">
                  <c:v>5.1963519659624398</c:v>
                </c:pt>
                <c:pt idx="470">
                  <c:v>12.6342554262347</c:v>
                </c:pt>
                <c:pt idx="471">
                  <c:v>9.5696241621200304</c:v>
                </c:pt>
                <c:pt idx="472">
                  <c:v>5.3928369863013703</c:v>
                </c:pt>
                <c:pt idx="473">
                  <c:v>13.261027269941801</c:v>
                </c:pt>
                <c:pt idx="474">
                  <c:v>5.9553856788835304</c:v>
                </c:pt>
                <c:pt idx="475">
                  <c:v>3.2331256406017501</c:v>
                </c:pt>
                <c:pt idx="476">
                  <c:v>12.892662514828</c:v>
                </c:pt>
                <c:pt idx="477">
                  <c:v>10.7852227946493</c:v>
                </c:pt>
                <c:pt idx="478">
                  <c:v>19.948493509183798</c:v>
                </c:pt>
                <c:pt idx="479">
                  <c:v>19.1678445907087</c:v>
                </c:pt>
                <c:pt idx="480">
                  <c:v>10.119957260086601</c:v>
                </c:pt>
                <c:pt idx="481">
                  <c:v>7.6083405661033403</c:v>
                </c:pt>
                <c:pt idx="482">
                  <c:v>14.677822308303501</c:v>
                </c:pt>
                <c:pt idx="483">
                  <c:v>7.4987796585383704</c:v>
                </c:pt>
                <c:pt idx="484">
                  <c:v>11.808686658620401</c:v>
                </c:pt>
                <c:pt idx="485">
                  <c:v>6.4203954211770604</c:v>
                </c:pt>
                <c:pt idx="486">
                  <c:v>10.6097219691831</c:v>
                </c:pt>
                <c:pt idx="487">
                  <c:v>15.673053666732599</c:v>
                </c:pt>
                <c:pt idx="488">
                  <c:v>9.8051024390243899</c:v>
                </c:pt>
                <c:pt idx="489">
                  <c:v>14.3858925737351</c:v>
                </c:pt>
                <c:pt idx="490">
                  <c:v>4.8462521160822201</c:v>
                </c:pt>
                <c:pt idx="491">
                  <c:v>14.799556507379499</c:v>
                </c:pt>
                <c:pt idx="492">
                  <c:v>10.6922463511007</c:v>
                </c:pt>
                <c:pt idx="493">
                  <c:v>13.6688937383427</c:v>
                </c:pt>
                <c:pt idx="494">
                  <c:v>17.194348648452799</c:v>
                </c:pt>
                <c:pt idx="495">
                  <c:v>8.1734288168875793</c:v>
                </c:pt>
                <c:pt idx="496">
                  <c:v>7.9858967420142202</c:v>
                </c:pt>
                <c:pt idx="497">
                  <c:v>12.968761120594399</c:v>
                </c:pt>
                <c:pt idx="498">
                  <c:v>8.7890791003672</c:v>
                </c:pt>
                <c:pt idx="499">
                  <c:v>4.4104872246696001</c:v>
                </c:pt>
                <c:pt idx="500">
                  <c:v>8.3509935433208309</c:v>
                </c:pt>
                <c:pt idx="501">
                  <c:v>8.6851835713234191</c:v>
                </c:pt>
                <c:pt idx="502">
                  <c:v>4.0424882427708901</c:v>
                </c:pt>
                <c:pt idx="503">
                  <c:v>4.3586135531135497</c:v>
                </c:pt>
                <c:pt idx="504">
                  <c:v>13.2448359973903</c:v>
                </c:pt>
                <c:pt idx="505">
                  <c:v>11.376486108142799</c:v>
                </c:pt>
                <c:pt idx="506">
                  <c:v>12.081653597333901</c:v>
                </c:pt>
                <c:pt idx="507">
                  <c:v>8.8441775417299002</c:v>
                </c:pt>
                <c:pt idx="508">
                  <c:v>7.0123535226956299</c:v>
                </c:pt>
                <c:pt idx="509">
                  <c:v>9.9843654831972692</c:v>
                </c:pt>
                <c:pt idx="510">
                  <c:v>8.6739343598055108</c:v>
                </c:pt>
                <c:pt idx="511">
                  <c:v>6.45220766193576</c:v>
                </c:pt>
                <c:pt idx="512">
                  <c:v>5.2270664009111698</c:v>
                </c:pt>
                <c:pt idx="513">
                  <c:v>9.2387516460363504</c:v>
                </c:pt>
                <c:pt idx="514">
                  <c:v>15.4704379562044</c:v>
                </c:pt>
                <c:pt idx="515">
                  <c:v>4.7972895902547101</c:v>
                </c:pt>
                <c:pt idx="516">
                  <c:v>5.6859876741693496</c:v>
                </c:pt>
                <c:pt idx="517">
                  <c:v>12.749021908017401</c:v>
                </c:pt>
                <c:pt idx="518">
                  <c:v>6.2340646015356098</c:v>
                </c:pt>
                <c:pt idx="519">
                  <c:v>14.365286117526299</c:v>
                </c:pt>
                <c:pt idx="520">
                  <c:v>6.7402637942005299</c:v>
                </c:pt>
                <c:pt idx="521">
                  <c:v>14.9398875477596</c:v>
                </c:pt>
                <c:pt idx="522">
                  <c:v>14.4968425064796</c:v>
                </c:pt>
                <c:pt idx="523">
                  <c:v>19.8992156945618</c:v>
                </c:pt>
                <c:pt idx="524">
                  <c:v>7.4884200583627702</c:v>
                </c:pt>
                <c:pt idx="525">
                  <c:v>7.8076172820669303</c:v>
                </c:pt>
                <c:pt idx="526">
                  <c:v>14.3427467333682</c:v>
                </c:pt>
                <c:pt idx="527">
                  <c:v>8.1178513134669306</c:v>
                </c:pt>
                <c:pt idx="528">
                  <c:v>7.1259838596079303</c:v>
                </c:pt>
                <c:pt idx="529">
                  <c:v>13.3365550623462</c:v>
                </c:pt>
                <c:pt idx="530">
                  <c:v>9.7934384397163097</c:v>
                </c:pt>
                <c:pt idx="531">
                  <c:v>6.6219583333333301</c:v>
                </c:pt>
                <c:pt idx="532">
                  <c:v>7.9736816771488499</c:v>
                </c:pt>
                <c:pt idx="533">
                  <c:v>14.5156127264424</c:v>
                </c:pt>
                <c:pt idx="534">
                  <c:v>7.2213240915208603</c:v>
                </c:pt>
                <c:pt idx="535">
                  <c:v>10.852329118497099</c:v>
                </c:pt>
                <c:pt idx="536">
                  <c:v>19.0402227426206</c:v>
                </c:pt>
                <c:pt idx="537">
                  <c:v>11.601636242947199</c:v>
                </c:pt>
                <c:pt idx="538">
                  <c:v>4.9418165075034102</c:v>
                </c:pt>
                <c:pt idx="539">
                  <c:v>12.4272948629665</c:v>
                </c:pt>
                <c:pt idx="540">
                  <c:v>11.2913464772054</c:v>
                </c:pt>
                <c:pt idx="541">
                  <c:v>8.5286618311783897</c:v>
                </c:pt>
                <c:pt idx="542">
                  <c:v>21.486917574609201</c:v>
                </c:pt>
                <c:pt idx="543">
                  <c:v>20.264466583850901</c:v>
                </c:pt>
                <c:pt idx="544">
                  <c:v>5.8351621127939701</c:v>
                </c:pt>
                <c:pt idx="545">
                  <c:v>19.2882927241963</c:v>
                </c:pt>
                <c:pt idx="546">
                  <c:v>22.3635606929784</c:v>
                </c:pt>
                <c:pt idx="547">
                  <c:v>11.7135511058353</c:v>
                </c:pt>
                <c:pt idx="548">
                  <c:v>9.8756391428290602</c:v>
                </c:pt>
                <c:pt idx="549">
                  <c:v>5.36257477126144</c:v>
                </c:pt>
                <c:pt idx="550">
                  <c:v>10.004616250541201</c:v>
                </c:pt>
                <c:pt idx="551">
                  <c:v>6.4051043691371596</c:v>
                </c:pt>
                <c:pt idx="552">
                  <c:v>10.416470112079701</c:v>
                </c:pt>
                <c:pt idx="553">
                  <c:v>26.369794309769201</c:v>
                </c:pt>
                <c:pt idx="554">
                  <c:v>27.5336570576541</c:v>
                </c:pt>
                <c:pt idx="555">
                  <c:v>24.570030335221901</c:v>
                </c:pt>
                <c:pt idx="556">
                  <c:v>25.9642988345453</c:v>
                </c:pt>
                <c:pt idx="557">
                  <c:v>11.929304929123701</c:v>
                </c:pt>
                <c:pt idx="558">
                  <c:v>24.782297358066302</c:v>
                </c:pt>
                <c:pt idx="559">
                  <c:v>24.890861530407498</c:v>
                </c:pt>
                <c:pt idx="560">
                  <c:v>23.222528054043899</c:v>
                </c:pt>
                <c:pt idx="561">
                  <c:v>26.3041381911702</c:v>
                </c:pt>
                <c:pt idx="562">
                  <c:v>26.605559606240099</c:v>
                </c:pt>
                <c:pt idx="563">
                  <c:v>27.522646556539801</c:v>
                </c:pt>
                <c:pt idx="564">
                  <c:v>15.3980813245033</c:v>
                </c:pt>
                <c:pt idx="565">
                  <c:v>20.086272318339098</c:v>
                </c:pt>
                <c:pt idx="566">
                  <c:v>23.353553070222599</c:v>
                </c:pt>
                <c:pt idx="567">
                  <c:v>27.979850334448201</c:v>
                </c:pt>
                <c:pt idx="568">
                  <c:v>21.231272913944402</c:v>
                </c:pt>
                <c:pt idx="569">
                  <c:v>24.288405017195998</c:v>
                </c:pt>
                <c:pt idx="570">
                  <c:v>9.0003419751597704</c:v>
                </c:pt>
                <c:pt idx="571">
                  <c:v>13.0075010351967</c:v>
                </c:pt>
                <c:pt idx="572">
                  <c:v>7.7882668344324903</c:v>
                </c:pt>
                <c:pt idx="573">
                  <c:v>14.7144742582897</c:v>
                </c:pt>
                <c:pt idx="574">
                  <c:v>22.190228410372001</c:v>
                </c:pt>
                <c:pt idx="575">
                  <c:v>6.7614155557517401</c:v>
                </c:pt>
                <c:pt idx="576">
                  <c:v>9.5465999748806798</c:v>
                </c:pt>
                <c:pt idx="577">
                  <c:v>11.0635374486762</c:v>
                </c:pt>
                <c:pt idx="578">
                  <c:v>6.03251766776867</c:v>
                </c:pt>
                <c:pt idx="579">
                  <c:v>5.5489509302934996</c:v>
                </c:pt>
                <c:pt idx="580">
                  <c:v>24.1286347900114</c:v>
                </c:pt>
                <c:pt idx="581">
                  <c:v>9.8331501828386791</c:v>
                </c:pt>
                <c:pt idx="582">
                  <c:v>26.020274915540501</c:v>
                </c:pt>
                <c:pt idx="583">
                  <c:v>7.27150343733474</c:v>
                </c:pt>
                <c:pt idx="584">
                  <c:v>8.3916119863827099</c:v>
                </c:pt>
                <c:pt idx="585">
                  <c:v>4.7842931079517896</c:v>
                </c:pt>
                <c:pt idx="586">
                  <c:v>28.671621114683798</c:v>
                </c:pt>
                <c:pt idx="587">
                  <c:v>10.5034781104942</c:v>
                </c:pt>
                <c:pt idx="588">
                  <c:v>7.4918608174771002</c:v>
                </c:pt>
                <c:pt idx="589">
                  <c:v>13.2140647304187</c:v>
                </c:pt>
                <c:pt idx="590">
                  <c:v>5.8937064625349596</c:v>
                </c:pt>
                <c:pt idx="591">
                  <c:v>17.039016644346699</c:v>
                </c:pt>
                <c:pt idx="592">
                  <c:v>9.4984430260682604</c:v>
                </c:pt>
                <c:pt idx="593">
                  <c:v>21.552385922033501</c:v>
                </c:pt>
                <c:pt idx="594">
                  <c:v>13.8000901133711</c:v>
                </c:pt>
                <c:pt idx="595">
                  <c:v>19.430852059925101</c:v>
                </c:pt>
                <c:pt idx="596">
                  <c:v>5.0762703157349902</c:v>
                </c:pt>
                <c:pt idx="597">
                  <c:v>4.4133080534776399</c:v>
                </c:pt>
                <c:pt idx="598">
                  <c:v>10.1913243213898</c:v>
                </c:pt>
                <c:pt idx="599">
                  <c:v>11.608805956344799</c:v>
                </c:pt>
                <c:pt idx="600">
                  <c:v>19.464742556917699</c:v>
                </c:pt>
                <c:pt idx="601">
                  <c:v>6.3233670520231202</c:v>
                </c:pt>
                <c:pt idx="602">
                  <c:v>23.044043035631699</c:v>
                </c:pt>
                <c:pt idx="603">
                  <c:v>4.1523090028394902</c:v>
                </c:pt>
                <c:pt idx="604">
                  <c:v>14.6186870524482</c:v>
                </c:pt>
                <c:pt idx="605">
                  <c:v>7.7457971551052198</c:v>
                </c:pt>
                <c:pt idx="606">
                  <c:v>9.4489321362556105</c:v>
                </c:pt>
                <c:pt idx="607">
                  <c:v>13.9981589542351</c:v>
                </c:pt>
                <c:pt idx="608">
                  <c:v>18.9853803843605</c:v>
                </c:pt>
                <c:pt idx="609">
                  <c:v>8.8387260143198105</c:v>
                </c:pt>
                <c:pt idx="610">
                  <c:v>19.532475105996401</c:v>
                </c:pt>
                <c:pt idx="611">
                  <c:v>19.148797003525299</c:v>
                </c:pt>
                <c:pt idx="612">
                  <c:v>10.0458509123275</c:v>
                </c:pt>
                <c:pt idx="613">
                  <c:v>18.602186074918599</c:v>
                </c:pt>
                <c:pt idx="614">
                  <c:v>13.691426922500399</c:v>
                </c:pt>
                <c:pt idx="615">
                  <c:v>10.0904228592984</c:v>
                </c:pt>
                <c:pt idx="616">
                  <c:v>19.316523244189</c:v>
                </c:pt>
                <c:pt idx="617">
                  <c:v>23.560441497659902</c:v>
                </c:pt>
                <c:pt idx="618">
                  <c:v>11.682251640551801</c:v>
                </c:pt>
                <c:pt idx="619">
                  <c:v>14.7144742582897</c:v>
                </c:pt>
                <c:pt idx="620">
                  <c:v>6.7614155557517401</c:v>
                </c:pt>
                <c:pt idx="621">
                  <c:v>9.5465999748806798</c:v>
                </c:pt>
                <c:pt idx="622">
                  <c:v>9.8331501828386791</c:v>
                </c:pt>
                <c:pt idx="623">
                  <c:v>7.27150343733474</c:v>
                </c:pt>
                <c:pt idx="624">
                  <c:v>21.552385922033501</c:v>
                </c:pt>
                <c:pt idx="625">
                  <c:v>19.430852059925101</c:v>
                </c:pt>
                <c:pt idx="626">
                  <c:v>11.608805956344799</c:v>
                </c:pt>
                <c:pt idx="627">
                  <c:v>10.0904228592984</c:v>
                </c:pt>
                <c:pt idx="628">
                  <c:v>11.682251640551801</c:v>
                </c:pt>
                <c:pt idx="629">
                  <c:v>7.19203330758834</c:v>
                </c:pt>
                <c:pt idx="630">
                  <c:v>12.0016721710117</c:v>
                </c:pt>
                <c:pt idx="631">
                  <c:v>11.0645352160599</c:v>
                </c:pt>
                <c:pt idx="632">
                  <c:v>21.6903487394958</c:v>
                </c:pt>
                <c:pt idx="633">
                  <c:v>6.5955009454545497</c:v>
                </c:pt>
                <c:pt idx="634">
                  <c:v>21.372139706819599</c:v>
                </c:pt>
                <c:pt idx="635">
                  <c:v>8.7450296326092793</c:v>
                </c:pt>
                <c:pt idx="636">
                  <c:v>17.809638582786999</c:v>
                </c:pt>
                <c:pt idx="637">
                  <c:v>7.4237596247563298</c:v>
                </c:pt>
                <c:pt idx="638">
                  <c:v>9.8035691655801802</c:v>
                </c:pt>
                <c:pt idx="639">
                  <c:v>16.296438048528699</c:v>
                </c:pt>
                <c:pt idx="640">
                  <c:v>8.2758499529633092</c:v>
                </c:pt>
                <c:pt idx="641">
                  <c:v>10.398231077828299</c:v>
                </c:pt>
                <c:pt idx="642">
                  <c:v>14.9803867673801</c:v>
                </c:pt>
                <c:pt idx="643">
                  <c:v>10.137096714325001</c:v>
                </c:pt>
                <c:pt idx="644">
                  <c:v>8.4256240077444406</c:v>
                </c:pt>
                <c:pt idx="645">
                  <c:v>5.4174938186019599</c:v>
                </c:pt>
                <c:pt idx="646">
                  <c:v>10.0836908396947</c:v>
                </c:pt>
                <c:pt idx="647">
                  <c:v>16.756118000829499</c:v>
                </c:pt>
                <c:pt idx="648">
                  <c:v>17.508883201247201</c:v>
                </c:pt>
                <c:pt idx="649">
                  <c:v>6.0617741206840901</c:v>
                </c:pt>
                <c:pt idx="650">
                  <c:v>10.933761187256099</c:v>
                </c:pt>
                <c:pt idx="651">
                  <c:v>10.085673397383699</c:v>
                </c:pt>
                <c:pt idx="652">
                  <c:v>16.397703276446499</c:v>
                </c:pt>
                <c:pt idx="653">
                  <c:v>10.3991443697821</c:v>
                </c:pt>
                <c:pt idx="654">
                  <c:v>33.2412639785938</c:v>
                </c:pt>
                <c:pt idx="655">
                  <c:v>20.931313287326098</c:v>
                </c:pt>
                <c:pt idx="656">
                  <c:v>8.8440419396129801</c:v>
                </c:pt>
                <c:pt idx="657">
                  <c:v>10.401422283779601</c:v>
                </c:pt>
                <c:pt idx="658">
                  <c:v>7.0269893923671196</c:v>
                </c:pt>
                <c:pt idx="659">
                  <c:v>6.59488797468354</c:v>
                </c:pt>
                <c:pt idx="660">
                  <c:v>8.6992196823869108</c:v>
                </c:pt>
                <c:pt idx="661">
                  <c:v>12.0516077117174</c:v>
                </c:pt>
                <c:pt idx="662">
                  <c:v>15.2602871932735</c:v>
                </c:pt>
                <c:pt idx="663">
                  <c:v>8.9706573564445904</c:v>
                </c:pt>
                <c:pt idx="664">
                  <c:v>5.9120995400788399</c:v>
                </c:pt>
                <c:pt idx="665">
                  <c:v>11.316146655549399</c:v>
                </c:pt>
                <c:pt idx="666">
                  <c:v>14.903731302876499</c:v>
                </c:pt>
                <c:pt idx="667">
                  <c:v>9.4934845878136205</c:v>
                </c:pt>
                <c:pt idx="668">
                  <c:v>7.0297741550017001</c:v>
                </c:pt>
                <c:pt idx="669">
                  <c:v>9.1817222825244205</c:v>
                </c:pt>
                <c:pt idx="670">
                  <c:v>19.834993798449599</c:v>
                </c:pt>
                <c:pt idx="671">
                  <c:v>16.128926263086001</c:v>
                </c:pt>
                <c:pt idx="672">
                  <c:v>6.8743253254127703</c:v>
                </c:pt>
                <c:pt idx="673">
                  <c:v>9.5630530661162503</c:v>
                </c:pt>
                <c:pt idx="674">
                  <c:v>11.967483751087199</c:v>
                </c:pt>
                <c:pt idx="675">
                  <c:v>9.8783474420316502</c:v>
                </c:pt>
                <c:pt idx="676">
                  <c:v>8.5294832959869602</c:v>
                </c:pt>
                <c:pt idx="677">
                  <c:v>11.8881169607285</c:v>
                </c:pt>
                <c:pt idx="678">
                  <c:v>8.0143964190795902</c:v>
                </c:pt>
                <c:pt idx="679">
                  <c:v>12.3544361482039</c:v>
                </c:pt>
                <c:pt idx="680">
                  <c:v>18.797616717858698</c:v>
                </c:pt>
                <c:pt idx="681">
                  <c:v>17.163419715884601</c:v>
                </c:pt>
                <c:pt idx="682">
                  <c:v>20.9849147819568</c:v>
                </c:pt>
                <c:pt idx="683">
                  <c:v>9.8938496071829505</c:v>
                </c:pt>
                <c:pt idx="684">
                  <c:v>4.7355809484019202</c:v>
                </c:pt>
                <c:pt idx="685">
                  <c:v>10.112040055248601</c:v>
                </c:pt>
                <c:pt idx="686">
                  <c:v>7.8269738509504201</c:v>
                </c:pt>
                <c:pt idx="687">
                  <c:v>15.0169135729136</c:v>
                </c:pt>
                <c:pt idx="688">
                  <c:v>6.8879484183842203</c:v>
                </c:pt>
                <c:pt idx="689">
                  <c:v>14.155757749469201</c:v>
                </c:pt>
                <c:pt idx="690">
                  <c:v>9.5519843576306194</c:v>
                </c:pt>
                <c:pt idx="691">
                  <c:v>15.9280948444638</c:v>
                </c:pt>
                <c:pt idx="692">
                  <c:v>6.77484894546836</c:v>
                </c:pt>
                <c:pt idx="693">
                  <c:v>8.0759111777478996</c:v>
                </c:pt>
                <c:pt idx="694">
                  <c:v>16.866194387229701</c:v>
                </c:pt>
                <c:pt idx="695">
                  <c:v>9.2765843777324406</c:v>
                </c:pt>
                <c:pt idx="696">
                  <c:v>9.1516776553002899</c:v>
                </c:pt>
                <c:pt idx="697">
                  <c:v>21.098593170007401</c:v>
                </c:pt>
                <c:pt idx="698">
                  <c:v>22.983931892368801</c:v>
                </c:pt>
                <c:pt idx="699">
                  <c:v>22.252590322884299</c:v>
                </c:pt>
                <c:pt idx="700">
                  <c:v>39.801525278714003</c:v>
                </c:pt>
                <c:pt idx="701">
                  <c:v>21.277674322806099</c:v>
                </c:pt>
                <c:pt idx="702">
                  <c:v>37.758998312065401</c:v>
                </c:pt>
                <c:pt idx="703">
                  <c:v>27.5540912121212</c:v>
                </c:pt>
                <c:pt idx="704">
                  <c:v>14.42773961126</c:v>
                </c:pt>
                <c:pt idx="705">
                  <c:v>29.9347773324427</c:v>
                </c:pt>
                <c:pt idx="706">
                  <c:v>33.249147139197298</c:v>
                </c:pt>
                <c:pt idx="707">
                  <c:v>25.776182298890401</c:v>
                </c:pt>
                <c:pt idx="708">
                  <c:v>29.473176209603299</c:v>
                </c:pt>
                <c:pt idx="709">
                  <c:v>20.218299479166699</c:v>
                </c:pt>
                <c:pt idx="710">
                  <c:v>31.667730759651299</c:v>
                </c:pt>
                <c:pt idx="711">
                  <c:v>23.158014529281001</c:v>
                </c:pt>
                <c:pt idx="712">
                  <c:v>28.5060191404012</c:v>
                </c:pt>
                <c:pt idx="713">
                  <c:v>20.615963218857999</c:v>
                </c:pt>
                <c:pt idx="714">
                  <c:v>33.818627300368099</c:v>
                </c:pt>
                <c:pt idx="715">
                  <c:v>23.428687017543801</c:v>
                </c:pt>
                <c:pt idx="716">
                  <c:v>20.025283574610199</c:v>
                </c:pt>
                <c:pt idx="717">
                  <c:v>25.4122721575649</c:v>
                </c:pt>
                <c:pt idx="718">
                  <c:v>29.120547263681601</c:v>
                </c:pt>
                <c:pt idx="719">
                  <c:v>23.2984298875703</c:v>
                </c:pt>
                <c:pt idx="720">
                  <c:v>23.5929389700168</c:v>
                </c:pt>
                <c:pt idx="721">
                  <c:v>19.6533023289665</c:v>
                </c:pt>
                <c:pt idx="722">
                  <c:v>23.498546549752199</c:v>
                </c:pt>
                <c:pt idx="723">
                  <c:v>23.1151501565848</c:v>
                </c:pt>
                <c:pt idx="724">
                  <c:v>23.865500436427102</c:v>
                </c:pt>
                <c:pt idx="725">
                  <c:v>23.956442226255302</c:v>
                </c:pt>
                <c:pt idx="726">
                  <c:v>23.040556687417499</c:v>
                </c:pt>
                <c:pt idx="727">
                  <c:v>22.294257916575699</c:v>
                </c:pt>
                <c:pt idx="728">
                  <c:v>23.619520034283301</c:v>
                </c:pt>
                <c:pt idx="729">
                  <c:v>24.320426222287502</c:v>
                </c:pt>
                <c:pt idx="730">
                  <c:v>18.857225453172202</c:v>
                </c:pt>
                <c:pt idx="731">
                  <c:v>9.4366026752538996</c:v>
                </c:pt>
                <c:pt idx="732">
                  <c:v>9.8810685351098897</c:v>
                </c:pt>
                <c:pt idx="733">
                  <c:v>25.635232044503201</c:v>
                </c:pt>
                <c:pt idx="734">
                  <c:v>16.341413842653601</c:v>
                </c:pt>
                <c:pt idx="735">
                  <c:v>32.047930258033098</c:v>
                </c:pt>
                <c:pt idx="736">
                  <c:v>10.629120359954999</c:v>
                </c:pt>
                <c:pt idx="737">
                  <c:v>9.4322401525709605</c:v>
                </c:pt>
                <c:pt idx="738">
                  <c:v>8.0608417250437903</c:v>
                </c:pt>
                <c:pt idx="739">
                  <c:v>17.453649338006201</c:v>
                </c:pt>
                <c:pt idx="740">
                  <c:v>5.7217403130613302</c:v>
                </c:pt>
                <c:pt idx="741">
                  <c:v>10.860151005993099</c:v>
                </c:pt>
                <c:pt idx="742">
                  <c:v>9.0722406945599001</c:v>
                </c:pt>
                <c:pt idx="743">
                  <c:v>11.8562415192809</c:v>
                </c:pt>
                <c:pt idx="744">
                  <c:v>29.6341978136387</c:v>
                </c:pt>
                <c:pt idx="745">
                  <c:v>9.7979538199895302</c:v>
                </c:pt>
                <c:pt idx="746">
                  <c:v>16.768816773214901</c:v>
                </c:pt>
                <c:pt idx="747">
                  <c:v>10.578316190814</c:v>
                </c:pt>
                <c:pt idx="748">
                  <c:v>8.1659648839555992</c:v>
                </c:pt>
                <c:pt idx="749">
                  <c:v>32.971311204841399</c:v>
                </c:pt>
                <c:pt idx="750">
                  <c:v>9.8612657708950096</c:v>
                </c:pt>
                <c:pt idx="751">
                  <c:v>22.190228410372001</c:v>
                </c:pt>
                <c:pt idx="752">
                  <c:v>24.1286347900114</c:v>
                </c:pt>
                <c:pt idx="753">
                  <c:v>26.020274915540501</c:v>
                </c:pt>
                <c:pt idx="754">
                  <c:v>28.671621114683798</c:v>
                </c:pt>
                <c:pt idx="755">
                  <c:v>17.039016644346699</c:v>
                </c:pt>
                <c:pt idx="756">
                  <c:v>19.464742556917699</c:v>
                </c:pt>
                <c:pt idx="757">
                  <c:v>23.044043035631699</c:v>
                </c:pt>
                <c:pt idx="758">
                  <c:v>14.6186870524482</c:v>
                </c:pt>
                <c:pt idx="759">
                  <c:v>13.9981589542351</c:v>
                </c:pt>
                <c:pt idx="760">
                  <c:v>18.9853803843605</c:v>
                </c:pt>
                <c:pt idx="761">
                  <c:v>19.532475105996401</c:v>
                </c:pt>
                <c:pt idx="762">
                  <c:v>19.148797003525299</c:v>
                </c:pt>
                <c:pt idx="763">
                  <c:v>18.602186074918599</c:v>
                </c:pt>
                <c:pt idx="764">
                  <c:v>13.691426922500399</c:v>
                </c:pt>
                <c:pt idx="765">
                  <c:v>19.316523244189</c:v>
                </c:pt>
                <c:pt idx="766">
                  <c:v>23.560441497659902</c:v>
                </c:pt>
                <c:pt idx="767">
                  <c:v>23.8990796146606</c:v>
                </c:pt>
                <c:pt idx="768">
                  <c:v>26.932922219098501</c:v>
                </c:pt>
                <c:pt idx="769">
                  <c:v>25.927917477713301</c:v>
                </c:pt>
                <c:pt idx="770">
                  <c:v>40.907900132150203</c:v>
                </c:pt>
                <c:pt idx="771">
                  <c:v>32.563297849462302</c:v>
                </c:pt>
                <c:pt idx="772">
                  <c:v>33.9075558216297</c:v>
                </c:pt>
                <c:pt idx="773">
                  <c:v>26.1183810777217</c:v>
                </c:pt>
                <c:pt idx="774">
                  <c:v>19.791333212691502</c:v>
                </c:pt>
                <c:pt idx="775">
                  <c:v>33.120560965082603</c:v>
                </c:pt>
                <c:pt idx="776">
                  <c:v>25.029448125937002</c:v>
                </c:pt>
                <c:pt idx="777">
                  <c:v>24.989151757188498</c:v>
                </c:pt>
                <c:pt idx="778">
                  <c:v>21.847681108127901</c:v>
                </c:pt>
                <c:pt idx="779">
                  <c:v>26.1556334732085</c:v>
                </c:pt>
                <c:pt idx="780">
                  <c:v>26.7997150127227</c:v>
                </c:pt>
                <c:pt idx="781">
                  <c:v>27.713800178677801</c:v>
                </c:pt>
                <c:pt idx="782">
                  <c:v>16.578968385592098</c:v>
                </c:pt>
                <c:pt idx="783">
                  <c:v>24.567094914081402</c:v>
                </c:pt>
                <c:pt idx="784">
                  <c:v>23.809336686293801</c:v>
                </c:pt>
                <c:pt idx="785">
                  <c:v>19.012115981735199</c:v>
                </c:pt>
                <c:pt idx="786">
                  <c:v>16.540596179183101</c:v>
                </c:pt>
                <c:pt idx="787">
                  <c:v>18.425644136131801</c:v>
                </c:pt>
                <c:pt idx="788">
                  <c:v>26.5979681312465</c:v>
                </c:pt>
                <c:pt idx="789">
                  <c:v>33.849775068899703</c:v>
                </c:pt>
                <c:pt idx="790">
                  <c:v>20.573810747663501</c:v>
                </c:pt>
                <c:pt idx="791">
                  <c:v>25.204900908644401</c:v>
                </c:pt>
                <c:pt idx="792">
                  <c:v>18.199102972856501</c:v>
                </c:pt>
                <c:pt idx="793">
                  <c:v>9.5696241621200304</c:v>
                </c:pt>
                <c:pt idx="794">
                  <c:v>12.892662514828</c:v>
                </c:pt>
                <c:pt idx="795">
                  <c:v>19.948493509183798</c:v>
                </c:pt>
                <c:pt idx="796">
                  <c:v>19.1678445907087</c:v>
                </c:pt>
                <c:pt idx="797">
                  <c:v>7.6083405661033403</c:v>
                </c:pt>
                <c:pt idx="798">
                  <c:v>6.4203954211770604</c:v>
                </c:pt>
                <c:pt idx="799">
                  <c:v>13.6688937383427</c:v>
                </c:pt>
                <c:pt idx="800">
                  <c:v>17.194348648452799</c:v>
                </c:pt>
                <c:pt idx="801">
                  <c:v>8.1734288168875793</c:v>
                </c:pt>
                <c:pt idx="802">
                  <c:v>7.9858967420142202</c:v>
                </c:pt>
                <c:pt idx="803">
                  <c:v>8.3509935433208309</c:v>
                </c:pt>
                <c:pt idx="804">
                  <c:v>8.8441775417299002</c:v>
                </c:pt>
                <c:pt idx="805">
                  <c:v>9.9843654831972692</c:v>
                </c:pt>
                <c:pt idx="806">
                  <c:v>8.6739343598055108</c:v>
                </c:pt>
                <c:pt idx="807">
                  <c:v>6.45220766193576</c:v>
                </c:pt>
                <c:pt idx="808">
                  <c:v>9.2387516460363504</c:v>
                </c:pt>
                <c:pt idx="809">
                  <c:v>12.749021908017401</c:v>
                </c:pt>
                <c:pt idx="810">
                  <c:v>13.7489840253184</c:v>
                </c:pt>
                <c:pt idx="811">
                  <c:v>7.96822722992062</c:v>
                </c:pt>
                <c:pt idx="812">
                  <c:v>11.106912811979999</c:v>
                </c:pt>
                <c:pt idx="813">
                  <c:v>11.040116745114799</c:v>
                </c:pt>
                <c:pt idx="814">
                  <c:v>7.0529180839169099</c:v>
                </c:pt>
                <c:pt idx="815">
                  <c:v>6.02378195260279</c:v>
                </c:pt>
                <c:pt idx="816">
                  <c:v>14.7594494169096</c:v>
                </c:pt>
                <c:pt idx="817">
                  <c:v>11.5341115534401</c:v>
                </c:pt>
                <c:pt idx="818">
                  <c:v>12.9154295532646</c:v>
                </c:pt>
                <c:pt idx="819">
                  <c:v>11.657355325783699</c:v>
                </c:pt>
                <c:pt idx="820">
                  <c:v>11.415595075400599</c:v>
                </c:pt>
                <c:pt idx="821">
                  <c:v>11.4326241987179</c:v>
                </c:pt>
                <c:pt idx="822">
                  <c:v>12.4454167335652</c:v>
                </c:pt>
                <c:pt idx="823">
                  <c:v>8.9770437033469808</c:v>
                </c:pt>
                <c:pt idx="824">
                  <c:v>13.462127211322001</c:v>
                </c:pt>
                <c:pt idx="825">
                  <c:v>13.9159537469424</c:v>
                </c:pt>
                <c:pt idx="826">
                  <c:v>16.3684396396396</c:v>
                </c:pt>
                <c:pt idx="827">
                  <c:v>7.2981745302713996</c:v>
                </c:pt>
                <c:pt idx="828">
                  <c:v>13.768490917347901</c:v>
                </c:pt>
                <c:pt idx="829">
                  <c:v>7.1918309212573899</c:v>
                </c:pt>
                <c:pt idx="830">
                  <c:v>15.9357070893497</c:v>
                </c:pt>
                <c:pt idx="831">
                  <c:v>11.649806530170499</c:v>
                </c:pt>
                <c:pt idx="832">
                  <c:v>9.5445256920018409</c:v>
                </c:pt>
                <c:pt idx="833">
                  <c:v>12.169507183907999</c:v>
                </c:pt>
                <c:pt idx="834">
                  <c:v>19.376798028195001</c:v>
                </c:pt>
                <c:pt idx="835">
                  <c:v>8.0783292691993207</c:v>
                </c:pt>
                <c:pt idx="836">
                  <c:v>14.746720538720499</c:v>
                </c:pt>
                <c:pt idx="837">
                  <c:v>13.341714106215401</c:v>
                </c:pt>
                <c:pt idx="838">
                  <c:v>8.3943426204819307</c:v>
                </c:pt>
                <c:pt idx="839">
                  <c:v>12.3435135094901</c:v>
                </c:pt>
                <c:pt idx="840">
                  <c:v>4.9124794807370202</c:v>
                </c:pt>
                <c:pt idx="841">
                  <c:v>8.6726932938855992</c:v>
                </c:pt>
                <c:pt idx="842">
                  <c:v>8.4672212961033502</c:v>
                </c:pt>
                <c:pt idx="843">
                  <c:v>7.1896350748227897</c:v>
                </c:pt>
                <c:pt idx="844">
                  <c:v>8.59836590769231</c:v>
                </c:pt>
                <c:pt idx="845">
                  <c:v>10.577814419119999</c:v>
                </c:pt>
                <c:pt idx="846">
                  <c:v>14.274407481067801</c:v>
                </c:pt>
                <c:pt idx="847">
                  <c:v>9.86191034980639</c:v>
                </c:pt>
                <c:pt idx="848">
                  <c:v>4.7499842303046602</c:v>
                </c:pt>
                <c:pt idx="849">
                  <c:v>9.0077459606463002</c:v>
                </c:pt>
                <c:pt idx="850">
                  <c:v>10.6319104787034</c:v>
                </c:pt>
                <c:pt idx="851">
                  <c:v>10.6412227173365</c:v>
                </c:pt>
                <c:pt idx="852">
                  <c:v>10.2315731736527</c:v>
                </c:pt>
                <c:pt idx="853">
                  <c:v>14.2393242820586</c:v>
                </c:pt>
                <c:pt idx="854">
                  <c:v>9.4801123426639098</c:v>
                </c:pt>
                <c:pt idx="855">
                  <c:v>13.6444506703334</c:v>
                </c:pt>
                <c:pt idx="856">
                  <c:v>15.578361922464101</c:v>
                </c:pt>
                <c:pt idx="857">
                  <c:v>7.3233427134098399</c:v>
                </c:pt>
                <c:pt idx="858">
                  <c:v>6.5877680684507602</c:v>
                </c:pt>
                <c:pt idx="859">
                  <c:v>9.6883516094508995</c:v>
                </c:pt>
                <c:pt idx="860">
                  <c:v>9.6289372599231804</c:v>
                </c:pt>
                <c:pt idx="861">
                  <c:v>7.6660399135891399</c:v>
                </c:pt>
                <c:pt idx="862">
                  <c:v>12.999242319641001</c:v>
                </c:pt>
                <c:pt idx="863">
                  <c:v>9.8913524847284204</c:v>
                </c:pt>
                <c:pt idx="864">
                  <c:v>13.083713815789499</c:v>
                </c:pt>
                <c:pt idx="865">
                  <c:v>11.2769565259117</c:v>
                </c:pt>
                <c:pt idx="866">
                  <c:v>6.3901766858337696</c:v>
                </c:pt>
                <c:pt idx="867">
                  <c:v>8.7981615701891602</c:v>
                </c:pt>
                <c:pt idx="868">
                  <c:v>8.1910002439420992</c:v>
                </c:pt>
                <c:pt idx="869">
                  <c:v>8.9818623843565994</c:v>
                </c:pt>
                <c:pt idx="870">
                  <c:v>8.21878995521433</c:v>
                </c:pt>
                <c:pt idx="871">
                  <c:v>7.4578942093541203</c:v>
                </c:pt>
                <c:pt idx="872">
                  <c:v>7.8434408686142802</c:v>
                </c:pt>
                <c:pt idx="873">
                  <c:v>12.9994207557812</c:v>
                </c:pt>
                <c:pt idx="874">
                  <c:v>11.602643017680601</c:v>
                </c:pt>
                <c:pt idx="875">
                  <c:v>6.9986017665130502</c:v>
                </c:pt>
                <c:pt idx="876">
                  <c:v>7.7882668344324903</c:v>
                </c:pt>
                <c:pt idx="877">
                  <c:v>6.03251766776867</c:v>
                </c:pt>
                <c:pt idx="878">
                  <c:v>5.5489509302934996</c:v>
                </c:pt>
                <c:pt idx="879">
                  <c:v>8.3916119863827099</c:v>
                </c:pt>
                <c:pt idx="880">
                  <c:v>4.7842931079517896</c:v>
                </c:pt>
                <c:pt idx="881">
                  <c:v>7.4918608174771002</c:v>
                </c:pt>
                <c:pt idx="882">
                  <c:v>5.8937064625349596</c:v>
                </c:pt>
                <c:pt idx="883">
                  <c:v>5.0762703157349902</c:v>
                </c:pt>
                <c:pt idx="884">
                  <c:v>4.4133080534776399</c:v>
                </c:pt>
                <c:pt idx="885">
                  <c:v>6.3233670520231202</c:v>
                </c:pt>
                <c:pt idx="886">
                  <c:v>4.1523090028394902</c:v>
                </c:pt>
                <c:pt idx="887">
                  <c:v>8.8387260143198105</c:v>
                </c:pt>
                <c:pt idx="888">
                  <c:v>10.0458509123275</c:v>
                </c:pt>
                <c:pt idx="889">
                  <c:v>15.797294540904099</c:v>
                </c:pt>
                <c:pt idx="890">
                  <c:v>12.2414273164263</c:v>
                </c:pt>
                <c:pt idx="891">
                  <c:v>11.9953825733418</c:v>
                </c:pt>
                <c:pt idx="892">
                  <c:v>7.7386789137380196</c:v>
                </c:pt>
                <c:pt idx="893">
                  <c:v>9.31186240048069</c:v>
                </c:pt>
                <c:pt idx="894">
                  <c:v>12.421790197461201</c:v>
                </c:pt>
                <c:pt idx="895">
                  <c:v>9.7633919561621205</c:v>
                </c:pt>
                <c:pt idx="896">
                  <c:v>11.995087844408401</c:v>
                </c:pt>
                <c:pt idx="897">
                  <c:v>10.2182264931993</c:v>
                </c:pt>
                <c:pt idx="898">
                  <c:v>12.732703236105101</c:v>
                </c:pt>
                <c:pt idx="899">
                  <c:v>12.429464735945499</c:v>
                </c:pt>
                <c:pt idx="900">
                  <c:v>11.723876551784</c:v>
                </c:pt>
                <c:pt idx="901">
                  <c:v>29.340588919288599</c:v>
                </c:pt>
                <c:pt idx="902">
                  <c:v>9.6143986537973092</c:v>
                </c:pt>
                <c:pt idx="903">
                  <c:v>11.136043947827501</c:v>
                </c:pt>
                <c:pt idx="904">
                  <c:v>9.3351579291553097</c:v>
                </c:pt>
                <c:pt idx="905">
                  <c:v>12.6127873845266</c:v>
                </c:pt>
                <c:pt idx="906">
                  <c:v>14.182245387639901</c:v>
                </c:pt>
                <c:pt idx="907">
                  <c:v>11.550556419640101</c:v>
                </c:pt>
                <c:pt idx="908">
                  <c:v>9.7768814127861106</c:v>
                </c:pt>
                <c:pt idx="909">
                  <c:v>12.856066958424501</c:v>
                </c:pt>
                <c:pt idx="910">
                  <c:v>13.2202464961068</c:v>
                </c:pt>
                <c:pt idx="911">
                  <c:v>9.0178828386885801</c:v>
                </c:pt>
                <c:pt idx="912">
                  <c:v>9.6796581417934604</c:v>
                </c:pt>
                <c:pt idx="913">
                  <c:v>13.871790888030899</c:v>
                </c:pt>
                <c:pt idx="914">
                  <c:v>16.675842089552201</c:v>
                </c:pt>
                <c:pt idx="915">
                  <c:v>7.52542555293343</c:v>
                </c:pt>
                <c:pt idx="916">
                  <c:v>21.377242151956299</c:v>
                </c:pt>
                <c:pt idx="917">
                  <c:v>31.2848974449651</c:v>
                </c:pt>
                <c:pt idx="918">
                  <c:v>24.687529249095899</c:v>
                </c:pt>
                <c:pt idx="919">
                  <c:v>35.077465507934797</c:v>
                </c:pt>
                <c:pt idx="920">
                  <c:v>25.2505574041949</c:v>
                </c:pt>
                <c:pt idx="921">
                  <c:v>8.4661562649205404</c:v>
                </c:pt>
                <c:pt idx="922">
                  <c:v>44.852942602700402</c:v>
                </c:pt>
                <c:pt idx="923">
                  <c:v>34.9197317308724</c:v>
                </c:pt>
                <c:pt idx="924">
                  <c:v>8.6831789971228908</c:v>
                </c:pt>
                <c:pt idx="925">
                  <c:v>8.3635763072444291</c:v>
                </c:pt>
                <c:pt idx="926">
                  <c:v>11.241814074655601</c:v>
                </c:pt>
                <c:pt idx="927">
                  <c:v>11.5375710983931</c:v>
                </c:pt>
                <c:pt idx="928">
                  <c:v>27.441735204114899</c:v>
                </c:pt>
                <c:pt idx="929">
                  <c:v>37.008871769383703</c:v>
                </c:pt>
                <c:pt idx="930">
                  <c:v>12.1776201264855</c:v>
                </c:pt>
                <c:pt idx="931">
                  <c:v>15.8570564586472</c:v>
                </c:pt>
                <c:pt idx="932">
                  <c:v>20.082857423024102</c:v>
                </c:pt>
                <c:pt idx="933">
                  <c:v>8.9199580981328701</c:v>
                </c:pt>
                <c:pt idx="934">
                  <c:v>22.3029470784399</c:v>
                </c:pt>
                <c:pt idx="935">
                  <c:v>33.485884599418902</c:v>
                </c:pt>
                <c:pt idx="936">
                  <c:v>21.2968070051867</c:v>
                </c:pt>
                <c:pt idx="937">
                  <c:v>8.1598026969481907</c:v>
                </c:pt>
                <c:pt idx="938">
                  <c:v>27.283229594017101</c:v>
                </c:pt>
                <c:pt idx="939">
                  <c:v>18.1098190427699</c:v>
                </c:pt>
                <c:pt idx="940">
                  <c:v>31.2052252207063</c:v>
                </c:pt>
                <c:pt idx="941">
                  <c:v>24.325814417634799</c:v>
                </c:pt>
                <c:pt idx="942">
                  <c:v>11.0959866732784</c:v>
                </c:pt>
                <c:pt idx="943">
                  <c:v>59.847815844448</c:v>
                </c:pt>
                <c:pt idx="944">
                  <c:v>12.189788644098201</c:v>
                </c:pt>
                <c:pt idx="945">
                  <c:v>25.163652487599599</c:v>
                </c:pt>
                <c:pt idx="946">
                  <c:v>26.0404225640027</c:v>
                </c:pt>
                <c:pt idx="947">
                  <c:v>9.7258496124031009</c:v>
                </c:pt>
                <c:pt idx="948">
                  <c:v>11.8749099962278</c:v>
                </c:pt>
                <c:pt idx="949">
                  <c:v>10.6997669162311</c:v>
                </c:pt>
                <c:pt idx="950">
                  <c:v>30.760104778249499</c:v>
                </c:pt>
                <c:pt idx="951">
                  <c:v>12.362805203469</c:v>
                </c:pt>
                <c:pt idx="952">
                  <c:v>26.388174708610102</c:v>
                </c:pt>
                <c:pt idx="953">
                  <c:v>41.690171285821997</c:v>
                </c:pt>
                <c:pt idx="954">
                  <c:v>18.7966815010079</c:v>
                </c:pt>
                <c:pt idx="955">
                  <c:v>20.403022426470599</c:v>
                </c:pt>
                <c:pt idx="956">
                  <c:v>20.560651973178</c:v>
                </c:pt>
                <c:pt idx="957">
                  <c:v>40.610892771946503</c:v>
                </c:pt>
                <c:pt idx="958">
                  <c:v>25.908238733705801</c:v>
                </c:pt>
                <c:pt idx="959">
                  <c:v>18.8017369737391</c:v>
                </c:pt>
                <c:pt idx="960">
                  <c:v>21.231701183683899</c:v>
                </c:pt>
                <c:pt idx="961">
                  <c:v>34.539293899204203</c:v>
                </c:pt>
                <c:pt idx="962">
                  <c:v>21.643948362021099</c:v>
                </c:pt>
                <c:pt idx="963">
                  <c:v>23.937324304211899</c:v>
                </c:pt>
                <c:pt idx="964">
                  <c:v>13.2934660291179</c:v>
                </c:pt>
                <c:pt idx="965">
                  <c:v>10.8094476383139</c:v>
                </c:pt>
                <c:pt idx="966">
                  <c:v>10.893457898019699</c:v>
                </c:pt>
                <c:pt idx="967">
                  <c:v>27.793603511006001</c:v>
                </c:pt>
                <c:pt idx="968">
                  <c:v>59.284114103564903</c:v>
                </c:pt>
                <c:pt idx="969">
                  <c:v>24.479996420047701</c:v>
                </c:pt>
                <c:pt idx="970">
                  <c:v>10.7061887156644</c:v>
                </c:pt>
                <c:pt idx="971">
                  <c:v>9.1663936531571402</c:v>
                </c:pt>
                <c:pt idx="972">
                  <c:v>28.077500704820999</c:v>
                </c:pt>
                <c:pt idx="973">
                  <c:v>23.498666169599399</c:v>
                </c:pt>
                <c:pt idx="974">
                  <c:v>46.006573385924902</c:v>
                </c:pt>
                <c:pt idx="975">
                  <c:v>13.3137752871177</c:v>
                </c:pt>
                <c:pt idx="976">
                  <c:v>11.588070979279699</c:v>
                </c:pt>
                <c:pt idx="977">
                  <c:v>53.283683444511801</c:v>
                </c:pt>
                <c:pt idx="978">
                  <c:v>47.961409757705603</c:v>
                </c:pt>
                <c:pt idx="979">
                  <c:v>31.8473954570334</c:v>
                </c:pt>
                <c:pt idx="980">
                  <c:v>10.373052463122701</c:v>
                </c:pt>
                <c:pt idx="981">
                  <c:v>9.58162803579037</c:v>
                </c:pt>
                <c:pt idx="982">
                  <c:v>8.5890009944311796</c:v>
                </c:pt>
                <c:pt idx="983">
                  <c:v>11.953822690467399</c:v>
                </c:pt>
                <c:pt idx="984">
                  <c:v>11.966125509741699</c:v>
                </c:pt>
                <c:pt idx="985">
                  <c:v>11.4477216660833</c:v>
                </c:pt>
                <c:pt idx="986">
                  <c:v>28.365093216977399</c:v>
                </c:pt>
                <c:pt idx="987">
                  <c:v>21.378709127227999</c:v>
                </c:pt>
                <c:pt idx="988">
                  <c:v>13.7275876606684</c:v>
                </c:pt>
                <c:pt idx="989">
                  <c:v>21.911384031487199</c:v>
                </c:pt>
                <c:pt idx="990">
                  <c:v>9.2269653098054896</c:v>
                </c:pt>
                <c:pt idx="991">
                  <c:v>12.045118471565001</c:v>
                </c:pt>
                <c:pt idx="992">
                  <c:v>7.9057388331311396</c:v>
                </c:pt>
                <c:pt idx="993">
                  <c:v>15.481826671943001</c:v>
                </c:pt>
                <c:pt idx="994">
                  <c:v>6.9113037237362196</c:v>
                </c:pt>
                <c:pt idx="995">
                  <c:v>13.2643328519856</c:v>
                </c:pt>
                <c:pt idx="996">
                  <c:v>7.7058412230613396</c:v>
                </c:pt>
                <c:pt idx="997">
                  <c:v>10.694341010101001</c:v>
                </c:pt>
                <c:pt idx="998">
                  <c:v>17.950518157993301</c:v>
                </c:pt>
                <c:pt idx="999">
                  <c:v>38.498451583083003</c:v>
                </c:pt>
                <c:pt idx="1000">
                  <c:v>7.1237505485549502</c:v>
                </c:pt>
                <c:pt idx="1001">
                  <c:v>23.760601617995299</c:v>
                </c:pt>
                <c:pt idx="1002">
                  <c:v>56.768012760109897</c:v>
                </c:pt>
                <c:pt idx="1003">
                  <c:v>34.597931175089599</c:v>
                </c:pt>
                <c:pt idx="1004">
                  <c:v>9.9587781669585507</c:v>
                </c:pt>
                <c:pt idx="1005">
                  <c:v>17.066196763392899</c:v>
                </c:pt>
                <c:pt idx="1006">
                  <c:v>24.068313899792201</c:v>
                </c:pt>
                <c:pt idx="1007">
                  <c:v>17.798657756378301</c:v>
                </c:pt>
                <c:pt idx="1008">
                  <c:v>17.231189973864002</c:v>
                </c:pt>
                <c:pt idx="1009">
                  <c:v>27.178308544175898</c:v>
                </c:pt>
                <c:pt idx="1010">
                  <c:v>14.3705079905685</c:v>
                </c:pt>
                <c:pt idx="1011">
                  <c:v>14.5237177530339</c:v>
                </c:pt>
                <c:pt idx="1012">
                  <c:v>17.162082485116201</c:v>
                </c:pt>
                <c:pt idx="1013">
                  <c:v>15.5807285991397</c:v>
                </c:pt>
                <c:pt idx="1014">
                  <c:v>17.0120978569737</c:v>
                </c:pt>
                <c:pt idx="1015">
                  <c:v>11.9246709115281</c:v>
                </c:pt>
                <c:pt idx="1016">
                  <c:v>13.045129127649099</c:v>
                </c:pt>
                <c:pt idx="1017">
                  <c:v>17.638796005447102</c:v>
                </c:pt>
                <c:pt idx="1018">
                  <c:v>14.987598282268401</c:v>
                </c:pt>
                <c:pt idx="1019">
                  <c:v>14.649928110081399</c:v>
                </c:pt>
                <c:pt idx="1020">
                  <c:v>31.131694177173198</c:v>
                </c:pt>
                <c:pt idx="1021">
                  <c:v>11.068217181467199</c:v>
                </c:pt>
                <c:pt idx="1022">
                  <c:v>14.5896770551757</c:v>
                </c:pt>
                <c:pt idx="1023">
                  <c:v>21.556300700476299</c:v>
                </c:pt>
                <c:pt idx="1024">
                  <c:v>8.6978220727308209</c:v>
                </c:pt>
                <c:pt idx="1025">
                  <c:v>12.543744186046499</c:v>
                </c:pt>
                <c:pt idx="1026">
                  <c:v>6.9249327100504399</c:v>
                </c:pt>
                <c:pt idx="1027">
                  <c:v>14.2855307701464</c:v>
                </c:pt>
                <c:pt idx="1028">
                  <c:v>13.434437550362601</c:v>
                </c:pt>
                <c:pt idx="1029">
                  <c:v>24.1409361980587</c:v>
                </c:pt>
                <c:pt idx="1030">
                  <c:v>9.5846373892022605</c:v>
                </c:pt>
                <c:pt idx="1031">
                  <c:v>15.5695852054795</c:v>
                </c:pt>
                <c:pt idx="1032">
                  <c:v>21.452621221702302</c:v>
                </c:pt>
                <c:pt idx="1033">
                  <c:v>12.9969678790742</c:v>
                </c:pt>
                <c:pt idx="1034">
                  <c:v>14.937573940486899</c:v>
                </c:pt>
                <c:pt idx="1035">
                  <c:v>6.5462903649119299</c:v>
                </c:pt>
                <c:pt idx="1036">
                  <c:v>18.932649003769502</c:v>
                </c:pt>
                <c:pt idx="1037">
                  <c:v>18.945038735882701</c:v>
                </c:pt>
                <c:pt idx="1038">
                  <c:v>29.339504328469001</c:v>
                </c:pt>
                <c:pt idx="1039">
                  <c:v>7.3505049479610998</c:v>
                </c:pt>
                <c:pt idx="1040">
                  <c:v>14.5141018812418</c:v>
                </c:pt>
                <c:pt idx="1041">
                  <c:v>11.8191465587044</c:v>
                </c:pt>
                <c:pt idx="1042">
                  <c:v>14.060496932515299</c:v>
                </c:pt>
                <c:pt idx="1043">
                  <c:v>18.162851226019601</c:v>
                </c:pt>
                <c:pt idx="1044">
                  <c:v>22.569497063903299</c:v>
                </c:pt>
                <c:pt idx="1045">
                  <c:v>14.1430305687798</c:v>
                </c:pt>
                <c:pt idx="1046">
                  <c:v>6.3503815492089597</c:v>
                </c:pt>
                <c:pt idx="1047">
                  <c:v>22.0152200772201</c:v>
                </c:pt>
                <c:pt idx="1048">
                  <c:v>14.8610085741944</c:v>
                </c:pt>
                <c:pt idx="1049">
                  <c:v>15.2711267204556</c:v>
                </c:pt>
                <c:pt idx="1050">
                  <c:v>10.623768265306101</c:v>
                </c:pt>
                <c:pt idx="1051">
                  <c:v>17.6998235493339</c:v>
                </c:pt>
                <c:pt idx="1052">
                  <c:v>9.8615979084024499</c:v>
                </c:pt>
                <c:pt idx="1053">
                  <c:v>15.441962529274001</c:v>
                </c:pt>
                <c:pt idx="1054">
                  <c:v>16.771810321534701</c:v>
                </c:pt>
                <c:pt idx="1055">
                  <c:v>13.0201395091531</c:v>
                </c:pt>
                <c:pt idx="1056">
                  <c:v>11.874840423137501</c:v>
                </c:pt>
                <c:pt idx="1057">
                  <c:v>13.670613642180699</c:v>
                </c:pt>
                <c:pt idx="1058">
                  <c:v>16.5905832601055</c:v>
                </c:pt>
                <c:pt idx="1059">
                  <c:v>18.421589553839599</c:v>
                </c:pt>
                <c:pt idx="1060">
                  <c:v>15.019495221328</c:v>
                </c:pt>
                <c:pt idx="1061">
                  <c:v>25.873145807833499</c:v>
                </c:pt>
                <c:pt idx="1062">
                  <c:v>26.664773505492899</c:v>
                </c:pt>
                <c:pt idx="1063">
                  <c:v>18.131171676096201</c:v>
                </c:pt>
                <c:pt idx="1064">
                  <c:v>20.4133139437211</c:v>
                </c:pt>
                <c:pt idx="1065">
                  <c:v>17.015584758942499</c:v>
                </c:pt>
                <c:pt idx="1066">
                  <c:v>9.1519759222102195</c:v>
                </c:pt>
                <c:pt idx="1067">
                  <c:v>12.772533618477301</c:v>
                </c:pt>
                <c:pt idx="1068">
                  <c:v>10.9911735174923</c:v>
                </c:pt>
                <c:pt idx="1069">
                  <c:v>12.7331757380074</c:v>
                </c:pt>
                <c:pt idx="1070">
                  <c:v>13.8886595416907</c:v>
                </c:pt>
                <c:pt idx="1071">
                  <c:v>13.847060421286001</c:v>
                </c:pt>
                <c:pt idx="1072">
                  <c:v>17.224263084922001</c:v>
                </c:pt>
                <c:pt idx="1073">
                  <c:v>13.7550148116801</c:v>
                </c:pt>
                <c:pt idx="1074">
                  <c:v>17.579279125248501</c:v>
                </c:pt>
                <c:pt idx="1075">
                  <c:v>12.2263995680346</c:v>
                </c:pt>
                <c:pt idx="1076">
                  <c:v>14.5984915772089</c:v>
                </c:pt>
                <c:pt idx="1077">
                  <c:v>13.8932020095188</c:v>
                </c:pt>
                <c:pt idx="1078">
                  <c:v>16.742027333999001</c:v>
                </c:pt>
                <c:pt idx="1079">
                  <c:v>13.8734733572282</c:v>
                </c:pt>
                <c:pt idx="1080">
                  <c:v>13.1950013309672</c:v>
                </c:pt>
                <c:pt idx="1081">
                  <c:v>13.2345491990847</c:v>
                </c:pt>
                <c:pt idx="1082">
                  <c:v>25.931990073810098</c:v>
                </c:pt>
                <c:pt idx="1083">
                  <c:v>35.486249641172797</c:v>
                </c:pt>
                <c:pt idx="1084">
                  <c:v>12.8635479241415</c:v>
                </c:pt>
                <c:pt idx="1085">
                  <c:v>9.3674842931937192</c:v>
                </c:pt>
                <c:pt idx="1086">
                  <c:v>11.2754409857328</c:v>
                </c:pt>
                <c:pt idx="1087">
                  <c:v>11.663657989228</c:v>
                </c:pt>
                <c:pt idx="1088">
                  <c:v>16.6019962622197</c:v>
                </c:pt>
                <c:pt idx="1089">
                  <c:v>11.719262018086599</c:v>
                </c:pt>
                <c:pt idx="1090">
                  <c:v>18.436521327604499</c:v>
                </c:pt>
                <c:pt idx="1091">
                  <c:v>19.733662337662299</c:v>
                </c:pt>
                <c:pt idx="1092">
                  <c:v>18.772116830615801</c:v>
                </c:pt>
                <c:pt idx="1093">
                  <c:v>20.003503160827201</c:v>
                </c:pt>
                <c:pt idx="1094">
                  <c:v>25.3960062541145</c:v>
                </c:pt>
                <c:pt idx="1095">
                  <c:v>22.647997518610399</c:v>
                </c:pt>
                <c:pt idx="1096">
                  <c:v>27.884817825311899</c:v>
                </c:pt>
                <c:pt idx="1097">
                  <c:v>28.256933705843402</c:v>
                </c:pt>
                <c:pt idx="1098">
                  <c:v>26.751664505990998</c:v>
                </c:pt>
                <c:pt idx="1099">
                  <c:v>19.547055809297401</c:v>
                </c:pt>
                <c:pt idx="1100">
                  <c:v>21.564816796048</c:v>
                </c:pt>
                <c:pt idx="1101">
                  <c:v>35.4006936619718</c:v>
                </c:pt>
                <c:pt idx="1102">
                  <c:v>20.040983583406899</c:v>
                </c:pt>
                <c:pt idx="1103">
                  <c:v>26.0264865240344</c:v>
                </c:pt>
                <c:pt idx="1104">
                  <c:v>12.1179853131749</c:v>
                </c:pt>
                <c:pt idx="1105">
                  <c:v>20.7379639388692</c:v>
                </c:pt>
                <c:pt idx="1106">
                  <c:v>31.992459056665599</c:v>
                </c:pt>
                <c:pt idx="1107">
                  <c:v>27.0078853201348</c:v>
                </c:pt>
                <c:pt idx="1108">
                  <c:v>22.4175626402393</c:v>
                </c:pt>
                <c:pt idx="1109">
                  <c:v>26.9144114177872</c:v>
                </c:pt>
                <c:pt idx="1110">
                  <c:v>22.144961155175899</c:v>
                </c:pt>
                <c:pt idx="1111">
                  <c:v>25.832369400093</c:v>
                </c:pt>
                <c:pt idx="1112">
                  <c:v>19.379922792354598</c:v>
                </c:pt>
                <c:pt idx="1113">
                  <c:v>23.809541124166401</c:v>
                </c:pt>
                <c:pt idx="1114">
                  <c:v>25.733993925976399</c:v>
                </c:pt>
                <c:pt idx="1115">
                  <c:v>20.455426460711902</c:v>
                </c:pt>
                <c:pt idx="1116">
                  <c:v>27.2911953957382</c:v>
                </c:pt>
                <c:pt idx="1117">
                  <c:v>22.0373150826446</c:v>
                </c:pt>
                <c:pt idx="1118">
                  <c:v>26.683626296845201</c:v>
                </c:pt>
                <c:pt idx="1119">
                  <c:v>21.458366162139701</c:v>
                </c:pt>
                <c:pt idx="1120">
                  <c:v>29.874476187995</c:v>
                </c:pt>
                <c:pt idx="1121">
                  <c:v>28.8159214774522</c:v>
                </c:pt>
                <c:pt idx="1122">
                  <c:v>21.646272012578599</c:v>
                </c:pt>
                <c:pt idx="1123">
                  <c:v>33.915199162522903</c:v>
                </c:pt>
                <c:pt idx="1124">
                  <c:v>18.418611179844799</c:v>
                </c:pt>
                <c:pt idx="1125">
                  <c:v>16.272940081847</c:v>
                </c:pt>
                <c:pt idx="1126">
                  <c:v>24.6069770879527</c:v>
                </c:pt>
                <c:pt idx="1127">
                  <c:v>19.534878964941601</c:v>
                </c:pt>
                <c:pt idx="1128">
                  <c:v>22.3309122987324</c:v>
                </c:pt>
                <c:pt idx="1129">
                  <c:v>27.174093905191899</c:v>
                </c:pt>
                <c:pt idx="1130">
                  <c:v>31.604822384635</c:v>
                </c:pt>
                <c:pt idx="1131">
                  <c:v>19.558200123405999</c:v>
                </c:pt>
                <c:pt idx="1132">
                  <c:v>18.902246283698702</c:v>
                </c:pt>
                <c:pt idx="1133">
                  <c:v>21.009191042866298</c:v>
                </c:pt>
                <c:pt idx="1134">
                  <c:v>20.287428721173999</c:v>
                </c:pt>
                <c:pt idx="1135">
                  <c:v>25.124041818919999</c:v>
                </c:pt>
                <c:pt idx="1136">
                  <c:v>19.460834645669301</c:v>
                </c:pt>
                <c:pt idx="1137">
                  <c:v>15.210693214769</c:v>
                </c:pt>
                <c:pt idx="1138">
                  <c:v>16.6357644423849</c:v>
                </c:pt>
                <c:pt idx="1139">
                  <c:v>24.935722505958498</c:v>
                </c:pt>
                <c:pt idx="1140">
                  <c:v>31.477456455438801</c:v>
                </c:pt>
                <c:pt idx="1141">
                  <c:v>35.383082078185801</c:v>
                </c:pt>
                <c:pt idx="1142">
                  <c:v>25.800507051282001</c:v>
                </c:pt>
                <c:pt idx="1143">
                  <c:v>25.934138604651199</c:v>
                </c:pt>
                <c:pt idx="1144">
                  <c:v>18.238630622617499</c:v>
                </c:pt>
                <c:pt idx="1145">
                  <c:v>19.803121694214902</c:v>
                </c:pt>
                <c:pt idx="1146">
                  <c:v>32.900070828331302</c:v>
                </c:pt>
                <c:pt idx="1147">
                  <c:v>33.721553770086501</c:v>
                </c:pt>
                <c:pt idx="1148">
                  <c:v>22.624329844050401</c:v>
                </c:pt>
                <c:pt idx="1149">
                  <c:v>21.220824856007098</c:v>
                </c:pt>
                <c:pt idx="1150">
                  <c:v>26.054809069361301</c:v>
                </c:pt>
                <c:pt idx="1151">
                  <c:v>25.098337467010101</c:v>
                </c:pt>
                <c:pt idx="1152">
                  <c:v>7.52542555293343</c:v>
                </c:pt>
                <c:pt idx="1153">
                  <c:v>34.9197317308724</c:v>
                </c:pt>
                <c:pt idx="1154">
                  <c:v>11.5375710983931</c:v>
                </c:pt>
                <c:pt idx="1155">
                  <c:v>8.1598026969481907</c:v>
                </c:pt>
                <c:pt idx="1156">
                  <c:v>11.0959866732784</c:v>
                </c:pt>
                <c:pt idx="1157">
                  <c:v>25.163652487599599</c:v>
                </c:pt>
                <c:pt idx="1158">
                  <c:v>26.0404225640027</c:v>
                </c:pt>
                <c:pt idx="1159">
                  <c:v>30.760104778249499</c:v>
                </c:pt>
                <c:pt idx="1160">
                  <c:v>20.560651973178</c:v>
                </c:pt>
                <c:pt idx="1161">
                  <c:v>21.231701183683899</c:v>
                </c:pt>
                <c:pt idx="1162">
                  <c:v>10.7061887156644</c:v>
                </c:pt>
                <c:pt idx="1163">
                  <c:v>9.1663936531571402</c:v>
                </c:pt>
                <c:pt idx="1164">
                  <c:v>10.373052463122701</c:v>
                </c:pt>
                <c:pt idx="1165">
                  <c:v>28.365093216977399</c:v>
                </c:pt>
                <c:pt idx="1166">
                  <c:v>13.7275876606684</c:v>
                </c:pt>
                <c:pt idx="1167">
                  <c:v>6.9113037237362196</c:v>
                </c:pt>
                <c:pt idx="1168">
                  <c:v>17.950518157993301</c:v>
                </c:pt>
                <c:pt idx="1169">
                  <c:v>56.768012760109897</c:v>
                </c:pt>
                <c:pt idx="1170">
                  <c:v>8.4661562649205404</c:v>
                </c:pt>
                <c:pt idx="1171">
                  <c:v>8.3635763072444291</c:v>
                </c:pt>
                <c:pt idx="1172">
                  <c:v>11.241814074655601</c:v>
                </c:pt>
                <c:pt idx="1173">
                  <c:v>12.1776201264855</c:v>
                </c:pt>
                <c:pt idx="1174">
                  <c:v>15.8570564586472</c:v>
                </c:pt>
                <c:pt idx="1175">
                  <c:v>20.082857423024102</c:v>
                </c:pt>
                <c:pt idx="1176">
                  <c:v>8.9199580981328701</c:v>
                </c:pt>
                <c:pt idx="1177">
                  <c:v>18.1098190427699</c:v>
                </c:pt>
                <c:pt idx="1178">
                  <c:v>12.189788644098201</c:v>
                </c:pt>
                <c:pt idx="1179">
                  <c:v>9.7258496124031009</c:v>
                </c:pt>
                <c:pt idx="1180">
                  <c:v>11.8749099962278</c:v>
                </c:pt>
                <c:pt idx="1181">
                  <c:v>10.6997669162311</c:v>
                </c:pt>
                <c:pt idx="1182">
                  <c:v>12.362805203469</c:v>
                </c:pt>
                <c:pt idx="1183">
                  <c:v>18.7966815010079</c:v>
                </c:pt>
                <c:pt idx="1184">
                  <c:v>18.8017369737391</c:v>
                </c:pt>
                <c:pt idx="1185">
                  <c:v>10.8094476383139</c:v>
                </c:pt>
                <c:pt idx="1186">
                  <c:v>9.58162803579037</c:v>
                </c:pt>
                <c:pt idx="1187">
                  <c:v>8.5890009944311796</c:v>
                </c:pt>
                <c:pt idx="1188">
                  <c:v>11.966125509741699</c:v>
                </c:pt>
                <c:pt idx="1189">
                  <c:v>11.4477216660833</c:v>
                </c:pt>
                <c:pt idx="1190">
                  <c:v>9.2269653098054896</c:v>
                </c:pt>
                <c:pt idx="1191">
                  <c:v>12.045118471565001</c:v>
                </c:pt>
                <c:pt idx="1192">
                  <c:v>7.7058412230613396</c:v>
                </c:pt>
                <c:pt idx="1193">
                  <c:v>10.694341010101001</c:v>
                </c:pt>
                <c:pt idx="1194">
                  <c:v>7.1237505485549502</c:v>
                </c:pt>
                <c:pt idx="1195">
                  <c:v>12.935311383688401</c:v>
                </c:pt>
                <c:pt idx="1196">
                  <c:v>10.618836637115299</c:v>
                </c:pt>
                <c:pt idx="1197">
                  <c:v>12.035007648676499</c:v>
                </c:pt>
                <c:pt idx="1198">
                  <c:v>12.614609131961901</c:v>
                </c:pt>
                <c:pt idx="1199">
                  <c:v>31.8192804790419</c:v>
                </c:pt>
                <c:pt idx="1200">
                  <c:v>21.5416493276716</c:v>
                </c:pt>
                <c:pt idx="1201">
                  <c:v>27.732316558039798</c:v>
                </c:pt>
                <c:pt idx="1202">
                  <c:v>23.149543658950801</c:v>
                </c:pt>
                <c:pt idx="1203">
                  <c:v>23.8308385790912</c:v>
                </c:pt>
                <c:pt idx="1204">
                  <c:v>22.149507596608998</c:v>
                </c:pt>
                <c:pt idx="1205">
                  <c:v>14.7514065651572</c:v>
                </c:pt>
                <c:pt idx="1206">
                  <c:v>33.345862839078102</c:v>
                </c:pt>
                <c:pt idx="1207">
                  <c:v>19.044205389376</c:v>
                </c:pt>
                <c:pt idx="1208">
                  <c:v>13.2141708762314</c:v>
                </c:pt>
                <c:pt idx="1209">
                  <c:v>13.451803344290401</c:v>
                </c:pt>
                <c:pt idx="1210">
                  <c:v>7.4090747080467096</c:v>
                </c:pt>
                <c:pt idx="1211">
                  <c:v>11.910726097700101</c:v>
                </c:pt>
                <c:pt idx="1212">
                  <c:v>15.446028659849301</c:v>
                </c:pt>
                <c:pt idx="1213">
                  <c:v>17.748234577922101</c:v>
                </c:pt>
                <c:pt idx="1214">
                  <c:v>19.914243143675801</c:v>
                </c:pt>
                <c:pt idx="1215">
                  <c:v>20.9224725241546</c:v>
                </c:pt>
                <c:pt idx="1216">
                  <c:v>6.7010275399543398</c:v>
                </c:pt>
                <c:pt idx="1217">
                  <c:v>24.623340891135999</c:v>
                </c:pt>
                <c:pt idx="1218">
                  <c:v>10.1837450424929</c:v>
                </c:pt>
                <c:pt idx="1219">
                  <c:v>5.8819083844580797</c:v>
                </c:pt>
                <c:pt idx="1220">
                  <c:v>5.5246156752567304</c:v>
                </c:pt>
                <c:pt idx="1221">
                  <c:v>8.1245816571984193</c:v>
                </c:pt>
                <c:pt idx="1222">
                  <c:v>9.9332396443514703</c:v>
                </c:pt>
                <c:pt idx="1223">
                  <c:v>5.5772925659472401</c:v>
                </c:pt>
                <c:pt idx="1224">
                  <c:v>10.337892457057499</c:v>
                </c:pt>
                <c:pt idx="1225">
                  <c:v>9.1041913172022095</c:v>
                </c:pt>
                <c:pt idx="1226">
                  <c:v>10.640839174554401</c:v>
                </c:pt>
                <c:pt idx="1227">
                  <c:v>7.0931567356436496</c:v>
                </c:pt>
                <c:pt idx="1228">
                  <c:v>11.1165261975283</c:v>
                </c:pt>
                <c:pt idx="1229">
                  <c:v>9.2146224895881605</c:v>
                </c:pt>
                <c:pt idx="1230">
                  <c:v>5.2253724696356301</c:v>
                </c:pt>
                <c:pt idx="1231">
                  <c:v>7.6165028260327503</c:v>
                </c:pt>
                <c:pt idx="1232">
                  <c:v>7.6320497698254099</c:v>
                </c:pt>
                <c:pt idx="1233">
                  <c:v>10.9305199827176</c:v>
                </c:pt>
                <c:pt idx="1234">
                  <c:v>4.8108388900838897</c:v>
                </c:pt>
                <c:pt idx="1235">
                  <c:v>8.1989335914234704</c:v>
                </c:pt>
                <c:pt idx="1236">
                  <c:v>7.0117576669366901</c:v>
                </c:pt>
                <c:pt idx="1237">
                  <c:v>5.1556153529815001</c:v>
                </c:pt>
                <c:pt idx="1238">
                  <c:v>4.8925850819200898</c:v>
                </c:pt>
                <c:pt idx="1239">
                  <c:v>4.17629939580923</c:v>
                </c:pt>
                <c:pt idx="1240">
                  <c:v>12.285003297400101</c:v>
                </c:pt>
                <c:pt idx="1241">
                  <c:v>7.0919655861115398</c:v>
                </c:pt>
                <c:pt idx="1242">
                  <c:v>8.4336495807625393</c:v>
                </c:pt>
                <c:pt idx="1243">
                  <c:v>8.8307354801435292</c:v>
                </c:pt>
                <c:pt idx="1244">
                  <c:v>7.9788508863399397</c:v>
                </c:pt>
                <c:pt idx="1245">
                  <c:v>4.65556994633274</c:v>
                </c:pt>
                <c:pt idx="1246">
                  <c:v>9.7102330910240102</c:v>
                </c:pt>
                <c:pt idx="1247">
                  <c:v>8.8604915594380795</c:v>
                </c:pt>
                <c:pt idx="1248">
                  <c:v>5.4327563275434301</c:v>
                </c:pt>
                <c:pt idx="1249">
                  <c:v>4.7913815341478099</c:v>
                </c:pt>
                <c:pt idx="1250">
                  <c:v>6.7225339233038302</c:v>
                </c:pt>
                <c:pt idx="1251">
                  <c:v>8.9594013439218099</c:v>
                </c:pt>
                <c:pt idx="1252">
                  <c:v>17.094733872258701</c:v>
                </c:pt>
                <c:pt idx="1253">
                  <c:v>15.0114160283337</c:v>
                </c:pt>
                <c:pt idx="1254">
                  <c:v>13.2791442099567</c:v>
                </c:pt>
                <c:pt idx="1255">
                  <c:v>10.084275995063299</c:v>
                </c:pt>
                <c:pt idx="1256">
                  <c:v>9.9598837760910808</c:v>
                </c:pt>
                <c:pt idx="1257">
                  <c:v>14.198442375971601</c:v>
                </c:pt>
                <c:pt idx="1258">
                  <c:v>10.8158443863254</c:v>
                </c:pt>
                <c:pt idx="1259">
                  <c:v>11.1396604837057</c:v>
                </c:pt>
                <c:pt idx="1260">
                  <c:v>10.801466439818499</c:v>
                </c:pt>
                <c:pt idx="1261">
                  <c:v>11.88531467006</c:v>
                </c:pt>
                <c:pt idx="1262">
                  <c:v>13.4815456977263</c:v>
                </c:pt>
                <c:pt idx="1263">
                  <c:v>11.0688363947031</c:v>
                </c:pt>
                <c:pt idx="1264">
                  <c:v>26.068228312678698</c:v>
                </c:pt>
                <c:pt idx="1265">
                  <c:v>7.0907072552783097</c:v>
                </c:pt>
                <c:pt idx="1266">
                  <c:v>21.921922079060401</c:v>
                </c:pt>
                <c:pt idx="1267">
                  <c:v>13.7568064190553</c:v>
                </c:pt>
                <c:pt idx="1268">
                  <c:v>17.0763606816293</c:v>
                </c:pt>
                <c:pt idx="1269">
                  <c:v>18.888409610983999</c:v>
                </c:pt>
                <c:pt idx="1270">
                  <c:v>10.803691592261901</c:v>
                </c:pt>
                <c:pt idx="1271">
                  <c:v>14.4065033964095</c:v>
                </c:pt>
                <c:pt idx="1272">
                  <c:v>13.344210080474401</c:v>
                </c:pt>
                <c:pt idx="1273">
                  <c:v>20.7517992995861</c:v>
                </c:pt>
                <c:pt idx="1274">
                  <c:v>12.789812005584</c:v>
                </c:pt>
                <c:pt idx="1275">
                  <c:v>14.020912488174099</c:v>
                </c:pt>
                <c:pt idx="1276">
                  <c:v>6.2978422780239596</c:v>
                </c:pt>
                <c:pt idx="1277">
                  <c:v>13.445804359673</c:v>
                </c:pt>
                <c:pt idx="1278">
                  <c:v>10.7986515803409</c:v>
                </c:pt>
                <c:pt idx="1279">
                  <c:v>9.1265984590981208</c:v>
                </c:pt>
                <c:pt idx="1280">
                  <c:v>8.9183210835385491</c:v>
                </c:pt>
                <c:pt idx="1281">
                  <c:v>8.7554418772191607</c:v>
                </c:pt>
                <c:pt idx="1282">
                  <c:v>11.227850738916301</c:v>
                </c:pt>
                <c:pt idx="1283">
                  <c:v>15.4960373188406</c:v>
                </c:pt>
                <c:pt idx="1284">
                  <c:v>10.5809609375</c:v>
                </c:pt>
                <c:pt idx="1285">
                  <c:v>8.45526330814441</c:v>
                </c:pt>
                <c:pt idx="1286">
                  <c:v>10.4420725596312</c:v>
                </c:pt>
                <c:pt idx="1287">
                  <c:v>14.417660714285701</c:v>
                </c:pt>
                <c:pt idx="1288">
                  <c:v>10.8661282894737</c:v>
                </c:pt>
                <c:pt idx="1289">
                  <c:v>10.2353865584123</c:v>
                </c:pt>
                <c:pt idx="1290">
                  <c:v>8.0439357688871294</c:v>
                </c:pt>
                <c:pt idx="1291">
                  <c:v>15.689844466435799</c:v>
                </c:pt>
                <c:pt idx="1292">
                  <c:v>13.9820160353884</c:v>
                </c:pt>
                <c:pt idx="1293">
                  <c:v>14.137127591240899</c:v>
                </c:pt>
                <c:pt idx="1294">
                  <c:v>13.8616399906673</c:v>
                </c:pt>
                <c:pt idx="1295">
                  <c:v>12.892552458502999</c:v>
                </c:pt>
                <c:pt idx="1296">
                  <c:v>18.619559113073901</c:v>
                </c:pt>
                <c:pt idx="1297">
                  <c:v>12.852306205493401</c:v>
                </c:pt>
                <c:pt idx="1298">
                  <c:v>33.863308468358298</c:v>
                </c:pt>
                <c:pt idx="1299">
                  <c:v>9.6915449886104792</c:v>
                </c:pt>
                <c:pt idx="1300">
                  <c:v>16.565174660932801</c:v>
                </c:pt>
                <c:pt idx="1301">
                  <c:v>11.7153273874266</c:v>
                </c:pt>
                <c:pt idx="1302">
                  <c:v>12.8111533457249</c:v>
                </c:pt>
                <c:pt idx="1303">
                  <c:v>10.4440869565217</c:v>
                </c:pt>
                <c:pt idx="1304">
                  <c:v>13.0899049079755</c:v>
                </c:pt>
                <c:pt idx="1305">
                  <c:v>9.3196722751637893</c:v>
                </c:pt>
                <c:pt idx="1306">
                  <c:v>13.6189991779696</c:v>
                </c:pt>
                <c:pt idx="1307">
                  <c:v>6.8752721958348602</c:v>
                </c:pt>
                <c:pt idx="1308">
                  <c:v>6.0986787302870997</c:v>
                </c:pt>
                <c:pt idx="1309">
                  <c:v>10.806943798238899</c:v>
                </c:pt>
                <c:pt idx="1310">
                  <c:v>24.214806236559099</c:v>
                </c:pt>
                <c:pt idx="1311">
                  <c:v>7.3227820968043398</c:v>
                </c:pt>
                <c:pt idx="1312">
                  <c:v>13.907708266204001</c:v>
                </c:pt>
                <c:pt idx="1313">
                  <c:v>9.3616529181274508</c:v>
                </c:pt>
                <c:pt idx="1314">
                  <c:v>9.6031112507138801</c:v>
                </c:pt>
                <c:pt idx="1315">
                  <c:v>13.3894521072797</c:v>
                </c:pt>
                <c:pt idx="1316">
                  <c:v>10.303039842538499</c:v>
                </c:pt>
                <c:pt idx="1317">
                  <c:v>7.6848999999999998</c:v>
                </c:pt>
                <c:pt idx="1318">
                  <c:v>8.1238210797612602</c:v>
                </c:pt>
                <c:pt idx="1319">
                  <c:v>12.6014683544304</c:v>
                </c:pt>
                <c:pt idx="1320">
                  <c:v>17.7932529561443</c:v>
                </c:pt>
                <c:pt idx="1321">
                  <c:v>7.39534248210024</c:v>
                </c:pt>
                <c:pt idx="1322">
                  <c:v>23.381975424413898</c:v>
                </c:pt>
                <c:pt idx="1323">
                  <c:v>9.5529834168916299</c:v>
                </c:pt>
                <c:pt idx="1324">
                  <c:v>9.7355480776916306</c:v>
                </c:pt>
                <c:pt idx="1325">
                  <c:v>11.4183404500866</c:v>
                </c:pt>
                <c:pt idx="1326">
                  <c:v>18.2634188433614</c:v>
                </c:pt>
                <c:pt idx="1327">
                  <c:v>11.127557242549999</c:v>
                </c:pt>
                <c:pt idx="1328">
                  <c:v>10.7601703747073</c:v>
                </c:pt>
                <c:pt idx="1329">
                  <c:v>8.2456776346714307</c:v>
                </c:pt>
                <c:pt idx="1330">
                  <c:v>7.3384267656817803</c:v>
                </c:pt>
                <c:pt idx="1331">
                  <c:v>8.4526217462442297</c:v>
                </c:pt>
                <c:pt idx="1332">
                  <c:v>4.4001823489011</c:v>
                </c:pt>
                <c:pt idx="1333">
                  <c:v>6.3423871765287601</c:v>
                </c:pt>
                <c:pt idx="1334">
                  <c:v>14.044393463746101</c:v>
                </c:pt>
                <c:pt idx="1335">
                  <c:v>18.5943950370458</c:v>
                </c:pt>
                <c:pt idx="1336">
                  <c:v>6.7967488248337098</c:v>
                </c:pt>
                <c:pt idx="1337">
                  <c:v>17.069907927852402</c:v>
                </c:pt>
                <c:pt idx="1338">
                  <c:v>11.076655069407799</c:v>
                </c:pt>
                <c:pt idx="1339">
                  <c:v>3.69869724127182</c:v>
                </c:pt>
                <c:pt idx="1340">
                  <c:v>3.95094102076829</c:v>
                </c:pt>
                <c:pt idx="1341">
                  <c:v>10.108793918179799</c:v>
                </c:pt>
                <c:pt idx="1342">
                  <c:v>12.9038177057603</c:v>
                </c:pt>
                <c:pt idx="1343">
                  <c:v>3.9929686564813398</c:v>
                </c:pt>
                <c:pt idx="1344">
                  <c:v>15.939744637152</c:v>
                </c:pt>
                <c:pt idx="1345">
                  <c:v>18.684893782684501</c:v>
                </c:pt>
                <c:pt idx="1346">
                  <c:v>21.506595431255299</c:v>
                </c:pt>
                <c:pt idx="1347">
                  <c:v>8.5281959334565602</c:v>
                </c:pt>
                <c:pt idx="1348">
                  <c:v>18.652944817073202</c:v>
                </c:pt>
                <c:pt idx="1349">
                  <c:v>4.7796546824173998</c:v>
                </c:pt>
                <c:pt idx="1350">
                  <c:v>5.1223434682323301</c:v>
                </c:pt>
                <c:pt idx="1351">
                  <c:v>13.0226448261238</c:v>
                </c:pt>
                <c:pt idx="1352">
                  <c:v>15.4577279037483</c:v>
                </c:pt>
                <c:pt idx="1353">
                  <c:v>14.030464730646999</c:v>
                </c:pt>
                <c:pt idx="1354">
                  <c:v>9.4039467038614006</c:v>
                </c:pt>
                <c:pt idx="1355">
                  <c:v>12.973822092563299</c:v>
                </c:pt>
                <c:pt idx="1356">
                  <c:v>11.468914882451701</c:v>
                </c:pt>
                <c:pt idx="1357">
                  <c:v>13.765335960467899</c:v>
                </c:pt>
                <c:pt idx="1358">
                  <c:v>17.180071011845101</c:v>
                </c:pt>
                <c:pt idx="1359">
                  <c:v>12.165825466805</c:v>
                </c:pt>
                <c:pt idx="1360">
                  <c:v>15.9180792951542</c:v>
                </c:pt>
                <c:pt idx="1361">
                  <c:v>9.1144684345336806</c:v>
                </c:pt>
                <c:pt idx="1362">
                  <c:v>14.3656913256383</c:v>
                </c:pt>
                <c:pt idx="1363">
                  <c:v>18.308949000787901</c:v>
                </c:pt>
                <c:pt idx="1364">
                  <c:v>14.4429154876909</c:v>
                </c:pt>
                <c:pt idx="1365">
                  <c:v>15.0441716290537</c:v>
                </c:pt>
                <c:pt idx="1366">
                  <c:v>16.029665102481101</c:v>
                </c:pt>
                <c:pt idx="1367">
                  <c:v>12.6693022767641</c:v>
                </c:pt>
                <c:pt idx="1368">
                  <c:v>12.4057042367963</c:v>
                </c:pt>
                <c:pt idx="1369">
                  <c:v>12.8864795035299</c:v>
                </c:pt>
                <c:pt idx="1370">
                  <c:v>10.9377420789067</c:v>
                </c:pt>
                <c:pt idx="1371">
                  <c:v>15.3942344591931</c:v>
                </c:pt>
                <c:pt idx="1372">
                  <c:v>11.494910384189501</c:v>
                </c:pt>
                <c:pt idx="1373">
                  <c:v>15.810549507273601</c:v>
                </c:pt>
                <c:pt idx="1374">
                  <c:v>16.128648682106601</c:v>
                </c:pt>
                <c:pt idx="1375">
                  <c:v>10.0117320235756</c:v>
                </c:pt>
                <c:pt idx="1376">
                  <c:v>14.029717889042599</c:v>
                </c:pt>
                <c:pt idx="1377">
                  <c:v>8.3576583666814894</c:v>
                </c:pt>
                <c:pt idx="1378">
                  <c:v>7.4617244475138103</c:v>
                </c:pt>
                <c:pt idx="1379">
                  <c:v>15.1741419626085</c:v>
                </c:pt>
                <c:pt idx="1380">
                  <c:v>13.8438054799844</c:v>
                </c:pt>
                <c:pt idx="1381">
                  <c:v>15.3809335875155</c:v>
                </c:pt>
                <c:pt idx="1382">
                  <c:v>13.1684575771325</c:v>
                </c:pt>
                <c:pt idx="1383">
                  <c:v>13.9268644952312</c:v>
                </c:pt>
                <c:pt idx="1384">
                  <c:v>15.683855120986101</c:v>
                </c:pt>
                <c:pt idx="1385">
                  <c:v>11.3325912408759</c:v>
                </c:pt>
                <c:pt idx="1386">
                  <c:v>11.365197038107301</c:v>
                </c:pt>
                <c:pt idx="1387">
                  <c:v>14.7805055122345</c:v>
                </c:pt>
                <c:pt idx="1388">
                  <c:v>14.324573897629101</c:v>
                </c:pt>
                <c:pt idx="1389">
                  <c:v>11.0255243726565</c:v>
                </c:pt>
                <c:pt idx="1390">
                  <c:v>10.7973431808085</c:v>
                </c:pt>
                <c:pt idx="1391">
                  <c:v>11.4041957528958</c:v>
                </c:pt>
                <c:pt idx="1392">
                  <c:v>11.499449441340801</c:v>
                </c:pt>
                <c:pt idx="1393">
                  <c:v>9.1160498559077805</c:v>
                </c:pt>
                <c:pt idx="1394">
                  <c:v>11.794602187028699</c:v>
                </c:pt>
                <c:pt idx="1395">
                  <c:v>9.5124676923076894</c:v>
                </c:pt>
                <c:pt idx="1396">
                  <c:v>14.219137440758301</c:v>
                </c:pt>
                <c:pt idx="1397">
                  <c:v>15.0169492385787</c:v>
                </c:pt>
                <c:pt idx="1398">
                  <c:v>11.226598692033299</c:v>
                </c:pt>
                <c:pt idx="1399">
                  <c:v>13.170513748854299</c:v>
                </c:pt>
                <c:pt idx="1400">
                  <c:v>14.972405347338301</c:v>
                </c:pt>
                <c:pt idx="1401">
                  <c:v>24.0651146549354</c:v>
                </c:pt>
                <c:pt idx="1402">
                  <c:v>39.500724615522998</c:v>
                </c:pt>
                <c:pt idx="1403">
                  <c:v>11.843588821831499</c:v>
                </c:pt>
                <c:pt idx="1404">
                  <c:v>24.722456083341299</c:v>
                </c:pt>
                <c:pt idx="1405">
                  <c:v>10.071694320436499</c:v>
                </c:pt>
                <c:pt idx="1406">
                  <c:v>22.8281150251618</c:v>
                </c:pt>
                <c:pt idx="1407">
                  <c:v>38.037304759214798</c:v>
                </c:pt>
                <c:pt idx="1408">
                  <c:v>16.701536130209099</c:v>
                </c:pt>
                <c:pt idx="1409">
                  <c:v>28.903122180013899</c:v>
                </c:pt>
                <c:pt idx="1410">
                  <c:v>24.399309668917802</c:v>
                </c:pt>
                <c:pt idx="1411">
                  <c:v>15.293364592386601</c:v>
                </c:pt>
                <c:pt idx="1412">
                  <c:v>11.9879182434483</c:v>
                </c:pt>
                <c:pt idx="1413">
                  <c:v>21.4682057454987</c:v>
                </c:pt>
                <c:pt idx="1414">
                  <c:v>20.688588186585701</c:v>
                </c:pt>
                <c:pt idx="1415">
                  <c:v>22.194211403900599</c:v>
                </c:pt>
                <c:pt idx="1416">
                  <c:v>19.6822708009331</c:v>
                </c:pt>
                <c:pt idx="1417">
                  <c:v>34.467710352849899</c:v>
                </c:pt>
                <c:pt idx="1418">
                  <c:v>39.909075398273103</c:v>
                </c:pt>
                <c:pt idx="1419">
                  <c:v>19.397703384529802</c:v>
                </c:pt>
                <c:pt idx="1420">
                  <c:v>12.6907932129391</c:v>
                </c:pt>
                <c:pt idx="1421">
                  <c:v>16.1411419515508</c:v>
                </c:pt>
                <c:pt idx="1422">
                  <c:v>27.3636064030132</c:v>
                </c:pt>
                <c:pt idx="1423">
                  <c:v>13.677736818467601</c:v>
                </c:pt>
                <c:pt idx="1424">
                  <c:v>12.428485761944501</c:v>
                </c:pt>
                <c:pt idx="1425">
                  <c:v>19.4497984373231</c:v>
                </c:pt>
                <c:pt idx="1426">
                  <c:v>15.1323912926633</c:v>
                </c:pt>
                <c:pt idx="1427">
                  <c:v>17.292728240875199</c:v>
                </c:pt>
                <c:pt idx="1428">
                  <c:v>13.9276220779221</c:v>
                </c:pt>
                <c:pt idx="1429">
                  <c:v>21.8784082713834</c:v>
                </c:pt>
                <c:pt idx="1430">
                  <c:v>20.357635110294101</c:v>
                </c:pt>
                <c:pt idx="1431">
                  <c:v>14.859580631471699</c:v>
                </c:pt>
                <c:pt idx="1432">
                  <c:v>12.4552085431216</c:v>
                </c:pt>
                <c:pt idx="1433">
                  <c:v>14.1027078729282</c:v>
                </c:pt>
                <c:pt idx="1434">
                  <c:v>12.9240241395421</c:v>
                </c:pt>
                <c:pt idx="1435">
                  <c:v>22.167129738521201</c:v>
                </c:pt>
                <c:pt idx="1436">
                  <c:v>16.732599067367801</c:v>
                </c:pt>
                <c:pt idx="1437">
                  <c:v>15.287582520060701</c:v>
                </c:pt>
                <c:pt idx="1438">
                  <c:v>11.201640166666699</c:v>
                </c:pt>
                <c:pt idx="1439">
                  <c:v>15.654091908770001</c:v>
                </c:pt>
                <c:pt idx="1440">
                  <c:v>17.8750247672135</c:v>
                </c:pt>
                <c:pt idx="1441">
                  <c:v>9.8645005864900295</c:v>
                </c:pt>
                <c:pt idx="1442">
                  <c:v>22.3449097888676</c:v>
                </c:pt>
                <c:pt idx="1443">
                  <c:v>26.618897863757201</c:v>
                </c:pt>
                <c:pt idx="1444">
                  <c:v>37.595549704308603</c:v>
                </c:pt>
                <c:pt idx="1445">
                  <c:v>31.248445575056</c:v>
                </c:pt>
                <c:pt idx="1446">
                  <c:v>22.207292767831799</c:v>
                </c:pt>
                <c:pt idx="1447">
                  <c:v>33.2425237426243</c:v>
                </c:pt>
                <c:pt idx="1448">
                  <c:v>16.1891079642654</c:v>
                </c:pt>
                <c:pt idx="1449">
                  <c:v>36.373128536168601</c:v>
                </c:pt>
                <c:pt idx="1450">
                  <c:v>17.024125963656399</c:v>
                </c:pt>
                <c:pt idx="1451">
                  <c:v>13.3048159315339</c:v>
                </c:pt>
                <c:pt idx="1452">
                  <c:v>45.3048477521723</c:v>
                </c:pt>
                <c:pt idx="1453">
                  <c:v>10.663774234927599</c:v>
                </c:pt>
                <c:pt idx="1454">
                  <c:v>15.823808228268099</c:v>
                </c:pt>
                <c:pt idx="1455">
                  <c:v>23.381748341295101</c:v>
                </c:pt>
                <c:pt idx="1456">
                  <c:v>18.317519566689199</c:v>
                </c:pt>
                <c:pt idx="1457">
                  <c:v>21.0088214353522</c:v>
                </c:pt>
                <c:pt idx="1458">
                  <c:v>13.7329719314938</c:v>
                </c:pt>
                <c:pt idx="1459">
                  <c:v>20.2527332689594</c:v>
                </c:pt>
                <c:pt idx="1460">
                  <c:v>13.3836834714549</c:v>
                </c:pt>
                <c:pt idx="1461">
                  <c:v>18.621667758461399</c:v>
                </c:pt>
                <c:pt idx="1462">
                  <c:v>13.4409151667549</c:v>
                </c:pt>
                <c:pt idx="1463">
                  <c:v>9.2697091711314208</c:v>
                </c:pt>
                <c:pt idx="1464">
                  <c:v>28.041202337814099</c:v>
                </c:pt>
                <c:pt idx="1465">
                  <c:v>10.602385099337701</c:v>
                </c:pt>
                <c:pt idx="1466">
                  <c:v>15.4898116803279</c:v>
                </c:pt>
                <c:pt idx="1467">
                  <c:v>17.7377776702786</c:v>
                </c:pt>
                <c:pt idx="1468">
                  <c:v>11.9969514288409</c:v>
                </c:pt>
                <c:pt idx="1469">
                  <c:v>17.496280145566502</c:v>
                </c:pt>
                <c:pt idx="1470">
                  <c:v>14.129346824842999</c:v>
                </c:pt>
                <c:pt idx="1471">
                  <c:v>19.703578160059799</c:v>
                </c:pt>
                <c:pt idx="1472">
                  <c:v>25.0063933815225</c:v>
                </c:pt>
                <c:pt idx="1473">
                  <c:v>27.606976411120499</c:v>
                </c:pt>
                <c:pt idx="1474">
                  <c:v>38.861687024513998</c:v>
                </c:pt>
                <c:pt idx="1475">
                  <c:v>38.651687955626002</c:v>
                </c:pt>
                <c:pt idx="1476">
                  <c:v>24.821000743863099</c:v>
                </c:pt>
                <c:pt idx="1477">
                  <c:v>8.7002826143790806</c:v>
                </c:pt>
                <c:pt idx="1478">
                  <c:v>21.930852724594999</c:v>
                </c:pt>
                <c:pt idx="1479">
                  <c:v>11.632836177474401</c:v>
                </c:pt>
                <c:pt idx="1480">
                  <c:v>15.7304374564055</c:v>
                </c:pt>
                <c:pt idx="1481">
                  <c:v>14.4715059742647</c:v>
                </c:pt>
                <c:pt idx="1482">
                  <c:v>23.0735249903138</c:v>
                </c:pt>
                <c:pt idx="1483">
                  <c:v>13.535689761570801</c:v>
                </c:pt>
                <c:pt idx="1484">
                  <c:v>16.7939054495444</c:v>
                </c:pt>
                <c:pt idx="1485">
                  <c:v>21.694356499356498</c:v>
                </c:pt>
                <c:pt idx="1486">
                  <c:v>23.5463616387337</c:v>
                </c:pt>
                <c:pt idx="1487">
                  <c:v>14.301460529766601</c:v>
                </c:pt>
                <c:pt idx="1488">
                  <c:v>19.640074082073401</c:v>
                </c:pt>
                <c:pt idx="1489">
                  <c:v>14.026097894137701</c:v>
                </c:pt>
                <c:pt idx="1490">
                  <c:v>47.2464922189194</c:v>
                </c:pt>
                <c:pt idx="1491">
                  <c:v>10.7247382081358</c:v>
                </c:pt>
                <c:pt idx="1492">
                  <c:v>17.836435067774399</c:v>
                </c:pt>
                <c:pt idx="1493">
                  <c:v>6.7958494382022501</c:v>
                </c:pt>
                <c:pt idx="1494">
                  <c:v>22.956725137431299</c:v>
                </c:pt>
                <c:pt idx="1495">
                  <c:v>10.640369994661</c:v>
                </c:pt>
                <c:pt idx="1496">
                  <c:v>35.828119875222797</c:v>
                </c:pt>
                <c:pt idx="1497">
                  <c:v>22.442740045766602</c:v>
                </c:pt>
                <c:pt idx="1498">
                  <c:v>21.478839055354602</c:v>
                </c:pt>
                <c:pt idx="1499">
                  <c:v>58.310224149895902</c:v>
                </c:pt>
                <c:pt idx="1500">
                  <c:v>31.225736702631099</c:v>
                </c:pt>
                <c:pt idx="1501">
                  <c:v>23.6742281789987</c:v>
                </c:pt>
                <c:pt idx="1502">
                  <c:v>20.394236278250698</c:v>
                </c:pt>
                <c:pt idx="1503">
                  <c:v>19.215962099125399</c:v>
                </c:pt>
                <c:pt idx="1504">
                  <c:v>12.3144853556485</c:v>
                </c:pt>
                <c:pt idx="1505">
                  <c:v>14.7264315464713</c:v>
                </c:pt>
                <c:pt idx="1506">
                  <c:v>21.090183011930701</c:v>
                </c:pt>
                <c:pt idx="1507">
                  <c:v>17.7374159898073</c:v>
                </c:pt>
                <c:pt idx="1508">
                  <c:v>27.337425069891399</c:v>
                </c:pt>
                <c:pt idx="1509">
                  <c:v>24.766572804451702</c:v>
                </c:pt>
                <c:pt idx="1510">
                  <c:v>18.842505879135899</c:v>
                </c:pt>
                <c:pt idx="1511">
                  <c:v>40.935058395077299</c:v>
                </c:pt>
                <c:pt idx="1512">
                  <c:v>34.187602817793199</c:v>
                </c:pt>
                <c:pt idx="1513">
                  <c:v>12.904912312030101</c:v>
                </c:pt>
                <c:pt idx="1514">
                  <c:v>18.7769873648034</c:v>
                </c:pt>
                <c:pt idx="1515">
                  <c:v>18.267929565342101</c:v>
                </c:pt>
                <c:pt idx="1516">
                  <c:v>13.094819713038101</c:v>
                </c:pt>
                <c:pt idx="1517">
                  <c:v>18.011242704956</c:v>
                </c:pt>
                <c:pt idx="1518">
                  <c:v>17.700048035363501</c:v>
                </c:pt>
                <c:pt idx="1519">
                  <c:v>20.7117216231036</c:v>
                </c:pt>
                <c:pt idx="1520">
                  <c:v>20.593355678556801</c:v>
                </c:pt>
                <c:pt idx="1521">
                  <c:v>24.0729856869267</c:v>
                </c:pt>
                <c:pt idx="1522">
                  <c:v>15.944573933888501</c:v>
                </c:pt>
                <c:pt idx="1523">
                  <c:v>29.2216886458415</c:v>
                </c:pt>
                <c:pt idx="1524">
                  <c:v>30.905100537492299</c:v>
                </c:pt>
                <c:pt idx="1525">
                  <c:v>26.0011257236158</c:v>
                </c:pt>
                <c:pt idx="1526">
                  <c:v>15.515711602619501</c:v>
                </c:pt>
                <c:pt idx="1527">
                  <c:v>31.599951230085601</c:v>
                </c:pt>
                <c:pt idx="1528">
                  <c:v>22.827154632152599</c:v>
                </c:pt>
                <c:pt idx="1529">
                  <c:v>19.123531985416001</c:v>
                </c:pt>
                <c:pt idx="1530">
                  <c:v>16.011959552953702</c:v>
                </c:pt>
                <c:pt idx="1531">
                  <c:v>31.9038954765042</c:v>
                </c:pt>
                <c:pt idx="1532">
                  <c:v>15.5451207694181</c:v>
                </c:pt>
                <c:pt idx="1533">
                  <c:v>26.324286507677201</c:v>
                </c:pt>
                <c:pt idx="1534">
                  <c:v>0</c:v>
                </c:pt>
                <c:pt idx="1535">
                  <c:v>70</c:v>
                </c:pt>
              </c:numCache>
            </c:numRef>
          </c:xVal>
          <c:yVal>
            <c:numRef>
              <c:f>data!$T$3:$T$1539</c:f>
              <c:numCache>
                <c:formatCode>0.00</c:formatCode>
                <c:ptCount val="1537"/>
                <c:pt idx="0">
                  <c:v>80</c:v>
                </c:pt>
                <c:pt idx="1">
                  <c:v>80</c:v>
                </c:pt>
                <c:pt idx="2">
                  <c:v>80</c:v>
                </c:pt>
                <c:pt idx="3">
                  <c:v>80</c:v>
                </c:pt>
                <c:pt idx="4">
                  <c:v>80</c:v>
                </c:pt>
                <c:pt idx="5">
                  <c:v>80</c:v>
                </c:pt>
                <c:pt idx="6">
                  <c:v>80</c:v>
                </c:pt>
                <c:pt idx="7">
                  <c:v>80</c:v>
                </c:pt>
                <c:pt idx="8">
                  <c:v>80</c:v>
                </c:pt>
                <c:pt idx="9">
                  <c:v>80</c:v>
                </c:pt>
                <c:pt idx="10">
                  <c:v>80</c:v>
                </c:pt>
                <c:pt idx="11">
                  <c:v>80</c:v>
                </c:pt>
                <c:pt idx="12">
                  <c:v>80</c:v>
                </c:pt>
                <c:pt idx="13">
                  <c:v>80</c:v>
                </c:pt>
                <c:pt idx="14">
                  <c:v>80</c:v>
                </c:pt>
                <c:pt idx="15">
                  <c:v>80</c:v>
                </c:pt>
                <c:pt idx="16">
                  <c:v>80</c:v>
                </c:pt>
                <c:pt idx="17">
                  <c:v>80</c:v>
                </c:pt>
                <c:pt idx="18">
                  <c:v>80</c:v>
                </c:pt>
                <c:pt idx="19">
                  <c:v>80</c:v>
                </c:pt>
                <c:pt idx="20">
                  <c:v>80</c:v>
                </c:pt>
                <c:pt idx="21">
                  <c:v>80</c:v>
                </c:pt>
                <c:pt idx="22">
                  <c:v>80</c:v>
                </c:pt>
                <c:pt idx="23">
                  <c:v>80</c:v>
                </c:pt>
                <c:pt idx="24">
                  <c:v>80</c:v>
                </c:pt>
                <c:pt idx="25">
                  <c:v>80</c:v>
                </c:pt>
                <c:pt idx="26">
                  <c:v>80</c:v>
                </c:pt>
                <c:pt idx="27">
                  <c:v>80</c:v>
                </c:pt>
                <c:pt idx="28">
                  <c:v>80</c:v>
                </c:pt>
                <c:pt idx="29">
                  <c:v>80</c:v>
                </c:pt>
                <c:pt idx="30">
                  <c:v>80</c:v>
                </c:pt>
                <c:pt idx="31">
                  <c:v>80</c:v>
                </c:pt>
                <c:pt idx="32">
                  <c:v>80</c:v>
                </c:pt>
                <c:pt idx="33">
                  <c:v>80</c:v>
                </c:pt>
                <c:pt idx="34">
                  <c:v>80</c:v>
                </c:pt>
                <c:pt idx="35">
                  <c:v>80</c:v>
                </c:pt>
                <c:pt idx="36">
                  <c:v>80</c:v>
                </c:pt>
                <c:pt idx="37">
                  <c:v>80</c:v>
                </c:pt>
                <c:pt idx="38">
                  <c:v>80</c:v>
                </c:pt>
                <c:pt idx="39">
                  <c:v>80</c:v>
                </c:pt>
                <c:pt idx="40">
                  <c:v>80</c:v>
                </c:pt>
                <c:pt idx="41">
                  <c:v>80</c:v>
                </c:pt>
                <c:pt idx="42">
                  <c:v>80</c:v>
                </c:pt>
                <c:pt idx="43">
                  <c:v>80</c:v>
                </c:pt>
                <c:pt idx="44">
                  <c:v>80</c:v>
                </c:pt>
                <c:pt idx="45">
                  <c:v>80</c:v>
                </c:pt>
                <c:pt idx="46">
                  <c:v>80</c:v>
                </c:pt>
                <c:pt idx="47">
                  <c:v>80</c:v>
                </c:pt>
                <c:pt idx="48">
                  <c:v>80</c:v>
                </c:pt>
                <c:pt idx="49">
                  <c:v>80</c:v>
                </c:pt>
                <c:pt idx="50">
                  <c:v>80</c:v>
                </c:pt>
                <c:pt idx="51">
                  <c:v>80</c:v>
                </c:pt>
                <c:pt idx="52">
                  <c:v>80</c:v>
                </c:pt>
                <c:pt idx="53">
                  <c:v>80</c:v>
                </c:pt>
                <c:pt idx="54">
                  <c:v>80</c:v>
                </c:pt>
                <c:pt idx="55">
                  <c:v>80</c:v>
                </c:pt>
                <c:pt idx="56">
                  <c:v>80</c:v>
                </c:pt>
                <c:pt idx="57">
                  <c:v>80</c:v>
                </c:pt>
                <c:pt idx="58">
                  <c:v>80</c:v>
                </c:pt>
                <c:pt idx="59">
                  <c:v>80</c:v>
                </c:pt>
                <c:pt idx="60">
                  <c:v>80</c:v>
                </c:pt>
                <c:pt idx="61">
                  <c:v>80</c:v>
                </c:pt>
                <c:pt idx="62">
                  <c:v>80</c:v>
                </c:pt>
                <c:pt idx="63">
                  <c:v>80</c:v>
                </c:pt>
                <c:pt idx="64">
                  <c:v>80</c:v>
                </c:pt>
                <c:pt idx="65">
                  <c:v>80</c:v>
                </c:pt>
                <c:pt idx="66">
                  <c:v>80</c:v>
                </c:pt>
                <c:pt idx="67">
                  <c:v>80</c:v>
                </c:pt>
                <c:pt idx="68">
                  <c:v>80</c:v>
                </c:pt>
                <c:pt idx="69">
                  <c:v>80</c:v>
                </c:pt>
                <c:pt idx="70">
                  <c:v>80</c:v>
                </c:pt>
                <c:pt idx="71">
                  <c:v>80</c:v>
                </c:pt>
                <c:pt idx="72">
                  <c:v>80</c:v>
                </c:pt>
                <c:pt idx="73">
                  <c:v>80</c:v>
                </c:pt>
                <c:pt idx="74">
                  <c:v>80</c:v>
                </c:pt>
                <c:pt idx="75">
                  <c:v>80</c:v>
                </c:pt>
                <c:pt idx="76">
                  <c:v>80</c:v>
                </c:pt>
                <c:pt idx="77">
                  <c:v>80</c:v>
                </c:pt>
                <c:pt idx="78">
                  <c:v>80</c:v>
                </c:pt>
                <c:pt idx="79">
                  <c:v>80</c:v>
                </c:pt>
                <c:pt idx="80">
                  <c:v>80</c:v>
                </c:pt>
                <c:pt idx="81">
                  <c:v>80</c:v>
                </c:pt>
                <c:pt idx="82">
                  <c:v>80</c:v>
                </c:pt>
                <c:pt idx="83">
                  <c:v>80</c:v>
                </c:pt>
                <c:pt idx="84">
                  <c:v>80</c:v>
                </c:pt>
                <c:pt idx="85">
                  <c:v>80</c:v>
                </c:pt>
                <c:pt idx="86">
                  <c:v>80</c:v>
                </c:pt>
                <c:pt idx="87">
                  <c:v>80</c:v>
                </c:pt>
                <c:pt idx="88">
                  <c:v>80</c:v>
                </c:pt>
                <c:pt idx="89">
                  <c:v>80</c:v>
                </c:pt>
                <c:pt idx="90">
                  <c:v>80</c:v>
                </c:pt>
                <c:pt idx="91">
                  <c:v>80</c:v>
                </c:pt>
                <c:pt idx="92">
                  <c:v>80</c:v>
                </c:pt>
                <c:pt idx="93">
                  <c:v>80</c:v>
                </c:pt>
                <c:pt idx="94">
                  <c:v>80</c:v>
                </c:pt>
                <c:pt idx="95">
                  <c:v>80</c:v>
                </c:pt>
                <c:pt idx="96">
                  <c:v>80</c:v>
                </c:pt>
                <c:pt idx="97">
                  <c:v>80</c:v>
                </c:pt>
                <c:pt idx="98">
                  <c:v>80</c:v>
                </c:pt>
                <c:pt idx="99">
                  <c:v>80</c:v>
                </c:pt>
                <c:pt idx="100">
                  <c:v>80</c:v>
                </c:pt>
                <c:pt idx="101">
                  <c:v>80</c:v>
                </c:pt>
                <c:pt idx="102">
                  <c:v>80</c:v>
                </c:pt>
                <c:pt idx="103">
                  <c:v>80</c:v>
                </c:pt>
                <c:pt idx="104">
                  <c:v>80</c:v>
                </c:pt>
                <c:pt idx="105">
                  <c:v>80</c:v>
                </c:pt>
                <c:pt idx="106">
                  <c:v>80</c:v>
                </c:pt>
                <c:pt idx="107">
                  <c:v>80</c:v>
                </c:pt>
                <c:pt idx="108">
                  <c:v>80</c:v>
                </c:pt>
                <c:pt idx="109">
                  <c:v>80</c:v>
                </c:pt>
                <c:pt idx="110">
                  <c:v>80</c:v>
                </c:pt>
                <c:pt idx="111">
                  <c:v>80</c:v>
                </c:pt>
                <c:pt idx="112">
                  <c:v>80</c:v>
                </c:pt>
                <c:pt idx="113">
                  <c:v>80</c:v>
                </c:pt>
                <c:pt idx="114">
                  <c:v>80</c:v>
                </c:pt>
                <c:pt idx="115">
                  <c:v>80</c:v>
                </c:pt>
                <c:pt idx="116">
                  <c:v>80</c:v>
                </c:pt>
                <c:pt idx="117">
                  <c:v>80</c:v>
                </c:pt>
                <c:pt idx="118">
                  <c:v>80</c:v>
                </c:pt>
                <c:pt idx="119">
                  <c:v>80</c:v>
                </c:pt>
                <c:pt idx="120">
                  <c:v>80</c:v>
                </c:pt>
                <c:pt idx="121">
                  <c:v>80</c:v>
                </c:pt>
                <c:pt idx="122">
                  <c:v>80</c:v>
                </c:pt>
                <c:pt idx="123">
                  <c:v>80</c:v>
                </c:pt>
                <c:pt idx="124">
                  <c:v>80</c:v>
                </c:pt>
                <c:pt idx="125">
                  <c:v>80</c:v>
                </c:pt>
                <c:pt idx="126">
                  <c:v>80</c:v>
                </c:pt>
                <c:pt idx="127">
                  <c:v>80</c:v>
                </c:pt>
                <c:pt idx="128">
                  <c:v>80</c:v>
                </c:pt>
                <c:pt idx="129">
                  <c:v>80</c:v>
                </c:pt>
                <c:pt idx="130">
                  <c:v>80</c:v>
                </c:pt>
                <c:pt idx="131">
                  <c:v>80</c:v>
                </c:pt>
                <c:pt idx="132">
                  <c:v>80</c:v>
                </c:pt>
                <c:pt idx="133">
                  <c:v>80</c:v>
                </c:pt>
                <c:pt idx="134">
                  <c:v>80</c:v>
                </c:pt>
                <c:pt idx="135">
                  <c:v>80</c:v>
                </c:pt>
                <c:pt idx="136">
                  <c:v>80</c:v>
                </c:pt>
                <c:pt idx="137">
                  <c:v>80</c:v>
                </c:pt>
                <c:pt idx="138">
                  <c:v>80</c:v>
                </c:pt>
                <c:pt idx="139">
                  <c:v>80</c:v>
                </c:pt>
                <c:pt idx="140">
                  <c:v>80</c:v>
                </c:pt>
                <c:pt idx="141">
                  <c:v>80</c:v>
                </c:pt>
                <c:pt idx="142">
                  <c:v>80</c:v>
                </c:pt>
                <c:pt idx="143">
                  <c:v>80</c:v>
                </c:pt>
                <c:pt idx="144">
                  <c:v>80</c:v>
                </c:pt>
                <c:pt idx="145">
                  <c:v>80</c:v>
                </c:pt>
                <c:pt idx="146">
                  <c:v>80</c:v>
                </c:pt>
                <c:pt idx="147">
                  <c:v>80</c:v>
                </c:pt>
                <c:pt idx="148">
                  <c:v>80</c:v>
                </c:pt>
                <c:pt idx="149">
                  <c:v>80</c:v>
                </c:pt>
                <c:pt idx="150">
                  <c:v>80</c:v>
                </c:pt>
                <c:pt idx="151">
                  <c:v>80</c:v>
                </c:pt>
                <c:pt idx="152">
                  <c:v>80</c:v>
                </c:pt>
                <c:pt idx="153">
                  <c:v>80</c:v>
                </c:pt>
                <c:pt idx="154">
                  <c:v>80</c:v>
                </c:pt>
                <c:pt idx="155">
                  <c:v>80</c:v>
                </c:pt>
                <c:pt idx="156">
                  <c:v>80</c:v>
                </c:pt>
                <c:pt idx="157">
                  <c:v>80</c:v>
                </c:pt>
                <c:pt idx="158">
                  <c:v>80</c:v>
                </c:pt>
                <c:pt idx="159">
                  <c:v>80</c:v>
                </c:pt>
                <c:pt idx="160">
                  <c:v>80</c:v>
                </c:pt>
                <c:pt idx="161">
                  <c:v>80</c:v>
                </c:pt>
                <c:pt idx="162">
                  <c:v>80</c:v>
                </c:pt>
                <c:pt idx="163">
                  <c:v>80</c:v>
                </c:pt>
                <c:pt idx="164">
                  <c:v>80</c:v>
                </c:pt>
                <c:pt idx="165">
                  <c:v>80</c:v>
                </c:pt>
                <c:pt idx="166">
                  <c:v>80</c:v>
                </c:pt>
                <c:pt idx="167">
                  <c:v>80</c:v>
                </c:pt>
                <c:pt idx="168">
                  <c:v>80</c:v>
                </c:pt>
                <c:pt idx="169">
                  <c:v>80</c:v>
                </c:pt>
                <c:pt idx="170">
                  <c:v>80</c:v>
                </c:pt>
                <c:pt idx="171">
                  <c:v>80</c:v>
                </c:pt>
                <c:pt idx="172">
                  <c:v>80</c:v>
                </c:pt>
                <c:pt idx="173">
                  <c:v>80</c:v>
                </c:pt>
                <c:pt idx="174">
                  <c:v>80</c:v>
                </c:pt>
                <c:pt idx="175">
                  <c:v>80</c:v>
                </c:pt>
                <c:pt idx="176">
                  <c:v>80</c:v>
                </c:pt>
                <c:pt idx="177">
                  <c:v>80</c:v>
                </c:pt>
                <c:pt idx="178">
                  <c:v>80</c:v>
                </c:pt>
                <c:pt idx="179">
                  <c:v>80</c:v>
                </c:pt>
                <c:pt idx="180">
                  <c:v>80</c:v>
                </c:pt>
                <c:pt idx="181">
                  <c:v>80</c:v>
                </c:pt>
                <c:pt idx="182">
                  <c:v>80</c:v>
                </c:pt>
                <c:pt idx="183">
                  <c:v>80</c:v>
                </c:pt>
                <c:pt idx="184">
                  <c:v>80</c:v>
                </c:pt>
                <c:pt idx="185">
                  <c:v>80</c:v>
                </c:pt>
                <c:pt idx="186">
                  <c:v>80</c:v>
                </c:pt>
                <c:pt idx="187">
                  <c:v>80</c:v>
                </c:pt>
                <c:pt idx="188">
                  <c:v>80</c:v>
                </c:pt>
                <c:pt idx="189">
                  <c:v>80</c:v>
                </c:pt>
                <c:pt idx="190">
                  <c:v>80</c:v>
                </c:pt>
                <c:pt idx="191">
                  <c:v>80</c:v>
                </c:pt>
                <c:pt idx="192">
                  <c:v>80</c:v>
                </c:pt>
                <c:pt idx="193">
                  <c:v>80</c:v>
                </c:pt>
                <c:pt idx="194">
                  <c:v>80</c:v>
                </c:pt>
                <c:pt idx="195">
                  <c:v>80</c:v>
                </c:pt>
                <c:pt idx="196">
                  <c:v>80</c:v>
                </c:pt>
                <c:pt idx="197">
                  <c:v>80</c:v>
                </c:pt>
                <c:pt idx="198">
                  <c:v>80</c:v>
                </c:pt>
                <c:pt idx="199">
                  <c:v>80</c:v>
                </c:pt>
                <c:pt idx="200">
                  <c:v>80</c:v>
                </c:pt>
                <c:pt idx="201">
                  <c:v>80</c:v>
                </c:pt>
                <c:pt idx="202">
                  <c:v>80</c:v>
                </c:pt>
                <c:pt idx="203">
                  <c:v>80</c:v>
                </c:pt>
                <c:pt idx="204">
                  <c:v>80</c:v>
                </c:pt>
                <c:pt idx="205">
                  <c:v>80</c:v>
                </c:pt>
                <c:pt idx="206">
                  <c:v>80</c:v>
                </c:pt>
                <c:pt idx="207">
                  <c:v>80</c:v>
                </c:pt>
                <c:pt idx="208">
                  <c:v>80</c:v>
                </c:pt>
                <c:pt idx="209">
                  <c:v>80</c:v>
                </c:pt>
                <c:pt idx="210">
                  <c:v>80</c:v>
                </c:pt>
                <c:pt idx="211">
                  <c:v>80</c:v>
                </c:pt>
                <c:pt idx="212">
                  <c:v>80</c:v>
                </c:pt>
                <c:pt idx="213">
                  <c:v>80</c:v>
                </c:pt>
                <c:pt idx="214">
                  <c:v>80</c:v>
                </c:pt>
                <c:pt idx="215">
                  <c:v>80</c:v>
                </c:pt>
                <c:pt idx="216">
                  <c:v>80</c:v>
                </c:pt>
                <c:pt idx="217">
                  <c:v>80</c:v>
                </c:pt>
                <c:pt idx="218">
                  <c:v>80</c:v>
                </c:pt>
                <c:pt idx="219">
                  <c:v>80</c:v>
                </c:pt>
                <c:pt idx="220">
                  <c:v>80</c:v>
                </c:pt>
                <c:pt idx="221">
                  <c:v>80</c:v>
                </c:pt>
                <c:pt idx="222">
                  <c:v>80</c:v>
                </c:pt>
                <c:pt idx="223">
                  <c:v>80</c:v>
                </c:pt>
                <c:pt idx="224">
                  <c:v>80</c:v>
                </c:pt>
                <c:pt idx="225">
                  <c:v>80</c:v>
                </c:pt>
                <c:pt idx="226">
                  <c:v>80</c:v>
                </c:pt>
                <c:pt idx="227">
                  <c:v>80</c:v>
                </c:pt>
                <c:pt idx="228">
                  <c:v>80</c:v>
                </c:pt>
                <c:pt idx="229">
                  <c:v>80</c:v>
                </c:pt>
                <c:pt idx="230">
                  <c:v>80</c:v>
                </c:pt>
                <c:pt idx="231">
                  <c:v>80</c:v>
                </c:pt>
                <c:pt idx="232">
                  <c:v>80</c:v>
                </c:pt>
                <c:pt idx="233">
                  <c:v>80</c:v>
                </c:pt>
                <c:pt idx="234">
                  <c:v>80</c:v>
                </c:pt>
                <c:pt idx="235">
                  <c:v>80</c:v>
                </c:pt>
                <c:pt idx="236">
                  <c:v>80</c:v>
                </c:pt>
                <c:pt idx="237">
                  <c:v>80</c:v>
                </c:pt>
                <c:pt idx="238">
                  <c:v>80</c:v>
                </c:pt>
                <c:pt idx="239">
                  <c:v>80</c:v>
                </c:pt>
                <c:pt idx="240">
                  <c:v>80</c:v>
                </c:pt>
                <c:pt idx="241">
                  <c:v>80</c:v>
                </c:pt>
                <c:pt idx="242">
                  <c:v>80</c:v>
                </c:pt>
                <c:pt idx="243">
                  <c:v>80</c:v>
                </c:pt>
                <c:pt idx="244">
                  <c:v>80</c:v>
                </c:pt>
                <c:pt idx="245">
                  <c:v>80</c:v>
                </c:pt>
                <c:pt idx="246">
                  <c:v>80</c:v>
                </c:pt>
                <c:pt idx="247">
                  <c:v>80</c:v>
                </c:pt>
                <c:pt idx="248">
                  <c:v>80</c:v>
                </c:pt>
                <c:pt idx="249">
                  <c:v>80</c:v>
                </c:pt>
                <c:pt idx="250">
                  <c:v>80</c:v>
                </c:pt>
                <c:pt idx="251">
                  <c:v>80</c:v>
                </c:pt>
                <c:pt idx="252">
                  <c:v>80</c:v>
                </c:pt>
                <c:pt idx="253">
                  <c:v>80</c:v>
                </c:pt>
                <c:pt idx="254">
                  <c:v>80</c:v>
                </c:pt>
                <c:pt idx="255">
                  <c:v>80</c:v>
                </c:pt>
                <c:pt idx="256">
                  <c:v>80</c:v>
                </c:pt>
                <c:pt idx="257">
                  <c:v>80</c:v>
                </c:pt>
                <c:pt idx="258">
                  <c:v>80</c:v>
                </c:pt>
                <c:pt idx="259">
                  <c:v>80</c:v>
                </c:pt>
                <c:pt idx="260">
                  <c:v>80</c:v>
                </c:pt>
                <c:pt idx="261">
                  <c:v>80</c:v>
                </c:pt>
                <c:pt idx="262">
                  <c:v>80</c:v>
                </c:pt>
                <c:pt idx="263">
                  <c:v>80</c:v>
                </c:pt>
                <c:pt idx="264">
                  <c:v>80</c:v>
                </c:pt>
                <c:pt idx="265">
                  <c:v>80</c:v>
                </c:pt>
                <c:pt idx="266">
                  <c:v>80</c:v>
                </c:pt>
                <c:pt idx="267">
                  <c:v>80</c:v>
                </c:pt>
                <c:pt idx="268">
                  <c:v>80</c:v>
                </c:pt>
                <c:pt idx="269">
                  <c:v>80</c:v>
                </c:pt>
                <c:pt idx="270">
                  <c:v>80</c:v>
                </c:pt>
                <c:pt idx="271">
                  <c:v>80</c:v>
                </c:pt>
                <c:pt idx="272">
                  <c:v>80</c:v>
                </c:pt>
                <c:pt idx="273">
                  <c:v>80</c:v>
                </c:pt>
                <c:pt idx="274">
                  <c:v>80</c:v>
                </c:pt>
                <c:pt idx="275">
                  <c:v>80</c:v>
                </c:pt>
                <c:pt idx="276">
                  <c:v>80</c:v>
                </c:pt>
                <c:pt idx="277">
                  <c:v>80</c:v>
                </c:pt>
                <c:pt idx="278">
                  <c:v>80</c:v>
                </c:pt>
                <c:pt idx="279">
                  <c:v>80</c:v>
                </c:pt>
                <c:pt idx="280">
                  <c:v>80</c:v>
                </c:pt>
                <c:pt idx="281">
                  <c:v>80</c:v>
                </c:pt>
                <c:pt idx="282">
                  <c:v>80</c:v>
                </c:pt>
                <c:pt idx="283">
                  <c:v>80</c:v>
                </c:pt>
                <c:pt idx="284">
                  <c:v>80</c:v>
                </c:pt>
                <c:pt idx="285">
                  <c:v>80</c:v>
                </c:pt>
                <c:pt idx="286">
                  <c:v>80</c:v>
                </c:pt>
                <c:pt idx="287">
                  <c:v>80</c:v>
                </c:pt>
                <c:pt idx="288">
                  <c:v>80</c:v>
                </c:pt>
                <c:pt idx="289">
                  <c:v>80</c:v>
                </c:pt>
                <c:pt idx="290">
                  <c:v>80</c:v>
                </c:pt>
                <c:pt idx="291">
                  <c:v>80</c:v>
                </c:pt>
                <c:pt idx="292">
                  <c:v>80</c:v>
                </c:pt>
                <c:pt idx="293">
                  <c:v>80</c:v>
                </c:pt>
                <c:pt idx="294">
                  <c:v>80</c:v>
                </c:pt>
                <c:pt idx="295">
                  <c:v>80</c:v>
                </c:pt>
                <c:pt idx="296">
                  <c:v>80</c:v>
                </c:pt>
                <c:pt idx="297">
                  <c:v>80</c:v>
                </c:pt>
                <c:pt idx="298">
                  <c:v>80</c:v>
                </c:pt>
                <c:pt idx="299">
                  <c:v>80</c:v>
                </c:pt>
                <c:pt idx="300">
                  <c:v>80</c:v>
                </c:pt>
                <c:pt idx="301">
                  <c:v>80</c:v>
                </c:pt>
                <c:pt idx="302">
                  <c:v>80</c:v>
                </c:pt>
                <c:pt idx="303">
                  <c:v>80</c:v>
                </c:pt>
                <c:pt idx="304">
                  <c:v>80</c:v>
                </c:pt>
                <c:pt idx="305">
                  <c:v>80</c:v>
                </c:pt>
                <c:pt idx="306">
                  <c:v>80</c:v>
                </c:pt>
                <c:pt idx="307">
                  <c:v>80</c:v>
                </c:pt>
                <c:pt idx="308">
                  <c:v>80</c:v>
                </c:pt>
                <c:pt idx="309">
                  <c:v>80</c:v>
                </c:pt>
                <c:pt idx="310">
                  <c:v>80</c:v>
                </c:pt>
                <c:pt idx="311">
                  <c:v>80</c:v>
                </c:pt>
                <c:pt idx="312">
                  <c:v>80</c:v>
                </c:pt>
                <c:pt idx="313">
                  <c:v>80</c:v>
                </c:pt>
                <c:pt idx="314">
                  <c:v>80</c:v>
                </c:pt>
                <c:pt idx="315">
                  <c:v>80</c:v>
                </c:pt>
                <c:pt idx="316">
                  <c:v>80</c:v>
                </c:pt>
                <c:pt idx="317">
                  <c:v>80</c:v>
                </c:pt>
                <c:pt idx="318">
                  <c:v>80</c:v>
                </c:pt>
                <c:pt idx="319">
                  <c:v>80</c:v>
                </c:pt>
                <c:pt idx="320">
                  <c:v>80</c:v>
                </c:pt>
                <c:pt idx="321">
                  <c:v>80</c:v>
                </c:pt>
                <c:pt idx="322">
                  <c:v>80</c:v>
                </c:pt>
                <c:pt idx="323">
                  <c:v>80</c:v>
                </c:pt>
                <c:pt idx="324">
                  <c:v>80</c:v>
                </c:pt>
                <c:pt idx="325">
                  <c:v>80</c:v>
                </c:pt>
                <c:pt idx="326">
                  <c:v>80</c:v>
                </c:pt>
                <c:pt idx="327">
                  <c:v>80</c:v>
                </c:pt>
                <c:pt idx="328">
                  <c:v>80</c:v>
                </c:pt>
                <c:pt idx="329">
                  <c:v>80</c:v>
                </c:pt>
                <c:pt idx="330">
                  <c:v>80</c:v>
                </c:pt>
                <c:pt idx="331">
                  <c:v>80</c:v>
                </c:pt>
                <c:pt idx="332">
                  <c:v>80</c:v>
                </c:pt>
                <c:pt idx="333">
                  <c:v>80</c:v>
                </c:pt>
                <c:pt idx="334">
                  <c:v>80</c:v>
                </c:pt>
                <c:pt idx="335">
                  <c:v>80</c:v>
                </c:pt>
                <c:pt idx="336">
                  <c:v>80</c:v>
                </c:pt>
                <c:pt idx="337">
                  <c:v>80</c:v>
                </c:pt>
                <c:pt idx="338">
                  <c:v>80</c:v>
                </c:pt>
                <c:pt idx="339">
                  <c:v>80</c:v>
                </c:pt>
                <c:pt idx="340">
                  <c:v>80</c:v>
                </c:pt>
                <c:pt idx="341">
                  <c:v>80</c:v>
                </c:pt>
                <c:pt idx="342">
                  <c:v>80</c:v>
                </c:pt>
                <c:pt idx="343">
                  <c:v>80</c:v>
                </c:pt>
                <c:pt idx="344">
                  <c:v>80</c:v>
                </c:pt>
                <c:pt idx="345">
                  <c:v>80</c:v>
                </c:pt>
                <c:pt idx="346">
                  <c:v>80</c:v>
                </c:pt>
                <c:pt idx="347">
                  <c:v>80</c:v>
                </c:pt>
                <c:pt idx="348">
                  <c:v>80</c:v>
                </c:pt>
                <c:pt idx="349">
                  <c:v>80</c:v>
                </c:pt>
                <c:pt idx="350">
                  <c:v>80</c:v>
                </c:pt>
                <c:pt idx="351">
                  <c:v>80</c:v>
                </c:pt>
                <c:pt idx="352">
                  <c:v>80</c:v>
                </c:pt>
                <c:pt idx="353">
                  <c:v>80</c:v>
                </c:pt>
                <c:pt idx="354">
                  <c:v>80</c:v>
                </c:pt>
                <c:pt idx="355">
                  <c:v>80</c:v>
                </c:pt>
                <c:pt idx="356">
                  <c:v>80</c:v>
                </c:pt>
                <c:pt idx="357">
                  <c:v>80</c:v>
                </c:pt>
                <c:pt idx="358">
                  <c:v>80</c:v>
                </c:pt>
                <c:pt idx="359">
                  <c:v>80</c:v>
                </c:pt>
                <c:pt idx="360">
                  <c:v>80</c:v>
                </c:pt>
                <c:pt idx="361">
                  <c:v>80</c:v>
                </c:pt>
                <c:pt idx="362">
                  <c:v>80</c:v>
                </c:pt>
                <c:pt idx="363">
                  <c:v>80</c:v>
                </c:pt>
                <c:pt idx="364">
                  <c:v>80</c:v>
                </c:pt>
                <c:pt idx="365">
                  <c:v>80</c:v>
                </c:pt>
                <c:pt idx="366">
                  <c:v>80</c:v>
                </c:pt>
                <c:pt idx="367">
                  <c:v>80</c:v>
                </c:pt>
                <c:pt idx="368">
                  <c:v>80</c:v>
                </c:pt>
                <c:pt idx="369">
                  <c:v>80</c:v>
                </c:pt>
                <c:pt idx="370">
                  <c:v>80</c:v>
                </c:pt>
                <c:pt idx="371">
                  <c:v>80</c:v>
                </c:pt>
                <c:pt idx="372">
                  <c:v>80</c:v>
                </c:pt>
                <c:pt idx="373">
                  <c:v>80</c:v>
                </c:pt>
                <c:pt idx="374">
                  <c:v>80</c:v>
                </c:pt>
                <c:pt idx="375">
                  <c:v>80</c:v>
                </c:pt>
                <c:pt idx="376">
                  <c:v>80</c:v>
                </c:pt>
                <c:pt idx="377">
                  <c:v>80</c:v>
                </c:pt>
                <c:pt idx="378">
                  <c:v>80</c:v>
                </c:pt>
                <c:pt idx="379">
                  <c:v>80</c:v>
                </c:pt>
                <c:pt idx="380">
                  <c:v>80</c:v>
                </c:pt>
                <c:pt idx="381">
                  <c:v>80</c:v>
                </c:pt>
                <c:pt idx="382">
                  <c:v>80</c:v>
                </c:pt>
                <c:pt idx="383">
                  <c:v>80</c:v>
                </c:pt>
                <c:pt idx="384">
                  <c:v>80</c:v>
                </c:pt>
                <c:pt idx="385">
                  <c:v>80</c:v>
                </c:pt>
                <c:pt idx="386">
                  <c:v>80</c:v>
                </c:pt>
                <c:pt idx="387">
                  <c:v>80</c:v>
                </c:pt>
                <c:pt idx="388">
                  <c:v>80</c:v>
                </c:pt>
                <c:pt idx="389">
                  <c:v>80</c:v>
                </c:pt>
                <c:pt idx="390">
                  <c:v>80</c:v>
                </c:pt>
                <c:pt idx="391">
                  <c:v>80</c:v>
                </c:pt>
                <c:pt idx="392">
                  <c:v>80</c:v>
                </c:pt>
                <c:pt idx="393">
                  <c:v>80</c:v>
                </c:pt>
                <c:pt idx="394">
                  <c:v>80</c:v>
                </c:pt>
                <c:pt idx="395">
                  <c:v>80</c:v>
                </c:pt>
                <c:pt idx="396">
                  <c:v>80</c:v>
                </c:pt>
                <c:pt idx="397">
                  <c:v>80</c:v>
                </c:pt>
                <c:pt idx="398">
                  <c:v>80</c:v>
                </c:pt>
                <c:pt idx="399">
                  <c:v>80</c:v>
                </c:pt>
                <c:pt idx="400">
                  <c:v>80</c:v>
                </c:pt>
                <c:pt idx="401">
                  <c:v>80</c:v>
                </c:pt>
                <c:pt idx="402">
                  <c:v>80</c:v>
                </c:pt>
                <c:pt idx="403">
                  <c:v>80</c:v>
                </c:pt>
                <c:pt idx="404">
                  <c:v>80</c:v>
                </c:pt>
                <c:pt idx="405">
                  <c:v>80</c:v>
                </c:pt>
                <c:pt idx="406">
                  <c:v>80</c:v>
                </c:pt>
                <c:pt idx="407">
                  <c:v>80</c:v>
                </c:pt>
                <c:pt idx="408">
                  <c:v>80</c:v>
                </c:pt>
                <c:pt idx="409">
                  <c:v>80</c:v>
                </c:pt>
                <c:pt idx="410">
                  <c:v>80</c:v>
                </c:pt>
                <c:pt idx="411">
                  <c:v>80</c:v>
                </c:pt>
                <c:pt idx="412">
                  <c:v>80</c:v>
                </c:pt>
                <c:pt idx="413">
                  <c:v>80</c:v>
                </c:pt>
                <c:pt idx="414">
                  <c:v>80</c:v>
                </c:pt>
                <c:pt idx="415">
                  <c:v>80</c:v>
                </c:pt>
                <c:pt idx="416">
                  <c:v>80</c:v>
                </c:pt>
                <c:pt idx="417">
                  <c:v>80</c:v>
                </c:pt>
                <c:pt idx="418">
                  <c:v>80</c:v>
                </c:pt>
                <c:pt idx="419">
                  <c:v>80</c:v>
                </c:pt>
                <c:pt idx="420">
                  <c:v>80</c:v>
                </c:pt>
                <c:pt idx="421">
                  <c:v>80</c:v>
                </c:pt>
                <c:pt idx="422">
                  <c:v>80</c:v>
                </c:pt>
                <c:pt idx="423">
                  <c:v>80</c:v>
                </c:pt>
                <c:pt idx="424">
                  <c:v>80</c:v>
                </c:pt>
                <c:pt idx="425">
                  <c:v>80</c:v>
                </c:pt>
                <c:pt idx="426">
                  <c:v>80</c:v>
                </c:pt>
                <c:pt idx="427">
                  <c:v>80</c:v>
                </c:pt>
                <c:pt idx="428">
                  <c:v>80</c:v>
                </c:pt>
                <c:pt idx="429">
                  <c:v>80</c:v>
                </c:pt>
                <c:pt idx="430">
                  <c:v>80</c:v>
                </c:pt>
                <c:pt idx="431">
                  <c:v>80</c:v>
                </c:pt>
                <c:pt idx="432">
                  <c:v>80</c:v>
                </c:pt>
                <c:pt idx="433">
                  <c:v>80</c:v>
                </c:pt>
                <c:pt idx="434">
                  <c:v>80</c:v>
                </c:pt>
                <c:pt idx="435">
                  <c:v>80</c:v>
                </c:pt>
                <c:pt idx="436">
                  <c:v>80</c:v>
                </c:pt>
                <c:pt idx="437">
                  <c:v>80</c:v>
                </c:pt>
                <c:pt idx="438">
                  <c:v>80</c:v>
                </c:pt>
                <c:pt idx="439">
                  <c:v>80</c:v>
                </c:pt>
                <c:pt idx="440">
                  <c:v>80</c:v>
                </c:pt>
                <c:pt idx="441">
                  <c:v>80</c:v>
                </c:pt>
                <c:pt idx="442">
                  <c:v>80</c:v>
                </c:pt>
                <c:pt idx="443">
                  <c:v>80</c:v>
                </c:pt>
                <c:pt idx="444">
                  <c:v>80</c:v>
                </c:pt>
                <c:pt idx="445">
                  <c:v>80</c:v>
                </c:pt>
                <c:pt idx="446">
                  <c:v>80</c:v>
                </c:pt>
                <c:pt idx="447">
                  <c:v>80</c:v>
                </c:pt>
                <c:pt idx="448">
                  <c:v>80</c:v>
                </c:pt>
                <c:pt idx="449">
                  <c:v>80</c:v>
                </c:pt>
                <c:pt idx="450">
                  <c:v>80</c:v>
                </c:pt>
                <c:pt idx="451">
                  <c:v>80</c:v>
                </c:pt>
                <c:pt idx="452">
                  <c:v>80</c:v>
                </c:pt>
                <c:pt idx="453">
                  <c:v>80</c:v>
                </c:pt>
                <c:pt idx="454">
                  <c:v>80</c:v>
                </c:pt>
                <c:pt idx="455">
                  <c:v>80</c:v>
                </c:pt>
                <c:pt idx="456">
                  <c:v>80</c:v>
                </c:pt>
                <c:pt idx="457">
                  <c:v>80</c:v>
                </c:pt>
                <c:pt idx="458">
                  <c:v>80</c:v>
                </c:pt>
                <c:pt idx="459">
                  <c:v>80</c:v>
                </c:pt>
                <c:pt idx="460">
                  <c:v>80</c:v>
                </c:pt>
                <c:pt idx="461">
                  <c:v>80</c:v>
                </c:pt>
                <c:pt idx="462">
                  <c:v>80</c:v>
                </c:pt>
                <c:pt idx="463">
                  <c:v>80</c:v>
                </c:pt>
                <c:pt idx="464">
                  <c:v>80</c:v>
                </c:pt>
                <c:pt idx="465">
                  <c:v>80</c:v>
                </c:pt>
                <c:pt idx="466">
                  <c:v>80</c:v>
                </c:pt>
                <c:pt idx="467">
                  <c:v>80</c:v>
                </c:pt>
                <c:pt idx="468">
                  <c:v>80</c:v>
                </c:pt>
                <c:pt idx="469">
                  <c:v>80</c:v>
                </c:pt>
                <c:pt idx="470">
                  <c:v>80</c:v>
                </c:pt>
                <c:pt idx="471">
                  <c:v>80</c:v>
                </c:pt>
                <c:pt idx="472">
                  <c:v>80</c:v>
                </c:pt>
                <c:pt idx="473">
                  <c:v>80</c:v>
                </c:pt>
                <c:pt idx="474">
                  <c:v>80</c:v>
                </c:pt>
                <c:pt idx="475">
                  <c:v>80</c:v>
                </c:pt>
                <c:pt idx="476">
                  <c:v>80</c:v>
                </c:pt>
                <c:pt idx="477">
                  <c:v>80</c:v>
                </c:pt>
                <c:pt idx="478">
                  <c:v>80</c:v>
                </c:pt>
                <c:pt idx="479">
                  <c:v>80</c:v>
                </c:pt>
                <c:pt idx="480">
                  <c:v>80</c:v>
                </c:pt>
                <c:pt idx="481">
                  <c:v>80</c:v>
                </c:pt>
                <c:pt idx="482">
                  <c:v>80</c:v>
                </c:pt>
                <c:pt idx="483">
                  <c:v>80</c:v>
                </c:pt>
                <c:pt idx="484">
                  <c:v>80</c:v>
                </c:pt>
                <c:pt idx="485">
                  <c:v>80</c:v>
                </c:pt>
                <c:pt idx="486">
                  <c:v>80</c:v>
                </c:pt>
                <c:pt idx="487">
                  <c:v>80</c:v>
                </c:pt>
                <c:pt idx="488">
                  <c:v>80</c:v>
                </c:pt>
                <c:pt idx="489">
                  <c:v>80</c:v>
                </c:pt>
                <c:pt idx="490">
                  <c:v>80</c:v>
                </c:pt>
                <c:pt idx="491">
                  <c:v>80</c:v>
                </c:pt>
                <c:pt idx="492">
                  <c:v>80</c:v>
                </c:pt>
                <c:pt idx="493">
                  <c:v>80</c:v>
                </c:pt>
                <c:pt idx="494">
                  <c:v>80</c:v>
                </c:pt>
                <c:pt idx="495">
                  <c:v>80</c:v>
                </c:pt>
                <c:pt idx="496">
                  <c:v>80</c:v>
                </c:pt>
                <c:pt idx="497">
                  <c:v>80</c:v>
                </c:pt>
                <c:pt idx="498">
                  <c:v>80</c:v>
                </c:pt>
                <c:pt idx="499">
                  <c:v>80</c:v>
                </c:pt>
                <c:pt idx="500">
                  <c:v>80</c:v>
                </c:pt>
                <c:pt idx="501">
                  <c:v>80</c:v>
                </c:pt>
                <c:pt idx="502">
                  <c:v>80</c:v>
                </c:pt>
                <c:pt idx="503">
                  <c:v>80</c:v>
                </c:pt>
                <c:pt idx="504">
                  <c:v>80</c:v>
                </c:pt>
                <c:pt idx="505">
                  <c:v>80</c:v>
                </c:pt>
                <c:pt idx="506">
                  <c:v>80</c:v>
                </c:pt>
                <c:pt idx="507">
                  <c:v>80</c:v>
                </c:pt>
                <c:pt idx="508">
                  <c:v>80</c:v>
                </c:pt>
                <c:pt idx="509">
                  <c:v>80</c:v>
                </c:pt>
                <c:pt idx="510">
                  <c:v>80</c:v>
                </c:pt>
                <c:pt idx="511">
                  <c:v>80</c:v>
                </c:pt>
                <c:pt idx="512">
                  <c:v>80</c:v>
                </c:pt>
                <c:pt idx="513">
                  <c:v>80</c:v>
                </c:pt>
                <c:pt idx="514">
                  <c:v>80</c:v>
                </c:pt>
                <c:pt idx="515">
                  <c:v>80</c:v>
                </c:pt>
                <c:pt idx="516">
                  <c:v>80</c:v>
                </c:pt>
                <c:pt idx="517">
                  <c:v>80</c:v>
                </c:pt>
                <c:pt idx="518">
                  <c:v>80</c:v>
                </c:pt>
                <c:pt idx="519">
                  <c:v>80</c:v>
                </c:pt>
                <c:pt idx="520">
                  <c:v>80</c:v>
                </c:pt>
                <c:pt idx="521">
                  <c:v>80</c:v>
                </c:pt>
                <c:pt idx="522">
                  <c:v>80</c:v>
                </c:pt>
                <c:pt idx="523">
                  <c:v>80</c:v>
                </c:pt>
                <c:pt idx="524">
                  <c:v>80</c:v>
                </c:pt>
                <c:pt idx="525">
                  <c:v>80</c:v>
                </c:pt>
                <c:pt idx="526">
                  <c:v>80</c:v>
                </c:pt>
                <c:pt idx="527">
                  <c:v>80</c:v>
                </c:pt>
                <c:pt idx="528">
                  <c:v>80</c:v>
                </c:pt>
                <c:pt idx="529">
                  <c:v>80</c:v>
                </c:pt>
                <c:pt idx="530">
                  <c:v>80</c:v>
                </c:pt>
                <c:pt idx="531">
                  <c:v>80</c:v>
                </c:pt>
                <c:pt idx="532">
                  <c:v>80</c:v>
                </c:pt>
                <c:pt idx="533">
                  <c:v>80</c:v>
                </c:pt>
                <c:pt idx="534">
                  <c:v>80</c:v>
                </c:pt>
                <c:pt idx="535">
                  <c:v>80</c:v>
                </c:pt>
                <c:pt idx="536">
                  <c:v>80</c:v>
                </c:pt>
                <c:pt idx="537">
                  <c:v>80</c:v>
                </c:pt>
                <c:pt idx="538">
                  <c:v>80</c:v>
                </c:pt>
                <c:pt idx="539">
                  <c:v>80</c:v>
                </c:pt>
                <c:pt idx="540">
                  <c:v>80</c:v>
                </c:pt>
                <c:pt idx="541">
                  <c:v>80</c:v>
                </c:pt>
                <c:pt idx="542">
                  <c:v>80</c:v>
                </c:pt>
                <c:pt idx="543">
                  <c:v>80</c:v>
                </c:pt>
                <c:pt idx="544">
                  <c:v>80</c:v>
                </c:pt>
                <c:pt idx="545">
                  <c:v>80</c:v>
                </c:pt>
                <c:pt idx="546">
                  <c:v>80</c:v>
                </c:pt>
                <c:pt idx="547">
                  <c:v>80</c:v>
                </c:pt>
                <c:pt idx="548">
                  <c:v>80</c:v>
                </c:pt>
                <c:pt idx="549">
                  <c:v>80</c:v>
                </c:pt>
                <c:pt idx="550">
                  <c:v>80</c:v>
                </c:pt>
                <c:pt idx="551">
                  <c:v>80</c:v>
                </c:pt>
                <c:pt idx="552">
                  <c:v>80</c:v>
                </c:pt>
                <c:pt idx="553">
                  <c:v>80</c:v>
                </c:pt>
                <c:pt idx="554">
                  <c:v>80</c:v>
                </c:pt>
                <c:pt idx="555">
                  <c:v>80</c:v>
                </c:pt>
                <c:pt idx="556">
                  <c:v>80</c:v>
                </c:pt>
                <c:pt idx="557">
                  <c:v>80</c:v>
                </c:pt>
                <c:pt idx="558">
                  <c:v>80</c:v>
                </c:pt>
                <c:pt idx="559">
                  <c:v>80</c:v>
                </c:pt>
                <c:pt idx="560">
                  <c:v>80</c:v>
                </c:pt>
                <c:pt idx="561">
                  <c:v>80</c:v>
                </c:pt>
                <c:pt idx="562">
                  <c:v>80</c:v>
                </c:pt>
                <c:pt idx="563">
                  <c:v>80</c:v>
                </c:pt>
                <c:pt idx="564">
                  <c:v>80</c:v>
                </c:pt>
                <c:pt idx="565">
                  <c:v>80</c:v>
                </c:pt>
                <c:pt idx="566">
                  <c:v>80</c:v>
                </c:pt>
                <c:pt idx="567">
                  <c:v>80</c:v>
                </c:pt>
                <c:pt idx="568">
                  <c:v>80</c:v>
                </c:pt>
                <c:pt idx="569">
                  <c:v>80</c:v>
                </c:pt>
                <c:pt idx="570">
                  <c:v>80</c:v>
                </c:pt>
                <c:pt idx="571">
                  <c:v>80</c:v>
                </c:pt>
                <c:pt idx="572">
                  <c:v>80</c:v>
                </c:pt>
                <c:pt idx="573">
                  <c:v>80</c:v>
                </c:pt>
                <c:pt idx="574">
                  <c:v>80</c:v>
                </c:pt>
                <c:pt idx="575">
                  <c:v>80</c:v>
                </c:pt>
                <c:pt idx="576">
                  <c:v>80</c:v>
                </c:pt>
                <c:pt idx="577">
                  <c:v>80</c:v>
                </c:pt>
                <c:pt idx="578">
                  <c:v>80</c:v>
                </c:pt>
                <c:pt idx="579">
                  <c:v>80</c:v>
                </c:pt>
                <c:pt idx="580">
                  <c:v>80</c:v>
                </c:pt>
                <c:pt idx="581">
                  <c:v>80</c:v>
                </c:pt>
                <c:pt idx="582">
                  <c:v>80</c:v>
                </c:pt>
                <c:pt idx="583">
                  <c:v>80</c:v>
                </c:pt>
                <c:pt idx="584">
                  <c:v>80</c:v>
                </c:pt>
                <c:pt idx="585">
                  <c:v>80</c:v>
                </c:pt>
                <c:pt idx="586">
                  <c:v>80</c:v>
                </c:pt>
                <c:pt idx="587">
                  <c:v>80</c:v>
                </c:pt>
                <c:pt idx="588">
                  <c:v>80</c:v>
                </c:pt>
                <c:pt idx="589">
                  <c:v>80</c:v>
                </c:pt>
                <c:pt idx="590">
                  <c:v>80</c:v>
                </c:pt>
                <c:pt idx="591">
                  <c:v>80</c:v>
                </c:pt>
                <c:pt idx="592">
                  <c:v>80</c:v>
                </c:pt>
                <c:pt idx="593">
                  <c:v>80</c:v>
                </c:pt>
                <c:pt idx="594">
                  <c:v>80</c:v>
                </c:pt>
                <c:pt idx="595">
                  <c:v>80</c:v>
                </c:pt>
                <c:pt idx="596">
                  <c:v>80</c:v>
                </c:pt>
                <c:pt idx="597">
                  <c:v>80</c:v>
                </c:pt>
                <c:pt idx="598">
                  <c:v>80</c:v>
                </c:pt>
                <c:pt idx="599">
                  <c:v>80</c:v>
                </c:pt>
                <c:pt idx="600">
                  <c:v>80</c:v>
                </c:pt>
                <c:pt idx="601">
                  <c:v>80</c:v>
                </c:pt>
                <c:pt idx="602">
                  <c:v>80</c:v>
                </c:pt>
                <c:pt idx="603">
                  <c:v>80</c:v>
                </c:pt>
                <c:pt idx="604">
                  <c:v>80</c:v>
                </c:pt>
                <c:pt idx="605">
                  <c:v>80</c:v>
                </c:pt>
                <c:pt idx="606">
                  <c:v>80</c:v>
                </c:pt>
                <c:pt idx="607">
                  <c:v>80</c:v>
                </c:pt>
                <c:pt idx="608">
                  <c:v>80</c:v>
                </c:pt>
                <c:pt idx="609">
                  <c:v>80</c:v>
                </c:pt>
                <c:pt idx="610">
                  <c:v>80</c:v>
                </c:pt>
                <c:pt idx="611">
                  <c:v>80</c:v>
                </c:pt>
                <c:pt idx="612">
                  <c:v>80</c:v>
                </c:pt>
                <c:pt idx="613">
                  <c:v>80</c:v>
                </c:pt>
                <c:pt idx="614">
                  <c:v>80</c:v>
                </c:pt>
                <c:pt idx="615">
                  <c:v>80</c:v>
                </c:pt>
                <c:pt idx="616">
                  <c:v>80</c:v>
                </c:pt>
                <c:pt idx="617">
                  <c:v>80</c:v>
                </c:pt>
                <c:pt idx="618">
                  <c:v>80</c:v>
                </c:pt>
                <c:pt idx="619">
                  <c:v>80</c:v>
                </c:pt>
                <c:pt idx="620">
                  <c:v>80</c:v>
                </c:pt>
                <c:pt idx="621">
                  <c:v>80</c:v>
                </c:pt>
                <c:pt idx="622">
                  <c:v>80</c:v>
                </c:pt>
                <c:pt idx="623">
                  <c:v>80</c:v>
                </c:pt>
                <c:pt idx="624">
                  <c:v>80</c:v>
                </c:pt>
                <c:pt idx="625">
                  <c:v>80</c:v>
                </c:pt>
                <c:pt idx="626">
                  <c:v>80</c:v>
                </c:pt>
                <c:pt idx="627">
                  <c:v>80</c:v>
                </c:pt>
                <c:pt idx="628">
                  <c:v>80</c:v>
                </c:pt>
                <c:pt idx="629">
                  <c:v>80</c:v>
                </c:pt>
                <c:pt idx="630">
                  <c:v>80</c:v>
                </c:pt>
                <c:pt idx="631">
                  <c:v>80</c:v>
                </c:pt>
                <c:pt idx="632">
                  <c:v>80</c:v>
                </c:pt>
                <c:pt idx="633">
                  <c:v>80</c:v>
                </c:pt>
                <c:pt idx="634">
                  <c:v>80</c:v>
                </c:pt>
                <c:pt idx="635">
                  <c:v>80</c:v>
                </c:pt>
                <c:pt idx="636">
                  <c:v>80</c:v>
                </c:pt>
                <c:pt idx="637">
                  <c:v>80</c:v>
                </c:pt>
                <c:pt idx="638">
                  <c:v>80</c:v>
                </c:pt>
                <c:pt idx="639">
                  <c:v>80</c:v>
                </c:pt>
                <c:pt idx="640">
                  <c:v>80</c:v>
                </c:pt>
                <c:pt idx="641">
                  <c:v>80</c:v>
                </c:pt>
                <c:pt idx="642">
                  <c:v>80</c:v>
                </c:pt>
                <c:pt idx="643">
                  <c:v>80</c:v>
                </c:pt>
                <c:pt idx="644">
                  <c:v>80</c:v>
                </c:pt>
                <c:pt idx="645">
                  <c:v>80</c:v>
                </c:pt>
                <c:pt idx="646">
                  <c:v>80</c:v>
                </c:pt>
                <c:pt idx="647">
                  <c:v>80</c:v>
                </c:pt>
                <c:pt idx="648">
                  <c:v>80</c:v>
                </c:pt>
                <c:pt idx="649">
                  <c:v>80</c:v>
                </c:pt>
                <c:pt idx="650">
                  <c:v>80</c:v>
                </c:pt>
                <c:pt idx="651">
                  <c:v>80</c:v>
                </c:pt>
                <c:pt idx="652">
                  <c:v>80</c:v>
                </c:pt>
                <c:pt idx="653">
                  <c:v>80</c:v>
                </c:pt>
                <c:pt idx="654">
                  <c:v>80</c:v>
                </c:pt>
                <c:pt idx="655">
                  <c:v>80</c:v>
                </c:pt>
                <c:pt idx="656">
                  <c:v>80</c:v>
                </c:pt>
                <c:pt idx="657">
                  <c:v>80</c:v>
                </c:pt>
                <c:pt idx="658">
                  <c:v>80</c:v>
                </c:pt>
                <c:pt idx="659">
                  <c:v>80</c:v>
                </c:pt>
                <c:pt idx="660">
                  <c:v>80</c:v>
                </c:pt>
                <c:pt idx="661">
                  <c:v>80</c:v>
                </c:pt>
                <c:pt idx="662">
                  <c:v>80</c:v>
                </c:pt>
                <c:pt idx="663">
                  <c:v>80</c:v>
                </c:pt>
                <c:pt idx="664">
                  <c:v>80</c:v>
                </c:pt>
                <c:pt idx="665">
                  <c:v>80</c:v>
                </c:pt>
                <c:pt idx="666">
                  <c:v>80</c:v>
                </c:pt>
                <c:pt idx="667">
                  <c:v>80</c:v>
                </c:pt>
                <c:pt idx="668">
                  <c:v>80</c:v>
                </c:pt>
                <c:pt idx="669">
                  <c:v>80</c:v>
                </c:pt>
                <c:pt idx="670">
                  <c:v>80</c:v>
                </c:pt>
                <c:pt idx="671">
                  <c:v>80</c:v>
                </c:pt>
                <c:pt idx="672">
                  <c:v>80</c:v>
                </c:pt>
                <c:pt idx="673">
                  <c:v>80</c:v>
                </c:pt>
                <c:pt idx="674">
                  <c:v>80</c:v>
                </c:pt>
                <c:pt idx="675">
                  <c:v>80</c:v>
                </c:pt>
                <c:pt idx="676">
                  <c:v>80</c:v>
                </c:pt>
                <c:pt idx="677">
                  <c:v>80</c:v>
                </c:pt>
                <c:pt idx="678">
                  <c:v>80</c:v>
                </c:pt>
                <c:pt idx="679">
                  <c:v>80</c:v>
                </c:pt>
                <c:pt idx="680">
                  <c:v>80</c:v>
                </c:pt>
                <c:pt idx="681">
                  <c:v>80</c:v>
                </c:pt>
                <c:pt idx="682">
                  <c:v>80</c:v>
                </c:pt>
                <c:pt idx="683">
                  <c:v>80</c:v>
                </c:pt>
                <c:pt idx="684">
                  <c:v>80</c:v>
                </c:pt>
                <c:pt idx="685">
                  <c:v>80</c:v>
                </c:pt>
                <c:pt idx="686">
                  <c:v>80</c:v>
                </c:pt>
                <c:pt idx="687">
                  <c:v>80</c:v>
                </c:pt>
                <c:pt idx="688">
                  <c:v>80</c:v>
                </c:pt>
                <c:pt idx="689">
                  <c:v>80</c:v>
                </c:pt>
                <c:pt idx="690">
                  <c:v>80</c:v>
                </c:pt>
                <c:pt idx="691">
                  <c:v>80</c:v>
                </c:pt>
                <c:pt idx="692">
                  <c:v>80</c:v>
                </c:pt>
                <c:pt idx="693">
                  <c:v>80</c:v>
                </c:pt>
                <c:pt idx="694">
                  <c:v>80</c:v>
                </c:pt>
                <c:pt idx="695">
                  <c:v>80</c:v>
                </c:pt>
                <c:pt idx="696">
                  <c:v>80</c:v>
                </c:pt>
                <c:pt idx="697">
                  <c:v>80</c:v>
                </c:pt>
                <c:pt idx="698">
                  <c:v>80</c:v>
                </c:pt>
                <c:pt idx="699">
                  <c:v>80</c:v>
                </c:pt>
                <c:pt idx="700">
                  <c:v>80</c:v>
                </c:pt>
                <c:pt idx="701">
                  <c:v>80</c:v>
                </c:pt>
                <c:pt idx="702">
                  <c:v>80</c:v>
                </c:pt>
                <c:pt idx="703">
                  <c:v>80</c:v>
                </c:pt>
                <c:pt idx="704">
                  <c:v>80</c:v>
                </c:pt>
                <c:pt idx="705">
                  <c:v>80</c:v>
                </c:pt>
                <c:pt idx="706">
                  <c:v>80</c:v>
                </c:pt>
                <c:pt idx="707">
                  <c:v>80</c:v>
                </c:pt>
                <c:pt idx="708">
                  <c:v>80</c:v>
                </c:pt>
                <c:pt idx="709">
                  <c:v>80</c:v>
                </c:pt>
                <c:pt idx="710">
                  <c:v>80</c:v>
                </c:pt>
                <c:pt idx="711">
                  <c:v>80</c:v>
                </c:pt>
                <c:pt idx="712">
                  <c:v>80</c:v>
                </c:pt>
                <c:pt idx="713">
                  <c:v>80</c:v>
                </c:pt>
                <c:pt idx="714">
                  <c:v>80</c:v>
                </c:pt>
                <c:pt idx="715">
                  <c:v>80</c:v>
                </c:pt>
                <c:pt idx="716">
                  <c:v>80</c:v>
                </c:pt>
                <c:pt idx="717">
                  <c:v>80</c:v>
                </c:pt>
                <c:pt idx="718">
                  <c:v>80</c:v>
                </c:pt>
                <c:pt idx="719">
                  <c:v>80</c:v>
                </c:pt>
                <c:pt idx="720">
                  <c:v>80</c:v>
                </c:pt>
                <c:pt idx="721">
                  <c:v>80</c:v>
                </c:pt>
                <c:pt idx="722">
                  <c:v>80</c:v>
                </c:pt>
                <c:pt idx="723">
                  <c:v>80</c:v>
                </c:pt>
                <c:pt idx="724">
                  <c:v>80</c:v>
                </c:pt>
                <c:pt idx="725">
                  <c:v>80</c:v>
                </c:pt>
                <c:pt idx="726">
                  <c:v>80</c:v>
                </c:pt>
                <c:pt idx="727">
                  <c:v>80</c:v>
                </c:pt>
                <c:pt idx="728">
                  <c:v>80</c:v>
                </c:pt>
                <c:pt idx="729">
                  <c:v>80</c:v>
                </c:pt>
                <c:pt idx="730">
                  <c:v>80</c:v>
                </c:pt>
                <c:pt idx="731">
                  <c:v>80</c:v>
                </c:pt>
                <c:pt idx="732">
                  <c:v>80</c:v>
                </c:pt>
                <c:pt idx="733">
                  <c:v>80</c:v>
                </c:pt>
                <c:pt idx="734">
                  <c:v>80</c:v>
                </c:pt>
                <c:pt idx="735">
                  <c:v>80</c:v>
                </c:pt>
                <c:pt idx="736">
                  <c:v>80</c:v>
                </c:pt>
                <c:pt idx="737">
                  <c:v>80</c:v>
                </c:pt>
                <c:pt idx="738">
                  <c:v>80</c:v>
                </c:pt>
                <c:pt idx="739">
                  <c:v>80</c:v>
                </c:pt>
                <c:pt idx="740">
                  <c:v>80</c:v>
                </c:pt>
                <c:pt idx="741">
                  <c:v>80</c:v>
                </c:pt>
                <c:pt idx="742">
                  <c:v>80</c:v>
                </c:pt>
                <c:pt idx="743">
                  <c:v>80</c:v>
                </c:pt>
                <c:pt idx="744">
                  <c:v>80</c:v>
                </c:pt>
                <c:pt idx="745">
                  <c:v>80</c:v>
                </c:pt>
                <c:pt idx="746">
                  <c:v>80</c:v>
                </c:pt>
                <c:pt idx="747">
                  <c:v>80</c:v>
                </c:pt>
                <c:pt idx="748">
                  <c:v>80</c:v>
                </c:pt>
                <c:pt idx="749">
                  <c:v>80</c:v>
                </c:pt>
                <c:pt idx="750">
                  <c:v>80</c:v>
                </c:pt>
                <c:pt idx="751">
                  <c:v>80</c:v>
                </c:pt>
                <c:pt idx="752">
                  <c:v>80</c:v>
                </c:pt>
                <c:pt idx="753">
                  <c:v>80</c:v>
                </c:pt>
                <c:pt idx="754">
                  <c:v>80</c:v>
                </c:pt>
                <c:pt idx="755">
                  <c:v>80</c:v>
                </c:pt>
                <c:pt idx="756">
                  <c:v>80</c:v>
                </c:pt>
                <c:pt idx="757">
                  <c:v>80</c:v>
                </c:pt>
                <c:pt idx="758">
                  <c:v>80</c:v>
                </c:pt>
                <c:pt idx="759">
                  <c:v>80</c:v>
                </c:pt>
                <c:pt idx="760">
                  <c:v>80</c:v>
                </c:pt>
                <c:pt idx="761">
                  <c:v>80</c:v>
                </c:pt>
                <c:pt idx="762">
                  <c:v>80</c:v>
                </c:pt>
                <c:pt idx="763">
                  <c:v>80</c:v>
                </c:pt>
                <c:pt idx="764">
                  <c:v>80</c:v>
                </c:pt>
                <c:pt idx="765">
                  <c:v>80</c:v>
                </c:pt>
                <c:pt idx="766">
                  <c:v>80</c:v>
                </c:pt>
                <c:pt idx="767">
                  <c:v>80</c:v>
                </c:pt>
                <c:pt idx="768">
                  <c:v>80</c:v>
                </c:pt>
                <c:pt idx="769">
                  <c:v>80</c:v>
                </c:pt>
                <c:pt idx="770">
                  <c:v>80</c:v>
                </c:pt>
                <c:pt idx="771">
                  <c:v>80</c:v>
                </c:pt>
                <c:pt idx="772">
                  <c:v>80</c:v>
                </c:pt>
                <c:pt idx="773">
                  <c:v>80</c:v>
                </c:pt>
                <c:pt idx="774">
                  <c:v>80</c:v>
                </c:pt>
                <c:pt idx="775">
                  <c:v>80</c:v>
                </c:pt>
                <c:pt idx="776">
                  <c:v>80</c:v>
                </c:pt>
                <c:pt idx="777">
                  <c:v>80</c:v>
                </c:pt>
                <c:pt idx="778">
                  <c:v>80</c:v>
                </c:pt>
                <c:pt idx="779">
                  <c:v>80</c:v>
                </c:pt>
                <c:pt idx="780">
                  <c:v>80</c:v>
                </c:pt>
                <c:pt idx="781">
                  <c:v>80</c:v>
                </c:pt>
                <c:pt idx="782">
                  <c:v>80</c:v>
                </c:pt>
                <c:pt idx="783">
                  <c:v>80</c:v>
                </c:pt>
                <c:pt idx="784">
                  <c:v>80</c:v>
                </c:pt>
                <c:pt idx="785">
                  <c:v>80</c:v>
                </c:pt>
                <c:pt idx="786">
                  <c:v>80</c:v>
                </c:pt>
                <c:pt idx="787">
                  <c:v>80</c:v>
                </c:pt>
                <c:pt idx="788">
                  <c:v>80</c:v>
                </c:pt>
                <c:pt idx="789">
                  <c:v>80</c:v>
                </c:pt>
                <c:pt idx="790">
                  <c:v>80</c:v>
                </c:pt>
                <c:pt idx="791">
                  <c:v>80</c:v>
                </c:pt>
                <c:pt idx="792">
                  <c:v>80</c:v>
                </c:pt>
                <c:pt idx="793">
                  <c:v>80</c:v>
                </c:pt>
                <c:pt idx="794">
                  <c:v>80</c:v>
                </c:pt>
                <c:pt idx="795">
                  <c:v>80</c:v>
                </c:pt>
                <c:pt idx="796">
                  <c:v>80</c:v>
                </c:pt>
                <c:pt idx="797">
                  <c:v>80</c:v>
                </c:pt>
                <c:pt idx="798">
                  <c:v>80</c:v>
                </c:pt>
                <c:pt idx="799">
                  <c:v>80</c:v>
                </c:pt>
                <c:pt idx="800">
                  <c:v>80</c:v>
                </c:pt>
                <c:pt idx="801">
                  <c:v>80</c:v>
                </c:pt>
                <c:pt idx="802">
                  <c:v>80</c:v>
                </c:pt>
                <c:pt idx="803">
                  <c:v>80</c:v>
                </c:pt>
                <c:pt idx="804">
                  <c:v>80</c:v>
                </c:pt>
                <c:pt idx="805">
                  <c:v>80</c:v>
                </c:pt>
                <c:pt idx="806">
                  <c:v>80</c:v>
                </c:pt>
                <c:pt idx="807">
                  <c:v>80</c:v>
                </c:pt>
                <c:pt idx="808">
                  <c:v>80</c:v>
                </c:pt>
                <c:pt idx="809">
                  <c:v>80</c:v>
                </c:pt>
                <c:pt idx="810">
                  <c:v>80</c:v>
                </c:pt>
                <c:pt idx="811">
                  <c:v>80</c:v>
                </c:pt>
                <c:pt idx="812">
                  <c:v>80</c:v>
                </c:pt>
                <c:pt idx="813">
                  <c:v>80</c:v>
                </c:pt>
                <c:pt idx="814">
                  <c:v>80</c:v>
                </c:pt>
                <c:pt idx="815">
                  <c:v>80</c:v>
                </c:pt>
                <c:pt idx="816">
                  <c:v>80</c:v>
                </c:pt>
                <c:pt idx="817">
                  <c:v>80</c:v>
                </c:pt>
                <c:pt idx="818">
                  <c:v>80</c:v>
                </c:pt>
                <c:pt idx="819">
                  <c:v>80</c:v>
                </c:pt>
                <c:pt idx="820">
                  <c:v>80</c:v>
                </c:pt>
                <c:pt idx="821">
                  <c:v>80</c:v>
                </c:pt>
                <c:pt idx="822">
                  <c:v>80</c:v>
                </c:pt>
                <c:pt idx="823">
                  <c:v>80</c:v>
                </c:pt>
                <c:pt idx="824">
                  <c:v>80</c:v>
                </c:pt>
                <c:pt idx="825">
                  <c:v>80</c:v>
                </c:pt>
                <c:pt idx="826">
                  <c:v>80</c:v>
                </c:pt>
                <c:pt idx="827">
                  <c:v>80</c:v>
                </c:pt>
                <c:pt idx="828">
                  <c:v>80</c:v>
                </c:pt>
                <c:pt idx="829">
                  <c:v>80</c:v>
                </c:pt>
                <c:pt idx="830">
                  <c:v>80</c:v>
                </c:pt>
                <c:pt idx="831">
                  <c:v>80</c:v>
                </c:pt>
                <c:pt idx="832">
                  <c:v>80</c:v>
                </c:pt>
                <c:pt idx="833">
                  <c:v>80</c:v>
                </c:pt>
                <c:pt idx="834">
                  <c:v>80</c:v>
                </c:pt>
                <c:pt idx="835">
                  <c:v>80</c:v>
                </c:pt>
                <c:pt idx="836">
                  <c:v>80</c:v>
                </c:pt>
                <c:pt idx="837">
                  <c:v>80</c:v>
                </c:pt>
                <c:pt idx="838">
                  <c:v>80</c:v>
                </c:pt>
                <c:pt idx="839">
                  <c:v>80</c:v>
                </c:pt>
                <c:pt idx="840">
                  <c:v>80</c:v>
                </c:pt>
                <c:pt idx="841">
                  <c:v>80</c:v>
                </c:pt>
                <c:pt idx="842">
                  <c:v>80</c:v>
                </c:pt>
                <c:pt idx="843">
                  <c:v>80</c:v>
                </c:pt>
                <c:pt idx="844">
                  <c:v>80</c:v>
                </c:pt>
                <c:pt idx="845">
                  <c:v>80</c:v>
                </c:pt>
                <c:pt idx="846">
                  <c:v>80</c:v>
                </c:pt>
                <c:pt idx="847">
                  <c:v>80</c:v>
                </c:pt>
                <c:pt idx="848">
                  <c:v>80</c:v>
                </c:pt>
                <c:pt idx="849">
                  <c:v>80</c:v>
                </c:pt>
                <c:pt idx="850">
                  <c:v>80</c:v>
                </c:pt>
                <c:pt idx="851">
                  <c:v>80</c:v>
                </c:pt>
                <c:pt idx="852">
                  <c:v>80</c:v>
                </c:pt>
                <c:pt idx="853">
                  <c:v>80</c:v>
                </c:pt>
                <c:pt idx="854">
                  <c:v>80</c:v>
                </c:pt>
                <c:pt idx="855">
                  <c:v>80</c:v>
                </c:pt>
                <c:pt idx="856">
                  <c:v>80</c:v>
                </c:pt>
                <c:pt idx="857">
                  <c:v>80</c:v>
                </c:pt>
                <c:pt idx="858">
                  <c:v>80</c:v>
                </c:pt>
                <c:pt idx="859">
                  <c:v>80</c:v>
                </c:pt>
                <c:pt idx="860">
                  <c:v>80</c:v>
                </c:pt>
                <c:pt idx="861">
                  <c:v>80</c:v>
                </c:pt>
                <c:pt idx="862">
                  <c:v>80</c:v>
                </c:pt>
                <c:pt idx="863">
                  <c:v>80</c:v>
                </c:pt>
                <c:pt idx="864">
                  <c:v>80</c:v>
                </c:pt>
                <c:pt idx="865">
                  <c:v>80</c:v>
                </c:pt>
                <c:pt idx="866">
                  <c:v>80</c:v>
                </c:pt>
                <c:pt idx="867">
                  <c:v>80</c:v>
                </c:pt>
                <c:pt idx="868">
                  <c:v>80</c:v>
                </c:pt>
                <c:pt idx="869">
                  <c:v>80</c:v>
                </c:pt>
                <c:pt idx="870">
                  <c:v>80</c:v>
                </c:pt>
                <c:pt idx="871">
                  <c:v>80</c:v>
                </c:pt>
                <c:pt idx="872">
                  <c:v>80</c:v>
                </c:pt>
                <c:pt idx="873">
                  <c:v>80</c:v>
                </c:pt>
                <c:pt idx="874">
                  <c:v>80</c:v>
                </c:pt>
                <c:pt idx="875">
                  <c:v>80</c:v>
                </c:pt>
                <c:pt idx="876">
                  <c:v>80</c:v>
                </c:pt>
                <c:pt idx="877">
                  <c:v>80</c:v>
                </c:pt>
                <c:pt idx="878">
                  <c:v>80</c:v>
                </c:pt>
                <c:pt idx="879">
                  <c:v>80</c:v>
                </c:pt>
                <c:pt idx="880">
                  <c:v>80</c:v>
                </c:pt>
                <c:pt idx="881">
                  <c:v>80</c:v>
                </c:pt>
                <c:pt idx="882">
                  <c:v>80</c:v>
                </c:pt>
                <c:pt idx="883">
                  <c:v>80</c:v>
                </c:pt>
                <c:pt idx="884">
                  <c:v>80</c:v>
                </c:pt>
                <c:pt idx="885">
                  <c:v>80</c:v>
                </c:pt>
                <c:pt idx="886">
                  <c:v>80</c:v>
                </c:pt>
                <c:pt idx="887">
                  <c:v>80</c:v>
                </c:pt>
                <c:pt idx="888">
                  <c:v>80</c:v>
                </c:pt>
                <c:pt idx="889">
                  <c:v>80</c:v>
                </c:pt>
                <c:pt idx="890">
                  <c:v>80</c:v>
                </c:pt>
                <c:pt idx="891">
                  <c:v>80</c:v>
                </c:pt>
                <c:pt idx="892">
                  <c:v>80</c:v>
                </c:pt>
                <c:pt idx="893">
                  <c:v>80</c:v>
                </c:pt>
                <c:pt idx="894">
                  <c:v>80</c:v>
                </c:pt>
                <c:pt idx="895">
                  <c:v>80</c:v>
                </c:pt>
                <c:pt idx="896">
                  <c:v>80</c:v>
                </c:pt>
                <c:pt idx="897">
                  <c:v>80</c:v>
                </c:pt>
                <c:pt idx="898">
                  <c:v>80</c:v>
                </c:pt>
                <c:pt idx="899">
                  <c:v>80</c:v>
                </c:pt>
                <c:pt idx="900">
                  <c:v>80</c:v>
                </c:pt>
                <c:pt idx="901">
                  <c:v>80</c:v>
                </c:pt>
                <c:pt idx="902">
                  <c:v>80</c:v>
                </c:pt>
                <c:pt idx="903">
                  <c:v>80</c:v>
                </c:pt>
                <c:pt idx="904">
                  <c:v>80</c:v>
                </c:pt>
                <c:pt idx="905">
                  <c:v>80</c:v>
                </c:pt>
                <c:pt idx="906">
                  <c:v>80</c:v>
                </c:pt>
                <c:pt idx="907">
                  <c:v>80</c:v>
                </c:pt>
                <c:pt idx="908">
                  <c:v>80</c:v>
                </c:pt>
                <c:pt idx="909">
                  <c:v>80</c:v>
                </c:pt>
                <c:pt idx="910">
                  <c:v>80</c:v>
                </c:pt>
                <c:pt idx="911">
                  <c:v>80</c:v>
                </c:pt>
                <c:pt idx="912">
                  <c:v>80</c:v>
                </c:pt>
                <c:pt idx="913">
                  <c:v>80</c:v>
                </c:pt>
                <c:pt idx="914">
                  <c:v>80</c:v>
                </c:pt>
                <c:pt idx="915">
                  <c:v>80</c:v>
                </c:pt>
                <c:pt idx="916">
                  <c:v>80</c:v>
                </c:pt>
                <c:pt idx="917">
                  <c:v>80</c:v>
                </c:pt>
                <c:pt idx="918">
                  <c:v>80</c:v>
                </c:pt>
                <c:pt idx="919">
                  <c:v>80</c:v>
                </c:pt>
                <c:pt idx="920">
                  <c:v>80</c:v>
                </c:pt>
                <c:pt idx="921">
                  <c:v>80</c:v>
                </c:pt>
                <c:pt idx="922">
                  <c:v>80</c:v>
                </c:pt>
                <c:pt idx="923">
                  <c:v>80</c:v>
                </c:pt>
                <c:pt idx="924">
                  <c:v>80</c:v>
                </c:pt>
                <c:pt idx="925">
                  <c:v>80</c:v>
                </c:pt>
                <c:pt idx="926">
                  <c:v>80</c:v>
                </c:pt>
                <c:pt idx="927">
                  <c:v>80</c:v>
                </c:pt>
                <c:pt idx="928">
                  <c:v>80</c:v>
                </c:pt>
                <c:pt idx="929">
                  <c:v>80</c:v>
                </c:pt>
                <c:pt idx="930">
                  <c:v>80</c:v>
                </c:pt>
                <c:pt idx="931">
                  <c:v>80</c:v>
                </c:pt>
                <c:pt idx="932">
                  <c:v>80</c:v>
                </c:pt>
                <c:pt idx="933">
                  <c:v>80</c:v>
                </c:pt>
                <c:pt idx="934">
                  <c:v>80</c:v>
                </c:pt>
                <c:pt idx="935">
                  <c:v>80</c:v>
                </c:pt>
                <c:pt idx="936">
                  <c:v>80</c:v>
                </c:pt>
                <c:pt idx="937">
                  <c:v>80</c:v>
                </c:pt>
                <c:pt idx="938">
                  <c:v>80</c:v>
                </c:pt>
                <c:pt idx="939">
                  <c:v>80</c:v>
                </c:pt>
                <c:pt idx="940">
                  <c:v>80</c:v>
                </c:pt>
                <c:pt idx="941">
                  <c:v>80</c:v>
                </c:pt>
                <c:pt idx="942">
                  <c:v>80</c:v>
                </c:pt>
                <c:pt idx="943">
                  <c:v>80</c:v>
                </c:pt>
                <c:pt idx="944">
                  <c:v>80</c:v>
                </c:pt>
                <c:pt idx="945">
                  <c:v>80</c:v>
                </c:pt>
                <c:pt idx="946">
                  <c:v>80</c:v>
                </c:pt>
                <c:pt idx="947">
                  <c:v>80</c:v>
                </c:pt>
                <c:pt idx="948">
                  <c:v>80</c:v>
                </c:pt>
                <c:pt idx="949">
                  <c:v>80</c:v>
                </c:pt>
                <c:pt idx="950">
                  <c:v>80</c:v>
                </c:pt>
                <c:pt idx="951">
                  <c:v>80</c:v>
                </c:pt>
                <c:pt idx="952">
                  <c:v>80</c:v>
                </c:pt>
                <c:pt idx="953">
                  <c:v>80</c:v>
                </c:pt>
                <c:pt idx="954">
                  <c:v>80</c:v>
                </c:pt>
                <c:pt idx="955">
                  <c:v>80</c:v>
                </c:pt>
                <c:pt idx="956">
                  <c:v>80</c:v>
                </c:pt>
                <c:pt idx="957">
                  <c:v>80</c:v>
                </c:pt>
                <c:pt idx="958">
                  <c:v>80</c:v>
                </c:pt>
                <c:pt idx="959">
                  <c:v>80</c:v>
                </c:pt>
                <c:pt idx="960">
                  <c:v>80</c:v>
                </c:pt>
                <c:pt idx="961">
                  <c:v>80</c:v>
                </c:pt>
                <c:pt idx="962">
                  <c:v>80</c:v>
                </c:pt>
                <c:pt idx="963">
                  <c:v>80</c:v>
                </c:pt>
                <c:pt idx="964">
                  <c:v>80</c:v>
                </c:pt>
                <c:pt idx="965">
                  <c:v>80</c:v>
                </c:pt>
                <c:pt idx="966">
                  <c:v>80</c:v>
                </c:pt>
                <c:pt idx="967">
                  <c:v>80</c:v>
                </c:pt>
                <c:pt idx="968">
                  <c:v>80</c:v>
                </c:pt>
                <c:pt idx="969">
                  <c:v>80</c:v>
                </c:pt>
                <c:pt idx="970">
                  <c:v>80</c:v>
                </c:pt>
                <c:pt idx="971">
                  <c:v>80</c:v>
                </c:pt>
                <c:pt idx="972">
                  <c:v>80</c:v>
                </c:pt>
                <c:pt idx="973">
                  <c:v>80</c:v>
                </c:pt>
                <c:pt idx="974">
                  <c:v>80</c:v>
                </c:pt>
                <c:pt idx="975">
                  <c:v>80</c:v>
                </c:pt>
                <c:pt idx="976">
                  <c:v>80</c:v>
                </c:pt>
                <c:pt idx="977">
                  <c:v>80</c:v>
                </c:pt>
                <c:pt idx="978">
                  <c:v>80</c:v>
                </c:pt>
                <c:pt idx="979">
                  <c:v>80</c:v>
                </c:pt>
                <c:pt idx="980">
                  <c:v>80</c:v>
                </c:pt>
                <c:pt idx="981">
                  <c:v>80</c:v>
                </c:pt>
                <c:pt idx="982">
                  <c:v>80</c:v>
                </c:pt>
                <c:pt idx="983">
                  <c:v>80</c:v>
                </c:pt>
                <c:pt idx="984">
                  <c:v>80</c:v>
                </c:pt>
                <c:pt idx="985">
                  <c:v>80</c:v>
                </c:pt>
                <c:pt idx="986">
                  <c:v>80</c:v>
                </c:pt>
                <c:pt idx="987">
                  <c:v>80</c:v>
                </c:pt>
                <c:pt idx="988">
                  <c:v>80</c:v>
                </c:pt>
                <c:pt idx="989">
                  <c:v>80</c:v>
                </c:pt>
                <c:pt idx="990">
                  <c:v>80</c:v>
                </c:pt>
                <c:pt idx="991">
                  <c:v>80</c:v>
                </c:pt>
                <c:pt idx="992">
                  <c:v>80</c:v>
                </c:pt>
                <c:pt idx="993">
                  <c:v>80</c:v>
                </c:pt>
                <c:pt idx="994">
                  <c:v>80</c:v>
                </c:pt>
                <c:pt idx="995">
                  <c:v>80</c:v>
                </c:pt>
                <c:pt idx="996">
                  <c:v>80</c:v>
                </c:pt>
                <c:pt idx="997">
                  <c:v>80</c:v>
                </c:pt>
                <c:pt idx="998">
                  <c:v>80</c:v>
                </c:pt>
                <c:pt idx="999">
                  <c:v>80</c:v>
                </c:pt>
                <c:pt idx="1000">
                  <c:v>80</c:v>
                </c:pt>
                <c:pt idx="1001">
                  <c:v>80</c:v>
                </c:pt>
                <c:pt idx="1002">
                  <c:v>80</c:v>
                </c:pt>
                <c:pt idx="1003">
                  <c:v>80</c:v>
                </c:pt>
                <c:pt idx="1004">
                  <c:v>80</c:v>
                </c:pt>
                <c:pt idx="1005">
                  <c:v>80</c:v>
                </c:pt>
                <c:pt idx="1006">
                  <c:v>80</c:v>
                </c:pt>
                <c:pt idx="1007">
                  <c:v>80</c:v>
                </c:pt>
                <c:pt idx="1008">
                  <c:v>80</c:v>
                </c:pt>
                <c:pt idx="1009">
                  <c:v>80</c:v>
                </c:pt>
                <c:pt idx="1010">
                  <c:v>80</c:v>
                </c:pt>
                <c:pt idx="1011">
                  <c:v>80</c:v>
                </c:pt>
                <c:pt idx="1012">
                  <c:v>80</c:v>
                </c:pt>
                <c:pt idx="1013">
                  <c:v>80</c:v>
                </c:pt>
                <c:pt idx="1014">
                  <c:v>80</c:v>
                </c:pt>
                <c:pt idx="1015">
                  <c:v>80</c:v>
                </c:pt>
                <c:pt idx="1016">
                  <c:v>80</c:v>
                </c:pt>
                <c:pt idx="1017">
                  <c:v>80</c:v>
                </c:pt>
                <c:pt idx="1018">
                  <c:v>80</c:v>
                </c:pt>
                <c:pt idx="1019">
                  <c:v>80</c:v>
                </c:pt>
                <c:pt idx="1020">
                  <c:v>80</c:v>
                </c:pt>
                <c:pt idx="1021">
                  <c:v>80</c:v>
                </c:pt>
                <c:pt idx="1022">
                  <c:v>80</c:v>
                </c:pt>
                <c:pt idx="1023">
                  <c:v>80</c:v>
                </c:pt>
                <c:pt idx="1024">
                  <c:v>80</c:v>
                </c:pt>
                <c:pt idx="1025">
                  <c:v>80</c:v>
                </c:pt>
                <c:pt idx="1026">
                  <c:v>80</c:v>
                </c:pt>
                <c:pt idx="1027">
                  <c:v>80</c:v>
                </c:pt>
                <c:pt idx="1028">
                  <c:v>80</c:v>
                </c:pt>
                <c:pt idx="1029">
                  <c:v>80</c:v>
                </c:pt>
                <c:pt idx="1030">
                  <c:v>80</c:v>
                </c:pt>
                <c:pt idx="1031">
                  <c:v>80</c:v>
                </c:pt>
                <c:pt idx="1032">
                  <c:v>80</c:v>
                </c:pt>
                <c:pt idx="1033">
                  <c:v>80</c:v>
                </c:pt>
                <c:pt idx="1034">
                  <c:v>80</c:v>
                </c:pt>
                <c:pt idx="1035">
                  <c:v>80</c:v>
                </c:pt>
                <c:pt idx="1036">
                  <c:v>80</c:v>
                </c:pt>
                <c:pt idx="1037">
                  <c:v>80</c:v>
                </c:pt>
                <c:pt idx="1038">
                  <c:v>80</c:v>
                </c:pt>
                <c:pt idx="1039">
                  <c:v>80</c:v>
                </c:pt>
                <c:pt idx="1040">
                  <c:v>80</c:v>
                </c:pt>
                <c:pt idx="1041">
                  <c:v>80</c:v>
                </c:pt>
                <c:pt idx="1042">
                  <c:v>80</c:v>
                </c:pt>
                <c:pt idx="1043">
                  <c:v>80</c:v>
                </c:pt>
                <c:pt idx="1044">
                  <c:v>80</c:v>
                </c:pt>
                <c:pt idx="1045">
                  <c:v>80</c:v>
                </c:pt>
                <c:pt idx="1046">
                  <c:v>80</c:v>
                </c:pt>
                <c:pt idx="1047">
                  <c:v>80</c:v>
                </c:pt>
                <c:pt idx="1048">
                  <c:v>80</c:v>
                </c:pt>
                <c:pt idx="1049">
                  <c:v>80</c:v>
                </c:pt>
                <c:pt idx="1050">
                  <c:v>80</c:v>
                </c:pt>
                <c:pt idx="1051">
                  <c:v>80</c:v>
                </c:pt>
                <c:pt idx="1052">
                  <c:v>80</c:v>
                </c:pt>
                <c:pt idx="1053">
                  <c:v>80</c:v>
                </c:pt>
                <c:pt idx="1054">
                  <c:v>80</c:v>
                </c:pt>
                <c:pt idx="1055">
                  <c:v>80</c:v>
                </c:pt>
                <c:pt idx="1056">
                  <c:v>80</c:v>
                </c:pt>
                <c:pt idx="1057">
                  <c:v>80</c:v>
                </c:pt>
                <c:pt idx="1058">
                  <c:v>80</c:v>
                </c:pt>
                <c:pt idx="1059">
                  <c:v>80</c:v>
                </c:pt>
                <c:pt idx="1060">
                  <c:v>80</c:v>
                </c:pt>
                <c:pt idx="1061">
                  <c:v>80</c:v>
                </c:pt>
                <c:pt idx="1062">
                  <c:v>80</c:v>
                </c:pt>
                <c:pt idx="1063">
                  <c:v>80</c:v>
                </c:pt>
                <c:pt idx="1064">
                  <c:v>80</c:v>
                </c:pt>
                <c:pt idx="1065">
                  <c:v>80</c:v>
                </c:pt>
                <c:pt idx="1066">
                  <c:v>80</c:v>
                </c:pt>
                <c:pt idx="1067">
                  <c:v>80</c:v>
                </c:pt>
                <c:pt idx="1068">
                  <c:v>80</c:v>
                </c:pt>
                <c:pt idx="1069">
                  <c:v>80</c:v>
                </c:pt>
                <c:pt idx="1070">
                  <c:v>80</c:v>
                </c:pt>
                <c:pt idx="1071">
                  <c:v>80</c:v>
                </c:pt>
                <c:pt idx="1072">
                  <c:v>80</c:v>
                </c:pt>
                <c:pt idx="1073">
                  <c:v>80</c:v>
                </c:pt>
                <c:pt idx="1074">
                  <c:v>80</c:v>
                </c:pt>
                <c:pt idx="1075">
                  <c:v>80</c:v>
                </c:pt>
                <c:pt idx="1076">
                  <c:v>80</c:v>
                </c:pt>
                <c:pt idx="1077">
                  <c:v>80</c:v>
                </c:pt>
                <c:pt idx="1078">
                  <c:v>80</c:v>
                </c:pt>
                <c:pt idx="1079">
                  <c:v>80</c:v>
                </c:pt>
                <c:pt idx="1080">
                  <c:v>80</c:v>
                </c:pt>
                <c:pt idx="1081">
                  <c:v>80</c:v>
                </c:pt>
                <c:pt idx="1082">
                  <c:v>80</c:v>
                </c:pt>
                <c:pt idx="1083">
                  <c:v>80</c:v>
                </c:pt>
                <c:pt idx="1084">
                  <c:v>80</c:v>
                </c:pt>
                <c:pt idx="1085">
                  <c:v>80</c:v>
                </c:pt>
                <c:pt idx="1086">
                  <c:v>80</c:v>
                </c:pt>
                <c:pt idx="1087">
                  <c:v>80</c:v>
                </c:pt>
                <c:pt idx="1088">
                  <c:v>80</c:v>
                </c:pt>
                <c:pt idx="1089">
                  <c:v>80</c:v>
                </c:pt>
                <c:pt idx="1090">
                  <c:v>80</c:v>
                </c:pt>
                <c:pt idx="1091">
                  <c:v>80</c:v>
                </c:pt>
                <c:pt idx="1092">
                  <c:v>80</c:v>
                </c:pt>
                <c:pt idx="1093">
                  <c:v>80</c:v>
                </c:pt>
                <c:pt idx="1094">
                  <c:v>80</c:v>
                </c:pt>
                <c:pt idx="1095">
                  <c:v>80</c:v>
                </c:pt>
                <c:pt idx="1096">
                  <c:v>80</c:v>
                </c:pt>
                <c:pt idx="1097">
                  <c:v>80</c:v>
                </c:pt>
                <c:pt idx="1098">
                  <c:v>80</c:v>
                </c:pt>
                <c:pt idx="1099">
                  <c:v>80</c:v>
                </c:pt>
                <c:pt idx="1100">
                  <c:v>80</c:v>
                </c:pt>
                <c:pt idx="1101">
                  <c:v>80</c:v>
                </c:pt>
                <c:pt idx="1102">
                  <c:v>80</c:v>
                </c:pt>
                <c:pt idx="1103">
                  <c:v>80</c:v>
                </c:pt>
                <c:pt idx="1104">
                  <c:v>80</c:v>
                </c:pt>
                <c:pt idx="1105">
                  <c:v>80</c:v>
                </c:pt>
                <c:pt idx="1106">
                  <c:v>80</c:v>
                </c:pt>
                <c:pt idx="1107">
                  <c:v>80</c:v>
                </c:pt>
                <c:pt idx="1108">
                  <c:v>80</c:v>
                </c:pt>
                <c:pt idx="1109">
                  <c:v>80</c:v>
                </c:pt>
                <c:pt idx="1110">
                  <c:v>80</c:v>
                </c:pt>
                <c:pt idx="1111">
                  <c:v>80</c:v>
                </c:pt>
                <c:pt idx="1112">
                  <c:v>80</c:v>
                </c:pt>
                <c:pt idx="1113">
                  <c:v>80</c:v>
                </c:pt>
                <c:pt idx="1114">
                  <c:v>80</c:v>
                </c:pt>
                <c:pt idx="1115">
                  <c:v>80</c:v>
                </c:pt>
                <c:pt idx="1116">
                  <c:v>80</c:v>
                </c:pt>
                <c:pt idx="1117">
                  <c:v>80</c:v>
                </c:pt>
                <c:pt idx="1118">
                  <c:v>80</c:v>
                </c:pt>
                <c:pt idx="1119">
                  <c:v>80</c:v>
                </c:pt>
                <c:pt idx="1120">
                  <c:v>80</c:v>
                </c:pt>
                <c:pt idx="1121">
                  <c:v>80</c:v>
                </c:pt>
                <c:pt idx="1122">
                  <c:v>80</c:v>
                </c:pt>
                <c:pt idx="1123">
                  <c:v>80</c:v>
                </c:pt>
                <c:pt idx="1124">
                  <c:v>80</c:v>
                </c:pt>
                <c:pt idx="1125">
                  <c:v>80</c:v>
                </c:pt>
                <c:pt idx="1126">
                  <c:v>80</c:v>
                </c:pt>
                <c:pt idx="1127">
                  <c:v>80</c:v>
                </c:pt>
                <c:pt idx="1128">
                  <c:v>80</c:v>
                </c:pt>
                <c:pt idx="1129">
                  <c:v>80</c:v>
                </c:pt>
                <c:pt idx="1130">
                  <c:v>80</c:v>
                </c:pt>
                <c:pt idx="1131">
                  <c:v>80</c:v>
                </c:pt>
                <c:pt idx="1132">
                  <c:v>80</c:v>
                </c:pt>
                <c:pt idx="1133">
                  <c:v>80</c:v>
                </c:pt>
                <c:pt idx="1134">
                  <c:v>80</c:v>
                </c:pt>
                <c:pt idx="1135">
                  <c:v>80</c:v>
                </c:pt>
                <c:pt idx="1136">
                  <c:v>80</c:v>
                </c:pt>
                <c:pt idx="1137">
                  <c:v>80</c:v>
                </c:pt>
                <c:pt idx="1138">
                  <c:v>80</c:v>
                </c:pt>
                <c:pt idx="1139">
                  <c:v>80</c:v>
                </c:pt>
                <c:pt idx="1140">
                  <c:v>80</c:v>
                </c:pt>
                <c:pt idx="1141">
                  <c:v>80</c:v>
                </c:pt>
                <c:pt idx="1142">
                  <c:v>80</c:v>
                </c:pt>
                <c:pt idx="1143">
                  <c:v>80</c:v>
                </c:pt>
                <c:pt idx="1144">
                  <c:v>80</c:v>
                </c:pt>
                <c:pt idx="1145">
                  <c:v>80</c:v>
                </c:pt>
                <c:pt idx="1146">
                  <c:v>80</c:v>
                </c:pt>
                <c:pt idx="1147">
                  <c:v>80</c:v>
                </c:pt>
                <c:pt idx="1148">
                  <c:v>80</c:v>
                </c:pt>
                <c:pt idx="1149">
                  <c:v>80</c:v>
                </c:pt>
                <c:pt idx="1150">
                  <c:v>80</c:v>
                </c:pt>
                <c:pt idx="1151">
                  <c:v>80</c:v>
                </c:pt>
                <c:pt idx="1152">
                  <c:v>80</c:v>
                </c:pt>
                <c:pt idx="1153">
                  <c:v>80</c:v>
                </c:pt>
                <c:pt idx="1154">
                  <c:v>80</c:v>
                </c:pt>
                <c:pt idx="1155">
                  <c:v>80</c:v>
                </c:pt>
                <c:pt idx="1156">
                  <c:v>80</c:v>
                </c:pt>
                <c:pt idx="1157">
                  <c:v>80</c:v>
                </c:pt>
                <c:pt idx="1158">
                  <c:v>80</c:v>
                </c:pt>
                <c:pt idx="1159">
                  <c:v>80</c:v>
                </c:pt>
                <c:pt idx="1160">
                  <c:v>80</c:v>
                </c:pt>
                <c:pt idx="1161">
                  <c:v>80</c:v>
                </c:pt>
                <c:pt idx="1162">
                  <c:v>80</c:v>
                </c:pt>
                <c:pt idx="1163">
                  <c:v>80</c:v>
                </c:pt>
                <c:pt idx="1164">
                  <c:v>80</c:v>
                </c:pt>
                <c:pt idx="1165">
                  <c:v>80</c:v>
                </c:pt>
                <c:pt idx="1166">
                  <c:v>80</c:v>
                </c:pt>
                <c:pt idx="1167">
                  <c:v>80</c:v>
                </c:pt>
                <c:pt idx="1168">
                  <c:v>80</c:v>
                </c:pt>
                <c:pt idx="1169">
                  <c:v>80</c:v>
                </c:pt>
                <c:pt idx="1170">
                  <c:v>80</c:v>
                </c:pt>
                <c:pt idx="1171">
                  <c:v>80</c:v>
                </c:pt>
                <c:pt idx="1172">
                  <c:v>80</c:v>
                </c:pt>
                <c:pt idx="1173">
                  <c:v>80</c:v>
                </c:pt>
                <c:pt idx="1174">
                  <c:v>80</c:v>
                </c:pt>
                <c:pt idx="1175">
                  <c:v>80</c:v>
                </c:pt>
                <c:pt idx="1176">
                  <c:v>80</c:v>
                </c:pt>
                <c:pt idx="1177">
                  <c:v>80</c:v>
                </c:pt>
                <c:pt idx="1178">
                  <c:v>80</c:v>
                </c:pt>
                <c:pt idx="1179">
                  <c:v>80</c:v>
                </c:pt>
                <c:pt idx="1180">
                  <c:v>80</c:v>
                </c:pt>
                <c:pt idx="1181">
                  <c:v>80</c:v>
                </c:pt>
                <c:pt idx="1182">
                  <c:v>80</c:v>
                </c:pt>
                <c:pt idx="1183">
                  <c:v>80</c:v>
                </c:pt>
                <c:pt idx="1184">
                  <c:v>80</c:v>
                </c:pt>
                <c:pt idx="1185">
                  <c:v>80</c:v>
                </c:pt>
                <c:pt idx="1186">
                  <c:v>80</c:v>
                </c:pt>
                <c:pt idx="1187">
                  <c:v>80</c:v>
                </c:pt>
                <c:pt idx="1188">
                  <c:v>80</c:v>
                </c:pt>
                <c:pt idx="1189">
                  <c:v>80</c:v>
                </c:pt>
                <c:pt idx="1190">
                  <c:v>80</c:v>
                </c:pt>
                <c:pt idx="1191">
                  <c:v>80</c:v>
                </c:pt>
                <c:pt idx="1192">
                  <c:v>80</c:v>
                </c:pt>
                <c:pt idx="1193">
                  <c:v>80</c:v>
                </c:pt>
                <c:pt idx="1194">
                  <c:v>80</c:v>
                </c:pt>
                <c:pt idx="1195">
                  <c:v>80</c:v>
                </c:pt>
                <c:pt idx="1196">
                  <c:v>80</c:v>
                </c:pt>
                <c:pt idx="1197">
                  <c:v>80</c:v>
                </c:pt>
                <c:pt idx="1198">
                  <c:v>80</c:v>
                </c:pt>
                <c:pt idx="1199">
                  <c:v>80</c:v>
                </c:pt>
                <c:pt idx="1200">
                  <c:v>80</c:v>
                </c:pt>
                <c:pt idx="1201">
                  <c:v>80</c:v>
                </c:pt>
                <c:pt idx="1202">
                  <c:v>80</c:v>
                </c:pt>
                <c:pt idx="1203">
                  <c:v>80</c:v>
                </c:pt>
                <c:pt idx="1204">
                  <c:v>80</c:v>
                </c:pt>
                <c:pt idx="1205">
                  <c:v>80</c:v>
                </c:pt>
                <c:pt idx="1206">
                  <c:v>80</c:v>
                </c:pt>
                <c:pt idx="1207">
                  <c:v>80</c:v>
                </c:pt>
                <c:pt idx="1208">
                  <c:v>80</c:v>
                </c:pt>
                <c:pt idx="1209">
                  <c:v>80</c:v>
                </c:pt>
                <c:pt idx="1210">
                  <c:v>80</c:v>
                </c:pt>
                <c:pt idx="1211">
                  <c:v>80</c:v>
                </c:pt>
                <c:pt idx="1212">
                  <c:v>80</c:v>
                </c:pt>
                <c:pt idx="1213">
                  <c:v>80</c:v>
                </c:pt>
                <c:pt idx="1214">
                  <c:v>80</c:v>
                </c:pt>
                <c:pt idx="1215">
                  <c:v>80</c:v>
                </c:pt>
                <c:pt idx="1216">
                  <c:v>80</c:v>
                </c:pt>
                <c:pt idx="1217">
                  <c:v>80</c:v>
                </c:pt>
                <c:pt idx="1218">
                  <c:v>80</c:v>
                </c:pt>
                <c:pt idx="1219">
                  <c:v>80</c:v>
                </c:pt>
                <c:pt idx="1220">
                  <c:v>80</c:v>
                </c:pt>
                <c:pt idx="1221">
                  <c:v>80</c:v>
                </c:pt>
                <c:pt idx="1222">
                  <c:v>80</c:v>
                </c:pt>
                <c:pt idx="1223">
                  <c:v>80</c:v>
                </c:pt>
                <c:pt idx="1224">
                  <c:v>80</c:v>
                </c:pt>
                <c:pt idx="1225">
                  <c:v>80</c:v>
                </c:pt>
                <c:pt idx="1226">
                  <c:v>80</c:v>
                </c:pt>
                <c:pt idx="1227">
                  <c:v>80</c:v>
                </c:pt>
                <c:pt idx="1228">
                  <c:v>80</c:v>
                </c:pt>
                <c:pt idx="1229">
                  <c:v>80</c:v>
                </c:pt>
                <c:pt idx="1230">
                  <c:v>80</c:v>
                </c:pt>
                <c:pt idx="1231">
                  <c:v>80</c:v>
                </c:pt>
                <c:pt idx="1232">
                  <c:v>80</c:v>
                </c:pt>
                <c:pt idx="1233">
                  <c:v>80</c:v>
                </c:pt>
                <c:pt idx="1234">
                  <c:v>80</c:v>
                </c:pt>
                <c:pt idx="1235">
                  <c:v>80</c:v>
                </c:pt>
                <c:pt idx="1236">
                  <c:v>80</c:v>
                </c:pt>
                <c:pt idx="1237">
                  <c:v>80</c:v>
                </c:pt>
                <c:pt idx="1238">
                  <c:v>80</c:v>
                </c:pt>
                <c:pt idx="1239">
                  <c:v>80</c:v>
                </c:pt>
                <c:pt idx="1240">
                  <c:v>80</c:v>
                </c:pt>
                <c:pt idx="1241">
                  <c:v>80</c:v>
                </c:pt>
                <c:pt idx="1242">
                  <c:v>80</c:v>
                </c:pt>
                <c:pt idx="1243">
                  <c:v>80</c:v>
                </c:pt>
                <c:pt idx="1244">
                  <c:v>80</c:v>
                </c:pt>
                <c:pt idx="1245">
                  <c:v>80</c:v>
                </c:pt>
                <c:pt idx="1246">
                  <c:v>80</c:v>
                </c:pt>
                <c:pt idx="1247">
                  <c:v>80</c:v>
                </c:pt>
                <c:pt idx="1248">
                  <c:v>80</c:v>
                </c:pt>
                <c:pt idx="1249">
                  <c:v>80</c:v>
                </c:pt>
                <c:pt idx="1250">
                  <c:v>80</c:v>
                </c:pt>
                <c:pt idx="1251">
                  <c:v>80</c:v>
                </c:pt>
                <c:pt idx="1252">
                  <c:v>80</c:v>
                </c:pt>
                <c:pt idx="1253">
                  <c:v>80</c:v>
                </c:pt>
                <c:pt idx="1254">
                  <c:v>80</c:v>
                </c:pt>
                <c:pt idx="1255">
                  <c:v>80</c:v>
                </c:pt>
                <c:pt idx="1256">
                  <c:v>80</c:v>
                </c:pt>
                <c:pt idx="1257">
                  <c:v>80</c:v>
                </c:pt>
                <c:pt idx="1258">
                  <c:v>80</c:v>
                </c:pt>
                <c:pt idx="1259">
                  <c:v>80</c:v>
                </c:pt>
                <c:pt idx="1260">
                  <c:v>80</c:v>
                </c:pt>
                <c:pt idx="1261">
                  <c:v>80</c:v>
                </c:pt>
                <c:pt idx="1262">
                  <c:v>80</c:v>
                </c:pt>
                <c:pt idx="1263">
                  <c:v>80</c:v>
                </c:pt>
                <c:pt idx="1264">
                  <c:v>80</c:v>
                </c:pt>
                <c:pt idx="1265">
                  <c:v>80</c:v>
                </c:pt>
                <c:pt idx="1266">
                  <c:v>80</c:v>
                </c:pt>
                <c:pt idx="1267">
                  <c:v>80</c:v>
                </c:pt>
                <c:pt idx="1268">
                  <c:v>80</c:v>
                </c:pt>
                <c:pt idx="1269">
                  <c:v>80</c:v>
                </c:pt>
                <c:pt idx="1270">
                  <c:v>80</c:v>
                </c:pt>
                <c:pt idx="1271">
                  <c:v>80</c:v>
                </c:pt>
                <c:pt idx="1272">
                  <c:v>80</c:v>
                </c:pt>
                <c:pt idx="1273">
                  <c:v>80</c:v>
                </c:pt>
                <c:pt idx="1274">
                  <c:v>80</c:v>
                </c:pt>
                <c:pt idx="1275">
                  <c:v>80</c:v>
                </c:pt>
                <c:pt idx="1276">
                  <c:v>80</c:v>
                </c:pt>
                <c:pt idx="1277">
                  <c:v>80</c:v>
                </c:pt>
                <c:pt idx="1278">
                  <c:v>80</c:v>
                </c:pt>
                <c:pt idx="1279">
                  <c:v>80</c:v>
                </c:pt>
                <c:pt idx="1280">
                  <c:v>80</c:v>
                </c:pt>
                <c:pt idx="1281">
                  <c:v>80</c:v>
                </c:pt>
                <c:pt idx="1282">
                  <c:v>80</c:v>
                </c:pt>
                <c:pt idx="1283">
                  <c:v>80</c:v>
                </c:pt>
                <c:pt idx="1284">
                  <c:v>80</c:v>
                </c:pt>
                <c:pt idx="1285">
                  <c:v>80</c:v>
                </c:pt>
                <c:pt idx="1286">
                  <c:v>80</c:v>
                </c:pt>
                <c:pt idx="1287">
                  <c:v>80</c:v>
                </c:pt>
                <c:pt idx="1288">
                  <c:v>80</c:v>
                </c:pt>
                <c:pt idx="1289">
                  <c:v>80</c:v>
                </c:pt>
                <c:pt idx="1290">
                  <c:v>80</c:v>
                </c:pt>
                <c:pt idx="1291">
                  <c:v>80</c:v>
                </c:pt>
                <c:pt idx="1292">
                  <c:v>80</c:v>
                </c:pt>
                <c:pt idx="1293">
                  <c:v>80</c:v>
                </c:pt>
                <c:pt idx="1294">
                  <c:v>80</c:v>
                </c:pt>
                <c:pt idx="1295">
                  <c:v>80</c:v>
                </c:pt>
                <c:pt idx="1296">
                  <c:v>80</c:v>
                </c:pt>
                <c:pt idx="1297">
                  <c:v>80</c:v>
                </c:pt>
                <c:pt idx="1298">
                  <c:v>80</c:v>
                </c:pt>
                <c:pt idx="1299">
                  <c:v>80</c:v>
                </c:pt>
                <c:pt idx="1300">
                  <c:v>80</c:v>
                </c:pt>
                <c:pt idx="1301">
                  <c:v>80</c:v>
                </c:pt>
                <c:pt idx="1302">
                  <c:v>80</c:v>
                </c:pt>
                <c:pt idx="1303">
                  <c:v>80</c:v>
                </c:pt>
                <c:pt idx="1304">
                  <c:v>80</c:v>
                </c:pt>
                <c:pt idx="1305">
                  <c:v>80</c:v>
                </c:pt>
                <c:pt idx="1306">
                  <c:v>80</c:v>
                </c:pt>
                <c:pt idx="1307">
                  <c:v>80</c:v>
                </c:pt>
                <c:pt idx="1308">
                  <c:v>80</c:v>
                </c:pt>
                <c:pt idx="1309">
                  <c:v>80</c:v>
                </c:pt>
                <c:pt idx="1310">
                  <c:v>80</c:v>
                </c:pt>
                <c:pt idx="1311">
                  <c:v>80</c:v>
                </c:pt>
                <c:pt idx="1312">
                  <c:v>80</c:v>
                </c:pt>
                <c:pt idx="1313">
                  <c:v>80</c:v>
                </c:pt>
                <c:pt idx="1314">
                  <c:v>80</c:v>
                </c:pt>
                <c:pt idx="1315">
                  <c:v>80</c:v>
                </c:pt>
                <c:pt idx="1316">
                  <c:v>80</c:v>
                </c:pt>
                <c:pt idx="1317">
                  <c:v>80</c:v>
                </c:pt>
                <c:pt idx="1318">
                  <c:v>80</c:v>
                </c:pt>
                <c:pt idx="1319">
                  <c:v>80</c:v>
                </c:pt>
                <c:pt idx="1320">
                  <c:v>80</c:v>
                </c:pt>
                <c:pt idx="1321">
                  <c:v>80</c:v>
                </c:pt>
                <c:pt idx="1322">
                  <c:v>80</c:v>
                </c:pt>
                <c:pt idx="1323">
                  <c:v>80</c:v>
                </c:pt>
                <c:pt idx="1324">
                  <c:v>80</c:v>
                </c:pt>
                <c:pt idx="1325">
                  <c:v>80</c:v>
                </c:pt>
                <c:pt idx="1326">
                  <c:v>80</c:v>
                </c:pt>
                <c:pt idx="1327">
                  <c:v>80</c:v>
                </c:pt>
                <c:pt idx="1328">
                  <c:v>80</c:v>
                </c:pt>
                <c:pt idx="1329">
                  <c:v>80</c:v>
                </c:pt>
                <c:pt idx="1330">
                  <c:v>80</c:v>
                </c:pt>
                <c:pt idx="1331">
                  <c:v>80</c:v>
                </c:pt>
                <c:pt idx="1332">
                  <c:v>80</c:v>
                </c:pt>
                <c:pt idx="1333">
                  <c:v>80</c:v>
                </c:pt>
                <c:pt idx="1334">
                  <c:v>80</c:v>
                </c:pt>
                <c:pt idx="1335">
                  <c:v>80</c:v>
                </c:pt>
                <c:pt idx="1336">
                  <c:v>80</c:v>
                </c:pt>
                <c:pt idx="1337">
                  <c:v>80</c:v>
                </c:pt>
                <c:pt idx="1338">
                  <c:v>80</c:v>
                </c:pt>
                <c:pt idx="1339">
                  <c:v>80</c:v>
                </c:pt>
                <c:pt idx="1340">
                  <c:v>80</c:v>
                </c:pt>
                <c:pt idx="1341">
                  <c:v>80</c:v>
                </c:pt>
                <c:pt idx="1342">
                  <c:v>80</c:v>
                </c:pt>
                <c:pt idx="1343">
                  <c:v>80</c:v>
                </c:pt>
                <c:pt idx="1344">
                  <c:v>80</c:v>
                </c:pt>
                <c:pt idx="1345">
                  <c:v>80</c:v>
                </c:pt>
                <c:pt idx="1346">
                  <c:v>80</c:v>
                </c:pt>
                <c:pt idx="1347">
                  <c:v>80</c:v>
                </c:pt>
                <c:pt idx="1348">
                  <c:v>80</c:v>
                </c:pt>
                <c:pt idx="1349">
                  <c:v>80</c:v>
                </c:pt>
                <c:pt idx="1350">
                  <c:v>80</c:v>
                </c:pt>
                <c:pt idx="1351">
                  <c:v>80</c:v>
                </c:pt>
                <c:pt idx="1352">
                  <c:v>80</c:v>
                </c:pt>
                <c:pt idx="1353">
                  <c:v>80</c:v>
                </c:pt>
                <c:pt idx="1354">
                  <c:v>80</c:v>
                </c:pt>
                <c:pt idx="1355">
                  <c:v>80</c:v>
                </c:pt>
                <c:pt idx="1356">
                  <c:v>80</c:v>
                </c:pt>
                <c:pt idx="1357">
                  <c:v>80</c:v>
                </c:pt>
                <c:pt idx="1358">
                  <c:v>80</c:v>
                </c:pt>
                <c:pt idx="1359">
                  <c:v>80</c:v>
                </c:pt>
                <c:pt idx="1360">
                  <c:v>80</c:v>
                </c:pt>
                <c:pt idx="1361">
                  <c:v>80</c:v>
                </c:pt>
                <c:pt idx="1362">
                  <c:v>80</c:v>
                </c:pt>
                <c:pt idx="1363">
                  <c:v>80</c:v>
                </c:pt>
                <c:pt idx="1364">
                  <c:v>80</c:v>
                </c:pt>
                <c:pt idx="1365">
                  <c:v>80</c:v>
                </c:pt>
                <c:pt idx="1366">
                  <c:v>80</c:v>
                </c:pt>
                <c:pt idx="1367">
                  <c:v>80</c:v>
                </c:pt>
                <c:pt idx="1368">
                  <c:v>80</c:v>
                </c:pt>
                <c:pt idx="1369">
                  <c:v>80</c:v>
                </c:pt>
                <c:pt idx="1370">
                  <c:v>80</c:v>
                </c:pt>
                <c:pt idx="1371">
                  <c:v>80</c:v>
                </c:pt>
                <c:pt idx="1372">
                  <c:v>80</c:v>
                </c:pt>
                <c:pt idx="1373">
                  <c:v>80</c:v>
                </c:pt>
                <c:pt idx="1374">
                  <c:v>80</c:v>
                </c:pt>
                <c:pt idx="1375">
                  <c:v>80</c:v>
                </c:pt>
                <c:pt idx="1376">
                  <c:v>80</c:v>
                </c:pt>
                <c:pt idx="1377">
                  <c:v>80</c:v>
                </c:pt>
                <c:pt idx="1378">
                  <c:v>80</c:v>
                </c:pt>
                <c:pt idx="1379">
                  <c:v>80</c:v>
                </c:pt>
                <c:pt idx="1380">
                  <c:v>80</c:v>
                </c:pt>
                <c:pt idx="1381">
                  <c:v>80</c:v>
                </c:pt>
                <c:pt idx="1382">
                  <c:v>80</c:v>
                </c:pt>
                <c:pt idx="1383">
                  <c:v>80</c:v>
                </c:pt>
                <c:pt idx="1384">
                  <c:v>80</c:v>
                </c:pt>
                <c:pt idx="1385">
                  <c:v>80</c:v>
                </c:pt>
                <c:pt idx="1386">
                  <c:v>80</c:v>
                </c:pt>
                <c:pt idx="1387">
                  <c:v>80</c:v>
                </c:pt>
                <c:pt idx="1388">
                  <c:v>80</c:v>
                </c:pt>
                <c:pt idx="1389">
                  <c:v>80</c:v>
                </c:pt>
                <c:pt idx="1390">
                  <c:v>80</c:v>
                </c:pt>
                <c:pt idx="1391">
                  <c:v>80</c:v>
                </c:pt>
                <c:pt idx="1392">
                  <c:v>80</c:v>
                </c:pt>
                <c:pt idx="1393">
                  <c:v>80</c:v>
                </c:pt>
                <c:pt idx="1394">
                  <c:v>80</c:v>
                </c:pt>
                <c:pt idx="1395">
                  <c:v>80</c:v>
                </c:pt>
                <c:pt idx="1396">
                  <c:v>80</c:v>
                </c:pt>
                <c:pt idx="1397">
                  <c:v>80</c:v>
                </c:pt>
                <c:pt idx="1398">
                  <c:v>80</c:v>
                </c:pt>
                <c:pt idx="1399">
                  <c:v>80</c:v>
                </c:pt>
                <c:pt idx="1400">
                  <c:v>80</c:v>
                </c:pt>
                <c:pt idx="1401">
                  <c:v>80</c:v>
                </c:pt>
                <c:pt idx="1402">
                  <c:v>80</c:v>
                </c:pt>
                <c:pt idx="1403">
                  <c:v>80</c:v>
                </c:pt>
                <c:pt idx="1404">
                  <c:v>80</c:v>
                </c:pt>
                <c:pt idx="1405">
                  <c:v>80</c:v>
                </c:pt>
                <c:pt idx="1406">
                  <c:v>80</c:v>
                </c:pt>
                <c:pt idx="1407">
                  <c:v>80</c:v>
                </c:pt>
                <c:pt idx="1408">
                  <c:v>80</c:v>
                </c:pt>
                <c:pt idx="1409">
                  <c:v>80</c:v>
                </c:pt>
                <c:pt idx="1410">
                  <c:v>80</c:v>
                </c:pt>
                <c:pt idx="1411">
                  <c:v>80</c:v>
                </c:pt>
                <c:pt idx="1412">
                  <c:v>80</c:v>
                </c:pt>
                <c:pt idx="1413">
                  <c:v>80</c:v>
                </c:pt>
                <c:pt idx="1414">
                  <c:v>80</c:v>
                </c:pt>
                <c:pt idx="1415">
                  <c:v>80</c:v>
                </c:pt>
                <c:pt idx="1416">
                  <c:v>80</c:v>
                </c:pt>
                <c:pt idx="1417">
                  <c:v>80</c:v>
                </c:pt>
                <c:pt idx="1418">
                  <c:v>80</c:v>
                </c:pt>
                <c:pt idx="1419">
                  <c:v>80</c:v>
                </c:pt>
                <c:pt idx="1420">
                  <c:v>80</c:v>
                </c:pt>
                <c:pt idx="1421">
                  <c:v>80</c:v>
                </c:pt>
                <c:pt idx="1422">
                  <c:v>80</c:v>
                </c:pt>
                <c:pt idx="1423">
                  <c:v>80</c:v>
                </c:pt>
                <c:pt idx="1424">
                  <c:v>80</c:v>
                </c:pt>
                <c:pt idx="1425">
                  <c:v>80</c:v>
                </c:pt>
                <c:pt idx="1426">
                  <c:v>80</c:v>
                </c:pt>
                <c:pt idx="1427">
                  <c:v>80</c:v>
                </c:pt>
                <c:pt idx="1428">
                  <c:v>80</c:v>
                </c:pt>
                <c:pt idx="1429">
                  <c:v>80</c:v>
                </c:pt>
                <c:pt idx="1430">
                  <c:v>80</c:v>
                </c:pt>
                <c:pt idx="1431">
                  <c:v>80</c:v>
                </c:pt>
                <c:pt idx="1432">
                  <c:v>80</c:v>
                </c:pt>
                <c:pt idx="1433">
                  <c:v>80</c:v>
                </c:pt>
                <c:pt idx="1434">
                  <c:v>80</c:v>
                </c:pt>
                <c:pt idx="1435">
                  <c:v>80</c:v>
                </c:pt>
                <c:pt idx="1436">
                  <c:v>80</c:v>
                </c:pt>
                <c:pt idx="1437">
                  <c:v>80</c:v>
                </c:pt>
                <c:pt idx="1438">
                  <c:v>80</c:v>
                </c:pt>
                <c:pt idx="1439">
                  <c:v>80</c:v>
                </c:pt>
                <c:pt idx="1440">
                  <c:v>80</c:v>
                </c:pt>
                <c:pt idx="1441">
                  <c:v>80</c:v>
                </c:pt>
                <c:pt idx="1442">
                  <c:v>80</c:v>
                </c:pt>
                <c:pt idx="1443">
                  <c:v>80</c:v>
                </c:pt>
                <c:pt idx="1444">
                  <c:v>80</c:v>
                </c:pt>
                <c:pt idx="1445">
                  <c:v>80</c:v>
                </c:pt>
                <c:pt idx="1446">
                  <c:v>80</c:v>
                </c:pt>
                <c:pt idx="1447">
                  <c:v>80</c:v>
                </c:pt>
                <c:pt idx="1448">
                  <c:v>80</c:v>
                </c:pt>
                <c:pt idx="1449">
                  <c:v>80</c:v>
                </c:pt>
                <c:pt idx="1450">
                  <c:v>80</c:v>
                </c:pt>
                <c:pt idx="1451">
                  <c:v>80</c:v>
                </c:pt>
                <c:pt idx="1452">
                  <c:v>80</c:v>
                </c:pt>
                <c:pt idx="1453">
                  <c:v>80</c:v>
                </c:pt>
                <c:pt idx="1454">
                  <c:v>80</c:v>
                </c:pt>
                <c:pt idx="1455">
                  <c:v>80</c:v>
                </c:pt>
                <c:pt idx="1456">
                  <c:v>80</c:v>
                </c:pt>
                <c:pt idx="1457">
                  <c:v>80</c:v>
                </c:pt>
                <c:pt idx="1458">
                  <c:v>80</c:v>
                </c:pt>
                <c:pt idx="1459">
                  <c:v>80</c:v>
                </c:pt>
                <c:pt idx="1460">
                  <c:v>80</c:v>
                </c:pt>
                <c:pt idx="1461">
                  <c:v>80</c:v>
                </c:pt>
                <c:pt idx="1462">
                  <c:v>80</c:v>
                </c:pt>
                <c:pt idx="1463">
                  <c:v>80</c:v>
                </c:pt>
                <c:pt idx="1464">
                  <c:v>80</c:v>
                </c:pt>
                <c:pt idx="1465">
                  <c:v>80</c:v>
                </c:pt>
                <c:pt idx="1466">
                  <c:v>80</c:v>
                </c:pt>
                <c:pt idx="1467">
                  <c:v>80</c:v>
                </c:pt>
                <c:pt idx="1468">
                  <c:v>80</c:v>
                </c:pt>
                <c:pt idx="1469">
                  <c:v>80</c:v>
                </c:pt>
                <c:pt idx="1470">
                  <c:v>80</c:v>
                </c:pt>
                <c:pt idx="1471">
                  <c:v>80</c:v>
                </c:pt>
                <c:pt idx="1472">
                  <c:v>80</c:v>
                </c:pt>
                <c:pt idx="1473">
                  <c:v>80</c:v>
                </c:pt>
                <c:pt idx="1474">
                  <c:v>80</c:v>
                </c:pt>
                <c:pt idx="1475">
                  <c:v>80</c:v>
                </c:pt>
                <c:pt idx="1476">
                  <c:v>80</c:v>
                </c:pt>
                <c:pt idx="1477">
                  <c:v>80</c:v>
                </c:pt>
                <c:pt idx="1478">
                  <c:v>80</c:v>
                </c:pt>
                <c:pt idx="1479">
                  <c:v>80</c:v>
                </c:pt>
                <c:pt idx="1480">
                  <c:v>80</c:v>
                </c:pt>
                <c:pt idx="1481">
                  <c:v>80</c:v>
                </c:pt>
                <c:pt idx="1482">
                  <c:v>80</c:v>
                </c:pt>
                <c:pt idx="1483">
                  <c:v>80</c:v>
                </c:pt>
                <c:pt idx="1484">
                  <c:v>80</c:v>
                </c:pt>
                <c:pt idx="1485">
                  <c:v>80</c:v>
                </c:pt>
                <c:pt idx="1486">
                  <c:v>80</c:v>
                </c:pt>
                <c:pt idx="1487">
                  <c:v>80</c:v>
                </c:pt>
                <c:pt idx="1488">
                  <c:v>80</c:v>
                </c:pt>
                <c:pt idx="1489">
                  <c:v>80</c:v>
                </c:pt>
                <c:pt idx="1490">
                  <c:v>80</c:v>
                </c:pt>
                <c:pt idx="1491">
                  <c:v>80</c:v>
                </c:pt>
                <c:pt idx="1492">
                  <c:v>80</c:v>
                </c:pt>
                <c:pt idx="1493">
                  <c:v>80</c:v>
                </c:pt>
                <c:pt idx="1494">
                  <c:v>80</c:v>
                </c:pt>
                <c:pt idx="1495">
                  <c:v>80</c:v>
                </c:pt>
                <c:pt idx="1496">
                  <c:v>80</c:v>
                </c:pt>
                <c:pt idx="1497">
                  <c:v>80</c:v>
                </c:pt>
                <c:pt idx="1498">
                  <c:v>80</c:v>
                </c:pt>
                <c:pt idx="1499">
                  <c:v>80</c:v>
                </c:pt>
                <c:pt idx="1500">
                  <c:v>80</c:v>
                </c:pt>
                <c:pt idx="1501">
                  <c:v>80</c:v>
                </c:pt>
                <c:pt idx="1502">
                  <c:v>80</c:v>
                </c:pt>
                <c:pt idx="1503">
                  <c:v>80</c:v>
                </c:pt>
                <c:pt idx="1504">
                  <c:v>80</c:v>
                </c:pt>
                <c:pt idx="1505">
                  <c:v>80</c:v>
                </c:pt>
                <c:pt idx="1506">
                  <c:v>80</c:v>
                </c:pt>
                <c:pt idx="1507">
                  <c:v>80</c:v>
                </c:pt>
                <c:pt idx="1508">
                  <c:v>80</c:v>
                </c:pt>
                <c:pt idx="1509">
                  <c:v>80</c:v>
                </c:pt>
                <c:pt idx="1510">
                  <c:v>80</c:v>
                </c:pt>
                <c:pt idx="1511">
                  <c:v>80</c:v>
                </c:pt>
                <c:pt idx="1512">
                  <c:v>80</c:v>
                </c:pt>
                <c:pt idx="1513">
                  <c:v>80</c:v>
                </c:pt>
                <c:pt idx="1514">
                  <c:v>80</c:v>
                </c:pt>
                <c:pt idx="1515">
                  <c:v>80</c:v>
                </c:pt>
                <c:pt idx="1516">
                  <c:v>80</c:v>
                </c:pt>
                <c:pt idx="1517">
                  <c:v>80</c:v>
                </c:pt>
                <c:pt idx="1518">
                  <c:v>80</c:v>
                </c:pt>
                <c:pt idx="1519">
                  <c:v>80</c:v>
                </c:pt>
                <c:pt idx="1520">
                  <c:v>80</c:v>
                </c:pt>
                <c:pt idx="1521">
                  <c:v>80</c:v>
                </c:pt>
                <c:pt idx="1522">
                  <c:v>80</c:v>
                </c:pt>
                <c:pt idx="1523">
                  <c:v>80</c:v>
                </c:pt>
                <c:pt idx="1524">
                  <c:v>80</c:v>
                </c:pt>
                <c:pt idx="1525">
                  <c:v>80</c:v>
                </c:pt>
                <c:pt idx="1526">
                  <c:v>80</c:v>
                </c:pt>
                <c:pt idx="1527">
                  <c:v>80</c:v>
                </c:pt>
                <c:pt idx="1528">
                  <c:v>80</c:v>
                </c:pt>
                <c:pt idx="1529">
                  <c:v>80</c:v>
                </c:pt>
                <c:pt idx="1530">
                  <c:v>80</c:v>
                </c:pt>
                <c:pt idx="1531">
                  <c:v>80</c:v>
                </c:pt>
                <c:pt idx="1532">
                  <c:v>80</c:v>
                </c:pt>
                <c:pt idx="1533">
                  <c:v>80</c:v>
                </c:pt>
                <c:pt idx="1534">
                  <c:v>80</c:v>
                </c:pt>
                <c:pt idx="1535">
                  <c:v>80</c:v>
                </c:pt>
              </c:numCache>
            </c:numRef>
          </c:yVal>
          <c:smooth val="0"/>
          <c:extLst>
            <c:ext xmlns:c16="http://schemas.microsoft.com/office/drawing/2014/chart" uri="{C3380CC4-5D6E-409C-BE32-E72D297353CC}">
              <c16:uniqueId val="{00000261-E2FB-4AE2-8A53-4A9F58235BFE}"/>
            </c:ext>
          </c:extLst>
        </c:ser>
        <c:ser>
          <c:idx val="0"/>
          <c:order val="5"/>
          <c:tx>
            <c:strRef>
              <c:f>data!$D$2</c:f>
              <c:strCache>
                <c:ptCount val="1"/>
                <c:pt idx="0">
                  <c:v>GP Uptake Rate</c:v>
                </c:pt>
              </c:strCache>
            </c:strRef>
          </c:tx>
          <c:spPr>
            <a:ln w="28575">
              <a:noFill/>
            </a:ln>
          </c:spPr>
          <c:marker>
            <c:symbol val="circle"/>
            <c:size val="4"/>
            <c:spPr>
              <a:solidFill>
                <a:schemeClr val="bg1">
                  <a:lumMod val="85000"/>
                </a:schemeClr>
              </a:solidFill>
              <a:ln>
                <a:noFill/>
              </a:ln>
            </c:spPr>
          </c:marker>
          <c:xVal>
            <c:numRef>
              <c:f>data!$C$3:$C$1835</c:f>
              <c:numCache>
                <c:formatCode>General</c:formatCode>
                <c:ptCount val="1833"/>
                <c:pt idx="0">
                  <c:v>19.874196726374301</c:v>
                </c:pt>
                <c:pt idx="1">
                  <c:v>22.466275217932701</c:v>
                </c:pt>
                <c:pt idx="2">
                  <c:v>16.359745146294799</c:v>
                </c:pt>
                <c:pt idx="3">
                  <c:v>17.450810824742302</c:v>
                </c:pt>
                <c:pt idx="4">
                  <c:v>15.9723039606281</c:v>
                </c:pt>
                <c:pt idx="5">
                  <c:v>18.0979056108498</c:v>
                </c:pt>
                <c:pt idx="6">
                  <c:v>14.5951612067759</c:v>
                </c:pt>
                <c:pt idx="7">
                  <c:v>12.705618201208701</c:v>
                </c:pt>
                <c:pt idx="8">
                  <c:v>18.270245788336901</c:v>
                </c:pt>
                <c:pt idx="9">
                  <c:v>13.721422490470101</c:v>
                </c:pt>
                <c:pt idx="10">
                  <c:v>18.5239231330577</c:v>
                </c:pt>
                <c:pt idx="11">
                  <c:v>12.525920694931999</c:v>
                </c:pt>
                <c:pt idx="12">
                  <c:v>29.023225768598898</c:v>
                </c:pt>
                <c:pt idx="13">
                  <c:v>21.559846943379199</c:v>
                </c:pt>
                <c:pt idx="14">
                  <c:v>35.749835930681897</c:v>
                </c:pt>
                <c:pt idx="15">
                  <c:v>30.093327212764098</c:v>
                </c:pt>
                <c:pt idx="16">
                  <c:v>16.003518954018901</c:v>
                </c:pt>
                <c:pt idx="17">
                  <c:v>16.439952178909198</c:v>
                </c:pt>
                <c:pt idx="18">
                  <c:v>27.364647909851001</c:v>
                </c:pt>
                <c:pt idx="19">
                  <c:v>19.0472387153931</c:v>
                </c:pt>
                <c:pt idx="20">
                  <c:v>11.9128396438915</c:v>
                </c:pt>
                <c:pt idx="21">
                  <c:v>22.756236309929601</c:v>
                </c:pt>
                <c:pt idx="22">
                  <c:v>13.5476314675899</c:v>
                </c:pt>
                <c:pt idx="23">
                  <c:v>22.839565715157999</c:v>
                </c:pt>
                <c:pt idx="24">
                  <c:v>25.160678908355798</c:v>
                </c:pt>
                <c:pt idx="25">
                  <c:v>20.6141656075242</c:v>
                </c:pt>
                <c:pt idx="26">
                  <c:v>33.531139859427498</c:v>
                </c:pt>
                <c:pt idx="27">
                  <c:v>19.348250071818399</c:v>
                </c:pt>
                <c:pt idx="28">
                  <c:v>22.119602895392301</c:v>
                </c:pt>
                <c:pt idx="29">
                  <c:v>21.0577767001115</c:v>
                </c:pt>
                <c:pt idx="30">
                  <c:v>22.043458785942502</c:v>
                </c:pt>
                <c:pt idx="31">
                  <c:v>40.147391144433399</c:v>
                </c:pt>
                <c:pt idx="32">
                  <c:v>11.827182296502601</c:v>
                </c:pt>
                <c:pt idx="33">
                  <c:v>18.716573335226499</c:v>
                </c:pt>
                <c:pt idx="34">
                  <c:v>32.503456125827803</c:v>
                </c:pt>
                <c:pt idx="35">
                  <c:v>15.9078571428571</c:v>
                </c:pt>
                <c:pt idx="36">
                  <c:v>31.979821272462399</c:v>
                </c:pt>
                <c:pt idx="37">
                  <c:v>30.0626246418338</c:v>
                </c:pt>
                <c:pt idx="38">
                  <c:v>24.865664569824801</c:v>
                </c:pt>
                <c:pt idx="39">
                  <c:v>14.992804705124099</c:v>
                </c:pt>
                <c:pt idx="40">
                  <c:v>32.845175978341103</c:v>
                </c:pt>
                <c:pt idx="41">
                  <c:v>24.227305156658002</c:v>
                </c:pt>
                <c:pt idx="42">
                  <c:v>11.0951017811705</c:v>
                </c:pt>
                <c:pt idx="43">
                  <c:v>48.362510973084902</c:v>
                </c:pt>
                <c:pt idx="44">
                  <c:v>25.454175041720799</c:v>
                </c:pt>
                <c:pt idx="45">
                  <c:v>10.768685656836499</c:v>
                </c:pt>
                <c:pt idx="46">
                  <c:v>46.0264153515065</c:v>
                </c:pt>
                <c:pt idx="47">
                  <c:v>29.8519742779783</c:v>
                </c:pt>
                <c:pt idx="48">
                  <c:v>27.431450540958298</c:v>
                </c:pt>
                <c:pt idx="49">
                  <c:v>21.0992039720485</c:v>
                </c:pt>
                <c:pt idx="50">
                  <c:v>19.890850147160101</c:v>
                </c:pt>
                <c:pt idx="51">
                  <c:v>19.476863304137702</c:v>
                </c:pt>
                <c:pt idx="52">
                  <c:v>17.603315068493099</c:v>
                </c:pt>
                <c:pt idx="53">
                  <c:v>14.1217612582032</c:v>
                </c:pt>
                <c:pt idx="54">
                  <c:v>18.8984285884031</c:v>
                </c:pt>
                <c:pt idx="55">
                  <c:v>19.721447470547499</c:v>
                </c:pt>
                <c:pt idx="56">
                  <c:v>16.719287403547401</c:v>
                </c:pt>
                <c:pt idx="57">
                  <c:v>19.300937676532001</c:v>
                </c:pt>
                <c:pt idx="58">
                  <c:v>16.611274214103702</c:v>
                </c:pt>
                <c:pt idx="59">
                  <c:v>10.0112188635813</c:v>
                </c:pt>
                <c:pt idx="60">
                  <c:v>15.941960693895499</c:v>
                </c:pt>
                <c:pt idx="61">
                  <c:v>21.8151046908316</c:v>
                </c:pt>
                <c:pt idx="62">
                  <c:v>14.805699115044201</c:v>
                </c:pt>
                <c:pt idx="63">
                  <c:v>20.2159727403156</c:v>
                </c:pt>
                <c:pt idx="64">
                  <c:v>15.3505439058658</c:v>
                </c:pt>
                <c:pt idx="65">
                  <c:v>16.622559486780698</c:v>
                </c:pt>
                <c:pt idx="66">
                  <c:v>21.337500825763801</c:v>
                </c:pt>
                <c:pt idx="67">
                  <c:v>23.2985683665928</c:v>
                </c:pt>
                <c:pt idx="68">
                  <c:v>11.9697242099269</c:v>
                </c:pt>
                <c:pt idx="69">
                  <c:v>15.182316268103699</c:v>
                </c:pt>
                <c:pt idx="70">
                  <c:v>19.392152536602001</c:v>
                </c:pt>
                <c:pt idx="71">
                  <c:v>24.9802243648864</c:v>
                </c:pt>
                <c:pt idx="72">
                  <c:v>20.5784445525968</c:v>
                </c:pt>
                <c:pt idx="73">
                  <c:v>25.815843585896499</c:v>
                </c:pt>
                <c:pt idx="74">
                  <c:v>13.3017772363188</c:v>
                </c:pt>
                <c:pt idx="75">
                  <c:v>13.554756197540501</c:v>
                </c:pt>
                <c:pt idx="76">
                  <c:v>18.270879569575499</c:v>
                </c:pt>
                <c:pt idx="77">
                  <c:v>18.308943728413801</c:v>
                </c:pt>
                <c:pt idx="78">
                  <c:v>19.645961634994599</c:v>
                </c:pt>
                <c:pt idx="79">
                  <c:v>19.3208990039379</c:v>
                </c:pt>
                <c:pt idx="80">
                  <c:v>13.804617234169701</c:v>
                </c:pt>
                <c:pt idx="81">
                  <c:v>12.753752969358199</c:v>
                </c:pt>
                <c:pt idx="82">
                  <c:v>22.802957108743598</c:v>
                </c:pt>
                <c:pt idx="83">
                  <c:v>14.349024189397801</c:v>
                </c:pt>
                <c:pt idx="84">
                  <c:v>17.8111119975914</c:v>
                </c:pt>
                <c:pt idx="85">
                  <c:v>28.698830755502701</c:v>
                </c:pt>
                <c:pt idx="86">
                  <c:v>16.5638707010582</c:v>
                </c:pt>
                <c:pt idx="87">
                  <c:v>13.917048132850001</c:v>
                </c:pt>
                <c:pt idx="88">
                  <c:v>13.3394615816828</c:v>
                </c:pt>
                <c:pt idx="89">
                  <c:v>17.619262951105899</c:v>
                </c:pt>
                <c:pt idx="90">
                  <c:v>12.784449068164401</c:v>
                </c:pt>
                <c:pt idx="91">
                  <c:v>13.010278639059401</c:v>
                </c:pt>
                <c:pt idx="92">
                  <c:v>10.533168659333599</c:v>
                </c:pt>
                <c:pt idx="93">
                  <c:v>22.409428356911398</c:v>
                </c:pt>
                <c:pt idx="94">
                  <c:v>30.238732771822399</c:v>
                </c:pt>
                <c:pt idx="95">
                  <c:v>13.8365990558615</c:v>
                </c:pt>
                <c:pt idx="96">
                  <c:v>9.0192514427040393</c:v>
                </c:pt>
                <c:pt idx="97">
                  <c:v>16.103886895268499</c:v>
                </c:pt>
                <c:pt idx="98">
                  <c:v>19.444693907297601</c:v>
                </c:pt>
                <c:pt idx="99">
                  <c:v>11.2714905094905</c:v>
                </c:pt>
                <c:pt idx="100">
                  <c:v>9.6990925384052709</c:v>
                </c:pt>
                <c:pt idx="101">
                  <c:v>12.404894349688799</c:v>
                </c:pt>
                <c:pt idx="102">
                  <c:v>10.6522495052408</c:v>
                </c:pt>
                <c:pt idx="103">
                  <c:v>16.9875030377668</c:v>
                </c:pt>
                <c:pt idx="104">
                  <c:v>11.0678574601716</c:v>
                </c:pt>
                <c:pt idx="105">
                  <c:v>22.988494053774598</c:v>
                </c:pt>
                <c:pt idx="106">
                  <c:v>22.312846016739002</c:v>
                </c:pt>
                <c:pt idx="107">
                  <c:v>15.1219172096589</c:v>
                </c:pt>
                <c:pt idx="108">
                  <c:v>12.506024291498001</c:v>
                </c:pt>
                <c:pt idx="109">
                  <c:v>23.515387153124401</c:v>
                </c:pt>
                <c:pt idx="110">
                  <c:v>14.9143021723212</c:v>
                </c:pt>
                <c:pt idx="111">
                  <c:v>13.6470634061473</c:v>
                </c:pt>
                <c:pt idx="112">
                  <c:v>13.3035922528033</c:v>
                </c:pt>
                <c:pt idx="113">
                  <c:v>12.4885477060495</c:v>
                </c:pt>
                <c:pt idx="114">
                  <c:v>12.0983785559678</c:v>
                </c:pt>
                <c:pt idx="115">
                  <c:v>23.1734519052217</c:v>
                </c:pt>
                <c:pt idx="116">
                  <c:v>13.782776528776999</c:v>
                </c:pt>
                <c:pt idx="117">
                  <c:v>9.9692860134003407</c:v>
                </c:pt>
                <c:pt idx="118">
                  <c:v>22.975184225877999</c:v>
                </c:pt>
                <c:pt idx="119">
                  <c:v>19.027179787109599</c:v>
                </c:pt>
                <c:pt idx="120">
                  <c:v>27.856440561959701</c:v>
                </c:pt>
                <c:pt idx="121">
                  <c:v>14.9703406641742</c:v>
                </c:pt>
                <c:pt idx="122">
                  <c:v>10.3951583877621</c:v>
                </c:pt>
                <c:pt idx="123">
                  <c:v>11.6011406448337</c:v>
                </c:pt>
                <c:pt idx="124">
                  <c:v>12.014030373831799</c:v>
                </c:pt>
                <c:pt idx="125">
                  <c:v>9.4164423157894692</c:v>
                </c:pt>
                <c:pt idx="126">
                  <c:v>15.859179104477599</c:v>
                </c:pt>
                <c:pt idx="127">
                  <c:v>8.2561343283582094</c:v>
                </c:pt>
                <c:pt idx="128">
                  <c:v>19.928230908837101</c:v>
                </c:pt>
                <c:pt idx="129">
                  <c:v>13.08995078125</c:v>
                </c:pt>
                <c:pt idx="130">
                  <c:v>20.9814856207289</c:v>
                </c:pt>
                <c:pt idx="131">
                  <c:v>19.317659976231301</c:v>
                </c:pt>
                <c:pt idx="132">
                  <c:v>19.2377457865168</c:v>
                </c:pt>
                <c:pt idx="133">
                  <c:v>21.501103634475601</c:v>
                </c:pt>
                <c:pt idx="134">
                  <c:v>15.367738469500001</c:v>
                </c:pt>
                <c:pt idx="135">
                  <c:v>13.1342312342871</c:v>
                </c:pt>
                <c:pt idx="136">
                  <c:v>19.3821741064808</c:v>
                </c:pt>
                <c:pt idx="137">
                  <c:v>13.8863264947787</c:v>
                </c:pt>
                <c:pt idx="138">
                  <c:v>20.302449719294799</c:v>
                </c:pt>
                <c:pt idx="139">
                  <c:v>9.0587760083540001</c:v>
                </c:pt>
                <c:pt idx="140">
                  <c:v>14.5719352619014</c:v>
                </c:pt>
                <c:pt idx="141">
                  <c:v>19.913022811036999</c:v>
                </c:pt>
                <c:pt idx="142">
                  <c:v>23.4368670520231</c:v>
                </c:pt>
                <c:pt idx="143">
                  <c:v>26.509185431091701</c:v>
                </c:pt>
                <c:pt idx="144">
                  <c:v>19.480552713411601</c:v>
                </c:pt>
                <c:pt idx="145">
                  <c:v>20.1023633643617</c:v>
                </c:pt>
                <c:pt idx="146">
                  <c:v>19.7423872578795</c:v>
                </c:pt>
                <c:pt idx="147">
                  <c:v>21.123450656140001</c:v>
                </c:pt>
                <c:pt idx="148">
                  <c:v>26.112029526987801</c:v>
                </c:pt>
                <c:pt idx="149">
                  <c:v>25.146952394526799</c:v>
                </c:pt>
                <c:pt idx="150">
                  <c:v>21.222634699714</c:v>
                </c:pt>
                <c:pt idx="151">
                  <c:v>14.1292486710748</c:v>
                </c:pt>
                <c:pt idx="152">
                  <c:v>28.6955034583182</c:v>
                </c:pt>
                <c:pt idx="153">
                  <c:v>20.889593001686301</c:v>
                </c:pt>
                <c:pt idx="154">
                  <c:v>9.0028291331172206</c:v>
                </c:pt>
                <c:pt idx="155">
                  <c:v>12.3253776266996</c:v>
                </c:pt>
                <c:pt idx="156">
                  <c:v>22.127463520555899</c:v>
                </c:pt>
                <c:pt idx="157">
                  <c:v>10.8019704814616</c:v>
                </c:pt>
                <c:pt idx="158">
                  <c:v>23.649733001658401</c:v>
                </c:pt>
                <c:pt idx="159">
                  <c:v>20.4451265306122</c:v>
                </c:pt>
                <c:pt idx="160">
                  <c:v>12.9449720625431</c:v>
                </c:pt>
                <c:pt idx="161">
                  <c:v>9.5473695160560901</c:v>
                </c:pt>
                <c:pt idx="162">
                  <c:v>20.346825897714901</c:v>
                </c:pt>
                <c:pt idx="163">
                  <c:v>11.1776252207701</c:v>
                </c:pt>
                <c:pt idx="164">
                  <c:v>17.576779483828801</c:v>
                </c:pt>
                <c:pt idx="165">
                  <c:v>20.0869588240665</c:v>
                </c:pt>
                <c:pt idx="166">
                  <c:v>15.355539716501699</c:v>
                </c:pt>
                <c:pt idx="167">
                  <c:v>31.299543318893701</c:v>
                </c:pt>
                <c:pt idx="168">
                  <c:v>24.4003701492537</c:v>
                </c:pt>
                <c:pt idx="169">
                  <c:v>23.943109142452201</c:v>
                </c:pt>
                <c:pt idx="170">
                  <c:v>11.472119977201499</c:v>
                </c:pt>
                <c:pt idx="171">
                  <c:v>30.580084923017299</c:v>
                </c:pt>
                <c:pt idx="172">
                  <c:v>27.410379669089998</c:v>
                </c:pt>
                <c:pt idx="173">
                  <c:v>9.7671707414829694</c:v>
                </c:pt>
                <c:pt idx="174">
                  <c:v>27.049305005820699</c:v>
                </c:pt>
                <c:pt idx="175">
                  <c:v>16.363753221826201</c:v>
                </c:pt>
                <c:pt idx="176">
                  <c:v>11.5562007192202</c:v>
                </c:pt>
                <c:pt idx="177">
                  <c:v>11.301284694807199</c:v>
                </c:pt>
                <c:pt idx="178">
                  <c:v>13.3134259259259</c:v>
                </c:pt>
                <c:pt idx="179">
                  <c:v>10.314875081752801</c:v>
                </c:pt>
                <c:pt idx="180">
                  <c:v>13.286825657038801</c:v>
                </c:pt>
                <c:pt idx="181">
                  <c:v>10.52716799918</c:v>
                </c:pt>
                <c:pt idx="182">
                  <c:v>11.4919208480565</c:v>
                </c:pt>
                <c:pt idx="183">
                  <c:v>8.3715203497136006</c:v>
                </c:pt>
                <c:pt idx="184">
                  <c:v>11.0604262620789</c:v>
                </c:pt>
                <c:pt idx="185">
                  <c:v>10.0309340040544</c:v>
                </c:pt>
                <c:pt idx="186">
                  <c:v>17.426664612838</c:v>
                </c:pt>
                <c:pt idx="187">
                  <c:v>7.3289485835517301</c:v>
                </c:pt>
                <c:pt idx="188">
                  <c:v>10.302052930372399</c:v>
                </c:pt>
                <c:pt idx="189">
                  <c:v>9.9926023280055603</c:v>
                </c:pt>
                <c:pt idx="190">
                  <c:v>10.5273205382948</c:v>
                </c:pt>
                <c:pt idx="191">
                  <c:v>13.7211685393258</c:v>
                </c:pt>
                <c:pt idx="192">
                  <c:v>7.63663331462251</c:v>
                </c:pt>
                <c:pt idx="193">
                  <c:v>10.2058401835925</c:v>
                </c:pt>
                <c:pt idx="194">
                  <c:v>7.9128828435775702</c:v>
                </c:pt>
                <c:pt idx="195">
                  <c:v>8.7868415883859896</c:v>
                </c:pt>
                <c:pt idx="196">
                  <c:v>9.3973344781530308</c:v>
                </c:pt>
                <c:pt idx="197">
                  <c:v>11.1609727197347</c:v>
                </c:pt>
                <c:pt idx="198">
                  <c:v>8.0238603529752197</c:v>
                </c:pt>
                <c:pt idx="199">
                  <c:v>6.28239708325642</c:v>
                </c:pt>
                <c:pt idx="200">
                  <c:v>5.9075825718323101</c:v>
                </c:pt>
                <c:pt idx="201">
                  <c:v>7.1775277207392199</c:v>
                </c:pt>
                <c:pt idx="202">
                  <c:v>7.1259198091324798</c:v>
                </c:pt>
                <c:pt idx="203">
                  <c:v>8.9376191270860108</c:v>
                </c:pt>
                <c:pt idx="204">
                  <c:v>6.4377925901781801</c:v>
                </c:pt>
                <c:pt idx="205">
                  <c:v>10.173983539765301</c:v>
                </c:pt>
                <c:pt idx="206">
                  <c:v>6.5392940888308297</c:v>
                </c:pt>
                <c:pt idx="207">
                  <c:v>9.2003848367321392</c:v>
                </c:pt>
                <c:pt idx="208">
                  <c:v>4.60972889771599</c:v>
                </c:pt>
                <c:pt idx="209">
                  <c:v>7.7827727826168402</c:v>
                </c:pt>
                <c:pt idx="210">
                  <c:v>11.4469929547212</c:v>
                </c:pt>
                <c:pt idx="211">
                  <c:v>8.9498733774185695</c:v>
                </c:pt>
                <c:pt idx="212">
                  <c:v>4.4830837628865998</c:v>
                </c:pt>
                <c:pt idx="213">
                  <c:v>15.456253300733501</c:v>
                </c:pt>
                <c:pt idx="214">
                  <c:v>23.313319839449498</c:v>
                </c:pt>
                <c:pt idx="215">
                  <c:v>43.662047416746603</c:v>
                </c:pt>
                <c:pt idx="216">
                  <c:v>26.633417222383301</c:v>
                </c:pt>
                <c:pt idx="217">
                  <c:v>29.4863506861575</c:v>
                </c:pt>
                <c:pt idx="218">
                  <c:v>16.5330637487471</c:v>
                </c:pt>
                <c:pt idx="219">
                  <c:v>24.451760929211598</c:v>
                </c:pt>
                <c:pt idx="220">
                  <c:v>36.538119510247498</c:v>
                </c:pt>
                <c:pt idx="221">
                  <c:v>23.937678239395701</c:v>
                </c:pt>
                <c:pt idx="222">
                  <c:v>11.9905595500122</c:v>
                </c:pt>
                <c:pt idx="223">
                  <c:v>16.376026153846201</c:v>
                </c:pt>
                <c:pt idx="224">
                  <c:v>29.989953948297799</c:v>
                </c:pt>
                <c:pt idx="225">
                  <c:v>17.9841714655917</c:v>
                </c:pt>
                <c:pt idx="226">
                  <c:v>12.8155221419307</c:v>
                </c:pt>
                <c:pt idx="227">
                  <c:v>28.0040441003528</c:v>
                </c:pt>
                <c:pt idx="228">
                  <c:v>25.546603968938701</c:v>
                </c:pt>
                <c:pt idx="229">
                  <c:v>13.9657326652659</c:v>
                </c:pt>
                <c:pt idx="230">
                  <c:v>27.140082100591702</c:v>
                </c:pt>
                <c:pt idx="231">
                  <c:v>30.5747587745748</c:v>
                </c:pt>
                <c:pt idx="232">
                  <c:v>27.797671900826401</c:v>
                </c:pt>
                <c:pt idx="233">
                  <c:v>33.580667821267802</c:v>
                </c:pt>
                <c:pt idx="234">
                  <c:v>38.463980713246002</c:v>
                </c:pt>
                <c:pt idx="235">
                  <c:v>36.643738661814098</c:v>
                </c:pt>
                <c:pt idx="236">
                  <c:v>43.253512648582799</c:v>
                </c:pt>
                <c:pt idx="237">
                  <c:v>32.775868602362202</c:v>
                </c:pt>
                <c:pt idx="238">
                  <c:v>21.8831928740858</c:v>
                </c:pt>
                <c:pt idx="239">
                  <c:v>19.566274823830899</c:v>
                </c:pt>
                <c:pt idx="240">
                  <c:v>20.583717038650001</c:v>
                </c:pt>
                <c:pt idx="241">
                  <c:v>21.370879411373</c:v>
                </c:pt>
                <c:pt idx="242">
                  <c:v>13.8343634797588</c:v>
                </c:pt>
                <c:pt idx="243">
                  <c:v>11.393452111838201</c:v>
                </c:pt>
                <c:pt idx="244">
                  <c:v>21.054186368477101</c:v>
                </c:pt>
                <c:pt idx="245">
                  <c:v>34.171366055045901</c:v>
                </c:pt>
                <c:pt idx="246">
                  <c:v>27.214364704363501</c:v>
                </c:pt>
                <c:pt idx="247">
                  <c:v>33.042029944838397</c:v>
                </c:pt>
                <c:pt idx="248">
                  <c:v>26.3536523509811</c:v>
                </c:pt>
                <c:pt idx="249">
                  <c:v>22.341734753146198</c:v>
                </c:pt>
                <c:pt idx="250">
                  <c:v>22.261023702370199</c:v>
                </c:pt>
                <c:pt idx="251">
                  <c:v>11.0265296651655</c:v>
                </c:pt>
                <c:pt idx="252">
                  <c:v>14.801655324389101</c:v>
                </c:pt>
                <c:pt idx="253">
                  <c:v>13.7812998392283</c:v>
                </c:pt>
                <c:pt idx="254">
                  <c:v>12.381363235294099</c:v>
                </c:pt>
                <c:pt idx="255">
                  <c:v>25.2944762492289</c:v>
                </c:pt>
                <c:pt idx="256">
                  <c:v>22.8959634711333</c:v>
                </c:pt>
                <c:pt idx="257">
                  <c:v>24.5289194143053</c:v>
                </c:pt>
                <c:pt idx="258">
                  <c:v>9.2758694329784994</c:v>
                </c:pt>
                <c:pt idx="259">
                  <c:v>23.899458733366998</c:v>
                </c:pt>
                <c:pt idx="260">
                  <c:v>21.3208835680751</c:v>
                </c:pt>
                <c:pt idx="261">
                  <c:v>31.1562015390253</c:v>
                </c:pt>
                <c:pt idx="262">
                  <c:v>35.966345457159299</c:v>
                </c:pt>
                <c:pt idx="263">
                  <c:v>12.7235274888559</c:v>
                </c:pt>
                <c:pt idx="264">
                  <c:v>23.964363043478301</c:v>
                </c:pt>
                <c:pt idx="265">
                  <c:v>22.879354187984202</c:v>
                </c:pt>
                <c:pt idx="266">
                  <c:v>25.973070732316899</c:v>
                </c:pt>
                <c:pt idx="267">
                  <c:v>11.7372484375</c:v>
                </c:pt>
                <c:pt idx="268">
                  <c:v>27.202024287716</c:v>
                </c:pt>
                <c:pt idx="269">
                  <c:v>25.394560090135201</c:v>
                </c:pt>
                <c:pt idx="270">
                  <c:v>16.896902679474199</c:v>
                </c:pt>
                <c:pt idx="271">
                  <c:v>5.85531954612006</c:v>
                </c:pt>
                <c:pt idx="272">
                  <c:v>10.403984643414899</c:v>
                </c:pt>
                <c:pt idx="273">
                  <c:v>17.145618388723701</c:v>
                </c:pt>
                <c:pt idx="274">
                  <c:v>9.3809035426166307</c:v>
                </c:pt>
                <c:pt idx="275">
                  <c:v>18.281967960128199</c:v>
                </c:pt>
                <c:pt idx="276">
                  <c:v>30.399421759747099</c:v>
                </c:pt>
                <c:pt idx="277">
                  <c:v>40.5601616023812</c:v>
                </c:pt>
                <c:pt idx="278">
                  <c:v>27.453515245799601</c:v>
                </c:pt>
                <c:pt idx="279">
                  <c:v>26.286108519752499</c:v>
                </c:pt>
                <c:pt idx="280">
                  <c:v>21.0588637266587</c:v>
                </c:pt>
                <c:pt idx="281">
                  <c:v>26.369881820406199</c:v>
                </c:pt>
                <c:pt idx="282">
                  <c:v>14.863983032412399</c:v>
                </c:pt>
                <c:pt idx="283">
                  <c:v>7.58522323600973</c:v>
                </c:pt>
                <c:pt idx="284">
                  <c:v>29.809975293281202</c:v>
                </c:pt>
                <c:pt idx="285">
                  <c:v>38.3949520648967</c:v>
                </c:pt>
                <c:pt idx="286">
                  <c:v>8.5256671168831204</c:v>
                </c:pt>
                <c:pt idx="287">
                  <c:v>10.4917871828521</c:v>
                </c:pt>
                <c:pt idx="288">
                  <c:v>8.9986496099127997</c:v>
                </c:pt>
                <c:pt idx="289">
                  <c:v>6.6032955385541099</c:v>
                </c:pt>
                <c:pt idx="290">
                  <c:v>6.6301742660837002</c:v>
                </c:pt>
                <c:pt idx="291">
                  <c:v>9.8444873536874802</c:v>
                </c:pt>
                <c:pt idx="292">
                  <c:v>8.4123969027817598</c:v>
                </c:pt>
                <c:pt idx="293">
                  <c:v>9.4190900708422305</c:v>
                </c:pt>
                <c:pt idx="294">
                  <c:v>6.1220599190283398</c:v>
                </c:pt>
                <c:pt idx="295">
                  <c:v>9.5853500053665304</c:v>
                </c:pt>
                <c:pt idx="296">
                  <c:v>6.3169661686628</c:v>
                </c:pt>
                <c:pt idx="297">
                  <c:v>7.6357891769062398</c:v>
                </c:pt>
                <c:pt idx="298">
                  <c:v>7.7876638947140098</c:v>
                </c:pt>
                <c:pt idx="299">
                  <c:v>7.84722106679083</c:v>
                </c:pt>
                <c:pt idx="300">
                  <c:v>6.9424318330071797</c:v>
                </c:pt>
                <c:pt idx="301">
                  <c:v>7.6919294418406503</c:v>
                </c:pt>
                <c:pt idx="302">
                  <c:v>8.8022118617683702</c:v>
                </c:pt>
                <c:pt idx="303">
                  <c:v>9.8239504284772607</c:v>
                </c:pt>
                <c:pt idx="304">
                  <c:v>7.2737971400872503</c:v>
                </c:pt>
                <c:pt idx="305">
                  <c:v>7.9092791772246196</c:v>
                </c:pt>
                <c:pt idx="306">
                  <c:v>12.3189420722604</c:v>
                </c:pt>
                <c:pt idx="307">
                  <c:v>9.5697754878716008</c:v>
                </c:pt>
                <c:pt idx="308">
                  <c:v>8.2192425629290593</c:v>
                </c:pt>
                <c:pt idx="309">
                  <c:v>11.2915694960212</c:v>
                </c:pt>
                <c:pt idx="310">
                  <c:v>12.729089391285299</c:v>
                </c:pt>
                <c:pt idx="311">
                  <c:v>10.586237605666</c:v>
                </c:pt>
                <c:pt idx="312">
                  <c:v>6.8405597928016402</c:v>
                </c:pt>
                <c:pt idx="313">
                  <c:v>11.785764032662501</c:v>
                </c:pt>
                <c:pt idx="314">
                  <c:v>6.3546193073356996</c:v>
                </c:pt>
                <c:pt idx="315">
                  <c:v>10.249040322580701</c:v>
                </c:pt>
                <c:pt idx="316">
                  <c:v>8.6980940118848107</c:v>
                </c:pt>
                <c:pt idx="317">
                  <c:v>10.4655120745995</c:v>
                </c:pt>
                <c:pt idx="318">
                  <c:v>8.4584558811525596</c:v>
                </c:pt>
                <c:pt idx="319">
                  <c:v>9.4999744897959193</c:v>
                </c:pt>
                <c:pt idx="320">
                  <c:v>14.344335781927599</c:v>
                </c:pt>
                <c:pt idx="321">
                  <c:v>7.0767461995249397</c:v>
                </c:pt>
                <c:pt idx="322">
                  <c:v>7.7141772059494498</c:v>
                </c:pt>
                <c:pt idx="323">
                  <c:v>10.888146031746</c:v>
                </c:pt>
                <c:pt idx="324">
                  <c:v>11.798912206631099</c:v>
                </c:pt>
                <c:pt idx="325">
                  <c:v>7.0653292706900004</c:v>
                </c:pt>
                <c:pt idx="326">
                  <c:v>14.261597489014401</c:v>
                </c:pt>
                <c:pt idx="327">
                  <c:v>12.6985288662878</c:v>
                </c:pt>
                <c:pt idx="328">
                  <c:v>9.9918581436077005</c:v>
                </c:pt>
                <c:pt idx="329">
                  <c:v>9.8822067452357096</c:v>
                </c:pt>
                <c:pt idx="330">
                  <c:v>10.3561452187545</c:v>
                </c:pt>
                <c:pt idx="331">
                  <c:v>6.4180806537035604</c:v>
                </c:pt>
                <c:pt idx="332">
                  <c:v>11.686738061127</c:v>
                </c:pt>
                <c:pt idx="333">
                  <c:v>23.109999649675999</c:v>
                </c:pt>
                <c:pt idx="334">
                  <c:v>11.386550892755601</c:v>
                </c:pt>
                <c:pt idx="335">
                  <c:v>11.764040669349701</c:v>
                </c:pt>
                <c:pt idx="336">
                  <c:v>13.5979799858055</c:v>
                </c:pt>
                <c:pt idx="337">
                  <c:v>4.9321471465076696</c:v>
                </c:pt>
                <c:pt idx="338">
                  <c:v>11.767932908051</c:v>
                </c:pt>
                <c:pt idx="339">
                  <c:v>21.377785230769199</c:v>
                </c:pt>
                <c:pt idx="340">
                  <c:v>5.8374448638447101</c:v>
                </c:pt>
                <c:pt idx="341">
                  <c:v>11.4165279122298</c:v>
                </c:pt>
                <c:pt idx="342">
                  <c:v>10.5395630010971</c:v>
                </c:pt>
                <c:pt idx="343">
                  <c:v>12.7519552481692</c:v>
                </c:pt>
                <c:pt idx="344">
                  <c:v>18.931139195231001</c:v>
                </c:pt>
                <c:pt idx="345">
                  <c:v>14.0639950380417</c:v>
                </c:pt>
                <c:pt idx="346">
                  <c:v>18.218860955660801</c:v>
                </c:pt>
                <c:pt idx="347">
                  <c:v>8.5111052931132605</c:v>
                </c:pt>
                <c:pt idx="348">
                  <c:v>10.1993229098091</c:v>
                </c:pt>
                <c:pt idx="349">
                  <c:v>9.7496661945231295</c:v>
                </c:pt>
                <c:pt idx="350">
                  <c:v>26.875511678832101</c:v>
                </c:pt>
                <c:pt idx="351">
                  <c:v>21.810519701660599</c:v>
                </c:pt>
                <c:pt idx="352">
                  <c:v>30.003288049361299</c:v>
                </c:pt>
                <c:pt idx="353">
                  <c:v>17.6290423985463</c:v>
                </c:pt>
                <c:pt idx="354">
                  <c:v>17.414491444866901</c:v>
                </c:pt>
                <c:pt idx="355">
                  <c:v>17.651929339317402</c:v>
                </c:pt>
                <c:pt idx="356">
                  <c:v>18.086410708790599</c:v>
                </c:pt>
                <c:pt idx="357">
                  <c:v>25.608732300884999</c:v>
                </c:pt>
                <c:pt idx="358">
                  <c:v>29.9457823839663</c:v>
                </c:pt>
                <c:pt idx="359">
                  <c:v>35.470367723197398</c:v>
                </c:pt>
                <c:pt idx="360">
                  <c:v>16.8236663717684</c:v>
                </c:pt>
                <c:pt idx="361">
                  <c:v>25.8856205595315</c:v>
                </c:pt>
                <c:pt idx="362">
                  <c:v>20.782708588684599</c:v>
                </c:pt>
                <c:pt idx="363">
                  <c:v>29.588762711864401</c:v>
                </c:pt>
                <c:pt idx="364">
                  <c:v>20.557568658008702</c:v>
                </c:pt>
                <c:pt idx="365">
                  <c:v>15.843949072817701</c:v>
                </c:pt>
                <c:pt idx="366">
                  <c:v>13.741144573002799</c:v>
                </c:pt>
                <c:pt idx="367">
                  <c:v>23.0740722072997</c:v>
                </c:pt>
                <c:pt idx="368">
                  <c:v>28.628627953544299</c:v>
                </c:pt>
                <c:pt idx="369">
                  <c:v>12.551381174475299</c:v>
                </c:pt>
                <c:pt idx="370">
                  <c:v>31.445491400491399</c:v>
                </c:pt>
                <c:pt idx="371">
                  <c:v>14.5051901792674</c:v>
                </c:pt>
                <c:pt idx="372">
                  <c:v>34.402641114123703</c:v>
                </c:pt>
                <c:pt idx="373">
                  <c:v>23.917877574635501</c:v>
                </c:pt>
                <c:pt idx="374">
                  <c:v>12.627541998458801</c:v>
                </c:pt>
                <c:pt idx="375">
                  <c:v>18.593355198572102</c:v>
                </c:pt>
                <c:pt idx="376">
                  <c:v>22.435543524416101</c:v>
                </c:pt>
                <c:pt idx="377">
                  <c:v>26.862589257294498</c:v>
                </c:pt>
                <c:pt idx="378">
                  <c:v>29.429635845896101</c:v>
                </c:pt>
                <c:pt idx="379">
                  <c:v>9.5009082891151593</c:v>
                </c:pt>
                <c:pt idx="380">
                  <c:v>8.6443088018840193</c:v>
                </c:pt>
                <c:pt idx="381">
                  <c:v>7.53704009087265</c:v>
                </c:pt>
                <c:pt idx="382">
                  <c:v>10.6334351095832</c:v>
                </c:pt>
                <c:pt idx="383">
                  <c:v>10.104265059249499</c:v>
                </c:pt>
                <c:pt idx="384">
                  <c:v>11.884480690221899</c:v>
                </c:pt>
                <c:pt idx="385">
                  <c:v>4.2082490686996401</c:v>
                </c:pt>
                <c:pt idx="386">
                  <c:v>3.48660160754849</c:v>
                </c:pt>
                <c:pt idx="387">
                  <c:v>41.116983657935997</c:v>
                </c:pt>
                <c:pt idx="388">
                  <c:v>18.819752167630099</c:v>
                </c:pt>
                <c:pt idx="389">
                  <c:v>22.4457102507141</c:v>
                </c:pt>
                <c:pt idx="390">
                  <c:v>45.907171219065098</c:v>
                </c:pt>
                <c:pt idx="391">
                  <c:v>26.475513815090299</c:v>
                </c:pt>
                <c:pt idx="392">
                  <c:v>19.431941220610302</c:v>
                </c:pt>
                <c:pt idx="393">
                  <c:v>22.1783389026625</c:v>
                </c:pt>
                <c:pt idx="394">
                  <c:v>15.880698603151901</c:v>
                </c:pt>
                <c:pt idx="395">
                  <c:v>39.887333810302501</c:v>
                </c:pt>
                <c:pt idx="396">
                  <c:v>29.1652396057899</c:v>
                </c:pt>
                <c:pt idx="397">
                  <c:v>39.738624076281297</c:v>
                </c:pt>
                <c:pt idx="398">
                  <c:v>20.145235074862601</c:v>
                </c:pt>
                <c:pt idx="399">
                  <c:v>20.775228532485201</c:v>
                </c:pt>
                <c:pt idx="400">
                  <c:v>24.620696269262002</c:v>
                </c:pt>
                <c:pt idx="401">
                  <c:v>20.364868433286802</c:v>
                </c:pt>
                <c:pt idx="402">
                  <c:v>41.071174086223103</c:v>
                </c:pt>
                <c:pt idx="403">
                  <c:v>44.602221489526798</c:v>
                </c:pt>
                <c:pt idx="404">
                  <c:v>34.719940081770702</c:v>
                </c:pt>
                <c:pt idx="405">
                  <c:v>29.526274194904602</c:v>
                </c:pt>
                <c:pt idx="406">
                  <c:v>35.112807028856999</c:v>
                </c:pt>
                <c:pt idx="407">
                  <c:v>51.4428805231531</c:v>
                </c:pt>
                <c:pt idx="408">
                  <c:v>32.870820207020699</c:v>
                </c:pt>
                <c:pt idx="409">
                  <c:v>42.256322408396201</c:v>
                </c:pt>
                <c:pt idx="410">
                  <c:v>24.761833181218901</c:v>
                </c:pt>
                <c:pt idx="411">
                  <c:v>46.711960499490303</c:v>
                </c:pt>
                <c:pt idx="412">
                  <c:v>17.282899125</c:v>
                </c:pt>
                <c:pt idx="413">
                  <c:v>30.777859889927701</c:v>
                </c:pt>
                <c:pt idx="414">
                  <c:v>38.0282683583237</c:v>
                </c:pt>
                <c:pt idx="415">
                  <c:v>16.9781443505338</c:v>
                </c:pt>
                <c:pt idx="416">
                  <c:v>17.8685862813287</c:v>
                </c:pt>
                <c:pt idx="417">
                  <c:v>18.294649793272999</c:v>
                </c:pt>
                <c:pt idx="418">
                  <c:v>17.910895423856001</c:v>
                </c:pt>
                <c:pt idx="419">
                  <c:v>9.6883516094508995</c:v>
                </c:pt>
                <c:pt idx="420">
                  <c:v>11.9280356757654</c:v>
                </c:pt>
                <c:pt idx="421">
                  <c:v>23.428687017543801</c:v>
                </c:pt>
                <c:pt idx="422">
                  <c:v>7.1424783362218296</c:v>
                </c:pt>
                <c:pt idx="423">
                  <c:v>4.8450735873850199</c:v>
                </c:pt>
                <c:pt idx="424">
                  <c:v>9.6289372599231804</c:v>
                </c:pt>
                <c:pt idx="425">
                  <c:v>7.6660399135891399</c:v>
                </c:pt>
                <c:pt idx="426">
                  <c:v>12.999242319641001</c:v>
                </c:pt>
                <c:pt idx="427">
                  <c:v>9.8913524847284204</c:v>
                </c:pt>
                <c:pt idx="428">
                  <c:v>13.083713815789499</c:v>
                </c:pt>
                <c:pt idx="429">
                  <c:v>6.5981090729504697</c:v>
                </c:pt>
                <c:pt idx="430">
                  <c:v>20.025283574610199</c:v>
                </c:pt>
                <c:pt idx="431">
                  <c:v>4.1555732913180501</c:v>
                </c:pt>
                <c:pt idx="432">
                  <c:v>13.274741391471601</c:v>
                </c:pt>
                <c:pt idx="433">
                  <c:v>14.160679051291</c:v>
                </c:pt>
                <c:pt idx="434">
                  <c:v>25.4122721575649</c:v>
                </c:pt>
                <c:pt idx="435">
                  <c:v>11.2769565259117</c:v>
                </c:pt>
                <c:pt idx="436">
                  <c:v>29.120547263681601</c:v>
                </c:pt>
                <c:pt idx="437">
                  <c:v>6.3901766858337696</c:v>
                </c:pt>
                <c:pt idx="438">
                  <c:v>23.2984298875703</c:v>
                </c:pt>
                <c:pt idx="439">
                  <c:v>8.7981615701891602</c:v>
                </c:pt>
                <c:pt idx="440">
                  <c:v>8.4686451224407904</c:v>
                </c:pt>
                <c:pt idx="441">
                  <c:v>7.0998058682058698</c:v>
                </c:pt>
                <c:pt idx="442">
                  <c:v>8.1910002439420992</c:v>
                </c:pt>
                <c:pt idx="443">
                  <c:v>8.9818623843565994</c:v>
                </c:pt>
                <c:pt idx="444">
                  <c:v>8.21878995521433</c:v>
                </c:pt>
                <c:pt idx="445">
                  <c:v>23.5929389700168</c:v>
                </c:pt>
                <c:pt idx="446">
                  <c:v>5.5749296386028702</c:v>
                </c:pt>
                <c:pt idx="447">
                  <c:v>19.6533023289665</c:v>
                </c:pt>
                <c:pt idx="448">
                  <c:v>23.498546549752199</c:v>
                </c:pt>
                <c:pt idx="449">
                  <c:v>7.4578942093541203</c:v>
                </c:pt>
                <c:pt idx="450">
                  <c:v>23.1151501565848</c:v>
                </c:pt>
                <c:pt idx="451">
                  <c:v>23.865500436427102</c:v>
                </c:pt>
                <c:pt idx="452">
                  <c:v>15.6412954068992</c:v>
                </c:pt>
                <c:pt idx="453">
                  <c:v>23.956442226255302</c:v>
                </c:pt>
                <c:pt idx="454">
                  <c:v>15.412598986058301</c:v>
                </c:pt>
                <c:pt idx="455">
                  <c:v>7.8434408686142802</c:v>
                </c:pt>
                <c:pt idx="456">
                  <c:v>12.9994207557812</c:v>
                </c:pt>
                <c:pt idx="457">
                  <c:v>23.040556687417499</c:v>
                </c:pt>
                <c:pt idx="458">
                  <c:v>12.4695523320496</c:v>
                </c:pt>
                <c:pt idx="459">
                  <c:v>22.294257916575699</c:v>
                </c:pt>
                <c:pt idx="460">
                  <c:v>11.602643017680601</c:v>
                </c:pt>
                <c:pt idx="461">
                  <c:v>23.619520034283301</c:v>
                </c:pt>
                <c:pt idx="462">
                  <c:v>6.9986017665130502</c:v>
                </c:pt>
                <c:pt idx="463">
                  <c:v>12.576782521947299</c:v>
                </c:pt>
                <c:pt idx="464">
                  <c:v>15.414436015679</c:v>
                </c:pt>
                <c:pt idx="465">
                  <c:v>24.320426222287502</c:v>
                </c:pt>
                <c:pt idx="466">
                  <c:v>18.857225453172202</c:v>
                </c:pt>
                <c:pt idx="467">
                  <c:v>5.4779145071982303</c:v>
                </c:pt>
                <c:pt idx="468">
                  <c:v>5.4528127276955303</c:v>
                </c:pt>
                <c:pt idx="469">
                  <c:v>5.1963519659624398</c:v>
                </c:pt>
                <c:pt idx="470">
                  <c:v>12.6342554262347</c:v>
                </c:pt>
                <c:pt idx="471">
                  <c:v>9.5696241621200304</c:v>
                </c:pt>
                <c:pt idx="472">
                  <c:v>5.3928369863013703</c:v>
                </c:pt>
                <c:pt idx="473">
                  <c:v>13.261027269941801</c:v>
                </c:pt>
                <c:pt idx="474">
                  <c:v>5.9553856788835304</c:v>
                </c:pt>
                <c:pt idx="475">
                  <c:v>3.2331256406017501</c:v>
                </c:pt>
                <c:pt idx="476">
                  <c:v>12.892662514828</c:v>
                </c:pt>
                <c:pt idx="477">
                  <c:v>10.7852227946493</c:v>
                </c:pt>
                <c:pt idx="478">
                  <c:v>19.948493509183798</c:v>
                </c:pt>
                <c:pt idx="479">
                  <c:v>19.1678445907087</c:v>
                </c:pt>
                <c:pt idx="480">
                  <c:v>10.119957260086601</c:v>
                </c:pt>
                <c:pt idx="481">
                  <c:v>7.6083405661033403</c:v>
                </c:pt>
                <c:pt idx="482">
                  <c:v>14.677822308303501</c:v>
                </c:pt>
                <c:pt idx="483">
                  <c:v>7.4987796585383704</c:v>
                </c:pt>
                <c:pt idx="484">
                  <c:v>11.808686658620401</c:v>
                </c:pt>
                <c:pt idx="485">
                  <c:v>6.4203954211770604</c:v>
                </c:pt>
                <c:pt idx="486">
                  <c:v>10.6097219691831</c:v>
                </c:pt>
                <c:pt idx="487">
                  <c:v>15.673053666732599</c:v>
                </c:pt>
                <c:pt idx="488">
                  <c:v>9.8051024390243899</c:v>
                </c:pt>
                <c:pt idx="489">
                  <c:v>14.3858925737351</c:v>
                </c:pt>
                <c:pt idx="490">
                  <c:v>4.8462521160822201</c:v>
                </c:pt>
                <c:pt idx="491">
                  <c:v>14.799556507379499</c:v>
                </c:pt>
                <c:pt idx="492">
                  <c:v>10.6922463511007</c:v>
                </c:pt>
                <c:pt idx="493">
                  <c:v>13.6688937383427</c:v>
                </c:pt>
                <c:pt idx="494">
                  <c:v>17.194348648452799</c:v>
                </c:pt>
                <c:pt idx="495">
                  <c:v>8.1734288168875793</c:v>
                </c:pt>
                <c:pt idx="496">
                  <c:v>7.9858967420142202</c:v>
                </c:pt>
                <c:pt idx="497">
                  <c:v>12.968761120594399</c:v>
                </c:pt>
                <c:pt idx="498">
                  <c:v>8.7890791003672</c:v>
                </c:pt>
                <c:pt idx="499">
                  <c:v>4.4104872246696001</c:v>
                </c:pt>
                <c:pt idx="500">
                  <c:v>8.3509935433208309</c:v>
                </c:pt>
                <c:pt idx="501">
                  <c:v>8.6851835713234191</c:v>
                </c:pt>
                <c:pt idx="502">
                  <c:v>4.0424882427708901</c:v>
                </c:pt>
                <c:pt idx="503">
                  <c:v>4.3586135531135497</c:v>
                </c:pt>
                <c:pt idx="504">
                  <c:v>13.2448359973903</c:v>
                </c:pt>
                <c:pt idx="505">
                  <c:v>11.376486108142799</c:v>
                </c:pt>
                <c:pt idx="506">
                  <c:v>12.081653597333901</c:v>
                </c:pt>
                <c:pt idx="507">
                  <c:v>8.8441775417299002</c:v>
                </c:pt>
                <c:pt idx="508">
                  <c:v>7.0123535226956299</c:v>
                </c:pt>
                <c:pt idx="509">
                  <c:v>9.9843654831972692</c:v>
                </c:pt>
                <c:pt idx="510">
                  <c:v>8.6739343598055108</c:v>
                </c:pt>
                <c:pt idx="511">
                  <c:v>6.45220766193576</c:v>
                </c:pt>
                <c:pt idx="512">
                  <c:v>5.2270664009111698</c:v>
                </c:pt>
                <c:pt idx="513">
                  <c:v>9.2387516460363504</c:v>
                </c:pt>
                <c:pt idx="514">
                  <c:v>15.4704379562044</c:v>
                </c:pt>
                <c:pt idx="515">
                  <c:v>4.7972895902547101</c:v>
                </c:pt>
                <c:pt idx="516">
                  <c:v>5.6859876741693496</c:v>
                </c:pt>
                <c:pt idx="517">
                  <c:v>12.749021908017401</c:v>
                </c:pt>
                <c:pt idx="518">
                  <c:v>6.2340646015356098</c:v>
                </c:pt>
                <c:pt idx="519">
                  <c:v>14.365286117526299</c:v>
                </c:pt>
                <c:pt idx="520">
                  <c:v>6.7402637942005299</c:v>
                </c:pt>
                <c:pt idx="521">
                  <c:v>14.9398875477596</c:v>
                </c:pt>
                <c:pt idx="522">
                  <c:v>14.4968425064796</c:v>
                </c:pt>
                <c:pt idx="523">
                  <c:v>19.8992156945618</c:v>
                </c:pt>
                <c:pt idx="524">
                  <c:v>7.4884200583627702</c:v>
                </c:pt>
                <c:pt idx="525">
                  <c:v>7.8076172820669303</c:v>
                </c:pt>
                <c:pt idx="526">
                  <c:v>14.3427467333682</c:v>
                </c:pt>
                <c:pt idx="527">
                  <c:v>8.1178513134669306</c:v>
                </c:pt>
                <c:pt idx="528">
                  <c:v>7.1259838596079303</c:v>
                </c:pt>
                <c:pt idx="529">
                  <c:v>13.3365550623462</c:v>
                </c:pt>
                <c:pt idx="530">
                  <c:v>9.7934384397163097</c:v>
                </c:pt>
                <c:pt idx="531">
                  <c:v>6.6219583333333301</c:v>
                </c:pt>
                <c:pt idx="532">
                  <c:v>7.9736816771488499</c:v>
                </c:pt>
                <c:pt idx="533">
                  <c:v>14.5156127264424</c:v>
                </c:pt>
                <c:pt idx="534">
                  <c:v>7.2213240915208603</c:v>
                </c:pt>
                <c:pt idx="535">
                  <c:v>10.852329118497099</c:v>
                </c:pt>
                <c:pt idx="536">
                  <c:v>19.0402227426206</c:v>
                </c:pt>
                <c:pt idx="537">
                  <c:v>11.601636242947199</c:v>
                </c:pt>
                <c:pt idx="538">
                  <c:v>4.9418165075034102</c:v>
                </c:pt>
                <c:pt idx="539">
                  <c:v>12.4272948629665</c:v>
                </c:pt>
                <c:pt idx="540">
                  <c:v>11.2913464772054</c:v>
                </c:pt>
                <c:pt idx="541">
                  <c:v>8.5286618311783897</c:v>
                </c:pt>
                <c:pt idx="542">
                  <c:v>21.486917574609201</c:v>
                </c:pt>
                <c:pt idx="543">
                  <c:v>20.264466583850901</c:v>
                </c:pt>
                <c:pt idx="544">
                  <c:v>5.8351621127939701</c:v>
                </c:pt>
                <c:pt idx="545">
                  <c:v>19.2882927241963</c:v>
                </c:pt>
                <c:pt idx="546">
                  <c:v>22.3635606929784</c:v>
                </c:pt>
                <c:pt idx="547">
                  <c:v>11.7135511058353</c:v>
                </c:pt>
                <c:pt idx="548">
                  <c:v>9.8756391428290602</c:v>
                </c:pt>
                <c:pt idx="549">
                  <c:v>5.36257477126144</c:v>
                </c:pt>
                <c:pt idx="550">
                  <c:v>10.004616250541201</c:v>
                </c:pt>
                <c:pt idx="551">
                  <c:v>6.4051043691371596</c:v>
                </c:pt>
                <c:pt idx="552">
                  <c:v>10.416470112079701</c:v>
                </c:pt>
                <c:pt idx="553">
                  <c:v>26.369794309769201</c:v>
                </c:pt>
                <c:pt idx="554">
                  <c:v>27.5336570576541</c:v>
                </c:pt>
                <c:pt idx="555">
                  <c:v>24.570030335221901</c:v>
                </c:pt>
                <c:pt idx="556">
                  <c:v>25.9642988345453</c:v>
                </c:pt>
                <c:pt idx="557">
                  <c:v>11.929304929123701</c:v>
                </c:pt>
                <c:pt idx="558">
                  <c:v>24.782297358066302</c:v>
                </c:pt>
                <c:pt idx="559">
                  <c:v>24.890861530407498</c:v>
                </c:pt>
                <c:pt idx="560">
                  <c:v>23.222528054043899</c:v>
                </c:pt>
                <c:pt idx="561">
                  <c:v>26.3041381911702</c:v>
                </c:pt>
                <c:pt idx="562">
                  <c:v>26.605559606240099</c:v>
                </c:pt>
                <c:pt idx="563">
                  <c:v>27.522646556539801</c:v>
                </c:pt>
                <c:pt idx="564">
                  <c:v>15.3980813245033</c:v>
                </c:pt>
                <c:pt idx="565">
                  <c:v>20.086272318339098</c:v>
                </c:pt>
                <c:pt idx="566">
                  <c:v>23.353553070222599</c:v>
                </c:pt>
                <c:pt idx="567">
                  <c:v>27.979850334448201</c:v>
                </c:pt>
                <c:pt idx="568">
                  <c:v>21.231272913944402</c:v>
                </c:pt>
                <c:pt idx="569">
                  <c:v>24.288405017195998</c:v>
                </c:pt>
                <c:pt idx="570">
                  <c:v>9.0003419751597704</c:v>
                </c:pt>
                <c:pt idx="571">
                  <c:v>13.0075010351967</c:v>
                </c:pt>
                <c:pt idx="572">
                  <c:v>7.7882668344324903</c:v>
                </c:pt>
                <c:pt idx="573">
                  <c:v>14.7144742582897</c:v>
                </c:pt>
                <c:pt idx="574">
                  <c:v>22.190228410372001</c:v>
                </c:pt>
                <c:pt idx="575">
                  <c:v>6.7614155557517401</c:v>
                </c:pt>
                <c:pt idx="576">
                  <c:v>9.5465999748806798</c:v>
                </c:pt>
                <c:pt idx="577">
                  <c:v>11.0635374486762</c:v>
                </c:pt>
                <c:pt idx="578">
                  <c:v>6.03251766776867</c:v>
                </c:pt>
                <c:pt idx="579">
                  <c:v>5.5489509302934996</c:v>
                </c:pt>
                <c:pt idx="580">
                  <c:v>24.1286347900114</c:v>
                </c:pt>
                <c:pt idx="581">
                  <c:v>9.8331501828386791</c:v>
                </c:pt>
                <c:pt idx="582">
                  <c:v>26.020274915540501</c:v>
                </c:pt>
                <c:pt idx="583">
                  <c:v>7.27150343733474</c:v>
                </c:pt>
                <c:pt idx="584">
                  <c:v>8.3916119863827099</c:v>
                </c:pt>
                <c:pt idx="585">
                  <c:v>4.7842931079517896</c:v>
                </c:pt>
                <c:pt idx="586">
                  <c:v>28.671621114683798</c:v>
                </c:pt>
                <c:pt idx="587">
                  <c:v>10.5034781104942</c:v>
                </c:pt>
                <c:pt idx="588">
                  <c:v>7.4918608174771002</c:v>
                </c:pt>
                <c:pt idx="589">
                  <c:v>13.2140647304187</c:v>
                </c:pt>
                <c:pt idx="590">
                  <c:v>5.8937064625349596</c:v>
                </c:pt>
                <c:pt idx="591">
                  <c:v>17.039016644346699</c:v>
                </c:pt>
                <c:pt idx="592">
                  <c:v>9.4984430260682604</c:v>
                </c:pt>
                <c:pt idx="593">
                  <c:v>21.552385922033501</c:v>
                </c:pt>
                <c:pt idx="594">
                  <c:v>13.8000901133711</c:v>
                </c:pt>
                <c:pt idx="595">
                  <c:v>19.430852059925101</c:v>
                </c:pt>
                <c:pt idx="596">
                  <c:v>5.0762703157349902</c:v>
                </c:pt>
                <c:pt idx="597">
                  <c:v>4.4133080534776399</c:v>
                </c:pt>
                <c:pt idx="598">
                  <c:v>10.1913243213898</c:v>
                </c:pt>
                <c:pt idx="599">
                  <c:v>11.608805956344799</c:v>
                </c:pt>
                <c:pt idx="600">
                  <c:v>19.464742556917699</c:v>
                </c:pt>
                <c:pt idx="601">
                  <c:v>6.3233670520231202</c:v>
                </c:pt>
                <c:pt idx="602">
                  <c:v>23.044043035631699</c:v>
                </c:pt>
                <c:pt idx="603">
                  <c:v>4.1523090028394902</c:v>
                </c:pt>
                <c:pt idx="604">
                  <c:v>14.6186870524482</c:v>
                </c:pt>
                <c:pt idx="605">
                  <c:v>7.7457971551052198</c:v>
                </c:pt>
                <c:pt idx="606">
                  <c:v>9.4489321362556105</c:v>
                </c:pt>
                <c:pt idx="607">
                  <c:v>13.9981589542351</c:v>
                </c:pt>
                <c:pt idx="608">
                  <c:v>18.9853803843605</c:v>
                </c:pt>
                <c:pt idx="609">
                  <c:v>8.8387260143198105</c:v>
                </c:pt>
                <c:pt idx="610">
                  <c:v>19.532475105996401</c:v>
                </c:pt>
                <c:pt idx="611">
                  <c:v>19.148797003525299</c:v>
                </c:pt>
                <c:pt idx="612">
                  <c:v>10.0458509123275</c:v>
                </c:pt>
                <c:pt idx="613">
                  <c:v>18.602186074918599</c:v>
                </c:pt>
                <c:pt idx="614">
                  <c:v>13.691426922500399</c:v>
                </c:pt>
                <c:pt idx="615">
                  <c:v>10.0904228592984</c:v>
                </c:pt>
                <c:pt idx="616">
                  <c:v>19.316523244189</c:v>
                </c:pt>
                <c:pt idx="617">
                  <c:v>23.560441497659902</c:v>
                </c:pt>
                <c:pt idx="618">
                  <c:v>11.682251640551801</c:v>
                </c:pt>
                <c:pt idx="619">
                  <c:v>14.7144742582897</c:v>
                </c:pt>
                <c:pt idx="620">
                  <c:v>6.7614155557517401</c:v>
                </c:pt>
                <c:pt idx="621">
                  <c:v>9.5465999748806798</c:v>
                </c:pt>
                <c:pt idx="622">
                  <c:v>9.8331501828386791</c:v>
                </c:pt>
                <c:pt idx="623">
                  <c:v>7.27150343733474</c:v>
                </c:pt>
                <c:pt idx="624">
                  <c:v>21.552385922033501</c:v>
                </c:pt>
                <c:pt idx="625">
                  <c:v>19.430852059925101</c:v>
                </c:pt>
                <c:pt idx="626">
                  <c:v>11.608805956344799</c:v>
                </c:pt>
                <c:pt idx="627">
                  <c:v>10.0904228592984</c:v>
                </c:pt>
                <c:pt idx="628">
                  <c:v>11.682251640551801</c:v>
                </c:pt>
                <c:pt idx="629">
                  <c:v>7.19203330758834</c:v>
                </c:pt>
                <c:pt idx="630">
                  <c:v>12.0016721710117</c:v>
                </c:pt>
                <c:pt idx="631">
                  <c:v>11.0645352160599</c:v>
                </c:pt>
                <c:pt idx="632">
                  <c:v>21.6903487394958</c:v>
                </c:pt>
                <c:pt idx="633">
                  <c:v>6.5955009454545497</c:v>
                </c:pt>
                <c:pt idx="634">
                  <c:v>21.372139706819599</c:v>
                </c:pt>
                <c:pt idx="635">
                  <c:v>8.7450296326092793</c:v>
                </c:pt>
                <c:pt idx="636">
                  <c:v>17.809638582786999</c:v>
                </c:pt>
                <c:pt idx="637">
                  <c:v>7.4237596247563298</c:v>
                </c:pt>
                <c:pt idx="638">
                  <c:v>9.8035691655801802</c:v>
                </c:pt>
                <c:pt idx="639">
                  <c:v>16.296438048528699</c:v>
                </c:pt>
                <c:pt idx="640">
                  <c:v>8.2758499529633092</c:v>
                </c:pt>
                <c:pt idx="641">
                  <c:v>10.398231077828299</c:v>
                </c:pt>
                <c:pt idx="642">
                  <c:v>14.9803867673801</c:v>
                </c:pt>
                <c:pt idx="643">
                  <c:v>10.137096714325001</c:v>
                </c:pt>
                <c:pt idx="644">
                  <c:v>8.4256240077444406</c:v>
                </c:pt>
                <c:pt idx="645">
                  <c:v>5.4174938186019599</c:v>
                </c:pt>
                <c:pt idx="646">
                  <c:v>10.0836908396947</c:v>
                </c:pt>
                <c:pt idx="647">
                  <c:v>16.756118000829499</c:v>
                </c:pt>
                <c:pt idx="648">
                  <c:v>17.508883201247201</c:v>
                </c:pt>
                <c:pt idx="649">
                  <c:v>6.0617741206840901</c:v>
                </c:pt>
                <c:pt idx="650">
                  <c:v>10.933761187256099</c:v>
                </c:pt>
                <c:pt idx="651">
                  <c:v>10.085673397383699</c:v>
                </c:pt>
                <c:pt idx="652">
                  <c:v>16.397703276446499</c:v>
                </c:pt>
                <c:pt idx="653">
                  <c:v>10.3991443697821</c:v>
                </c:pt>
                <c:pt idx="654">
                  <c:v>33.2412639785938</c:v>
                </c:pt>
                <c:pt idx="655">
                  <c:v>20.931313287326098</c:v>
                </c:pt>
                <c:pt idx="656">
                  <c:v>8.8440419396129801</c:v>
                </c:pt>
                <c:pt idx="657">
                  <c:v>10.401422283779601</c:v>
                </c:pt>
                <c:pt idx="658">
                  <c:v>7.0269893923671196</c:v>
                </c:pt>
                <c:pt idx="659">
                  <c:v>6.59488797468354</c:v>
                </c:pt>
                <c:pt idx="660">
                  <c:v>8.6992196823869108</c:v>
                </c:pt>
                <c:pt idx="661">
                  <c:v>12.0516077117174</c:v>
                </c:pt>
                <c:pt idx="662">
                  <c:v>15.2602871932735</c:v>
                </c:pt>
                <c:pt idx="663">
                  <c:v>8.9706573564445904</c:v>
                </c:pt>
                <c:pt idx="664">
                  <c:v>5.9120995400788399</c:v>
                </c:pt>
                <c:pt idx="665">
                  <c:v>11.316146655549399</c:v>
                </c:pt>
                <c:pt idx="666">
                  <c:v>14.903731302876499</c:v>
                </c:pt>
                <c:pt idx="667">
                  <c:v>9.4934845878136205</c:v>
                </c:pt>
                <c:pt idx="668">
                  <c:v>7.0297741550017001</c:v>
                </c:pt>
                <c:pt idx="669">
                  <c:v>9.1817222825244205</c:v>
                </c:pt>
                <c:pt idx="670">
                  <c:v>19.834993798449599</c:v>
                </c:pt>
                <c:pt idx="671">
                  <c:v>16.128926263086001</c:v>
                </c:pt>
                <c:pt idx="672">
                  <c:v>6.8743253254127703</c:v>
                </c:pt>
                <c:pt idx="673">
                  <c:v>9.5630530661162503</c:v>
                </c:pt>
                <c:pt idx="674">
                  <c:v>11.967483751087199</c:v>
                </c:pt>
                <c:pt idx="675">
                  <c:v>9.8783474420316502</c:v>
                </c:pt>
                <c:pt idx="676">
                  <c:v>8.5294832959869602</c:v>
                </c:pt>
                <c:pt idx="677">
                  <c:v>11.8881169607285</c:v>
                </c:pt>
                <c:pt idx="678">
                  <c:v>8.0143964190795902</c:v>
                </c:pt>
                <c:pt idx="679">
                  <c:v>12.3544361482039</c:v>
                </c:pt>
                <c:pt idx="680">
                  <c:v>18.797616717858698</c:v>
                </c:pt>
                <c:pt idx="681">
                  <c:v>17.163419715884601</c:v>
                </c:pt>
                <c:pt idx="682">
                  <c:v>20.9849147819568</c:v>
                </c:pt>
                <c:pt idx="683">
                  <c:v>9.8938496071829505</c:v>
                </c:pt>
                <c:pt idx="684">
                  <c:v>4.7355809484019202</c:v>
                </c:pt>
                <c:pt idx="685">
                  <c:v>10.112040055248601</c:v>
                </c:pt>
                <c:pt idx="686">
                  <c:v>7.8269738509504201</c:v>
                </c:pt>
                <c:pt idx="687">
                  <c:v>15.0169135729136</c:v>
                </c:pt>
                <c:pt idx="688">
                  <c:v>6.8879484183842203</c:v>
                </c:pt>
                <c:pt idx="689">
                  <c:v>14.155757749469201</c:v>
                </c:pt>
                <c:pt idx="690">
                  <c:v>9.5519843576306194</c:v>
                </c:pt>
                <c:pt idx="691">
                  <c:v>15.9280948444638</c:v>
                </c:pt>
                <c:pt idx="692">
                  <c:v>6.77484894546836</c:v>
                </c:pt>
                <c:pt idx="693">
                  <c:v>8.0759111777478996</c:v>
                </c:pt>
                <c:pt idx="694">
                  <c:v>16.866194387229701</c:v>
                </c:pt>
                <c:pt idx="695">
                  <c:v>9.2765843777324406</c:v>
                </c:pt>
                <c:pt idx="696">
                  <c:v>9.1516776553002899</c:v>
                </c:pt>
                <c:pt idx="697">
                  <c:v>21.098593170007401</c:v>
                </c:pt>
                <c:pt idx="698">
                  <c:v>22.983931892368801</c:v>
                </c:pt>
                <c:pt idx="699">
                  <c:v>22.252590322884299</c:v>
                </c:pt>
                <c:pt idx="700">
                  <c:v>39.801525278714003</c:v>
                </c:pt>
                <c:pt idx="701">
                  <c:v>21.277674322806099</c:v>
                </c:pt>
                <c:pt idx="702">
                  <c:v>37.758998312065401</c:v>
                </c:pt>
                <c:pt idx="703">
                  <c:v>27.5540912121212</c:v>
                </c:pt>
                <c:pt idx="704">
                  <c:v>14.42773961126</c:v>
                </c:pt>
                <c:pt idx="705">
                  <c:v>29.9347773324427</c:v>
                </c:pt>
                <c:pt idx="706">
                  <c:v>33.249147139197298</c:v>
                </c:pt>
                <c:pt idx="707">
                  <c:v>25.776182298890401</c:v>
                </c:pt>
                <c:pt idx="708">
                  <c:v>29.473176209603299</c:v>
                </c:pt>
                <c:pt idx="709">
                  <c:v>20.218299479166699</c:v>
                </c:pt>
                <c:pt idx="710">
                  <c:v>31.667730759651299</c:v>
                </c:pt>
                <c:pt idx="711">
                  <c:v>23.158014529281001</c:v>
                </c:pt>
                <c:pt idx="712">
                  <c:v>28.5060191404012</c:v>
                </c:pt>
                <c:pt idx="713">
                  <c:v>20.615963218857999</c:v>
                </c:pt>
                <c:pt idx="714">
                  <c:v>33.818627300368099</c:v>
                </c:pt>
                <c:pt idx="715">
                  <c:v>23.428687017543801</c:v>
                </c:pt>
                <c:pt idx="716">
                  <c:v>20.025283574610199</c:v>
                </c:pt>
                <c:pt idx="717">
                  <c:v>25.4122721575649</c:v>
                </c:pt>
                <c:pt idx="718">
                  <c:v>29.120547263681601</c:v>
                </c:pt>
                <c:pt idx="719">
                  <c:v>23.2984298875703</c:v>
                </c:pt>
                <c:pt idx="720">
                  <c:v>23.5929389700168</c:v>
                </c:pt>
                <c:pt idx="721">
                  <c:v>19.6533023289665</c:v>
                </c:pt>
                <c:pt idx="722">
                  <c:v>23.498546549752199</c:v>
                </c:pt>
                <c:pt idx="723">
                  <c:v>23.1151501565848</c:v>
                </c:pt>
                <c:pt idx="724">
                  <c:v>23.865500436427102</c:v>
                </c:pt>
                <c:pt idx="725">
                  <c:v>23.956442226255302</c:v>
                </c:pt>
                <c:pt idx="726">
                  <c:v>23.040556687417499</c:v>
                </c:pt>
                <c:pt idx="727">
                  <c:v>22.294257916575699</c:v>
                </c:pt>
                <c:pt idx="728">
                  <c:v>23.619520034283301</c:v>
                </c:pt>
                <c:pt idx="729">
                  <c:v>24.320426222287502</c:v>
                </c:pt>
                <c:pt idx="730">
                  <c:v>18.857225453172202</c:v>
                </c:pt>
                <c:pt idx="731">
                  <c:v>9.4366026752538996</c:v>
                </c:pt>
                <c:pt idx="732">
                  <c:v>9.8810685351098897</c:v>
                </c:pt>
                <c:pt idx="733">
                  <c:v>25.635232044503201</c:v>
                </c:pt>
                <c:pt idx="734">
                  <c:v>16.341413842653601</c:v>
                </c:pt>
                <c:pt idx="735">
                  <c:v>32.047930258033098</c:v>
                </c:pt>
                <c:pt idx="736">
                  <c:v>10.629120359954999</c:v>
                </c:pt>
                <c:pt idx="737">
                  <c:v>9.4322401525709605</c:v>
                </c:pt>
                <c:pt idx="738">
                  <c:v>8.0608417250437903</c:v>
                </c:pt>
                <c:pt idx="739">
                  <c:v>17.453649338006201</c:v>
                </c:pt>
                <c:pt idx="740">
                  <c:v>5.7217403130613302</c:v>
                </c:pt>
                <c:pt idx="741">
                  <c:v>10.860151005993099</c:v>
                </c:pt>
                <c:pt idx="742">
                  <c:v>9.0722406945599001</c:v>
                </c:pt>
                <c:pt idx="743">
                  <c:v>11.8562415192809</c:v>
                </c:pt>
                <c:pt idx="744">
                  <c:v>29.6341978136387</c:v>
                </c:pt>
                <c:pt idx="745">
                  <c:v>9.7979538199895302</c:v>
                </c:pt>
                <c:pt idx="746">
                  <c:v>16.768816773214901</c:v>
                </c:pt>
                <c:pt idx="747">
                  <c:v>10.578316190814</c:v>
                </c:pt>
                <c:pt idx="748">
                  <c:v>8.1659648839555992</c:v>
                </c:pt>
                <c:pt idx="749">
                  <c:v>32.971311204841399</c:v>
                </c:pt>
                <c:pt idx="750">
                  <c:v>9.8612657708950096</c:v>
                </c:pt>
                <c:pt idx="751">
                  <c:v>22.190228410372001</c:v>
                </c:pt>
                <c:pt idx="752">
                  <c:v>24.1286347900114</c:v>
                </c:pt>
                <c:pt idx="753">
                  <c:v>26.020274915540501</c:v>
                </c:pt>
                <c:pt idx="754">
                  <c:v>28.671621114683798</c:v>
                </c:pt>
                <c:pt idx="755">
                  <c:v>17.039016644346699</c:v>
                </c:pt>
                <c:pt idx="756">
                  <c:v>19.464742556917699</c:v>
                </c:pt>
                <c:pt idx="757">
                  <c:v>23.044043035631699</c:v>
                </c:pt>
                <c:pt idx="758">
                  <c:v>14.6186870524482</c:v>
                </c:pt>
                <c:pt idx="759">
                  <c:v>13.9981589542351</c:v>
                </c:pt>
                <c:pt idx="760">
                  <c:v>18.9853803843605</c:v>
                </c:pt>
                <c:pt idx="761">
                  <c:v>19.532475105996401</c:v>
                </c:pt>
                <c:pt idx="762">
                  <c:v>19.148797003525299</c:v>
                </c:pt>
                <c:pt idx="763">
                  <c:v>18.602186074918599</c:v>
                </c:pt>
                <c:pt idx="764">
                  <c:v>13.691426922500399</c:v>
                </c:pt>
                <c:pt idx="765">
                  <c:v>19.316523244189</c:v>
                </c:pt>
                <c:pt idx="766">
                  <c:v>23.560441497659902</c:v>
                </c:pt>
                <c:pt idx="767">
                  <c:v>23.8990796146606</c:v>
                </c:pt>
                <c:pt idx="768">
                  <c:v>26.932922219098501</c:v>
                </c:pt>
                <c:pt idx="769">
                  <c:v>25.927917477713301</c:v>
                </c:pt>
                <c:pt idx="770">
                  <c:v>40.907900132150203</c:v>
                </c:pt>
                <c:pt idx="771">
                  <c:v>32.563297849462302</c:v>
                </c:pt>
                <c:pt idx="772">
                  <c:v>33.9075558216297</c:v>
                </c:pt>
                <c:pt idx="773">
                  <c:v>26.1183810777217</c:v>
                </c:pt>
                <c:pt idx="774">
                  <c:v>19.791333212691502</c:v>
                </c:pt>
                <c:pt idx="775">
                  <c:v>33.120560965082603</c:v>
                </c:pt>
                <c:pt idx="776">
                  <c:v>25.029448125937002</c:v>
                </c:pt>
                <c:pt idx="777">
                  <c:v>24.989151757188498</c:v>
                </c:pt>
                <c:pt idx="778">
                  <c:v>21.847681108127901</c:v>
                </c:pt>
                <c:pt idx="779">
                  <c:v>26.1556334732085</c:v>
                </c:pt>
                <c:pt idx="780">
                  <c:v>26.7997150127227</c:v>
                </c:pt>
                <c:pt idx="781">
                  <c:v>27.713800178677801</c:v>
                </c:pt>
                <c:pt idx="782">
                  <c:v>16.578968385592098</c:v>
                </c:pt>
                <c:pt idx="783">
                  <c:v>24.567094914081402</c:v>
                </c:pt>
                <c:pt idx="784">
                  <c:v>23.809336686293801</c:v>
                </c:pt>
                <c:pt idx="785">
                  <c:v>19.012115981735199</c:v>
                </c:pt>
                <c:pt idx="786">
                  <c:v>16.540596179183101</c:v>
                </c:pt>
                <c:pt idx="787">
                  <c:v>18.425644136131801</c:v>
                </c:pt>
                <c:pt idx="788">
                  <c:v>26.5979681312465</c:v>
                </c:pt>
                <c:pt idx="789">
                  <c:v>33.849775068899703</c:v>
                </c:pt>
                <c:pt idx="790">
                  <c:v>20.573810747663501</c:v>
                </c:pt>
                <c:pt idx="791">
                  <c:v>25.204900908644401</c:v>
                </c:pt>
                <c:pt idx="792">
                  <c:v>18.199102972856501</c:v>
                </c:pt>
                <c:pt idx="793">
                  <c:v>9.5696241621200304</c:v>
                </c:pt>
                <c:pt idx="794">
                  <c:v>12.892662514828</c:v>
                </c:pt>
                <c:pt idx="795">
                  <c:v>19.948493509183798</c:v>
                </c:pt>
                <c:pt idx="796">
                  <c:v>19.1678445907087</c:v>
                </c:pt>
                <c:pt idx="797">
                  <c:v>7.6083405661033403</c:v>
                </c:pt>
                <c:pt idx="798">
                  <c:v>6.4203954211770604</c:v>
                </c:pt>
                <c:pt idx="799">
                  <c:v>13.6688937383427</c:v>
                </c:pt>
                <c:pt idx="800">
                  <c:v>17.194348648452799</c:v>
                </c:pt>
                <c:pt idx="801">
                  <c:v>8.1734288168875793</c:v>
                </c:pt>
                <c:pt idx="802">
                  <c:v>7.9858967420142202</c:v>
                </c:pt>
                <c:pt idx="803">
                  <c:v>8.3509935433208309</c:v>
                </c:pt>
                <c:pt idx="804">
                  <c:v>8.8441775417299002</c:v>
                </c:pt>
                <c:pt idx="805">
                  <c:v>9.9843654831972692</c:v>
                </c:pt>
                <c:pt idx="806">
                  <c:v>8.6739343598055108</c:v>
                </c:pt>
                <c:pt idx="807">
                  <c:v>6.45220766193576</c:v>
                </c:pt>
                <c:pt idx="808">
                  <c:v>9.2387516460363504</c:v>
                </c:pt>
                <c:pt idx="809">
                  <c:v>12.749021908017401</c:v>
                </c:pt>
                <c:pt idx="810">
                  <c:v>13.7489840253184</c:v>
                </c:pt>
                <c:pt idx="811">
                  <c:v>7.96822722992062</c:v>
                </c:pt>
                <c:pt idx="812">
                  <c:v>11.106912811979999</c:v>
                </c:pt>
                <c:pt idx="813">
                  <c:v>11.040116745114799</c:v>
                </c:pt>
                <c:pt idx="814">
                  <c:v>7.0529180839169099</c:v>
                </c:pt>
                <c:pt idx="815">
                  <c:v>6.02378195260279</c:v>
                </c:pt>
                <c:pt idx="816">
                  <c:v>14.7594494169096</c:v>
                </c:pt>
                <c:pt idx="817">
                  <c:v>11.5341115534401</c:v>
                </c:pt>
                <c:pt idx="818">
                  <c:v>12.9154295532646</c:v>
                </c:pt>
                <c:pt idx="819">
                  <c:v>11.657355325783699</c:v>
                </c:pt>
                <c:pt idx="820">
                  <c:v>11.415595075400599</c:v>
                </c:pt>
                <c:pt idx="821">
                  <c:v>11.4326241987179</c:v>
                </c:pt>
                <c:pt idx="822">
                  <c:v>12.4454167335652</c:v>
                </c:pt>
                <c:pt idx="823">
                  <c:v>8.9770437033469808</c:v>
                </c:pt>
                <c:pt idx="824">
                  <c:v>13.462127211322001</c:v>
                </c:pt>
                <c:pt idx="825">
                  <c:v>13.9159537469424</c:v>
                </c:pt>
                <c:pt idx="826">
                  <c:v>16.3684396396396</c:v>
                </c:pt>
                <c:pt idx="827">
                  <c:v>7.2981745302713996</c:v>
                </c:pt>
                <c:pt idx="828">
                  <c:v>13.768490917347901</c:v>
                </c:pt>
                <c:pt idx="829">
                  <c:v>7.1918309212573899</c:v>
                </c:pt>
                <c:pt idx="830">
                  <c:v>15.9357070893497</c:v>
                </c:pt>
                <c:pt idx="831">
                  <c:v>11.649806530170499</c:v>
                </c:pt>
                <c:pt idx="832">
                  <c:v>9.5445256920018409</c:v>
                </c:pt>
                <c:pt idx="833">
                  <c:v>12.169507183907999</c:v>
                </c:pt>
                <c:pt idx="834">
                  <c:v>19.376798028195001</c:v>
                </c:pt>
                <c:pt idx="835">
                  <c:v>8.0783292691993207</c:v>
                </c:pt>
                <c:pt idx="836">
                  <c:v>14.746720538720499</c:v>
                </c:pt>
                <c:pt idx="837">
                  <c:v>13.341714106215401</c:v>
                </c:pt>
                <c:pt idx="838">
                  <c:v>8.3943426204819307</c:v>
                </c:pt>
                <c:pt idx="839">
                  <c:v>12.3435135094901</c:v>
                </c:pt>
                <c:pt idx="840">
                  <c:v>4.9124794807370202</c:v>
                </c:pt>
                <c:pt idx="841">
                  <c:v>8.6726932938855992</c:v>
                </c:pt>
                <c:pt idx="842">
                  <c:v>8.4672212961033502</c:v>
                </c:pt>
                <c:pt idx="843">
                  <c:v>7.1896350748227897</c:v>
                </c:pt>
                <c:pt idx="844">
                  <c:v>8.59836590769231</c:v>
                </c:pt>
                <c:pt idx="845">
                  <c:v>10.577814419119999</c:v>
                </c:pt>
                <c:pt idx="846">
                  <c:v>14.274407481067801</c:v>
                </c:pt>
                <c:pt idx="847">
                  <c:v>9.86191034980639</c:v>
                </c:pt>
                <c:pt idx="848">
                  <c:v>4.7499842303046602</c:v>
                </c:pt>
                <c:pt idx="849">
                  <c:v>9.0077459606463002</c:v>
                </c:pt>
                <c:pt idx="850">
                  <c:v>10.6319104787034</c:v>
                </c:pt>
                <c:pt idx="851">
                  <c:v>10.6412227173365</c:v>
                </c:pt>
                <c:pt idx="852">
                  <c:v>10.2315731736527</c:v>
                </c:pt>
                <c:pt idx="853">
                  <c:v>14.2393242820586</c:v>
                </c:pt>
                <c:pt idx="854">
                  <c:v>9.4801123426639098</c:v>
                </c:pt>
                <c:pt idx="855">
                  <c:v>13.6444506703334</c:v>
                </c:pt>
                <c:pt idx="856">
                  <c:v>15.578361922464101</c:v>
                </c:pt>
                <c:pt idx="857">
                  <c:v>7.3233427134098399</c:v>
                </c:pt>
                <c:pt idx="858">
                  <c:v>6.5877680684507602</c:v>
                </c:pt>
                <c:pt idx="859">
                  <c:v>9.6883516094508995</c:v>
                </c:pt>
                <c:pt idx="860">
                  <c:v>9.6289372599231804</c:v>
                </c:pt>
                <c:pt idx="861">
                  <c:v>7.6660399135891399</c:v>
                </c:pt>
                <c:pt idx="862">
                  <c:v>12.999242319641001</c:v>
                </c:pt>
                <c:pt idx="863">
                  <c:v>9.8913524847284204</c:v>
                </c:pt>
                <c:pt idx="864">
                  <c:v>13.083713815789499</c:v>
                </c:pt>
                <c:pt idx="865">
                  <c:v>11.2769565259117</c:v>
                </c:pt>
                <c:pt idx="866">
                  <c:v>6.3901766858337696</c:v>
                </c:pt>
                <c:pt idx="867">
                  <c:v>8.7981615701891602</c:v>
                </c:pt>
                <c:pt idx="868">
                  <c:v>8.1910002439420992</c:v>
                </c:pt>
                <c:pt idx="869">
                  <c:v>8.9818623843565994</c:v>
                </c:pt>
                <c:pt idx="870">
                  <c:v>8.21878995521433</c:v>
                </c:pt>
                <c:pt idx="871">
                  <c:v>7.4578942093541203</c:v>
                </c:pt>
                <c:pt idx="872">
                  <c:v>7.8434408686142802</c:v>
                </c:pt>
                <c:pt idx="873">
                  <c:v>12.9994207557812</c:v>
                </c:pt>
                <c:pt idx="874">
                  <c:v>11.602643017680601</c:v>
                </c:pt>
                <c:pt idx="875">
                  <c:v>6.9986017665130502</c:v>
                </c:pt>
                <c:pt idx="876">
                  <c:v>7.7882668344324903</c:v>
                </c:pt>
                <c:pt idx="877">
                  <c:v>6.03251766776867</c:v>
                </c:pt>
                <c:pt idx="878">
                  <c:v>5.5489509302934996</c:v>
                </c:pt>
                <c:pt idx="879">
                  <c:v>8.3916119863827099</c:v>
                </c:pt>
                <c:pt idx="880">
                  <c:v>4.7842931079517896</c:v>
                </c:pt>
                <c:pt idx="881">
                  <c:v>7.4918608174771002</c:v>
                </c:pt>
                <c:pt idx="882">
                  <c:v>5.8937064625349596</c:v>
                </c:pt>
                <c:pt idx="883">
                  <c:v>5.0762703157349902</c:v>
                </c:pt>
                <c:pt idx="884">
                  <c:v>4.4133080534776399</c:v>
                </c:pt>
                <c:pt idx="885">
                  <c:v>6.3233670520231202</c:v>
                </c:pt>
                <c:pt idx="886">
                  <c:v>4.1523090028394902</c:v>
                </c:pt>
                <c:pt idx="887">
                  <c:v>8.8387260143198105</c:v>
                </c:pt>
                <c:pt idx="888">
                  <c:v>10.0458509123275</c:v>
                </c:pt>
                <c:pt idx="889">
                  <c:v>15.797294540904099</c:v>
                </c:pt>
                <c:pt idx="890">
                  <c:v>12.2414273164263</c:v>
                </c:pt>
                <c:pt idx="891">
                  <c:v>11.9953825733418</c:v>
                </c:pt>
                <c:pt idx="892">
                  <c:v>7.7386789137380196</c:v>
                </c:pt>
                <c:pt idx="893">
                  <c:v>9.31186240048069</c:v>
                </c:pt>
                <c:pt idx="894">
                  <c:v>12.421790197461201</c:v>
                </c:pt>
                <c:pt idx="895">
                  <c:v>9.7633919561621205</c:v>
                </c:pt>
                <c:pt idx="896">
                  <c:v>11.995087844408401</c:v>
                </c:pt>
                <c:pt idx="897">
                  <c:v>10.2182264931993</c:v>
                </c:pt>
                <c:pt idx="898">
                  <c:v>12.732703236105101</c:v>
                </c:pt>
                <c:pt idx="899">
                  <c:v>12.429464735945499</c:v>
                </c:pt>
                <c:pt idx="900">
                  <c:v>11.723876551784</c:v>
                </c:pt>
                <c:pt idx="901">
                  <c:v>29.340588919288599</c:v>
                </c:pt>
                <c:pt idx="902">
                  <c:v>9.6143986537973092</c:v>
                </c:pt>
                <c:pt idx="903">
                  <c:v>11.136043947827501</c:v>
                </c:pt>
                <c:pt idx="904">
                  <c:v>9.3351579291553097</c:v>
                </c:pt>
                <c:pt idx="905">
                  <c:v>12.6127873845266</c:v>
                </c:pt>
                <c:pt idx="906">
                  <c:v>14.182245387639901</c:v>
                </c:pt>
                <c:pt idx="907">
                  <c:v>11.550556419640101</c:v>
                </c:pt>
                <c:pt idx="908">
                  <c:v>9.7768814127861106</c:v>
                </c:pt>
                <c:pt idx="909">
                  <c:v>12.856066958424501</c:v>
                </c:pt>
                <c:pt idx="910">
                  <c:v>13.2202464961068</c:v>
                </c:pt>
                <c:pt idx="911">
                  <c:v>9.0178828386885801</c:v>
                </c:pt>
                <c:pt idx="912">
                  <c:v>9.6796581417934604</c:v>
                </c:pt>
                <c:pt idx="913">
                  <c:v>13.871790888030899</c:v>
                </c:pt>
                <c:pt idx="914">
                  <c:v>16.675842089552201</c:v>
                </c:pt>
                <c:pt idx="915">
                  <c:v>7.52542555293343</c:v>
                </c:pt>
                <c:pt idx="916">
                  <c:v>21.377242151956299</c:v>
                </c:pt>
                <c:pt idx="917">
                  <c:v>31.2848974449651</c:v>
                </c:pt>
                <c:pt idx="918">
                  <c:v>24.687529249095899</c:v>
                </c:pt>
                <c:pt idx="919">
                  <c:v>35.077465507934797</c:v>
                </c:pt>
                <c:pt idx="920">
                  <c:v>25.2505574041949</c:v>
                </c:pt>
                <c:pt idx="921">
                  <c:v>8.4661562649205404</c:v>
                </c:pt>
                <c:pt idx="922">
                  <c:v>44.852942602700402</c:v>
                </c:pt>
                <c:pt idx="923">
                  <c:v>34.9197317308724</c:v>
                </c:pt>
                <c:pt idx="924">
                  <c:v>8.6831789971228908</c:v>
                </c:pt>
                <c:pt idx="925">
                  <c:v>8.3635763072444291</c:v>
                </c:pt>
                <c:pt idx="926">
                  <c:v>11.241814074655601</c:v>
                </c:pt>
                <c:pt idx="927">
                  <c:v>11.5375710983931</c:v>
                </c:pt>
                <c:pt idx="928">
                  <c:v>27.441735204114899</c:v>
                </c:pt>
                <c:pt idx="929">
                  <c:v>37.008871769383703</c:v>
                </c:pt>
                <c:pt idx="930">
                  <c:v>12.1776201264855</c:v>
                </c:pt>
                <c:pt idx="931">
                  <c:v>15.8570564586472</c:v>
                </c:pt>
                <c:pt idx="932">
                  <c:v>20.082857423024102</c:v>
                </c:pt>
                <c:pt idx="933">
                  <c:v>8.9199580981328701</c:v>
                </c:pt>
                <c:pt idx="934">
                  <c:v>22.3029470784399</c:v>
                </c:pt>
                <c:pt idx="935">
                  <c:v>33.485884599418902</c:v>
                </c:pt>
                <c:pt idx="936">
                  <c:v>21.2968070051867</c:v>
                </c:pt>
                <c:pt idx="937">
                  <c:v>8.1598026969481907</c:v>
                </c:pt>
                <c:pt idx="938">
                  <c:v>27.283229594017101</c:v>
                </c:pt>
                <c:pt idx="939">
                  <c:v>18.1098190427699</c:v>
                </c:pt>
                <c:pt idx="940">
                  <c:v>31.2052252207063</c:v>
                </c:pt>
                <c:pt idx="941">
                  <c:v>24.325814417634799</c:v>
                </c:pt>
                <c:pt idx="942">
                  <c:v>11.0959866732784</c:v>
                </c:pt>
                <c:pt idx="943">
                  <c:v>59.847815844448</c:v>
                </c:pt>
                <c:pt idx="944">
                  <c:v>12.189788644098201</c:v>
                </c:pt>
                <c:pt idx="945">
                  <c:v>25.163652487599599</c:v>
                </c:pt>
                <c:pt idx="946">
                  <c:v>26.0404225640027</c:v>
                </c:pt>
                <c:pt idx="947">
                  <c:v>9.7258496124031009</c:v>
                </c:pt>
                <c:pt idx="948">
                  <c:v>11.8749099962278</c:v>
                </c:pt>
                <c:pt idx="949">
                  <c:v>10.6997669162311</c:v>
                </c:pt>
                <c:pt idx="950">
                  <c:v>30.760104778249499</c:v>
                </c:pt>
                <c:pt idx="951">
                  <c:v>12.362805203469</c:v>
                </c:pt>
                <c:pt idx="952">
                  <c:v>26.388174708610102</c:v>
                </c:pt>
                <c:pt idx="953">
                  <c:v>41.690171285821997</c:v>
                </c:pt>
                <c:pt idx="954">
                  <c:v>18.7966815010079</c:v>
                </c:pt>
                <c:pt idx="955">
                  <c:v>20.403022426470599</c:v>
                </c:pt>
                <c:pt idx="956">
                  <c:v>20.560651973178</c:v>
                </c:pt>
                <c:pt idx="957">
                  <c:v>40.610892771946503</c:v>
                </c:pt>
                <c:pt idx="958">
                  <c:v>25.908238733705801</c:v>
                </c:pt>
                <c:pt idx="959">
                  <c:v>18.8017369737391</c:v>
                </c:pt>
                <c:pt idx="960">
                  <c:v>21.231701183683899</c:v>
                </c:pt>
                <c:pt idx="961">
                  <c:v>34.539293899204203</c:v>
                </c:pt>
                <c:pt idx="962">
                  <c:v>21.643948362021099</c:v>
                </c:pt>
                <c:pt idx="963">
                  <c:v>23.937324304211899</c:v>
                </c:pt>
                <c:pt idx="964">
                  <c:v>13.2934660291179</c:v>
                </c:pt>
                <c:pt idx="965">
                  <c:v>10.8094476383139</c:v>
                </c:pt>
                <c:pt idx="966">
                  <c:v>10.893457898019699</c:v>
                </c:pt>
                <c:pt idx="967">
                  <c:v>27.793603511006001</c:v>
                </c:pt>
                <c:pt idx="968">
                  <c:v>59.284114103564903</c:v>
                </c:pt>
                <c:pt idx="969">
                  <c:v>24.479996420047701</c:v>
                </c:pt>
                <c:pt idx="970">
                  <c:v>10.7061887156644</c:v>
                </c:pt>
                <c:pt idx="971">
                  <c:v>9.1663936531571402</c:v>
                </c:pt>
                <c:pt idx="972">
                  <c:v>28.077500704820999</c:v>
                </c:pt>
                <c:pt idx="973">
                  <c:v>23.498666169599399</c:v>
                </c:pt>
                <c:pt idx="974">
                  <c:v>46.006573385924902</c:v>
                </c:pt>
                <c:pt idx="975">
                  <c:v>13.3137752871177</c:v>
                </c:pt>
                <c:pt idx="976">
                  <c:v>11.588070979279699</c:v>
                </c:pt>
                <c:pt idx="977">
                  <c:v>53.283683444511801</c:v>
                </c:pt>
                <c:pt idx="978">
                  <c:v>47.961409757705603</c:v>
                </c:pt>
                <c:pt idx="979">
                  <c:v>31.8473954570334</c:v>
                </c:pt>
                <c:pt idx="980">
                  <c:v>10.373052463122701</c:v>
                </c:pt>
                <c:pt idx="981">
                  <c:v>9.58162803579037</c:v>
                </c:pt>
                <c:pt idx="982">
                  <c:v>8.5890009944311796</c:v>
                </c:pt>
                <c:pt idx="983">
                  <c:v>11.953822690467399</c:v>
                </c:pt>
                <c:pt idx="984">
                  <c:v>11.966125509741699</c:v>
                </c:pt>
                <c:pt idx="985">
                  <c:v>11.4477216660833</c:v>
                </c:pt>
                <c:pt idx="986">
                  <c:v>28.365093216977399</c:v>
                </c:pt>
                <c:pt idx="987">
                  <c:v>21.378709127227999</c:v>
                </c:pt>
                <c:pt idx="988">
                  <c:v>13.7275876606684</c:v>
                </c:pt>
                <c:pt idx="989">
                  <c:v>21.911384031487199</c:v>
                </c:pt>
                <c:pt idx="990">
                  <c:v>9.2269653098054896</c:v>
                </c:pt>
                <c:pt idx="991">
                  <c:v>12.045118471565001</c:v>
                </c:pt>
                <c:pt idx="992">
                  <c:v>7.9057388331311396</c:v>
                </c:pt>
                <c:pt idx="993">
                  <c:v>15.481826671943001</c:v>
                </c:pt>
                <c:pt idx="994">
                  <c:v>6.9113037237362196</c:v>
                </c:pt>
                <c:pt idx="995">
                  <c:v>13.2643328519856</c:v>
                </c:pt>
                <c:pt idx="996">
                  <c:v>7.7058412230613396</c:v>
                </c:pt>
                <c:pt idx="997">
                  <c:v>10.694341010101001</c:v>
                </c:pt>
                <c:pt idx="998">
                  <c:v>17.950518157993301</c:v>
                </c:pt>
                <c:pt idx="999">
                  <c:v>38.498451583083003</c:v>
                </c:pt>
                <c:pt idx="1000">
                  <c:v>7.1237505485549502</c:v>
                </c:pt>
                <c:pt idx="1001">
                  <c:v>23.760601617995299</c:v>
                </c:pt>
                <c:pt idx="1002">
                  <c:v>56.768012760109897</c:v>
                </c:pt>
                <c:pt idx="1003">
                  <c:v>34.597931175089599</c:v>
                </c:pt>
                <c:pt idx="1004">
                  <c:v>9.9587781669585507</c:v>
                </c:pt>
                <c:pt idx="1005">
                  <c:v>17.066196763392899</c:v>
                </c:pt>
                <c:pt idx="1006">
                  <c:v>24.068313899792201</c:v>
                </c:pt>
                <c:pt idx="1007">
                  <c:v>17.798657756378301</c:v>
                </c:pt>
                <c:pt idx="1008">
                  <c:v>17.231189973864002</c:v>
                </c:pt>
                <c:pt idx="1009">
                  <c:v>27.178308544175898</c:v>
                </c:pt>
                <c:pt idx="1010">
                  <c:v>14.3705079905685</c:v>
                </c:pt>
                <c:pt idx="1011">
                  <c:v>14.5237177530339</c:v>
                </c:pt>
                <c:pt idx="1012">
                  <c:v>17.162082485116201</c:v>
                </c:pt>
                <c:pt idx="1013">
                  <c:v>15.5807285991397</c:v>
                </c:pt>
                <c:pt idx="1014">
                  <c:v>17.0120978569737</c:v>
                </c:pt>
                <c:pt idx="1015">
                  <c:v>11.9246709115281</c:v>
                </c:pt>
                <c:pt idx="1016">
                  <c:v>13.045129127649099</c:v>
                </c:pt>
                <c:pt idx="1017">
                  <c:v>17.638796005447102</c:v>
                </c:pt>
                <c:pt idx="1018">
                  <c:v>14.987598282268401</c:v>
                </c:pt>
                <c:pt idx="1019">
                  <c:v>14.649928110081399</c:v>
                </c:pt>
                <c:pt idx="1020">
                  <c:v>31.131694177173198</c:v>
                </c:pt>
                <c:pt idx="1021">
                  <c:v>11.068217181467199</c:v>
                </c:pt>
                <c:pt idx="1022">
                  <c:v>14.5896770551757</c:v>
                </c:pt>
                <c:pt idx="1023">
                  <c:v>21.556300700476299</c:v>
                </c:pt>
                <c:pt idx="1024">
                  <c:v>8.6978220727308209</c:v>
                </c:pt>
                <c:pt idx="1025">
                  <c:v>12.543744186046499</c:v>
                </c:pt>
                <c:pt idx="1026">
                  <c:v>6.9249327100504399</c:v>
                </c:pt>
                <c:pt idx="1027">
                  <c:v>14.2855307701464</c:v>
                </c:pt>
                <c:pt idx="1028">
                  <c:v>13.434437550362601</c:v>
                </c:pt>
                <c:pt idx="1029">
                  <c:v>24.1409361980587</c:v>
                </c:pt>
                <c:pt idx="1030">
                  <c:v>9.5846373892022605</c:v>
                </c:pt>
                <c:pt idx="1031">
                  <c:v>15.5695852054795</c:v>
                </c:pt>
                <c:pt idx="1032">
                  <c:v>21.452621221702302</c:v>
                </c:pt>
                <c:pt idx="1033">
                  <c:v>12.9969678790742</c:v>
                </c:pt>
                <c:pt idx="1034">
                  <c:v>14.937573940486899</c:v>
                </c:pt>
                <c:pt idx="1035">
                  <c:v>6.5462903649119299</c:v>
                </c:pt>
                <c:pt idx="1036">
                  <c:v>18.932649003769502</c:v>
                </c:pt>
                <c:pt idx="1037">
                  <c:v>18.945038735882701</c:v>
                </c:pt>
                <c:pt idx="1038">
                  <c:v>29.339504328469001</c:v>
                </c:pt>
                <c:pt idx="1039">
                  <c:v>7.3505049479610998</c:v>
                </c:pt>
                <c:pt idx="1040">
                  <c:v>14.5141018812418</c:v>
                </c:pt>
                <c:pt idx="1041">
                  <c:v>11.8191465587044</c:v>
                </c:pt>
                <c:pt idx="1042">
                  <c:v>14.060496932515299</c:v>
                </c:pt>
                <c:pt idx="1043">
                  <c:v>18.162851226019601</c:v>
                </c:pt>
                <c:pt idx="1044">
                  <c:v>22.569497063903299</c:v>
                </c:pt>
                <c:pt idx="1045">
                  <c:v>14.1430305687798</c:v>
                </c:pt>
                <c:pt idx="1046">
                  <c:v>6.3503815492089597</c:v>
                </c:pt>
                <c:pt idx="1047">
                  <c:v>22.0152200772201</c:v>
                </c:pt>
                <c:pt idx="1048">
                  <c:v>14.8610085741944</c:v>
                </c:pt>
                <c:pt idx="1049">
                  <c:v>15.2711267204556</c:v>
                </c:pt>
                <c:pt idx="1050">
                  <c:v>10.623768265306101</c:v>
                </c:pt>
                <c:pt idx="1051">
                  <c:v>17.6998235493339</c:v>
                </c:pt>
                <c:pt idx="1052">
                  <c:v>9.8615979084024499</c:v>
                </c:pt>
                <c:pt idx="1053">
                  <c:v>15.441962529274001</c:v>
                </c:pt>
                <c:pt idx="1054">
                  <c:v>16.771810321534701</c:v>
                </c:pt>
                <c:pt idx="1055">
                  <c:v>13.0201395091531</c:v>
                </c:pt>
                <c:pt idx="1056">
                  <c:v>11.874840423137501</c:v>
                </c:pt>
                <c:pt idx="1057">
                  <c:v>13.670613642180699</c:v>
                </c:pt>
                <c:pt idx="1058">
                  <c:v>16.5905832601055</c:v>
                </c:pt>
                <c:pt idx="1059">
                  <c:v>18.421589553839599</c:v>
                </c:pt>
                <c:pt idx="1060">
                  <c:v>15.019495221328</c:v>
                </c:pt>
                <c:pt idx="1061">
                  <c:v>25.873145807833499</c:v>
                </c:pt>
                <c:pt idx="1062">
                  <c:v>26.664773505492899</c:v>
                </c:pt>
                <c:pt idx="1063">
                  <c:v>18.131171676096201</c:v>
                </c:pt>
                <c:pt idx="1064">
                  <c:v>20.4133139437211</c:v>
                </c:pt>
                <c:pt idx="1065">
                  <c:v>17.015584758942499</c:v>
                </c:pt>
                <c:pt idx="1066">
                  <c:v>9.1519759222102195</c:v>
                </c:pt>
                <c:pt idx="1067">
                  <c:v>12.772533618477301</c:v>
                </c:pt>
                <c:pt idx="1068">
                  <c:v>10.9911735174923</c:v>
                </c:pt>
                <c:pt idx="1069">
                  <c:v>12.7331757380074</c:v>
                </c:pt>
                <c:pt idx="1070">
                  <c:v>13.8886595416907</c:v>
                </c:pt>
                <c:pt idx="1071">
                  <c:v>13.847060421286001</c:v>
                </c:pt>
                <c:pt idx="1072">
                  <c:v>17.224263084922001</c:v>
                </c:pt>
                <c:pt idx="1073">
                  <c:v>13.7550148116801</c:v>
                </c:pt>
                <c:pt idx="1074">
                  <c:v>17.579279125248501</c:v>
                </c:pt>
                <c:pt idx="1075">
                  <c:v>12.2263995680346</c:v>
                </c:pt>
                <c:pt idx="1076">
                  <c:v>14.5984915772089</c:v>
                </c:pt>
                <c:pt idx="1077">
                  <c:v>13.8932020095188</c:v>
                </c:pt>
                <c:pt idx="1078">
                  <c:v>16.742027333999001</c:v>
                </c:pt>
                <c:pt idx="1079">
                  <c:v>13.8734733572282</c:v>
                </c:pt>
                <c:pt idx="1080">
                  <c:v>13.1950013309672</c:v>
                </c:pt>
                <c:pt idx="1081">
                  <c:v>13.2345491990847</c:v>
                </c:pt>
                <c:pt idx="1082">
                  <c:v>25.931990073810098</c:v>
                </c:pt>
                <c:pt idx="1083">
                  <c:v>35.486249641172797</c:v>
                </c:pt>
                <c:pt idx="1084">
                  <c:v>12.8635479241415</c:v>
                </c:pt>
                <c:pt idx="1085">
                  <c:v>9.3674842931937192</c:v>
                </c:pt>
                <c:pt idx="1086">
                  <c:v>11.2754409857328</c:v>
                </c:pt>
                <c:pt idx="1087">
                  <c:v>11.663657989228</c:v>
                </c:pt>
                <c:pt idx="1088">
                  <c:v>16.6019962622197</c:v>
                </c:pt>
                <c:pt idx="1089">
                  <c:v>11.719262018086599</c:v>
                </c:pt>
                <c:pt idx="1090">
                  <c:v>18.436521327604499</c:v>
                </c:pt>
                <c:pt idx="1091">
                  <c:v>19.733662337662299</c:v>
                </c:pt>
                <c:pt idx="1092">
                  <c:v>18.772116830615801</c:v>
                </c:pt>
                <c:pt idx="1093">
                  <c:v>20.003503160827201</c:v>
                </c:pt>
                <c:pt idx="1094">
                  <c:v>25.3960062541145</c:v>
                </c:pt>
                <c:pt idx="1095">
                  <c:v>22.647997518610399</c:v>
                </c:pt>
                <c:pt idx="1096">
                  <c:v>27.884817825311899</c:v>
                </c:pt>
                <c:pt idx="1097">
                  <c:v>28.256933705843402</c:v>
                </c:pt>
                <c:pt idx="1098">
                  <c:v>26.751664505990998</c:v>
                </c:pt>
                <c:pt idx="1099">
                  <c:v>19.547055809297401</c:v>
                </c:pt>
                <c:pt idx="1100">
                  <c:v>21.564816796048</c:v>
                </c:pt>
                <c:pt idx="1101">
                  <c:v>35.4006936619718</c:v>
                </c:pt>
                <c:pt idx="1102">
                  <c:v>20.040983583406899</c:v>
                </c:pt>
                <c:pt idx="1103">
                  <c:v>26.0264865240344</c:v>
                </c:pt>
                <c:pt idx="1104">
                  <c:v>12.1179853131749</c:v>
                </c:pt>
                <c:pt idx="1105">
                  <c:v>20.7379639388692</c:v>
                </c:pt>
                <c:pt idx="1106">
                  <c:v>31.992459056665599</c:v>
                </c:pt>
                <c:pt idx="1107">
                  <c:v>27.0078853201348</c:v>
                </c:pt>
                <c:pt idx="1108">
                  <c:v>22.4175626402393</c:v>
                </c:pt>
                <c:pt idx="1109">
                  <c:v>26.9144114177872</c:v>
                </c:pt>
                <c:pt idx="1110">
                  <c:v>22.144961155175899</c:v>
                </c:pt>
                <c:pt idx="1111">
                  <c:v>25.832369400093</c:v>
                </c:pt>
                <c:pt idx="1112">
                  <c:v>19.379922792354598</c:v>
                </c:pt>
                <c:pt idx="1113">
                  <c:v>23.809541124166401</c:v>
                </c:pt>
                <c:pt idx="1114">
                  <c:v>25.733993925976399</c:v>
                </c:pt>
                <c:pt idx="1115">
                  <c:v>20.455426460711902</c:v>
                </c:pt>
                <c:pt idx="1116">
                  <c:v>27.2911953957382</c:v>
                </c:pt>
                <c:pt idx="1117">
                  <c:v>22.0373150826446</c:v>
                </c:pt>
                <c:pt idx="1118">
                  <c:v>26.683626296845201</c:v>
                </c:pt>
                <c:pt idx="1119">
                  <c:v>21.458366162139701</c:v>
                </c:pt>
                <c:pt idx="1120">
                  <c:v>29.874476187995</c:v>
                </c:pt>
                <c:pt idx="1121">
                  <c:v>28.8159214774522</c:v>
                </c:pt>
                <c:pt idx="1122">
                  <c:v>21.646272012578599</c:v>
                </c:pt>
                <c:pt idx="1123">
                  <c:v>33.915199162522903</c:v>
                </c:pt>
                <c:pt idx="1124">
                  <c:v>18.418611179844799</c:v>
                </c:pt>
                <c:pt idx="1125">
                  <c:v>16.272940081847</c:v>
                </c:pt>
                <c:pt idx="1126">
                  <c:v>24.6069770879527</c:v>
                </c:pt>
                <c:pt idx="1127">
                  <c:v>19.534878964941601</c:v>
                </c:pt>
                <c:pt idx="1128">
                  <c:v>22.3309122987324</c:v>
                </c:pt>
                <c:pt idx="1129">
                  <c:v>27.174093905191899</c:v>
                </c:pt>
                <c:pt idx="1130">
                  <c:v>31.604822384635</c:v>
                </c:pt>
                <c:pt idx="1131">
                  <c:v>19.558200123405999</c:v>
                </c:pt>
                <c:pt idx="1132">
                  <c:v>18.902246283698702</c:v>
                </c:pt>
                <c:pt idx="1133">
                  <c:v>21.009191042866298</c:v>
                </c:pt>
                <c:pt idx="1134">
                  <c:v>20.287428721173999</c:v>
                </c:pt>
                <c:pt idx="1135">
                  <c:v>25.124041818919999</c:v>
                </c:pt>
                <c:pt idx="1136">
                  <c:v>19.460834645669301</c:v>
                </c:pt>
                <c:pt idx="1137">
                  <c:v>15.210693214769</c:v>
                </c:pt>
                <c:pt idx="1138">
                  <c:v>16.6357644423849</c:v>
                </c:pt>
                <c:pt idx="1139">
                  <c:v>24.935722505958498</c:v>
                </c:pt>
                <c:pt idx="1140">
                  <c:v>31.477456455438801</c:v>
                </c:pt>
                <c:pt idx="1141">
                  <c:v>35.383082078185801</c:v>
                </c:pt>
                <c:pt idx="1142">
                  <c:v>25.800507051282001</c:v>
                </c:pt>
                <c:pt idx="1143">
                  <c:v>25.934138604651199</c:v>
                </c:pt>
                <c:pt idx="1144">
                  <c:v>18.238630622617499</c:v>
                </c:pt>
                <c:pt idx="1145">
                  <c:v>19.803121694214902</c:v>
                </c:pt>
                <c:pt idx="1146">
                  <c:v>32.900070828331302</c:v>
                </c:pt>
                <c:pt idx="1147">
                  <c:v>33.721553770086501</c:v>
                </c:pt>
                <c:pt idx="1148">
                  <c:v>22.624329844050401</c:v>
                </c:pt>
                <c:pt idx="1149">
                  <c:v>21.220824856007098</c:v>
                </c:pt>
                <c:pt idx="1150">
                  <c:v>26.054809069361301</c:v>
                </c:pt>
                <c:pt idx="1151">
                  <c:v>25.098337467010101</c:v>
                </c:pt>
                <c:pt idx="1152">
                  <c:v>7.52542555293343</c:v>
                </c:pt>
                <c:pt idx="1153">
                  <c:v>34.9197317308724</c:v>
                </c:pt>
                <c:pt idx="1154">
                  <c:v>11.5375710983931</c:v>
                </c:pt>
                <c:pt idx="1155">
                  <c:v>8.1598026969481907</c:v>
                </c:pt>
                <c:pt idx="1156">
                  <c:v>11.0959866732784</c:v>
                </c:pt>
                <c:pt idx="1157">
                  <c:v>25.163652487599599</c:v>
                </c:pt>
                <c:pt idx="1158">
                  <c:v>26.0404225640027</c:v>
                </c:pt>
                <c:pt idx="1159">
                  <c:v>30.760104778249499</c:v>
                </c:pt>
                <c:pt idx="1160">
                  <c:v>20.560651973178</c:v>
                </c:pt>
                <c:pt idx="1161">
                  <c:v>21.231701183683899</c:v>
                </c:pt>
                <c:pt idx="1162">
                  <c:v>10.7061887156644</c:v>
                </c:pt>
                <c:pt idx="1163">
                  <c:v>9.1663936531571402</c:v>
                </c:pt>
                <c:pt idx="1164">
                  <c:v>10.373052463122701</c:v>
                </c:pt>
                <c:pt idx="1165">
                  <c:v>28.365093216977399</c:v>
                </c:pt>
                <c:pt idx="1166">
                  <c:v>13.7275876606684</c:v>
                </c:pt>
                <c:pt idx="1167">
                  <c:v>6.9113037237362196</c:v>
                </c:pt>
                <c:pt idx="1168">
                  <c:v>17.950518157993301</c:v>
                </c:pt>
                <c:pt idx="1169">
                  <c:v>56.768012760109897</c:v>
                </c:pt>
                <c:pt idx="1170">
                  <c:v>8.4661562649205404</c:v>
                </c:pt>
                <c:pt idx="1171">
                  <c:v>8.3635763072444291</c:v>
                </c:pt>
                <c:pt idx="1172">
                  <c:v>11.241814074655601</c:v>
                </c:pt>
                <c:pt idx="1173">
                  <c:v>12.1776201264855</c:v>
                </c:pt>
                <c:pt idx="1174">
                  <c:v>15.8570564586472</c:v>
                </c:pt>
                <c:pt idx="1175">
                  <c:v>20.082857423024102</c:v>
                </c:pt>
                <c:pt idx="1176">
                  <c:v>8.9199580981328701</c:v>
                </c:pt>
                <c:pt idx="1177">
                  <c:v>18.1098190427699</c:v>
                </c:pt>
                <c:pt idx="1178">
                  <c:v>12.189788644098201</c:v>
                </c:pt>
                <c:pt idx="1179">
                  <c:v>9.7258496124031009</c:v>
                </c:pt>
                <c:pt idx="1180">
                  <c:v>11.8749099962278</c:v>
                </c:pt>
                <c:pt idx="1181">
                  <c:v>10.6997669162311</c:v>
                </c:pt>
                <c:pt idx="1182">
                  <c:v>12.362805203469</c:v>
                </c:pt>
                <c:pt idx="1183">
                  <c:v>18.7966815010079</c:v>
                </c:pt>
                <c:pt idx="1184">
                  <c:v>18.8017369737391</c:v>
                </c:pt>
                <c:pt idx="1185">
                  <c:v>10.8094476383139</c:v>
                </c:pt>
                <c:pt idx="1186">
                  <c:v>9.58162803579037</c:v>
                </c:pt>
                <c:pt idx="1187">
                  <c:v>8.5890009944311796</c:v>
                </c:pt>
                <c:pt idx="1188">
                  <c:v>11.966125509741699</c:v>
                </c:pt>
                <c:pt idx="1189">
                  <c:v>11.4477216660833</c:v>
                </c:pt>
                <c:pt idx="1190">
                  <c:v>9.2269653098054896</c:v>
                </c:pt>
                <c:pt idx="1191">
                  <c:v>12.045118471565001</c:v>
                </c:pt>
                <c:pt idx="1192">
                  <c:v>7.7058412230613396</c:v>
                </c:pt>
                <c:pt idx="1193">
                  <c:v>10.694341010101001</c:v>
                </c:pt>
                <c:pt idx="1194">
                  <c:v>7.1237505485549502</c:v>
                </c:pt>
                <c:pt idx="1195">
                  <c:v>12.935311383688401</c:v>
                </c:pt>
                <c:pt idx="1196">
                  <c:v>10.618836637115299</c:v>
                </c:pt>
                <c:pt idx="1197">
                  <c:v>12.035007648676499</c:v>
                </c:pt>
                <c:pt idx="1198">
                  <c:v>12.614609131961901</c:v>
                </c:pt>
                <c:pt idx="1199">
                  <c:v>31.8192804790419</c:v>
                </c:pt>
                <c:pt idx="1200">
                  <c:v>21.5416493276716</c:v>
                </c:pt>
                <c:pt idx="1201">
                  <c:v>27.732316558039798</c:v>
                </c:pt>
                <c:pt idx="1202">
                  <c:v>23.149543658950801</c:v>
                </c:pt>
                <c:pt idx="1203">
                  <c:v>23.8308385790912</c:v>
                </c:pt>
                <c:pt idx="1204">
                  <c:v>22.149507596608998</c:v>
                </c:pt>
                <c:pt idx="1205">
                  <c:v>14.7514065651572</c:v>
                </c:pt>
                <c:pt idx="1206">
                  <c:v>33.345862839078102</c:v>
                </c:pt>
                <c:pt idx="1207">
                  <c:v>19.044205389376</c:v>
                </c:pt>
                <c:pt idx="1208">
                  <c:v>13.2141708762314</c:v>
                </c:pt>
                <c:pt idx="1209">
                  <c:v>13.451803344290401</c:v>
                </c:pt>
                <c:pt idx="1210">
                  <c:v>7.4090747080467096</c:v>
                </c:pt>
                <c:pt idx="1211">
                  <c:v>11.910726097700101</c:v>
                </c:pt>
                <c:pt idx="1212">
                  <c:v>15.446028659849301</c:v>
                </c:pt>
                <c:pt idx="1213">
                  <c:v>17.748234577922101</c:v>
                </c:pt>
                <c:pt idx="1214">
                  <c:v>19.914243143675801</c:v>
                </c:pt>
                <c:pt idx="1215">
                  <c:v>20.9224725241546</c:v>
                </c:pt>
                <c:pt idx="1216">
                  <c:v>6.7010275399543398</c:v>
                </c:pt>
                <c:pt idx="1217">
                  <c:v>24.623340891135999</c:v>
                </c:pt>
                <c:pt idx="1218">
                  <c:v>10.1837450424929</c:v>
                </c:pt>
                <c:pt idx="1219">
                  <c:v>5.8819083844580797</c:v>
                </c:pt>
                <c:pt idx="1220">
                  <c:v>5.5246156752567304</c:v>
                </c:pt>
                <c:pt idx="1221">
                  <c:v>8.1245816571984193</c:v>
                </c:pt>
                <c:pt idx="1222">
                  <c:v>9.9332396443514703</c:v>
                </c:pt>
                <c:pt idx="1223">
                  <c:v>5.5772925659472401</c:v>
                </c:pt>
                <c:pt idx="1224">
                  <c:v>10.337892457057499</c:v>
                </c:pt>
                <c:pt idx="1225">
                  <c:v>9.1041913172022095</c:v>
                </c:pt>
                <c:pt idx="1226">
                  <c:v>10.640839174554401</c:v>
                </c:pt>
                <c:pt idx="1227">
                  <c:v>7.0931567356436496</c:v>
                </c:pt>
                <c:pt idx="1228">
                  <c:v>11.1165261975283</c:v>
                </c:pt>
                <c:pt idx="1229">
                  <c:v>9.2146224895881605</c:v>
                </c:pt>
                <c:pt idx="1230">
                  <c:v>5.2253724696356301</c:v>
                </c:pt>
                <c:pt idx="1231">
                  <c:v>7.6165028260327503</c:v>
                </c:pt>
                <c:pt idx="1232">
                  <c:v>7.6320497698254099</c:v>
                </c:pt>
                <c:pt idx="1233">
                  <c:v>10.9305199827176</c:v>
                </c:pt>
                <c:pt idx="1234">
                  <c:v>4.8108388900838897</c:v>
                </c:pt>
                <c:pt idx="1235">
                  <c:v>8.1989335914234704</c:v>
                </c:pt>
                <c:pt idx="1236">
                  <c:v>7.0117576669366901</c:v>
                </c:pt>
                <c:pt idx="1237">
                  <c:v>5.1556153529815001</c:v>
                </c:pt>
                <c:pt idx="1238">
                  <c:v>4.8925850819200898</c:v>
                </c:pt>
                <c:pt idx="1239">
                  <c:v>4.17629939580923</c:v>
                </c:pt>
                <c:pt idx="1240">
                  <c:v>12.285003297400101</c:v>
                </c:pt>
                <c:pt idx="1241">
                  <c:v>7.0919655861115398</c:v>
                </c:pt>
                <c:pt idx="1242">
                  <c:v>8.4336495807625393</c:v>
                </c:pt>
                <c:pt idx="1243">
                  <c:v>8.8307354801435292</c:v>
                </c:pt>
                <c:pt idx="1244">
                  <c:v>7.9788508863399397</c:v>
                </c:pt>
                <c:pt idx="1245">
                  <c:v>4.65556994633274</c:v>
                </c:pt>
                <c:pt idx="1246">
                  <c:v>9.7102330910240102</c:v>
                </c:pt>
                <c:pt idx="1247">
                  <c:v>8.8604915594380795</c:v>
                </c:pt>
                <c:pt idx="1248">
                  <c:v>5.4327563275434301</c:v>
                </c:pt>
                <c:pt idx="1249">
                  <c:v>4.7913815341478099</c:v>
                </c:pt>
                <c:pt idx="1250">
                  <c:v>6.7225339233038302</c:v>
                </c:pt>
                <c:pt idx="1251">
                  <c:v>8.9594013439218099</c:v>
                </c:pt>
                <c:pt idx="1252">
                  <c:v>17.094733872258701</c:v>
                </c:pt>
                <c:pt idx="1253">
                  <c:v>15.0114160283337</c:v>
                </c:pt>
                <c:pt idx="1254">
                  <c:v>13.2791442099567</c:v>
                </c:pt>
                <c:pt idx="1255">
                  <c:v>10.084275995063299</c:v>
                </c:pt>
                <c:pt idx="1256">
                  <c:v>9.9598837760910808</c:v>
                </c:pt>
                <c:pt idx="1257">
                  <c:v>14.198442375971601</c:v>
                </c:pt>
                <c:pt idx="1258">
                  <c:v>10.8158443863254</c:v>
                </c:pt>
                <c:pt idx="1259">
                  <c:v>11.1396604837057</c:v>
                </c:pt>
                <c:pt idx="1260">
                  <c:v>10.801466439818499</c:v>
                </c:pt>
                <c:pt idx="1261">
                  <c:v>11.88531467006</c:v>
                </c:pt>
                <c:pt idx="1262">
                  <c:v>13.4815456977263</c:v>
                </c:pt>
                <c:pt idx="1263">
                  <c:v>11.0688363947031</c:v>
                </c:pt>
                <c:pt idx="1264">
                  <c:v>26.068228312678698</c:v>
                </c:pt>
                <c:pt idx="1265">
                  <c:v>7.0907072552783097</c:v>
                </c:pt>
                <c:pt idx="1266">
                  <c:v>21.921922079060401</c:v>
                </c:pt>
                <c:pt idx="1267">
                  <c:v>13.7568064190553</c:v>
                </c:pt>
                <c:pt idx="1268">
                  <c:v>17.0763606816293</c:v>
                </c:pt>
                <c:pt idx="1269">
                  <c:v>18.888409610983999</c:v>
                </c:pt>
                <c:pt idx="1270">
                  <c:v>10.803691592261901</c:v>
                </c:pt>
                <c:pt idx="1271">
                  <c:v>14.4065033964095</c:v>
                </c:pt>
                <c:pt idx="1272">
                  <c:v>13.344210080474401</c:v>
                </c:pt>
                <c:pt idx="1273">
                  <c:v>20.7517992995861</c:v>
                </c:pt>
                <c:pt idx="1274">
                  <c:v>12.789812005584</c:v>
                </c:pt>
                <c:pt idx="1275">
                  <c:v>14.020912488174099</c:v>
                </c:pt>
                <c:pt idx="1276">
                  <c:v>6.2978422780239596</c:v>
                </c:pt>
                <c:pt idx="1277">
                  <c:v>13.445804359673</c:v>
                </c:pt>
                <c:pt idx="1278">
                  <c:v>10.7986515803409</c:v>
                </c:pt>
                <c:pt idx="1279">
                  <c:v>9.1265984590981208</c:v>
                </c:pt>
                <c:pt idx="1280">
                  <c:v>8.9183210835385491</c:v>
                </c:pt>
                <c:pt idx="1281">
                  <c:v>8.7554418772191607</c:v>
                </c:pt>
                <c:pt idx="1282">
                  <c:v>11.227850738916301</c:v>
                </c:pt>
                <c:pt idx="1283">
                  <c:v>15.4960373188406</c:v>
                </c:pt>
                <c:pt idx="1284">
                  <c:v>10.5809609375</c:v>
                </c:pt>
                <c:pt idx="1285">
                  <c:v>8.45526330814441</c:v>
                </c:pt>
                <c:pt idx="1286">
                  <c:v>10.4420725596312</c:v>
                </c:pt>
                <c:pt idx="1287">
                  <c:v>14.417660714285701</c:v>
                </c:pt>
                <c:pt idx="1288">
                  <c:v>10.8661282894737</c:v>
                </c:pt>
                <c:pt idx="1289">
                  <c:v>10.2353865584123</c:v>
                </c:pt>
                <c:pt idx="1290">
                  <c:v>8.0439357688871294</c:v>
                </c:pt>
                <c:pt idx="1291">
                  <c:v>15.689844466435799</c:v>
                </c:pt>
                <c:pt idx="1292">
                  <c:v>13.9820160353884</c:v>
                </c:pt>
                <c:pt idx="1293">
                  <c:v>14.137127591240899</c:v>
                </c:pt>
                <c:pt idx="1294">
                  <c:v>13.8616399906673</c:v>
                </c:pt>
                <c:pt idx="1295">
                  <c:v>12.892552458502999</c:v>
                </c:pt>
                <c:pt idx="1296">
                  <c:v>18.619559113073901</c:v>
                </c:pt>
                <c:pt idx="1297">
                  <c:v>12.852306205493401</c:v>
                </c:pt>
                <c:pt idx="1298">
                  <c:v>33.863308468358298</c:v>
                </c:pt>
                <c:pt idx="1299">
                  <c:v>9.6915449886104792</c:v>
                </c:pt>
                <c:pt idx="1300">
                  <c:v>16.565174660932801</c:v>
                </c:pt>
                <c:pt idx="1301">
                  <c:v>11.7153273874266</c:v>
                </c:pt>
                <c:pt idx="1302">
                  <c:v>12.8111533457249</c:v>
                </c:pt>
                <c:pt idx="1303">
                  <c:v>10.4440869565217</c:v>
                </c:pt>
                <c:pt idx="1304">
                  <c:v>13.0899049079755</c:v>
                </c:pt>
                <c:pt idx="1305">
                  <c:v>9.3196722751637893</c:v>
                </c:pt>
                <c:pt idx="1306">
                  <c:v>13.6189991779696</c:v>
                </c:pt>
                <c:pt idx="1307">
                  <c:v>6.8752721958348602</c:v>
                </c:pt>
                <c:pt idx="1308">
                  <c:v>6.0986787302870997</c:v>
                </c:pt>
                <c:pt idx="1309">
                  <c:v>10.806943798238899</c:v>
                </c:pt>
                <c:pt idx="1310">
                  <c:v>24.214806236559099</c:v>
                </c:pt>
                <c:pt idx="1311">
                  <c:v>7.3227820968043398</c:v>
                </c:pt>
                <c:pt idx="1312">
                  <c:v>13.907708266204001</c:v>
                </c:pt>
                <c:pt idx="1313">
                  <c:v>9.3616529181274508</c:v>
                </c:pt>
                <c:pt idx="1314">
                  <c:v>9.6031112507138801</c:v>
                </c:pt>
                <c:pt idx="1315">
                  <c:v>13.3894521072797</c:v>
                </c:pt>
                <c:pt idx="1316">
                  <c:v>10.303039842538499</c:v>
                </c:pt>
                <c:pt idx="1317">
                  <c:v>7.6848999999999998</c:v>
                </c:pt>
                <c:pt idx="1318">
                  <c:v>8.1238210797612602</c:v>
                </c:pt>
                <c:pt idx="1319">
                  <c:v>12.6014683544304</c:v>
                </c:pt>
                <c:pt idx="1320">
                  <c:v>17.7932529561443</c:v>
                </c:pt>
                <c:pt idx="1321">
                  <c:v>7.39534248210024</c:v>
                </c:pt>
                <c:pt idx="1322">
                  <c:v>23.381975424413898</c:v>
                </c:pt>
                <c:pt idx="1323">
                  <c:v>9.5529834168916299</c:v>
                </c:pt>
                <c:pt idx="1324">
                  <c:v>9.7355480776916306</c:v>
                </c:pt>
                <c:pt idx="1325">
                  <c:v>11.4183404500866</c:v>
                </c:pt>
                <c:pt idx="1326">
                  <c:v>18.2634188433614</c:v>
                </c:pt>
                <c:pt idx="1327">
                  <c:v>11.127557242549999</c:v>
                </c:pt>
                <c:pt idx="1328">
                  <c:v>10.7601703747073</c:v>
                </c:pt>
                <c:pt idx="1329">
                  <c:v>8.2456776346714307</c:v>
                </c:pt>
                <c:pt idx="1330">
                  <c:v>7.3384267656817803</c:v>
                </c:pt>
                <c:pt idx="1331">
                  <c:v>8.4526217462442297</c:v>
                </c:pt>
                <c:pt idx="1332">
                  <c:v>4.4001823489011</c:v>
                </c:pt>
                <c:pt idx="1333">
                  <c:v>6.3423871765287601</c:v>
                </c:pt>
                <c:pt idx="1334">
                  <c:v>14.044393463746101</c:v>
                </c:pt>
                <c:pt idx="1335">
                  <c:v>18.5943950370458</c:v>
                </c:pt>
                <c:pt idx="1336">
                  <c:v>6.7967488248337098</c:v>
                </c:pt>
                <c:pt idx="1337">
                  <c:v>17.069907927852402</c:v>
                </c:pt>
                <c:pt idx="1338">
                  <c:v>11.076655069407799</c:v>
                </c:pt>
                <c:pt idx="1339">
                  <c:v>3.69869724127182</c:v>
                </c:pt>
                <c:pt idx="1340">
                  <c:v>3.95094102076829</c:v>
                </c:pt>
                <c:pt idx="1341">
                  <c:v>10.108793918179799</c:v>
                </c:pt>
                <c:pt idx="1342">
                  <c:v>12.9038177057603</c:v>
                </c:pt>
                <c:pt idx="1343">
                  <c:v>3.9929686564813398</c:v>
                </c:pt>
                <c:pt idx="1344">
                  <c:v>15.939744637152</c:v>
                </c:pt>
                <c:pt idx="1345">
                  <c:v>18.684893782684501</c:v>
                </c:pt>
                <c:pt idx="1346">
                  <c:v>21.506595431255299</c:v>
                </c:pt>
                <c:pt idx="1347">
                  <c:v>8.5281959334565602</c:v>
                </c:pt>
                <c:pt idx="1348">
                  <c:v>18.652944817073202</c:v>
                </c:pt>
                <c:pt idx="1349">
                  <c:v>4.7796546824173998</c:v>
                </c:pt>
                <c:pt idx="1350">
                  <c:v>5.1223434682323301</c:v>
                </c:pt>
                <c:pt idx="1351">
                  <c:v>13.0226448261238</c:v>
                </c:pt>
                <c:pt idx="1352">
                  <c:v>15.4577279037483</c:v>
                </c:pt>
                <c:pt idx="1353">
                  <c:v>14.030464730646999</c:v>
                </c:pt>
                <c:pt idx="1354">
                  <c:v>9.4039467038614006</c:v>
                </c:pt>
                <c:pt idx="1355">
                  <c:v>12.973822092563299</c:v>
                </c:pt>
                <c:pt idx="1356">
                  <c:v>11.468914882451701</c:v>
                </c:pt>
                <c:pt idx="1357">
                  <c:v>13.765335960467899</c:v>
                </c:pt>
                <c:pt idx="1358">
                  <c:v>17.180071011845101</c:v>
                </c:pt>
                <c:pt idx="1359">
                  <c:v>12.165825466805</c:v>
                </c:pt>
                <c:pt idx="1360">
                  <c:v>15.9180792951542</c:v>
                </c:pt>
                <c:pt idx="1361">
                  <c:v>9.1144684345336806</c:v>
                </c:pt>
                <c:pt idx="1362">
                  <c:v>14.3656913256383</c:v>
                </c:pt>
                <c:pt idx="1363">
                  <c:v>18.308949000787901</c:v>
                </c:pt>
                <c:pt idx="1364">
                  <c:v>14.4429154876909</c:v>
                </c:pt>
                <c:pt idx="1365">
                  <c:v>15.0441716290537</c:v>
                </c:pt>
                <c:pt idx="1366">
                  <c:v>16.029665102481101</c:v>
                </c:pt>
                <c:pt idx="1367">
                  <c:v>12.6693022767641</c:v>
                </c:pt>
                <c:pt idx="1368">
                  <c:v>12.4057042367963</c:v>
                </c:pt>
                <c:pt idx="1369">
                  <c:v>12.8864795035299</c:v>
                </c:pt>
                <c:pt idx="1370">
                  <c:v>10.9377420789067</c:v>
                </c:pt>
                <c:pt idx="1371">
                  <c:v>15.3942344591931</c:v>
                </c:pt>
                <c:pt idx="1372">
                  <c:v>11.494910384189501</c:v>
                </c:pt>
                <c:pt idx="1373">
                  <c:v>15.810549507273601</c:v>
                </c:pt>
                <c:pt idx="1374">
                  <c:v>16.128648682106601</c:v>
                </c:pt>
                <c:pt idx="1375">
                  <c:v>10.0117320235756</c:v>
                </c:pt>
                <c:pt idx="1376">
                  <c:v>14.029717889042599</c:v>
                </c:pt>
                <c:pt idx="1377">
                  <c:v>8.3576583666814894</c:v>
                </c:pt>
                <c:pt idx="1378">
                  <c:v>7.4617244475138103</c:v>
                </c:pt>
                <c:pt idx="1379">
                  <c:v>15.1741419626085</c:v>
                </c:pt>
                <c:pt idx="1380">
                  <c:v>13.8438054799844</c:v>
                </c:pt>
                <c:pt idx="1381">
                  <c:v>15.3809335875155</c:v>
                </c:pt>
                <c:pt idx="1382">
                  <c:v>13.1684575771325</c:v>
                </c:pt>
                <c:pt idx="1383">
                  <c:v>13.9268644952312</c:v>
                </c:pt>
                <c:pt idx="1384">
                  <c:v>15.683855120986101</c:v>
                </c:pt>
                <c:pt idx="1385">
                  <c:v>11.3325912408759</c:v>
                </c:pt>
                <c:pt idx="1386">
                  <c:v>11.365197038107301</c:v>
                </c:pt>
                <c:pt idx="1387">
                  <c:v>14.7805055122345</c:v>
                </c:pt>
                <c:pt idx="1388">
                  <c:v>14.324573897629101</c:v>
                </c:pt>
                <c:pt idx="1389">
                  <c:v>11.0255243726565</c:v>
                </c:pt>
                <c:pt idx="1390">
                  <c:v>10.7973431808085</c:v>
                </c:pt>
                <c:pt idx="1391">
                  <c:v>11.4041957528958</c:v>
                </c:pt>
                <c:pt idx="1392">
                  <c:v>11.499449441340801</c:v>
                </c:pt>
                <c:pt idx="1393">
                  <c:v>9.1160498559077805</c:v>
                </c:pt>
                <c:pt idx="1394">
                  <c:v>11.794602187028699</c:v>
                </c:pt>
                <c:pt idx="1395">
                  <c:v>9.5124676923076894</c:v>
                </c:pt>
                <c:pt idx="1396">
                  <c:v>14.219137440758301</c:v>
                </c:pt>
                <c:pt idx="1397">
                  <c:v>15.0169492385787</c:v>
                </c:pt>
                <c:pt idx="1398">
                  <c:v>11.226598692033299</c:v>
                </c:pt>
                <c:pt idx="1399">
                  <c:v>13.170513748854299</c:v>
                </c:pt>
                <c:pt idx="1400">
                  <c:v>14.972405347338301</c:v>
                </c:pt>
                <c:pt idx="1401">
                  <c:v>24.0651146549354</c:v>
                </c:pt>
                <c:pt idx="1402">
                  <c:v>39.500724615522998</c:v>
                </c:pt>
                <c:pt idx="1403">
                  <c:v>11.843588821831499</c:v>
                </c:pt>
                <c:pt idx="1404">
                  <c:v>24.722456083341299</c:v>
                </c:pt>
                <c:pt idx="1405">
                  <c:v>10.071694320436499</c:v>
                </c:pt>
                <c:pt idx="1406">
                  <c:v>22.8281150251618</c:v>
                </c:pt>
                <c:pt idx="1407">
                  <c:v>38.037304759214798</c:v>
                </c:pt>
                <c:pt idx="1408">
                  <c:v>16.701536130209099</c:v>
                </c:pt>
                <c:pt idx="1409">
                  <c:v>28.903122180013899</c:v>
                </c:pt>
                <c:pt idx="1410">
                  <c:v>24.399309668917802</c:v>
                </c:pt>
                <c:pt idx="1411">
                  <c:v>15.293364592386601</c:v>
                </c:pt>
                <c:pt idx="1412">
                  <c:v>11.9879182434483</c:v>
                </c:pt>
                <c:pt idx="1413">
                  <c:v>21.4682057454987</c:v>
                </c:pt>
                <c:pt idx="1414">
                  <c:v>20.688588186585701</c:v>
                </c:pt>
                <c:pt idx="1415">
                  <c:v>22.194211403900599</c:v>
                </c:pt>
                <c:pt idx="1416">
                  <c:v>19.6822708009331</c:v>
                </c:pt>
                <c:pt idx="1417">
                  <c:v>34.467710352849899</c:v>
                </c:pt>
                <c:pt idx="1418">
                  <c:v>39.909075398273103</c:v>
                </c:pt>
                <c:pt idx="1419">
                  <c:v>19.397703384529802</c:v>
                </c:pt>
                <c:pt idx="1420">
                  <c:v>12.6907932129391</c:v>
                </c:pt>
                <c:pt idx="1421">
                  <c:v>16.1411419515508</c:v>
                </c:pt>
                <c:pt idx="1422">
                  <c:v>27.3636064030132</c:v>
                </c:pt>
                <c:pt idx="1423">
                  <c:v>13.677736818467601</c:v>
                </c:pt>
                <c:pt idx="1424">
                  <c:v>12.428485761944501</c:v>
                </c:pt>
                <c:pt idx="1425">
                  <c:v>19.4497984373231</c:v>
                </c:pt>
                <c:pt idx="1426">
                  <c:v>15.1323912926633</c:v>
                </c:pt>
                <c:pt idx="1427">
                  <c:v>17.292728240875199</c:v>
                </c:pt>
                <c:pt idx="1428">
                  <c:v>13.9276220779221</c:v>
                </c:pt>
                <c:pt idx="1429">
                  <c:v>21.8784082713834</c:v>
                </c:pt>
                <c:pt idx="1430">
                  <c:v>20.357635110294101</c:v>
                </c:pt>
                <c:pt idx="1431">
                  <c:v>14.859580631471699</c:v>
                </c:pt>
                <c:pt idx="1432">
                  <c:v>12.4552085431216</c:v>
                </c:pt>
                <c:pt idx="1433">
                  <c:v>14.1027078729282</c:v>
                </c:pt>
                <c:pt idx="1434">
                  <c:v>12.9240241395421</c:v>
                </c:pt>
                <c:pt idx="1435">
                  <c:v>22.167129738521201</c:v>
                </c:pt>
                <c:pt idx="1436">
                  <c:v>16.732599067367801</c:v>
                </c:pt>
                <c:pt idx="1437">
                  <c:v>15.287582520060701</c:v>
                </c:pt>
                <c:pt idx="1438">
                  <c:v>11.201640166666699</c:v>
                </c:pt>
                <c:pt idx="1439">
                  <c:v>15.654091908770001</c:v>
                </c:pt>
                <c:pt idx="1440">
                  <c:v>17.8750247672135</c:v>
                </c:pt>
                <c:pt idx="1441">
                  <c:v>9.8645005864900295</c:v>
                </c:pt>
                <c:pt idx="1442">
                  <c:v>22.3449097888676</c:v>
                </c:pt>
                <c:pt idx="1443">
                  <c:v>26.618897863757201</c:v>
                </c:pt>
                <c:pt idx="1444">
                  <c:v>37.595549704308603</c:v>
                </c:pt>
                <c:pt idx="1445">
                  <c:v>31.248445575056</c:v>
                </c:pt>
                <c:pt idx="1446">
                  <c:v>22.207292767831799</c:v>
                </c:pt>
                <c:pt idx="1447">
                  <c:v>33.2425237426243</c:v>
                </c:pt>
                <c:pt idx="1448">
                  <c:v>16.1891079642654</c:v>
                </c:pt>
                <c:pt idx="1449">
                  <c:v>36.373128536168601</c:v>
                </c:pt>
                <c:pt idx="1450">
                  <c:v>17.024125963656399</c:v>
                </c:pt>
                <c:pt idx="1451">
                  <c:v>13.3048159315339</c:v>
                </c:pt>
                <c:pt idx="1452">
                  <c:v>45.3048477521723</c:v>
                </c:pt>
                <c:pt idx="1453">
                  <c:v>10.663774234927599</c:v>
                </c:pt>
                <c:pt idx="1454">
                  <c:v>15.823808228268099</c:v>
                </c:pt>
                <c:pt idx="1455">
                  <c:v>23.381748341295101</c:v>
                </c:pt>
                <c:pt idx="1456">
                  <c:v>18.317519566689199</c:v>
                </c:pt>
                <c:pt idx="1457">
                  <c:v>21.0088214353522</c:v>
                </c:pt>
                <c:pt idx="1458">
                  <c:v>13.7329719314938</c:v>
                </c:pt>
                <c:pt idx="1459">
                  <c:v>20.2527332689594</c:v>
                </c:pt>
                <c:pt idx="1460">
                  <c:v>13.3836834714549</c:v>
                </c:pt>
                <c:pt idx="1461">
                  <c:v>18.621667758461399</c:v>
                </c:pt>
                <c:pt idx="1462">
                  <c:v>13.4409151667549</c:v>
                </c:pt>
                <c:pt idx="1463">
                  <c:v>9.2697091711314208</c:v>
                </c:pt>
                <c:pt idx="1464">
                  <c:v>28.041202337814099</c:v>
                </c:pt>
                <c:pt idx="1465">
                  <c:v>10.602385099337701</c:v>
                </c:pt>
                <c:pt idx="1466">
                  <c:v>15.4898116803279</c:v>
                </c:pt>
                <c:pt idx="1467">
                  <c:v>17.7377776702786</c:v>
                </c:pt>
                <c:pt idx="1468">
                  <c:v>11.9969514288409</c:v>
                </c:pt>
                <c:pt idx="1469">
                  <c:v>17.496280145566502</c:v>
                </c:pt>
                <c:pt idx="1470">
                  <c:v>14.129346824842999</c:v>
                </c:pt>
                <c:pt idx="1471">
                  <c:v>19.703578160059799</c:v>
                </c:pt>
                <c:pt idx="1472">
                  <c:v>25.0063933815225</c:v>
                </c:pt>
                <c:pt idx="1473">
                  <c:v>27.606976411120499</c:v>
                </c:pt>
                <c:pt idx="1474">
                  <c:v>38.861687024513998</c:v>
                </c:pt>
                <c:pt idx="1475">
                  <c:v>38.651687955626002</c:v>
                </c:pt>
                <c:pt idx="1476">
                  <c:v>24.821000743863099</c:v>
                </c:pt>
                <c:pt idx="1477">
                  <c:v>8.7002826143790806</c:v>
                </c:pt>
                <c:pt idx="1478">
                  <c:v>21.930852724594999</c:v>
                </c:pt>
                <c:pt idx="1479">
                  <c:v>11.632836177474401</c:v>
                </c:pt>
                <c:pt idx="1480">
                  <c:v>15.7304374564055</c:v>
                </c:pt>
                <c:pt idx="1481">
                  <c:v>14.4715059742647</c:v>
                </c:pt>
                <c:pt idx="1482">
                  <c:v>23.0735249903138</c:v>
                </c:pt>
                <c:pt idx="1483">
                  <c:v>13.535689761570801</c:v>
                </c:pt>
                <c:pt idx="1484">
                  <c:v>16.7939054495444</c:v>
                </c:pt>
                <c:pt idx="1485">
                  <c:v>21.694356499356498</c:v>
                </c:pt>
                <c:pt idx="1486">
                  <c:v>23.5463616387337</c:v>
                </c:pt>
                <c:pt idx="1487">
                  <c:v>14.301460529766601</c:v>
                </c:pt>
                <c:pt idx="1488">
                  <c:v>19.640074082073401</c:v>
                </c:pt>
                <c:pt idx="1489">
                  <c:v>14.026097894137701</c:v>
                </c:pt>
                <c:pt idx="1490">
                  <c:v>47.2464922189194</c:v>
                </c:pt>
                <c:pt idx="1491">
                  <c:v>10.7247382081358</c:v>
                </c:pt>
                <c:pt idx="1492">
                  <c:v>17.836435067774399</c:v>
                </c:pt>
                <c:pt idx="1493">
                  <c:v>6.7958494382022501</c:v>
                </c:pt>
                <c:pt idx="1494">
                  <c:v>22.956725137431299</c:v>
                </c:pt>
                <c:pt idx="1495">
                  <c:v>10.640369994661</c:v>
                </c:pt>
                <c:pt idx="1496">
                  <c:v>35.828119875222797</c:v>
                </c:pt>
                <c:pt idx="1497">
                  <c:v>22.442740045766602</c:v>
                </c:pt>
                <c:pt idx="1498">
                  <c:v>21.478839055354602</c:v>
                </c:pt>
                <c:pt idx="1499">
                  <c:v>58.310224149895902</c:v>
                </c:pt>
                <c:pt idx="1500">
                  <c:v>31.225736702631099</c:v>
                </c:pt>
                <c:pt idx="1501">
                  <c:v>23.6742281789987</c:v>
                </c:pt>
                <c:pt idx="1502">
                  <c:v>20.394236278250698</c:v>
                </c:pt>
                <c:pt idx="1503">
                  <c:v>19.215962099125399</c:v>
                </c:pt>
                <c:pt idx="1504">
                  <c:v>12.3144853556485</c:v>
                </c:pt>
                <c:pt idx="1505">
                  <c:v>14.7264315464713</c:v>
                </c:pt>
                <c:pt idx="1506">
                  <c:v>21.090183011930701</c:v>
                </c:pt>
                <c:pt idx="1507">
                  <c:v>17.7374159898073</c:v>
                </c:pt>
                <c:pt idx="1508">
                  <c:v>27.337425069891399</c:v>
                </c:pt>
                <c:pt idx="1509">
                  <c:v>24.766572804451702</c:v>
                </c:pt>
                <c:pt idx="1510">
                  <c:v>18.842505879135899</c:v>
                </c:pt>
                <c:pt idx="1511">
                  <c:v>40.935058395077299</c:v>
                </c:pt>
                <c:pt idx="1512">
                  <c:v>34.187602817793199</c:v>
                </c:pt>
                <c:pt idx="1513">
                  <c:v>12.904912312030101</c:v>
                </c:pt>
                <c:pt idx="1514">
                  <c:v>18.7769873648034</c:v>
                </c:pt>
                <c:pt idx="1515">
                  <c:v>18.267929565342101</c:v>
                </c:pt>
                <c:pt idx="1516">
                  <c:v>13.094819713038101</c:v>
                </c:pt>
                <c:pt idx="1517">
                  <c:v>18.011242704956</c:v>
                </c:pt>
                <c:pt idx="1518">
                  <c:v>17.700048035363501</c:v>
                </c:pt>
                <c:pt idx="1519">
                  <c:v>20.7117216231036</c:v>
                </c:pt>
                <c:pt idx="1520">
                  <c:v>20.593355678556801</c:v>
                </c:pt>
                <c:pt idx="1521">
                  <c:v>24.0729856869267</c:v>
                </c:pt>
                <c:pt idx="1522">
                  <c:v>15.944573933888501</c:v>
                </c:pt>
                <c:pt idx="1523">
                  <c:v>29.2216886458415</c:v>
                </c:pt>
                <c:pt idx="1524">
                  <c:v>30.905100537492299</c:v>
                </c:pt>
                <c:pt idx="1525">
                  <c:v>26.0011257236158</c:v>
                </c:pt>
                <c:pt idx="1526">
                  <c:v>15.515711602619501</c:v>
                </c:pt>
                <c:pt idx="1527">
                  <c:v>31.599951230085601</c:v>
                </c:pt>
                <c:pt idx="1528">
                  <c:v>22.827154632152599</c:v>
                </c:pt>
                <c:pt idx="1529">
                  <c:v>19.123531985416001</c:v>
                </c:pt>
                <c:pt idx="1530">
                  <c:v>16.011959552953702</c:v>
                </c:pt>
                <c:pt idx="1531">
                  <c:v>31.9038954765042</c:v>
                </c:pt>
                <c:pt idx="1532">
                  <c:v>15.5451207694181</c:v>
                </c:pt>
                <c:pt idx="1533">
                  <c:v>26.324286507677201</c:v>
                </c:pt>
                <c:pt idx="1534">
                  <c:v>0</c:v>
                </c:pt>
                <c:pt idx="1535">
                  <c:v>70</c:v>
                </c:pt>
              </c:numCache>
            </c:numRef>
          </c:xVal>
          <c:yVal>
            <c:numRef>
              <c:f>data!$D$3:$D$1835</c:f>
              <c:numCache>
                <c:formatCode>0.0000</c:formatCode>
                <c:ptCount val="1833"/>
                <c:pt idx="0">
                  <c:v>85.714285714285708</c:v>
                </c:pt>
                <c:pt idx="1">
                  <c:v>34.285714285714285</c:v>
                </c:pt>
                <c:pt idx="2">
                  <c:v>74.074074074074076</c:v>
                </c:pt>
                <c:pt idx="3">
                  <c:v>40.86021505376344</c:v>
                </c:pt>
                <c:pt idx="4">
                  <c:v>53.846153846153847</c:v>
                </c:pt>
                <c:pt idx="5">
                  <c:v>48.717948717948715</c:v>
                </c:pt>
                <c:pt idx="6">
                  <c:v>61.467889908256879</c:v>
                </c:pt>
                <c:pt idx="7">
                  <c:v>64.285714285714292</c:v>
                </c:pt>
                <c:pt idx="8">
                  <c:v>63.636363636363633</c:v>
                </c:pt>
                <c:pt idx="9">
                  <c:v>52.941176470588239</c:v>
                </c:pt>
                <c:pt idx="10">
                  <c:v>#N/A</c:v>
                </c:pt>
                <c:pt idx="11">
                  <c:v>59.090909090909093</c:v>
                </c:pt>
                <c:pt idx="12">
                  <c:v>#N/A</c:v>
                </c:pt>
                <c:pt idx="13">
                  <c:v>71.326164874551964</c:v>
                </c:pt>
                <c:pt idx="14">
                  <c:v>33.333333333333329</c:v>
                </c:pt>
                <c:pt idx="15">
                  <c:v>62.104657849338693</c:v>
                </c:pt>
                <c:pt idx="16">
                  <c:v>57.894736842105267</c:v>
                </c:pt>
                <c:pt idx="17">
                  <c:v>44</c:v>
                </c:pt>
                <c:pt idx="18">
                  <c:v>65.897973445143251</c:v>
                </c:pt>
                <c:pt idx="19">
                  <c:v>66.303909713825078</c:v>
                </c:pt>
                <c:pt idx="20">
                  <c:v>71.428571428571431</c:v>
                </c:pt>
                <c:pt idx="21">
                  <c:v>54.347826086956516</c:v>
                </c:pt>
                <c:pt idx="22">
                  <c:v>62.068965517241381</c:v>
                </c:pt>
                <c:pt idx="23">
                  <c:v>37.5</c:v>
                </c:pt>
                <c:pt idx="24">
                  <c:v>69.211669770328982</c:v>
                </c:pt>
                <c:pt idx="25">
                  <c:v>66.026587887740035</c:v>
                </c:pt>
                <c:pt idx="26">
                  <c:v>53.191489361702125</c:v>
                </c:pt>
                <c:pt idx="27">
                  <c:v>68.292682926829272</c:v>
                </c:pt>
                <c:pt idx="28">
                  <c:v>55.988243938280682</c:v>
                </c:pt>
                <c:pt idx="29">
                  <c:v>100</c:v>
                </c:pt>
                <c:pt idx="30">
                  <c:v>67.067833698030626</c:v>
                </c:pt>
                <c:pt idx="31">
                  <c:v>60</c:v>
                </c:pt>
                <c:pt idx="32">
                  <c:v>75.581395348837205</c:v>
                </c:pt>
                <c:pt idx="33">
                  <c:v>68.4840425531915</c:v>
                </c:pt>
                <c:pt idx="34">
                  <c:v>41.17647058823529</c:v>
                </c:pt>
                <c:pt idx="35">
                  <c:v>#N/A</c:v>
                </c:pt>
                <c:pt idx="36">
                  <c:v>#N/A</c:v>
                </c:pt>
                <c:pt idx="37">
                  <c:v>62.5</c:v>
                </c:pt>
                <c:pt idx="38">
                  <c:v>29.577464788732392</c:v>
                </c:pt>
                <c:pt idx="39">
                  <c:v>78.571428571428569</c:v>
                </c:pt>
                <c:pt idx="40">
                  <c:v>60.869565217391312</c:v>
                </c:pt>
                <c:pt idx="41">
                  <c:v>66.666666666666657</c:v>
                </c:pt>
                <c:pt idx="42">
                  <c:v>100</c:v>
                </c:pt>
                <c:pt idx="43">
                  <c:v>60</c:v>
                </c:pt>
                <c:pt idx="44">
                  <c:v>64.750957854406138</c:v>
                </c:pt>
                <c:pt idx="45">
                  <c:v>58.333333333333336</c:v>
                </c:pt>
                <c:pt idx="46">
                  <c:v>23.52941176470588</c:v>
                </c:pt>
                <c:pt idx="47">
                  <c:v>65.384615384615387</c:v>
                </c:pt>
                <c:pt idx="48">
                  <c:v>42.592592592592595</c:v>
                </c:pt>
                <c:pt idx="49">
                  <c:v>82.410106899902814</c:v>
                </c:pt>
                <c:pt idx="50">
                  <c:v>82.10526315789474</c:v>
                </c:pt>
                <c:pt idx="51">
                  <c:v>58.252427184466015</c:v>
                </c:pt>
                <c:pt idx="52">
                  <c:v>80.089820359281433</c:v>
                </c:pt>
                <c:pt idx="53">
                  <c:v>66.44736842105263</c:v>
                </c:pt>
                <c:pt idx="54">
                  <c:v>75.531914893617028</c:v>
                </c:pt>
                <c:pt idx="55">
                  <c:v>50.819672131147541</c:v>
                </c:pt>
                <c:pt idx="56">
                  <c:v>74.403292181069958</c:v>
                </c:pt>
                <c:pt idx="57">
                  <c:v>51.282051282051277</c:v>
                </c:pt>
                <c:pt idx="58">
                  <c:v>77.298850574712645</c:v>
                </c:pt>
                <c:pt idx="59">
                  <c:v>61.904761904761905</c:v>
                </c:pt>
                <c:pt idx="60">
                  <c:v>59.375</c:v>
                </c:pt>
                <c:pt idx="61">
                  <c:v>#N/A</c:v>
                </c:pt>
                <c:pt idx="62">
                  <c:v>83.469202898550719</c:v>
                </c:pt>
                <c:pt idx="63">
                  <c:v>#N/A</c:v>
                </c:pt>
                <c:pt idx="64">
                  <c:v>74.418604651162795</c:v>
                </c:pt>
                <c:pt idx="65">
                  <c:v>73.302107728337234</c:v>
                </c:pt>
                <c:pt idx="66">
                  <c:v>38.70967741935484</c:v>
                </c:pt>
                <c:pt idx="67">
                  <c:v>56.30252100840336</c:v>
                </c:pt>
                <c:pt idx="68">
                  <c:v>77.194106342088403</c:v>
                </c:pt>
                <c:pt idx="69">
                  <c:v>72.977528089887642</c:v>
                </c:pt>
                <c:pt idx="70">
                  <c:v>38.888888888888893</c:v>
                </c:pt>
                <c:pt idx="71">
                  <c:v>65.079365079365076</c:v>
                </c:pt>
                <c:pt idx="72">
                  <c:v>71.030042918454939</c:v>
                </c:pt>
                <c:pt idx="73">
                  <c:v>68.75</c:v>
                </c:pt>
                <c:pt idx="74">
                  <c:v>79.432624113475185</c:v>
                </c:pt>
                <c:pt idx="75">
                  <c:v>66.666666666666657</c:v>
                </c:pt>
                <c:pt idx="76">
                  <c:v>70.663811563169162</c:v>
                </c:pt>
                <c:pt idx="77">
                  <c:v>51.785714285714292</c:v>
                </c:pt>
                <c:pt idx="78">
                  <c:v>57.8125</c:v>
                </c:pt>
                <c:pt idx="79">
                  <c:v>53.125</c:v>
                </c:pt>
                <c:pt idx="80">
                  <c:v>63.492063492063487</c:v>
                </c:pt>
                <c:pt idx="81">
                  <c:v>73.417721518987349</c:v>
                </c:pt>
                <c:pt idx="82">
                  <c:v>76.19047619047619</c:v>
                </c:pt>
                <c:pt idx="83">
                  <c:v>68</c:v>
                </c:pt>
                <c:pt idx="84">
                  <c:v>79.411764705882348</c:v>
                </c:pt>
                <c:pt idx="85">
                  <c:v>42.857142857142854</c:v>
                </c:pt>
                <c:pt idx="86">
                  <c:v>62.068965517241381</c:v>
                </c:pt>
                <c:pt idx="87">
                  <c:v>66.666666666666657</c:v>
                </c:pt>
                <c:pt idx="88">
                  <c:v>69.444444444444443</c:v>
                </c:pt>
                <c:pt idx="89">
                  <c:v>50</c:v>
                </c:pt>
                <c:pt idx="90">
                  <c:v>65</c:v>
                </c:pt>
                <c:pt idx="91">
                  <c:v>74.175824175824175</c:v>
                </c:pt>
                <c:pt idx="92">
                  <c:v>69.696969696969703</c:v>
                </c:pt>
                <c:pt idx="93">
                  <c:v>81.473214285714292</c:v>
                </c:pt>
                <c:pt idx="94">
                  <c:v>58.786231884057969</c:v>
                </c:pt>
                <c:pt idx="95">
                  <c:v>68.906720160481456</c:v>
                </c:pt>
                <c:pt idx="96">
                  <c:v>76.817447495961233</c:v>
                </c:pt>
                <c:pt idx="97">
                  <c:v>58.490566037735846</c:v>
                </c:pt>
                <c:pt idx="98">
                  <c:v>54.54545454545454</c:v>
                </c:pt>
                <c:pt idx="99">
                  <c:v>77.163904235727443</c:v>
                </c:pt>
                <c:pt idx="100">
                  <c:v>76.373056994818654</c:v>
                </c:pt>
                <c:pt idx="101">
                  <c:v>56.451612903225815</c:v>
                </c:pt>
                <c:pt idx="102">
                  <c:v>77.333333333333329</c:v>
                </c:pt>
                <c:pt idx="103">
                  <c:v>72.368421052631575</c:v>
                </c:pt>
                <c:pt idx="104">
                  <c:v>82.727272727272734</c:v>
                </c:pt>
                <c:pt idx="105">
                  <c:v>54.320987654320987</c:v>
                </c:pt>
                <c:pt idx="106">
                  <c:v>67.741935483870961</c:v>
                </c:pt>
                <c:pt idx="107">
                  <c:v>58.928571428571431</c:v>
                </c:pt>
                <c:pt idx="108">
                  <c:v>78.289473684210535</c:v>
                </c:pt>
                <c:pt idx="109">
                  <c:v>50</c:v>
                </c:pt>
                <c:pt idx="110">
                  <c:v>42.857142857142854</c:v>
                </c:pt>
                <c:pt idx="111">
                  <c:v>77.153329260843009</c:v>
                </c:pt>
                <c:pt idx="112">
                  <c:v>65.116279069767444</c:v>
                </c:pt>
                <c:pt idx="113">
                  <c:v>66.666666666666657</c:v>
                </c:pt>
                <c:pt idx="114">
                  <c:v>77.678571428571431</c:v>
                </c:pt>
                <c:pt idx="115">
                  <c:v>68.284789644012946</c:v>
                </c:pt>
                <c:pt idx="116">
                  <c:v>76.470588235294116</c:v>
                </c:pt>
                <c:pt idx="117">
                  <c:v>52.631578947368418</c:v>
                </c:pt>
                <c:pt idx="118">
                  <c:v>68.75</c:v>
                </c:pt>
                <c:pt idx="119">
                  <c:v>64.285714285714292</c:v>
                </c:pt>
                <c:pt idx="120">
                  <c:v>9.5238095238095237</c:v>
                </c:pt>
                <c:pt idx="121">
                  <c:v>78.125</c:v>
                </c:pt>
                <c:pt idx="122">
                  <c:v>82.692307692307693</c:v>
                </c:pt>
                <c:pt idx="123">
                  <c:v>90</c:v>
                </c:pt>
                <c:pt idx="124">
                  <c:v>74.731182795698928</c:v>
                </c:pt>
                <c:pt idx="125">
                  <c:v>69.166666666666671</c:v>
                </c:pt>
                <c:pt idx="126">
                  <c:v>74.418604651162795</c:v>
                </c:pt>
                <c:pt idx="127">
                  <c:v>73.91304347826086</c:v>
                </c:pt>
                <c:pt idx="128">
                  <c:v>66.666666666666657</c:v>
                </c:pt>
                <c:pt idx="129">
                  <c:v>81.506338553318415</c:v>
                </c:pt>
                <c:pt idx="130">
                  <c:v>72.727272727272734</c:v>
                </c:pt>
                <c:pt idx="131">
                  <c:v>81.25</c:v>
                </c:pt>
                <c:pt idx="132">
                  <c:v>59.715639810426538</c:v>
                </c:pt>
                <c:pt idx="133">
                  <c:v>41.17647058823529</c:v>
                </c:pt>
                <c:pt idx="134">
                  <c:v>38.095238095238095</c:v>
                </c:pt>
                <c:pt idx="135">
                  <c:v>46.341463414634148</c:v>
                </c:pt>
                <c:pt idx="136">
                  <c:v>31.818181818181817</c:v>
                </c:pt>
                <c:pt idx="137">
                  <c:v>52.941176470588239</c:v>
                </c:pt>
                <c:pt idx="138">
                  <c:v>43.478260869565219</c:v>
                </c:pt>
                <c:pt idx="139">
                  <c:v>67.567567567567565</c:v>
                </c:pt>
                <c:pt idx="140">
                  <c:v>40</c:v>
                </c:pt>
                <c:pt idx="141">
                  <c:v>40</c:v>
                </c:pt>
                <c:pt idx="142">
                  <c:v>44.444444444444443</c:v>
                </c:pt>
                <c:pt idx="143">
                  <c:v>17.391304347826086</c:v>
                </c:pt>
                <c:pt idx="144">
                  <c:v>42.857142857142854</c:v>
                </c:pt>
                <c:pt idx="145">
                  <c:v>50</c:v>
                </c:pt>
                <c:pt idx="146">
                  <c:v>75.562372188139065</c:v>
                </c:pt>
                <c:pt idx="147">
                  <c:v>76.65306122448979</c:v>
                </c:pt>
                <c:pt idx="148">
                  <c:v>70.497311827956992</c:v>
                </c:pt>
                <c:pt idx="149">
                  <c:v>69.645042839657279</c:v>
                </c:pt>
                <c:pt idx="150">
                  <c:v>38.095238095238095</c:v>
                </c:pt>
                <c:pt idx="151">
                  <c:v>78.94736842105263</c:v>
                </c:pt>
                <c:pt idx="152">
                  <c:v>75.630252100840337</c:v>
                </c:pt>
                <c:pt idx="153">
                  <c:v>71.90584662110858</c:v>
                </c:pt>
                <c:pt idx="154">
                  <c:v>79.113924050632917</c:v>
                </c:pt>
                <c:pt idx="155">
                  <c:v>70</c:v>
                </c:pt>
                <c:pt idx="156">
                  <c:v>71.393643031784833</c:v>
                </c:pt>
                <c:pt idx="157">
                  <c:v>84.615384615384613</c:v>
                </c:pt>
                <c:pt idx="158">
                  <c:v>48.333333333333336</c:v>
                </c:pt>
                <c:pt idx="159">
                  <c:v>55.000000000000007</c:v>
                </c:pt>
                <c:pt idx="160">
                  <c:v>66.666666666666657</c:v>
                </c:pt>
                <c:pt idx="161">
                  <c:v>33.333333333333329</c:v>
                </c:pt>
                <c:pt idx="162">
                  <c:v>44.444444444444443</c:v>
                </c:pt>
                <c:pt idx="163">
                  <c:v>73.789173789173788</c:v>
                </c:pt>
                <c:pt idx="164">
                  <c:v>40</c:v>
                </c:pt>
                <c:pt idx="165">
                  <c:v>76.298268974700406</c:v>
                </c:pt>
                <c:pt idx="166">
                  <c:v>88.888888888888886</c:v>
                </c:pt>
                <c:pt idx="167">
                  <c:v>62.921348314606739</c:v>
                </c:pt>
                <c:pt idx="168">
                  <c:v>71.186440677966104</c:v>
                </c:pt>
                <c:pt idx="169">
                  <c:v>69.423558897243112</c:v>
                </c:pt>
                <c:pt idx="170">
                  <c:v>80.792079207920793</c:v>
                </c:pt>
                <c:pt idx="171">
                  <c:v>65.810810810810821</c:v>
                </c:pt>
                <c:pt idx="172">
                  <c:v>71.034482758620683</c:v>
                </c:pt>
                <c:pt idx="173">
                  <c:v>83.064516129032256</c:v>
                </c:pt>
                <c:pt idx="174">
                  <c:v>66.377440347071584</c:v>
                </c:pt>
                <c:pt idx="175">
                  <c:v>53.333333333333336</c:v>
                </c:pt>
                <c:pt idx="176">
                  <c:v>73.840830449826996</c:v>
                </c:pt>
                <c:pt idx="177">
                  <c:v>46.666666666666664</c:v>
                </c:pt>
                <c:pt idx="178">
                  <c:v>71.852266368214885</c:v>
                </c:pt>
                <c:pt idx="179">
                  <c:v>72.274678111587988</c:v>
                </c:pt>
                <c:pt idx="180">
                  <c:v>38.461538461538467</c:v>
                </c:pt>
                <c:pt idx="181">
                  <c:v>38.461538461538467</c:v>
                </c:pt>
                <c:pt idx="182">
                  <c:v>50</c:v>
                </c:pt>
                <c:pt idx="183">
                  <c:v>36.363636363636367</c:v>
                </c:pt>
                <c:pt idx="184">
                  <c:v>22.222222222222221</c:v>
                </c:pt>
                <c:pt idx="185">
                  <c:v>79.126213592233015</c:v>
                </c:pt>
                <c:pt idx="186">
                  <c:v>60.714285714285708</c:v>
                </c:pt>
                <c:pt idx="187">
                  <c:v>41.17647058823529</c:v>
                </c:pt>
                <c:pt idx="188">
                  <c:v>71.98211624441133</c:v>
                </c:pt>
                <c:pt idx="189">
                  <c:v>76.55334114888629</c:v>
                </c:pt>
                <c:pt idx="190">
                  <c:v>70.500287521564118</c:v>
                </c:pt>
                <c:pt idx="191">
                  <c:v>81.065088757396452</c:v>
                </c:pt>
                <c:pt idx="192">
                  <c:v>74.895397489539747</c:v>
                </c:pt>
                <c:pt idx="193">
                  <c:v>72.79069767441861</c:v>
                </c:pt>
                <c:pt idx="194">
                  <c:v>50</c:v>
                </c:pt>
                <c:pt idx="195">
                  <c:v>45.454545454545453</c:v>
                </c:pt>
                <c:pt idx="196">
                  <c:v>52.631578947368418</c:v>
                </c:pt>
                <c:pt idx="197">
                  <c:v>71.223021582733821</c:v>
                </c:pt>
                <c:pt idx="198">
                  <c:v>52</c:v>
                </c:pt>
                <c:pt idx="199">
                  <c:v>79.825949367088612</c:v>
                </c:pt>
                <c:pt idx="200">
                  <c:v>62.5</c:v>
                </c:pt>
                <c:pt idx="201">
                  <c:v>73.44632768361582</c:v>
                </c:pt>
                <c:pt idx="202">
                  <c:v>49.333333333333336</c:v>
                </c:pt>
                <c:pt idx="203">
                  <c:v>77.964601769911496</c:v>
                </c:pt>
                <c:pt idx="204">
                  <c:v>81.032258064516128</c:v>
                </c:pt>
                <c:pt idx="205">
                  <c:v>77.38872403560832</c:v>
                </c:pt>
                <c:pt idx="206">
                  <c:v>76.08695652173914</c:v>
                </c:pt>
                <c:pt idx="207">
                  <c:v>73.68421052631578</c:v>
                </c:pt>
                <c:pt idx="208">
                  <c:v>46.875</c:v>
                </c:pt>
                <c:pt idx="209">
                  <c:v>60.526315789473685</c:v>
                </c:pt>
                <c:pt idx="210">
                  <c:v>33.333333333333329</c:v>
                </c:pt>
                <c:pt idx="211">
                  <c:v>74.673629242819842</c:v>
                </c:pt>
                <c:pt idx="212">
                  <c:v>40</c:v>
                </c:pt>
                <c:pt idx="213">
                  <c:v>66.666666666666657</c:v>
                </c:pt>
                <c:pt idx="214">
                  <c:v>44.642857142857146</c:v>
                </c:pt>
                <c:pt idx="215">
                  <c:v>36.363636363636367</c:v>
                </c:pt>
                <c:pt idx="216">
                  <c:v>66.129032258064512</c:v>
                </c:pt>
                <c:pt idx="217">
                  <c:v>#N/A</c:v>
                </c:pt>
                <c:pt idx="218">
                  <c:v>63.46153846153846</c:v>
                </c:pt>
                <c:pt idx="219">
                  <c:v>29.411764705882355</c:v>
                </c:pt>
                <c:pt idx="220">
                  <c:v>61.428571428571431</c:v>
                </c:pt>
                <c:pt idx="221">
                  <c:v>56.410256410256409</c:v>
                </c:pt>
                <c:pt idx="222">
                  <c:v>76.08695652173914</c:v>
                </c:pt>
                <c:pt idx="223">
                  <c:v>65.891472868217051</c:v>
                </c:pt>
                <c:pt idx="224">
                  <c:v>32.286995515695068</c:v>
                </c:pt>
                <c:pt idx="225">
                  <c:v>33.333333333333329</c:v>
                </c:pt>
                <c:pt idx="226">
                  <c:v>69.387755102040813</c:v>
                </c:pt>
                <c:pt idx="227">
                  <c:v>65.306122448979593</c:v>
                </c:pt>
                <c:pt idx="228">
                  <c:v>64.568764568764564</c:v>
                </c:pt>
                <c:pt idx="229">
                  <c:v>58.247422680412377</c:v>
                </c:pt>
                <c:pt idx="230">
                  <c:v>71.954022988505756</c:v>
                </c:pt>
                <c:pt idx="231">
                  <c:v>58.22784810126582</c:v>
                </c:pt>
                <c:pt idx="232">
                  <c:v>55.555555555555557</c:v>
                </c:pt>
                <c:pt idx="233">
                  <c:v>76.834532374100718</c:v>
                </c:pt>
                <c:pt idx="234">
                  <c:v>70</c:v>
                </c:pt>
                <c:pt idx="235">
                  <c:v>44.144144144144143</c:v>
                </c:pt>
                <c:pt idx="236">
                  <c:v>19.047619047619047</c:v>
                </c:pt>
                <c:pt idx="237">
                  <c:v>#N/A</c:v>
                </c:pt>
                <c:pt idx="238">
                  <c:v>75.183075671277464</c:v>
                </c:pt>
                <c:pt idx="239">
                  <c:v>55.813953488372093</c:v>
                </c:pt>
                <c:pt idx="240">
                  <c:v>73.170731707317074</c:v>
                </c:pt>
                <c:pt idx="241">
                  <c:v>62.5</c:v>
                </c:pt>
                <c:pt idx="242">
                  <c:v>75.247524752475243</c:v>
                </c:pt>
                <c:pt idx="243">
                  <c:v>52.631578947368418</c:v>
                </c:pt>
                <c:pt idx="244">
                  <c:v>68.939393939393938</c:v>
                </c:pt>
                <c:pt idx="245">
                  <c:v>20</c:v>
                </c:pt>
                <c:pt idx="246">
                  <c:v>43.07692307692308</c:v>
                </c:pt>
                <c:pt idx="247">
                  <c:v>50</c:v>
                </c:pt>
                <c:pt idx="248">
                  <c:v>78.688524590163937</c:v>
                </c:pt>
                <c:pt idx="249">
                  <c:v>59.090909090909093</c:v>
                </c:pt>
                <c:pt idx="250">
                  <c:v>53.333333333333336</c:v>
                </c:pt>
                <c:pt idx="251">
                  <c:v>81.726618705035975</c:v>
                </c:pt>
                <c:pt idx="252">
                  <c:v>75.753295668549896</c:v>
                </c:pt>
                <c:pt idx="253">
                  <c:v>81.126760563380287</c:v>
                </c:pt>
                <c:pt idx="254">
                  <c:v>77.348066298342545</c:v>
                </c:pt>
                <c:pt idx="255">
                  <c:v>69.090909090909093</c:v>
                </c:pt>
                <c:pt idx="256">
                  <c:v>100</c:v>
                </c:pt>
                <c:pt idx="257">
                  <c:v>28.571428571428569</c:v>
                </c:pt>
                <c:pt idx="258">
                  <c:v>77.689873417721529</c:v>
                </c:pt>
                <c:pt idx="259">
                  <c:v>65.546218487394952</c:v>
                </c:pt>
                <c:pt idx="260">
                  <c:v>76.53429602888086</c:v>
                </c:pt>
                <c:pt idx="261">
                  <c:v>#N/A</c:v>
                </c:pt>
                <c:pt idx="262">
                  <c:v>51.724137931034484</c:v>
                </c:pt>
                <c:pt idx="263">
                  <c:v>81.060606060606062</c:v>
                </c:pt>
                <c:pt idx="264">
                  <c:v>52.941176470588239</c:v>
                </c:pt>
                <c:pt idx="265">
                  <c:v>52.941176470588239</c:v>
                </c:pt>
                <c:pt idx="266">
                  <c:v>65.986394557823118</c:v>
                </c:pt>
                <c:pt idx="267">
                  <c:v>80.95794392523365</c:v>
                </c:pt>
                <c:pt idx="268">
                  <c:v>37.5</c:v>
                </c:pt>
                <c:pt idx="269">
                  <c:v>42.857142857142854</c:v>
                </c:pt>
                <c:pt idx="270">
                  <c:v>56.25</c:v>
                </c:pt>
                <c:pt idx="271">
                  <c:v>83.544303797468359</c:v>
                </c:pt>
                <c:pt idx="272">
                  <c:v>79.078014184397162</c:v>
                </c:pt>
                <c:pt idx="273">
                  <c:v>46.666666666666664</c:v>
                </c:pt>
                <c:pt idx="274">
                  <c:v>74.34052757793765</c:v>
                </c:pt>
                <c:pt idx="275">
                  <c:v>71.634615384615387</c:v>
                </c:pt>
                <c:pt idx="276">
                  <c:v>37.5</c:v>
                </c:pt>
                <c:pt idx="277">
                  <c:v>25</c:v>
                </c:pt>
                <c:pt idx="278">
                  <c:v>45</c:v>
                </c:pt>
                <c:pt idx="279">
                  <c:v>48.958333333333329</c:v>
                </c:pt>
                <c:pt idx="280">
                  <c:v>100</c:v>
                </c:pt>
                <c:pt idx="281">
                  <c:v>41.666666666666671</c:v>
                </c:pt>
                <c:pt idx="282">
                  <c:v>#N/A</c:v>
                </c:pt>
                <c:pt idx="283">
                  <c:v>54.455445544554458</c:v>
                </c:pt>
                <c:pt idx="284">
                  <c:v>#N/A</c:v>
                </c:pt>
                <c:pt idx="285">
                  <c:v>32.5</c:v>
                </c:pt>
                <c:pt idx="286">
                  <c:v>80.574452003023438</c:v>
                </c:pt>
                <c:pt idx="287">
                  <c:v>80.219780219780219</c:v>
                </c:pt>
                <c:pt idx="288">
                  <c:v>76.298157453936341</c:v>
                </c:pt>
                <c:pt idx="289">
                  <c:v>57.894736842105267</c:v>
                </c:pt>
                <c:pt idx="290">
                  <c:v>78.94736842105263</c:v>
                </c:pt>
                <c:pt idx="291">
                  <c:v>77.478753541076486</c:v>
                </c:pt>
                <c:pt idx="292">
                  <c:v>75.709219858156033</c:v>
                </c:pt>
                <c:pt idx="293">
                  <c:v>69.306930693069305</c:v>
                </c:pt>
                <c:pt idx="294">
                  <c:v>78.69062901155327</c:v>
                </c:pt>
                <c:pt idx="295">
                  <c:v>81.973898858075046</c:v>
                </c:pt>
                <c:pt idx="296">
                  <c:v>66.666666666666657</c:v>
                </c:pt>
                <c:pt idx="297">
                  <c:v>77.895480225988706</c:v>
                </c:pt>
                <c:pt idx="298">
                  <c:v>75.643086816720256</c:v>
                </c:pt>
                <c:pt idx="299">
                  <c:v>78.736920777279522</c:v>
                </c:pt>
                <c:pt idx="300">
                  <c:v>78.342749529190201</c:v>
                </c:pt>
                <c:pt idx="301">
                  <c:v>83.107672469374592</c:v>
                </c:pt>
                <c:pt idx="302">
                  <c:v>77.803738317757009</c:v>
                </c:pt>
                <c:pt idx="303">
                  <c:v>74.238683127572017</c:v>
                </c:pt>
                <c:pt idx="304">
                  <c:v>78.938053097345133</c:v>
                </c:pt>
                <c:pt idx="305">
                  <c:v>78.907103825136616</c:v>
                </c:pt>
                <c:pt idx="306">
                  <c:v>71.538461538461533</c:v>
                </c:pt>
                <c:pt idx="307">
                  <c:v>75.884244372990352</c:v>
                </c:pt>
                <c:pt idx="308">
                  <c:v>75.964225824482952</c:v>
                </c:pt>
                <c:pt idx="309">
                  <c:v>27.586206896551722</c:v>
                </c:pt>
                <c:pt idx="310">
                  <c:v>60.416666666666664</c:v>
                </c:pt>
                <c:pt idx="311">
                  <c:v>76.035658101730462</c:v>
                </c:pt>
                <c:pt idx="312">
                  <c:v>70.452961672473862</c:v>
                </c:pt>
                <c:pt idx="313">
                  <c:v>68.965517241379317</c:v>
                </c:pt>
                <c:pt idx="314">
                  <c:v>67.567567567567565</c:v>
                </c:pt>
                <c:pt idx="315">
                  <c:v>73.22551662174304</c:v>
                </c:pt>
                <c:pt idx="316">
                  <c:v>74.358974358974365</c:v>
                </c:pt>
                <c:pt idx="317">
                  <c:v>75.391358797745781</c:v>
                </c:pt>
                <c:pt idx="318">
                  <c:v>76.9375</c:v>
                </c:pt>
                <c:pt idx="319">
                  <c:v>73.143996013951167</c:v>
                </c:pt>
                <c:pt idx="320">
                  <c:v>71.698113207547166</c:v>
                </c:pt>
                <c:pt idx="321">
                  <c:v>69.822485207100598</c:v>
                </c:pt>
                <c:pt idx="322">
                  <c:v>58.333333333333336</c:v>
                </c:pt>
                <c:pt idx="323">
                  <c:v>71.804511278195491</c:v>
                </c:pt>
                <c:pt idx="324">
                  <c:v>58.024691358024697</c:v>
                </c:pt>
                <c:pt idx="325">
                  <c:v>53.658536585365859</c:v>
                </c:pt>
                <c:pt idx="326">
                  <c:v>#N/A</c:v>
                </c:pt>
                <c:pt idx="327">
                  <c:v>66.549707602339183</c:v>
                </c:pt>
                <c:pt idx="328">
                  <c:v>74.222529371112643</c:v>
                </c:pt>
                <c:pt idx="329">
                  <c:v>50</c:v>
                </c:pt>
                <c:pt idx="330">
                  <c:v>38.888888888888893</c:v>
                </c:pt>
                <c:pt idx="331">
                  <c:v>68.808664259927795</c:v>
                </c:pt>
                <c:pt idx="332">
                  <c:v>50</c:v>
                </c:pt>
                <c:pt idx="333">
                  <c:v>62.986497220015877</c:v>
                </c:pt>
                <c:pt idx="334">
                  <c:v>48</c:v>
                </c:pt>
                <c:pt idx="335">
                  <c:v>47.619047619047613</c:v>
                </c:pt>
                <c:pt idx="336">
                  <c:v>72.58536585365853</c:v>
                </c:pt>
                <c:pt idx="337">
                  <c:v>41.666666666666671</c:v>
                </c:pt>
                <c:pt idx="338">
                  <c:v>47.058823529411761</c:v>
                </c:pt>
                <c:pt idx="339">
                  <c:v>66.808510638297875</c:v>
                </c:pt>
                <c:pt idx="340">
                  <c:v>74.727668845315904</c:v>
                </c:pt>
                <c:pt idx="341">
                  <c:v>50</c:v>
                </c:pt>
                <c:pt idx="342">
                  <c:v>67.64705882352942</c:v>
                </c:pt>
                <c:pt idx="343">
                  <c:v>71.428571428571431</c:v>
                </c:pt>
                <c:pt idx="344">
                  <c:v>49.519230769230774</c:v>
                </c:pt>
                <c:pt idx="345">
                  <c:v>67.357512953367873</c:v>
                </c:pt>
                <c:pt idx="346">
                  <c:v>46.857142857142861</c:v>
                </c:pt>
                <c:pt idx="347">
                  <c:v>74.109589041095887</c:v>
                </c:pt>
                <c:pt idx="348">
                  <c:v>34.615384615384613</c:v>
                </c:pt>
                <c:pt idx="349">
                  <c:v>69.721115537848604</c:v>
                </c:pt>
                <c:pt idx="350">
                  <c:v>79.606440071556349</c:v>
                </c:pt>
                <c:pt idx="351">
                  <c:v>78.672470076169759</c:v>
                </c:pt>
                <c:pt idx="352">
                  <c:v>54.237288135593218</c:v>
                </c:pt>
                <c:pt idx="353">
                  <c:v>63.157894736842103</c:v>
                </c:pt>
                <c:pt idx="354">
                  <c:v>80.040941658137157</c:v>
                </c:pt>
                <c:pt idx="355">
                  <c:v>78.288633461047255</c:v>
                </c:pt>
                <c:pt idx="356">
                  <c:v>60.28708133971292</c:v>
                </c:pt>
                <c:pt idx="357">
                  <c:v>71.97898423817864</c:v>
                </c:pt>
                <c:pt idx="358">
                  <c:v>78.089887640449433</c:v>
                </c:pt>
                <c:pt idx="359">
                  <c:v>37.640449438202246</c:v>
                </c:pt>
                <c:pt idx="360">
                  <c:v>78.258328462887206</c:v>
                </c:pt>
                <c:pt idx="361">
                  <c:v>73.239436619718319</c:v>
                </c:pt>
                <c:pt idx="362">
                  <c:v>59.080459770114949</c:v>
                </c:pt>
                <c:pt idx="363">
                  <c:v>64.86486486486487</c:v>
                </c:pt>
                <c:pt idx="364">
                  <c:v>80.441640378548897</c:v>
                </c:pt>
                <c:pt idx="365">
                  <c:v>65.822784810126578</c:v>
                </c:pt>
                <c:pt idx="366">
                  <c:v>78.034188034188034</c:v>
                </c:pt>
                <c:pt idx="367">
                  <c:v>76.641550053821319</c:v>
                </c:pt>
                <c:pt idx="368">
                  <c:v>75.562700964630224</c:v>
                </c:pt>
                <c:pt idx="369">
                  <c:v>82.843894899536323</c:v>
                </c:pt>
                <c:pt idx="370">
                  <c:v>42.322097378277149</c:v>
                </c:pt>
                <c:pt idx="371">
                  <c:v>40</c:v>
                </c:pt>
                <c:pt idx="372">
                  <c:v>#N/A</c:v>
                </c:pt>
                <c:pt idx="373">
                  <c:v>79.328859060402692</c:v>
                </c:pt>
                <c:pt idx="374">
                  <c:v>82.35294117647058</c:v>
                </c:pt>
                <c:pt idx="375">
                  <c:v>76.45429362880887</c:v>
                </c:pt>
                <c:pt idx="376">
                  <c:v>61.702127659574465</c:v>
                </c:pt>
                <c:pt idx="377">
                  <c:v>67.032967032967022</c:v>
                </c:pt>
                <c:pt idx="378">
                  <c:v>70</c:v>
                </c:pt>
                <c:pt idx="379">
                  <c:v>69.230769230769226</c:v>
                </c:pt>
                <c:pt idx="380">
                  <c:v>75.50295857988165</c:v>
                </c:pt>
                <c:pt idx="381">
                  <c:v>61.904761904761905</c:v>
                </c:pt>
                <c:pt idx="382">
                  <c:v>50</c:v>
                </c:pt>
                <c:pt idx="383">
                  <c:v>52</c:v>
                </c:pt>
                <c:pt idx="384">
                  <c:v>73.558800922367411</c:v>
                </c:pt>
                <c:pt idx="385">
                  <c:v>80.6949806949807</c:v>
                </c:pt>
                <c:pt idx="386">
                  <c:v>#N/A</c:v>
                </c:pt>
                <c:pt idx="387">
                  <c:v>70.743801652892557</c:v>
                </c:pt>
                <c:pt idx="388">
                  <c:v>62.5</c:v>
                </c:pt>
                <c:pt idx="389">
                  <c:v>69.767441860465112</c:v>
                </c:pt>
                <c:pt idx="390">
                  <c:v>64.285714285714292</c:v>
                </c:pt>
                <c:pt idx="391">
                  <c:v>100</c:v>
                </c:pt>
                <c:pt idx="392">
                  <c:v>83.333333333333343</c:v>
                </c:pt>
                <c:pt idx="393">
                  <c:v>63.888888888888886</c:v>
                </c:pt>
                <c:pt idx="394">
                  <c:v>66.666666666666657</c:v>
                </c:pt>
                <c:pt idx="395">
                  <c:v>70</c:v>
                </c:pt>
                <c:pt idx="396">
                  <c:v>57.009345794392516</c:v>
                </c:pt>
                <c:pt idx="397">
                  <c:v>62.5</c:v>
                </c:pt>
                <c:pt idx="398">
                  <c:v>78.021978021978029</c:v>
                </c:pt>
                <c:pt idx="399">
                  <c:v>65.50868486352357</c:v>
                </c:pt>
                <c:pt idx="400">
                  <c:v>78.571428571428569</c:v>
                </c:pt>
                <c:pt idx="401">
                  <c:v>58.82352941176471</c:v>
                </c:pt>
                <c:pt idx="402">
                  <c:v>68.148148148148152</c:v>
                </c:pt>
                <c:pt idx="403">
                  <c:v>56.521739130434781</c:v>
                </c:pt>
                <c:pt idx="404">
                  <c:v>62.162162162162161</c:v>
                </c:pt>
                <c:pt idx="405">
                  <c:v>78.824626865671647</c:v>
                </c:pt>
                <c:pt idx="406">
                  <c:v>75.179340028694412</c:v>
                </c:pt>
                <c:pt idx="407">
                  <c:v>59.798994974874375</c:v>
                </c:pt>
                <c:pt idx="408">
                  <c:v>73.973973973973969</c:v>
                </c:pt>
                <c:pt idx="409">
                  <c:v>74.545454545454547</c:v>
                </c:pt>
                <c:pt idx="410">
                  <c:v>75.854849965108158</c:v>
                </c:pt>
                <c:pt idx="411">
                  <c:v>69.540229885057471</c:v>
                </c:pt>
                <c:pt idx="412">
                  <c:v>79.7011207970112</c:v>
                </c:pt>
                <c:pt idx="413">
                  <c:v>72.937443336355386</c:v>
                </c:pt>
                <c:pt idx="414">
                  <c:v>67.398463227222834</c:v>
                </c:pt>
                <c:pt idx="415">
                  <c:v>78.48101265822784</c:v>
                </c:pt>
                <c:pt idx="416">
                  <c:v>88.311688311688314</c:v>
                </c:pt>
                <c:pt idx="417">
                  <c:v>80.154277699859747</c:v>
                </c:pt>
                <c:pt idx="418">
                  <c:v>78.770949720670387</c:v>
                </c:pt>
                <c:pt idx="419">
                  <c:v>60</c:v>
                </c:pt>
                <c:pt idx="420">
                  <c:v>77.476340694006311</c:v>
                </c:pt>
                <c:pt idx="421">
                  <c:v>33.333333333333329</c:v>
                </c:pt>
                <c:pt idx="422">
                  <c:v>47.058823529411761</c:v>
                </c:pt>
                <c:pt idx="423">
                  <c:v>74.293286219081267</c:v>
                </c:pt>
                <c:pt idx="424">
                  <c:v>66.666666666666657</c:v>
                </c:pt>
                <c:pt idx="425">
                  <c:v>80.16654049962149</c:v>
                </c:pt>
                <c:pt idx="426">
                  <c:v>66.789667896678964</c:v>
                </c:pt>
                <c:pt idx="427">
                  <c:v>73.093971631205676</c:v>
                </c:pt>
                <c:pt idx="428">
                  <c:v>46.153846153846153</c:v>
                </c:pt>
                <c:pt idx="429">
                  <c:v>#N/A</c:v>
                </c:pt>
                <c:pt idx="430">
                  <c:v>36.868686868686865</c:v>
                </c:pt>
                <c:pt idx="431">
                  <c:v>73.531544597534449</c:v>
                </c:pt>
                <c:pt idx="432">
                  <c:v>54.54545454545454</c:v>
                </c:pt>
                <c:pt idx="433">
                  <c:v>#N/A</c:v>
                </c:pt>
                <c:pt idx="434">
                  <c:v>29.72972972972973</c:v>
                </c:pt>
                <c:pt idx="435">
                  <c:v>70.647603027754414</c:v>
                </c:pt>
                <c:pt idx="436">
                  <c:v>36.363636363636367</c:v>
                </c:pt>
                <c:pt idx="437">
                  <c:v>77.416520210896309</c:v>
                </c:pt>
                <c:pt idx="438">
                  <c:v>40.384615384615387</c:v>
                </c:pt>
                <c:pt idx="439">
                  <c:v>68</c:v>
                </c:pt>
                <c:pt idx="440">
                  <c:v>73.333333333333329</c:v>
                </c:pt>
                <c:pt idx="441">
                  <c:v>64</c:v>
                </c:pt>
                <c:pt idx="442">
                  <c:v>50</c:v>
                </c:pt>
                <c:pt idx="443">
                  <c:v>72.66028002947678</c:v>
                </c:pt>
                <c:pt idx="444">
                  <c:v>74.16378316032295</c:v>
                </c:pt>
                <c:pt idx="445">
                  <c:v>46.913580246913575</c:v>
                </c:pt>
                <c:pt idx="446">
                  <c:v>77.110817941952504</c:v>
                </c:pt>
                <c:pt idx="447">
                  <c:v>34.782608695652172</c:v>
                </c:pt>
                <c:pt idx="448">
                  <c:v>35</c:v>
                </c:pt>
                <c:pt idx="449">
                  <c:v>76.268115942028984</c:v>
                </c:pt>
                <c:pt idx="450">
                  <c:v>25</c:v>
                </c:pt>
                <c:pt idx="451">
                  <c:v>50</c:v>
                </c:pt>
                <c:pt idx="452">
                  <c:v>58.333333333333336</c:v>
                </c:pt>
                <c:pt idx="453">
                  <c:v>27.27272727272727</c:v>
                </c:pt>
                <c:pt idx="454">
                  <c:v>60</c:v>
                </c:pt>
                <c:pt idx="455">
                  <c:v>76.429567642956769</c:v>
                </c:pt>
                <c:pt idx="456">
                  <c:v>66.666666666666657</c:v>
                </c:pt>
                <c:pt idx="457">
                  <c:v>63.636363636363633</c:v>
                </c:pt>
                <c:pt idx="458">
                  <c:v>57.415730337078649</c:v>
                </c:pt>
                <c:pt idx="459">
                  <c:v>71.428571428571431</c:v>
                </c:pt>
                <c:pt idx="460">
                  <c:v>74.423480083857442</c:v>
                </c:pt>
                <c:pt idx="461">
                  <c:v>45.833333333333329</c:v>
                </c:pt>
                <c:pt idx="462">
                  <c:v>67.889908256880744</c:v>
                </c:pt>
                <c:pt idx="463">
                  <c:v>68.324125230202583</c:v>
                </c:pt>
                <c:pt idx="464">
                  <c:v>69.811320754716974</c:v>
                </c:pt>
                <c:pt idx="465">
                  <c:v>32.142857142857146</c:v>
                </c:pt>
                <c:pt idx="466">
                  <c:v>68.181818181818173</c:v>
                </c:pt>
                <c:pt idx="467">
                  <c:v>79.398826979472133</c:v>
                </c:pt>
                <c:pt idx="468">
                  <c:v>79.505076142131983</c:v>
                </c:pt>
                <c:pt idx="469">
                  <c:v>#N/A</c:v>
                </c:pt>
                <c:pt idx="470">
                  <c:v>61.904761904761905</c:v>
                </c:pt>
                <c:pt idx="471">
                  <c:v>54.823529411764703</c:v>
                </c:pt>
                <c:pt idx="472">
                  <c:v>85.143442622950815</c:v>
                </c:pt>
                <c:pt idx="473">
                  <c:v>55.514705882352942</c:v>
                </c:pt>
                <c:pt idx="474">
                  <c:v>74.545454545454547</c:v>
                </c:pt>
                <c:pt idx="475">
                  <c:v>72.058823529411768</c:v>
                </c:pt>
                <c:pt idx="476">
                  <c:v>76.973684210526315</c:v>
                </c:pt>
                <c:pt idx="477">
                  <c:v>59.615384615384613</c:v>
                </c:pt>
                <c:pt idx="478">
                  <c:v>56.09756097560976</c:v>
                </c:pt>
                <c:pt idx="479">
                  <c:v>55.555555555555557</c:v>
                </c:pt>
                <c:pt idx="480">
                  <c:v>40</c:v>
                </c:pt>
                <c:pt idx="481">
                  <c:v>61.29032258064516</c:v>
                </c:pt>
                <c:pt idx="482">
                  <c:v>41.17647058823529</c:v>
                </c:pt>
                <c:pt idx="483">
                  <c:v>58.108108108108105</c:v>
                </c:pt>
                <c:pt idx="484">
                  <c:v>69.696969696969703</c:v>
                </c:pt>
                <c:pt idx="485">
                  <c:v>74.545454545454547</c:v>
                </c:pt>
                <c:pt idx="486">
                  <c:v>78.59806114839671</c:v>
                </c:pt>
                <c:pt idx="487">
                  <c:v>28.571428571428569</c:v>
                </c:pt>
                <c:pt idx="488">
                  <c:v>57.142857142857139</c:v>
                </c:pt>
                <c:pt idx="489">
                  <c:v>83.061594202898547</c:v>
                </c:pt>
                <c:pt idx="490">
                  <c:v>79.587628865979383</c:v>
                </c:pt>
                <c:pt idx="491">
                  <c:v>27.777777777777779</c:v>
                </c:pt>
                <c:pt idx="492">
                  <c:v>65.625</c:v>
                </c:pt>
                <c:pt idx="493">
                  <c:v>73.990825688073386</c:v>
                </c:pt>
                <c:pt idx="494">
                  <c:v>71.311475409836063</c:v>
                </c:pt>
                <c:pt idx="495">
                  <c:v>81.914893617021278</c:v>
                </c:pt>
                <c:pt idx="496">
                  <c:v>80.271186440677965</c:v>
                </c:pt>
                <c:pt idx="497">
                  <c:v>42.857142857142854</c:v>
                </c:pt>
                <c:pt idx="498">
                  <c:v>55.555555555555557</c:v>
                </c:pt>
                <c:pt idx="499">
                  <c:v>79.115270097830717</c:v>
                </c:pt>
                <c:pt idx="500">
                  <c:v>70.370370370370367</c:v>
                </c:pt>
                <c:pt idx="501">
                  <c:v>66.666666666666657</c:v>
                </c:pt>
                <c:pt idx="502">
                  <c:v>60.15625</c:v>
                </c:pt>
                <c:pt idx="503">
                  <c:v>79.668760708166758</c:v>
                </c:pt>
                <c:pt idx="504">
                  <c:v>57.692307692307686</c:v>
                </c:pt>
                <c:pt idx="505">
                  <c:v>59.090909090909093</c:v>
                </c:pt>
                <c:pt idx="506">
                  <c:v>61.111111111111114</c:v>
                </c:pt>
                <c:pt idx="507">
                  <c:v>66.666666666666657</c:v>
                </c:pt>
                <c:pt idx="508">
                  <c:v>79.547689282202555</c:v>
                </c:pt>
                <c:pt idx="509">
                  <c:v>87.5</c:v>
                </c:pt>
                <c:pt idx="510">
                  <c:v>76</c:v>
                </c:pt>
                <c:pt idx="511">
                  <c:v>87.41721854304636</c:v>
                </c:pt>
                <c:pt idx="512">
                  <c:v>61.53846153846154</c:v>
                </c:pt>
                <c:pt idx="513">
                  <c:v>63.095238095238095</c:v>
                </c:pt>
                <c:pt idx="514">
                  <c:v>38.888888888888893</c:v>
                </c:pt>
                <c:pt idx="515">
                  <c:v>73.705179282868528</c:v>
                </c:pt>
                <c:pt idx="516">
                  <c:v>76.558265582655821</c:v>
                </c:pt>
                <c:pt idx="517">
                  <c:v>74.074074074074076</c:v>
                </c:pt>
                <c:pt idx="518">
                  <c:v>#N/A</c:v>
                </c:pt>
                <c:pt idx="519">
                  <c:v>65.217391304347828</c:v>
                </c:pt>
                <c:pt idx="520">
                  <c:v>76.521739130434781</c:v>
                </c:pt>
                <c:pt idx="521">
                  <c:v>#N/A</c:v>
                </c:pt>
                <c:pt idx="522">
                  <c:v>74.785561115082203</c:v>
                </c:pt>
                <c:pt idx="523">
                  <c:v>65.217391304347828</c:v>
                </c:pt>
                <c:pt idx="524">
                  <c:v>58.333333333333336</c:v>
                </c:pt>
                <c:pt idx="525">
                  <c:v>51.162790697674424</c:v>
                </c:pt>
                <c:pt idx="526">
                  <c:v>#N/A</c:v>
                </c:pt>
                <c:pt idx="527">
                  <c:v>48.648648648648653</c:v>
                </c:pt>
                <c:pt idx="528">
                  <c:v>86.595492289442461</c:v>
                </c:pt>
                <c:pt idx="529">
                  <c:v>77.789012470508936</c:v>
                </c:pt>
                <c:pt idx="530">
                  <c:v>55.714285714285715</c:v>
                </c:pt>
                <c:pt idx="531">
                  <c:v>70.833333333333343</c:v>
                </c:pt>
                <c:pt idx="532">
                  <c:v>75.862068965517238</c:v>
                </c:pt>
                <c:pt idx="533">
                  <c:v>75.067506750675079</c:v>
                </c:pt>
                <c:pt idx="534">
                  <c:v>56.521739130434781</c:v>
                </c:pt>
                <c:pt idx="535">
                  <c:v>66.21621621621621</c:v>
                </c:pt>
                <c:pt idx="536">
                  <c:v>55.357142857142861</c:v>
                </c:pt>
                <c:pt idx="537">
                  <c:v>64.102564102564102</c:v>
                </c:pt>
                <c:pt idx="538">
                  <c:v>56.25</c:v>
                </c:pt>
                <c:pt idx="539">
                  <c:v>50</c:v>
                </c:pt>
                <c:pt idx="540">
                  <c:v>67.857142857142861</c:v>
                </c:pt>
                <c:pt idx="541">
                  <c:v>75</c:v>
                </c:pt>
                <c:pt idx="542">
                  <c:v>42.131979695431468</c:v>
                </c:pt>
                <c:pt idx="543">
                  <c:v>33.333333333333329</c:v>
                </c:pt>
                <c:pt idx="544">
                  <c:v>41.379310344827587</c:v>
                </c:pt>
                <c:pt idx="545">
                  <c:v>56.25</c:v>
                </c:pt>
                <c:pt idx="546">
                  <c:v>56.25</c:v>
                </c:pt>
                <c:pt idx="547">
                  <c:v>68.75</c:v>
                </c:pt>
                <c:pt idx="548">
                  <c:v>68.75</c:v>
                </c:pt>
                <c:pt idx="549">
                  <c:v>43.243243243243242</c:v>
                </c:pt>
                <c:pt idx="550">
                  <c:v>69.230769230769226</c:v>
                </c:pt>
                <c:pt idx="551">
                  <c:v>50</c:v>
                </c:pt>
                <c:pt idx="552">
                  <c:v>#N/A</c:v>
                </c:pt>
                <c:pt idx="553">
                  <c:v>64.285714285714292</c:v>
                </c:pt>
                <c:pt idx="554">
                  <c:v>78.378378378378372</c:v>
                </c:pt>
                <c:pt idx="555">
                  <c:v>77.083333333333343</c:v>
                </c:pt>
                <c:pt idx="556">
                  <c:v>74.270196877121521</c:v>
                </c:pt>
                <c:pt idx="557">
                  <c:v>79.310344827586206</c:v>
                </c:pt>
                <c:pt idx="558">
                  <c:v>72.937771345875547</c:v>
                </c:pt>
                <c:pt idx="559">
                  <c:v>76.855036855036857</c:v>
                </c:pt>
                <c:pt idx="560">
                  <c:v>58.677685950413228</c:v>
                </c:pt>
                <c:pt idx="561">
                  <c:v>54.901960784313729</c:v>
                </c:pt>
                <c:pt idx="562">
                  <c:v>69.565217391304344</c:v>
                </c:pt>
                <c:pt idx="563">
                  <c:v>75.675675675675677</c:v>
                </c:pt>
                <c:pt idx="564">
                  <c:v>77.906976744186053</c:v>
                </c:pt>
                <c:pt idx="565">
                  <c:v>80</c:v>
                </c:pt>
                <c:pt idx="566">
                  <c:v>73.805970149253724</c:v>
                </c:pt>
                <c:pt idx="567">
                  <c:v>74.096385542168676</c:v>
                </c:pt>
                <c:pt idx="568">
                  <c:v>77.820163487738412</c:v>
                </c:pt>
                <c:pt idx="569">
                  <c:v>75</c:v>
                </c:pt>
                <c:pt idx="570">
                  <c:v>52.941176470588239</c:v>
                </c:pt>
                <c:pt idx="571">
                  <c:v>72.41379310344827</c:v>
                </c:pt>
                <c:pt idx="572">
                  <c:v>67.741935483870961</c:v>
                </c:pt>
                <c:pt idx="573">
                  <c:v>43.75</c:v>
                </c:pt>
                <c:pt idx="574">
                  <c:v>25</c:v>
                </c:pt>
                <c:pt idx="575">
                  <c:v>79.635079458505004</c:v>
                </c:pt>
                <c:pt idx="576">
                  <c:v>76.444080294961083</c:v>
                </c:pt>
                <c:pt idx="577">
                  <c:v>80.410145709660014</c:v>
                </c:pt>
                <c:pt idx="578">
                  <c:v>81.212121212121218</c:v>
                </c:pt>
                <c:pt idx="579">
                  <c:v>73.611111111111114</c:v>
                </c:pt>
                <c:pt idx="580">
                  <c:v>62.51920122887865</c:v>
                </c:pt>
                <c:pt idx="581">
                  <c:v>50</c:v>
                </c:pt>
                <c:pt idx="582">
                  <c:v>57.692307692307686</c:v>
                </c:pt>
                <c:pt idx="583">
                  <c:v>76.140808344198177</c:v>
                </c:pt>
                <c:pt idx="584">
                  <c:v>53.658536585365859</c:v>
                </c:pt>
                <c:pt idx="585">
                  <c:v>53.846153846153847</c:v>
                </c:pt>
                <c:pt idx="586">
                  <c:v>37.931034482758619</c:v>
                </c:pt>
                <c:pt idx="587">
                  <c:v>79.071246819338427</c:v>
                </c:pt>
                <c:pt idx="588">
                  <c:v>76.19047619047619</c:v>
                </c:pt>
                <c:pt idx="589">
                  <c:v>57.142857142857139</c:v>
                </c:pt>
                <c:pt idx="590">
                  <c:v>42.857142857142854</c:v>
                </c:pt>
                <c:pt idx="591">
                  <c:v>35.294117647058826</c:v>
                </c:pt>
                <c:pt idx="592">
                  <c:v>39.130434782608695</c:v>
                </c:pt>
                <c:pt idx="593">
                  <c:v>68.263090676883778</c:v>
                </c:pt>
                <c:pt idx="594">
                  <c:v>74.189063948100099</c:v>
                </c:pt>
                <c:pt idx="595">
                  <c:v>74.785407725321889</c:v>
                </c:pt>
                <c:pt idx="596">
                  <c:v>50</c:v>
                </c:pt>
                <c:pt idx="597">
                  <c:v>61.53846153846154</c:v>
                </c:pt>
                <c:pt idx="598">
                  <c:v>79.55036748811068</c:v>
                </c:pt>
                <c:pt idx="599">
                  <c:v>77.41935483870968</c:v>
                </c:pt>
                <c:pt idx="600">
                  <c:v>71.643745907007201</c:v>
                </c:pt>
                <c:pt idx="601">
                  <c:v>68.75</c:v>
                </c:pt>
                <c:pt idx="602">
                  <c:v>74.418604651162795</c:v>
                </c:pt>
                <c:pt idx="603">
                  <c:v>76.923076923076934</c:v>
                </c:pt>
                <c:pt idx="604">
                  <c:v>83.333333333333343</c:v>
                </c:pt>
                <c:pt idx="605">
                  <c:v>80.992366412213741</c:v>
                </c:pt>
                <c:pt idx="606">
                  <c:v>77.279752704791349</c:v>
                </c:pt>
                <c:pt idx="607">
                  <c:v>66.666666666666657</c:v>
                </c:pt>
                <c:pt idx="608">
                  <c:v>66.666666666666657</c:v>
                </c:pt>
                <c:pt idx="609">
                  <c:v>66.666666666666657</c:v>
                </c:pt>
                <c:pt idx="610">
                  <c:v>60.869565217391312</c:v>
                </c:pt>
                <c:pt idx="611">
                  <c:v>65.079365079365076</c:v>
                </c:pt>
                <c:pt idx="612">
                  <c:v>58.064516129032263</c:v>
                </c:pt>
                <c:pt idx="613">
                  <c:v>60</c:v>
                </c:pt>
                <c:pt idx="614">
                  <c:v>35.294117647058826</c:v>
                </c:pt>
                <c:pt idx="615">
                  <c:v>76.683937823834185</c:v>
                </c:pt>
                <c:pt idx="616">
                  <c:v>65.217391304347828</c:v>
                </c:pt>
                <c:pt idx="617">
                  <c:v>56.69291338582677</c:v>
                </c:pt>
                <c:pt idx="618">
                  <c:v>#N/A</c:v>
                </c:pt>
                <c:pt idx="619">
                  <c:v>43.75</c:v>
                </c:pt>
                <c:pt idx="620">
                  <c:v>79.635079458505004</c:v>
                </c:pt>
                <c:pt idx="621">
                  <c:v>76.444080294961083</c:v>
                </c:pt>
                <c:pt idx="622">
                  <c:v>50</c:v>
                </c:pt>
                <c:pt idx="623">
                  <c:v>76.140808344198177</c:v>
                </c:pt>
                <c:pt idx="624">
                  <c:v>68.263090676883778</c:v>
                </c:pt>
                <c:pt idx="625">
                  <c:v>74.785407725321889</c:v>
                </c:pt>
                <c:pt idx="626">
                  <c:v>77.41935483870968</c:v>
                </c:pt>
                <c:pt idx="627">
                  <c:v>76.683937823834185</c:v>
                </c:pt>
                <c:pt idx="628">
                  <c:v>#N/A</c:v>
                </c:pt>
                <c:pt idx="629">
                  <c:v>61.111111111111114</c:v>
                </c:pt>
                <c:pt idx="630">
                  <c:v>31.25</c:v>
                </c:pt>
                <c:pt idx="631">
                  <c:v>77.124868835257089</c:v>
                </c:pt>
                <c:pt idx="632">
                  <c:v>76.279069767441868</c:v>
                </c:pt>
                <c:pt idx="633">
                  <c:v>79.105928085519935</c:v>
                </c:pt>
                <c:pt idx="634">
                  <c:v>59.090909090909093</c:v>
                </c:pt>
                <c:pt idx="635">
                  <c:v>21.428571428571427</c:v>
                </c:pt>
                <c:pt idx="636">
                  <c:v>65.181771633384528</c:v>
                </c:pt>
                <c:pt idx="637">
                  <c:v>71.111111111111114</c:v>
                </c:pt>
                <c:pt idx="638">
                  <c:v>57.142857142857139</c:v>
                </c:pt>
                <c:pt idx="639">
                  <c:v>65</c:v>
                </c:pt>
                <c:pt idx="640">
                  <c:v>75.751633986928098</c:v>
                </c:pt>
                <c:pt idx="641">
                  <c:v>58.333333333333336</c:v>
                </c:pt>
                <c:pt idx="642">
                  <c:v>53.846153846153847</c:v>
                </c:pt>
                <c:pt idx="643">
                  <c:v>76.668244202555613</c:v>
                </c:pt>
                <c:pt idx="644">
                  <c:v>64.705882352941174</c:v>
                </c:pt>
                <c:pt idx="645">
                  <c:v>72.881355932203391</c:v>
                </c:pt>
                <c:pt idx="646">
                  <c:v>57.142857142857139</c:v>
                </c:pt>
                <c:pt idx="647">
                  <c:v>50</c:v>
                </c:pt>
                <c:pt idx="648">
                  <c:v>77.356557377049185</c:v>
                </c:pt>
                <c:pt idx="649">
                  <c:v>44.444444444444443</c:v>
                </c:pt>
                <c:pt idx="650">
                  <c:v>48.148148148148145</c:v>
                </c:pt>
                <c:pt idx="651">
                  <c:v>36.363636363636367</c:v>
                </c:pt>
                <c:pt idx="652">
                  <c:v>61.855670103092784</c:v>
                </c:pt>
                <c:pt idx="653">
                  <c:v>75.982339955849881</c:v>
                </c:pt>
                <c:pt idx="654">
                  <c:v>62.381454162276086</c:v>
                </c:pt>
                <c:pt idx="655">
                  <c:v>50</c:v>
                </c:pt>
                <c:pt idx="656">
                  <c:v>67.391304347826093</c:v>
                </c:pt>
                <c:pt idx="657">
                  <c:v>50</c:v>
                </c:pt>
                <c:pt idx="658">
                  <c:v>61.764705882352942</c:v>
                </c:pt>
                <c:pt idx="659">
                  <c:v>42.105263157894733</c:v>
                </c:pt>
                <c:pt idx="660">
                  <c:v>43.18181818181818</c:v>
                </c:pt>
                <c:pt idx="661">
                  <c:v>75.951776649746193</c:v>
                </c:pt>
                <c:pt idx="662">
                  <c:v>75.602916432978134</c:v>
                </c:pt>
                <c:pt idx="663">
                  <c:v>31.25</c:v>
                </c:pt>
                <c:pt idx="664">
                  <c:v>75.510204081632651</c:v>
                </c:pt>
                <c:pt idx="665">
                  <c:v>38.235294117647058</c:v>
                </c:pt>
                <c:pt idx="666">
                  <c:v>73.014925373134332</c:v>
                </c:pt>
                <c:pt idx="667">
                  <c:v>21.428571428571427</c:v>
                </c:pt>
                <c:pt idx="668">
                  <c:v>78.392484342379959</c:v>
                </c:pt>
                <c:pt idx="669">
                  <c:v>72</c:v>
                </c:pt>
                <c:pt idx="670">
                  <c:v>72.456575682382123</c:v>
                </c:pt>
                <c:pt idx="671">
                  <c:v>30</c:v>
                </c:pt>
                <c:pt idx="672">
                  <c:v>72.222222222222214</c:v>
                </c:pt>
                <c:pt idx="673">
                  <c:v>64.197530864197532</c:v>
                </c:pt>
                <c:pt idx="674">
                  <c:v>56.318252730109208</c:v>
                </c:pt>
                <c:pt idx="675">
                  <c:v>53.125</c:v>
                </c:pt>
                <c:pt idx="676">
                  <c:v>78.01418439716312</c:v>
                </c:pt>
                <c:pt idx="677">
                  <c:v>76.651982378854626</c:v>
                </c:pt>
                <c:pt idx="678">
                  <c:v>87.215189873417714</c:v>
                </c:pt>
                <c:pt idx="679">
                  <c:v>79.487179487179489</c:v>
                </c:pt>
                <c:pt idx="680">
                  <c:v>66.666666666666657</c:v>
                </c:pt>
                <c:pt idx="681">
                  <c:v>75.479452054794521</c:v>
                </c:pt>
                <c:pt idx="682">
                  <c:v>54.285714285714285</c:v>
                </c:pt>
                <c:pt idx="683">
                  <c:v>73.91304347826086</c:v>
                </c:pt>
                <c:pt idx="684">
                  <c:v>46.875</c:v>
                </c:pt>
                <c:pt idx="685">
                  <c:v>62.135922330097081</c:v>
                </c:pt>
                <c:pt idx="686">
                  <c:v>58.108108108108105</c:v>
                </c:pt>
                <c:pt idx="687">
                  <c:v>52.631578947368418</c:v>
                </c:pt>
                <c:pt idx="688">
                  <c:v>58.333333333333336</c:v>
                </c:pt>
                <c:pt idx="689">
                  <c:v>28.571428571428569</c:v>
                </c:pt>
                <c:pt idx="690">
                  <c:v>72.536687631027249</c:v>
                </c:pt>
                <c:pt idx="691">
                  <c:v>16.666666666666664</c:v>
                </c:pt>
                <c:pt idx="692">
                  <c:v>81.818181818181827</c:v>
                </c:pt>
                <c:pt idx="693">
                  <c:v>77.324561403508767</c:v>
                </c:pt>
                <c:pt idx="694">
                  <c:v>62.5</c:v>
                </c:pt>
                <c:pt idx="695">
                  <c:v>80.144777662874873</c:v>
                </c:pt>
                <c:pt idx="696">
                  <c:v>50</c:v>
                </c:pt>
                <c:pt idx="697">
                  <c:v>50</c:v>
                </c:pt>
                <c:pt idx="698">
                  <c:v>67.910447761194021</c:v>
                </c:pt>
                <c:pt idx="699">
                  <c:v>70.029027576197393</c:v>
                </c:pt>
                <c:pt idx="700">
                  <c:v>58.437935843793589</c:v>
                </c:pt>
                <c:pt idx="701">
                  <c:v>75.441696113074215</c:v>
                </c:pt>
                <c:pt idx="702">
                  <c:v>64.709517923362185</c:v>
                </c:pt>
                <c:pt idx="703">
                  <c:v>69.986357435197817</c:v>
                </c:pt>
                <c:pt idx="704">
                  <c:v>61.946902654867252</c:v>
                </c:pt>
                <c:pt idx="705">
                  <c:v>64.285714285714292</c:v>
                </c:pt>
                <c:pt idx="706">
                  <c:v>63.899371069182386</c:v>
                </c:pt>
                <c:pt idx="707">
                  <c:v>71.716514954486343</c:v>
                </c:pt>
                <c:pt idx="708">
                  <c:v>39.76608187134503</c:v>
                </c:pt>
                <c:pt idx="709">
                  <c:v>70.385674931129472</c:v>
                </c:pt>
                <c:pt idx="710">
                  <c:v>61.481481481481481</c:v>
                </c:pt>
                <c:pt idx="711">
                  <c:v>73.96622015142691</c:v>
                </c:pt>
                <c:pt idx="712">
                  <c:v>66.483516483516482</c:v>
                </c:pt>
                <c:pt idx="713">
                  <c:v>#N/A</c:v>
                </c:pt>
                <c:pt idx="714">
                  <c:v>41.233766233766232</c:v>
                </c:pt>
                <c:pt idx="715">
                  <c:v>33.333333333333329</c:v>
                </c:pt>
                <c:pt idx="716">
                  <c:v>36.868686868686865</c:v>
                </c:pt>
                <c:pt idx="717">
                  <c:v>29.72972972972973</c:v>
                </c:pt>
                <c:pt idx="718">
                  <c:v>36.363636363636367</c:v>
                </c:pt>
                <c:pt idx="719">
                  <c:v>40.384615384615387</c:v>
                </c:pt>
                <c:pt idx="720">
                  <c:v>46.913580246913575</c:v>
                </c:pt>
                <c:pt idx="721">
                  <c:v>34.782608695652172</c:v>
                </c:pt>
                <c:pt idx="722">
                  <c:v>35</c:v>
                </c:pt>
                <c:pt idx="723">
                  <c:v>25</c:v>
                </c:pt>
                <c:pt idx="724">
                  <c:v>50</c:v>
                </c:pt>
                <c:pt idx="725">
                  <c:v>27.27272727272727</c:v>
                </c:pt>
                <c:pt idx="726">
                  <c:v>63.636363636363633</c:v>
                </c:pt>
                <c:pt idx="727">
                  <c:v>71.428571428571431</c:v>
                </c:pt>
                <c:pt idx="728">
                  <c:v>45.833333333333329</c:v>
                </c:pt>
                <c:pt idx="729">
                  <c:v>32.142857142857146</c:v>
                </c:pt>
                <c:pt idx="730">
                  <c:v>68.181818181818173</c:v>
                </c:pt>
                <c:pt idx="731">
                  <c:v>79.41988950276243</c:v>
                </c:pt>
                <c:pt idx="732">
                  <c:v>77.509196006305842</c:v>
                </c:pt>
                <c:pt idx="733">
                  <c:v>74.409601238869527</c:v>
                </c:pt>
                <c:pt idx="734">
                  <c:v>74.390243902439025</c:v>
                </c:pt>
                <c:pt idx="735">
                  <c:v>66.566566566566564</c:v>
                </c:pt>
                <c:pt idx="736">
                  <c:v>58.848920863309353</c:v>
                </c:pt>
                <c:pt idx="737">
                  <c:v>74.191063174114021</c:v>
                </c:pt>
                <c:pt idx="738">
                  <c:v>75</c:v>
                </c:pt>
                <c:pt idx="739">
                  <c:v>61.445783132530117</c:v>
                </c:pt>
                <c:pt idx="740">
                  <c:v>66.666666666666657</c:v>
                </c:pt>
                <c:pt idx="741">
                  <c:v>72.307692307692307</c:v>
                </c:pt>
                <c:pt idx="742">
                  <c:v>72.862694300518143</c:v>
                </c:pt>
                <c:pt idx="743">
                  <c:v>73.747494989979955</c:v>
                </c:pt>
                <c:pt idx="744">
                  <c:v>68.415584415584419</c:v>
                </c:pt>
                <c:pt idx="745">
                  <c:v>74.366197183098592</c:v>
                </c:pt>
                <c:pt idx="746">
                  <c:v>58.18181818181818</c:v>
                </c:pt>
                <c:pt idx="747">
                  <c:v>73.516642547033285</c:v>
                </c:pt>
                <c:pt idx="748">
                  <c:v>73.333333333333329</c:v>
                </c:pt>
                <c:pt idx="749">
                  <c:v>67.741935483870961</c:v>
                </c:pt>
                <c:pt idx="750">
                  <c:v>78.94736842105263</c:v>
                </c:pt>
                <c:pt idx="751">
                  <c:v>25</c:v>
                </c:pt>
                <c:pt idx="752">
                  <c:v>62.51920122887865</c:v>
                </c:pt>
                <c:pt idx="753">
                  <c:v>57.692307692307686</c:v>
                </c:pt>
                <c:pt idx="754">
                  <c:v>37.931034482758619</c:v>
                </c:pt>
                <c:pt idx="755">
                  <c:v>35.294117647058826</c:v>
                </c:pt>
                <c:pt idx="756">
                  <c:v>71.643745907007201</c:v>
                </c:pt>
                <c:pt idx="757">
                  <c:v>74.418604651162795</c:v>
                </c:pt>
                <c:pt idx="758">
                  <c:v>83.333333333333343</c:v>
                </c:pt>
                <c:pt idx="759">
                  <c:v>66.666666666666657</c:v>
                </c:pt>
                <c:pt idx="760">
                  <c:v>66.666666666666657</c:v>
                </c:pt>
                <c:pt idx="761">
                  <c:v>60.869565217391312</c:v>
                </c:pt>
                <c:pt idx="762">
                  <c:v>65.079365079365076</c:v>
                </c:pt>
                <c:pt idx="763">
                  <c:v>60</c:v>
                </c:pt>
                <c:pt idx="764">
                  <c:v>35.294117647058826</c:v>
                </c:pt>
                <c:pt idx="765">
                  <c:v>65.217391304347828</c:v>
                </c:pt>
                <c:pt idx="766">
                  <c:v>56.69291338582677</c:v>
                </c:pt>
                <c:pt idx="767">
                  <c:v>36.363636363636367</c:v>
                </c:pt>
                <c:pt idx="768">
                  <c:v>49.152542372881356</c:v>
                </c:pt>
                <c:pt idx="769">
                  <c:v>71.356783919597987</c:v>
                </c:pt>
                <c:pt idx="770">
                  <c:v>37.333333333333336</c:v>
                </c:pt>
                <c:pt idx="771">
                  <c:v>56.862745098039213</c:v>
                </c:pt>
                <c:pt idx="772">
                  <c:v>48.979591836734691</c:v>
                </c:pt>
                <c:pt idx="773">
                  <c:v>70.656370656370655</c:v>
                </c:pt>
                <c:pt idx="774">
                  <c:v>71.83098591549296</c:v>
                </c:pt>
                <c:pt idx="775">
                  <c:v>56.896551724137936</c:v>
                </c:pt>
                <c:pt idx="776">
                  <c:v>69.77829638273046</c:v>
                </c:pt>
                <c:pt idx="777">
                  <c:v>50</c:v>
                </c:pt>
                <c:pt idx="778">
                  <c:v>70.967741935483872</c:v>
                </c:pt>
                <c:pt idx="779">
                  <c:v>85.544217687074834</c:v>
                </c:pt>
                <c:pt idx="780">
                  <c:v>54.285714285714285</c:v>
                </c:pt>
                <c:pt idx="781">
                  <c:v>57.792946530147894</c:v>
                </c:pt>
                <c:pt idx="782">
                  <c:v>84</c:v>
                </c:pt>
                <c:pt idx="783">
                  <c:v>76.504297994269336</c:v>
                </c:pt>
                <c:pt idx="784">
                  <c:v>41.935483870967744</c:v>
                </c:pt>
                <c:pt idx="785">
                  <c:v>61.53846153846154</c:v>
                </c:pt>
                <c:pt idx="786">
                  <c:v>40</c:v>
                </c:pt>
                <c:pt idx="787">
                  <c:v>58.82352941176471</c:v>
                </c:pt>
                <c:pt idx="788">
                  <c:v>69.218989280245026</c:v>
                </c:pt>
                <c:pt idx="789">
                  <c:v>80.932203389830505</c:v>
                </c:pt>
                <c:pt idx="790">
                  <c:v>61.904761904761905</c:v>
                </c:pt>
                <c:pt idx="791">
                  <c:v>41.996557659208264</c:v>
                </c:pt>
                <c:pt idx="792">
                  <c:v>74.34782608695653</c:v>
                </c:pt>
                <c:pt idx="793">
                  <c:v>54.823529411764703</c:v>
                </c:pt>
                <c:pt idx="794">
                  <c:v>76.973684210526315</c:v>
                </c:pt>
                <c:pt idx="795">
                  <c:v>56.09756097560976</c:v>
                </c:pt>
                <c:pt idx="796">
                  <c:v>55.555555555555557</c:v>
                </c:pt>
                <c:pt idx="797">
                  <c:v>61.29032258064516</c:v>
                </c:pt>
                <c:pt idx="798">
                  <c:v>74.545454545454547</c:v>
                </c:pt>
                <c:pt idx="799">
                  <c:v>73.990825688073386</c:v>
                </c:pt>
                <c:pt idx="800">
                  <c:v>71.311475409836063</c:v>
                </c:pt>
                <c:pt idx="801">
                  <c:v>81.914893617021278</c:v>
                </c:pt>
                <c:pt idx="802">
                  <c:v>80.271186440677965</c:v>
                </c:pt>
                <c:pt idx="803">
                  <c:v>70.370370370370367</c:v>
                </c:pt>
                <c:pt idx="804">
                  <c:v>66.666666666666657</c:v>
                </c:pt>
                <c:pt idx="805">
                  <c:v>87.5</c:v>
                </c:pt>
                <c:pt idx="806">
                  <c:v>76</c:v>
                </c:pt>
                <c:pt idx="807">
                  <c:v>87.41721854304636</c:v>
                </c:pt>
                <c:pt idx="808">
                  <c:v>63.095238095238095</c:v>
                </c:pt>
                <c:pt idx="809">
                  <c:v>74.074074074074076</c:v>
                </c:pt>
                <c:pt idx="810">
                  <c:v>63.636363636363633</c:v>
                </c:pt>
                <c:pt idx="811">
                  <c:v>69.491525423728817</c:v>
                </c:pt>
                <c:pt idx="812">
                  <c:v>51.428571428571423</c:v>
                </c:pt>
                <c:pt idx="813">
                  <c:v>54.166666666666664</c:v>
                </c:pt>
                <c:pt idx="814">
                  <c:v>72.839506172839506</c:v>
                </c:pt>
                <c:pt idx="815">
                  <c:v>75.648148148148152</c:v>
                </c:pt>
                <c:pt idx="816">
                  <c:v>50</c:v>
                </c:pt>
                <c:pt idx="817">
                  <c:v>51.351351351351347</c:v>
                </c:pt>
                <c:pt idx="818">
                  <c:v>67.391304347826093</c:v>
                </c:pt>
                <c:pt idx="819">
                  <c:v>79.743589743589752</c:v>
                </c:pt>
                <c:pt idx="820">
                  <c:v>48.571428571428569</c:v>
                </c:pt>
                <c:pt idx="821">
                  <c:v>75.051124744376267</c:v>
                </c:pt>
                <c:pt idx="822">
                  <c:v>47.058823529411761</c:v>
                </c:pt>
                <c:pt idx="823">
                  <c:v>63.333333333333329</c:v>
                </c:pt>
                <c:pt idx="824">
                  <c:v>77.945945945945951</c:v>
                </c:pt>
                <c:pt idx="825">
                  <c:v>33.333333333333329</c:v>
                </c:pt>
                <c:pt idx="826">
                  <c:v>66.549789621318382</c:v>
                </c:pt>
                <c:pt idx="827">
                  <c:v>68.965517241379317</c:v>
                </c:pt>
                <c:pt idx="828">
                  <c:v>66.666666666666657</c:v>
                </c:pt>
                <c:pt idx="829">
                  <c:v>82.026302971261572</c:v>
                </c:pt>
                <c:pt idx="830">
                  <c:v>84.466019417475721</c:v>
                </c:pt>
                <c:pt idx="831">
                  <c:v>85.270425776754891</c:v>
                </c:pt>
                <c:pt idx="832">
                  <c:v>48.35164835164835</c:v>
                </c:pt>
                <c:pt idx="833">
                  <c:v>61.904761904761905</c:v>
                </c:pt>
                <c:pt idx="834">
                  <c:v>53.846153846153847</c:v>
                </c:pt>
                <c:pt idx="835">
                  <c:v>67.441860465116278</c:v>
                </c:pt>
                <c:pt idx="836">
                  <c:v>54.54545454545454</c:v>
                </c:pt>
                <c:pt idx="837">
                  <c:v>60.869565217391312</c:v>
                </c:pt>
                <c:pt idx="838">
                  <c:v>80.346232179226078</c:v>
                </c:pt>
                <c:pt idx="839">
                  <c:v>72.41379310344827</c:v>
                </c:pt>
                <c:pt idx="840">
                  <c:v>52.173913043478258</c:v>
                </c:pt>
                <c:pt idx="841">
                  <c:v>72.727272727272734</c:v>
                </c:pt>
                <c:pt idx="842">
                  <c:v>80.890410958904113</c:v>
                </c:pt>
                <c:pt idx="843">
                  <c:v>75.465838509316768</c:v>
                </c:pt>
                <c:pt idx="844">
                  <c:v>73.91304347826086</c:v>
                </c:pt>
                <c:pt idx="845">
                  <c:v>60.869565217391312</c:v>
                </c:pt>
                <c:pt idx="846">
                  <c:v>53.333333333333336</c:v>
                </c:pt>
                <c:pt idx="847">
                  <c:v>62.650602409638559</c:v>
                </c:pt>
                <c:pt idx="848">
                  <c:v>82.78513455788125</c:v>
                </c:pt>
                <c:pt idx="849">
                  <c:v>55.813953488372093</c:v>
                </c:pt>
                <c:pt idx="850">
                  <c:v>56.000000000000007</c:v>
                </c:pt>
                <c:pt idx="851">
                  <c:v>47.058823529411761</c:v>
                </c:pt>
                <c:pt idx="852">
                  <c:v>63.888888888888886</c:v>
                </c:pt>
                <c:pt idx="853">
                  <c:v>74.558303886925785</c:v>
                </c:pt>
                <c:pt idx="854">
                  <c:v>67.32673267326733</c:v>
                </c:pt>
                <c:pt idx="855">
                  <c:v>78.494623655913969</c:v>
                </c:pt>
                <c:pt idx="856">
                  <c:v>71.370967741935488</c:v>
                </c:pt>
                <c:pt idx="857">
                  <c:v>72.727272727272734</c:v>
                </c:pt>
                <c:pt idx="858">
                  <c:v>78.267973856209153</c:v>
                </c:pt>
                <c:pt idx="859">
                  <c:v>60</c:v>
                </c:pt>
                <c:pt idx="860">
                  <c:v>66.666666666666657</c:v>
                </c:pt>
                <c:pt idx="861">
                  <c:v>80.16654049962149</c:v>
                </c:pt>
                <c:pt idx="862">
                  <c:v>66.789667896678964</c:v>
                </c:pt>
                <c:pt idx="863">
                  <c:v>73.093971631205676</c:v>
                </c:pt>
                <c:pt idx="864">
                  <c:v>46.153846153846153</c:v>
                </c:pt>
                <c:pt idx="865">
                  <c:v>70.647603027754414</c:v>
                </c:pt>
                <c:pt idx="866">
                  <c:v>77.416520210896309</c:v>
                </c:pt>
                <c:pt idx="867">
                  <c:v>68</c:v>
                </c:pt>
                <c:pt idx="868">
                  <c:v>50</c:v>
                </c:pt>
                <c:pt idx="869">
                  <c:v>72.66028002947678</c:v>
                </c:pt>
                <c:pt idx="870">
                  <c:v>74.16378316032295</c:v>
                </c:pt>
                <c:pt idx="871">
                  <c:v>76.268115942028984</c:v>
                </c:pt>
                <c:pt idx="872">
                  <c:v>76.429567642956769</c:v>
                </c:pt>
                <c:pt idx="873">
                  <c:v>66.666666666666657</c:v>
                </c:pt>
                <c:pt idx="874">
                  <c:v>74.423480083857442</c:v>
                </c:pt>
                <c:pt idx="875">
                  <c:v>67.889908256880744</c:v>
                </c:pt>
                <c:pt idx="876">
                  <c:v>67.741935483870961</c:v>
                </c:pt>
                <c:pt idx="877">
                  <c:v>81.212121212121218</c:v>
                </c:pt>
                <c:pt idx="878">
                  <c:v>73.611111111111114</c:v>
                </c:pt>
                <c:pt idx="879">
                  <c:v>53.658536585365859</c:v>
                </c:pt>
                <c:pt idx="880">
                  <c:v>53.846153846153847</c:v>
                </c:pt>
                <c:pt idx="881">
                  <c:v>76.19047619047619</c:v>
                </c:pt>
                <c:pt idx="882">
                  <c:v>42.857142857142854</c:v>
                </c:pt>
                <c:pt idx="883">
                  <c:v>50</c:v>
                </c:pt>
                <c:pt idx="884">
                  <c:v>61.53846153846154</c:v>
                </c:pt>
                <c:pt idx="885">
                  <c:v>68.75</c:v>
                </c:pt>
                <c:pt idx="886">
                  <c:v>76.923076923076934</c:v>
                </c:pt>
                <c:pt idx="887">
                  <c:v>66.666666666666657</c:v>
                </c:pt>
                <c:pt idx="888">
                  <c:v>58.064516129032263</c:v>
                </c:pt>
                <c:pt idx="889">
                  <c:v>77.062146892655363</c:v>
                </c:pt>
                <c:pt idx="890">
                  <c:v>69.723618090452263</c:v>
                </c:pt>
                <c:pt idx="891">
                  <c:v>84.161490683229815</c:v>
                </c:pt>
                <c:pt idx="892">
                  <c:v>35.714285714285715</c:v>
                </c:pt>
                <c:pt idx="893">
                  <c:v>44</c:v>
                </c:pt>
                <c:pt idx="894">
                  <c:v>65.151515151515156</c:v>
                </c:pt>
                <c:pt idx="895">
                  <c:v>76.159420289855078</c:v>
                </c:pt>
                <c:pt idx="896">
                  <c:v>#N/A</c:v>
                </c:pt>
                <c:pt idx="897">
                  <c:v>81.849611063094201</c:v>
                </c:pt>
                <c:pt idx="898">
                  <c:v>73.202614379084963</c:v>
                </c:pt>
                <c:pt idx="899">
                  <c:v>57.719054242002777</c:v>
                </c:pt>
                <c:pt idx="900">
                  <c:v>69.612508497620667</c:v>
                </c:pt>
                <c:pt idx="901">
                  <c:v>64.677222898903779</c:v>
                </c:pt>
                <c:pt idx="902">
                  <c:v>75.862068965517238</c:v>
                </c:pt>
                <c:pt idx="903">
                  <c:v>50</c:v>
                </c:pt>
                <c:pt idx="904">
                  <c:v>61.904761904761905</c:v>
                </c:pt>
                <c:pt idx="905">
                  <c:v>78.683035714285708</c:v>
                </c:pt>
                <c:pt idx="906">
                  <c:v>#N/A</c:v>
                </c:pt>
                <c:pt idx="907">
                  <c:v>82.921348314606746</c:v>
                </c:pt>
                <c:pt idx="908">
                  <c:v>72.976501305483026</c:v>
                </c:pt>
                <c:pt idx="909">
                  <c:v>72.082379862700236</c:v>
                </c:pt>
                <c:pt idx="910">
                  <c:v>78.534031413612567</c:v>
                </c:pt>
                <c:pt idx="911">
                  <c:v>65.277777777777786</c:v>
                </c:pt>
                <c:pt idx="912">
                  <c:v>21.428571428571427</c:v>
                </c:pt>
                <c:pt idx="913">
                  <c:v>64.179104477611943</c:v>
                </c:pt>
                <c:pt idx="914">
                  <c:v>43.333333333333336</c:v>
                </c:pt>
                <c:pt idx="915">
                  <c:v>67.676767676767682</c:v>
                </c:pt>
                <c:pt idx="916">
                  <c:v>32.20338983050847</c:v>
                </c:pt>
                <c:pt idx="917">
                  <c:v>71.23719464144996</c:v>
                </c:pt>
                <c:pt idx="918">
                  <c:v>43.75</c:v>
                </c:pt>
                <c:pt idx="919">
                  <c:v>29.166666666666668</c:v>
                </c:pt>
                <c:pt idx="920">
                  <c:v>43.333333333333336</c:v>
                </c:pt>
                <c:pt idx="921">
                  <c:v>84.07821229050279</c:v>
                </c:pt>
                <c:pt idx="922">
                  <c:v>46.666666666666664</c:v>
                </c:pt>
                <c:pt idx="923">
                  <c:v>40</c:v>
                </c:pt>
                <c:pt idx="924">
                  <c:v>50</c:v>
                </c:pt>
                <c:pt idx="925">
                  <c:v>71.428571428571431</c:v>
                </c:pt>
                <c:pt idx="926">
                  <c:v>76.969696969696969</c:v>
                </c:pt>
                <c:pt idx="927">
                  <c:v>74.021909233176842</c:v>
                </c:pt>
                <c:pt idx="928">
                  <c:v>66.781056966369263</c:v>
                </c:pt>
                <c:pt idx="929">
                  <c:v>65</c:v>
                </c:pt>
                <c:pt idx="930">
                  <c:v>80.171489817792065</c:v>
                </c:pt>
                <c:pt idx="931">
                  <c:v>66.233766233766232</c:v>
                </c:pt>
                <c:pt idx="932">
                  <c:v>69.955156950672645</c:v>
                </c:pt>
                <c:pt idx="933">
                  <c:v>77.351097178683375</c:v>
                </c:pt>
                <c:pt idx="934">
                  <c:v>37.5</c:v>
                </c:pt>
                <c:pt idx="935">
                  <c:v>#N/A</c:v>
                </c:pt>
                <c:pt idx="936">
                  <c:v>47.368421052631575</c:v>
                </c:pt>
                <c:pt idx="937">
                  <c:v>85.605146763168477</c:v>
                </c:pt>
                <c:pt idx="938">
                  <c:v>#N/A</c:v>
                </c:pt>
                <c:pt idx="939">
                  <c:v>71.441202475685245</c:v>
                </c:pt>
                <c:pt idx="940">
                  <c:v>63.352420614263409</c:v>
                </c:pt>
                <c:pt idx="941">
                  <c:v>72.41379310344827</c:v>
                </c:pt>
                <c:pt idx="942">
                  <c:v>51.923076923076927</c:v>
                </c:pt>
                <c:pt idx="943">
                  <c:v>12.5</c:v>
                </c:pt>
                <c:pt idx="944">
                  <c:v>81.179941002949846</c:v>
                </c:pt>
                <c:pt idx="945">
                  <c:v>33.333333333333329</c:v>
                </c:pt>
                <c:pt idx="946">
                  <c:v>42.857142857142854</c:v>
                </c:pt>
                <c:pt idx="947">
                  <c:v>42.857142857142854</c:v>
                </c:pt>
                <c:pt idx="948">
                  <c:v>79.010137149672033</c:v>
                </c:pt>
                <c:pt idx="949">
                  <c:v>81.541218637992827</c:v>
                </c:pt>
                <c:pt idx="950">
                  <c:v>31.25</c:v>
                </c:pt>
                <c:pt idx="951">
                  <c:v>#N/A</c:v>
                </c:pt>
                <c:pt idx="952">
                  <c:v>50</c:v>
                </c:pt>
                <c:pt idx="953">
                  <c:v>36.84210526315789</c:v>
                </c:pt>
                <c:pt idx="954">
                  <c:v>73.132183908045974</c:v>
                </c:pt>
                <c:pt idx="955">
                  <c:v>#N/A</c:v>
                </c:pt>
                <c:pt idx="956">
                  <c:v>27.777777777777779</c:v>
                </c:pt>
                <c:pt idx="957">
                  <c:v>61.53846153846154</c:v>
                </c:pt>
                <c:pt idx="958">
                  <c:v>58.904109589041099</c:v>
                </c:pt>
                <c:pt idx="959">
                  <c:v>75.264270613107826</c:v>
                </c:pt>
                <c:pt idx="960">
                  <c:v>22.58064516129032</c:v>
                </c:pt>
                <c:pt idx="961">
                  <c:v>68.14946619217082</c:v>
                </c:pt>
                <c:pt idx="962">
                  <c:v>67.567567567567565</c:v>
                </c:pt>
                <c:pt idx="963">
                  <c:v>68.75</c:v>
                </c:pt>
                <c:pt idx="964">
                  <c:v>75.262054507337524</c:v>
                </c:pt>
                <c:pt idx="965">
                  <c:v>79.317548746518113</c:v>
                </c:pt>
                <c:pt idx="966">
                  <c:v>80.769230769230774</c:v>
                </c:pt>
                <c:pt idx="967">
                  <c:v>29.629629629629626</c:v>
                </c:pt>
                <c:pt idx="968">
                  <c:v>35.714285714285715</c:v>
                </c:pt>
                <c:pt idx="969">
                  <c:v>50</c:v>
                </c:pt>
                <c:pt idx="970">
                  <c:v>82.35294117647058</c:v>
                </c:pt>
                <c:pt idx="971">
                  <c:v>53.846153846153847</c:v>
                </c:pt>
                <c:pt idx="972">
                  <c:v>59.090909090909093</c:v>
                </c:pt>
                <c:pt idx="973">
                  <c:v>#N/A</c:v>
                </c:pt>
                <c:pt idx="974">
                  <c:v>22.222222222222221</c:v>
                </c:pt>
                <c:pt idx="975">
                  <c:v>58.333333333333336</c:v>
                </c:pt>
                <c:pt idx="976">
                  <c:v>58.18181818181818</c:v>
                </c:pt>
                <c:pt idx="977">
                  <c:v>38.461538461538467</c:v>
                </c:pt>
                <c:pt idx="978">
                  <c:v>30.76923076923077</c:v>
                </c:pt>
                <c:pt idx="979">
                  <c:v>62.075134168157419</c:v>
                </c:pt>
                <c:pt idx="980">
                  <c:v>#N/A</c:v>
                </c:pt>
                <c:pt idx="981">
                  <c:v>56.25</c:v>
                </c:pt>
                <c:pt idx="982">
                  <c:v>83.333333333333343</c:v>
                </c:pt>
                <c:pt idx="983">
                  <c:v>63.478260869565219</c:v>
                </c:pt>
                <c:pt idx="984">
                  <c:v>15.384615384615385</c:v>
                </c:pt>
                <c:pt idx="985">
                  <c:v>73.67773677736777</c:v>
                </c:pt>
                <c:pt idx="986">
                  <c:v>33.333333333333329</c:v>
                </c:pt>
                <c:pt idx="987">
                  <c:v>41.17647058823529</c:v>
                </c:pt>
                <c:pt idx="988">
                  <c:v>#N/A</c:v>
                </c:pt>
                <c:pt idx="989">
                  <c:v>80</c:v>
                </c:pt>
                <c:pt idx="990">
                  <c:v>77.777777777777786</c:v>
                </c:pt>
                <c:pt idx="991">
                  <c:v>77.019411396368184</c:v>
                </c:pt>
                <c:pt idx="992">
                  <c:v>58.333333333333336</c:v>
                </c:pt>
                <c:pt idx="993">
                  <c:v>33.333333333333329</c:v>
                </c:pt>
                <c:pt idx="994">
                  <c:v>67.796610169491515</c:v>
                </c:pt>
                <c:pt idx="995">
                  <c:v>40</c:v>
                </c:pt>
                <c:pt idx="996">
                  <c:v>51.162790697674424</c:v>
                </c:pt>
                <c:pt idx="997">
                  <c:v>79.955456570155903</c:v>
                </c:pt>
                <c:pt idx="998">
                  <c:v>34.42622950819672</c:v>
                </c:pt>
                <c:pt idx="999">
                  <c:v>44.444444444444443</c:v>
                </c:pt>
                <c:pt idx="1000">
                  <c:v>51.063829787234042</c:v>
                </c:pt>
                <c:pt idx="1001">
                  <c:v>71.83098591549296</c:v>
                </c:pt>
                <c:pt idx="1002">
                  <c:v>19.047619047619047</c:v>
                </c:pt>
                <c:pt idx="1003">
                  <c:v>36.84210526315789</c:v>
                </c:pt>
                <c:pt idx="1004">
                  <c:v>59.259259259259252</c:v>
                </c:pt>
                <c:pt idx="1005">
                  <c:v>67.316341829085459</c:v>
                </c:pt>
                <c:pt idx="1006">
                  <c:v>48.03921568627451</c:v>
                </c:pt>
                <c:pt idx="1007">
                  <c:v>45.569620253164558</c:v>
                </c:pt>
                <c:pt idx="1008">
                  <c:v>82.597402597402606</c:v>
                </c:pt>
                <c:pt idx="1009">
                  <c:v>73.216187433439828</c:v>
                </c:pt>
                <c:pt idx="1010">
                  <c:v>55.26315789473685</c:v>
                </c:pt>
                <c:pt idx="1011">
                  <c:v>58.333333333333336</c:v>
                </c:pt>
                <c:pt idx="1012">
                  <c:v>59.090909090909093</c:v>
                </c:pt>
                <c:pt idx="1013">
                  <c:v>56.25</c:v>
                </c:pt>
                <c:pt idx="1014">
                  <c:v>67.875383043922369</c:v>
                </c:pt>
                <c:pt idx="1015">
                  <c:v>63.888888888888886</c:v>
                </c:pt>
                <c:pt idx="1016">
                  <c:v>76.421404682274257</c:v>
                </c:pt>
                <c:pt idx="1017">
                  <c:v>72.602739726027394</c:v>
                </c:pt>
                <c:pt idx="1018">
                  <c:v>79.550922213311949</c:v>
                </c:pt>
                <c:pt idx="1019">
                  <c:v>54.54545454545454</c:v>
                </c:pt>
                <c:pt idx="1020">
                  <c:v>56.08856088560885</c:v>
                </c:pt>
                <c:pt idx="1021">
                  <c:v>57.142857142857139</c:v>
                </c:pt>
                <c:pt idx="1022">
                  <c:v>77.726750861079225</c:v>
                </c:pt>
                <c:pt idx="1023">
                  <c:v>41.414141414141412</c:v>
                </c:pt>
                <c:pt idx="1024">
                  <c:v>72.362993517972896</c:v>
                </c:pt>
                <c:pt idx="1025">
                  <c:v>78.089171974522301</c:v>
                </c:pt>
                <c:pt idx="1026">
                  <c:v>46.666666666666664</c:v>
                </c:pt>
                <c:pt idx="1027">
                  <c:v>78.471651602300739</c:v>
                </c:pt>
                <c:pt idx="1028">
                  <c:v>74.577954319761659</c:v>
                </c:pt>
                <c:pt idx="1029">
                  <c:v>42.25352112676056</c:v>
                </c:pt>
                <c:pt idx="1030">
                  <c:v>65.517241379310349</c:v>
                </c:pt>
                <c:pt idx="1031">
                  <c:v>80.487804878048792</c:v>
                </c:pt>
                <c:pt idx="1032">
                  <c:v>83.333333333333343</c:v>
                </c:pt>
                <c:pt idx="1033">
                  <c:v>80</c:v>
                </c:pt>
                <c:pt idx="1034">
                  <c:v>#N/A</c:v>
                </c:pt>
                <c:pt idx="1035">
                  <c:v>78.964401294498373</c:v>
                </c:pt>
                <c:pt idx="1036">
                  <c:v>68</c:v>
                </c:pt>
                <c:pt idx="1037">
                  <c:v>65.517241379310349</c:v>
                </c:pt>
                <c:pt idx="1038">
                  <c:v>48.888888888888886</c:v>
                </c:pt>
                <c:pt idx="1039">
                  <c:v>79.545454545454547</c:v>
                </c:pt>
                <c:pt idx="1040">
                  <c:v>60</c:v>
                </c:pt>
                <c:pt idx="1041">
                  <c:v>61.764705882352942</c:v>
                </c:pt>
                <c:pt idx="1042">
                  <c:v>72.824427480916029</c:v>
                </c:pt>
                <c:pt idx="1043">
                  <c:v>56.730769230769226</c:v>
                </c:pt>
                <c:pt idx="1044">
                  <c:v>71.088861076345438</c:v>
                </c:pt>
                <c:pt idx="1045">
                  <c:v>91.304347826086953</c:v>
                </c:pt>
                <c:pt idx="1046">
                  <c:v>55.555555555555557</c:v>
                </c:pt>
                <c:pt idx="1047">
                  <c:v>#N/A</c:v>
                </c:pt>
                <c:pt idx="1048">
                  <c:v>77.38010021474588</c:v>
                </c:pt>
                <c:pt idx="1049">
                  <c:v>73.937153419593344</c:v>
                </c:pt>
                <c:pt idx="1050">
                  <c:v>73.770491803278688</c:v>
                </c:pt>
                <c:pt idx="1051">
                  <c:v>64.516129032258064</c:v>
                </c:pt>
                <c:pt idx="1052">
                  <c:v>83.673469387755105</c:v>
                </c:pt>
                <c:pt idx="1053">
                  <c:v>74.188440221694378</c:v>
                </c:pt>
                <c:pt idx="1054">
                  <c:v>77.035490605427967</c:v>
                </c:pt>
                <c:pt idx="1055">
                  <c:v>75.757575757575751</c:v>
                </c:pt>
                <c:pt idx="1056">
                  <c:v>75</c:v>
                </c:pt>
                <c:pt idx="1057">
                  <c:v>71.824259789875839</c:v>
                </c:pt>
                <c:pt idx="1058">
                  <c:v>75.342465753424662</c:v>
                </c:pt>
                <c:pt idx="1059">
                  <c:v>75.418060200668904</c:v>
                </c:pt>
                <c:pt idx="1060">
                  <c:v>73.91304347826086</c:v>
                </c:pt>
                <c:pt idx="1061">
                  <c:v>62.677304964539005</c:v>
                </c:pt>
                <c:pt idx="1062">
                  <c:v>37.179487179487182</c:v>
                </c:pt>
                <c:pt idx="1063">
                  <c:v>79.920212765957444</c:v>
                </c:pt>
                <c:pt idx="1064">
                  <c:v>76.823529411764696</c:v>
                </c:pt>
                <c:pt idx="1065">
                  <c:v>64.444444444444443</c:v>
                </c:pt>
                <c:pt idx="1066">
                  <c:v>87.096774193548384</c:v>
                </c:pt>
                <c:pt idx="1067">
                  <c:v>72.97605473204105</c:v>
                </c:pt>
                <c:pt idx="1068">
                  <c:v>77.621621621621614</c:v>
                </c:pt>
                <c:pt idx="1069">
                  <c:v>71.875</c:v>
                </c:pt>
                <c:pt idx="1070">
                  <c:v>75.593667546174132</c:v>
                </c:pt>
                <c:pt idx="1071">
                  <c:v>80.87591240875912</c:v>
                </c:pt>
                <c:pt idx="1072">
                  <c:v>71.428571428571431</c:v>
                </c:pt>
                <c:pt idx="1073">
                  <c:v>55.555555555555557</c:v>
                </c:pt>
                <c:pt idx="1074">
                  <c:v>77.083333333333343</c:v>
                </c:pt>
                <c:pt idx="1075">
                  <c:v>77.956989247311824</c:v>
                </c:pt>
                <c:pt idx="1076">
                  <c:v>67.512690355329951</c:v>
                </c:pt>
                <c:pt idx="1077">
                  <c:v>70.967741935483872</c:v>
                </c:pt>
                <c:pt idx="1078">
                  <c:v>55.813953488372093</c:v>
                </c:pt>
                <c:pt idx="1079">
                  <c:v>66.129032258064512</c:v>
                </c:pt>
                <c:pt idx="1080">
                  <c:v>50</c:v>
                </c:pt>
                <c:pt idx="1081">
                  <c:v>62.5</c:v>
                </c:pt>
                <c:pt idx="1082">
                  <c:v>68.461538461538467</c:v>
                </c:pt>
                <c:pt idx="1083">
                  <c:v>57.762237762237767</c:v>
                </c:pt>
                <c:pt idx="1084">
                  <c:v>76.888387824126269</c:v>
                </c:pt>
                <c:pt idx="1085">
                  <c:v>76.789587852494577</c:v>
                </c:pt>
                <c:pt idx="1086">
                  <c:v>66.012269938650306</c:v>
                </c:pt>
                <c:pt idx="1087">
                  <c:v>45.454545454545453</c:v>
                </c:pt>
                <c:pt idx="1088">
                  <c:v>75.967413441955188</c:v>
                </c:pt>
                <c:pt idx="1089">
                  <c:v>42.857142857142854</c:v>
                </c:pt>
                <c:pt idx="1090">
                  <c:v>48.571428571428569</c:v>
                </c:pt>
                <c:pt idx="1091">
                  <c:v>45.945945945945951</c:v>
                </c:pt>
                <c:pt idx="1092">
                  <c:v>60.606060606060609</c:v>
                </c:pt>
                <c:pt idx="1093">
                  <c:v>75.757575757575751</c:v>
                </c:pt>
                <c:pt idx="1094">
                  <c:v>76.101694915254242</c:v>
                </c:pt>
                <c:pt idx="1095">
                  <c:v>82.455012853470436</c:v>
                </c:pt>
                <c:pt idx="1096">
                  <c:v>37.5</c:v>
                </c:pt>
                <c:pt idx="1097">
                  <c:v>36.666666666666664</c:v>
                </c:pt>
                <c:pt idx="1098">
                  <c:v>62.5</c:v>
                </c:pt>
                <c:pt idx="1099">
                  <c:v>56.92307692307692</c:v>
                </c:pt>
                <c:pt idx="1100">
                  <c:v>58.064516129032263</c:v>
                </c:pt>
                <c:pt idx="1101">
                  <c:v>#N/A</c:v>
                </c:pt>
                <c:pt idx="1102">
                  <c:v>79.487179487179489</c:v>
                </c:pt>
                <c:pt idx="1103">
                  <c:v>56.338028169014088</c:v>
                </c:pt>
                <c:pt idx="1104">
                  <c:v>50</c:v>
                </c:pt>
                <c:pt idx="1105">
                  <c:v>78.290155440414509</c:v>
                </c:pt>
                <c:pt idx="1106">
                  <c:v>47.368421052631575</c:v>
                </c:pt>
                <c:pt idx="1107">
                  <c:v>79.156626506024097</c:v>
                </c:pt>
                <c:pt idx="1108">
                  <c:v>38.095238095238095</c:v>
                </c:pt>
                <c:pt idx="1109">
                  <c:v>54.794520547945204</c:v>
                </c:pt>
                <c:pt idx="1110">
                  <c:v>60</c:v>
                </c:pt>
                <c:pt idx="1111">
                  <c:v>43.75</c:v>
                </c:pt>
                <c:pt idx="1112">
                  <c:v>43.636363636363633</c:v>
                </c:pt>
                <c:pt idx="1113">
                  <c:v>72.774267662263071</c:v>
                </c:pt>
                <c:pt idx="1114">
                  <c:v>79.924528301886795</c:v>
                </c:pt>
                <c:pt idx="1115">
                  <c:v>51.219512195121951</c:v>
                </c:pt>
                <c:pt idx="1116">
                  <c:v>76.797998749218266</c:v>
                </c:pt>
                <c:pt idx="1117">
                  <c:v>#N/A</c:v>
                </c:pt>
                <c:pt idx="1118">
                  <c:v>41.463414634146339</c:v>
                </c:pt>
                <c:pt idx="1119">
                  <c:v>58.82352941176471</c:v>
                </c:pt>
                <c:pt idx="1120">
                  <c:v>71.057965139845976</c:v>
                </c:pt>
                <c:pt idx="1121">
                  <c:v>68.478924862553441</c:v>
                </c:pt>
                <c:pt idx="1122">
                  <c:v>50</c:v>
                </c:pt>
                <c:pt idx="1123">
                  <c:v>71.305099394987039</c:v>
                </c:pt>
                <c:pt idx="1124">
                  <c:v>75</c:v>
                </c:pt>
                <c:pt idx="1125">
                  <c:v>75</c:v>
                </c:pt>
                <c:pt idx="1126">
                  <c:v>58.82352941176471</c:v>
                </c:pt>
                <c:pt idx="1127">
                  <c:v>57.142857142857139</c:v>
                </c:pt>
                <c:pt idx="1128">
                  <c:v>42.424242424242422</c:v>
                </c:pt>
                <c:pt idx="1129">
                  <c:v>51.351351351351347</c:v>
                </c:pt>
                <c:pt idx="1130">
                  <c:v>40.259740259740262</c:v>
                </c:pt>
                <c:pt idx="1131">
                  <c:v>74.167776298268976</c:v>
                </c:pt>
                <c:pt idx="1132">
                  <c:v>60.869565217391312</c:v>
                </c:pt>
                <c:pt idx="1133">
                  <c:v>74.830954169797153</c:v>
                </c:pt>
                <c:pt idx="1134">
                  <c:v>74.701195219123505</c:v>
                </c:pt>
                <c:pt idx="1135">
                  <c:v>72.311212814645316</c:v>
                </c:pt>
                <c:pt idx="1136">
                  <c:v>81.196581196581192</c:v>
                </c:pt>
                <c:pt idx="1137">
                  <c:v>70</c:v>
                </c:pt>
                <c:pt idx="1138">
                  <c:v>72.972972972972968</c:v>
                </c:pt>
                <c:pt idx="1139">
                  <c:v>76.916299559471369</c:v>
                </c:pt>
                <c:pt idx="1140">
                  <c:v>44.444444444444443</c:v>
                </c:pt>
                <c:pt idx="1141">
                  <c:v>20</c:v>
                </c:pt>
                <c:pt idx="1142">
                  <c:v>74.94305239179954</c:v>
                </c:pt>
                <c:pt idx="1143">
                  <c:v>75.512665862484923</c:v>
                </c:pt>
                <c:pt idx="1144">
                  <c:v>67.567567567567565</c:v>
                </c:pt>
                <c:pt idx="1145">
                  <c:v>62.264150943396224</c:v>
                </c:pt>
                <c:pt idx="1146">
                  <c:v>41.025641025641022</c:v>
                </c:pt>
                <c:pt idx="1147">
                  <c:v>28.571428571428569</c:v>
                </c:pt>
                <c:pt idx="1148">
                  <c:v>55.696202531645568</c:v>
                </c:pt>
                <c:pt idx="1149">
                  <c:v>72.815533980582529</c:v>
                </c:pt>
                <c:pt idx="1150">
                  <c:v>72.658610271903328</c:v>
                </c:pt>
                <c:pt idx="1151">
                  <c:v>50.4</c:v>
                </c:pt>
                <c:pt idx="1152">
                  <c:v>67.676767676767682</c:v>
                </c:pt>
                <c:pt idx="1153">
                  <c:v>40</c:v>
                </c:pt>
                <c:pt idx="1154">
                  <c:v>74.021909233176842</c:v>
                </c:pt>
                <c:pt idx="1155">
                  <c:v>85.605146763168477</c:v>
                </c:pt>
                <c:pt idx="1156">
                  <c:v>51.923076923076927</c:v>
                </c:pt>
                <c:pt idx="1157">
                  <c:v>33.333333333333329</c:v>
                </c:pt>
                <c:pt idx="1158">
                  <c:v>42.857142857142854</c:v>
                </c:pt>
                <c:pt idx="1159">
                  <c:v>31.25</c:v>
                </c:pt>
                <c:pt idx="1160">
                  <c:v>27.777777777777779</c:v>
                </c:pt>
                <c:pt idx="1161">
                  <c:v>22.58064516129032</c:v>
                </c:pt>
                <c:pt idx="1162">
                  <c:v>82.35294117647058</c:v>
                </c:pt>
                <c:pt idx="1163">
                  <c:v>53.846153846153847</c:v>
                </c:pt>
                <c:pt idx="1164">
                  <c:v>#N/A</c:v>
                </c:pt>
                <c:pt idx="1165">
                  <c:v>33.333333333333329</c:v>
                </c:pt>
                <c:pt idx="1166">
                  <c:v>#N/A</c:v>
                </c:pt>
                <c:pt idx="1167">
                  <c:v>67.796610169491515</c:v>
                </c:pt>
                <c:pt idx="1168">
                  <c:v>34.42622950819672</c:v>
                </c:pt>
                <c:pt idx="1169">
                  <c:v>19.047619047619047</c:v>
                </c:pt>
                <c:pt idx="1170">
                  <c:v>84.07821229050279</c:v>
                </c:pt>
                <c:pt idx="1171">
                  <c:v>71.428571428571431</c:v>
                </c:pt>
                <c:pt idx="1172">
                  <c:v>76.969696969696969</c:v>
                </c:pt>
                <c:pt idx="1173">
                  <c:v>80.171489817792065</c:v>
                </c:pt>
                <c:pt idx="1174">
                  <c:v>66.233766233766232</c:v>
                </c:pt>
                <c:pt idx="1175">
                  <c:v>69.955156950672645</c:v>
                </c:pt>
                <c:pt idx="1176">
                  <c:v>77.351097178683375</c:v>
                </c:pt>
                <c:pt idx="1177">
                  <c:v>71.441202475685245</c:v>
                </c:pt>
                <c:pt idx="1178">
                  <c:v>81.179941002949846</c:v>
                </c:pt>
                <c:pt idx="1179">
                  <c:v>42.857142857142854</c:v>
                </c:pt>
                <c:pt idx="1180">
                  <c:v>79.010137149672033</c:v>
                </c:pt>
                <c:pt idx="1181">
                  <c:v>81.541218637992827</c:v>
                </c:pt>
                <c:pt idx="1182">
                  <c:v>#N/A</c:v>
                </c:pt>
                <c:pt idx="1183">
                  <c:v>73.132183908045974</c:v>
                </c:pt>
                <c:pt idx="1184">
                  <c:v>75.264270613107826</c:v>
                </c:pt>
                <c:pt idx="1185">
                  <c:v>79.317548746518113</c:v>
                </c:pt>
                <c:pt idx="1186">
                  <c:v>56.25</c:v>
                </c:pt>
                <c:pt idx="1187">
                  <c:v>83.333333333333343</c:v>
                </c:pt>
                <c:pt idx="1188">
                  <c:v>15.384615384615385</c:v>
                </c:pt>
                <c:pt idx="1189">
                  <c:v>73.67773677736777</c:v>
                </c:pt>
                <c:pt idx="1190">
                  <c:v>77.777777777777786</c:v>
                </c:pt>
                <c:pt idx="1191">
                  <c:v>77.019411396368184</c:v>
                </c:pt>
                <c:pt idx="1192">
                  <c:v>51.162790697674424</c:v>
                </c:pt>
                <c:pt idx="1193">
                  <c:v>79.955456570155903</c:v>
                </c:pt>
                <c:pt idx="1194">
                  <c:v>51.063829787234042</c:v>
                </c:pt>
                <c:pt idx="1195">
                  <c:v>80.695564516129039</c:v>
                </c:pt>
                <c:pt idx="1196">
                  <c:v>76.233828461907038</c:v>
                </c:pt>
                <c:pt idx="1197">
                  <c:v>77.031419284940412</c:v>
                </c:pt>
                <c:pt idx="1198">
                  <c:v>70.370370370370367</c:v>
                </c:pt>
                <c:pt idx="1199">
                  <c:v>74.193548387096769</c:v>
                </c:pt>
                <c:pt idx="1200">
                  <c:v>55.555555555555557</c:v>
                </c:pt>
                <c:pt idx="1201">
                  <c:v>62.5</c:v>
                </c:pt>
                <c:pt idx="1202">
                  <c:v>64.835164835164832</c:v>
                </c:pt>
                <c:pt idx="1203">
                  <c:v>46.376811594202898</c:v>
                </c:pt>
                <c:pt idx="1204">
                  <c:v>51.111111111111107</c:v>
                </c:pt>
                <c:pt idx="1205">
                  <c:v>78.575890068707054</c:v>
                </c:pt>
                <c:pt idx="1206">
                  <c:v>67.202028740490277</c:v>
                </c:pt>
                <c:pt idx="1207">
                  <c:v>74.023231256599786</c:v>
                </c:pt>
                <c:pt idx="1208">
                  <c:v>63.157894736842103</c:v>
                </c:pt>
                <c:pt idx="1209">
                  <c:v>69.696969696969703</c:v>
                </c:pt>
                <c:pt idx="1210">
                  <c:v>58.974358974358978</c:v>
                </c:pt>
                <c:pt idx="1211">
                  <c:v>69.839142091152823</c:v>
                </c:pt>
                <c:pt idx="1212">
                  <c:v>76.507936507936506</c:v>
                </c:pt>
                <c:pt idx="1213">
                  <c:v>#N/A</c:v>
                </c:pt>
                <c:pt idx="1214">
                  <c:v>73.492063492063494</c:v>
                </c:pt>
                <c:pt idx="1215">
                  <c:v>68.527918781725887</c:v>
                </c:pt>
                <c:pt idx="1216">
                  <c:v>77.991452991452988</c:v>
                </c:pt>
                <c:pt idx="1217">
                  <c:v>42.592592592592595</c:v>
                </c:pt>
                <c:pt idx="1218">
                  <c:v>72.972972972972968</c:v>
                </c:pt>
                <c:pt idx="1219">
                  <c:v>77.47933884297521</c:v>
                </c:pt>
                <c:pt idx="1220">
                  <c:v>47.058823529411761</c:v>
                </c:pt>
                <c:pt idx="1221">
                  <c:v>51.219512195121951</c:v>
                </c:pt>
                <c:pt idx="1222">
                  <c:v>43.589743589743591</c:v>
                </c:pt>
                <c:pt idx="1223">
                  <c:v>60.869565217391312</c:v>
                </c:pt>
                <c:pt idx="1224">
                  <c:v>48.387096774193552</c:v>
                </c:pt>
                <c:pt idx="1225">
                  <c:v>67.260843731431962</c:v>
                </c:pt>
                <c:pt idx="1226">
                  <c:v>56.25</c:v>
                </c:pt>
                <c:pt idx="1227">
                  <c:v>71.739130434782609</c:v>
                </c:pt>
                <c:pt idx="1228">
                  <c:v>57.142857142857139</c:v>
                </c:pt>
                <c:pt idx="1229">
                  <c:v>43.333333333333336</c:v>
                </c:pt>
                <c:pt idx="1230">
                  <c:v>25</c:v>
                </c:pt>
                <c:pt idx="1231">
                  <c:v>67.841754798276526</c:v>
                </c:pt>
                <c:pt idx="1232">
                  <c:v>79.035139964264445</c:v>
                </c:pt>
                <c:pt idx="1233">
                  <c:v>65.217391304347828</c:v>
                </c:pt>
                <c:pt idx="1234">
                  <c:v>72.700296735905042</c:v>
                </c:pt>
                <c:pt idx="1235">
                  <c:v>81.081081081081081</c:v>
                </c:pt>
                <c:pt idx="1236">
                  <c:v>71.538461538461533</c:v>
                </c:pt>
                <c:pt idx="1237">
                  <c:v>54.54545454545454</c:v>
                </c:pt>
                <c:pt idx="1238">
                  <c:v>45</c:v>
                </c:pt>
                <c:pt idx="1239">
                  <c:v>69.529652351738235</c:v>
                </c:pt>
                <c:pt idx="1240">
                  <c:v>37.5</c:v>
                </c:pt>
                <c:pt idx="1241">
                  <c:v>75.555555555555557</c:v>
                </c:pt>
                <c:pt idx="1242">
                  <c:v>72.162740899357601</c:v>
                </c:pt>
                <c:pt idx="1243">
                  <c:v>78.353909465020578</c:v>
                </c:pt>
                <c:pt idx="1244">
                  <c:v>#N/A</c:v>
                </c:pt>
                <c:pt idx="1245">
                  <c:v>57.8125</c:v>
                </c:pt>
                <c:pt idx="1246">
                  <c:v>30</c:v>
                </c:pt>
                <c:pt idx="1247">
                  <c:v>73.916811091854413</c:v>
                </c:pt>
                <c:pt idx="1248">
                  <c:v>72.727272727272734</c:v>
                </c:pt>
                <c:pt idx="1249">
                  <c:v>81.512605042016801</c:v>
                </c:pt>
                <c:pt idx="1250">
                  <c:v>48.979591836734691</c:v>
                </c:pt>
                <c:pt idx="1251">
                  <c:v>37.931034482758619</c:v>
                </c:pt>
                <c:pt idx="1252">
                  <c:v>73.290598290598282</c:v>
                </c:pt>
                <c:pt idx="1253">
                  <c:v>76.927710843373504</c:v>
                </c:pt>
                <c:pt idx="1254">
                  <c:v>31.25</c:v>
                </c:pt>
                <c:pt idx="1255">
                  <c:v>79.813401187446985</c:v>
                </c:pt>
                <c:pt idx="1256">
                  <c:v>30.434782608695656</c:v>
                </c:pt>
                <c:pt idx="1257">
                  <c:v>76.877761413843899</c:v>
                </c:pt>
                <c:pt idx="1258">
                  <c:v>48.648648648648653</c:v>
                </c:pt>
                <c:pt idx="1259">
                  <c:v>40</c:v>
                </c:pt>
                <c:pt idx="1260">
                  <c:v>50</c:v>
                </c:pt>
                <c:pt idx="1261">
                  <c:v>75.162548764629392</c:v>
                </c:pt>
                <c:pt idx="1262">
                  <c:v>65.909090909090907</c:v>
                </c:pt>
                <c:pt idx="1263">
                  <c:v>55.882352941176471</c:v>
                </c:pt>
                <c:pt idx="1264">
                  <c:v>67.355371900826441</c:v>
                </c:pt>
                <c:pt idx="1265">
                  <c:v>79.347826086956516</c:v>
                </c:pt>
                <c:pt idx="1266">
                  <c:v>72.965116279069761</c:v>
                </c:pt>
                <c:pt idx="1267">
                  <c:v>73.076923076923066</c:v>
                </c:pt>
                <c:pt idx="1268">
                  <c:v>50</c:v>
                </c:pt>
                <c:pt idx="1269">
                  <c:v>76.80412371134021</c:v>
                </c:pt>
                <c:pt idx="1270">
                  <c:v>60.377358490566039</c:v>
                </c:pt>
                <c:pt idx="1271">
                  <c:v>76.642335766423358</c:v>
                </c:pt>
                <c:pt idx="1272">
                  <c:v>78.891257995735614</c:v>
                </c:pt>
                <c:pt idx="1273">
                  <c:v>72.79742765273312</c:v>
                </c:pt>
                <c:pt idx="1274">
                  <c:v>22.222222222222221</c:v>
                </c:pt>
                <c:pt idx="1275">
                  <c:v>50</c:v>
                </c:pt>
                <c:pt idx="1276">
                  <c:v>46.153846153846153</c:v>
                </c:pt>
                <c:pt idx="1277">
                  <c:v>71.894273127753308</c:v>
                </c:pt>
                <c:pt idx="1278">
                  <c:v>42.307692307692307</c:v>
                </c:pt>
                <c:pt idx="1279">
                  <c:v>80.952380952380949</c:v>
                </c:pt>
                <c:pt idx="1280">
                  <c:v>61.403508771929829</c:v>
                </c:pt>
                <c:pt idx="1281">
                  <c:v>72.368421052631575</c:v>
                </c:pt>
                <c:pt idx="1282">
                  <c:v>44.444444444444443</c:v>
                </c:pt>
                <c:pt idx="1283">
                  <c:v>73.303670745272527</c:v>
                </c:pt>
                <c:pt idx="1284">
                  <c:v>33.333333333333329</c:v>
                </c:pt>
                <c:pt idx="1285">
                  <c:v>25</c:v>
                </c:pt>
                <c:pt idx="1286">
                  <c:v>60</c:v>
                </c:pt>
                <c:pt idx="1287">
                  <c:v>77.989130434782609</c:v>
                </c:pt>
                <c:pt idx="1288">
                  <c:v>67.175572519083971</c:v>
                </c:pt>
                <c:pt idx="1289">
                  <c:v>68.421052631578945</c:v>
                </c:pt>
                <c:pt idx="1290">
                  <c:v>50</c:v>
                </c:pt>
                <c:pt idx="1291">
                  <c:v>60</c:v>
                </c:pt>
                <c:pt idx="1292">
                  <c:v>76.782449725776971</c:v>
                </c:pt>
                <c:pt idx="1293">
                  <c:v>74.629629629629633</c:v>
                </c:pt>
                <c:pt idx="1294">
                  <c:v>77.5</c:v>
                </c:pt>
                <c:pt idx="1295">
                  <c:v>82.67326732673267</c:v>
                </c:pt>
                <c:pt idx="1296">
                  <c:v>72.081575246132218</c:v>
                </c:pt>
                <c:pt idx="1297">
                  <c:v>74.15384615384616</c:v>
                </c:pt>
                <c:pt idx="1298">
                  <c:v>70.342205323193923</c:v>
                </c:pt>
                <c:pt idx="1299">
                  <c:v>74.93150684931507</c:v>
                </c:pt>
                <c:pt idx="1300">
                  <c:v>75.581395348837205</c:v>
                </c:pt>
                <c:pt idx="1301">
                  <c:v>76.520509193776519</c:v>
                </c:pt>
                <c:pt idx="1302">
                  <c:v>78.93462469733656</c:v>
                </c:pt>
                <c:pt idx="1303">
                  <c:v>#N/A</c:v>
                </c:pt>
                <c:pt idx="1304">
                  <c:v>66.666666666666657</c:v>
                </c:pt>
                <c:pt idx="1305">
                  <c:v>35</c:v>
                </c:pt>
                <c:pt idx="1306">
                  <c:v>77.127659574468083</c:v>
                </c:pt>
                <c:pt idx="1307">
                  <c:v>#N/A</c:v>
                </c:pt>
                <c:pt idx="1308">
                  <c:v>50</c:v>
                </c:pt>
                <c:pt idx="1309">
                  <c:v>65.517241379310349</c:v>
                </c:pt>
                <c:pt idx="1310">
                  <c:v>43.333333333333336</c:v>
                </c:pt>
                <c:pt idx="1311">
                  <c:v>78.445006321112515</c:v>
                </c:pt>
                <c:pt idx="1312">
                  <c:v>59.090909090909093</c:v>
                </c:pt>
                <c:pt idx="1313">
                  <c:v>65.632911392405063</c:v>
                </c:pt>
                <c:pt idx="1314">
                  <c:v>72.065378900445765</c:v>
                </c:pt>
                <c:pt idx="1315">
                  <c:v>58.536585365853654</c:v>
                </c:pt>
                <c:pt idx="1316">
                  <c:v>78.125</c:v>
                </c:pt>
                <c:pt idx="1317">
                  <c:v>77.659574468085097</c:v>
                </c:pt>
                <c:pt idx="1318">
                  <c:v>82.446808510638306</c:v>
                </c:pt>
                <c:pt idx="1319">
                  <c:v>54.761904761904766</c:v>
                </c:pt>
                <c:pt idx="1320">
                  <c:v>44</c:v>
                </c:pt>
                <c:pt idx="1321">
                  <c:v>77.217125382262992</c:v>
                </c:pt>
                <c:pt idx="1322">
                  <c:v>30.76923076923077</c:v>
                </c:pt>
                <c:pt idx="1323">
                  <c:v>81.924686192468627</c:v>
                </c:pt>
                <c:pt idx="1324">
                  <c:v>70.7874682472481</c:v>
                </c:pt>
                <c:pt idx="1325">
                  <c:v>#N/A</c:v>
                </c:pt>
                <c:pt idx="1326">
                  <c:v>48.484848484848484</c:v>
                </c:pt>
                <c:pt idx="1327">
                  <c:v>77.711442786069654</c:v>
                </c:pt>
                <c:pt idx="1328">
                  <c:v>75.031055900621112</c:v>
                </c:pt>
                <c:pt idx="1329">
                  <c:v>77.641921397379903</c:v>
                </c:pt>
                <c:pt idx="1330">
                  <c:v>76.63430420711974</c:v>
                </c:pt>
                <c:pt idx="1331">
                  <c:v>76.228571428571428</c:v>
                </c:pt>
                <c:pt idx="1332">
                  <c:v>59.090909090909093</c:v>
                </c:pt>
                <c:pt idx="1333">
                  <c:v>65.482233502538065</c:v>
                </c:pt>
                <c:pt idx="1334">
                  <c:v>64.516129032258064</c:v>
                </c:pt>
                <c:pt idx="1335">
                  <c:v>#N/A</c:v>
                </c:pt>
                <c:pt idx="1336">
                  <c:v>66.101694915254242</c:v>
                </c:pt>
                <c:pt idx="1337">
                  <c:v>36.585365853658537</c:v>
                </c:pt>
                <c:pt idx="1338">
                  <c:v>50</c:v>
                </c:pt>
                <c:pt idx="1339">
                  <c:v>72.727272727272734</c:v>
                </c:pt>
                <c:pt idx="1340">
                  <c:v>76.185226019845643</c:v>
                </c:pt>
                <c:pt idx="1341">
                  <c:v>90.476190476190482</c:v>
                </c:pt>
                <c:pt idx="1342">
                  <c:v>65</c:v>
                </c:pt>
                <c:pt idx="1343">
                  <c:v>75.774473358116481</c:v>
                </c:pt>
                <c:pt idx="1344">
                  <c:v>48</c:v>
                </c:pt>
                <c:pt idx="1345">
                  <c:v>44.186046511627907</c:v>
                </c:pt>
                <c:pt idx="1346">
                  <c:v>57.894736842105267</c:v>
                </c:pt>
                <c:pt idx="1347">
                  <c:v>#N/A</c:v>
                </c:pt>
                <c:pt idx="1348">
                  <c:v>43.75</c:v>
                </c:pt>
                <c:pt idx="1349">
                  <c:v>#N/A</c:v>
                </c:pt>
                <c:pt idx="1350">
                  <c:v>76.623376623376629</c:v>
                </c:pt>
                <c:pt idx="1351">
                  <c:v>52.631578947368418</c:v>
                </c:pt>
                <c:pt idx="1352">
                  <c:v>61.904761904761905</c:v>
                </c:pt>
                <c:pt idx="1353">
                  <c:v>81.59851301115242</c:v>
                </c:pt>
                <c:pt idx="1354">
                  <c:v>78.444444444444457</c:v>
                </c:pt>
                <c:pt idx="1355">
                  <c:v>76.512968299711815</c:v>
                </c:pt>
                <c:pt idx="1356">
                  <c:v>80.622164614387557</c:v>
                </c:pt>
                <c:pt idx="1357">
                  <c:v>76.162215628091005</c:v>
                </c:pt>
                <c:pt idx="1358">
                  <c:v>52.112676056338024</c:v>
                </c:pt>
                <c:pt idx="1359">
                  <c:v>57.894736842105267</c:v>
                </c:pt>
                <c:pt idx="1360">
                  <c:v>45.714285714285715</c:v>
                </c:pt>
                <c:pt idx="1361">
                  <c:v>58.064516129032263</c:v>
                </c:pt>
                <c:pt idx="1362">
                  <c:v>35.555555555555557</c:v>
                </c:pt>
                <c:pt idx="1363">
                  <c:v>42.391304347826086</c:v>
                </c:pt>
                <c:pt idx="1364">
                  <c:v>77.366089407974229</c:v>
                </c:pt>
                <c:pt idx="1365">
                  <c:v>71.00802854594113</c:v>
                </c:pt>
                <c:pt idx="1366">
                  <c:v>55.952380952380956</c:v>
                </c:pt>
                <c:pt idx="1367">
                  <c:v>80.075901328273247</c:v>
                </c:pt>
                <c:pt idx="1368">
                  <c:v>85.85111014366565</c:v>
                </c:pt>
                <c:pt idx="1369">
                  <c:v>77.892030848329057</c:v>
                </c:pt>
                <c:pt idx="1370">
                  <c:v>40.909090909090914</c:v>
                </c:pt>
                <c:pt idx="1371">
                  <c:v>65.625</c:v>
                </c:pt>
                <c:pt idx="1372">
                  <c:v>59.615384615384613</c:v>
                </c:pt>
                <c:pt idx="1373">
                  <c:v>68.627450980392155</c:v>
                </c:pt>
                <c:pt idx="1374">
                  <c:v>76.1223811107416</c:v>
                </c:pt>
                <c:pt idx="1375">
                  <c:v>56.896551724137936</c:v>
                </c:pt>
                <c:pt idx="1376">
                  <c:v>78.869448183041726</c:v>
                </c:pt>
                <c:pt idx="1377">
                  <c:v>73.076923076923066</c:v>
                </c:pt>
                <c:pt idx="1378">
                  <c:v>65.714285714285708</c:v>
                </c:pt>
                <c:pt idx="1379">
                  <c:v>58.82352941176471</c:v>
                </c:pt>
                <c:pt idx="1380">
                  <c:v>79.87341772151899</c:v>
                </c:pt>
                <c:pt idx="1381">
                  <c:v>64.583333333333343</c:v>
                </c:pt>
                <c:pt idx="1382">
                  <c:v>74.657534246575338</c:v>
                </c:pt>
                <c:pt idx="1383">
                  <c:v>70.348837209302332</c:v>
                </c:pt>
                <c:pt idx="1384">
                  <c:v>53.333333333333336</c:v>
                </c:pt>
                <c:pt idx="1385">
                  <c:v>78.282122905027933</c:v>
                </c:pt>
                <c:pt idx="1386">
                  <c:v>74.074074074074076</c:v>
                </c:pt>
                <c:pt idx="1387">
                  <c:v>76.197836166924276</c:v>
                </c:pt>
                <c:pt idx="1388">
                  <c:v>81.184210526315795</c:v>
                </c:pt>
                <c:pt idx="1389">
                  <c:v>63.636363636363633</c:v>
                </c:pt>
                <c:pt idx="1390">
                  <c:v>76.056338028169009</c:v>
                </c:pt>
                <c:pt idx="1391">
                  <c:v>79.591836734693871</c:v>
                </c:pt>
                <c:pt idx="1392">
                  <c:v>66.666666666666657</c:v>
                </c:pt>
                <c:pt idx="1393">
                  <c:v>52.941176470588239</c:v>
                </c:pt>
                <c:pt idx="1394">
                  <c:v>41.17647058823529</c:v>
                </c:pt>
                <c:pt idx="1395">
                  <c:v>80.937251787132652</c:v>
                </c:pt>
                <c:pt idx="1396">
                  <c:v>78.761061946902657</c:v>
                </c:pt>
                <c:pt idx="1397">
                  <c:v>78.384798099762463</c:v>
                </c:pt>
                <c:pt idx="1398">
                  <c:v>70.459081836327343</c:v>
                </c:pt>
                <c:pt idx="1399">
                  <c:v>#N/A</c:v>
                </c:pt>
                <c:pt idx="1400">
                  <c:v>54.838709677419352</c:v>
                </c:pt>
                <c:pt idx="1401">
                  <c:v>61.904761904761905</c:v>
                </c:pt>
                <c:pt idx="1402">
                  <c:v>67.853610286844713</c:v>
                </c:pt>
                <c:pt idx="1403">
                  <c:v>55.714285714285715</c:v>
                </c:pt>
                <c:pt idx="1404">
                  <c:v>70.220588235294116</c:v>
                </c:pt>
                <c:pt idx="1405">
                  <c:v>76.097560975609753</c:v>
                </c:pt>
                <c:pt idx="1406">
                  <c:v>81.004366812227062</c:v>
                </c:pt>
                <c:pt idx="1407">
                  <c:v>66.666666666666657</c:v>
                </c:pt>
                <c:pt idx="1408">
                  <c:v>72.903481012658233</c:v>
                </c:pt>
                <c:pt idx="1409">
                  <c:v>50</c:v>
                </c:pt>
                <c:pt idx="1410">
                  <c:v>84.090909090909093</c:v>
                </c:pt>
                <c:pt idx="1411">
                  <c:v>54.237288135593218</c:v>
                </c:pt>
                <c:pt idx="1412">
                  <c:v>68.531468531468533</c:v>
                </c:pt>
                <c:pt idx="1413">
                  <c:v>69.696969696969703</c:v>
                </c:pt>
                <c:pt idx="1414">
                  <c:v>53.333333333333336</c:v>
                </c:pt>
                <c:pt idx="1415">
                  <c:v>62.121212121212125</c:v>
                </c:pt>
                <c:pt idx="1416">
                  <c:v>75.862068965517238</c:v>
                </c:pt>
                <c:pt idx="1417">
                  <c:v>82.142857142857139</c:v>
                </c:pt>
                <c:pt idx="1418">
                  <c:v>69.690265486725664</c:v>
                </c:pt>
                <c:pt idx="1419">
                  <c:v>79.295345802522831</c:v>
                </c:pt>
                <c:pt idx="1420">
                  <c:v>55.319148936170215</c:v>
                </c:pt>
                <c:pt idx="1421">
                  <c:v>75.132275132275126</c:v>
                </c:pt>
                <c:pt idx="1422">
                  <c:v>81.923714759535656</c:v>
                </c:pt>
                <c:pt idx="1423">
                  <c:v>75.925925925925924</c:v>
                </c:pt>
                <c:pt idx="1424">
                  <c:v>68.092691622103388</c:v>
                </c:pt>
                <c:pt idx="1425">
                  <c:v>63.793103448275865</c:v>
                </c:pt>
                <c:pt idx="1426">
                  <c:v>40</c:v>
                </c:pt>
                <c:pt idx="1427">
                  <c:v>89.361702127659569</c:v>
                </c:pt>
                <c:pt idx="1428">
                  <c:v>70.108695652173907</c:v>
                </c:pt>
                <c:pt idx="1429">
                  <c:v>62.921348314606739</c:v>
                </c:pt>
                <c:pt idx="1430">
                  <c:v>85.804638088545332</c:v>
                </c:pt>
                <c:pt idx="1431">
                  <c:v>79.103608847497085</c:v>
                </c:pt>
                <c:pt idx="1432">
                  <c:v>50</c:v>
                </c:pt>
                <c:pt idx="1433">
                  <c:v>63.716814159292035</c:v>
                </c:pt>
                <c:pt idx="1434">
                  <c:v>51.063829787234042</c:v>
                </c:pt>
                <c:pt idx="1435">
                  <c:v>47.058823529411761</c:v>
                </c:pt>
                <c:pt idx="1436">
                  <c:v>50</c:v>
                </c:pt>
                <c:pt idx="1437">
                  <c:v>82.63565891472868</c:v>
                </c:pt>
                <c:pt idx="1438">
                  <c:v>81.665547347212893</c:v>
                </c:pt>
                <c:pt idx="1439">
                  <c:v>88.156424581005581</c:v>
                </c:pt>
                <c:pt idx="1440">
                  <c:v>65.168539325842701</c:v>
                </c:pt>
                <c:pt idx="1441">
                  <c:v>76.242371403661721</c:v>
                </c:pt>
                <c:pt idx="1442">
                  <c:v>37.037037037037038</c:v>
                </c:pt>
                <c:pt idx="1443">
                  <c:v>74.227234753550547</c:v>
                </c:pt>
                <c:pt idx="1444">
                  <c:v>74.509803921568633</c:v>
                </c:pt>
                <c:pt idx="1445">
                  <c:v>30.76923076923077</c:v>
                </c:pt>
                <c:pt idx="1446">
                  <c:v>50</c:v>
                </c:pt>
                <c:pt idx="1447">
                  <c:v>#N/A</c:v>
                </c:pt>
                <c:pt idx="1448">
                  <c:v>76.983240223463696</c:v>
                </c:pt>
                <c:pt idx="1449">
                  <c:v>57.142857142857139</c:v>
                </c:pt>
                <c:pt idx="1450">
                  <c:v>83.975659229208915</c:v>
                </c:pt>
                <c:pt idx="1451">
                  <c:v>74.285714285714292</c:v>
                </c:pt>
                <c:pt idx="1452">
                  <c:v>#N/A</c:v>
                </c:pt>
                <c:pt idx="1453">
                  <c:v>82.603815937149278</c:v>
                </c:pt>
                <c:pt idx="1454">
                  <c:v>66.666666666666657</c:v>
                </c:pt>
                <c:pt idx="1455">
                  <c:v>65</c:v>
                </c:pt>
                <c:pt idx="1456">
                  <c:v>74.489795918367349</c:v>
                </c:pt>
                <c:pt idx="1457">
                  <c:v>79.428571428571431</c:v>
                </c:pt>
                <c:pt idx="1458">
                  <c:v>66.666666666666657</c:v>
                </c:pt>
                <c:pt idx="1459">
                  <c:v>60.714285714285708</c:v>
                </c:pt>
                <c:pt idx="1460">
                  <c:v>69.230769230769226</c:v>
                </c:pt>
                <c:pt idx="1461">
                  <c:v>90.909090909090907</c:v>
                </c:pt>
                <c:pt idx="1462">
                  <c:v>74.358974358974365</c:v>
                </c:pt>
                <c:pt idx="1463">
                  <c:v>62</c:v>
                </c:pt>
                <c:pt idx="1464">
                  <c:v>38.983050847457626</c:v>
                </c:pt>
                <c:pt idx="1465">
                  <c:v>78.558977338756534</c:v>
                </c:pt>
                <c:pt idx="1466">
                  <c:v>80.865603644646924</c:v>
                </c:pt>
                <c:pt idx="1467">
                  <c:v>70.418006430868161</c:v>
                </c:pt>
                <c:pt idx="1468">
                  <c:v>84.195969972342937</c:v>
                </c:pt>
                <c:pt idx="1469">
                  <c:v>73.68421052631578</c:v>
                </c:pt>
                <c:pt idx="1470">
                  <c:v>84.210526315789465</c:v>
                </c:pt>
                <c:pt idx="1471">
                  <c:v>79.452054794520549</c:v>
                </c:pt>
                <c:pt idx="1472">
                  <c:v>50.943396226415096</c:v>
                </c:pt>
                <c:pt idx="1473">
                  <c:v>#N/A</c:v>
                </c:pt>
                <c:pt idx="1474">
                  <c:v>69.662921348314612</c:v>
                </c:pt>
                <c:pt idx="1475">
                  <c:v>78.723404255319153</c:v>
                </c:pt>
                <c:pt idx="1476">
                  <c:v>73.91304347826086</c:v>
                </c:pt>
                <c:pt idx="1477">
                  <c:v>79.971387696709584</c:v>
                </c:pt>
                <c:pt idx="1478">
                  <c:v>75.789473684210535</c:v>
                </c:pt>
                <c:pt idx="1479">
                  <c:v>81.221719457013577</c:v>
                </c:pt>
                <c:pt idx="1480">
                  <c:v>81.501340482573724</c:v>
                </c:pt>
                <c:pt idx="1481">
                  <c:v>79.069767441860463</c:v>
                </c:pt>
                <c:pt idx="1482">
                  <c:v>73.076923076923066</c:v>
                </c:pt>
                <c:pt idx="1483">
                  <c:v>81.818181818181827</c:v>
                </c:pt>
                <c:pt idx="1484">
                  <c:v>68.379446640316218</c:v>
                </c:pt>
                <c:pt idx="1485">
                  <c:v>45.161290322580641</c:v>
                </c:pt>
                <c:pt idx="1486">
                  <c:v>#N/A</c:v>
                </c:pt>
                <c:pt idx="1487">
                  <c:v>80.824742268041234</c:v>
                </c:pt>
                <c:pt idx="1488">
                  <c:v>74.223602484472053</c:v>
                </c:pt>
                <c:pt idx="1489">
                  <c:v>87.5</c:v>
                </c:pt>
                <c:pt idx="1490">
                  <c:v>66.020671834625318</c:v>
                </c:pt>
                <c:pt idx="1491">
                  <c:v>75</c:v>
                </c:pt>
                <c:pt idx="1492">
                  <c:v>69.770773638968492</c:v>
                </c:pt>
                <c:pt idx="1493">
                  <c:v>86.92307692307692</c:v>
                </c:pt>
                <c:pt idx="1494">
                  <c:v>92</c:v>
                </c:pt>
                <c:pt idx="1495">
                  <c:v>#N/A</c:v>
                </c:pt>
                <c:pt idx="1496">
                  <c:v>50</c:v>
                </c:pt>
                <c:pt idx="1497">
                  <c:v>#N/A</c:v>
                </c:pt>
                <c:pt idx="1498">
                  <c:v>79.937791601866252</c:v>
                </c:pt>
                <c:pt idx="1499">
                  <c:v>48.07692307692308</c:v>
                </c:pt>
                <c:pt idx="1500">
                  <c:v>58.717105263157897</c:v>
                </c:pt>
                <c:pt idx="1501">
                  <c:v>76.374745417515271</c:v>
                </c:pt>
                <c:pt idx="1502">
                  <c:v>67.515923566878982</c:v>
                </c:pt>
                <c:pt idx="1503">
                  <c:v>#N/A</c:v>
                </c:pt>
                <c:pt idx="1504">
                  <c:v>#N/A</c:v>
                </c:pt>
                <c:pt idx="1505">
                  <c:v>64.102564102564102</c:v>
                </c:pt>
                <c:pt idx="1506">
                  <c:v>45.360824742268044</c:v>
                </c:pt>
                <c:pt idx="1507">
                  <c:v>39.393939393939391</c:v>
                </c:pt>
                <c:pt idx="1508">
                  <c:v>74</c:v>
                </c:pt>
                <c:pt idx="1509">
                  <c:v>79.479119892231694</c:v>
                </c:pt>
                <c:pt idx="1510">
                  <c:v>56.000000000000007</c:v>
                </c:pt>
                <c:pt idx="1511">
                  <c:v>80.829015544041454</c:v>
                </c:pt>
                <c:pt idx="1512">
                  <c:v>63.157894736842103</c:v>
                </c:pt>
                <c:pt idx="1513">
                  <c:v>73.033707865168537</c:v>
                </c:pt>
                <c:pt idx="1514">
                  <c:v>70.833333333333343</c:v>
                </c:pt>
                <c:pt idx="1515">
                  <c:v>45.054945054945058</c:v>
                </c:pt>
                <c:pt idx="1516">
                  <c:v>82.238010657193598</c:v>
                </c:pt>
                <c:pt idx="1517">
                  <c:v>62.790697674418603</c:v>
                </c:pt>
                <c:pt idx="1518">
                  <c:v>57.575757575757578</c:v>
                </c:pt>
                <c:pt idx="1519">
                  <c:v>78.494117647058829</c:v>
                </c:pt>
                <c:pt idx="1520">
                  <c:v>58.333333333333336</c:v>
                </c:pt>
                <c:pt idx="1521">
                  <c:v>77.916666666666671</c:v>
                </c:pt>
                <c:pt idx="1522">
                  <c:v>50</c:v>
                </c:pt>
                <c:pt idx="1523">
                  <c:v>74.246169055857635</c:v>
                </c:pt>
                <c:pt idx="1524">
                  <c:v>69.333333333333343</c:v>
                </c:pt>
                <c:pt idx="1525">
                  <c:v>74.271278663039254</c:v>
                </c:pt>
                <c:pt idx="1526">
                  <c:v>56.521739130434781</c:v>
                </c:pt>
                <c:pt idx="1527">
                  <c:v>73.789846517119244</c:v>
                </c:pt>
                <c:pt idx="1528">
                  <c:v>76.255144032921805</c:v>
                </c:pt>
                <c:pt idx="1529">
                  <c:v>55.172413793103445</c:v>
                </c:pt>
                <c:pt idx="1530">
                  <c:v>80.952380952380949</c:v>
                </c:pt>
                <c:pt idx="1531">
                  <c:v>72.302737520128829</c:v>
                </c:pt>
                <c:pt idx="1532">
                  <c:v>51.724137931034484</c:v>
                </c:pt>
                <c:pt idx="1533">
                  <c:v>56.000000000000007</c:v>
                </c:pt>
              </c:numCache>
            </c:numRef>
          </c:yVal>
          <c:smooth val="0"/>
          <c:extLst>
            <c:ext xmlns:c16="http://schemas.microsoft.com/office/drawing/2014/chart" uri="{C3380CC4-5D6E-409C-BE32-E72D297353CC}">
              <c16:uniqueId val="{00000262-E2FB-4AE2-8A53-4A9F58235BFE}"/>
            </c:ext>
          </c:extLst>
        </c:ser>
        <c:ser>
          <c:idx val="5"/>
          <c:order val="6"/>
          <c:tx>
            <c:strRef>
              <c:f>data!$F$2</c:f>
              <c:strCache>
                <c:ptCount val="1"/>
                <c:pt idx="0">
                  <c:v>Selected CCG: CCG Uptake Rate</c:v>
                </c:pt>
              </c:strCache>
            </c:strRef>
          </c:tx>
          <c:spPr>
            <a:ln>
              <a:noFill/>
            </a:ln>
          </c:spPr>
          <c:marker>
            <c:symbol val="circle"/>
            <c:size val="5"/>
            <c:spPr>
              <a:solidFill>
                <a:schemeClr val="accent6"/>
              </a:solidFill>
            </c:spPr>
          </c:marker>
          <c:xVal>
            <c:numRef>
              <c:f>data!$C$3:$C$1835</c:f>
              <c:numCache>
                <c:formatCode>General</c:formatCode>
                <c:ptCount val="1833"/>
                <c:pt idx="0">
                  <c:v>19.874196726374301</c:v>
                </c:pt>
                <c:pt idx="1">
                  <c:v>22.466275217932701</c:v>
                </c:pt>
                <c:pt idx="2">
                  <c:v>16.359745146294799</c:v>
                </c:pt>
                <c:pt idx="3">
                  <c:v>17.450810824742302</c:v>
                </c:pt>
                <c:pt idx="4">
                  <c:v>15.9723039606281</c:v>
                </c:pt>
                <c:pt idx="5">
                  <c:v>18.0979056108498</c:v>
                </c:pt>
                <c:pt idx="6">
                  <c:v>14.5951612067759</c:v>
                </c:pt>
                <c:pt idx="7">
                  <c:v>12.705618201208701</c:v>
                </c:pt>
                <c:pt idx="8">
                  <c:v>18.270245788336901</c:v>
                </c:pt>
                <c:pt idx="9">
                  <c:v>13.721422490470101</c:v>
                </c:pt>
                <c:pt idx="10">
                  <c:v>18.5239231330577</c:v>
                </c:pt>
                <c:pt idx="11">
                  <c:v>12.525920694931999</c:v>
                </c:pt>
                <c:pt idx="12">
                  <c:v>29.023225768598898</c:v>
                </c:pt>
                <c:pt idx="13">
                  <c:v>21.559846943379199</c:v>
                </c:pt>
                <c:pt idx="14">
                  <c:v>35.749835930681897</c:v>
                </c:pt>
                <c:pt idx="15">
                  <c:v>30.093327212764098</c:v>
                </c:pt>
                <c:pt idx="16">
                  <c:v>16.003518954018901</c:v>
                </c:pt>
                <c:pt idx="17">
                  <c:v>16.439952178909198</c:v>
                </c:pt>
                <c:pt idx="18">
                  <c:v>27.364647909851001</c:v>
                </c:pt>
                <c:pt idx="19">
                  <c:v>19.0472387153931</c:v>
                </c:pt>
                <c:pt idx="20">
                  <c:v>11.9128396438915</c:v>
                </c:pt>
                <c:pt idx="21">
                  <c:v>22.756236309929601</c:v>
                </c:pt>
                <c:pt idx="22">
                  <c:v>13.5476314675899</c:v>
                </c:pt>
                <c:pt idx="23">
                  <c:v>22.839565715157999</c:v>
                </c:pt>
                <c:pt idx="24">
                  <c:v>25.160678908355798</c:v>
                </c:pt>
                <c:pt idx="25">
                  <c:v>20.6141656075242</c:v>
                </c:pt>
                <c:pt idx="26">
                  <c:v>33.531139859427498</c:v>
                </c:pt>
                <c:pt idx="27">
                  <c:v>19.348250071818399</c:v>
                </c:pt>
                <c:pt idx="28">
                  <c:v>22.119602895392301</c:v>
                </c:pt>
                <c:pt idx="29">
                  <c:v>21.0577767001115</c:v>
                </c:pt>
                <c:pt idx="30">
                  <c:v>22.043458785942502</c:v>
                </c:pt>
                <c:pt idx="31">
                  <c:v>40.147391144433399</c:v>
                </c:pt>
                <c:pt idx="32">
                  <c:v>11.827182296502601</c:v>
                </c:pt>
                <c:pt idx="33">
                  <c:v>18.716573335226499</c:v>
                </c:pt>
                <c:pt idx="34">
                  <c:v>32.503456125827803</c:v>
                </c:pt>
                <c:pt idx="35">
                  <c:v>15.9078571428571</c:v>
                </c:pt>
                <c:pt idx="36">
                  <c:v>31.979821272462399</c:v>
                </c:pt>
                <c:pt idx="37">
                  <c:v>30.0626246418338</c:v>
                </c:pt>
                <c:pt idx="38">
                  <c:v>24.865664569824801</c:v>
                </c:pt>
                <c:pt idx="39">
                  <c:v>14.992804705124099</c:v>
                </c:pt>
                <c:pt idx="40">
                  <c:v>32.845175978341103</c:v>
                </c:pt>
                <c:pt idx="41">
                  <c:v>24.227305156658002</c:v>
                </c:pt>
                <c:pt idx="42">
                  <c:v>11.0951017811705</c:v>
                </c:pt>
                <c:pt idx="43">
                  <c:v>48.362510973084902</c:v>
                </c:pt>
                <c:pt idx="44">
                  <c:v>25.454175041720799</c:v>
                </c:pt>
                <c:pt idx="45">
                  <c:v>10.768685656836499</c:v>
                </c:pt>
                <c:pt idx="46">
                  <c:v>46.0264153515065</c:v>
                </c:pt>
                <c:pt idx="47">
                  <c:v>29.8519742779783</c:v>
                </c:pt>
                <c:pt idx="48">
                  <c:v>27.431450540958298</c:v>
                </c:pt>
                <c:pt idx="49">
                  <c:v>21.0992039720485</c:v>
                </c:pt>
                <c:pt idx="50">
                  <c:v>19.890850147160101</c:v>
                </c:pt>
                <c:pt idx="51">
                  <c:v>19.476863304137702</c:v>
                </c:pt>
                <c:pt idx="52">
                  <c:v>17.603315068493099</c:v>
                </c:pt>
                <c:pt idx="53">
                  <c:v>14.1217612582032</c:v>
                </c:pt>
                <c:pt idx="54">
                  <c:v>18.8984285884031</c:v>
                </c:pt>
                <c:pt idx="55">
                  <c:v>19.721447470547499</c:v>
                </c:pt>
                <c:pt idx="56">
                  <c:v>16.719287403547401</c:v>
                </c:pt>
                <c:pt idx="57">
                  <c:v>19.300937676532001</c:v>
                </c:pt>
                <c:pt idx="58">
                  <c:v>16.611274214103702</c:v>
                </c:pt>
                <c:pt idx="59">
                  <c:v>10.0112188635813</c:v>
                </c:pt>
                <c:pt idx="60">
                  <c:v>15.941960693895499</c:v>
                </c:pt>
                <c:pt idx="61">
                  <c:v>21.8151046908316</c:v>
                </c:pt>
                <c:pt idx="62">
                  <c:v>14.805699115044201</c:v>
                </c:pt>
                <c:pt idx="63">
                  <c:v>20.2159727403156</c:v>
                </c:pt>
                <c:pt idx="64">
                  <c:v>15.3505439058658</c:v>
                </c:pt>
                <c:pt idx="65">
                  <c:v>16.622559486780698</c:v>
                </c:pt>
                <c:pt idx="66">
                  <c:v>21.337500825763801</c:v>
                </c:pt>
                <c:pt idx="67">
                  <c:v>23.2985683665928</c:v>
                </c:pt>
                <c:pt idx="68">
                  <c:v>11.9697242099269</c:v>
                </c:pt>
                <c:pt idx="69">
                  <c:v>15.182316268103699</c:v>
                </c:pt>
                <c:pt idx="70">
                  <c:v>19.392152536602001</c:v>
                </c:pt>
                <c:pt idx="71">
                  <c:v>24.9802243648864</c:v>
                </c:pt>
                <c:pt idx="72">
                  <c:v>20.5784445525968</c:v>
                </c:pt>
                <c:pt idx="73">
                  <c:v>25.815843585896499</c:v>
                </c:pt>
                <c:pt idx="74">
                  <c:v>13.3017772363188</c:v>
                </c:pt>
                <c:pt idx="75">
                  <c:v>13.554756197540501</c:v>
                </c:pt>
                <c:pt idx="76">
                  <c:v>18.270879569575499</c:v>
                </c:pt>
                <c:pt idx="77">
                  <c:v>18.308943728413801</c:v>
                </c:pt>
                <c:pt idx="78">
                  <c:v>19.645961634994599</c:v>
                </c:pt>
                <c:pt idx="79">
                  <c:v>19.3208990039379</c:v>
                </c:pt>
                <c:pt idx="80">
                  <c:v>13.804617234169701</c:v>
                </c:pt>
                <c:pt idx="81">
                  <c:v>12.753752969358199</c:v>
                </c:pt>
                <c:pt idx="82">
                  <c:v>22.802957108743598</c:v>
                </c:pt>
                <c:pt idx="83">
                  <c:v>14.349024189397801</c:v>
                </c:pt>
                <c:pt idx="84">
                  <c:v>17.8111119975914</c:v>
                </c:pt>
                <c:pt idx="85">
                  <c:v>28.698830755502701</c:v>
                </c:pt>
                <c:pt idx="86">
                  <c:v>16.5638707010582</c:v>
                </c:pt>
                <c:pt idx="87">
                  <c:v>13.917048132850001</c:v>
                </c:pt>
                <c:pt idx="88">
                  <c:v>13.3394615816828</c:v>
                </c:pt>
                <c:pt idx="89">
                  <c:v>17.619262951105899</c:v>
                </c:pt>
                <c:pt idx="90">
                  <c:v>12.784449068164401</c:v>
                </c:pt>
                <c:pt idx="91">
                  <c:v>13.010278639059401</c:v>
                </c:pt>
                <c:pt idx="92">
                  <c:v>10.533168659333599</c:v>
                </c:pt>
                <c:pt idx="93">
                  <c:v>22.409428356911398</c:v>
                </c:pt>
                <c:pt idx="94">
                  <c:v>30.238732771822399</c:v>
                </c:pt>
                <c:pt idx="95">
                  <c:v>13.8365990558615</c:v>
                </c:pt>
                <c:pt idx="96">
                  <c:v>9.0192514427040393</c:v>
                </c:pt>
                <c:pt idx="97">
                  <c:v>16.103886895268499</c:v>
                </c:pt>
                <c:pt idx="98">
                  <c:v>19.444693907297601</c:v>
                </c:pt>
                <c:pt idx="99">
                  <c:v>11.2714905094905</c:v>
                </c:pt>
                <c:pt idx="100">
                  <c:v>9.6990925384052709</c:v>
                </c:pt>
                <c:pt idx="101">
                  <c:v>12.404894349688799</c:v>
                </c:pt>
                <c:pt idx="102">
                  <c:v>10.6522495052408</c:v>
                </c:pt>
                <c:pt idx="103">
                  <c:v>16.9875030377668</c:v>
                </c:pt>
                <c:pt idx="104">
                  <c:v>11.0678574601716</c:v>
                </c:pt>
                <c:pt idx="105">
                  <c:v>22.988494053774598</c:v>
                </c:pt>
                <c:pt idx="106">
                  <c:v>22.312846016739002</c:v>
                </c:pt>
                <c:pt idx="107">
                  <c:v>15.1219172096589</c:v>
                </c:pt>
                <c:pt idx="108">
                  <c:v>12.506024291498001</c:v>
                </c:pt>
                <c:pt idx="109">
                  <c:v>23.515387153124401</c:v>
                </c:pt>
                <c:pt idx="110">
                  <c:v>14.9143021723212</c:v>
                </c:pt>
                <c:pt idx="111">
                  <c:v>13.6470634061473</c:v>
                </c:pt>
                <c:pt idx="112">
                  <c:v>13.3035922528033</c:v>
                </c:pt>
                <c:pt idx="113">
                  <c:v>12.4885477060495</c:v>
                </c:pt>
                <c:pt idx="114">
                  <c:v>12.0983785559678</c:v>
                </c:pt>
                <c:pt idx="115">
                  <c:v>23.1734519052217</c:v>
                </c:pt>
                <c:pt idx="116">
                  <c:v>13.782776528776999</c:v>
                </c:pt>
                <c:pt idx="117">
                  <c:v>9.9692860134003407</c:v>
                </c:pt>
                <c:pt idx="118">
                  <c:v>22.975184225877999</c:v>
                </c:pt>
                <c:pt idx="119">
                  <c:v>19.027179787109599</c:v>
                </c:pt>
                <c:pt idx="120">
                  <c:v>27.856440561959701</c:v>
                </c:pt>
                <c:pt idx="121">
                  <c:v>14.9703406641742</c:v>
                </c:pt>
                <c:pt idx="122">
                  <c:v>10.3951583877621</c:v>
                </c:pt>
                <c:pt idx="123">
                  <c:v>11.6011406448337</c:v>
                </c:pt>
                <c:pt idx="124">
                  <c:v>12.014030373831799</c:v>
                </c:pt>
                <c:pt idx="125">
                  <c:v>9.4164423157894692</c:v>
                </c:pt>
                <c:pt idx="126">
                  <c:v>15.859179104477599</c:v>
                </c:pt>
                <c:pt idx="127">
                  <c:v>8.2561343283582094</c:v>
                </c:pt>
                <c:pt idx="128">
                  <c:v>19.928230908837101</c:v>
                </c:pt>
                <c:pt idx="129">
                  <c:v>13.08995078125</c:v>
                </c:pt>
                <c:pt idx="130">
                  <c:v>20.9814856207289</c:v>
                </c:pt>
                <c:pt idx="131">
                  <c:v>19.317659976231301</c:v>
                </c:pt>
                <c:pt idx="132">
                  <c:v>19.2377457865168</c:v>
                </c:pt>
                <c:pt idx="133">
                  <c:v>21.501103634475601</c:v>
                </c:pt>
                <c:pt idx="134">
                  <c:v>15.367738469500001</c:v>
                </c:pt>
                <c:pt idx="135">
                  <c:v>13.1342312342871</c:v>
                </c:pt>
                <c:pt idx="136">
                  <c:v>19.3821741064808</c:v>
                </c:pt>
                <c:pt idx="137">
                  <c:v>13.8863264947787</c:v>
                </c:pt>
                <c:pt idx="138">
                  <c:v>20.302449719294799</c:v>
                </c:pt>
                <c:pt idx="139">
                  <c:v>9.0587760083540001</c:v>
                </c:pt>
                <c:pt idx="140">
                  <c:v>14.5719352619014</c:v>
                </c:pt>
                <c:pt idx="141">
                  <c:v>19.913022811036999</c:v>
                </c:pt>
                <c:pt idx="142">
                  <c:v>23.4368670520231</c:v>
                </c:pt>
                <c:pt idx="143">
                  <c:v>26.509185431091701</c:v>
                </c:pt>
                <c:pt idx="144">
                  <c:v>19.480552713411601</c:v>
                </c:pt>
                <c:pt idx="145">
                  <c:v>20.1023633643617</c:v>
                </c:pt>
                <c:pt idx="146">
                  <c:v>19.7423872578795</c:v>
                </c:pt>
                <c:pt idx="147">
                  <c:v>21.123450656140001</c:v>
                </c:pt>
                <c:pt idx="148">
                  <c:v>26.112029526987801</c:v>
                </c:pt>
                <c:pt idx="149">
                  <c:v>25.146952394526799</c:v>
                </c:pt>
                <c:pt idx="150">
                  <c:v>21.222634699714</c:v>
                </c:pt>
                <c:pt idx="151">
                  <c:v>14.1292486710748</c:v>
                </c:pt>
                <c:pt idx="152">
                  <c:v>28.6955034583182</c:v>
                </c:pt>
                <c:pt idx="153">
                  <c:v>20.889593001686301</c:v>
                </c:pt>
                <c:pt idx="154">
                  <c:v>9.0028291331172206</c:v>
                </c:pt>
                <c:pt idx="155">
                  <c:v>12.3253776266996</c:v>
                </c:pt>
                <c:pt idx="156">
                  <c:v>22.127463520555899</c:v>
                </c:pt>
                <c:pt idx="157">
                  <c:v>10.8019704814616</c:v>
                </c:pt>
                <c:pt idx="158">
                  <c:v>23.649733001658401</c:v>
                </c:pt>
                <c:pt idx="159">
                  <c:v>20.4451265306122</c:v>
                </c:pt>
                <c:pt idx="160">
                  <c:v>12.9449720625431</c:v>
                </c:pt>
                <c:pt idx="161">
                  <c:v>9.5473695160560901</c:v>
                </c:pt>
                <c:pt idx="162">
                  <c:v>20.346825897714901</c:v>
                </c:pt>
                <c:pt idx="163">
                  <c:v>11.1776252207701</c:v>
                </c:pt>
                <c:pt idx="164">
                  <c:v>17.576779483828801</c:v>
                </c:pt>
                <c:pt idx="165">
                  <c:v>20.0869588240665</c:v>
                </c:pt>
                <c:pt idx="166">
                  <c:v>15.355539716501699</c:v>
                </c:pt>
                <c:pt idx="167">
                  <c:v>31.299543318893701</c:v>
                </c:pt>
                <c:pt idx="168">
                  <c:v>24.4003701492537</c:v>
                </c:pt>
                <c:pt idx="169">
                  <c:v>23.943109142452201</c:v>
                </c:pt>
                <c:pt idx="170">
                  <c:v>11.472119977201499</c:v>
                </c:pt>
                <c:pt idx="171">
                  <c:v>30.580084923017299</c:v>
                </c:pt>
                <c:pt idx="172">
                  <c:v>27.410379669089998</c:v>
                </c:pt>
                <c:pt idx="173">
                  <c:v>9.7671707414829694</c:v>
                </c:pt>
                <c:pt idx="174">
                  <c:v>27.049305005820699</c:v>
                </c:pt>
                <c:pt idx="175">
                  <c:v>16.363753221826201</c:v>
                </c:pt>
                <c:pt idx="176">
                  <c:v>11.5562007192202</c:v>
                </c:pt>
                <c:pt idx="177">
                  <c:v>11.301284694807199</c:v>
                </c:pt>
                <c:pt idx="178">
                  <c:v>13.3134259259259</c:v>
                </c:pt>
                <c:pt idx="179">
                  <c:v>10.314875081752801</c:v>
                </c:pt>
                <c:pt idx="180">
                  <c:v>13.286825657038801</c:v>
                </c:pt>
                <c:pt idx="181">
                  <c:v>10.52716799918</c:v>
                </c:pt>
                <c:pt idx="182">
                  <c:v>11.4919208480565</c:v>
                </c:pt>
                <c:pt idx="183">
                  <c:v>8.3715203497136006</c:v>
                </c:pt>
                <c:pt idx="184">
                  <c:v>11.0604262620789</c:v>
                </c:pt>
                <c:pt idx="185">
                  <c:v>10.0309340040544</c:v>
                </c:pt>
                <c:pt idx="186">
                  <c:v>17.426664612838</c:v>
                </c:pt>
                <c:pt idx="187">
                  <c:v>7.3289485835517301</c:v>
                </c:pt>
                <c:pt idx="188">
                  <c:v>10.302052930372399</c:v>
                </c:pt>
                <c:pt idx="189">
                  <c:v>9.9926023280055603</c:v>
                </c:pt>
                <c:pt idx="190">
                  <c:v>10.5273205382948</c:v>
                </c:pt>
                <c:pt idx="191">
                  <c:v>13.7211685393258</c:v>
                </c:pt>
                <c:pt idx="192">
                  <c:v>7.63663331462251</c:v>
                </c:pt>
                <c:pt idx="193">
                  <c:v>10.2058401835925</c:v>
                </c:pt>
                <c:pt idx="194">
                  <c:v>7.9128828435775702</c:v>
                </c:pt>
                <c:pt idx="195">
                  <c:v>8.7868415883859896</c:v>
                </c:pt>
                <c:pt idx="196">
                  <c:v>9.3973344781530308</c:v>
                </c:pt>
                <c:pt idx="197">
                  <c:v>11.1609727197347</c:v>
                </c:pt>
                <c:pt idx="198">
                  <c:v>8.0238603529752197</c:v>
                </c:pt>
                <c:pt idx="199">
                  <c:v>6.28239708325642</c:v>
                </c:pt>
                <c:pt idx="200">
                  <c:v>5.9075825718323101</c:v>
                </c:pt>
                <c:pt idx="201">
                  <c:v>7.1775277207392199</c:v>
                </c:pt>
                <c:pt idx="202">
                  <c:v>7.1259198091324798</c:v>
                </c:pt>
                <c:pt idx="203">
                  <c:v>8.9376191270860108</c:v>
                </c:pt>
                <c:pt idx="204">
                  <c:v>6.4377925901781801</c:v>
                </c:pt>
                <c:pt idx="205">
                  <c:v>10.173983539765301</c:v>
                </c:pt>
                <c:pt idx="206">
                  <c:v>6.5392940888308297</c:v>
                </c:pt>
                <c:pt idx="207">
                  <c:v>9.2003848367321392</c:v>
                </c:pt>
                <c:pt idx="208">
                  <c:v>4.60972889771599</c:v>
                </c:pt>
                <c:pt idx="209">
                  <c:v>7.7827727826168402</c:v>
                </c:pt>
                <c:pt idx="210">
                  <c:v>11.4469929547212</c:v>
                </c:pt>
                <c:pt idx="211">
                  <c:v>8.9498733774185695</c:v>
                </c:pt>
                <c:pt idx="212">
                  <c:v>4.4830837628865998</c:v>
                </c:pt>
                <c:pt idx="213">
                  <c:v>15.456253300733501</c:v>
                </c:pt>
                <c:pt idx="214">
                  <c:v>23.313319839449498</c:v>
                </c:pt>
                <c:pt idx="215">
                  <c:v>43.662047416746603</c:v>
                </c:pt>
                <c:pt idx="216">
                  <c:v>26.633417222383301</c:v>
                </c:pt>
                <c:pt idx="217">
                  <c:v>29.4863506861575</c:v>
                </c:pt>
                <c:pt idx="218">
                  <c:v>16.5330637487471</c:v>
                </c:pt>
                <c:pt idx="219">
                  <c:v>24.451760929211598</c:v>
                </c:pt>
                <c:pt idx="220">
                  <c:v>36.538119510247498</c:v>
                </c:pt>
                <c:pt idx="221">
                  <c:v>23.937678239395701</c:v>
                </c:pt>
                <c:pt idx="222">
                  <c:v>11.9905595500122</c:v>
                </c:pt>
                <c:pt idx="223">
                  <c:v>16.376026153846201</c:v>
                </c:pt>
                <c:pt idx="224">
                  <c:v>29.989953948297799</c:v>
                </c:pt>
                <c:pt idx="225">
                  <c:v>17.9841714655917</c:v>
                </c:pt>
                <c:pt idx="226">
                  <c:v>12.8155221419307</c:v>
                </c:pt>
                <c:pt idx="227">
                  <c:v>28.0040441003528</c:v>
                </c:pt>
                <c:pt idx="228">
                  <c:v>25.546603968938701</c:v>
                </c:pt>
                <c:pt idx="229">
                  <c:v>13.9657326652659</c:v>
                </c:pt>
                <c:pt idx="230">
                  <c:v>27.140082100591702</c:v>
                </c:pt>
                <c:pt idx="231">
                  <c:v>30.5747587745748</c:v>
                </c:pt>
                <c:pt idx="232">
                  <c:v>27.797671900826401</c:v>
                </c:pt>
                <c:pt idx="233">
                  <c:v>33.580667821267802</c:v>
                </c:pt>
                <c:pt idx="234">
                  <c:v>38.463980713246002</c:v>
                </c:pt>
                <c:pt idx="235">
                  <c:v>36.643738661814098</c:v>
                </c:pt>
                <c:pt idx="236">
                  <c:v>43.253512648582799</c:v>
                </c:pt>
                <c:pt idx="237">
                  <c:v>32.775868602362202</c:v>
                </c:pt>
                <c:pt idx="238">
                  <c:v>21.8831928740858</c:v>
                </c:pt>
                <c:pt idx="239">
                  <c:v>19.566274823830899</c:v>
                </c:pt>
                <c:pt idx="240">
                  <c:v>20.583717038650001</c:v>
                </c:pt>
                <c:pt idx="241">
                  <c:v>21.370879411373</c:v>
                </c:pt>
                <c:pt idx="242">
                  <c:v>13.8343634797588</c:v>
                </c:pt>
                <c:pt idx="243">
                  <c:v>11.393452111838201</c:v>
                </c:pt>
                <c:pt idx="244">
                  <c:v>21.054186368477101</c:v>
                </c:pt>
                <c:pt idx="245">
                  <c:v>34.171366055045901</c:v>
                </c:pt>
                <c:pt idx="246">
                  <c:v>27.214364704363501</c:v>
                </c:pt>
                <c:pt idx="247">
                  <c:v>33.042029944838397</c:v>
                </c:pt>
                <c:pt idx="248">
                  <c:v>26.3536523509811</c:v>
                </c:pt>
                <c:pt idx="249">
                  <c:v>22.341734753146198</c:v>
                </c:pt>
                <c:pt idx="250">
                  <c:v>22.261023702370199</c:v>
                </c:pt>
                <c:pt idx="251">
                  <c:v>11.0265296651655</c:v>
                </c:pt>
                <c:pt idx="252">
                  <c:v>14.801655324389101</c:v>
                </c:pt>
                <c:pt idx="253">
                  <c:v>13.7812998392283</c:v>
                </c:pt>
                <c:pt idx="254">
                  <c:v>12.381363235294099</c:v>
                </c:pt>
                <c:pt idx="255">
                  <c:v>25.2944762492289</c:v>
                </c:pt>
                <c:pt idx="256">
                  <c:v>22.8959634711333</c:v>
                </c:pt>
                <c:pt idx="257">
                  <c:v>24.5289194143053</c:v>
                </c:pt>
                <c:pt idx="258">
                  <c:v>9.2758694329784994</c:v>
                </c:pt>
                <c:pt idx="259">
                  <c:v>23.899458733366998</c:v>
                </c:pt>
                <c:pt idx="260">
                  <c:v>21.3208835680751</c:v>
                </c:pt>
                <c:pt idx="261">
                  <c:v>31.1562015390253</c:v>
                </c:pt>
                <c:pt idx="262">
                  <c:v>35.966345457159299</c:v>
                </c:pt>
                <c:pt idx="263">
                  <c:v>12.7235274888559</c:v>
                </c:pt>
                <c:pt idx="264">
                  <c:v>23.964363043478301</c:v>
                </c:pt>
                <c:pt idx="265">
                  <c:v>22.879354187984202</c:v>
                </c:pt>
                <c:pt idx="266">
                  <c:v>25.973070732316899</c:v>
                </c:pt>
                <c:pt idx="267">
                  <c:v>11.7372484375</c:v>
                </c:pt>
                <c:pt idx="268">
                  <c:v>27.202024287716</c:v>
                </c:pt>
                <c:pt idx="269">
                  <c:v>25.394560090135201</c:v>
                </c:pt>
                <c:pt idx="270">
                  <c:v>16.896902679474199</c:v>
                </c:pt>
                <c:pt idx="271">
                  <c:v>5.85531954612006</c:v>
                </c:pt>
                <c:pt idx="272">
                  <c:v>10.403984643414899</c:v>
                </c:pt>
                <c:pt idx="273">
                  <c:v>17.145618388723701</c:v>
                </c:pt>
                <c:pt idx="274">
                  <c:v>9.3809035426166307</c:v>
                </c:pt>
                <c:pt idx="275">
                  <c:v>18.281967960128199</c:v>
                </c:pt>
                <c:pt idx="276">
                  <c:v>30.399421759747099</c:v>
                </c:pt>
                <c:pt idx="277">
                  <c:v>40.5601616023812</c:v>
                </c:pt>
                <c:pt idx="278">
                  <c:v>27.453515245799601</c:v>
                </c:pt>
                <c:pt idx="279">
                  <c:v>26.286108519752499</c:v>
                </c:pt>
                <c:pt idx="280">
                  <c:v>21.0588637266587</c:v>
                </c:pt>
                <c:pt idx="281">
                  <c:v>26.369881820406199</c:v>
                </c:pt>
                <c:pt idx="282">
                  <c:v>14.863983032412399</c:v>
                </c:pt>
                <c:pt idx="283">
                  <c:v>7.58522323600973</c:v>
                </c:pt>
                <c:pt idx="284">
                  <c:v>29.809975293281202</c:v>
                </c:pt>
                <c:pt idx="285">
                  <c:v>38.3949520648967</c:v>
                </c:pt>
                <c:pt idx="286">
                  <c:v>8.5256671168831204</c:v>
                </c:pt>
                <c:pt idx="287">
                  <c:v>10.4917871828521</c:v>
                </c:pt>
                <c:pt idx="288">
                  <c:v>8.9986496099127997</c:v>
                </c:pt>
                <c:pt idx="289">
                  <c:v>6.6032955385541099</c:v>
                </c:pt>
                <c:pt idx="290">
                  <c:v>6.6301742660837002</c:v>
                </c:pt>
                <c:pt idx="291">
                  <c:v>9.8444873536874802</c:v>
                </c:pt>
                <c:pt idx="292">
                  <c:v>8.4123969027817598</c:v>
                </c:pt>
                <c:pt idx="293">
                  <c:v>9.4190900708422305</c:v>
                </c:pt>
                <c:pt idx="294">
                  <c:v>6.1220599190283398</c:v>
                </c:pt>
                <c:pt idx="295">
                  <c:v>9.5853500053665304</c:v>
                </c:pt>
                <c:pt idx="296">
                  <c:v>6.3169661686628</c:v>
                </c:pt>
                <c:pt idx="297">
                  <c:v>7.6357891769062398</c:v>
                </c:pt>
                <c:pt idx="298">
                  <c:v>7.7876638947140098</c:v>
                </c:pt>
                <c:pt idx="299">
                  <c:v>7.84722106679083</c:v>
                </c:pt>
                <c:pt idx="300">
                  <c:v>6.9424318330071797</c:v>
                </c:pt>
                <c:pt idx="301">
                  <c:v>7.6919294418406503</c:v>
                </c:pt>
                <c:pt idx="302">
                  <c:v>8.8022118617683702</c:v>
                </c:pt>
                <c:pt idx="303">
                  <c:v>9.8239504284772607</c:v>
                </c:pt>
                <c:pt idx="304">
                  <c:v>7.2737971400872503</c:v>
                </c:pt>
                <c:pt idx="305">
                  <c:v>7.9092791772246196</c:v>
                </c:pt>
                <c:pt idx="306">
                  <c:v>12.3189420722604</c:v>
                </c:pt>
                <c:pt idx="307">
                  <c:v>9.5697754878716008</c:v>
                </c:pt>
                <c:pt idx="308">
                  <c:v>8.2192425629290593</c:v>
                </c:pt>
                <c:pt idx="309">
                  <c:v>11.2915694960212</c:v>
                </c:pt>
                <c:pt idx="310">
                  <c:v>12.729089391285299</c:v>
                </c:pt>
                <c:pt idx="311">
                  <c:v>10.586237605666</c:v>
                </c:pt>
                <c:pt idx="312">
                  <c:v>6.8405597928016402</c:v>
                </c:pt>
                <c:pt idx="313">
                  <c:v>11.785764032662501</c:v>
                </c:pt>
                <c:pt idx="314">
                  <c:v>6.3546193073356996</c:v>
                </c:pt>
                <c:pt idx="315">
                  <c:v>10.249040322580701</c:v>
                </c:pt>
                <c:pt idx="316">
                  <c:v>8.6980940118848107</c:v>
                </c:pt>
                <c:pt idx="317">
                  <c:v>10.4655120745995</c:v>
                </c:pt>
                <c:pt idx="318">
                  <c:v>8.4584558811525596</c:v>
                </c:pt>
                <c:pt idx="319">
                  <c:v>9.4999744897959193</c:v>
                </c:pt>
                <c:pt idx="320">
                  <c:v>14.344335781927599</c:v>
                </c:pt>
                <c:pt idx="321">
                  <c:v>7.0767461995249397</c:v>
                </c:pt>
                <c:pt idx="322">
                  <c:v>7.7141772059494498</c:v>
                </c:pt>
                <c:pt idx="323">
                  <c:v>10.888146031746</c:v>
                </c:pt>
                <c:pt idx="324">
                  <c:v>11.798912206631099</c:v>
                </c:pt>
                <c:pt idx="325">
                  <c:v>7.0653292706900004</c:v>
                </c:pt>
                <c:pt idx="326">
                  <c:v>14.261597489014401</c:v>
                </c:pt>
                <c:pt idx="327">
                  <c:v>12.6985288662878</c:v>
                </c:pt>
                <c:pt idx="328">
                  <c:v>9.9918581436077005</c:v>
                </c:pt>
                <c:pt idx="329">
                  <c:v>9.8822067452357096</c:v>
                </c:pt>
                <c:pt idx="330">
                  <c:v>10.3561452187545</c:v>
                </c:pt>
                <c:pt idx="331">
                  <c:v>6.4180806537035604</c:v>
                </c:pt>
                <c:pt idx="332">
                  <c:v>11.686738061127</c:v>
                </c:pt>
                <c:pt idx="333">
                  <c:v>23.109999649675999</c:v>
                </c:pt>
                <c:pt idx="334">
                  <c:v>11.386550892755601</c:v>
                </c:pt>
                <c:pt idx="335">
                  <c:v>11.764040669349701</c:v>
                </c:pt>
                <c:pt idx="336">
                  <c:v>13.5979799858055</c:v>
                </c:pt>
                <c:pt idx="337">
                  <c:v>4.9321471465076696</c:v>
                </c:pt>
                <c:pt idx="338">
                  <c:v>11.767932908051</c:v>
                </c:pt>
                <c:pt idx="339">
                  <c:v>21.377785230769199</c:v>
                </c:pt>
                <c:pt idx="340">
                  <c:v>5.8374448638447101</c:v>
                </c:pt>
                <c:pt idx="341">
                  <c:v>11.4165279122298</c:v>
                </c:pt>
                <c:pt idx="342">
                  <c:v>10.5395630010971</c:v>
                </c:pt>
                <c:pt idx="343">
                  <c:v>12.7519552481692</c:v>
                </c:pt>
                <c:pt idx="344">
                  <c:v>18.931139195231001</c:v>
                </c:pt>
                <c:pt idx="345">
                  <c:v>14.0639950380417</c:v>
                </c:pt>
                <c:pt idx="346">
                  <c:v>18.218860955660801</c:v>
                </c:pt>
                <c:pt idx="347">
                  <c:v>8.5111052931132605</c:v>
                </c:pt>
                <c:pt idx="348">
                  <c:v>10.1993229098091</c:v>
                </c:pt>
                <c:pt idx="349">
                  <c:v>9.7496661945231295</c:v>
                </c:pt>
                <c:pt idx="350">
                  <c:v>26.875511678832101</c:v>
                </c:pt>
                <c:pt idx="351">
                  <c:v>21.810519701660599</c:v>
                </c:pt>
                <c:pt idx="352">
                  <c:v>30.003288049361299</c:v>
                </c:pt>
                <c:pt idx="353">
                  <c:v>17.6290423985463</c:v>
                </c:pt>
                <c:pt idx="354">
                  <c:v>17.414491444866901</c:v>
                </c:pt>
                <c:pt idx="355">
                  <c:v>17.651929339317402</c:v>
                </c:pt>
                <c:pt idx="356">
                  <c:v>18.086410708790599</c:v>
                </c:pt>
                <c:pt idx="357">
                  <c:v>25.608732300884999</c:v>
                </c:pt>
                <c:pt idx="358">
                  <c:v>29.9457823839663</c:v>
                </c:pt>
                <c:pt idx="359">
                  <c:v>35.470367723197398</c:v>
                </c:pt>
                <c:pt idx="360">
                  <c:v>16.8236663717684</c:v>
                </c:pt>
                <c:pt idx="361">
                  <c:v>25.8856205595315</c:v>
                </c:pt>
                <c:pt idx="362">
                  <c:v>20.782708588684599</c:v>
                </c:pt>
                <c:pt idx="363">
                  <c:v>29.588762711864401</c:v>
                </c:pt>
                <c:pt idx="364">
                  <c:v>20.557568658008702</c:v>
                </c:pt>
                <c:pt idx="365">
                  <c:v>15.843949072817701</c:v>
                </c:pt>
                <c:pt idx="366">
                  <c:v>13.741144573002799</c:v>
                </c:pt>
                <c:pt idx="367">
                  <c:v>23.0740722072997</c:v>
                </c:pt>
                <c:pt idx="368">
                  <c:v>28.628627953544299</c:v>
                </c:pt>
                <c:pt idx="369">
                  <c:v>12.551381174475299</c:v>
                </c:pt>
                <c:pt idx="370">
                  <c:v>31.445491400491399</c:v>
                </c:pt>
                <c:pt idx="371">
                  <c:v>14.5051901792674</c:v>
                </c:pt>
                <c:pt idx="372">
                  <c:v>34.402641114123703</c:v>
                </c:pt>
                <c:pt idx="373">
                  <c:v>23.917877574635501</c:v>
                </c:pt>
                <c:pt idx="374">
                  <c:v>12.627541998458801</c:v>
                </c:pt>
                <c:pt idx="375">
                  <c:v>18.593355198572102</c:v>
                </c:pt>
                <c:pt idx="376">
                  <c:v>22.435543524416101</c:v>
                </c:pt>
                <c:pt idx="377">
                  <c:v>26.862589257294498</c:v>
                </c:pt>
                <c:pt idx="378">
                  <c:v>29.429635845896101</c:v>
                </c:pt>
                <c:pt idx="379">
                  <c:v>9.5009082891151593</c:v>
                </c:pt>
                <c:pt idx="380">
                  <c:v>8.6443088018840193</c:v>
                </c:pt>
                <c:pt idx="381">
                  <c:v>7.53704009087265</c:v>
                </c:pt>
                <c:pt idx="382">
                  <c:v>10.6334351095832</c:v>
                </c:pt>
                <c:pt idx="383">
                  <c:v>10.104265059249499</c:v>
                </c:pt>
                <c:pt idx="384">
                  <c:v>11.884480690221899</c:v>
                </c:pt>
                <c:pt idx="385">
                  <c:v>4.2082490686996401</c:v>
                </c:pt>
                <c:pt idx="386">
                  <c:v>3.48660160754849</c:v>
                </c:pt>
                <c:pt idx="387">
                  <c:v>41.116983657935997</c:v>
                </c:pt>
                <c:pt idx="388">
                  <c:v>18.819752167630099</c:v>
                </c:pt>
                <c:pt idx="389">
                  <c:v>22.4457102507141</c:v>
                </c:pt>
                <c:pt idx="390">
                  <c:v>45.907171219065098</c:v>
                </c:pt>
                <c:pt idx="391">
                  <c:v>26.475513815090299</c:v>
                </c:pt>
                <c:pt idx="392">
                  <c:v>19.431941220610302</c:v>
                </c:pt>
                <c:pt idx="393">
                  <c:v>22.1783389026625</c:v>
                </c:pt>
                <c:pt idx="394">
                  <c:v>15.880698603151901</c:v>
                </c:pt>
                <c:pt idx="395">
                  <c:v>39.887333810302501</c:v>
                </c:pt>
                <c:pt idx="396">
                  <c:v>29.1652396057899</c:v>
                </c:pt>
                <c:pt idx="397">
                  <c:v>39.738624076281297</c:v>
                </c:pt>
                <c:pt idx="398">
                  <c:v>20.145235074862601</c:v>
                </c:pt>
                <c:pt idx="399">
                  <c:v>20.775228532485201</c:v>
                </c:pt>
                <c:pt idx="400">
                  <c:v>24.620696269262002</c:v>
                </c:pt>
                <c:pt idx="401">
                  <c:v>20.364868433286802</c:v>
                </c:pt>
                <c:pt idx="402">
                  <c:v>41.071174086223103</c:v>
                </c:pt>
                <c:pt idx="403">
                  <c:v>44.602221489526798</c:v>
                </c:pt>
                <c:pt idx="404">
                  <c:v>34.719940081770702</c:v>
                </c:pt>
                <c:pt idx="405">
                  <c:v>29.526274194904602</c:v>
                </c:pt>
                <c:pt idx="406">
                  <c:v>35.112807028856999</c:v>
                </c:pt>
                <c:pt idx="407">
                  <c:v>51.4428805231531</c:v>
                </c:pt>
                <c:pt idx="408">
                  <c:v>32.870820207020699</c:v>
                </c:pt>
                <c:pt idx="409">
                  <c:v>42.256322408396201</c:v>
                </c:pt>
                <c:pt idx="410">
                  <c:v>24.761833181218901</c:v>
                </c:pt>
                <c:pt idx="411">
                  <c:v>46.711960499490303</c:v>
                </c:pt>
                <c:pt idx="412">
                  <c:v>17.282899125</c:v>
                </c:pt>
                <c:pt idx="413">
                  <c:v>30.777859889927701</c:v>
                </c:pt>
                <c:pt idx="414">
                  <c:v>38.0282683583237</c:v>
                </c:pt>
                <c:pt idx="415">
                  <c:v>16.9781443505338</c:v>
                </c:pt>
                <c:pt idx="416">
                  <c:v>17.8685862813287</c:v>
                </c:pt>
                <c:pt idx="417">
                  <c:v>18.294649793272999</c:v>
                </c:pt>
                <c:pt idx="418">
                  <c:v>17.910895423856001</c:v>
                </c:pt>
                <c:pt idx="419">
                  <c:v>9.6883516094508995</c:v>
                </c:pt>
                <c:pt idx="420">
                  <c:v>11.9280356757654</c:v>
                </c:pt>
                <c:pt idx="421">
                  <c:v>23.428687017543801</c:v>
                </c:pt>
                <c:pt idx="422">
                  <c:v>7.1424783362218296</c:v>
                </c:pt>
                <c:pt idx="423">
                  <c:v>4.8450735873850199</c:v>
                </c:pt>
                <c:pt idx="424">
                  <c:v>9.6289372599231804</c:v>
                </c:pt>
                <c:pt idx="425">
                  <c:v>7.6660399135891399</c:v>
                </c:pt>
                <c:pt idx="426">
                  <c:v>12.999242319641001</c:v>
                </c:pt>
                <c:pt idx="427">
                  <c:v>9.8913524847284204</c:v>
                </c:pt>
                <c:pt idx="428">
                  <c:v>13.083713815789499</c:v>
                </c:pt>
                <c:pt idx="429">
                  <c:v>6.5981090729504697</c:v>
                </c:pt>
                <c:pt idx="430">
                  <c:v>20.025283574610199</c:v>
                </c:pt>
                <c:pt idx="431">
                  <c:v>4.1555732913180501</c:v>
                </c:pt>
                <c:pt idx="432">
                  <c:v>13.274741391471601</c:v>
                </c:pt>
                <c:pt idx="433">
                  <c:v>14.160679051291</c:v>
                </c:pt>
                <c:pt idx="434">
                  <c:v>25.4122721575649</c:v>
                </c:pt>
                <c:pt idx="435">
                  <c:v>11.2769565259117</c:v>
                </c:pt>
                <c:pt idx="436">
                  <c:v>29.120547263681601</c:v>
                </c:pt>
                <c:pt idx="437">
                  <c:v>6.3901766858337696</c:v>
                </c:pt>
                <c:pt idx="438">
                  <c:v>23.2984298875703</c:v>
                </c:pt>
                <c:pt idx="439">
                  <c:v>8.7981615701891602</c:v>
                </c:pt>
                <c:pt idx="440">
                  <c:v>8.4686451224407904</c:v>
                </c:pt>
                <c:pt idx="441">
                  <c:v>7.0998058682058698</c:v>
                </c:pt>
                <c:pt idx="442">
                  <c:v>8.1910002439420992</c:v>
                </c:pt>
                <c:pt idx="443">
                  <c:v>8.9818623843565994</c:v>
                </c:pt>
                <c:pt idx="444">
                  <c:v>8.21878995521433</c:v>
                </c:pt>
                <c:pt idx="445">
                  <c:v>23.5929389700168</c:v>
                </c:pt>
                <c:pt idx="446">
                  <c:v>5.5749296386028702</c:v>
                </c:pt>
                <c:pt idx="447">
                  <c:v>19.6533023289665</c:v>
                </c:pt>
                <c:pt idx="448">
                  <c:v>23.498546549752199</c:v>
                </c:pt>
                <c:pt idx="449">
                  <c:v>7.4578942093541203</c:v>
                </c:pt>
                <c:pt idx="450">
                  <c:v>23.1151501565848</c:v>
                </c:pt>
                <c:pt idx="451">
                  <c:v>23.865500436427102</c:v>
                </c:pt>
                <c:pt idx="452">
                  <c:v>15.6412954068992</c:v>
                </c:pt>
                <c:pt idx="453">
                  <c:v>23.956442226255302</c:v>
                </c:pt>
                <c:pt idx="454">
                  <c:v>15.412598986058301</c:v>
                </c:pt>
                <c:pt idx="455">
                  <c:v>7.8434408686142802</c:v>
                </c:pt>
                <c:pt idx="456">
                  <c:v>12.9994207557812</c:v>
                </c:pt>
                <c:pt idx="457">
                  <c:v>23.040556687417499</c:v>
                </c:pt>
                <c:pt idx="458">
                  <c:v>12.4695523320496</c:v>
                </c:pt>
                <c:pt idx="459">
                  <c:v>22.294257916575699</c:v>
                </c:pt>
                <c:pt idx="460">
                  <c:v>11.602643017680601</c:v>
                </c:pt>
                <c:pt idx="461">
                  <c:v>23.619520034283301</c:v>
                </c:pt>
                <c:pt idx="462">
                  <c:v>6.9986017665130502</c:v>
                </c:pt>
                <c:pt idx="463">
                  <c:v>12.576782521947299</c:v>
                </c:pt>
                <c:pt idx="464">
                  <c:v>15.414436015679</c:v>
                </c:pt>
                <c:pt idx="465">
                  <c:v>24.320426222287502</c:v>
                </c:pt>
                <c:pt idx="466">
                  <c:v>18.857225453172202</c:v>
                </c:pt>
                <c:pt idx="467">
                  <c:v>5.4779145071982303</c:v>
                </c:pt>
                <c:pt idx="468">
                  <c:v>5.4528127276955303</c:v>
                </c:pt>
                <c:pt idx="469">
                  <c:v>5.1963519659624398</c:v>
                </c:pt>
                <c:pt idx="470">
                  <c:v>12.6342554262347</c:v>
                </c:pt>
                <c:pt idx="471">
                  <c:v>9.5696241621200304</c:v>
                </c:pt>
                <c:pt idx="472">
                  <c:v>5.3928369863013703</c:v>
                </c:pt>
                <c:pt idx="473">
                  <c:v>13.261027269941801</c:v>
                </c:pt>
                <c:pt idx="474">
                  <c:v>5.9553856788835304</c:v>
                </c:pt>
                <c:pt idx="475">
                  <c:v>3.2331256406017501</c:v>
                </c:pt>
                <c:pt idx="476">
                  <c:v>12.892662514828</c:v>
                </c:pt>
                <c:pt idx="477">
                  <c:v>10.7852227946493</c:v>
                </c:pt>
                <c:pt idx="478">
                  <c:v>19.948493509183798</c:v>
                </c:pt>
                <c:pt idx="479">
                  <c:v>19.1678445907087</c:v>
                </c:pt>
                <c:pt idx="480">
                  <c:v>10.119957260086601</c:v>
                </c:pt>
                <c:pt idx="481">
                  <c:v>7.6083405661033403</c:v>
                </c:pt>
                <c:pt idx="482">
                  <c:v>14.677822308303501</c:v>
                </c:pt>
                <c:pt idx="483">
                  <c:v>7.4987796585383704</c:v>
                </c:pt>
                <c:pt idx="484">
                  <c:v>11.808686658620401</c:v>
                </c:pt>
                <c:pt idx="485">
                  <c:v>6.4203954211770604</c:v>
                </c:pt>
                <c:pt idx="486">
                  <c:v>10.6097219691831</c:v>
                </c:pt>
                <c:pt idx="487">
                  <c:v>15.673053666732599</c:v>
                </c:pt>
                <c:pt idx="488">
                  <c:v>9.8051024390243899</c:v>
                </c:pt>
                <c:pt idx="489">
                  <c:v>14.3858925737351</c:v>
                </c:pt>
                <c:pt idx="490">
                  <c:v>4.8462521160822201</c:v>
                </c:pt>
                <c:pt idx="491">
                  <c:v>14.799556507379499</c:v>
                </c:pt>
                <c:pt idx="492">
                  <c:v>10.6922463511007</c:v>
                </c:pt>
                <c:pt idx="493">
                  <c:v>13.6688937383427</c:v>
                </c:pt>
                <c:pt idx="494">
                  <c:v>17.194348648452799</c:v>
                </c:pt>
                <c:pt idx="495">
                  <c:v>8.1734288168875793</c:v>
                </c:pt>
                <c:pt idx="496">
                  <c:v>7.9858967420142202</c:v>
                </c:pt>
                <c:pt idx="497">
                  <c:v>12.968761120594399</c:v>
                </c:pt>
                <c:pt idx="498">
                  <c:v>8.7890791003672</c:v>
                </c:pt>
                <c:pt idx="499">
                  <c:v>4.4104872246696001</c:v>
                </c:pt>
                <c:pt idx="500">
                  <c:v>8.3509935433208309</c:v>
                </c:pt>
                <c:pt idx="501">
                  <c:v>8.6851835713234191</c:v>
                </c:pt>
                <c:pt idx="502">
                  <c:v>4.0424882427708901</c:v>
                </c:pt>
                <c:pt idx="503">
                  <c:v>4.3586135531135497</c:v>
                </c:pt>
                <c:pt idx="504">
                  <c:v>13.2448359973903</c:v>
                </c:pt>
                <c:pt idx="505">
                  <c:v>11.376486108142799</c:v>
                </c:pt>
                <c:pt idx="506">
                  <c:v>12.081653597333901</c:v>
                </c:pt>
                <c:pt idx="507">
                  <c:v>8.8441775417299002</c:v>
                </c:pt>
                <c:pt idx="508">
                  <c:v>7.0123535226956299</c:v>
                </c:pt>
                <c:pt idx="509">
                  <c:v>9.9843654831972692</c:v>
                </c:pt>
                <c:pt idx="510">
                  <c:v>8.6739343598055108</c:v>
                </c:pt>
                <c:pt idx="511">
                  <c:v>6.45220766193576</c:v>
                </c:pt>
                <c:pt idx="512">
                  <c:v>5.2270664009111698</c:v>
                </c:pt>
                <c:pt idx="513">
                  <c:v>9.2387516460363504</c:v>
                </c:pt>
                <c:pt idx="514">
                  <c:v>15.4704379562044</c:v>
                </c:pt>
                <c:pt idx="515">
                  <c:v>4.7972895902547101</c:v>
                </c:pt>
                <c:pt idx="516">
                  <c:v>5.6859876741693496</c:v>
                </c:pt>
                <c:pt idx="517">
                  <c:v>12.749021908017401</c:v>
                </c:pt>
                <c:pt idx="518">
                  <c:v>6.2340646015356098</c:v>
                </c:pt>
                <c:pt idx="519">
                  <c:v>14.365286117526299</c:v>
                </c:pt>
                <c:pt idx="520">
                  <c:v>6.7402637942005299</c:v>
                </c:pt>
                <c:pt idx="521">
                  <c:v>14.9398875477596</c:v>
                </c:pt>
                <c:pt idx="522">
                  <c:v>14.4968425064796</c:v>
                </c:pt>
                <c:pt idx="523">
                  <c:v>19.8992156945618</c:v>
                </c:pt>
                <c:pt idx="524">
                  <c:v>7.4884200583627702</c:v>
                </c:pt>
                <c:pt idx="525">
                  <c:v>7.8076172820669303</c:v>
                </c:pt>
                <c:pt idx="526">
                  <c:v>14.3427467333682</c:v>
                </c:pt>
                <c:pt idx="527">
                  <c:v>8.1178513134669306</c:v>
                </c:pt>
                <c:pt idx="528">
                  <c:v>7.1259838596079303</c:v>
                </c:pt>
                <c:pt idx="529">
                  <c:v>13.3365550623462</c:v>
                </c:pt>
                <c:pt idx="530">
                  <c:v>9.7934384397163097</c:v>
                </c:pt>
                <c:pt idx="531">
                  <c:v>6.6219583333333301</c:v>
                </c:pt>
                <c:pt idx="532">
                  <c:v>7.9736816771488499</c:v>
                </c:pt>
                <c:pt idx="533">
                  <c:v>14.5156127264424</c:v>
                </c:pt>
                <c:pt idx="534">
                  <c:v>7.2213240915208603</c:v>
                </c:pt>
                <c:pt idx="535">
                  <c:v>10.852329118497099</c:v>
                </c:pt>
                <c:pt idx="536">
                  <c:v>19.0402227426206</c:v>
                </c:pt>
                <c:pt idx="537">
                  <c:v>11.601636242947199</c:v>
                </c:pt>
                <c:pt idx="538">
                  <c:v>4.9418165075034102</c:v>
                </c:pt>
                <c:pt idx="539">
                  <c:v>12.4272948629665</c:v>
                </c:pt>
                <c:pt idx="540">
                  <c:v>11.2913464772054</c:v>
                </c:pt>
                <c:pt idx="541">
                  <c:v>8.5286618311783897</c:v>
                </c:pt>
                <c:pt idx="542">
                  <c:v>21.486917574609201</c:v>
                </c:pt>
                <c:pt idx="543">
                  <c:v>20.264466583850901</c:v>
                </c:pt>
                <c:pt idx="544">
                  <c:v>5.8351621127939701</c:v>
                </c:pt>
                <c:pt idx="545">
                  <c:v>19.2882927241963</c:v>
                </c:pt>
                <c:pt idx="546">
                  <c:v>22.3635606929784</c:v>
                </c:pt>
                <c:pt idx="547">
                  <c:v>11.7135511058353</c:v>
                </c:pt>
                <c:pt idx="548">
                  <c:v>9.8756391428290602</c:v>
                </c:pt>
                <c:pt idx="549">
                  <c:v>5.36257477126144</c:v>
                </c:pt>
                <c:pt idx="550">
                  <c:v>10.004616250541201</c:v>
                </c:pt>
                <c:pt idx="551">
                  <c:v>6.4051043691371596</c:v>
                </c:pt>
                <c:pt idx="552">
                  <c:v>10.416470112079701</c:v>
                </c:pt>
                <c:pt idx="553">
                  <c:v>26.369794309769201</c:v>
                </c:pt>
                <c:pt idx="554">
                  <c:v>27.5336570576541</c:v>
                </c:pt>
                <c:pt idx="555">
                  <c:v>24.570030335221901</c:v>
                </c:pt>
                <c:pt idx="556">
                  <c:v>25.9642988345453</c:v>
                </c:pt>
                <c:pt idx="557">
                  <c:v>11.929304929123701</c:v>
                </c:pt>
                <c:pt idx="558">
                  <c:v>24.782297358066302</c:v>
                </c:pt>
                <c:pt idx="559">
                  <c:v>24.890861530407498</c:v>
                </c:pt>
                <c:pt idx="560">
                  <c:v>23.222528054043899</c:v>
                </c:pt>
                <c:pt idx="561">
                  <c:v>26.3041381911702</c:v>
                </c:pt>
                <c:pt idx="562">
                  <c:v>26.605559606240099</c:v>
                </c:pt>
                <c:pt idx="563">
                  <c:v>27.522646556539801</c:v>
                </c:pt>
                <c:pt idx="564">
                  <c:v>15.3980813245033</c:v>
                </c:pt>
                <c:pt idx="565">
                  <c:v>20.086272318339098</c:v>
                </c:pt>
                <c:pt idx="566">
                  <c:v>23.353553070222599</c:v>
                </c:pt>
                <c:pt idx="567">
                  <c:v>27.979850334448201</c:v>
                </c:pt>
                <c:pt idx="568">
                  <c:v>21.231272913944402</c:v>
                </c:pt>
                <c:pt idx="569">
                  <c:v>24.288405017195998</c:v>
                </c:pt>
                <c:pt idx="570">
                  <c:v>9.0003419751597704</c:v>
                </c:pt>
                <c:pt idx="571">
                  <c:v>13.0075010351967</c:v>
                </c:pt>
                <c:pt idx="572">
                  <c:v>7.7882668344324903</c:v>
                </c:pt>
                <c:pt idx="573">
                  <c:v>14.7144742582897</c:v>
                </c:pt>
                <c:pt idx="574">
                  <c:v>22.190228410372001</c:v>
                </c:pt>
                <c:pt idx="575">
                  <c:v>6.7614155557517401</c:v>
                </c:pt>
                <c:pt idx="576">
                  <c:v>9.5465999748806798</c:v>
                </c:pt>
                <c:pt idx="577">
                  <c:v>11.0635374486762</c:v>
                </c:pt>
                <c:pt idx="578">
                  <c:v>6.03251766776867</c:v>
                </c:pt>
                <c:pt idx="579">
                  <c:v>5.5489509302934996</c:v>
                </c:pt>
                <c:pt idx="580">
                  <c:v>24.1286347900114</c:v>
                </c:pt>
                <c:pt idx="581">
                  <c:v>9.8331501828386791</c:v>
                </c:pt>
                <c:pt idx="582">
                  <c:v>26.020274915540501</c:v>
                </c:pt>
                <c:pt idx="583">
                  <c:v>7.27150343733474</c:v>
                </c:pt>
                <c:pt idx="584">
                  <c:v>8.3916119863827099</c:v>
                </c:pt>
                <c:pt idx="585">
                  <c:v>4.7842931079517896</c:v>
                </c:pt>
                <c:pt idx="586">
                  <c:v>28.671621114683798</c:v>
                </c:pt>
                <c:pt idx="587">
                  <c:v>10.5034781104942</c:v>
                </c:pt>
                <c:pt idx="588">
                  <c:v>7.4918608174771002</c:v>
                </c:pt>
                <c:pt idx="589">
                  <c:v>13.2140647304187</c:v>
                </c:pt>
                <c:pt idx="590">
                  <c:v>5.8937064625349596</c:v>
                </c:pt>
                <c:pt idx="591">
                  <c:v>17.039016644346699</c:v>
                </c:pt>
                <c:pt idx="592">
                  <c:v>9.4984430260682604</c:v>
                </c:pt>
                <c:pt idx="593">
                  <c:v>21.552385922033501</c:v>
                </c:pt>
                <c:pt idx="594">
                  <c:v>13.8000901133711</c:v>
                </c:pt>
                <c:pt idx="595">
                  <c:v>19.430852059925101</c:v>
                </c:pt>
                <c:pt idx="596">
                  <c:v>5.0762703157349902</c:v>
                </c:pt>
                <c:pt idx="597">
                  <c:v>4.4133080534776399</c:v>
                </c:pt>
                <c:pt idx="598">
                  <c:v>10.1913243213898</c:v>
                </c:pt>
                <c:pt idx="599">
                  <c:v>11.608805956344799</c:v>
                </c:pt>
                <c:pt idx="600">
                  <c:v>19.464742556917699</c:v>
                </c:pt>
                <c:pt idx="601">
                  <c:v>6.3233670520231202</c:v>
                </c:pt>
                <c:pt idx="602">
                  <c:v>23.044043035631699</c:v>
                </c:pt>
                <c:pt idx="603">
                  <c:v>4.1523090028394902</c:v>
                </c:pt>
                <c:pt idx="604">
                  <c:v>14.6186870524482</c:v>
                </c:pt>
                <c:pt idx="605">
                  <c:v>7.7457971551052198</c:v>
                </c:pt>
                <c:pt idx="606">
                  <c:v>9.4489321362556105</c:v>
                </c:pt>
                <c:pt idx="607">
                  <c:v>13.9981589542351</c:v>
                </c:pt>
                <c:pt idx="608">
                  <c:v>18.9853803843605</c:v>
                </c:pt>
                <c:pt idx="609">
                  <c:v>8.8387260143198105</c:v>
                </c:pt>
                <c:pt idx="610">
                  <c:v>19.532475105996401</c:v>
                </c:pt>
                <c:pt idx="611">
                  <c:v>19.148797003525299</c:v>
                </c:pt>
                <c:pt idx="612">
                  <c:v>10.0458509123275</c:v>
                </c:pt>
                <c:pt idx="613">
                  <c:v>18.602186074918599</c:v>
                </c:pt>
                <c:pt idx="614">
                  <c:v>13.691426922500399</c:v>
                </c:pt>
                <c:pt idx="615">
                  <c:v>10.0904228592984</c:v>
                </c:pt>
                <c:pt idx="616">
                  <c:v>19.316523244189</c:v>
                </c:pt>
                <c:pt idx="617">
                  <c:v>23.560441497659902</c:v>
                </c:pt>
                <c:pt idx="618">
                  <c:v>11.682251640551801</c:v>
                </c:pt>
                <c:pt idx="619">
                  <c:v>14.7144742582897</c:v>
                </c:pt>
                <c:pt idx="620">
                  <c:v>6.7614155557517401</c:v>
                </c:pt>
                <c:pt idx="621">
                  <c:v>9.5465999748806798</c:v>
                </c:pt>
                <c:pt idx="622">
                  <c:v>9.8331501828386791</c:v>
                </c:pt>
                <c:pt idx="623">
                  <c:v>7.27150343733474</c:v>
                </c:pt>
                <c:pt idx="624">
                  <c:v>21.552385922033501</c:v>
                </c:pt>
                <c:pt idx="625">
                  <c:v>19.430852059925101</c:v>
                </c:pt>
                <c:pt idx="626">
                  <c:v>11.608805956344799</c:v>
                </c:pt>
                <c:pt idx="627">
                  <c:v>10.0904228592984</c:v>
                </c:pt>
                <c:pt idx="628">
                  <c:v>11.682251640551801</c:v>
                </c:pt>
                <c:pt idx="629">
                  <c:v>7.19203330758834</c:v>
                </c:pt>
                <c:pt idx="630">
                  <c:v>12.0016721710117</c:v>
                </c:pt>
                <c:pt idx="631">
                  <c:v>11.0645352160599</c:v>
                </c:pt>
                <c:pt idx="632">
                  <c:v>21.6903487394958</c:v>
                </c:pt>
                <c:pt idx="633">
                  <c:v>6.5955009454545497</c:v>
                </c:pt>
                <c:pt idx="634">
                  <c:v>21.372139706819599</c:v>
                </c:pt>
                <c:pt idx="635">
                  <c:v>8.7450296326092793</c:v>
                </c:pt>
                <c:pt idx="636">
                  <c:v>17.809638582786999</c:v>
                </c:pt>
                <c:pt idx="637">
                  <c:v>7.4237596247563298</c:v>
                </c:pt>
                <c:pt idx="638">
                  <c:v>9.8035691655801802</c:v>
                </c:pt>
                <c:pt idx="639">
                  <c:v>16.296438048528699</c:v>
                </c:pt>
                <c:pt idx="640">
                  <c:v>8.2758499529633092</c:v>
                </c:pt>
                <c:pt idx="641">
                  <c:v>10.398231077828299</c:v>
                </c:pt>
                <c:pt idx="642">
                  <c:v>14.9803867673801</c:v>
                </c:pt>
                <c:pt idx="643">
                  <c:v>10.137096714325001</c:v>
                </c:pt>
                <c:pt idx="644">
                  <c:v>8.4256240077444406</c:v>
                </c:pt>
                <c:pt idx="645">
                  <c:v>5.4174938186019599</c:v>
                </c:pt>
                <c:pt idx="646">
                  <c:v>10.0836908396947</c:v>
                </c:pt>
                <c:pt idx="647">
                  <c:v>16.756118000829499</c:v>
                </c:pt>
                <c:pt idx="648">
                  <c:v>17.508883201247201</c:v>
                </c:pt>
                <c:pt idx="649">
                  <c:v>6.0617741206840901</c:v>
                </c:pt>
                <c:pt idx="650">
                  <c:v>10.933761187256099</c:v>
                </c:pt>
                <c:pt idx="651">
                  <c:v>10.085673397383699</c:v>
                </c:pt>
                <c:pt idx="652">
                  <c:v>16.397703276446499</c:v>
                </c:pt>
                <c:pt idx="653">
                  <c:v>10.3991443697821</c:v>
                </c:pt>
                <c:pt idx="654">
                  <c:v>33.2412639785938</c:v>
                </c:pt>
                <c:pt idx="655">
                  <c:v>20.931313287326098</c:v>
                </c:pt>
                <c:pt idx="656">
                  <c:v>8.8440419396129801</c:v>
                </c:pt>
                <c:pt idx="657">
                  <c:v>10.401422283779601</c:v>
                </c:pt>
                <c:pt idx="658">
                  <c:v>7.0269893923671196</c:v>
                </c:pt>
                <c:pt idx="659">
                  <c:v>6.59488797468354</c:v>
                </c:pt>
                <c:pt idx="660">
                  <c:v>8.6992196823869108</c:v>
                </c:pt>
                <c:pt idx="661">
                  <c:v>12.0516077117174</c:v>
                </c:pt>
                <c:pt idx="662">
                  <c:v>15.2602871932735</c:v>
                </c:pt>
                <c:pt idx="663">
                  <c:v>8.9706573564445904</c:v>
                </c:pt>
                <c:pt idx="664">
                  <c:v>5.9120995400788399</c:v>
                </c:pt>
                <c:pt idx="665">
                  <c:v>11.316146655549399</c:v>
                </c:pt>
                <c:pt idx="666">
                  <c:v>14.903731302876499</c:v>
                </c:pt>
                <c:pt idx="667">
                  <c:v>9.4934845878136205</c:v>
                </c:pt>
                <c:pt idx="668">
                  <c:v>7.0297741550017001</c:v>
                </c:pt>
                <c:pt idx="669">
                  <c:v>9.1817222825244205</c:v>
                </c:pt>
                <c:pt idx="670">
                  <c:v>19.834993798449599</c:v>
                </c:pt>
                <c:pt idx="671">
                  <c:v>16.128926263086001</c:v>
                </c:pt>
                <c:pt idx="672">
                  <c:v>6.8743253254127703</c:v>
                </c:pt>
                <c:pt idx="673">
                  <c:v>9.5630530661162503</c:v>
                </c:pt>
                <c:pt idx="674">
                  <c:v>11.967483751087199</c:v>
                </c:pt>
                <c:pt idx="675">
                  <c:v>9.8783474420316502</c:v>
                </c:pt>
                <c:pt idx="676">
                  <c:v>8.5294832959869602</c:v>
                </c:pt>
                <c:pt idx="677">
                  <c:v>11.8881169607285</c:v>
                </c:pt>
                <c:pt idx="678">
                  <c:v>8.0143964190795902</c:v>
                </c:pt>
                <c:pt idx="679">
                  <c:v>12.3544361482039</c:v>
                </c:pt>
                <c:pt idx="680">
                  <c:v>18.797616717858698</c:v>
                </c:pt>
                <c:pt idx="681">
                  <c:v>17.163419715884601</c:v>
                </c:pt>
                <c:pt idx="682">
                  <c:v>20.9849147819568</c:v>
                </c:pt>
                <c:pt idx="683">
                  <c:v>9.8938496071829505</c:v>
                </c:pt>
                <c:pt idx="684">
                  <c:v>4.7355809484019202</c:v>
                </c:pt>
                <c:pt idx="685">
                  <c:v>10.112040055248601</c:v>
                </c:pt>
                <c:pt idx="686">
                  <c:v>7.8269738509504201</c:v>
                </c:pt>
                <c:pt idx="687">
                  <c:v>15.0169135729136</c:v>
                </c:pt>
                <c:pt idx="688">
                  <c:v>6.8879484183842203</c:v>
                </c:pt>
                <c:pt idx="689">
                  <c:v>14.155757749469201</c:v>
                </c:pt>
                <c:pt idx="690">
                  <c:v>9.5519843576306194</c:v>
                </c:pt>
                <c:pt idx="691">
                  <c:v>15.9280948444638</c:v>
                </c:pt>
                <c:pt idx="692">
                  <c:v>6.77484894546836</c:v>
                </c:pt>
                <c:pt idx="693">
                  <c:v>8.0759111777478996</c:v>
                </c:pt>
                <c:pt idx="694">
                  <c:v>16.866194387229701</c:v>
                </c:pt>
                <c:pt idx="695">
                  <c:v>9.2765843777324406</c:v>
                </c:pt>
                <c:pt idx="696">
                  <c:v>9.1516776553002899</c:v>
                </c:pt>
                <c:pt idx="697">
                  <c:v>21.098593170007401</c:v>
                </c:pt>
                <c:pt idx="698">
                  <c:v>22.983931892368801</c:v>
                </c:pt>
                <c:pt idx="699">
                  <c:v>22.252590322884299</c:v>
                </c:pt>
                <c:pt idx="700">
                  <c:v>39.801525278714003</c:v>
                </c:pt>
                <c:pt idx="701">
                  <c:v>21.277674322806099</c:v>
                </c:pt>
                <c:pt idx="702">
                  <c:v>37.758998312065401</c:v>
                </c:pt>
                <c:pt idx="703">
                  <c:v>27.5540912121212</c:v>
                </c:pt>
                <c:pt idx="704">
                  <c:v>14.42773961126</c:v>
                </c:pt>
                <c:pt idx="705">
                  <c:v>29.9347773324427</c:v>
                </c:pt>
                <c:pt idx="706">
                  <c:v>33.249147139197298</c:v>
                </c:pt>
                <c:pt idx="707">
                  <c:v>25.776182298890401</c:v>
                </c:pt>
                <c:pt idx="708">
                  <c:v>29.473176209603299</c:v>
                </c:pt>
                <c:pt idx="709">
                  <c:v>20.218299479166699</c:v>
                </c:pt>
                <c:pt idx="710">
                  <c:v>31.667730759651299</c:v>
                </c:pt>
                <c:pt idx="711">
                  <c:v>23.158014529281001</c:v>
                </c:pt>
                <c:pt idx="712">
                  <c:v>28.5060191404012</c:v>
                </c:pt>
                <c:pt idx="713">
                  <c:v>20.615963218857999</c:v>
                </c:pt>
                <c:pt idx="714">
                  <c:v>33.818627300368099</c:v>
                </c:pt>
                <c:pt idx="715">
                  <c:v>23.428687017543801</c:v>
                </c:pt>
                <c:pt idx="716">
                  <c:v>20.025283574610199</c:v>
                </c:pt>
                <c:pt idx="717">
                  <c:v>25.4122721575649</c:v>
                </c:pt>
                <c:pt idx="718">
                  <c:v>29.120547263681601</c:v>
                </c:pt>
                <c:pt idx="719">
                  <c:v>23.2984298875703</c:v>
                </c:pt>
                <c:pt idx="720">
                  <c:v>23.5929389700168</c:v>
                </c:pt>
                <c:pt idx="721">
                  <c:v>19.6533023289665</c:v>
                </c:pt>
                <c:pt idx="722">
                  <c:v>23.498546549752199</c:v>
                </c:pt>
                <c:pt idx="723">
                  <c:v>23.1151501565848</c:v>
                </c:pt>
                <c:pt idx="724">
                  <c:v>23.865500436427102</c:v>
                </c:pt>
                <c:pt idx="725">
                  <c:v>23.956442226255302</c:v>
                </c:pt>
                <c:pt idx="726">
                  <c:v>23.040556687417499</c:v>
                </c:pt>
                <c:pt idx="727">
                  <c:v>22.294257916575699</c:v>
                </c:pt>
                <c:pt idx="728">
                  <c:v>23.619520034283301</c:v>
                </c:pt>
                <c:pt idx="729">
                  <c:v>24.320426222287502</c:v>
                </c:pt>
                <c:pt idx="730">
                  <c:v>18.857225453172202</c:v>
                </c:pt>
                <c:pt idx="731">
                  <c:v>9.4366026752538996</c:v>
                </c:pt>
                <c:pt idx="732">
                  <c:v>9.8810685351098897</c:v>
                </c:pt>
                <c:pt idx="733">
                  <c:v>25.635232044503201</c:v>
                </c:pt>
                <c:pt idx="734">
                  <c:v>16.341413842653601</c:v>
                </c:pt>
                <c:pt idx="735">
                  <c:v>32.047930258033098</c:v>
                </c:pt>
                <c:pt idx="736">
                  <c:v>10.629120359954999</c:v>
                </c:pt>
                <c:pt idx="737">
                  <c:v>9.4322401525709605</c:v>
                </c:pt>
                <c:pt idx="738">
                  <c:v>8.0608417250437903</c:v>
                </c:pt>
                <c:pt idx="739">
                  <c:v>17.453649338006201</c:v>
                </c:pt>
                <c:pt idx="740">
                  <c:v>5.7217403130613302</c:v>
                </c:pt>
                <c:pt idx="741">
                  <c:v>10.860151005993099</c:v>
                </c:pt>
                <c:pt idx="742">
                  <c:v>9.0722406945599001</c:v>
                </c:pt>
                <c:pt idx="743">
                  <c:v>11.8562415192809</c:v>
                </c:pt>
                <c:pt idx="744">
                  <c:v>29.6341978136387</c:v>
                </c:pt>
                <c:pt idx="745">
                  <c:v>9.7979538199895302</c:v>
                </c:pt>
                <c:pt idx="746">
                  <c:v>16.768816773214901</c:v>
                </c:pt>
                <c:pt idx="747">
                  <c:v>10.578316190814</c:v>
                </c:pt>
                <c:pt idx="748">
                  <c:v>8.1659648839555992</c:v>
                </c:pt>
                <c:pt idx="749">
                  <c:v>32.971311204841399</c:v>
                </c:pt>
                <c:pt idx="750">
                  <c:v>9.8612657708950096</c:v>
                </c:pt>
                <c:pt idx="751">
                  <c:v>22.190228410372001</c:v>
                </c:pt>
                <c:pt idx="752">
                  <c:v>24.1286347900114</c:v>
                </c:pt>
                <c:pt idx="753">
                  <c:v>26.020274915540501</c:v>
                </c:pt>
                <c:pt idx="754">
                  <c:v>28.671621114683798</c:v>
                </c:pt>
                <c:pt idx="755">
                  <c:v>17.039016644346699</c:v>
                </c:pt>
                <c:pt idx="756">
                  <c:v>19.464742556917699</c:v>
                </c:pt>
                <c:pt idx="757">
                  <c:v>23.044043035631699</c:v>
                </c:pt>
                <c:pt idx="758">
                  <c:v>14.6186870524482</c:v>
                </c:pt>
                <c:pt idx="759">
                  <c:v>13.9981589542351</c:v>
                </c:pt>
                <c:pt idx="760">
                  <c:v>18.9853803843605</c:v>
                </c:pt>
                <c:pt idx="761">
                  <c:v>19.532475105996401</c:v>
                </c:pt>
                <c:pt idx="762">
                  <c:v>19.148797003525299</c:v>
                </c:pt>
                <c:pt idx="763">
                  <c:v>18.602186074918599</c:v>
                </c:pt>
                <c:pt idx="764">
                  <c:v>13.691426922500399</c:v>
                </c:pt>
                <c:pt idx="765">
                  <c:v>19.316523244189</c:v>
                </c:pt>
                <c:pt idx="766">
                  <c:v>23.560441497659902</c:v>
                </c:pt>
                <c:pt idx="767">
                  <c:v>23.8990796146606</c:v>
                </c:pt>
                <c:pt idx="768">
                  <c:v>26.932922219098501</c:v>
                </c:pt>
                <c:pt idx="769">
                  <c:v>25.927917477713301</c:v>
                </c:pt>
                <c:pt idx="770">
                  <c:v>40.907900132150203</c:v>
                </c:pt>
                <c:pt idx="771">
                  <c:v>32.563297849462302</c:v>
                </c:pt>
                <c:pt idx="772">
                  <c:v>33.9075558216297</c:v>
                </c:pt>
                <c:pt idx="773">
                  <c:v>26.1183810777217</c:v>
                </c:pt>
                <c:pt idx="774">
                  <c:v>19.791333212691502</c:v>
                </c:pt>
                <c:pt idx="775">
                  <c:v>33.120560965082603</c:v>
                </c:pt>
                <c:pt idx="776">
                  <c:v>25.029448125937002</c:v>
                </c:pt>
                <c:pt idx="777">
                  <c:v>24.989151757188498</c:v>
                </c:pt>
                <c:pt idx="778">
                  <c:v>21.847681108127901</c:v>
                </c:pt>
                <c:pt idx="779">
                  <c:v>26.1556334732085</c:v>
                </c:pt>
                <c:pt idx="780">
                  <c:v>26.7997150127227</c:v>
                </c:pt>
                <c:pt idx="781">
                  <c:v>27.713800178677801</c:v>
                </c:pt>
                <c:pt idx="782">
                  <c:v>16.578968385592098</c:v>
                </c:pt>
                <c:pt idx="783">
                  <c:v>24.567094914081402</c:v>
                </c:pt>
                <c:pt idx="784">
                  <c:v>23.809336686293801</c:v>
                </c:pt>
                <c:pt idx="785">
                  <c:v>19.012115981735199</c:v>
                </c:pt>
                <c:pt idx="786">
                  <c:v>16.540596179183101</c:v>
                </c:pt>
                <c:pt idx="787">
                  <c:v>18.425644136131801</c:v>
                </c:pt>
                <c:pt idx="788">
                  <c:v>26.5979681312465</c:v>
                </c:pt>
                <c:pt idx="789">
                  <c:v>33.849775068899703</c:v>
                </c:pt>
                <c:pt idx="790">
                  <c:v>20.573810747663501</c:v>
                </c:pt>
                <c:pt idx="791">
                  <c:v>25.204900908644401</c:v>
                </c:pt>
                <c:pt idx="792">
                  <c:v>18.199102972856501</c:v>
                </c:pt>
                <c:pt idx="793">
                  <c:v>9.5696241621200304</c:v>
                </c:pt>
                <c:pt idx="794">
                  <c:v>12.892662514828</c:v>
                </c:pt>
                <c:pt idx="795">
                  <c:v>19.948493509183798</c:v>
                </c:pt>
                <c:pt idx="796">
                  <c:v>19.1678445907087</c:v>
                </c:pt>
                <c:pt idx="797">
                  <c:v>7.6083405661033403</c:v>
                </c:pt>
                <c:pt idx="798">
                  <c:v>6.4203954211770604</c:v>
                </c:pt>
                <c:pt idx="799">
                  <c:v>13.6688937383427</c:v>
                </c:pt>
                <c:pt idx="800">
                  <c:v>17.194348648452799</c:v>
                </c:pt>
                <c:pt idx="801">
                  <c:v>8.1734288168875793</c:v>
                </c:pt>
                <c:pt idx="802">
                  <c:v>7.9858967420142202</c:v>
                </c:pt>
                <c:pt idx="803">
                  <c:v>8.3509935433208309</c:v>
                </c:pt>
                <c:pt idx="804">
                  <c:v>8.8441775417299002</c:v>
                </c:pt>
                <c:pt idx="805">
                  <c:v>9.9843654831972692</c:v>
                </c:pt>
                <c:pt idx="806">
                  <c:v>8.6739343598055108</c:v>
                </c:pt>
                <c:pt idx="807">
                  <c:v>6.45220766193576</c:v>
                </c:pt>
                <c:pt idx="808">
                  <c:v>9.2387516460363504</c:v>
                </c:pt>
                <c:pt idx="809">
                  <c:v>12.749021908017401</c:v>
                </c:pt>
                <c:pt idx="810">
                  <c:v>13.7489840253184</c:v>
                </c:pt>
                <c:pt idx="811">
                  <c:v>7.96822722992062</c:v>
                </c:pt>
                <c:pt idx="812">
                  <c:v>11.106912811979999</c:v>
                </c:pt>
                <c:pt idx="813">
                  <c:v>11.040116745114799</c:v>
                </c:pt>
                <c:pt idx="814">
                  <c:v>7.0529180839169099</c:v>
                </c:pt>
                <c:pt idx="815">
                  <c:v>6.02378195260279</c:v>
                </c:pt>
                <c:pt idx="816">
                  <c:v>14.7594494169096</c:v>
                </c:pt>
                <c:pt idx="817">
                  <c:v>11.5341115534401</c:v>
                </c:pt>
                <c:pt idx="818">
                  <c:v>12.9154295532646</c:v>
                </c:pt>
                <c:pt idx="819">
                  <c:v>11.657355325783699</c:v>
                </c:pt>
                <c:pt idx="820">
                  <c:v>11.415595075400599</c:v>
                </c:pt>
                <c:pt idx="821">
                  <c:v>11.4326241987179</c:v>
                </c:pt>
                <c:pt idx="822">
                  <c:v>12.4454167335652</c:v>
                </c:pt>
                <c:pt idx="823">
                  <c:v>8.9770437033469808</c:v>
                </c:pt>
                <c:pt idx="824">
                  <c:v>13.462127211322001</c:v>
                </c:pt>
                <c:pt idx="825">
                  <c:v>13.9159537469424</c:v>
                </c:pt>
                <c:pt idx="826">
                  <c:v>16.3684396396396</c:v>
                </c:pt>
                <c:pt idx="827">
                  <c:v>7.2981745302713996</c:v>
                </c:pt>
                <c:pt idx="828">
                  <c:v>13.768490917347901</c:v>
                </c:pt>
                <c:pt idx="829">
                  <c:v>7.1918309212573899</c:v>
                </c:pt>
                <c:pt idx="830">
                  <c:v>15.9357070893497</c:v>
                </c:pt>
                <c:pt idx="831">
                  <c:v>11.649806530170499</c:v>
                </c:pt>
                <c:pt idx="832">
                  <c:v>9.5445256920018409</c:v>
                </c:pt>
                <c:pt idx="833">
                  <c:v>12.169507183907999</c:v>
                </c:pt>
                <c:pt idx="834">
                  <c:v>19.376798028195001</c:v>
                </c:pt>
                <c:pt idx="835">
                  <c:v>8.0783292691993207</c:v>
                </c:pt>
                <c:pt idx="836">
                  <c:v>14.746720538720499</c:v>
                </c:pt>
                <c:pt idx="837">
                  <c:v>13.341714106215401</c:v>
                </c:pt>
                <c:pt idx="838">
                  <c:v>8.3943426204819307</c:v>
                </c:pt>
                <c:pt idx="839">
                  <c:v>12.3435135094901</c:v>
                </c:pt>
                <c:pt idx="840">
                  <c:v>4.9124794807370202</c:v>
                </c:pt>
                <c:pt idx="841">
                  <c:v>8.6726932938855992</c:v>
                </c:pt>
                <c:pt idx="842">
                  <c:v>8.4672212961033502</c:v>
                </c:pt>
                <c:pt idx="843">
                  <c:v>7.1896350748227897</c:v>
                </c:pt>
                <c:pt idx="844">
                  <c:v>8.59836590769231</c:v>
                </c:pt>
                <c:pt idx="845">
                  <c:v>10.577814419119999</c:v>
                </c:pt>
                <c:pt idx="846">
                  <c:v>14.274407481067801</c:v>
                </c:pt>
                <c:pt idx="847">
                  <c:v>9.86191034980639</c:v>
                </c:pt>
                <c:pt idx="848">
                  <c:v>4.7499842303046602</c:v>
                </c:pt>
                <c:pt idx="849">
                  <c:v>9.0077459606463002</c:v>
                </c:pt>
                <c:pt idx="850">
                  <c:v>10.6319104787034</c:v>
                </c:pt>
                <c:pt idx="851">
                  <c:v>10.6412227173365</c:v>
                </c:pt>
                <c:pt idx="852">
                  <c:v>10.2315731736527</c:v>
                </c:pt>
                <c:pt idx="853">
                  <c:v>14.2393242820586</c:v>
                </c:pt>
                <c:pt idx="854">
                  <c:v>9.4801123426639098</c:v>
                </c:pt>
                <c:pt idx="855">
                  <c:v>13.6444506703334</c:v>
                </c:pt>
                <c:pt idx="856">
                  <c:v>15.578361922464101</c:v>
                </c:pt>
                <c:pt idx="857">
                  <c:v>7.3233427134098399</c:v>
                </c:pt>
                <c:pt idx="858">
                  <c:v>6.5877680684507602</c:v>
                </c:pt>
                <c:pt idx="859">
                  <c:v>9.6883516094508995</c:v>
                </c:pt>
                <c:pt idx="860">
                  <c:v>9.6289372599231804</c:v>
                </c:pt>
                <c:pt idx="861">
                  <c:v>7.6660399135891399</c:v>
                </c:pt>
                <c:pt idx="862">
                  <c:v>12.999242319641001</c:v>
                </c:pt>
                <c:pt idx="863">
                  <c:v>9.8913524847284204</c:v>
                </c:pt>
                <c:pt idx="864">
                  <c:v>13.083713815789499</c:v>
                </c:pt>
                <c:pt idx="865">
                  <c:v>11.2769565259117</c:v>
                </c:pt>
                <c:pt idx="866">
                  <c:v>6.3901766858337696</c:v>
                </c:pt>
                <c:pt idx="867">
                  <c:v>8.7981615701891602</c:v>
                </c:pt>
                <c:pt idx="868">
                  <c:v>8.1910002439420992</c:v>
                </c:pt>
                <c:pt idx="869">
                  <c:v>8.9818623843565994</c:v>
                </c:pt>
                <c:pt idx="870">
                  <c:v>8.21878995521433</c:v>
                </c:pt>
                <c:pt idx="871">
                  <c:v>7.4578942093541203</c:v>
                </c:pt>
                <c:pt idx="872">
                  <c:v>7.8434408686142802</c:v>
                </c:pt>
                <c:pt idx="873">
                  <c:v>12.9994207557812</c:v>
                </c:pt>
                <c:pt idx="874">
                  <c:v>11.602643017680601</c:v>
                </c:pt>
                <c:pt idx="875">
                  <c:v>6.9986017665130502</c:v>
                </c:pt>
                <c:pt idx="876">
                  <c:v>7.7882668344324903</c:v>
                </c:pt>
                <c:pt idx="877">
                  <c:v>6.03251766776867</c:v>
                </c:pt>
                <c:pt idx="878">
                  <c:v>5.5489509302934996</c:v>
                </c:pt>
                <c:pt idx="879">
                  <c:v>8.3916119863827099</c:v>
                </c:pt>
                <c:pt idx="880">
                  <c:v>4.7842931079517896</c:v>
                </c:pt>
                <c:pt idx="881">
                  <c:v>7.4918608174771002</c:v>
                </c:pt>
                <c:pt idx="882">
                  <c:v>5.8937064625349596</c:v>
                </c:pt>
                <c:pt idx="883">
                  <c:v>5.0762703157349902</c:v>
                </c:pt>
                <c:pt idx="884">
                  <c:v>4.4133080534776399</c:v>
                </c:pt>
                <c:pt idx="885">
                  <c:v>6.3233670520231202</c:v>
                </c:pt>
                <c:pt idx="886">
                  <c:v>4.1523090028394902</c:v>
                </c:pt>
                <c:pt idx="887">
                  <c:v>8.8387260143198105</c:v>
                </c:pt>
                <c:pt idx="888">
                  <c:v>10.0458509123275</c:v>
                </c:pt>
                <c:pt idx="889">
                  <c:v>15.797294540904099</c:v>
                </c:pt>
                <c:pt idx="890">
                  <c:v>12.2414273164263</c:v>
                </c:pt>
                <c:pt idx="891">
                  <c:v>11.9953825733418</c:v>
                </c:pt>
                <c:pt idx="892">
                  <c:v>7.7386789137380196</c:v>
                </c:pt>
                <c:pt idx="893">
                  <c:v>9.31186240048069</c:v>
                </c:pt>
                <c:pt idx="894">
                  <c:v>12.421790197461201</c:v>
                </c:pt>
                <c:pt idx="895">
                  <c:v>9.7633919561621205</c:v>
                </c:pt>
                <c:pt idx="896">
                  <c:v>11.995087844408401</c:v>
                </c:pt>
                <c:pt idx="897">
                  <c:v>10.2182264931993</c:v>
                </c:pt>
                <c:pt idx="898">
                  <c:v>12.732703236105101</c:v>
                </c:pt>
                <c:pt idx="899">
                  <c:v>12.429464735945499</c:v>
                </c:pt>
                <c:pt idx="900">
                  <c:v>11.723876551784</c:v>
                </c:pt>
                <c:pt idx="901">
                  <c:v>29.340588919288599</c:v>
                </c:pt>
                <c:pt idx="902">
                  <c:v>9.6143986537973092</c:v>
                </c:pt>
                <c:pt idx="903">
                  <c:v>11.136043947827501</c:v>
                </c:pt>
                <c:pt idx="904">
                  <c:v>9.3351579291553097</c:v>
                </c:pt>
                <c:pt idx="905">
                  <c:v>12.6127873845266</c:v>
                </c:pt>
                <c:pt idx="906">
                  <c:v>14.182245387639901</c:v>
                </c:pt>
                <c:pt idx="907">
                  <c:v>11.550556419640101</c:v>
                </c:pt>
                <c:pt idx="908">
                  <c:v>9.7768814127861106</c:v>
                </c:pt>
                <c:pt idx="909">
                  <c:v>12.856066958424501</c:v>
                </c:pt>
                <c:pt idx="910">
                  <c:v>13.2202464961068</c:v>
                </c:pt>
                <c:pt idx="911">
                  <c:v>9.0178828386885801</c:v>
                </c:pt>
                <c:pt idx="912">
                  <c:v>9.6796581417934604</c:v>
                </c:pt>
                <c:pt idx="913">
                  <c:v>13.871790888030899</c:v>
                </c:pt>
                <c:pt idx="914">
                  <c:v>16.675842089552201</c:v>
                </c:pt>
                <c:pt idx="915">
                  <c:v>7.52542555293343</c:v>
                </c:pt>
                <c:pt idx="916">
                  <c:v>21.377242151956299</c:v>
                </c:pt>
                <c:pt idx="917">
                  <c:v>31.2848974449651</c:v>
                </c:pt>
                <c:pt idx="918">
                  <c:v>24.687529249095899</c:v>
                </c:pt>
                <c:pt idx="919">
                  <c:v>35.077465507934797</c:v>
                </c:pt>
                <c:pt idx="920">
                  <c:v>25.2505574041949</c:v>
                </c:pt>
                <c:pt idx="921">
                  <c:v>8.4661562649205404</c:v>
                </c:pt>
                <c:pt idx="922">
                  <c:v>44.852942602700402</c:v>
                </c:pt>
                <c:pt idx="923">
                  <c:v>34.9197317308724</c:v>
                </c:pt>
                <c:pt idx="924">
                  <c:v>8.6831789971228908</c:v>
                </c:pt>
                <c:pt idx="925">
                  <c:v>8.3635763072444291</c:v>
                </c:pt>
                <c:pt idx="926">
                  <c:v>11.241814074655601</c:v>
                </c:pt>
                <c:pt idx="927">
                  <c:v>11.5375710983931</c:v>
                </c:pt>
                <c:pt idx="928">
                  <c:v>27.441735204114899</c:v>
                </c:pt>
                <c:pt idx="929">
                  <c:v>37.008871769383703</c:v>
                </c:pt>
                <c:pt idx="930">
                  <c:v>12.1776201264855</c:v>
                </c:pt>
                <c:pt idx="931">
                  <c:v>15.8570564586472</c:v>
                </c:pt>
                <c:pt idx="932">
                  <c:v>20.082857423024102</c:v>
                </c:pt>
                <c:pt idx="933">
                  <c:v>8.9199580981328701</c:v>
                </c:pt>
                <c:pt idx="934">
                  <c:v>22.3029470784399</c:v>
                </c:pt>
                <c:pt idx="935">
                  <c:v>33.485884599418902</c:v>
                </c:pt>
                <c:pt idx="936">
                  <c:v>21.2968070051867</c:v>
                </c:pt>
                <c:pt idx="937">
                  <c:v>8.1598026969481907</c:v>
                </c:pt>
                <c:pt idx="938">
                  <c:v>27.283229594017101</c:v>
                </c:pt>
                <c:pt idx="939">
                  <c:v>18.1098190427699</c:v>
                </c:pt>
                <c:pt idx="940">
                  <c:v>31.2052252207063</c:v>
                </c:pt>
                <c:pt idx="941">
                  <c:v>24.325814417634799</c:v>
                </c:pt>
                <c:pt idx="942">
                  <c:v>11.0959866732784</c:v>
                </c:pt>
                <c:pt idx="943">
                  <c:v>59.847815844448</c:v>
                </c:pt>
                <c:pt idx="944">
                  <c:v>12.189788644098201</c:v>
                </c:pt>
                <c:pt idx="945">
                  <c:v>25.163652487599599</c:v>
                </c:pt>
                <c:pt idx="946">
                  <c:v>26.0404225640027</c:v>
                </c:pt>
                <c:pt idx="947">
                  <c:v>9.7258496124031009</c:v>
                </c:pt>
                <c:pt idx="948">
                  <c:v>11.8749099962278</c:v>
                </c:pt>
                <c:pt idx="949">
                  <c:v>10.6997669162311</c:v>
                </c:pt>
                <c:pt idx="950">
                  <c:v>30.760104778249499</c:v>
                </c:pt>
                <c:pt idx="951">
                  <c:v>12.362805203469</c:v>
                </c:pt>
                <c:pt idx="952">
                  <c:v>26.388174708610102</c:v>
                </c:pt>
                <c:pt idx="953">
                  <c:v>41.690171285821997</c:v>
                </c:pt>
                <c:pt idx="954">
                  <c:v>18.7966815010079</c:v>
                </c:pt>
                <c:pt idx="955">
                  <c:v>20.403022426470599</c:v>
                </c:pt>
                <c:pt idx="956">
                  <c:v>20.560651973178</c:v>
                </c:pt>
                <c:pt idx="957">
                  <c:v>40.610892771946503</c:v>
                </c:pt>
                <c:pt idx="958">
                  <c:v>25.908238733705801</c:v>
                </c:pt>
                <c:pt idx="959">
                  <c:v>18.8017369737391</c:v>
                </c:pt>
                <c:pt idx="960">
                  <c:v>21.231701183683899</c:v>
                </c:pt>
                <c:pt idx="961">
                  <c:v>34.539293899204203</c:v>
                </c:pt>
                <c:pt idx="962">
                  <c:v>21.643948362021099</c:v>
                </c:pt>
                <c:pt idx="963">
                  <c:v>23.937324304211899</c:v>
                </c:pt>
                <c:pt idx="964">
                  <c:v>13.2934660291179</c:v>
                </c:pt>
                <c:pt idx="965">
                  <c:v>10.8094476383139</c:v>
                </c:pt>
                <c:pt idx="966">
                  <c:v>10.893457898019699</c:v>
                </c:pt>
                <c:pt idx="967">
                  <c:v>27.793603511006001</c:v>
                </c:pt>
                <c:pt idx="968">
                  <c:v>59.284114103564903</c:v>
                </c:pt>
                <c:pt idx="969">
                  <c:v>24.479996420047701</c:v>
                </c:pt>
                <c:pt idx="970">
                  <c:v>10.7061887156644</c:v>
                </c:pt>
                <c:pt idx="971">
                  <c:v>9.1663936531571402</c:v>
                </c:pt>
                <c:pt idx="972">
                  <c:v>28.077500704820999</c:v>
                </c:pt>
                <c:pt idx="973">
                  <c:v>23.498666169599399</c:v>
                </c:pt>
                <c:pt idx="974">
                  <c:v>46.006573385924902</c:v>
                </c:pt>
                <c:pt idx="975">
                  <c:v>13.3137752871177</c:v>
                </c:pt>
                <c:pt idx="976">
                  <c:v>11.588070979279699</c:v>
                </c:pt>
                <c:pt idx="977">
                  <c:v>53.283683444511801</c:v>
                </c:pt>
                <c:pt idx="978">
                  <c:v>47.961409757705603</c:v>
                </c:pt>
                <c:pt idx="979">
                  <c:v>31.8473954570334</c:v>
                </c:pt>
                <c:pt idx="980">
                  <c:v>10.373052463122701</c:v>
                </c:pt>
                <c:pt idx="981">
                  <c:v>9.58162803579037</c:v>
                </c:pt>
                <c:pt idx="982">
                  <c:v>8.5890009944311796</c:v>
                </c:pt>
                <c:pt idx="983">
                  <c:v>11.953822690467399</c:v>
                </c:pt>
                <c:pt idx="984">
                  <c:v>11.966125509741699</c:v>
                </c:pt>
                <c:pt idx="985">
                  <c:v>11.4477216660833</c:v>
                </c:pt>
                <c:pt idx="986">
                  <c:v>28.365093216977399</c:v>
                </c:pt>
                <c:pt idx="987">
                  <c:v>21.378709127227999</c:v>
                </c:pt>
                <c:pt idx="988">
                  <c:v>13.7275876606684</c:v>
                </c:pt>
                <c:pt idx="989">
                  <c:v>21.911384031487199</c:v>
                </c:pt>
                <c:pt idx="990">
                  <c:v>9.2269653098054896</c:v>
                </c:pt>
                <c:pt idx="991">
                  <c:v>12.045118471565001</c:v>
                </c:pt>
                <c:pt idx="992">
                  <c:v>7.9057388331311396</c:v>
                </c:pt>
                <c:pt idx="993">
                  <c:v>15.481826671943001</c:v>
                </c:pt>
                <c:pt idx="994">
                  <c:v>6.9113037237362196</c:v>
                </c:pt>
                <c:pt idx="995">
                  <c:v>13.2643328519856</c:v>
                </c:pt>
                <c:pt idx="996">
                  <c:v>7.7058412230613396</c:v>
                </c:pt>
                <c:pt idx="997">
                  <c:v>10.694341010101001</c:v>
                </c:pt>
                <c:pt idx="998">
                  <c:v>17.950518157993301</c:v>
                </c:pt>
                <c:pt idx="999">
                  <c:v>38.498451583083003</c:v>
                </c:pt>
                <c:pt idx="1000">
                  <c:v>7.1237505485549502</c:v>
                </c:pt>
                <c:pt idx="1001">
                  <c:v>23.760601617995299</c:v>
                </c:pt>
                <c:pt idx="1002">
                  <c:v>56.768012760109897</c:v>
                </c:pt>
                <c:pt idx="1003">
                  <c:v>34.597931175089599</c:v>
                </c:pt>
                <c:pt idx="1004">
                  <c:v>9.9587781669585507</c:v>
                </c:pt>
                <c:pt idx="1005">
                  <c:v>17.066196763392899</c:v>
                </c:pt>
                <c:pt idx="1006">
                  <c:v>24.068313899792201</c:v>
                </c:pt>
                <c:pt idx="1007">
                  <c:v>17.798657756378301</c:v>
                </c:pt>
                <c:pt idx="1008">
                  <c:v>17.231189973864002</c:v>
                </c:pt>
                <c:pt idx="1009">
                  <c:v>27.178308544175898</c:v>
                </c:pt>
                <c:pt idx="1010">
                  <c:v>14.3705079905685</c:v>
                </c:pt>
                <c:pt idx="1011">
                  <c:v>14.5237177530339</c:v>
                </c:pt>
                <c:pt idx="1012">
                  <c:v>17.162082485116201</c:v>
                </c:pt>
                <c:pt idx="1013">
                  <c:v>15.5807285991397</c:v>
                </c:pt>
                <c:pt idx="1014">
                  <c:v>17.0120978569737</c:v>
                </c:pt>
                <c:pt idx="1015">
                  <c:v>11.9246709115281</c:v>
                </c:pt>
                <c:pt idx="1016">
                  <c:v>13.045129127649099</c:v>
                </c:pt>
                <c:pt idx="1017">
                  <c:v>17.638796005447102</c:v>
                </c:pt>
                <c:pt idx="1018">
                  <c:v>14.987598282268401</c:v>
                </c:pt>
                <c:pt idx="1019">
                  <c:v>14.649928110081399</c:v>
                </c:pt>
                <c:pt idx="1020">
                  <c:v>31.131694177173198</c:v>
                </c:pt>
                <c:pt idx="1021">
                  <c:v>11.068217181467199</c:v>
                </c:pt>
                <c:pt idx="1022">
                  <c:v>14.5896770551757</c:v>
                </c:pt>
                <c:pt idx="1023">
                  <c:v>21.556300700476299</c:v>
                </c:pt>
                <c:pt idx="1024">
                  <c:v>8.6978220727308209</c:v>
                </c:pt>
                <c:pt idx="1025">
                  <c:v>12.543744186046499</c:v>
                </c:pt>
                <c:pt idx="1026">
                  <c:v>6.9249327100504399</c:v>
                </c:pt>
                <c:pt idx="1027">
                  <c:v>14.2855307701464</c:v>
                </c:pt>
                <c:pt idx="1028">
                  <c:v>13.434437550362601</c:v>
                </c:pt>
                <c:pt idx="1029">
                  <c:v>24.1409361980587</c:v>
                </c:pt>
                <c:pt idx="1030">
                  <c:v>9.5846373892022605</c:v>
                </c:pt>
                <c:pt idx="1031">
                  <c:v>15.5695852054795</c:v>
                </c:pt>
                <c:pt idx="1032">
                  <c:v>21.452621221702302</c:v>
                </c:pt>
                <c:pt idx="1033">
                  <c:v>12.9969678790742</c:v>
                </c:pt>
                <c:pt idx="1034">
                  <c:v>14.937573940486899</c:v>
                </c:pt>
                <c:pt idx="1035">
                  <c:v>6.5462903649119299</c:v>
                </c:pt>
                <c:pt idx="1036">
                  <c:v>18.932649003769502</c:v>
                </c:pt>
                <c:pt idx="1037">
                  <c:v>18.945038735882701</c:v>
                </c:pt>
                <c:pt idx="1038">
                  <c:v>29.339504328469001</c:v>
                </c:pt>
                <c:pt idx="1039">
                  <c:v>7.3505049479610998</c:v>
                </c:pt>
                <c:pt idx="1040">
                  <c:v>14.5141018812418</c:v>
                </c:pt>
                <c:pt idx="1041">
                  <c:v>11.8191465587044</c:v>
                </c:pt>
                <c:pt idx="1042">
                  <c:v>14.060496932515299</c:v>
                </c:pt>
                <c:pt idx="1043">
                  <c:v>18.162851226019601</c:v>
                </c:pt>
                <c:pt idx="1044">
                  <c:v>22.569497063903299</c:v>
                </c:pt>
                <c:pt idx="1045">
                  <c:v>14.1430305687798</c:v>
                </c:pt>
                <c:pt idx="1046">
                  <c:v>6.3503815492089597</c:v>
                </c:pt>
                <c:pt idx="1047">
                  <c:v>22.0152200772201</c:v>
                </c:pt>
                <c:pt idx="1048">
                  <c:v>14.8610085741944</c:v>
                </c:pt>
                <c:pt idx="1049">
                  <c:v>15.2711267204556</c:v>
                </c:pt>
                <c:pt idx="1050">
                  <c:v>10.623768265306101</c:v>
                </c:pt>
                <c:pt idx="1051">
                  <c:v>17.6998235493339</c:v>
                </c:pt>
                <c:pt idx="1052">
                  <c:v>9.8615979084024499</c:v>
                </c:pt>
                <c:pt idx="1053">
                  <c:v>15.441962529274001</c:v>
                </c:pt>
                <c:pt idx="1054">
                  <c:v>16.771810321534701</c:v>
                </c:pt>
                <c:pt idx="1055">
                  <c:v>13.0201395091531</c:v>
                </c:pt>
                <c:pt idx="1056">
                  <c:v>11.874840423137501</c:v>
                </c:pt>
                <c:pt idx="1057">
                  <c:v>13.670613642180699</c:v>
                </c:pt>
                <c:pt idx="1058">
                  <c:v>16.5905832601055</c:v>
                </c:pt>
                <c:pt idx="1059">
                  <c:v>18.421589553839599</c:v>
                </c:pt>
                <c:pt idx="1060">
                  <c:v>15.019495221328</c:v>
                </c:pt>
                <c:pt idx="1061">
                  <c:v>25.873145807833499</c:v>
                </c:pt>
                <c:pt idx="1062">
                  <c:v>26.664773505492899</c:v>
                </c:pt>
                <c:pt idx="1063">
                  <c:v>18.131171676096201</c:v>
                </c:pt>
                <c:pt idx="1064">
                  <c:v>20.4133139437211</c:v>
                </c:pt>
                <c:pt idx="1065">
                  <c:v>17.015584758942499</c:v>
                </c:pt>
                <c:pt idx="1066">
                  <c:v>9.1519759222102195</c:v>
                </c:pt>
                <c:pt idx="1067">
                  <c:v>12.772533618477301</c:v>
                </c:pt>
                <c:pt idx="1068">
                  <c:v>10.9911735174923</c:v>
                </c:pt>
                <c:pt idx="1069">
                  <c:v>12.7331757380074</c:v>
                </c:pt>
                <c:pt idx="1070">
                  <c:v>13.8886595416907</c:v>
                </c:pt>
                <c:pt idx="1071">
                  <c:v>13.847060421286001</c:v>
                </c:pt>
                <c:pt idx="1072">
                  <c:v>17.224263084922001</c:v>
                </c:pt>
                <c:pt idx="1073">
                  <c:v>13.7550148116801</c:v>
                </c:pt>
                <c:pt idx="1074">
                  <c:v>17.579279125248501</c:v>
                </c:pt>
                <c:pt idx="1075">
                  <c:v>12.2263995680346</c:v>
                </c:pt>
                <c:pt idx="1076">
                  <c:v>14.5984915772089</c:v>
                </c:pt>
                <c:pt idx="1077">
                  <c:v>13.8932020095188</c:v>
                </c:pt>
                <c:pt idx="1078">
                  <c:v>16.742027333999001</c:v>
                </c:pt>
                <c:pt idx="1079">
                  <c:v>13.8734733572282</c:v>
                </c:pt>
                <c:pt idx="1080">
                  <c:v>13.1950013309672</c:v>
                </c:pt>
                <c:pt idx="1081">
                  <c:v>13.2345491990847</c:v>
                </c:pt>
                <c:pt idx="1082">
                  <c:v>25.931990073810098</c:v>
                </c:pt>
                <c:pt idx="1083">
                  <c:v>35.486249641172797</c:v>
                </c:pt>
                <c:pt idx="1084">
                  <c:v>12.8635479241415</c:v>
                </c:pt>
                <c:pt idx="1085">
                  <c:v>9.3674842931937192</c:v>
                </c:pt>
                <c:pt idx="1086">
                  <c:v>11.2754409857328</c:v>
                </c:pt>
                <c:pt idx="1087">
                  <c:v>11.663657989228</c:v>
                </c:pt>
                <c:pt idx="1088">
                  <c:v>16.6019962622197</c:v>
                </c:pt>
                <c:pt idx="1089">
                  <c:v>11.719262018086599</c:v>
                </c:pt>
                <c:pt idx="1090">
                  <c:v>18.436521327604499</c:v>
                </c:pt>
                <c:pt idx="1091">
                  <c:v>19.733662337662299</c:v>
                </c:pt>
                <c:pt idx="1092">
                  <c:v>18.772116830615801</c:v>
                </c:pt>
                <c:pt idx="1093">
                  <c:v>20.003503160827201</c:v>
                </c:pt>
                <c:pt idx="1094">
                  <c:v>25.3960062541145</c:v>
                </c:pt>
                <c:pt idx="1095">
                  <c:v>22.647997518610399</c:v>
                </c:pt>
                <c:pt idx="1096">
                  <c:v>27.884817825311899</c:v>
                </c:pt>
                <c:pt idx="1097">
                  <c:v>28.256933705843402</c:v>
                </c:pt>
                <c:pt idx="1098">
                  <c:v>26.751664505990998</c:v>
                </c:pt>
                <c:pt idx="1099">
                  <c:v>19.547055809297401</c:v>
                </c:pt>
                <c:pt idx="1100">
                  <c:v>21.564816796048</c:v>
                </c:pt>
                <c:pt idx="1101">
                  <c:v>35.4006936619718</c:v>
                </c:pt>
                <c:pt idx="1102">
                  <c:v>20.040983583406899</c:v>
                </c:pt>
                <c:pt idx="1103">
                  <c:v>26.0264865240344</c:v>
                </c:pt>
                <c:pt idx="1104">
                  <c:v>12.1179853131749</c:v>
                </c:pt>
                <c:pt idx="1105">
                  <c:v>20.7379639388692</c:v>
                </c:pt>
                <c:pt idx="1106">
                  <c:v>31.992459056665599</c:v>
                </c:pt>
                <c:pt idx="1107">
                  <c:v>27.0078853201348</c:v>
                </c:pt>
                <c:pt idx="1108">
                  <c:v>22.4175626402393</c:v>
                </c:pt>
                <c:pt idx="1109">
                  <c:v>26.9144114177872</c:v>
                </c:pt>
                <c:pt idx="1110">
                  <c:v>22.144961155175899</c:v>
                </c:pt>
                <c:pt idx="1111">
                  <c:v>25.832369400093</c:v>
                </c:pt>
                <c:pt idx="1112">
                  <c:v>19.379922792354598</c:v>
                </c:pt>
                <c:pt idx="1113">
                  <c:v>23.809541124166401</c:v>
                </c:pt>
                <c:pt idx="1114">
                  <c:v>25.733993925976399</c:v>
                </c:pt>
                <c:pt idx="1115">
                  <c:v>20.455426460711902</c:v>
                </c:pt>
                <c:pt idx="1116">
                  <c:v>27.2911953957382</c:v>
                </c:pt>
                <c:pt idx="1117">
                  <c:v>22.0373150826446</c:v>
                </c:pt>
                <c:pt idx="1118">
                  <c:v>26.683626296845201</c:v>
                </c:pt>
                <c:pt idx="1119">
                  <c:v>21.458366162139701</c:v>
                </c:pt>
                <c:pt idx="1120">
                  <c:v>29.874476187995</c:v>
                </c:pt>
                <c:pt idx="1121">
                  <c:v>28.8159214774522</c:v>
                </c:pt>
                <c:pt idx="1122">
                  <c:v>21.646272012578599</c:v>
                </c:pt>
                <c:pt idx="1123">
                  <c:v>33.915199162522903</c:v>
                </c:pt>
                <c:pt idx="1124">
                  <c:v>18.418611179844799</c:v>
                </c:pt>
                <c:pt idx="1125">
                  <c:v>16.272940081847</c:v>
                </c:pt>
                <c:pt idx="1126">
                  <c:v>24.6069770879527</c:v>
                </c:pt>
                <c:pt idx="1127">
                  <c:v>19.534878964941601</c:v>
                </c:pt>
                <c:pt idx="1128">
                  <c:v>22.3309122987324</c:v>
                </c:pt>
                <c:pt idx="1129">
                  <c:v>27.174093905191899</c:v>
                </c:pt>
                <c:pt idx="1130">
                  <c:v>31.604822384635</c:v>
                </c:pt>
                <c:pt idx="1131">
                  <c:v>19.558200123405999</c:v>
                </c:pt>
                <c:pt idx="1132">
                  <c:v>18.902246283698702</c:v>
                </c:pt>
                <c:pt idx="1133">
                  <c:v>21.009191042866298</c:v>
                </c:pt>
                <c:pt idx="1134">
                  <c:v>20.287428721173999</c:v>
                </c:pt>
                <c:pt idx="1135">
                  <c:v>25.124041818919999</c:v>
                </c:pt>
                <c:pt idx="1136">
                  <c:v>19.460834645669301</c:v>
                </c:pt>
                <c:pt idx="1137">
                  <c:v>15.210693214769</c:v>
                </c:pt>
                <c:pt idx="1138">
                  <c:v>16.6357644423849</c:v>
                </c:pt>
                <c:pt idx="1139">
                  <c:v>24.935722505958498</c:v>
                </c:pt>
                <c:pt idx="1140">
                  <c:v>31.477456455438801</c:v>
                </c:pt>
                <c:pt idx="1141">
                  <c:v>35.383082078185801</c:v>
                </c:pt>
                <c:pt idx="1142">
                  <c:v>25.800507051282001</c:v>
                </c:pt>
                <c:pt idx="1143">
                  <c:v>25.934138604651199</c:v>
                </c:pt>
                <c:pt idx="1144">
                  <c:v>18.238630622617499</c:v>
                </c:pt>
                <c:pt idx="1145">
                  <c:v>19.803121694214902</c:v>
                </c:pt>
                <c:pt idx="1146">
                  <c:v>32.900070828331302</c:v>
                </c:pt>
                <c:pt idx="1147">
                  <c:v>33.721553770086501</c:v>
                </c:pt>
                <c:pt idx="1148">
                  <c:v>22.624329844050401</c:v>
                </c:pt>
                <c:pt idx="1149">
                  <c:v>21.220824856007098</c:v>
                </c:pt>
                <c:pt idx="1150">
                  <c:v>26.054809069361301</c:v>
                </c:pt>
                <c:pt idx="1151">
                  <c:v>25.098337467010101</c:v>
                </c:pt>
                <c:pt idx="1152">
                  <c:v>7.52542555293343</c:v>
                </c:pt>
                <c:pt idx="1153">
                  <c:v>34.9197317308724</c:v>
                </c:pt>
                <c:pt idx="1154">
                  <c:v>11.5375710983931</c:v>
                </c:pt>
                <c:pt idx="1155">
                  <c:v>8.1598026969481907</c:v>
                </c:pt>
                <c:pt idx="1156">
                  <c:v>11.0959866732784</c:v>
                </c:pt>
                <c:pt idx="1157">
                  <c:v>25.163652487599599</c:v>
                </c:pt>
                <c:pt idx="1158">
                  <c:v>26.0404225640027</c:v>
                </c:pt>
                <c:pt idx="1159">
                  <c:v>30.760104778249499</c:v>
                </c:pt>
                <c:pt idx="1160">
                  <c:v>20.560651973178</c:v>
                </c:pt>
                <c:pt idx="1161">
                  <c:v>21.231701183683899</c:v>
                </c:pt>
                <c:pt idx="1162">
                  <c:v>10.7061887156644</c:v>
                </c:pt>
                <c:pt idx="1163">
                  <c:v>9.1663936531571402</c:v>
                </c:pt>
                <c:pt idx="1164">
                  <c:v>10.373052463122701</c:v>
                </c:pt>
                <c:pt idx="1165">
                  <c:v>28.365093216977399</c:v>
                </c:pt>
                <c:pt idx="1166">
                  <c:v>13.7275876606684</c:v>
                </c:pt>
                <c:pt idx="1167">
                  <c:v>6.9113037237362196</c:v>
                </c:pt>
                <c:pt idx="1168">
                  <c:v>17.950518157993301</c:v>
                </c:pt>
                <c:pt idx="1169">
                  <c:v>56.768012760109897</c:v>
                </c:pt>
                <c:pt idx="1170">
                  <c:v>8.4661562649205404</c:v>
                </c:pt>
                <c:pt idx="1171">
                  <c:v>8.3635763072444291</c:v>
                </c:pt>
                <c:pt idx="1172">
                  <c:v>11.241814074655601</c:v>
                </c:pt>
                <c:pt idx="1173">
                  <c:v>12.1776201264855</c:v>
                </c:pt>
                <c:pt idx="1174">
                  <c:v>15.8570564586472</c:v>
                </c:pt>
                <c:pt idx="1175">
                  <c:v>20.082857423024102</c:v>
                </c:pt>
                <c:pt idx="1176">
                  <c:v>8.9199580981328701</c:v>
                </c:pt>
                <c:pt idx="1177">
                  <c:v>18.1098190427699</c:v>
                </c:pt>
                <c:pt idx="1178">
                  <c:v>12.189788644098201</c:v>
                </c:pt>
                <c:pt idx="1179">
                  <c:v>9.7258496124031009</c:v>
                </c:pt>
                <c:pt idx="1180">
                  <c:v>11.8749099962278</c:v>
                </c:pt>
                <c:pt idx="1181">
                  <c:v>10.6997669162311</c:v>
                </c:pt>
                <c:pt idx="1182">
                  <c:v>12.362805203469</c:v>
                </c:pt>
                <c:pt idx="1183">
                  <c:v>18.7966815010079</c:v>
                </c:pt>
                <c:pt idx="1184">
                  <c:v>18.8017369737391</c:v>
                </c:pt>
                <c:pt idx="1185">
                  <c:v>10.8094476383139</c:v>
                </c:pt>
                <c:pt idx="1186">
                  <c:v>9.58162803579037</c:v>
                </c:pt>
                <c:pt idx="1187">
                  <c:v>8.5890009944311796</c:v>
                </c:pt>
                <c:pt idx="1188">
                  <c:v>11.966125509741699</c:v>
                </c:pt>
                <c:pt idx="1189">
                  <c:v>11.4477216660833</c:v>
                </c:pt>
                <c:pt idx="1190">
                  <c:v>9.2269653098054896</c:v>
                </c:pt>
                <c:pt idx="1191">
                  <c:v>12.045118471565001</c:v>
                </c:pt>
                <c:pt idx="1192">
                  <c:v>7.7058412230613396</c:v>
                </c:pt>
                <c:pt idx="1193">
                  <c:v>10.694341010101001</c:v>
                </c:pt>
                <c:pt idx="1194">
                  <c:v>7.1237505485549502</c:v>
                </c:pt>
                <c:pt idx="1195">
                  <c:v>12.935311383688401</c:v>
                </c:pt>
                <c:pt idx="1196">
                  <c:v>10.618836637115299</c:v>
                </c:pt>
                <c:pt idx="1197">
                  <c:v>12.035007648676499</c:v>
                </c:pt>
                <c:pt idx="1198">
                  <c:v>12.614609131961901</c:v>
                </c:pt>
                <c:pt idx="1199">
                  <c:v>31.8192804790419</c:v>
                </c:pt>
                <c:pt idx="1200">
                  <c:v>21.5416493276716</c:v>
                </c:pt>
                <c:pt idx="1201">
                  <c:v>27.732316558039798</c:v>
                </c:pt>
                <c:pt idx="1202">
                  <c:v>23.149543658950801</c:v>
                </c:pt>
                <c:pt idx="1203">
                  <c:v>23.8308385790912</c:v>
                </c:pt>
                <c:pt idx="1204">
                  <c:v>22.149507596608998</c:v>
                </c:pt>
                <c:pt idx="1205">
                  <c:v>14.7514065651572</c:v>
                </c:pt>
                <c:pt idx="1206">
                  <c:v>33.345862839078102</c:v>
                </c:pt>
                <c:pt idx="1207">
                  <c:v>19.044205389376</c:v>
                </c:pt>
                <c:pt idx="1208">
                  <c:v>13.2141708762314</c:v>
                </c:pt>
                <c:pt idx="1209">
                  <c:v>13.451803344290401</c:v>
                </c:pt>
                <c:pt idx="1210">
                  <c:v>7.4090747080467096</c:v>
                </c:pt>
                <c:pt idx="1211">
                  <c:v>11.910726097700101</c:v>
                </c:pt>
                <c:pt idx="1212">
                  <c:v>15.446028659849301</c:v>
                </c:pt>
                <c:pt idx="1213">
                  <c:v>17.748234577922101</c:v>
                </c:pt>
                <c:pt idx="1214">
                  <c:v>19.914243143675801</c:v>
                </c:pt>
                <c:pt idx="1215">
                  <c:v>20.9224725241546</c:v>
                </c:pt>
                <c:pt idx="1216">
                  <c:v>6.7010275399543398</c:v>
                </c:pt>
                <c:pt idx="1217">
                  <c:v>24.623340891135999</c:v>
                </c:pt>
                <c:pt idx="1218">
                  <c:v>10.1837450424929</c:v>
                </c:pt>
                <c:pt idx="1219">
                  <c:v>5.8819083844580797</c:v>
                </c:pt>
                <c:pt idx="1220">
                  <c:v>5.5246156752567304</c:v>
                </c:pt>
                <c:pt idx="1221">
                  <c:v>8.1245816571984193</c:v>
                </c:pt>
                <c:pt idx="1222">
                  <c:v>9.9332396443514703</c:v>
                </c:pt>
                <c:pt idx="1223">
                  <c:v>5.5772925659472401</c:v>
                </c:pt>
                <c:pt idx="1224">
                  <c:v>10.337892457057499</c:v>
                </c:pt>
                <c:pt idx="1225">
                  <c:v>9.1041913172022095</c:v>
                </c:pt>
                <c:pt idx="1226">
                  <c:v>10.640839174554401</c:v>
                </c:pt>
                <c:pt idx="1227">
                  <c:v>7.0931567356436496</c:v>
                </c:pt>
                <c:pt idx="1228">
                  <c:v>11.1165261975283</c:v>
                </c:pt>
                <c:pt idx="1229">
                  <c:v>9.2146224895881605</c:v>
                </c:pt>
                <c:pt idx="1230">
                  <c:v>5.2253724696356301</c:v>
                </c:pt>
                <c:pt idx="1231">
                  <c:v>7.6165028260327503</c:v>
                </c:pt>
                <c:pt idx="1232">
                  <c:v>7.6320497698254099</c:v>
                </c:pt>
                <c:pt idx="1233">
                  <c:v>10.9305199827176</c:v>
                </c:pt>
                <c:pt idx="1234">
                  <c:v>4.8108388900838897</c:v>
                </c:pt>
                <c:pt idx="1235">
                  <c:v>8.1989335914234704</c:v>
                </c:pt>
                <c:pt idx="1236">
                  <c:v>7.0117576669366901</c:v>
                </c:pt>
                <c:pt idx="1237">
                  <c:v>5.1556153529815001</c:v>
                </c:pt>
                <c:pt idx="1238">
                  <c:v>4.8925850819200898</c:v>
                </c:pt>
                <c:pt idx="1239">
                  <c:v>4.17629939580923</c:v>
                </c:pt>
                <c:pt idx="1240">
                  <c:v>12.285003297400101</c:v>
                </c:pt>
                <c:pt idx="1241">
                  <c:v>7.0919655861115398</c:v>
                </c:pt>
                <c:pt idx="1242">
                  <c:v>8.4336495807625393</c:v>
                </c:pt>
                <c:pt idx="1243">
                  <c:v>8.8307354801435292</c:v>
                </c:pt>
                <c:pt idx="1244">
                  <c:v>7.9788508863399397</c:v>
                </c:pt>
                <c:pt idx="1245">
                  <c:v>4.65556994633274</c:v>
                </c:pt>
                <c:pt idx="1246">
                  <c:v>9.7102330910240102</c:v>
                </c:pt>
                <c:pt idx="1247">
                  <c:v>8.8604915594380795</c:v>
                </c:pt>
                <c:pt idx="1248">
                  <c:v>5.4327563275434301</c:v>
                </c:pt>
                <c:pt idx="1249">
                  <c:v>4.7913815341478099</c:v>
                </c:pt>
                <c:pt idx="1250">
                  <c:v>6.7225339233038302</c:v>
                </c:pt>
                <c:pt idx="1251">
                  <c:v>8.9594013439218099</c:v>
                </c:pt>
                <c:pt idx="1252">
                  <c:v>17.094733872258701</c:v>
                </c:pt>
                <c:pt idx="1253">
                  <c:v>15.0114160283337</c:v>
                </c:pt>
                <c:pt idx="1254">
                  <c:v>13.2791442099567</c:v>
                </c:pt>
                <c:pt idx="1255">
                  <c:v>10.084275995063299</c:v>
                </c:pt>
                <c:pt idx="1256">
                  <c:v>9.9598837760910808</c:v>
                </c:pt>
                <c:pt idx="1257">
                  <c:v>14.198442375971601</c:v>
                </c:pt>
                <c:pt idx="1258">
                  <c:v>10.8158443863254</c:v>
                </c:pt>
                <c:pt idx="1259">
                  <c:v>11.1396604837057</c:v>
                </c:pt>
                <c:pt idx="1260">
                  <c:v>10.801466439818499</c:v>
                </c:pt>
                <c:pt idx="1261">
                  <c:v>11.88531467006</c:v>
                </c:pt>
                <c:pt idx="1262">
                  <c:v>13.4815456977263</c:v>
                </c:pt>
                <c:pt idx="1263">
                  <c:v>11.0688363947031</c:v>
                </c:pt>
                <c:pt idx="1264">
                  <c:v>26.068228312678698</c:v>
                </c:pt>
                <c:pt idx="1265">
                  <c:v>7.0907072552783097</c:v>
                </c:pt>
                <c:pt idx="1266">
                  <c:v>21.921922079060401</c:v>
                </c:pt>
                <c:pt idx="1267">
                  <c:v>13.7568064190553</c:v>
                </c:pt>
                <c:pt idx="1268">
                  <c:v>17.0763606816293</c:v>
                </c:pt>
                <c:pt idx="1269">
                  <c:v>18.888409610983999</c:v>
                </c:pt>
                <c:pt idx="1270">
                  <c:v>10.803691592261901</c:v>
                </c:pt>
                <c:pt idx="1271">
                  <c:v>14.4065033964095</c:v>
                </c:pt>
                <c:pt idx="1272">
                  <c:v>13.344210080474401</c:v>
                </c:pt>
                <c:pt idx="1273">
                  <c:v>20.7517992995861</c:v>
                </c:pt>
                <c:pt idx="1274">
                  <c:v>12.789812005584</c:v>
                </c:pt>
                <c:pt idx="1275">
                  <c:v>14.020912488174099</c:v>
                </c:pt>
                <c:pt idx="1276">
                  <c:v>6.2978422780239596</c:v>
                </c:pt>
                <c:pt idx="1277">
                  <c:v>13.445804359673</c:v>
                </c:pt>
                <c:pt idx="1278">
                  <c:v>10.7986515803409</c:v>
                </c:pt>
                <c:pt idx="1279">
                  <c:v>9.1265984590981208</c:v>
                </c:pt>
                <c:pt idx="1280">
                  <c:v>8.9183210835385491</c:v>
                </c:pt>
                <c:pt idx="1281">
                  <c:v>8.7554418772191607</c:v>
                </c:pt>
                <c:pt idx="1282">
                  <c:v>11.227850738916301</c:v>
                </c:pt>
                <c:pt idx="1283">
                  <c:v>15.4960373188406</c:v>
                </c:pt>
                <c:pt idx="1284">
                  <c:v>10.5809609375</c:v>
                </c:pt>
                <c:pt idx="1285">
                  <c:v>8.45526330814441</c:v>
                </c:pt>
                <c:pt idx="1286">
                  <c:v>10.4420725596312</c:v>
                </c:pt>
                <c:pt idx="1287">
                  <c:v>14.417660714285701</c:v>
                </c:pt>
                <c:pt idx="1288">
                  <c:v>10.8661282894737</c:v>
                </c:pt>
                <c:pt idx="1289">
                  <c:v>10.2353865584123</c:v>
                </c:pt>
                <c:pt idx="1290">
                  <c:v>8.0439357688871294</c:v>
                </c:pt>
                <c:pt idx="1291">
                  <c:v>15.689844466435799</c:v>
                </c:pt>
                <c:pt idx="1292">
                  <c:v>13.9820160353884</c:v>
                </c:pt>
                <c:pt idx="1293">
                  <c:v>14.137127591240899</c:v>
                </c:pt>
                <c:pt idx="1294">
                  <c:v>13.8616399906673</c:v>
                </c:pt>
                <c:pt idx="1295">
                  <c:v>12.892552458502999</c:v>
                </c:pt>
                <c:pt idx="1296">
                  <c:v>18.619559113073901</c:v>
                </c:pt>
                <c:pt idx="1297">
                  <c:v>12.852306205493401</c:v>
                </c:pt>
                <c:pt idx="1298">
                  <c:v>33.863308468358298</c:v>
                </c:pt>
                <c:pt idx="1299">
                  <c:v>9.6915449886104792</c:v>
                </c:pt>
                <c:pt idx="1300">
                  <c:v>16.565174660932801</c:v>
                </c:pt>
                <c:pt idx="1301">
                  <c:v>11.7153273874266</c:v>
                </c:pt>
                <c:pt idx="1302">
                  <c:v>12.8111533457249</c:v>
                </c:pt>
                <c:pt idx="1303">
                  <c:v>10.4440869565217</c:v>
                </c:pt>
                <c:pt idx="1304">
                  <c:v>13.0899049079755</c:v>
                </c:pt>
                <c:pt idx="1305">
                  <c:v>9.3196722751637893</c:v>
                </c:pt>
                <c:pt idx="1306">
                  <c:v>13.6189991779696</c:v>
                </c:pt>
                <c:pt idx="1307">
                  <c:v>6.8752721958348602</c:v>
                </c:pt>
                <c:pt idx="1308">
                  <c:v>6.0986787302870997</c:v>
                </c:pt>
                <c:pt idx="1309">
                  <c:v>10.806943798238899</c:v>
                </c:pt>
                <c:pt idx="1310">
                  <c:v>24.214806236559099</c:v>
                </c:pt>
                <c:pt idx="1311">
                  <c:v>7.3227820968043398</c:v>
                </c:pt>
                <c:pt idx="1312">
                  <c:v>13.907708266204001</c:v>
                </c:pt>
                <c:pt idx="1313">
                  <c:v>9.3616529181274508</c:v>
                </c:pt>
                <c:pt idx="1314">
                  <c:v>9.6031112507138801</c:v>
                </c:pt>
                <c:pt idx="1315">
                  <c:v>13.3894521072797</c:v>
                </c:pt>
                <c:pt idx="1316">
                  <c:v>10.303039842538499</c:v>
                </c:pt>
                <c:pt idx="1317">
                  <c:v>7.6848999999999998</c:v>
                </c:pt>
                <c:pt idx="1318">
                  <c:v>8.1238210797612602</c:v>
                </c:pt>
                <c:pt idx="1319">
                  <c:v>12.6014683544304</c:v>
                </c:pt>
                <c:pt idx="1320">
                  <c:v>17.7932529561443</c:v>
                </c:pt>
                <c:pt idx="1321">
                  <c:v>7.39534248210024</c:v>
                </c:pt>
                <c:pt idx="1322">
                  <c:v>23.381975424413898</c:v>
                </c:pt>
                <c:pt idx="1323">
                  <c:v>9.5529834168916299</c:v>
                </c:pt>
                <c:pt idx="1324">
                  <c:v>9.7355480776916306</c:v>
                </c:pt>
                <c:pt idx="1325">
                  <c:v>11.4183404500866</c:v>
                </c:pt>
                <c:pt idx="1326">
                  <c:v>18.2634188433614</c:v>
                </c:pt>
                <c:pt idx="1327">
                  <c:v>11.127557242549999</c:v>
                </c:pt>
                <c:pt idx="1328">
                  <c:v>10.7601703747073</c:v>
                </c:pt>
                <c:pt idx="1329">
                  <c:v>8.2456776346714307</c:v>
                </c:pt>
                <c:pt idx="1330">
                  <c:v>7.3384267656817803</c:v>
                </c:pt>
                <c:pt idx="1331">
                  <c:v>8.4526217462442297</c:v>
                </c:pt>
                <c:pt idx="1332">
                  <c:v>4.4001823489011</c:v>
                </c:pt>
                <c:pt idx="1333">
                  <c:v>6.3423871765287601</c:v>
                </c:pt>
                <c:pt idx="1334">
                  <c:v>14.044393463746101</c:v>
                </c:pt>
                <c:pt idx="1335">
                  <c:v>18.5943950370458</c:v>
                </c:pt>
                <c:pt idx="1336">
                  <c:v>6.7967488248337098</c:v>
                </c:pt>
                <c:pt idx="1337">
                  <c:v>17.069907927852402</c:v>
                </c:pt>
                <c:pt idx="1338">
                  <c:v>11.076655069407799</c:v>
                </c:pt>
                <c:pt idx="1339">
                  <c:v>3.69869724127182</c:v>
                </c:pt>
                <c:pt idx="1340">
                  <c:v>3.95094102076829</c:v>
                </c:pt>
                <c:pt idx="1341">
                  <c:v>10.108793918179799</c:v>
                </c:pt>
                <c:pt idx="1342">
                  <c:v>12.9038177057603</c:v>
                </c:pt>
                <c:pt idx="1343">
                  <c:v>3.9929686564813398</c:v>
                </c:pt>
                <c:pt idx="1344">
                  <c:v>15.939744637152</c:v>
                </c:pt>
                <c:pt idx="1345">
                  <c:v>18.684893782684501</c:v>
                </c:pt>
                <c:pt idx="1346">
                  <c:v>21.506595431255299</c:v>
                </c:pt>
                <c:pt idx="1347">
                  <c:v>8.5281959334565602</c:v>
                </c:pt>
                <c:pt idx="1348">
                  <c:v>18.652944817073202</c:v>
                </c:pt>
                <c:pt idx="1349">
                  <c:v>4.7796546824173998</c:v>
                </c:pt>
                <c:pt idx="1350">
                  <c:v>5.1223434682323301</c:v>
                </c:pt>
                <c:pt idx="1351">
                  <c:v>13.0226448261238</c:v>
                </c:pt>
                <c:pt idx="1352">
                  <c:v>15.4577279037483</c:v>
                </c:pt>
                <c:pt idx="1353">
                  <c:v>14.030464730646999</c:v>
                </c:pt>
                <c:pt idx="1354">
                  <c:v>9.4039467038614006</c:v>
                </c:pt>
                <c:pt idx="1355">
                  <c:v>12.973822092563299</c:v>
                </c:pt>
                <c:pt idx="1356">
                  <c:v>11.468914882451701</c:v>
                </c:pt>
                <c:pt idx="1357">
                  <c:v>13.765335960467899</c:v>
                </c:pt>
                <c:pt idx="1358">
                  <c:v>17.180071011845101</c:v>
                </c:pt>
                <c:pt idx="1359">
                  <c:v>12.165825466805</c:v>
                </c:pt>
                <c:pt idx="1360">
                  <c:v>15.9180792951542</c:v>
                </c:pt>
                <c:pt idx="1361">
                  <c:v>9.1144684345336806</c:v>
                </c:pt>
                <c:pt idx="1362">
                  <c:v>14.3656913256383</c:v>
                </c:pt>
                <c:pt idx="1363">
                  <c:v>18.308949000787901</c:v>
                </c:pt>
                <c:pt idx="1364">
                  <c:v>14.4429154876909</c:v>
                </c:pt>
                <c:pt idx="1365">
                  <c:v>15.0441716290537</c:v>
                </c:pt>
                <c:pt idx="1366">
                  <c:v>16.029665102481101</c:v>
                </c:pt>
                <c:pt idx="1367">
                  <c:v>12.6693022767641</c:v>
                </c:pt>
                <c:pt idx="1368">
                  <c:v>12.4057042367963</c:v>
                </c:pt>
                <c:pt idx="1369">
                  <c:v>12.8864795035299</c:v>
                </c:pt>
                <c:pt idx="1370">
                  <c:v>10.9377420789067</c:v>
                </c:pt>
                <c:pt idx="1371">
                  <c:v>15.3942344591931</c:v>
                </c:pt>
                <c:pt idx="1372">
                  <c:v>11.494910384189501</c:v>
                </c:pt>
                <c:pt idx="1373">
                  <c:v>15.810549507273601</c:v>
                </c:pt>
                <c:pt idx="1374">
                  <c:v>16.128648682106601</c:v>
                </c:pt>
                <c:pt idx="1375">
                  <c:v>10.0117320235756</c:v>
                </c:pt>
                <c:pt idx="1376">
                  <c:v>14.029717889042599</c:v>
                </c:pt>
                <c:pt idx="1377">
                  <c:v>8.3576583666814894</c:v>
                </c:pt>
                <c:pt idx="1378">
                  <c:v>7.4617244475138103</c:v>
                </c:pt>
                <c:pt idx="1379">
                  <c:v>15.1741419626085</c:v>
                </c:pt>
                <c:pt idx="1380">
                  <c:v>13.8438054799844</c:v>
                </c:pt>
                <c:pt idx="1381">
                  <c:v>15.3809335875155</c:v>
                </c:pt>
                <c:pt idx="1382">
                  <c:v>13.1684575771325</c:v>
                </c:pt>
                <c:pt idx="1383">
                  <c:v>13.9268644952312</c:v>
                </c:pt>
                <c:pt idx="1384">
                  <c:v>15.683855120986101</c:v>
                </c:pt>
                <c:pt idx="1385">
                  <c:v>11.3325912408759</c:v>
                </c:pt>
                <c:pt idx="1386">
                  <c:v>11.365197038107301</c:v>
                </c:pt>
                <c:pt idx="1387">
                  <c:v>14.7805055122345</c:v>
                </c:pt>
                <c:pt idx="1388">
                  <c:v>14.324573897629101</c:v>
                </c:pt>
                <c:pt idx="1389">
                  <c:v>11.0255243726565</c:v>
                </c:pt>
                <c:pt idx="1390">
                  <c:v>10.7973431808085</c:v>
                </c:pt>
                <c:pt idx="1391">
                  <c:v>11.4041957528958</c:v>
                </c:pt>
                <c:pt idx="1392">
                  <c:v>11.499449441340801</c:v>
                </c:pt>
                <c:pt idx="1393">
                  <c:v>9.1160498559077805</c:v>
                </c:pt>
                <c:pt idx="1394">
                  <c:v>11.794602187028699</c:v>
                </c:pt>
                <c:pt idx="1395">
                  <c:v>9.5124676923076894</c:v>
                </c:pt>
                <c:pt idx="1396">
                  <c:v>14.219137440758301</c:v>
                </c:pt>
                <c:pt idx="1397">
                  <c:v>15.0169492385787</c:v>
                </c:pt>
                <c:pt idx="1398">
                  <c:v>11.226598692033299</c:v>
                </c:pt>
                <c:pt idx="1399">
                  <c:v>13.170513748854299</c:v>
                </c:pt>
                <c:pt idx="1400">
                  <c:v>14.972405347338301</c:v>
                </c:pt>
                <c:pt idx="1401">
                  <c:v>24.0651146549354</c:v>
                </c:pt>
                <c:pt idx="1402">
                  <c:v>39.500724615522998</c:v>
                </c:pt>
                <c:pt idx="1403">
                  <c:v>11.843588821831499</c:v>
                </c:pt>
                <c:pt idx="1404">
                  <c:v>24.722456083341299</c:v>
                </c:pt>
                <c:pt idx="1405">
                  <c:v>10.071694320436499</c:v>
                </c:pt>
                <c:pt idx="1406">
                  <c:v>22.8281150251618</c:v>
                </c:pt>
                <c:pt idx="1407">
                  <c:v>38.037304759214798</c:v>
                </c:pt>
                <c:pt idx="1408">
                  <c:v>16.701536130209099</c:v>
                </c:pt>
                <c:pt idx="1409">
                  <c:v>28.903122180013899</c:v>
                </c:pt>
                <c:pt idx="1410">
                  <c:v>24.399309668917802</c:v>
                </c:pt>
                <c:pt idx="1411">
                  <c:v>15.293364592386601</c:v>
                </c:pt>
                <c:pt idx="1412">
                  <c:v>11.9879182434483</c:v>
                </c:pt>
                <c:pt idx="1413">
                  <c:v>21.4682057454987</c:v>
                </c:pt>
                <c:pt idx="1414">
                  <c:v>20.688588186585701</c:v>
                </c:pt>
                <c:pt idx="1415">
                  <c:v>22.194211403900599</c:v>
                </c:pt>
                <c:pt idx="1416">
                  <c:v>19.6822708009331</c:v>
                </c:pt>
                <c:pt idx="1417">
                  <c:v>34.467710352849899</c:v>
                </c:pt>
                <c:pt idx="1418">
                  <c:v>39.909075398273103</c:v>
                </c:pt>
                <c:pt idx="1419">
                  <c:v>19.397703384529802</c:v>
                </c:pt>
                <c:pt idx="1420">
                  <c:v>12.6907932129391</c:v>
                </c:pt>
                <c:pt idx="1421">
                  <c:v>16.1411419515508</c:v>
                </c:pt>
                <c:pt idx="1422">
                  <c:v>27.3636064030132</c:v>
                </c:pt>
                <c:pt idx="1423">
                  <c:v>13.677736818467601</c:v>
                </c:pt>
                <c:pt idx="1424">
                  <c:v>12.428485761944501</c:v>
                </c:pt>
                <c:pt idx="1425">
                  <c:v>19.4497984373231</c:v>
                </c:pt>
                <c:pt idx="1426">
                  <c:v>15.1323912926633</c:v>
                </c:pt>
                <c:pt idx="1427">
                  <c:v>17.292728240875199</c:v>
                </c:pt>
                <c:pt idx="1428">
                  <c:v>13.9276220779221</c:v>
                </c:pt>
                <c:pt idx="1429">
                  <c:v>21.8784082713834</c:v>
                </c:pt>
                <c:pt idx="1430">
                  <c:v>20.357635110294101</c:v>
                </c:pt>
                <c:pt idx="1431">
                  <c:v>14.859580631471699</c:v>
                </c:pt>
                <c:pt idx="1432">
                  <c:v>12.4552085431216</c:v>
                </c:pt>
                <c:pt idx="1433">
                  <c:v>14.1027078729282</c:v>
                </c:pt>
                <c:pt idx="1434">
                  <c:v>12.9240241395421</c:v>
                </c:pt>
                <c:pt idx="1435">
                  <c:v>22.167129738521201</c:v>
                </c:pt>
                <c:pt idx="1436">
                  <c:v>16.732599067367801</c:v>
                </c:pt>
                <c:pt idx="1437">
                  <c:v>15.287582520060701</c:v>
                </c:pt>
                <c:pt idx="1438">
                  <c:v>11.201640166666699</c:v>
                </c:pt>
                <c:pt idx="1439">
                  <c:v>15.654091908770001</c:v>
                </c:pt>
                <c:pt idx="1440">
                  <c:v>17.8750247672135</c:v>
                </c:pt>
                <c:pt idx="1441">
                  <c:v>9.8645005864900295</c:v>
                </c:pt>
                <c:pt idx="1442">
                  <c:v>22.3449097888676</c:v>
                </c:pt>
                <c:pt idx="1443">
                  <c:v>26.618897863757201</c:v>
                </c:pt>
                <c:pt idx="1444">
                  <c:v>37.595549704308603</c:v>
                </c:pt>
                <c:pt idx="1445">
                  <c:v>31.248445575056</c:v>
                </c:pt>
                <c:pt idx="1446">
                  <c:v>22.207292767831799</c:v>
                </c:pt>
                <c:pt idx="1447">
                  <c:v>33.2425237426243</c:v>
                </c:pt>
                <c:pt idx="1448">
                  <c:v>16.1891079642654</c:v>
                </c:pt>
                <c:pt idx="1449">
                  <c:v>36.373128536168601</c:v>
                </c:pt>
                <c:pt idx="1450">
                  <c:v>17.024125963656399</c:v>
                </c:pt>
                <c:pt idx="1451">
                  <c:v>13.3048159315339</c:v>
                </c:pt>
                <c:pt idx="1452">
                  <c:v>45.3048477521723</c:v>
                </c:pt>
                <c:pt idx="1453">
                  <c:v>10.663774234927599</c:v>
                </c:pt>
                <c:pt idx="1454">
                  <c:v>15.823808228268099</c:v>
                </c:pt>
                <c:pt idx="1455">
                  <c:v>23.381748341295101</c:v>
                </c:pt>
                <c:pt idx="1456">
                  <c:v>18.317519566689199</c:v>
                </c:pt>
                <c:pt idx="1457">
                  <c:v>21.0088214353522</c:v>
                </c:pt>
                <c:pt idx="1458">
                  <c:v>13.7329719314938</c:v>
                </c:pt>
                <c:pt idx="1459">
                  <c:v>20.2527332689594</c:v>
                </c:pt>
                <c:pt idx="1460">
                  <c:v>13.3836834714549</c:v>
                </c:pt>
                <c:pt idx="1461">
                  <c:v>18.621667758461399</c:v>
                </c:pt>
                <c:pt idx="1462">
                  <c:v>13.4409151667549</c:v>
                </c:pt>
                <c:pt idx="1463">
                  <c:v>9.2697091711314208</c:v>
                </c:pt>
                <c:pt idx="1464">
                  <c:v>28.041202337814099</c:v>
                </c:pt>
                <c:pt idx="1465">
                  <c:v>10.602385099337701</c:v>
                </c:pt>
                <c:pt idx="1466">
                  <c:v>15.4898116803279</c:v>
                </c:pt>
                <c:pt idx="1467">
                  <c:v>17.7377776702786</c:v>
                </c:pt>
                <c:pt idx="1468">
                  <c:v>11.9969514288409</c:v>
                </c:pt>
                <c:pt idx="1469">
                  <c:v>17.496280145566502</c:v>
                </c:pt>
                <c:pt idx="1470">
                  <c:v>14.129346824842999</c:v>
                </c:pt>
                <c:pt idx="1471">
                  <c:v>19.703578160059799</c:v>
                </c:pt>
                <c:pt idx="1472">
                  <c:v>25.0063933815225</c:v>
                </c:pt>
                <c:pt idx="1473">
                  <c:v>27.606976411120499</c:v>
                </c:pt>
                <c:pt idx="1474">
                  <c:v>38.861687024513998</c:v>
                </c:pt>
                <c:pt idx="1475">
                  <c:v>38.651687955626002</c:v>
                </c:pt>
                <c:pt idx="1476">
                  <c:v>24.821000743863099</c:v>
                </c:pt>
                <c:pt idx="1477">
                  <c:v>8.7002826143790806</c:v>
                </c:pt>
                <c:pt idx="1478">
                  <c:v>21.930852724594999</c:v>
                </c:pt>
                <c:pt idx="1479">
                  <c:v>11.632836177474401</c:v>
                </c:pt>
                <c:pt idx="1480">
                  <c:v>15.7304374564055</c:v>
                </c:pt>
                <c:pt idx="1481">
                  <c:v>14.4715059742647</c:v>
                </c:pt>
                <c:pt idx="1482">
                  <c:v>23.0735249903138</c:v>
                </c:pt>
                <c:pt idx="1483">
                  <c:v>13.535689761570801</c:v>
                </c:pt>
                <c:pt idx="1484">
                  <c:v>16.7939054495444</c:v>
                </c:pt>
                <c:pt idx="1485">
                  <c:v>21.694356499356498</c:v>
                </c:pt>
                <c:pt idx="1486">
                  <c:v>23.5463616387337</c:v>
                </c:pt>
                <c:pt idx="1487">
                  <c:v>14.301460529766601</c:v>
                </c:pt>
                <c:pt idx="1488">
                  <c:v>19.640074082073401</c:v>
                </c:pt>
                <c:pt idx="1489">
                  <c:v>14.026097894137701</c:v>
                </c:pt>
                <c:pt idx="1490">
                  <c:v>47.2464922189194</c:v>
                </c:pt>
                <c:pt idx="1491">
                  <c:v>10.7247382081358</c:v>
                </c:pt>
                <c:pt idx="1492">
                  <c:v>17.836435067774399</c:v>
                </c:pt>
                <c:pt idx="1493">
                  <c:v>6.7958494382022501</c:v>
                </c:pt>
                <c:pt idx="1494">
                  <c:v>22.956725137431299</c:v>
                </c:pt>
                <c:pt idx="1495">
                  <c:v>10.640369994661</c:v>
                </c:pt>
                <c:pt idx="1496">
                  <c:v>35.828119875222797</c:v>
                </c:pt>
                <c:pt idx="1497">
                  <c:v>22.442740045766602</c:v>
                </c:pt>
                <c:pt idx="1498">
                  <c:v>21.478839055354602</c:v>
                </c:pt>
                <c:pt idx="1499">
                  <c:v>58.310224149895902</c:v>
                </c:pt>
                <c:pt idx="1500">
                  <c:v>31.225736702631099</c:v>
                </c:pt>
                <c:pt idx="1501">
                  <c:v>23.6742281789987</c:v>
                </c:pt>
                <c:pt idx="1502">
                  <c:v>20.394236278250698</c:v>
                </c:pt>
                <c:pt idx="1503">
                  <c:v>19.215962099125399</c:v>
                </c:pt>
                <c:pt idx="1504">
                  <c:v>12.3144853556485</c:v>
                </c:pt>
                <c:pt idx="1505">
                  <c:v>14.7264315464713</c:v>
                </c:pt>
                <c:pt idx="1506">
                  <c:v>21.090183011930701</c:v>
                </c:pt>
                <c:pt idx="1507">
                  <c:v>17.7374159898073</c:v>
                </c:pt>
                <c:pt idx="1508">
                  <c:v>27.337425069891399</c:v>
                </c:pt>
                <c:pt idx="1509">
                  <c:v>24.766572804451702</c:v>
                </c:pt>
                <c:pt idx="1510">
                  <c:v>18.842505879135899</c:v>
                </c:pt>
                <c:pt idx="1511">
                  <c:v>40.935058395077299</c:v>
                </c:pt>
                <c:pt idx="1512">
                  <c:v>34.187602817793199</c:v>
                </c:pt>
                <c:pt idx="1513">
                  <c:v>12.904912312030101</c:v>
                </c:pt>
                <c:pt idx="1514">
                  <c:v>18.7769873648034</c:v>
                </c:pt>
                <c:pt idx="1515">
                  <c:v>18.267929565342101</c:v>
                </c:pt>
                <c:pt idx="1516">
                  <c:v>13.094819713038101</c:v>
                </c:pt>
                <c:pt idx="1517">
                  <c:v>18.011242704956</c:v>
                </c:pt>
                <c:pt idx="1518">
                  <c:v>17.700048035363501</c:v>
                </c:pt>
                <c:pt idx="1519">
                  <c:v>20.7117216231036</c:v>
                </c:pt>
                <c:pt idx="1520">
                  <c:v>20.593355678556801</c:v>
                </c:pt>
                <c:pt idx="1521">
                  <c:v>24.0729856869267</c:v>
                </c:pt>
                <c:pt idx="1522">
                  <c:v>15.944573933888501</c:v>
                </c:pt>
                <c:pt idx="1523">
                  <c:v>29.2216886458415</c:v>
                </c:pt>
                <c:pt idx="1524">
                  <c:v>30.905100537492299</c:v>
                </c:pt>
                <c:pt idx="1525">
                  <c:v>26.0011257236158</c:v>
                </c:pt>
                <c:pt idx="1526">
                  <c:v>15.515711602619501</c:v>
                </c:pt>
                <c:pt idx="1527">
                  <c:v>31.599951230085601</c:v>
                </c:pt>
                <c:pt idx="1528">
                  <c:v>22.827154632152599</c:v>
                </c:pt>
                <c:pt idx="1529">
                  <c:v>19.123531985416001</c:v>
                </c:pt>
                <c:pt idx="1530">
                  <c:v>16.011959552953702</c:v>
                </c:pt>
                <c:pt idx="1531">
                  <c:v>31.9038954765042</c:v>
                </c:pt>
                <c:pt idx="1532">
                  <c:v>15.5451207694181</c:v>
                </c:pt>
                <c:pt idx="1533">
                  <c:v>26.324286507677201</c:v>
                </c:pt>
                <c:pt idx="1534">
                  <c:v>0</c:v>
                </c:pt>
                <c:pt idx="1535">
                  <c:v>70</c:v>
                </c:pt>
              </c:numCache>
            </c:numRef>
          </c:xVal>
          <c:yVal>
            <c:numRef>
              <c:f>data!$F$3:$F$1835</c:f>
              <c:numCache>
                <c:formatCode>0.00</c:formatCode>
                <c:ptCount val="1833"/>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#N/A</c:v>
                </c:pt>
                <c:pt idx="272">
                  <c:v>#N/A</c:v>
                </c:pt>
                <c:pt idx="273">
                  <c:v>#N/A</c:v>
                </c:pt>
                <c:pt idx="274">
                  <c:v>#N/A</c:v>
                </c:pt>
                <c:pt idx="275">
                  <c:v>#N/A</c:v>
                </c:pt>
                <c:pt idx="276">
                  <c:v>#N/A</c:v>
                </c:pt>
                <c:pt idx="277">
                  <c:v>#N/A</c:v>
                </c:pt>
                <c:pt idx="278">
                  <c:v>#N/A</c:v>
                </c:pt>
                <c:pt idx="279">
                  <c:v>#N/A</c:v>
                </c:pt>
                <c:pt idx="280">
                  <c:v>#N/A</c:v>
                </c:pt>
                <c:pt idx="281">
                  <c:v>#N/A</c:v>
                </c:pt>
                <c:pt idx="282">
                  <c:v>#N/A</c:v>
                </c:pt>
                <c:pt idx="283">
                  <c:v>#N/A</c:v>
                </c:pt>
                <c:pt idx="284">
                  <c:v>#N/A</c:v>
                </c:pt>
                <c:pt idx="285">
                  <c:v>#N/A</c:v>
                </c:pt>
                <c:pt idx="286">
                  <c:v>#N/A</c:v>
                </c:pt>
                <c:pt idx="287">
                  <c:v>#N/A</c:v>
                </c:pt>
                <c:pt idx="288">
                  <c:v>#N/A</c:v>
                </c:pt>
                <c:pt idx="289">
                  <c:v>#N/A</c:v>
                </c:pt>
                <c:pt idx="290">
                  <c:v>#N/A</c:v>
                </c:pt>
                <c:pt idx="291">
                  <c:v>#N/A</c:v>
                </c:pt>
                <c:pt idx="292">
                  <c:v>#N/A</c:v>
                </c:pt>
                <c:pt idx="293">
                  <c:v>#N/A</c:v>
                </c:pt>
                <c:pt idx="294">
                  <c:v>#N/A</c:v>
                </c:pt>
                <c:pt idx="295">
                  <c:v>#N/A</c:v>
                </c:pt>
                <c:pt idx="296">
                  <c:v>#N/A</c:v>
                </c:pt>
                <c:pt idx="297">
                  <c:v>#N/A</c:v>
                </c:pt>
                <c:pt idx="298">
                  <c:v>#N/A</c:v>
                </c:pt>
                <c:pt idx="299">
                  <c:v>#N/A</c:v>
                </c:pt>
                <c:pt idx="300">
                  <c:v>#N/A</c:v>
                </c:pt>
                <c:pt idx="301">
                  <c:v>#N/A</c:v>
                </c:pt>
                <c:pt idx="302">
                  <c:v>#N/A</c:v>
                </c:pt>
                <c:pt idx="303">
                  <c:v>#N/A</c:v>
                </c:pt>
                <c:pt idx="304">
                  <c:v>#N/A</c:v>
                </c:pt>
                <c:pt idx="305">
                  <c:v>#N/A</c:v>
                </c:pt>
                <c:pt idx="306">
                  <c:v>#N/A</c:v>
                </c:pt>
                <c:pt idx="307">
                  <c:v>#N/A</c:v>
                </c:pt>
                <c:pt idx="308">
                  <c:v>#N/A</c:v>
                </c:pt>
                <c:pt idx="309">
                  <c:v>#N/A</c:v>
                </c:pt>
                <c:pt idx="310">
                  <c:v>#N/A</c:v>
                </c:pt>
                <c:pt idx="311">
                  <c:v>#N/A</c:v>
                </c:pt>
                <c:pt idx="312">
                  <c:v>#N/A</c:v>
                </c:pt>
                <c:pt idx="313">
                  <c:v>#N/A</c:v>
                </c:pt>
                <c:pt idx="314">
                  <c:v>#N/A</c:v>
                </c:pt>
                <c:pt idx="315">
                  <c:v>#N/A</c:v>
                </c:pt>
                <c:pt idx="316">
                  <c:v>#N/A</c:v>
                </c:pt>
                <c:pt idx="317">
                  <c:v>#N/A</c:v>
                </c:pt>
                <c:pt idx="318">
                  <c:v>#N/A</c:v>
                </c:pt>
                <c:pt idx="319">
                  <c:v>#N/A</c:v>
                </c:pt>
                <c:pt idx="320">
                  <c:v>#N/A</c:v>
                </c:pt>
                <c:pt idx="321">
                  <c:v>#N/A</c:v>
                </c:pt>
                <c:pt idx="322">
                  <c:v>#N/A</c:v>
                </c:pt>
                <c:pt idx="323">
                  <c:v>#N/A</c:v>
                </c:pt>
                <c:pt idx="324">
                  <c:v>#N/A</c:v>
                </c:pt>
                <c:pt idx="325">
                  <c:v>#N/A</c:v>
                </c:pt>
                <c:pt idx="326">
                  <c:v>#N/A</c:v>
                </c:pt>
                <c:pt idx="327">
                  <c:v>#N/A</c:v>
                </c:pt>
                <c:pt idx="328">
                  <c:v>#N/A</c:v>
                </c:pt>
                <c:pt idx="329">
                  <c:v>#N/A</c:v>
                </c:pt>
                <c:pt idx="330">
                  <c:v>#N/A</c:v>
                </c:pt>
                <c:pt idx="331">
                  <c:v>#N/A</c:v>
                </c:pt>
                <c:pt idx="332">
                  <c:v>#N/A</c:v>
                </c:pt>
                <c:pt idx="333">
                  <c:v>#N/A</c:v>
                </c:pt>
                <c:pt idx="334">
                  <c:v>#N/A</c:v>
                </c:pt>
                <c:pt idx="335">
                  <c:v>#N/A</c:v>
                </c:pt>
                <c:pt idx="336">
                  <c:v>#N/A</c:v>
                </c:pt>
                <c:pt idx="337">
                  <c:v>#N/A</c:v>
                </c:pt>
                <c:pt idx="338">
                  <c:v>#N/A</c:v>
                </c:pt>
                <c:pt idx="339">
                  <c:v>#N/A</c:v>
                </c:pt>
                <c:pt idx="340">
                  <c:v>#N/A</c:v>
                </c:pt>
                <c:pt idx="341">
                  <c:v>#N/A</c:v>
                </c:pt>
                <c:pt idx="342">
                  <c:v>#N/A</c:v>
                </c:pt>
                <c:pt idx="343">
                  <c:v>#N/A</c:v>
                </c:pt>
                <c:pt idx="344">
                  <c:v>#N/A</c:v>
                </c:pt>
                <c:pt idx="345">
                  <c:v>#N/A</c:v>
                </c:pt>
                <c:pt idx="346">
                  <c:v>#N/A</c:v>
                </c:pt>
                <c:pt idx="347">
                  <c:v>#N/A</c:v>
                </c:pt>
                <c:pt idx="348">
                  <c:v>#N/A</c:v>
                </c:pt>
                <c:pt idx="349">
                  <c:v>#N/A</c:v>
                </c:pt>
                <c:pt idx="350">
                  <c:v>#N/A</c:v>
                </c:pt>
                <c:pt idx="351">
                  <c:v>#N/A</c:v>
                </c:pt>
                <c:pt idx="352">
                  <c:v>#N/A</c:v>
                </c:pt>
                <c:pt idx="353">
                  <c:v>#N/A</c:v>
                </c:pt>
                <c:pt idx="354">
                  <c:v>#N/A</c:v>
                </c:pt>
                <c:pt idx="355">
                  <c:v>#N/A</c:v>
                </c:pt>
                <c:pt idx="356">
                  <c:v>#N/A</c:v>
                </c:pt>
                <c:pt idx="357">
                  <c:v>#N/A</c:v>
                </c:pt>
                <c:pt idx="358">
                  <c:v>#N/A</c:v>
                </c:pt>
                <c:pt idx="359">
                  <c:v>#N/A</c:v>
                </c:pt>
                <c:pt idx="360">
                  <c:v>#N/A</c:v>
                </c:pt>
                <c:pt idx="361">
                  <c:v>#N/A</c:v>
                </c:pt>
                <c:pt idx="362">
                  <c:v>#N/A</c:v>
                </c:pt>
                <c:pt idx="363">
                  <c:v>#N/A</c:v>
                </c:pt>
                <c:pt idx="364">
                  <c:v>#N/A</c:v>
                </c:pt>
                <c:pt idx="365">
                  <c:v>#N/A</c:v>
                </c:pt>
                <c:pt idx="366">
                  <c:v>#N/A</c:v>
                </c:pt>
                <c:pt idx="367">
                  <c:v>#N/A</c:v>
                </c:pt>
                <c:pt idx="368">
                  <c:v>#N/A</c:v>
                </c:pt>
                <c:pt idx="369">
                  <c:v>#N/A</c:v>
                </c:pt>
                <c:pt idx="370">
                  <c:v>#N/A</c:v>
                </c:pt>
                <c:pt idx="371">
                  <c:v>#N/A</c:v>
                </c:pt>
                <c:pt idx="372">
                  <c:v>#N/A</c:v>
                </c:pt>
                <c:pt idx="373">
                  <c:v>#N/A</c:v>
                </c:pt>
                <c:pt idx="374">
                  <c:v>#N/A</c:v>
                </c:pt>
                <c:pt idx="375">
                  <c:v>#N/A</c:v>
                </c:pt>
                <c:pt idx="376">
                  <c:v>#N/A</c:v>
                </c:pt>
                <c:pt idx="377">
                  <c:v>#N/A</c:v>
                </c:pt>
                <c:pt idx="378">
                  <c:v>#N/A</c:v>
                </c:pt>
                <c:pt idx="379">
                  <c:v>#N/A</c:v>
                </c:pt>
                <c:pt idx="380">
                  <c:v>#N/A</c:v>
                </c:pt>
                <c:pt idx="381">
                  <c:v>#N/A</c:v>
                </c:pt>
                <c:pt idx="382">
                  <c:v>#N/A</c:v>
                </c:pt>
                <c:pt idx="383">
                  <c:v>#N/A</c:v>
                </c:pt>
                <c:pt idx="384">
                  <c:v>#N/A</c:v>
                </c:pt>
                <c:pt idx="385">
                  <c:v>#N/A</c:v>
                </c:pt>
                <c:pt idx="386">
                  <c:v>#N/A</c:v>
                </c:pt>
                <c:pt idx="387">
                  <c:v>#N/A</c:v>
                </c:pt>
                <c:pt idx="388">
                  <c:v>#N/A</c:v>
                </c:pt>
                <c:pt idx="389">
                  <c:v>#N/A</c:v>
                </c:pt>
                <c:pt idx="390">
                  <c:v>#N/A</c:v>
                </c:pt>
                <c:pt idx="391">
                  <c:v>#N/A</c:v>
                </c:pt>
                <c:pt idx="392">
                  <c:v>#N/A</c:v>
                </c:pt>
                <c:pt idx="393">
                  <c:v>#N/A</c:v>
                </c:pt>
                <c:pt idx="394">
                  <c:v>#N/A</c:v>
                </c:pt>
                <c:pt idx="395">
                  <c:v>#N/A</c:v>
                </c:pt>
                <c:pt idx="396">
                  <c:v>#N/A</c:v>
                </c:pt>
                <c:pt idx="397">
                  <c:v>#N/A</c:v>
                </c:pt>
                <c:pt idx="398">
                  <c:v>#N/A</c:v>
                </c:pt>
                <c:pt idx="399">
                  <c:v>#N/A</c:v>
                </c:pt>
                <c:pt idx="400">
                  <c:v>#N/A</c:v>
                </c:pt>
                <c:pt idx="401">
                  <c:v>#N/A</c:v>
                </c:pt>
                <c:pt idx="402">
                  <c:v>#N/A</c:v>
                </c:pt>
                <c:pt idx="403">
                  <c:v>#N/A</c:v>
                </c:pt>
                <c:pt idx="404">
                  <c:v>#N/A</c:v>
                </c:pt>
                <c:pt idx="405">
                  <c:v>#N/A</c:v>
                </c:pt>
                <c:pt idx="406">
                  <c:v>#N/A</c:v>
                </c:pt>
                <c:pt idx="407">
                  <c:v>#N/A</c:v>
                </c:pt>
                <c:pt idx="408">
                  <c:v>#N/A</c:v>
                </c:pt>
                <c:pt idx="409">
                  <c:v>#N/A</c:v>
                </c:pt>
                <c:pt idx="410">
                  <c:v>#N/A</c:v>
                </c:pt>
                <c:pt idx="411">
                  <c:v>#N/A</c:v>
                </c:pt>
                <c:pt idx="412">
                  <c:v>#N/A</c:v>
                </c:pt>
                <c:pt idx="413">
                  <c:v>#N/A</c:v>
                </c:pt>
                <c:pt idx="414">
                  <c:v>#N/A</c:v>
                </c:pt>
                <c:pt idx="415">
                  <c:v>#N/A</c:v>
                </c:pt>
                <c:pt idx="416">
                  <c:v>#N/A</c:v>
                </c:pt>
                <c:pt idx="417">
                  <c:v>#N/A</c:v>
                </c:pt>
                <c:pt idx="418">
                  <c:v>#N/A</c:v>
                </c:pt>
                <c:pt idx="419">
                  <c:v>#N/A</c:v>
                </c:pt>
                <c:pt idx="420">
                  <c:v>#N/A</c:v>
                </c:pt>
                <c:pt idx="421">
                  <c:v>#N/A</c:v>
                </c:pt>
                <c:pt idx="422">
                  <c:v>#N/A</c:v>
                </c:pt>
                <c:pt idx="423">
                  <c:v>#N/A</c:v>
                </c:pt>
                <c:pt idx="424">
                  <c:v>#N/A</c:v>
                </c:pt>
                <c:pt idx="425">
                  <c:v>#N/A</c:v>
                </c:pt>
                <c:pt idx="426">
                  <c:v>#N/A</c:v>
                </c:pt>
                <c:pt idx="427">
                  <c:v>#N/A</c:v>
                </c:pt>
                <c:pt idx="428">
                  <c:v>#N/A</c:v>
                </c:pt>
                <c:pt idx="429">
                  <c:v>#N/A</c:v>
                </c:pt>
                <c:pt idx="430">
                  <c:v>#N/A</c:v>
                </c:pt>
                <c:pt idx="431">
                  <c:v>#N/A</c:v>
                </c:pt>
                <c:pt idx="432">
                  <c:v>#N/A</c:v>
                </c:pt>
                <c:pt idx="433">
                  <c:v>#N/A</c:v>
                </c:pt>
                <c:pt idx="434">
                  <c:v>#N/A</c:v>
                </c:pt>
                <c:pt idx="435">
                  <c:v>#N/A</c:v>
                </c:pt>
                <c:pt idx="436">
                  <c:v>#N/A</c:v>
                </c:pt>
                <c:pt idx="437">
                  <c:v>#N/A</c:v>
                </c:pt>
                <c:pt idx="438">
                  <c:v>#N/A</c:v>
                </c:pt>
                <c:pt idx="439">
                  <c:v>#N/A</c:v>
                </c:pt>
                <c:pt idx="440">
                  <c:v>#N/A</c:v>
                </c:pt>
                <c:pt idx="441">
                  <c:v>#N/A</c:v>
                </c:pt>
                <c:pt idx="442">
                  <c:v>#N/A</c:v>
                </c:pt>
                <c:pt idx="443">
                  <c:v>#N/A</c:v>
                </c:pt>
                <c:pt idx="444">
                  <c:v>#N/A</c:v>
                </c:pt>
                <c:pt idx="445">
                  <c:v>#N/A</c:v>
                </c:pt>
                <c:pt idx="446">
                  <c:v>#N/A</c:v>
                </c:pt>
                <c:pt idx="447">
                  <c:v>#N/A</c:v>
                </c:pt>
                <c:pt idx="448">
                  <c:v>#N/A</c:v>
                </c:pt>
                <c:pt idx="449">
                  <c:v>#N/A</c:v>
                </c:pt>
                <c:pt idx="450">
                  <c:v>#N/A</c:v>
                </c:pt>
                <c:pt idx="451">
                  <c:v>#N/A</c:v>
                </c:pt>
                <c:pt idx="452">
                  <c:v>#N/A</c:v>
                </c:pt>
                <c:pt idx="453">
                  <c:v>#N/A</c:v>
                </c:pt>
                <c:pt idx="454">
                  <c:v>#N/A</c:v>
                </c:pt>
                <c:pt idx="455">
                  <c:v>#N/A</c:v>
                </c:pt>
                <c:pt idx="456">
                  <c:v>#N/A</c:v>
                </c:pt>
                <c:pt idx="457">
                  <c:v>#N/A</c:v>
                </c:pt>
                <c:pt idx="458">
                  <c:v>#N/A</c:v>
                </c:pt>
                <c:pt idx="459">
                  <c:v>#N/A</c:v>
                </c:pt>
                <c:pt idx="460">
                  <c:v>#N/A</c:v>
                </c:pt>
                <c:pt idx="461">
                  <c:v>#N/A</c:v>
                </c:pt>
                <c:pt idx="462">
                  <c:v>#N/A</c:v>
                </c:pt>
                <c:pt idx="463">
                  <c:v>#N/A</c:v>
                </c:pt>
                <c:pt idx="464">
                  <c:v>#N/A</c:v>
                </c:pt>
                <c:pt idx="465">
                  <c:v>#N/A</c:v>
                </c:pt>
                <c:pt idx="466">
                  <c:v>#N/A</c:v>
                </c:pt>
                <c:pt idx="467">
                  <c:v>#N/A</c:v>
                </c:pt>
                <c:pt idx="468">
                  <c:v>#N/A</c:v>
                </c:pt>
                <c:pt idx="469">
                  <c:v>#N/A</c:v>
                </c:pt>
                <c:pt idx="470">
                  <c:v>#N/A</c:v>
                </c:pt>
                <c:pt idx="471">
                  <c:v>#N/A</c:v>
                </c:pt>
                <c:pt idx="472">
                  <c:v>#N/A</c:v>
                </c:pt>
                <c:pt idx="473">
                  <c:v>#N/A</c:v>
                </c:pt>
                <c:pt idx="474">
                  <c:v>#N/A</c:v>
                </c:pt>
                <c:pt idx="475">
                  <c:v>#N/A</c:v>
                </c:pt>
                <c:pt idx="476">
                  <c:v>#N/A</c:v>
                </c:pt>
                <c:pt idx="477">
                  <c:v>#N/A</c:v>
                </c:pt>
                <c:pt idx="478">
                  <c:v>#N/A</c:v>
                </c:pt>
                <c:pt idx="479">
                  <c:v>#N/A</c:v>
                </c:pt>
                <c:pt idx="480">
                  <c:v>#N/A</c:v>
                </c:pt>
                <c:pt idx="481">
                  <c:v>#N/A</c:v>
                </c:pt>
                <c:pt idx="482">
                  <c:v>#N/A</c:v>
                </c:pt>
                <c:pt idx="483">
                  <c:v>#N/A</c:v>
                </c:pt>
                <c:pt idx="484">
                  <c:v>#N/A</c:v>
                </c:pt>
                <c:pt idx="485">
                  <c:v>#N/A</c:v>
                </c:pt>
                <c:pt idx="486">
                  <c:v>#N/A</c:v>
                </c:pt>
                <c:pt idx="487">
                  <c:v>#N/A</c:v>
                </c:pt>
                <c:pt idx="488">
                  <c:v>#N/A</c:v>
                </c:pt>
                <c:pt idx="489">
                  <c:v>#N/A</c:v>
                </c:pt>
                <c:pt idx="490">
                  <c:v>#N/A</c:v>
                </c:pt>
                <c:pt idx="491">
                  <c:v>#N/A</c:v>
                </c:pt>
                <c:pt idx="492">
                  <c:v>#N/A</c:v>
                </c:pt>
                <c:pt idx="493">
                  <c:v>#N/A</c:v>
                </c:pt>
                <c:pt idx="494">
                  <c:v>#N/A</c:v>
                </c:pt>
                <c:pt idx="495">
                  <c:v>#N/A</c:v>
                </c:pt>
                <c:pt idx="496">
                  <c:v>#N/A</c:v>
                </c:pt>
                <c:pt idx="497">
                  <c:v>#N/A</c:v>
                </c:pt>
                <c:pt idx="498">
                  <c:v>#N/A</c:v>
                </c:pt>
                <c:pt idx="499">
                  <c:v>#N/A</c:v>
                </c:pt>
                <c:pt idx="500">
                  <c:v>#N/A</c:v>
                </c:pt>
                <c:pt idx="501">
                  <c:v>#N/A</c:v>
                </c:pt>
                <c:pt idx="502">
                  <c:v>#N/A</c:v>
                </c:pt>
                <c:pt idx="503">
                  <c:v>#N/A</c:v>
                </c:pt>
                <c:pt idx="504">
                  <c:v>#N/A</c:v>
                </c:pt>
                <c:pt idx="505">
                  <c:v>#N/A</c:v>
                </c:pt>
                <c:pt idx="506">
                  <c:v>#N/A</c:v>
                </c:pt>
                <c:pt idx="507">
                  <c:v>#N/A</c:v>
                </c:pt>
                <c:pt idx="508">
                  <c:v>#N/A</c:v>
                </c:pt>
                <c:pt idx="509">
                  <c:v>#N/A</c:v>
                </c:pt>
                <c:pt idx="510">
                  <c:v>#N/A</c:v>
                </c:pt>
                <c:pt idx="511">
                  <c:v>#N/A</c:v>
                </c:pt>
                <c:pt idx="512">
                  <c:v>#N/A</c:v>
                </c:pt>
                <c:pt idx="513">
                  <c:v>#N/A</c:v>
                </c:pt>
                <c:pt idx="514">
                  <c:v>#N/A</c:v>
                </c:pt>
                <c:pt idx="515">
                  <c:v>#N/A</c:v>
                </c:pt>
                <c:pt idx="516">
                  <c:v>#N/A</c:v>
                </c:pt>
                <c:pt idx="517">
                  <c:v>#N/A</c:v>
                </c:pt>
                <c:pt idx="518">
                  <c:v>#N/A</c:v>
                </c:pt>
                <c:pt idx="519">
                  <c:v>#N/A</c:v>
                </c:pt>
                <c:pt idx="520">
                  <c:v>#N/A</c:v>
                </c:pt>
                <c:pt idx="521">
                  <c:v>#N/A</c:v>
                </c:pt>
                <c:pt idx="522">
                  <c:v>#N/A</c:v>
                </c:pt>
                <c:pt idx="523">
                  <c:v>#N/A</c:v>
                </c:pt>
                <c:pt idx="524">
                  <c:v>#N/A</c:v>
                </c:pt>
                <c:pt idx="525">
                  <c:v>#N/A</c:v>
                </c:pt>
                <c:pt idx="526">
                  <c:v>#N/A</c:v>
                </c:pt>
                <c:pt idx="527">
                  <c:v>#N/A</c:v>
                </c:pt>
                <c:pt idx="528">
                  <c:v>#N/A</c:v>
                </c:pt>
                <c:pt idx="529">
                  <c:v>#N/A</c:v>
                </c:pt>
                <c:pt idx="530">
                  <c:v>#N/A</c:v>
                </c:pt>
                <c:pt idx="531">
                  <c:v>#N/A</c:v>
                </c:pt>
                <c:pt idx="532">
                  <c:v>#N/A</c:v>
                </c:pt>
                <c:pt idx="533">
                  <c:v>#N/A</c:v>
                </c:pt>
                <c:pt idx="534">
                  <c:v>#N/A</c:v>
                </c:pt>
                <c:pt idx="535">
                  <c:v>#N/A</c:v>
                </c:pt>
                <c:pt idx="536">
                  <c:v>#N/A</c:v>
                </c:pt>
                <c:pt idx="537">
                  <c:v>#N/A</c:v>
                </c:pt>
                <c:pt idx="538">
                  <c:v>#N/A</c:v>
                </c:pt>
                <c:pt idx="539">
                  <c:v>#N/A</c:v>
                </c:pt>
                <c:pt idx="540">
                  <c:v>#N/A</c:v>
                </c:pt>
                <c:pt idx="541">
                  <c:v>#N/A</c:v>
                </c:pt>
                <c:pt idx="542">
                  <c:v>#N/A</c:v>
                </c:pt>
                <c:pt idx="543">
                  <c:v>#N/A</c:v>
                </c:pt>
                <c:pt idx="544">
                  <c:v>#N/A</c:v>
                </c:pt>
                <c:pt idx="545">
                  <c:v>#N/A</c:v>
                </c:pt>
                <c:pt idx="546">
                  <c:v>#N/A</c:v>
                </c:pt>
                <c:pt idx="547">
                  <c:v>#N/A</c:v>
                </c:pt>
                <c:pt idx="548">
                  <c:v>#N/A</c:v>
                </c:pt>
                <c:pt idx="549">
                  <c:v>#N/A</c:v>
                </c:pt>
                <c:pt idx="550">
                  <c:v>#N/A</c:v>
                </c:pt>
                <c:pt idx="551">
                  <c:v>#N/A</c:v>
                </c:pt>
                <c:pt idx="552">
                  <c:v>#N/A</c:v>
                </c:pt>
                <c:pt idx="553">
                  <c:v>#N/A</c:v>
                </c:pt>
                <c:pt idx="554">
                  <c:v>#N/A</c:v>
                </c:pt>
                <c:pt idx="555">
                  <c:v>#N/A</c:v>
                </c:pt>
                <c:pt idx="556">
                  <c:v>#N/A</c:v>
                </c:pt>
                <c:pt idx="557">
                  <c:v>#N/A</c:v>
                </c:pt>
                <c:pt idx="558">
                  <c:v>#N/A</c:v>
                </c:pt>
                <c:pt idx="559">
                  <c:v>#N/A</c:v>
                </c:pt>
                <c:pt idx="560">
                  <c:v>#N/A</c:v>
                </c:pt>
                <c:pt idx="561">
                  <c:v>#N/A</c:v>
                </c:pt>
                <c:pt idx="562">
                  <c:v>#N/A</c:v>
                </c:pt>
                <c:pt idx="563">
                  <c:v>#N/A</c:v>
                </c:pt>
                <c:pt idx="564">
                  <c:v>#N/A</c:v>
                </c:pt>
                <c:pt idx="565">
                  <c:v>#N/A</c:v>
                </c:pt>
                <c:pt idx="566">
                  <c:v>#N/A</c:v>
                </c:pt>
                <c:pt idx="567">
                  <c:v>#N/A</c:v>
                </c:pt>
                <c:pt idx="568">
                  <c:v>#N/A</c:v>
                </c:pt>
                <c:pt idx="569">
                  <c:v>#N/A</c:v>
                </c:pt>
                <c:pt idx="570">
                  <c:v>#N/A</c:v>
                </c:pt>
                <c:pt idx="571">
                  <c:v>#N/A</c:v>
                </c:pt>
                <c:pt idx="572">
                  <c:v>#N/A</c:v>
                </c:pt>
                <c:pt idx="573">
                  <c:v>#N/A</c:v>
                </c:pt>
                <c:pt idx="574">
                  <c:v>#N/A</c:v>
                </c:pt>
                <c:pt idx="575">
                  <c:v>#N/A</c:v>
                </c:pt>
                <c:pt idx="576">
                  <c:v>#N/A</c:v>
                </c:pt>
                <c:pt idx="577">
                  <c:v>#N/A</c:v>
                </c:pt>
                <c:pt idx="578">
                  <c:v>#N/A</c:v>
                </c:pt>
                <c:pt idx="579">
                  <c:v>#N/A</c:v>
                </c:pt>
                <c:pt idx="580">
                  <c:v>#N/A</c:v>
                </c:pt>
                <c:pt idx="581">
                  <c:v>#N/A</c:v>
                </c:pt>
                <c:pt idx="582">
                  <c:v>#N/A</c:v>
                </c:pt>
                <c:pt idx="583">
                  <c:v>#N/A</c:v>
                </c:pt>
                <c:pt idx="584">
                  <c:v>#N/A</c:v>
                </c:pt>
                <c:pt idx="585">
                  <c:v>#N/A</c:v>
                </c:pt>
                <c:pt idx="586">
                  <c:v>#N/A</c:v>
                </c:pt>
                <c:pt idx="587">
                  <c:v>#N/A</c:v>
                </c:pt>
                <c:pt idx="588">
                  <c:v>#N/A</c:v>
                </c:pt>
                <c:pt idx="589">
                  <c:v>#N/A</c:v>
                </c:pt>
                <c:pt idx="590">
                  <c:v>#N/A</c:v>
                </c:pt>
                <c:pt idx="591">
                  <c:v>#N/A</c:v>
                </c:pt>
                <c:pt idx="592">
                  <c:v>#N/A</c:v>
                </c:pt>
                <c:pt idx="593">
                  <c:v>#N/A</c:v>
                </c:pt>
                <c:pt idx="594">
                  <c:v>#N/A</c:v>
                </c:pt>
                <c:pt idx="595">
                  <c:v>#N/A</c:v>
                </c:pt>
                <c:pt idx="596">
                  <c:v>#N/A</c:v>
                </c:pt>
                <c:pt idx="597">
                  <c:v>#N/A</c:v>
                </c:pt>
                <c:pt idx="598">
                  <c:v>#N/A</c:v>
                </c:pt>
                <c:pt idx="599">
                  <c:v>#N/A</c:v>
                </c:pt>
                <c:pt idx="600">
                  <c:v>#N/A</c:v>
                </c:pt>
                <c:pt idx="601">
                  <c:v>#N/A</c:v>
                </c:pt>
                <c:pt idx="602">
                  <c:v>#N/A</c:v>
                </c:pt>
                <c:pt idx="603">
                  <c:v>#N/A</c:v>
                </c:pt>
                <c:pt idx="604">
                  <c:v>#N/A</c:v>
                </c:pt>
                <c:pt idx="605">
                  <c:v>#N/A</c:v>
                </c:pt>
                <c:pt idx="606">
                  <c:v>#N/A</c:v>
                </c:pt>
                <c:pt idx="607">
                  <c:v>#N/A</c:v>
                </c:pt>
                <c:pt idx="608">
                  <c:v>#N/A</c:v>
                </c:pt>
                <c:pt idx="609">
                  <c:v>#N/A</c:v>
                </c:pt>
                <c:pt idx="610">
                  <c:v>#N/A</c:v>
                </c:pt>
                <c:pt idx="611">
                  <c:v>#N/A</c:v>
                </c:pt>
                <c:pt idx="612">
                  <c:v>#N/A</c:v>
                </c:pt>
                <c:pt idx="613">
                  <c:v>#N/A</c:v>
                </c:pt>
                <c:pt idx="614">
                  <c:v>#N/A</c:v>
                </c:pt>
                <c:pt idx="615">
                  <c:v>#N/A</c:v>
                </c:pt>
                <c:pt idx="616">
                  <c:v>#N/A</c:v>
                </c:pt>
                <c:pt idx="617">
                  <c:v>#N/A</c:v>
                </c:pt>
                <c:pt idx="618">
                  <c:v>#N/A</c:v>
                </c:pt>
                <c:pt idx="619">
                  <c:v>#N/A</c:v>
                </c:pt>
                <c:pt idx="620">
                  <c:v>#N/A</c:v>
                </c:pt>
                <c:pt idx="621">
                  <c:v>#N/A</c:v>
                </c:pt>
                <c:pt idx="622">
                  <c:v>#N/A</c:v>
                </c:pt>
                <c:pt idx="623">
                  <c:v>#N/A</c:v>
                </c:pt>
                <c:pt idx="624">
                  <c:v>#N/A</c:v>
                </c:pt>
                <c:pt idx="625">
                  <c:v>#N/A</c:v>
                </c:pt>
                <c:pt idx="626">
                  <c:v>#N/A</c:v>
                </c:pt>
                <c:pt idx="627">
                  <c:v>#N/A</c:v>
                </c:pt>
                <c:pt idx="628">
                  <c:v>#N/A</c:v>
                </c:pt>
                <c:pt idx="629">
                  <c:v>#N/A</c:v>
                </c:pt>
                <c:pt idx="630">
                  <c:v>#N/A</c:v>
                </c:pt>
                <c:pt idx="631">
                  <c:v>#N/A</c:v>
                </c:pt>
                <c:pt idx="632">
                  <c:v>#N/A</c:v>
                </c:pt>
                <c:pt idx="633">
                  <c:v>#N/A</c:v>
                </c:pt>
                <c:pt idx="634">
                  <c:v>#N/A</c:v>
                </c:pt>
                <c:pt idx="635">
                  <c:v>#N/A</c:v>
                </c:pt>
                <c:pt idx="636">
                  <c:v>#N/A</c:v>
                </c:pt>
                <c:pt idx="637">
                  <c:v>#N/A</c:v>
                </c:pt>
                <c:pt idx="638">
                  <c:v>#N/A</c:v>
                </c:pt>
                <c:pt idx="639">
                  <c:v>#N/A</c:v>
                </c:pt>
                <c:pt idx="640">
                  <c:v>#N/A</c:v>
                </c:pt>
                <c:pt idx="641">
                  <c:v>#N/A</c:v>
                </c:pt>
                <c:pt idx="642">
                  <c:v>#N/A</c:v>
                </c:pt>
                <c:pt idx="643">
                  <c:v>#N/A</c:v>
                </c:pt>
                <c:pt idx="644">
                  <c:v>#N/A</c:v>
                </c:pt>
                <c:pt idx="645">
                  <c:v>#N/A</c:v>
                </c:pt>
                <c:pt idx="646">
                  <c:v>#N/A</c:v>
                </c:pt>
                <c:pt idx="647">
                  <c:v>#N/A</c:v>
                </c:pt>
                <c:pt idx="648">
                  <c:v>#N/A</c:v>
                </c:pt>
                <c:pt idx="649">
                  <c:v>#N/A</c:v>
                </c:pt>
                <c:pt idx="650">
                  <c:v>#N/A</c:v>
                </c:pt>
                <c:pt idx="651">
                  <c:v>#N/A</c:v>
                </c:pt>
                <c:pt idx="652">
                  <c:v>#N/A</c:v>
                </c:pt>
                <c:pt idx="653">
                  <c:v>#N/A</c:v>
                </c:pt>
                <c:pt idx="654">
                  <c:v>#N/A</c:v>
                </c:pt>
                <c:pt idx="655">
                  <c:v>#N/A</c:v>
                </c:pt>
                <c:pt idx="656">
                  <c:v>#N/A</c:v>
                </c:pt>
                <c:pt idx="657">
                  <c:v>#N/A</c:v>
                </c:pt>
                <c:pt idx="658">
                  <c:v>#N/A</c:v>
                </c:pt>
                <c:pt idx="659">
                  <c:v>#N/A</c:v>
                </c:pt>
                <c:pt idx="660">
                  <c:v>#N/A</c:v>
                </c:pt>
                <c:pt idx="661">
                  <c:v>#N/A</c:v>
                </c:pt>
                <c:pt idx="662">
                  <c:v>#N/A</c:v>
                </c:pt>
                <c:pt idx="663">
                  <c:v>#N/A</c:v>
                </c:pt>
                <c:pt idx="664">
                  <c:v>#N/A</c:v>
                </c:pt>
                <c:pt idx="665">
                  <c:v>#N/A</c:v>
                </c:pt>
                <c:pt idx="666">
                  <c:v>#N/A</c:v>
                </c:pt>
                <c:pt idx="667">
                  <c:v>#N/A</c:v>
                </c:pt>
                <c:pt idx="668">
                  <c:v>#N/A</c:v>
                </c:pt>
                <c:pt idx="669">
                  <c:v>#N/A</c:v>
                </c:pt>
                <c:pt idx="670">
                  <c:v>#N/A</c:v>
                </c:pt>
                <c:pt idx="671">
                  <c:v>#N/A</c:v>
                </c:pt>
                <c:pt idx="672">
                  <c:v>#N/A</c:v>
                </c:pt>
                <c:pt idx="673">
                  <c:v>#N/A</c:v>
                </c:pt>
                <c:pt idx="674">
                  <c:v>#N/A</c:v>
                </c:pt>
                <c:pt idx="675">
                  <c:v>#N/A</c:v>
                </c:pt>
                <c:pt idx="676">
                  <c:v>#N/A</c:v>
                </c:pt>
                <c:pt idx="677">
                  <c:v>#N/A</c:v>
                </c:pt>
                <c:pt idx="678">
                  <c:v>#N/A</c:v>
                </c:pt>
                <c:pt idx="679">
                  <c:v>#N/A</c:v>
                </c:pt>
                <c:pt idx="680">
                  <c:v>#N/A</c:v>
                </c:pt>
                <c:pt idx="681">
                  <c:v>#N/A</c:v>
                </c:pt>
                <c:pt idx="682">
                  <c:v>#N/A</c:v>
                </c:pt>
                <c:pt idx="683">
                  <c:v>#N/A</c:v>
                </c:pt>
                <c:pt idx="684">
                  <c:v>#N/A</c:v>
                </c:pt>
                <c:pt idx="685">
                  <c:v>#N/A</c:v>
                </c:pt>
                <c:pt idx="686">
                  <c:v>#N/A</c:v>
                </c:pt>
                <c:pt idx="687">
                  <c:v>#N/A</c:v>
                </c:pt>
                <c:pt idx="688">
                  <c:v>#N/A</c:v>
                </c:pt>
                <c:pt idx="689">
                  <c:v>#N/A</c:v>
                </c:pt>
                <c:pt idx="690">
                  <c:v>#N/A</c:v>
                </c:pt>
                <c:pt idx="691">
                  <c:v>#N/A</c:v>
                </c:pt>
                <c:pt idx="692">
                  <c:v>#N/A</c:v>
                </c:pt>
                <c:pt idx="693">
                  <c:v>#N/A</c:v>
                </c:pt>
                <c:pt idx="694">
                  <c:v>#N/A</c:v>
                </c:pt>
                <c:pt idx="695">
                  <c:v>#N/A</c:v>
                </c:pt>
                <c:pt idx="696">
                  <c:v>#N/A</c:v>
                </c:pt>
                <c:pt idx="697">
                  <c:v>#N/A</c:v>
                </c:pt>
                <c:pt idx="698">
                  <c:v>#N/A</c:v>
                </c:pt>
                <c:pt idx="699">
                  <c:v>#N/A</c:v>
                </c:pt>
                <c:pt idx="700">
                  <c:v>#N/A</c:v>
                </c:pt>
                <c:pt idx="701">
                  <c:v>#N/A</c:v>
                </c:pt>
                <c:pt idx="702">
                  <c:v>#N/A</c:v>
                </c:pt>
                <c:pt idx="703">
                  <c:v>#N/A</c:v>
                </c:pt>
                <c:pt idx="704">
                  <c:v>#N/A</c:v>
                </c:pt>
                <c:pt idx="705">
                  <c:v>#N/A</c:v>
                </c:pt>
                <c:pt idx="706">
                  <c:v>#N/A</c:v>
                </c:pt>
                <c:pt idx="707">
                  <c:v>#N/A</c:v>
                </c:pt>
                <c:pt idx="708">
                  <c:v>#N/A</c:v>
                </c:pt>
                <c:pt idx="709">
                  <c:v>#N/A</c:v>
                </c:pt>
                <c:pt idx="710">
                  <c:v>#N/A</c:v>
                </c:pt>
                <c:pt idx="711">
                  <c:v>#N/A</c:v>
                </c:pt>
                <c:pt idx="712">
                  <c:v>#N/A</c:v>
                </c:pt>
                <c:pt idx="713">
                  <c:v>#N/A</c:v>
                </c:pt>
                <c:pt idx="714">
                  <c:v>#N/A</c:v>
                </c:pt>
                <c:pt idx="715">
                  <c:v>#N/A</c:v>
                </c:pt>
                <c:pt idx="716">
                  <c:v>#N/A</c:v>
                </c:pt>
                <c:pt idx="717">
                  <c:v>#N/A</c:v>
                </c:pt>
                <c:pt idx="718">
                  <c:v>#N/A</c:v>
                </c:pt>
                <c:pt idx="719">
                  <c:v>#N/A</c:v>
                </c:pt>
                <c:pt idx="720">
                  <c:v>#N/A</c:v>
                </c:pt>
                <c:pt idx="721">
                  <c:v>#N/A</c:v>
                </c:pt>
                <c:pt idx="722">
                  <c:v>#N/A</c:v>
                </c:pt>
                <c:pt idx="723">
                  <c:v>#N/A</c:v>
                </c:pt>
                <c:pt idx="724">
                  <c:v>#N/A</c:v>
                </c:pt>
                <c:pt idx="725">
                  <c:v>#N/A</c:v>
                </c:pt>
                <c:pt idx="726">
                  <c:v>#N/A</c:v>
                </c:pt>
                <c:pt idx="727">
                  <c:v>#N/A</c:v>
                </c:pt>
                <c:pt idx="728">
                  <c:v>#N/A</c:v>
                </c:pt>
                <c:pt idx="729">
                  <c:v>#N/A</c:v>
                </c:pt>
                <c:pt idx="730">
                  <c:v>#N/A</c:v>
                </c:pt>
                <c:pt idx="731">
                  <c:v>#N/A</c:v>
                </c:pt>
                <c:pt idx="732">
                  <c:v>#N/A</c:v>
                </c:pt>
                <c:pt idx="733">
                  <c:v>#N/A</c:v>
                </c:pt>
                <c:pt idx="734">
                  <c:v>#N/A</c:v>
                </c:pt>
                <c:pt idx="735">
                  <c:v>#N/A</c:v>
                </c:pt>
                <c:pt idx="736">
                  <c:v>#N/A</c:v>
                </c:pt>
                <c:pt idx="737">
                  <c:v>#N/A</c:v>
                </c:pt>
                <c:pt idx="738">
                  <c:v>#N/A</c:v>
                </c:pt>
                <c:pt idx="739">
                  <c:v>#N/A</c:v>
                </c:pt>
                <c:pt idx="740">
                  <c:v>#N/A</c:v>
                </c:pt>
                <c:pt idx="741">
                  <c:v>#N/A</c:v>
                </c:pt>
                <c:pt idx="742">
                  <c:v>#N/A</c:v>
                </c:pt>
                <c:pt idx="743">
                  <c:v>#N/A</c:v>
                </c:pt>
                <c:pt idx="744">
                  <c:v>#N/A</c:v>
                </c:pt>
                <c:pt idx="745">
                  <c:v>#N/A</c:v>
                </c:pt>
                <c:pt idx="746">
                  <c:v>#N/A</c:v>
                </c:pt>
                <c:pt idx="747">
                  <c:v>#N/A</c:v>
                </c:pt>
                <c:pt idx="748">
                  <c:v>#N/A</c:v>
                </c:pt>
                <c:pt idx="749">
                  <c:v>#N/A</c:v>
                </c:pt>
                <c:pt idx="750">
                  <c:v>#N/A</c:v>
                </c:pt>
                <c:pt idx="751">
                  <c:v>#N/A</c:v>
                </c:pt>
                <c:pt idx="752">
                  <c:v>#N/A</c:v>
                </c:pt>
                <c:pt idx="753">
                  <c:v>#N/A</c:v>
                </c:pt>
                <c:pt idx="754">
                  <c:v>#N/A</c:v>
                </c:pt>
                <c:pt idx="755">
                  <c:v>#N/A</c:v>
                </c:pt>
                <c:pt idx="756">
                  <c:v>#N/A</c:v>
                </c:pt>
                <c:pt idx="757">
                  <c:v>#N/A</c:v>
                </c:pt>
                <c:pt idx="758">
                  <c:v>#N/A</c:v>
                </c:pt>
                <c:pt idx="759">
                  <c:v>#N/A</c:v>
                </c:pt>
                <c:pt idx="760">
                  <c:v>#N/A</c:v>
                </c:pt>
                <c:pt idx="761">
                  <c:v>#N/A</c:v>
                </c:pt>
                <c:pt idx="762">
                  <c:v>#N/A</c:v>
                </c:pt>
                <c:pt idx="763">
                  <c:v>#N/A</c:v>
                </c:pt>
                <c:pt idx="764">
                  <c:v>#N/A</c:v>
                </c:pt>
                <c:pt idx="765">
                  <c:v>#N/A</c:v>
                </c:pt>
                <c:pt idx="766">
                  <c:v>#N/A</c:v>
                </c:pt>
                <c:pt idx="767">
                  <c:v>#N/A</c:v>
                </c:pt>
                <c:pt idx="768">
                  <c:v>#N/A</c:v>
                </c:pt>
                <c:pt idx="769">
                  <c:v>#N/A</c:v>
                </c:pt>
                <c:pt idx="770">
                  <c:v>#N/A</c:v>
                </c:pt>
                <c:pt idx="771">
                  <c:v>#N/A</c:v>
                </c:pt>
                <c:pt idx="772">
                  <c:v>#N/A</c:v>
                </c:pt>
                <c:pt idx="773">
                  <c:v>#N/A</c:v>
                </c:pt>
                <c:pt idx="774">
                  <c:v>#N/A</c:v>
                </c:pt>
                <c:pt idx="775">
                  <c:v>#N/A</c:v>
                </c:pt>
                <c:pt idx="776">
                  <c:v>#N/A</c:v>
                </c:pt>
                <c:pt idx="777">
                  <c:v>#N/A</c:v>
                </c:pt>
                <c:pt idx="778">
                  <c:v>#N/A</c:v>
                </c:pt>
                <c:pt idx="779">
                  <c:v>#N/A</c:v>
                </c:pt>
                <c:pt idx="780">
                  <c:v>#N/A</c:v>
                </c:pt>
                <c:pt idx="781">
                  <c:v>#N/A</c:v>
                </c:pt>
                <c:pt idx="782">
                  <c:v>#N/A</c:v>
                </c:pt>
                <c:pt idx="783">
                  <c:v>#N/A</c:v>
                </c:pt>
                <c:pt idx="784">
                  <c:v>#N/A</c:v>
                </c:pt>
                <c:pt idx="785">
                  <c:v>#N/A</c:v>
                </c:pt>
                <c:pt idx="786">
                  <c:v>#N/A</c:v>
                </c:pt>
                <c:pt idx="787">
                  <c:v>#N/A</c:v>
                </c:pt>
                <c:pt idx="788">
                  <c:v>#N/A</c:v>
                </c:pt>
                <c:pt idx="789">
                  <c:v>#N/A</c:v>
                </c:pt>
                <c:pt idx="790">
                  <c:v>#N/A</c:v>
                </c:pt>
                <c:pt idx="791">
                  <c:v>#N/A</c:v>
                </c:pt>
                <c:pt idx="792">
                  <c:v>#N/A</c:v>
                </c:pt>
                <c:pt idx="793">
                  <c:v>#N/A</c:v>
                </c:pt>
                <c:pt idx="794">
                  <c:v>#N/A</c:v>
                </c:pt>
                <c:pt idx="795">
                  <c:v>#N/A</c:v>
                </c:pt>
                <c:pt idx="796">
                  <c:v>#N/A</c:v>
                </c:pt>
                <c:pt idx="797">
                  <c:v>#N/A</c:v>
                </c:pt>
                <c:pt idx="798">
                  <c:v>#N/A</c:v>
                </c:pt>
                <c:pt idx="799">
                  <c:v>#N/A</c:v>
                </c:pt>
                <c:pt idx="800">
                  <c:v>#N/A</c:v>
                </c:pt>
                <c:pt idx="801">
                  <c:v>#N/A</c:v>
                </c:pt>
                <c:pt idx="802">
                  <c:v>#N/A</c:v>
                </c:pt>
                <c:pt idx="803">
                  <c:v>#N/A</c:v>
                </c:pt>
                <c:pt idx="804">
                  <c:v>#N/A</c:v>
                </c:pt>
                <c:pt idx="805">
                  <c:v>#N/A</c:v>
                </c:pt>
                <c:pt idx="806">
                  <c:v>#N/A</c:v>
                </c:pt>
                <c:pt idx="807">
                  <c:v>#N/A</c:v>
                </c:pt>
                <c:pt idx="808">
                  <c:v>#N/A</c:v>
                </c:pt>
                <c:pt idx="809">
                  <c:v>#N/A</c:v>
                </c:pt>
                <c:pt idx="810">
                  <c:v>#N/A</c:v>
                </c:pt>
                <c:pt idx="811">
                  <c:v>#N/A</c:v>
                </c:pt>
                <c:pt idx="812">
                  <c:v>#N/A</c:v>
                </c:pt>
                <c:pt idx="813">
                  <c:v>#N/A</c:v>
                </c:pt>
                <c:pt idx="814">
                  <c:v>#N/A</c:v>
                </c:pt>
                <c:pt idx="815">
                  <c:v>#N/A</c:v>
                </c:pt>
                <c:pt idx="816">
                  <c:v>#N/A</c:v>
                </c:pt>
                <c:pt idx="817">
                  <c:v>#N/A</c:v>
                </c:pt>
                <c:pt idx="818">
                  <c:v>#N/A</c:v>
                </c:pt>
                <c:pt idx="819">
                  <c:v>#N/A</c:v>
                </c:pt>
                <c:pt idx="820">
                  <c:v>#N/A</c:v>
                </c:pt>
                <c:pt idx="821">
                  <c:v>#N/A</c:v>
                </c:pt>
                <c:pt idx="822">
                  <c:v>#N/A</c:v>
                </c:pt>
                <c:pt idx="823">
                  <c:v>#N/A</c:v>
                </c:pt>
                <c:pt idx="824">
                  <c:v>#N/A</c:v>
                </c:pt>
                <c:pt idx="825">
                  <c:v>#N/A</c:v>
                </c:pt>
                <c:pt idx="826">
                  <c:v>#N/A</c:v>
                </c:pt>
                <c:pt idx="827">
                  <c:v>#N/A</c:v>
                </c:pt>
                <c:pt idx="828">
                  <c:v>#N/A</c:v>
                </c:pt>
                <c:pt idx="829">
                  <c:v>#N/A</c:v>
                </c:pt>
                <c:pt idx="830">
                  <c:v>#N/A</c:v>
                </c:pt>
                <c:pt idx="831">
                  <c:v>#N/A</c:v>
                </c:pt>
                <c:pt idx="832">
                  <c:v>#N/A</c:v>
                </c:pt>
                <c:pt idx="833">
                  <c:v>#N/A</c:v>
                </c:pt>
                <c:pt idx="834">
                  <c:v>#N/A</c:v>
                </c:pt>
                <c:pt idx="835">
                  <c:v>#N/A</c:v>
                </c:pt>
                <c:pt idx="836">
                  <c:v>#N/A</c:v>
                </c:pt>
                <c:pt idx="837">
                  <c:v>#N/A</c:v>
                </c:pt>
                <c:pt idx="838">
                  <c:v>#N/A</c:v>
                </c:pt>
                <c:pt idx="839">
                  <c:v>#N/A</c:v>
                </c:pt>
                <c:pt idx="840">
                  <c:v>#N/A</c:v>
                </c:pt>
                <c:pt idx="841">
                  <c:v>#N/A</c:v>
                </c:pt>
                <c:pt idx="842">
                  <c:v>#N/A</c:v>
                </c:pt>
                <c:pt idx="843">
                  <c:v>#N/A</c:v>
                </c:pt>
                <c:pt idx="844">
                  <c:v>#N/A</c:v>
                </c:pt>
                <c:pt idx="845">
                  <c:v>#N/A</c:v>
                </c:pt>
                <c:pt idx="846">
                  <c:v>#N/A</c:v>
                </c:pt>
                <c:pt idx="847">
                  <c:v>#N/A</c:v>
                </c:pt>
                <c:pt idx="848">
                  <c:v>#N/A</c:v>
                </c:pt>
                <c:pt idx="849">
                  <c:v>#N/A</c:v>
                </c:pt>
                <c:pt idx="850">
                  <c:v>#N/A</c:v>
                </c:pt>
                <c:pt idx="851">
                  <c:v>#N/A</c:v>
                </c:pt>
                <c:pt idx="852">
                  <c:v>#N/A</c:v>
                </c:pt>
                <c:pt idx="853">
                  <c:v>#N/A</c:v>
                </c:pt>
                <c:pt idx="854">
                  <c:v>#N/A</c:v>
                </c:pt>
                <c:pt idx="855">
                  <c:v>#N/A</c:v>
                </c:pt>
                <c:pt idx="856">
                  <c:v>#N/A</c:v>
                </c:pt>
                <c:pt idx="857">
                  <c:v>#N/A</c:v>
                </c:pt>
                <c:pt idx="858">
                  <c:v>#N/A</c:v>
                </c:pt>
                <c:pt idx="859">
                  <c:v>#N/A</c:v>
                </c:pt>
                <c:pt idx="860">
                  <c:v>#N/A</c:v>
                </c:pt>
                <c:pt idx="861">
                  <c:v>#N/A</c:v>
                </c:pt>
                <c:pt idx="862">
                  <c:v>#N/A</c:v>
                </c:pt>
                <c:pt idx="863">
                  <c:v>#N/A</c:v>
                </c:pt>
                <c:pt idx="864">
                  <c:v>#N/A</c:v>
                </c:pt>
                <c:pt idx="865">
                  <c:v>#N/A</c:v>
                </c:pt>
                <c:pt idx="866">
                  <c:v>#N/A</c:v>
                </c:pt>
                <c:pt idx="867">
                  <c:v>#N/A</c:v>
                </c:pt>
                <c:pt idx="868">
                  <c:v>#N/A</c:v>
                </c:pt>
                <c:pt idx="869">
                  <c:v>#N/A</c:v>
                </c:pt>
                <c:pt idx="870">
                  <c:v>#N/A</c:v>
                </c:pt>
                <c:pt idx="871">
                  <c:v>#N/A</c:v>
                </c:pt>
                <c:pt idx="872">
                  <c:v>#N/A</c:v>
                </c:pt>
                <c:pt idx="873">
                  <c:v>#N/A</c:v>
                </c:pt>
                <c:pt idx="874">
                  <c:v>#N/A</c:v>
                </c:pt>
                <c:pt idx="875">
                  <c:v>#N/A</c:v>
                </c:pt>
                <c:pt idx="876">
                  <c:v>#N/A</c:v>
                </c:pt>
                <c:pt idx="877">
                  <c:v>#N/A</c:v>
                </c:pt>
                <c:pt idx="878">
                  <c:v>#N/A</c:v>
                </c:pt>
                <c:pt idx="879">
                  <c:v>#N/A</c:v>
                </c:pt>
                <c:pt idx="880">
                  <c:v>#N/A</c:v>
                </c:pt>
                <c:pt idx="881">
                  <c:v>#N/A</c:v>
                </c:pt>
                <c:pt idx="882">
                  <c:v>#N/A</c:v>
                </c:pt>
                <c:pt idx="883">
                  <c:v>#N/A</c:v>
                </c:pt>
                <c:pt idx="884">
                  <c:v>#N/A</c:v>
                </c:pt>
                <c:pt idx="885">
                  <c:v>#N/A</c:v>
                </c:pt>
                <c:pt idx="886">
                  <c:v>#N/A</c:v>
                </c:pt>
                <c:pt idx="887">
                  <c:v>#N/A</c:v>
                </c:pt>
                <c:pt idx="888">
                  <c:v>#N/A</c:v>
                </c:pt>
                <c:pt idx="889">
                  <c:v>#N/A</c:v>
                </c:pt>
                <c:pt idx="890">
                  <c:v>#N/A</c:v>
                </c:pt>
                <c:pt idx="891">
                  <c:v>#N/A</c:v>
                </c:pt>
                <c:pt idx="892">
                  <c:v>#N/A</c:v>
                </c:pt>
                <c:pt idx="893">
                  <c:v>#N/A</c:v>
                </c:pt>
                <c:pt idx="894">
                  <c:v>#N/A</c:v>
                </c:pt>
                <c:pt idx="895">
                  <c:v>#N/A</c:v>
                </c:pt>
                <c:pt idx="896">
                  <c:v>#N/A</c:v>
                </c:pt>
                <c:pt idx="897">
                  <c:v>#N/A</c:v>
                </c:pt>
                <c:pt idx="898">
                  <c:v>#N/A</c:v>
                </c:pt>
                <c:pt idx="899">
                  <c:v>#N/A</c:v>
                </c:pt>
                <c:pt idx="900">
                  <c:v>#N/A</c:v>
                </c:pt>
                <c:pt idx="901">
                  <c:v>#N/A</c:v>
                </c:pt>
                <c:pt idx="902">
                  <c:v>#N/A</c:v>
                </c:pt>
                <c:pt idx="903">
                  <c:v>#N/A</c:v>
                </c:pt>
                <c:pt idx="904">
                  <c:v>#N/A</c:v>
                </c:pt>
                <c:pt idx="905">
                  <c:v>#N/A</c:v>
                </c:pt>
                <c:pt idx="906">
                  <c:v>#N/A</c:v>
                </c:pt>
                <c:pt idx="907">
                  <c:v>#N/A</c:v>
                </c:pt>
                <c:pt idx="908">
                  <c:v>#N/A</c:v>
                </c:pt>
                <c:pt idx="909">
                  <c:v>#N/A</c:v>
                </c:pt>
                <c:pt idx="910">
                  <c:v>#N/A</c:v>
                </c:pt>
                <c:pt idx="911">
                  <c:v>#N/A</c:v>
                </c:pt>
                <c:pt idx="912">
                  <c:v>#N/A</c:v>
                </c:pt>
                <c:pt idx="913">
                  <c:v>#N/A</c:v>
                </c:pt>
                <c:pt idx="914">
                  <c:v>#N/A</c:v>
                </c:pt>
                <c:pt idx="915">
                  <c:v>67.676767676767682</c:v>
                </c:pt>
                <c:pt idx="916">
                  <c:v>32.20338983050847</c:v>
                </c:pt>
                <c:pt idx="917">
                  <c:v>71.23719464144996</c:v>
                </c:pt>
                <c:pt idx="918">
                  <c:v>43.75</c:v>
                </c:pt>
                <c:pt idx="919">
                  <c:v>29.166666666666668</c:v>
                </c:pt>
                <c:pt idx="920">
                  <c:v>43.333333333333336</c:v>
                </c:pt>
                <c:pt idx="921">
                  <c:v>84.07821229050279</c:v>
                </c:pt>
                <c:pt idx="922">
                  <c:v>46.666666666666664</c:v>
                </c:pt>
                <c:pt idx="923">
                  <c:v>40</c:v>
                </c:pt>
                <c:pt idx="924">
                  <c:v>50</c:v>
                </c:pt>
                <c:pt idx="925">
                  <c:v>71.428571428571431</c:v>
                </c:pt>
                <c:pt idx="926">
                  <c:v>76.969696969696969</c:v>
                </c:pt>
                <c:pt idx="927">
                  <c:v>74.021909233176842</c:v>
                </c:pt>
                <c:pt idx="928">
                  <c:v>66.781056966369263</c:v>
                </c:pt>
                <c:pt idx="929">
                  <c:v>65</c:v>
                </c:pt>
                <c:pt idx="930">
                  <c:v>80.171489817792065</c:v>
                </c:pt>
                <c:pt idx="931">
                  <c:v>66.233766233766232</c:v>
                </c:pt>
                <c:pt idx="932">
                  <c:v>69.955156950672645</c:v>
                </c:pt>
                <c:pt idx="933">
                  <c:v>77.351097178683375</c:v>
                </c:pt>
                <c:pt idx="934">
                  <c:v>37.5</c:v>
                </c:pt>
                <c:pt idx="935">
                  <c:v>#N/A</c:v>
                </c:pt>
                <c:pt idx="936">
                  <c:v>47.368421052631575</c:v>
                </c:pt>
                <c:pt idx="937">
                  <c:v>85.605146763168477</c:v>
                </c:pt>
                <c:pt idx="938">
                  <c:v>#N/A</c:v>
                </c:pt>
                <c:pt idx="939">
                  <c:v>71.441202475685245</c:v>
                </c:pt>
                <c:pt idx="940">
                  <c:v>63.352420614263409</c:v>
                </c:pt>
                <c:pt idx="941">
                  <c:v>72.41379310344827</c:v>
                </c:pt>
                <c:pt idx="942">
                  <c:v>51.923076923076927</c:v>
                </c:pt>
                <c:pt idx="943">
                  <c:v>12.5</c:v>
                </c:pt>
                <c:pt idx="944">
                  <c:v>81.179941002949846</c:v>
                </c:pt>
                <c:pt idx="945">
                  <c:v>33.333333333333329</c:v>
                </c:pt>
                <c:pt idx="946">
                  <c:v>42.857142857142854</c:v>
                </c:pt>
                <c:pt idx="947">
                  <c:v>42.857142857142854</c:v>
                </c:pt>
                <c:pt idx="948">
                  <c:v>79.010137149672033</c:v>
                </c:pt>
                <c:pt idx="949">
                  <c:v>81.541218637992827</c:v>
                </c:pt>
                <c:pt idx="950">
                  <c:v>31.25</c:v>
                </c:pt>
                <c:pt idx="951">
                  <c:v>#N/A</c:v>
                </c:pt>
                <c:pt idx="952">
                  <c:v>50</c:v>
                </c:pt>
                <c:pt idx="953">
                  <c:v>36.84210526315789</c:v>
                </c:pt>
                <c:pt idx="954">
                  <c:v>73.132183908045974</c:v>
                </c:pt>
                <c:pt idx="955">
                  <c:v>#N/A</c:v>
                </c:pt>
                <c:pt idx="956">
                  <c:v>27.777777777777779</c:v>
                </c:pt>
                <c:pt idx="957">
                  <c:v>61.53846153846154</c:v>
                </c:pt>
                <c:pt idx="958">
                  <c:v>58.904109589041099</c:v>
                </c:pt>
                <c:pt idx="959">
                  <c:v>75.264270613107826</c:v>
                </c:pt>
                <c:pt idx="960">
                  <c:v>22.58064516129032</c:v>
                </c:pt>
                <c:pt idx="961">
                  <c:v>68.14946619217082</c:v>
                </c:pt>
                <c:pt idx="962">
                  <c:v>67.567567567567565</c:v>
                </c:pt>
                <c:pt idx="963">
                  <c:v>68.75</c:v>
                </c:pt>
                <c:pt idx="964">
                  <c:v>75.262054507337524</c:v>
                </c:pt>
                <c:pt idx="965">
                  <c:v>79.317548746518113</c:v>
                </c:pt>
                <c:pt idx="966">
                  <c:v>80.769230769230774</c:v>
                </c:pt>
                <c:pt idx="967">
                  <c:v>29.629629629629626</c:v>
                </c:pt>
                <c:pt idx="968">
                  <c:v>35.714285714285715</c:v>
                </c:pt>
                <c:pt idx="969">
                  <c:v>50</c:v>
                </c:pt>
                <c:pt idx="970">
                  <c:v>82.35294117647058</c:v>
                </c:pt>
                <c:pt idx="971">
                  <c:v>53.846153846153847</c:v>
                </c:pt>
                <c:pt idx="972">
                  <c:v>59.090909090909093</c:v>
                </c:pt>
                <c:pt idx="973">
                  <c:v>#N/A</c:v>
                </c:pt>
                <c:pt idx="974">
                  <c:v>22.222222222222221</c:v>
                </c:pt>
                <c:pt idx="975">
                  <c:v>58.333333333333336</c:v>
                </c:pt>
                <c:pt idx="976">
                  <c:v>58.18181818181818</c:v>
                </c:pt>
                <c:pt idx="977">
                  <c:v>38.461538461538467</c:v>
                </c:pt>
                <c:pt idx="978">
                  <c:v>30.76923076923077</c:v>
                </c:pt>
                <c:pt idx="979">
                  <c:v>62.075134168157419</c:v>
                </c:pt>
                <c:pt idx="980">
                  <c:v>#N/A</c:v>
                </c:pt>
                <c:pt idx="981">
                  <c:v>56.25</c:v>
                </c:pt>
                <c:pt idx="982">
                  <c:v>83.333333333333343</c:v>
                </c:pt>
                <c:pt idx="983">
                  <c:v>63.478260869565219</c:v>
                </c:pt>
                <c:pt idx="984">
                  <c:v>15.384615384615385</c:v>
                </c:pt>
                <c:pt idx="985">
                  <c:v>73.67773677736777</c:v>
                </c:pt>
                <c:pt idx="986">
                  <c:v>33.333333333333329</c:v>
                </c:pt>
                <c:pt idx="987">
                  <c:v>41.17647058823529</c:v>
                </c:pt>
                <c:pt idx="988">
                  <c:v>#N/A</c:v>
                </c:pt>
                <c:pt idx="989">
                  <c:v>80</c:v>
                </c:pt>
                <c:pt idx="990">
                  <c:v>77.777777777777786</c:v>
                </c:pt>
                <c:pt idx="991">
                  <c:v>77.019411396368184</c:v>
                </c:pt>
                <c:pt idx="992">
                  <c:v>58.333333333333336</c:v>
                </c:pt>
                <c:pt idx="993">
                  <c:v>33.333333333333329</c:v>
                </c:pt>
                <c:pt idx="994">
                  <c:v>67.796610169491515</c:v>
                </c:pt>
                <c:pt idx="995">
                  <c:v>40</c:v>
                </c:pt>
                <c:pt idx="996">
                  <c:v>51.162790697674424</c:v>
                </c:pt>
                <c:pt idx="997">
                  <c:v>79.955456570155903</c:v>
                </c:pt>
                <c:pt idx="998">
                  <c:v>34.42622950819672</c:v>
                </c:pt>
                <c:pt idx="999">
                  <c:v>44.444444444444443</c:v>
                </c:pt>
                <c:pt idx="1000">
                  <c:v>51.063829787234042</c:v>
                </c:pt>
                <c:pt idx="1001">
                  <c:v>71.83098591549296</c:v>
                </c:pt>
                <c:pt idx="1002">
                  <c:v>19.047619047619047</c:v>
                </c:pt>
                <c:pt idx="1003">
                  <c:v>36.84210526315789</c:v>
                </c:pt>
                <c:pt idx="1004">
                  <c:v>#N/A</c:v>
                </c:pt>
                <c:pt idx="1005">
                  <c:v>#N/A</c:v>
                </c:pt>
                <c:pt idx="1006">
                  <c:v>#N/A</c:v>
                </c:pt>
                <c:pt idx="1007">
                  <c:v>#N/A</c:v>
                </c:pt>
                <c:pt idx="1008">
                  <c:v>#N/A</c:v>
                </c:pt>
                <c:pt idx="1009">
                  <c:v>#N/A</c:v>
                </c:pt>
                <c:pt idx="1010">
                  <c:v>#N/A</c:v>
                </c:pt>
                <c:pt idx="1011">
                  <c:v>#N/A</c:v>
                </c:pt>
                <c:pt idx="1012">
                  <c:v>#N/A</c:v>
                </c:pt>
                <c:pt idx="1013">
                  <c:v>#N/A</c:v>
                </c:pt>
                <c:pt idx="1014">
                  <c:v>#N/A</c:v>
                </c:pt>
                <c:pt idx="1015">
                  <c:v>#N/A</c:v>
                </c:pt>
                <c:pt idx="1016">
                  <c:v>#N/A</c:v>
                </c:pt>
                <c:pt idx="1017">
                  <c:v>#N/A</c:v>
                </c:pt>
                <c:pt idx="1018">
                  <c:v>#N/A</c:v>
                </c:pt>
                <c:pt idx="1019">
                  <c:v>#N/A</c:v>
                </c:pt>
                <c:pt idx="1020">
                  <c:v>#N/A</c:v>
                </c:pt>
                <c:pt idx="1021">
                  <c:v>#N/A</c:v>
                </c:pt>
                <c:pt idx="1022">
                  <c:v>#N/A</c:v>
                </c:pt>
                <c:pt idx="1023">
                  <c:v>#N/A</c:v>
                </c:pt>
                <c:pt idx="1024">
                  <c:v>#N/A</c:v>
                </c:pt>
                <c:pt idx="1025">
                  <c:v>#N/A</c:v>
                </c:pt>
                <c:pt idx="1026">
                  <c:v>#N/A</c:v>
                </c:pt>
                <c:pt idx="1027">
                  <c:v>#N/A</c:v>
                </c:pt>
                <c:pt idx="1028">
                  <c:v>#N/A</c:v>
                </c:pt>
                <c:pt idx="1029">
                  <c:v>#N/A</c:v>
                </c:pt>
                <c:pt idx="1030">
                  <c:v>#N/A</c:v>
                </c:pt>
                <c:pt idx="1031">
                  <c:v>#N/A</c:v>
                </c:pt>
                <c:pt idx="1032">
                  <c:v>#N/A</c:v>
                </c:pt>
                <c:pt idx="1033">
                  <c:v>#N/A</c:v>
                </c:pt>
                <c:pt idx="1034">
                  <c:v>#N/A</c:v>
                </c:pt>
                <c:pt idx="1035">
                  <c:v>#N/A</c:v>
                </c:pt>
                <c:pt idx="1036">
                  <c:v>#N/A</c:v>
                </c:pt>
                <c:pt idx="1037">
                  <c:v>#N/A</c:v>
                </c:pt>
                <c:pt idx="1038">
                  <c:v>#N/A</c:v>
                </c:pt>
                <c:pt idx="1039">
                  <c:v>#N/A</c:v>
                </c:pt>
                <c:pt idx="1040">
                  <c:v>#N/A</c:v>
                </c:pt>
                <c:pt idx="1041">
                  <c:v>#N/A</c:v>
                </c:pt>
                <c:pt idx="1042">
                  <c:v>#N/A</c:v>
                </c:pt>
                <c:pt idx="1043">
                  <c:v>#N/A</c:v>
                </c:pt>
                <c:pt idx="1044">
                  <c:v>#N/A</c:v>
                </c:pt>
                <c:pt idx="1045">
                  <c:v>#N/A</c:v>
                </c:pt>
                <c:pt idx="1046">
                  <c:v>#N/A</c:v>
                </c:pt>
                <c:pt idx="1047">
                  <c:v>#N/A</c:v>
                </c:pt>
                <c:pt idx="1048">
                  <c:v>#N/A</c:v>
                </c:pt>
                <c:pt idx="1049">
                  <c:v>#N/A</c:v>
                </c:pt>
                <c:pt idx="1050">
                  <c:v>#N/A</c:v>
                </c:pt>
                <c:pt idx="1051">
                  <c:v>#N/A</c:v>
                </c:pt>
                <c:pt idx="1052">
                  <c:v>#N/A</c:v>
                </c:pt>
                <c:pt idx="1053">
                  <c:v>#N/A</c:v>
                </c:pt>
                <c:pt idx="1054">
                  <c:v>#N/A</c:v>
                </c:pt>
                <c:pt idx="1055">
                  <c:v>#N/A</c:v>
                </c:pt>
                <c:pt idx="1056">
                  <c:v>#N/A</c:v>
                </c:pt>
                <c:pt idx="1057">
                  <c:v>#N/A</c:v>
                </c:pt>
                <c:pt idx="1058">
                  <c:v>#N/A</c:v>
                </c:pt>
                <c:pt idx="1059">
                  <c:v>#N/A</c:v>
                </c:pt>
                <c:pt idx="1060">
                  <c:v>#N/A</c:v>
                </c:pt>
                <c:pt idx="1061">
                  <c:v>#N/A</c:v>
                </c:pt>
                <c:pt idx="1062">
                  <c:v>#N/A</c:v>
                </c:pt>
                <c:pt idx="1063">
                  <c:v>#N/A</c:v>
                </c:pt>
                <c:pt idx="1064">
                  <c:v>#N/A</c:v>
                </c:pt>
                <c:pt idx="1065">
                  <c:v>#N/A</c:v>
                </c:pt>
                <c:pt idx="1066">
                  <c:v>#N/A</c:v>
                </c:pt>
                <c:pt idx="1067">
                  <c:v>#N/A</c:v>
                </c:pt>
                <c:pt idx="1068">
                  <c:v>#N/A</c:v>
                </c:pt>
                <c:pt idx="1069">
                  <c:v>#N/A</c:v>
                </c:pt>
                <c:pt idx="1070">
                  <c:v>#N/A</c:v>
                </c:pt>
                <c:pt idx="1071">
                  <c:v>#N/A</c:v>
                </c:pt>
                <c:pt idx="1072">
                  <c:v>#N/A</c:v>
                </c:pt>
                <c:pt idx="1073">
                  <c:v>#N/A</c:v>
                </c:pt>
                <c:pt idx="1074">
                  <c:v>#N/A</c:v>
                </c:pt>
                <c:pt idx="1075">
                  <c:v>#N/A</c:v>
                </c:pt>
                <c:pt idx="1076">
                  <c:v>#N/A</c:v>
                </c:pt>
                <c:pt idx="1077">
                  <c:v>#N/A</c:v>
                </c:pt>
                <c:pt idx="1078">
                  <c:v>#N/A</c:v>
                </c:pt>
                <c:pt idx="1079">
                  <c:v>#N/A</c:v>
                </c:pt>
                <c:pt idx="1080">
                  <c:v>#N/A</c:v>
                </c:pt>
                <c:pt idx="1081">
                  <c:v>#N/A</c:v>
                </c:pt>
                <c:pt idx="1082">
                  <c:v>#N/A</c:v>
                </c:pt>
                <c:pt idx="1083">
                  <c:v>#N/A</c:v>
                </c:pt>
                <c:pt idx="1084">
                  <c:v>#N/A</c:v>
                </c:pt>
                <c:pt idx="1085">
                  <c:v>#N/A</c:v>
                </c:pt>
                <c:pt idx="1086">
                  <c:v>#N/A</c:v>
                </c:pt>
                <c:pt idx="1087">
                  <c:v>#N/A</c:v>
                </c:pt>
                <c:pt idx="1088">
                  <c:v>#N/A</c:v>
                </c:pt>
                <c:pt idx="1089">
                  <c:v>#N/A</c:v>
                </c:pt>
                <c:pt idx="1090">
                  <c:v>#N/A</c:v>
                </c:pt>
                <c:pt idx="1091">
                  <c:v>#N/A</c:v>
                </c:pt>
                <c:pt idx="1092">
                  <c:v>#N/A</c:v>
                </c:pt>
                <c:pt idx="1093">
                  <c:v>#N/A</c:v>
                </c:pt>
                <c:pt idx="1094">
                  <c:v>#N/A</c:v>
                </c:pt>
                <c:pt idx="1095">
                  <c:v>#N/A</c:v>
                </c:pt>
                <c:pt idx="1096">
                  <c:v>#N/A</c:v>
                </c:pt>
                <c:pt idx="1097">
                  <c:v>#N/A</c:v>
                </c:pt>
                <c:pt idx="1098">
                  <c:v>#N/A</c:v>
                </c:pt>
                <c:pt idx="1099">
                  <c:v>#N/A</c:v>
                </c:pt>
                <c:pt idx="1100">
                  <c:v>#N/A</c:v>
                </c:pt>
                <c:pt idx="1101">
                  <c:v>#N/A</c:v>
                </c:pt>
                <c:pt idx="1102">
                  <c:v>#N/A</c:v>
                </c:pt>
                <c:pt idx="1103">
                  <c:v>#N/A</c:v>
                </c:pt>
                <c:pt idx="1104">
                  <c:v>#N/A</c:v>
                </c:pt>
                <c:pt idx="1105">
                  <c:v>#N/A</c:v>
                </c:pt>
                <c:pt idx="1106">
                  <c:v>#N/A</c:v>
                </c:pt>
                <c:pt idx="1107">
                  <c:v>#N/A</c:v>
                </c:pt>
                <c:pt idx="1108">
                  <c:v>#N/A</c:v>
                </c:pt>
                <c:pt idx="1109">
                  <c:v>#N/A</c:v>
                </c:pt>
                <c:pt idx="1110">
                  <c:v>#N/A</c:v>
                </c:pt>
                <c:pt idx="1111">
                  <c:v>#N/A</c:v>
                </c:pt>
                <c:pt idx="1112">
                  <c:v>#N/A</c:v>
                </c:pt>
                <c:pt idx="1113">
                  <c:v>#N/A</c:v>
                </c:pt>
                <c:pt idx="1114">
                  <c:v>#N/A</c:v>
                </c:pt>
                <c:pt idx="1115">
                  <c:v>#N/A</c:v>
                </c:pt>
                <c:pt idx="1116">
                  <c:v>#N/A</c:v>
                </c:pt>
                <c:pt idx="1117">
                  <c:v>#N/A</c:v>
                </c:pt>
                <c:pt idx="1118">
                  <c:v>#N/A</c:v>
                </c:pt>
                <c:pt idx="1119">
                  <c:v>#N/A</c:v>
                </c:pt>
                <c:pt idx="1120">
                  <c:v>#N/A</c:v>
                </c:pt>
                <c:pt idx="1121">
                  <c:v>#N/A</c:v>
                </c:pt>
                <c:pt idx="1122">
                  <c:v>#N/A</c:v>
                </c:pt>
                <c:pt idx="1123">
                  <c:v>#N/A</c:v>
                </c:pt>
                <c:pt idx="1124">
                  <c:v>#N/A</c:v>
                </c:pt>
                <c:pt idx="1125">
                  <c:v>#N/A</c:v>
                </c:pt>
                <c:pt idx="1126">
                  <c:v>#N/A</c:v>
                </c:pt>
                <c:pt idx="1127">
                  <c:v>#N/A</c:v>
                </c:pt>
                <c:pt idx="1128">
                  <c:v>#N/A</c:v>
                </c:pt>
                <c:pt idx="1129">
                  <c:v>#N/A</c:v>
                </c:pt>
                <c:pt idx="1130">
                  <c:v>#N/A</c:v>
                </c:pt>
                <c:pt idx="1131">
                  <c:v>#N/A</c:v>
                </c:pt>
                <c:pt idx="1132">
                  <c:v>#N/A</c:v>
                </c:pt>
                <c:pt idx="1133">
                  <c:v>#N/A</c:v>
                </c:pt>
                <c:pt idx="1134">
                  <c:v>#N/A</c:v>
                </c:pt>
                <c:pt idx="1135">
                  <c:v>#N/A</c:v>
                </c:pt>
                <c:pt idx="1136">
                  <c:v>#N/A</c:v>
                </c:pt>
                <c:pt idx="1137">
                  <c:v>#N/A</c:v>
                </c:pt>
                <c:pt idx="1138">
                  <c:v>#N/A</c:v>
                </c:pt>
                <c:pt idx="1139">
                  <c:v>#N/A</c:v>
                </c:pt>
                <c:pt idx="1140">
                  <c:v>#N/A</c:v>
                </c:pt>
                <c:pt idx="1141">
                  <c:v>#N/A</c:v>
                </c:pt>
                <c:pt idx="1142">
                  <c:v>#N/A</c:v>
                </c:pt>
                <c:pt idx="1143">
                  <c:v>#N/A</c:v>
                </c:pt>
                <c:pt idx="1144">
                  <c:v>#N/A</c:v>
                </c:pt>
                <c:pt idx="1145">
                  <c:v>#N/A</c:v>
                </c:pt>
                <c:pt idx="1146">
                  <c:v>#N/A</c:v>
                </c:pt>
                <c:pt idx="1147">
                  <c:v>#N/A</c:v>
                </c:pt>
                <c:pt idx="1148">
                  <c:v>#N/A</c:v>
                </c:pt>
                <c:pt idx="1149">
                  <c:v>#N/A</c:v>
                </c:pt>
                <c:pt idx="1150">
                  <c:v>#N/A</c:v>
                </c:pt>
                <c:pt idx="1151">
                  <c:v>#N/A</c:v>
                </c:pt>
                <c:pt idx="1152">
                  <c:v>#N/A</c:v>
                </c:pt>
                <c:pt idx="1153">
                  <c:v>#N/A</c:v>
                </c:pt>
                <c:pt idx="1154">
                  <c:v>#N/A</c:v>
                </c:pt>
                <c:pt idx="1155">
                  <c:v>#N/A</c:v>
                </c:pt>
                <c:pt idx="1156">
                  <c:v>#N/A</c:v>
                </c:pt>
                <c:pt idx="1157">
                  <c:v>#N/A</c:v>
                </c:pt>
                <c:pt idx="1158">
                  <c:v>#N/A</c:v>
                </c:pt>
                <c:pt idx="1159">
                  <c:v>#N/A</c:v>
                </c:pt>
                <c:pt idx="1160">
                  <c:v>#N/A</c:v>
                </c:pt>
                <c:pt idx="1161">
                  <c:v>#N/A</c:v>
                </c:pt>
                <c:pt idx="1162">
                  <c:v>#N/A</c:v>
                </c:pt>
                <c:pt idx="1163">
                  <c:v>#N/A</c:v>
                </c:pt>
                <c:pt idx="1164">
                  <c:v>#N/A</c:v>
                </c:pt>
                <c:pt idx="1165">
                  <c:v>#N/A</c:v>
                </c:pt>
                <c:pt idx="1166">
                  <c:v>#N/A</c:v>
                </c:pt>
                <c:pt idx="1167">
                  <c:v>#N/A</c:v>
                </c:pt>
                <c:pt idx="1168">
                  <c:v>#N/A</c:v>
                </c:pt>
                <c:pt idx="1169">
                  <c:v>#N/A</c:v>
                </c:pt>
                <c:pt idx="1170">
                  <c:v>#N/A</c:v>
                </c:pt>
                <c:pt idx="1171">
                  <c:v>#N/A</c:v>
                </c:pt>
                <c:pt idx="1172">
                  <c:v>#N/A</c:v>
                </c:pt>
                <c:pt idx="1173">
                  <c:v>#N/A</c:v>
                </c:pt>
                <c:pt idx="1174">
                  <c:v>#N/A</c:v>
                </c:pt>
                <c:pt idx="1175">
                  <c:v>#N/A</c:v>
                </c:pt>
                <c:pt idx="1176">
                  <c:v>#N/A</c:v>
                </c:pt>
                <c:pt idx="1177">
                  <c:v>#N/A</c:v>
                </c:pt>
                <c:pt idx="1178">
                  <c:v>#N/A</c:v>
                </c:pt>
                <c:pt idx="1179">
                  <c:v>#N/A</c:v>
                </c:pt>
                <c:pt idx="1180">
                  <c:v>#N/A</c:v>
                </c:pt>
                <c:pt idx="1181">
                  <c:v>#N/A</c:v>
                </c:pt>
                <c:pt idx="1182">
                  <c:v>#N/A</c:v>
                </c:pt>
                <c:pt idx="1183">
                  <c:v>#N/A</c:v>
                </c:pt>
                <c:pt idx="1184">
                  <c:v>#N/A</c:v>
                </c:pt>
                <c:pt idx="1185">
                  <c:v>#N/A</c:v>
                </c:pt>
                <c:pt idx="1186">
                  <c:v>#N/A</c:v>
                </c:pt>
                <c:pt idx="1187">
                  <c:v>#N/A</c:v>
                </c:pt>
                <c:pt idx="1188">
                  <c:v>#N/A</c:v>
                </c:pt>
                <c:pt idx="1189">
                  <c:v>#N/A</c:v>
                </c:pt>
                <c:pt idx="1190">
                  <c:v>#N/A</c:v>
                </c:pt>
                <c:pt idx="1191">
                  <c:v>#N/A</c:v>
                </c:pt>
                <c:pt idx="1192">
                  <c:v>#N/A</c:v>
                </c:pt>
                <c:pt idx="1193">
                  <c:v>#N/A</c:v>
                </c:pt>
                <c:pt idx="1194">
                  <c:v>#N/A</c:v>
                </c:pt>
                <c:pt idx="1195">
                  <c:v>#N/A</c:v>
                </c:pt>
                <c:pt idx="1196">
                  <c:v>#N/A</c:v>
                </c:pt>
                <c:pt idx="1197">
                  <c:v>#N/A</c:v>
                </c:pt>
                <c:pt idx="1198">
                  <c:v>#N/A</c:v>
                </c:pt>
                <c:pt idx="1199">
                  <c:v>#N/A</c:v>
                </c:pt>
                <c:pt idx="1200">
                  <c:v>#N/A</c:v>
                </c:pt>
                <c:pt idx="1201">
                  <c:v>#N/A</c:v>
                </c:pt>
                <c:pt idx="1202">
                  <c:v>#N/A</c:v>
                </c:pt>
                <c:pt idx="1203">
                  <c:v>#N/A</c:v>
                </c:pt>
                <c:pt idx="1204">
                  <c:v>#N/A</c:v>
                </c:pt>
                <c:pt idx="1205">
                  <c:v>#N/A</c:v>
                </c:pt>
                <c:pt idx="1206">
                  <c:v>#N/A</c:v>
                </c:pt>
                <c:pt idx="1207">
                  <c:v>#N/A</c:v>
                </c:pt>
                <c:pt idx="1208">
                  <c:v>#N/A</c:v>
                </c:pt>
                <c:pt idx="1209">
                  <c:v>#N/A</c:v>
                </c:pt>
                <c:pt idx="1210">
                  <c:v>#N/A</c:v>
                </c:pt>
                <c:pt idx="1211">
                  <c:v>#N/A</c:v>
                </c:pt>
                <c:pt idx="1212">
                  <c:v>#N/A</c:v>
                </c:pt>
                <c:pt idx="1213">
                  <c:v>#N/A</c:v>
                </c:pt>
                <c:pt idx="1214">
                  <c:v>#N/A</c:v>
                </c:pt>
                <c:pt idx="1215">
                  <c:v>#N/A</c:v>
                </c:pt>
                <c:pt idx="1216">
                  <c:v>#N/A</c:v>
                </c:pt>
                <c:pt idx="1217">
                  <c:v>#N/A</c:v>
                </c:pt>
                <c:pt idx="1218">
                  <c:v>#N/A</c:v>
                </c:pt>
                <c:pt idx="1219">
                  <c:v>#N/A</c:v>
                </c:pt>
                <c:pt idx="1220">
                  <c:v>#N/A</c:v>
                </c:pt>
                <c:pt idx="1221">
                  <c:v>#N/A</c:v>
                </c:pt>
                <c:pt idx="1222">
                  <c:v>#N/A</c:v>
                </c:pt>
                <c:pt idx="1223">
                  <c:v>#N/A</c:v>
                </c:pt>
                <c:pt idx="1224">
                  <c:v>#N/A</c:v>
                </c:pt>
                <c:pt idx="1225">
                  <c:v>#N/A</c:v>
                </c:pt>
                <c:pt idx="1226">
                  <c:v>#N/A</c:v>
                </c:pt>
                <c:pt idx="1227">
                  <c:v>#N/A</c:v>
                </c:pt>
                <c:pt idx="1228">
                  <c:v>#N/A</c:v>
                </c:pt>
                <c:pt idx="1229">
                  <c:v>#N/A</c:v>
                </c:pt>
                <c:pt idx="1230">
                  <c:v>#N/A</c:v>
                </c:pt>
                <c:pt idx="1231">
                  <c:v>#N/A</c:v>
                </c:pt>
                <c:pt idx="1232">
                  <c:v>#N/A</c:v>
                </c:pt>
                <c:pt idx="1233">
                  <c:v>#N/A</c:v>
                </c:pt>
                <c:pt idx="1234">
                  <c:v>#N/A</c:v>
                </c:pt>
                <c:pt idx="1235">
                  <c:v>#N/A</c:v>
                </c:pt>
                <c:pt idx="1236">
                  <c:v>#N/A</c:v>
                </c:pt>
                <c:pt idx="1237">
                  <c:v>#N/A</c:v>
                </c:pt>
                <c:pt idx="1238">
                  <c:v>#N/A</c:v>
                </c:pt>
                <c:pt idx="1239">
                  <c:v>#N/A</c:v>
                </c:pt>
                <c:pt idx="1240">
                  <c:v>#N/A</c:v>
                </c:pt>
                <c:pt idx="1241">
                  <c:v>#N/A</c:v>
                </c:pt>
                <c:pt idx="1242">
                  <c:v>#N/A</c:v>
                </c:pt>
                <c:pt idx="1243">
                  <c:v>#N/A</c:v>
                </c:pt>
                <c:pt idx="1244">
                  <c:v>#N/A</c:v>
                </c:pt>
                <c:pt idx="1245">
                  <c:v>#N/A</c:v>
                </c:pt>
                <c:pt idx="1246">
                  <c:v>#N/A</c:v>
                </c:pt>
                <c:pt idx="1247">
                  <c:v>#N/A</c:v>
                </c:pt>
                <c:pt idx="1248">
                  <c:v>#N/A</c:v>
                </c:pt>
                <c:pt idx="1249">
                  <c:v>#N/A</c:v>
                </c:pt>
                <c:pt idx="1250">
                  <c:v>#N/A</c:v>
                </c:pt>
                <c:pt idx="1251">
                  <c:v>#N/A</c:v>
                </c:pt>
                <c:pt idx="1252">
                  <c:v>#N/A</c:v>
                </c:pt>
                <c:pt idx="1253">
                  <c:v>#N/A</c:v>
                </c:pt>
                <c:pt idx="1254">
                  <c:v>#N/A</c:v>
                </c:pt>
                <c:pt idx="1255">
                  <c:v>#N/A</c:v>
                </c:pt>
                <c:pt idx="1256">
                  <c:v>#N/A</c:v>
                </c:pt>
                <c:pt idx="1257">
                  <c:v>#N/A</c:v>
                </c:pt>
                <c:pt idx="1258">
                  <c:v>#N/A</c:v>
                </c:pt>
                <c:pt idx="1259">
                  <c:v>#N/A</c:v>
                </c:pt>
                <c:pt idx="1260">
                  <c:v>#N/A</c:v>
                </c:pt>
                <c:pt idx="1261">
                  <c:v>#N/A</c:v>
                </c:pt>
                <c:pt idx="1262">
                  <c:v>#N/A</c:v>
                </c:pt>
                <c:pt idx="1263">
                  <c:v>#N/A</c:v>
                </c:pt>
                <c:pt idx="1264">
                  <c:v>#N/A</c:v>
                </c:pt>
                <c:pt idx="1265">
                  <c:v>#N/A</c:v>
                </c:pt>
                <c:pt idx="1266">
                  <c:v>#N/A</c:v>
                </c:pt>
                <c:pt idx="1267">
                  <c:v>#N/A</c:v>
                </c:pt>
                <c:pt idx="1268">
                  <c:v>#N/A</c:v>
                </c:pt>
                <c:pt idx="1269">
                  <c:v>#N/A</c:v>
                </c:pt>
                <c:pt idx="1270">
                  <c:v>#N/A</c:v>
                </c:pt>
                <c:pt idx="1271">
                  <c:v>#N/A</c:v>
                </c:pt>
                <c:pt idx="1272">
                  <c:v>#N/A</c:v>
                </c:pt>
                <c:pt idx="1273">
                  <c:v>#N/A</c:v>
                </c:pt>
                <c:pt idx="1274">
                  <c:v>#N/A</c:v>
                </c:pt>
                <c:pt idx="1275">
                  <c:v>#N/A</c:v>
                </c:pt>
                <c:pt idx="1276">
                  <c:v>#N/A</c:v>
                </c:pt>
                <c:pt idx="1277">
                  <c:v>#N/A</c:v>
                </c:pt>
                <c:pt idx="1278">
                  <c:v>#N/A</c:v>
                </c:pt>
                <c:pt idx="1279">
                  <c:v>#N/A</c:v>
                </c:pt>
                <c:pt idx="1280">
                  <c:v>#N/A</c:v>
                </c:pt>
                <c:pt idx="1281">
                  <c:v>#N/A</c:v>
                </c:pt>
                <c:pt idx="1282">
                  <c:v>#N/A</c:v>
                </c:pt>
                <c:pt idx="1283">
                  <c:v>#N/A</c:v>
                </c:pt>
                <c:pt idx="1284">
                  <c:v>#N/A</c:v>
                </c:pt>
                <c:pt idx="1285">
                  <c:v>#N/A</c:v>
                </c:pt>
                <c:pt idx="1286">
                  <c:v>#N/A</c:v>
                </c:pt>
                <c:pt idx="1287">
                  <c:v>#N/A</c:v>
                </c:pt>
                <c:pt idx="1288">
                  <c:v>#N/A</c:v>
                </c:pt>
                <c:pt idx="1289">
                  <c:v>#N/A</c:v>
                </c:pt>
                <c:pt idx="1290">
                  <c:v>#N/A</c:v>
                </c:pt>
                <c:pt idx="1291">
                  <c:v>#N/A</c:v>
                </c:pt>
                <c:pt idx="1292">
                  <c:v>#N/A</c:v>
                </c:pt>
                <c:pt idx="1293">
                  <c:v>#N/A</c:v>
                </c:pt>
                <c:pt idx="1294">
                  <c:v>#N/A</c:v>
                </c:pt>
                <c:pt idx="1295">
                  <c:v>#N/A</c:v>
                </c:pt>
                <c:pt idx="1296">
                  <c:v>#N/A</c:v>
                </c:pt>
                <c:pt idx="1297">
                  <c:v>#N/A</c:v>
                </c:pt>
                <c:pt idx="1298">
                  <c:v>#N/A</c:v>
                </c:pt>
                <c:pt idx="1299">
                  <c:v>#N/A</c:v>
                </c:pt>
                <c:pt idx="1300">
                  <c:v>#N/A</c:v>
                </c:pt>
                <c:pt idx="1301">
                  <c:v>#N/A</c:v>
                </c:pt>
                <c:pt idx="1302">
                  <c:v>#N/A</c:v>
                </c:pt>
                <c:pt idx="1303">
                  <c:v>#N/A</c:v>
                </c:pt>
                <c:pt idx="1304">
                  <c:v>#N/A</c:v>
                </c:pt>
                <c:pt idx="1305">
                  <c:v>#N/A</c:v>
                </c:pt>
                <c:pt idx="1306">
                  <c:v>#N/A</c:v>
                </c:pt>
                <c:pt idx="1307">
                  <c:v>#N/A</c:v>
                </c:pt>
                <c:pt idx="1308">
                  <c:v>#N/A</c:v>
                </c:pt>
                <c:pt idx="1309">
                  <c:v>#N/A</c:v>
                </c:pt>
                <c:pt idx="1310">
                  <c:v>#N/A</c:v>
                </c:pt>
                <c:pt idx="1311">
                  <c:v>#N/A</c:v>
                </c:pt>
                <c:pt idx="1312">
                  <c:v>#N/A</c:v>
                </c:pt>
                <c:pt idx="1313">
                  <c:v>#N/A</c:v>
                </c:pt>
                <c:pt idx="1314">
                  <c:v>#N/A</c:v>
                </c:pt>
                <c:pt idx="1315">
                  <c:v>#N/A</c:v>
                </c:pt>
                <c:pt idx="1316">
                  <c:v>#N/A</c:v>
                </c:pt>
                <c:pt idx="1317">
                  <c:v>#N/A</c:v>
                </c:pt>
                <c:pt idx="1318">
                  <c:v>#N/A</c:v>
                </c:pt>
                <c:pt idx="1319">
                  <c:v>#N/A</c:v>
                </c:pt>
                <c:pt idx="1320">
                  <c:v>#N/A</c:v>
                </c:pt>
                <c:pt idx="1321">
                  <c:v>#N/A</c:v>
                </c:pt>
                <c:pt idx="1322">
                  <c:v>#N/A</c:v>
                </c:pt>
                <c:pt idx="1323">
                  <c:v>#N/A</c:v>
                </c:pt>
                <c:pt idx="1324">
                  <c:v>#N/A</c:v>
                </c:pt>
                <c:pt idx="1325">
                  <c:v>#N/A</c:v>
                </c:pt>
                <c:pt idx="1326">
                  <c:v>#N/A</c:v>
                </c:pt>
                <c:pt idx="1327">
                  <c:v>#N/A</c:v>
                </c:pt>
                <c:pt idx="1328">
                  <c:v>#N/A</c:v>
                </c:pt>
                <c:pt idx="1329">
                  <c:v>#N/A</c:v>
                </c:pt>
                <c:pt idx="1330">
                  <c:v>#N/A</c:v>
                </c:pt>
                <c:pt idx="1331">
                  <c:v>#N/A</c:v>
                </c:pt>
                <c:pt idx="1332">
                  <c:v>#N/A</c:v>
                </c:pt>
                <c:pt idx="1333">
                  <c:v>#N/A</c:v>
                </c:pt>
                <c:pt idx="1334">
                  <c:v>#N/A</c:v>
                </c:pt>
                <c:pt idx="1335">
                  <c:v>#N/A</c:v>
                </c:pt>
                <c:pt idx="1336">
                  <c:v>#N/A</c:v>
                </c:pt>
                <c:pt idx="1337">
                  <c:v>#N/A</c:v>
                </c:pt>
                <c:pt idx="1338">
                  <c:v>#N/A</c:v>
                </c:pt>
                <c:pt idx="1339">
                  <c:v>#N/A</c:v>
                </c:pt>
                <c:pt idx="1340">
                  <c:v>#N/A</c:v>
                </c:pt>
                <c:pt idx="1341">
                  <c:v>#N/A</c:v>
                </c:pt>
                <c:pt idx="1342">
                  <c:v>#N/A</c:v>
                </c:pt>
                <c:pt idx="1343">
                  <c:v>#N/A</c:v>
                </c:pt>
                <c:pt idx="1344">
                  <c:v>#N/A</c:v>
                </c:pt>
                <c:pt idx="1345">
                  <c:v>#N/A</c:v>
                </c:pt>
                <c:pt idx="1346">
                  <c:v>#N/A</c:v>
                </c:pt>
                <c:pt idx="1347">
                  <c:v>#N/A</c:v>
                </c:pt>
                <c:pt idx="1348">
                  <c:v>#N/A</c:v>
                </c:pt>
                <c:pt idx="1349">
                  <c:v>#N/A</c:v>
                </c:pt>
                <c:pt idx="1350">
                  <c:v>#N/A</c:v>
                </c:pt>
                <c:pt idx="1351">
                  <c:v>#N/A</c:v>
                </c:pt>
                <c:pt idx="1352">
                  <c:v>#N/A</c:v>
                </c:pt>
                <c:pt idx="1353">
                  <c:v>#N/A</c:v>
                </c:pt>
                <c:pt idx="1354">
                  <c:v>#N/A</c:v>
                </c:pt>
                <c:pt idx="1355">
                  <c:v>#N/A</c:v>
                </c:pt>
                <c:pt idx="1356">
                  <c:v>#N/A</c:v>
                </c:pt>
                <c:pt idx="1357">
                  <c:v>#N/A</c:v>
                </c:pt>
                <c:pt idx="1358">
                  <c:v>#N/A</c:v>
                </c:pt>
                <c:pt idx="1359">
                  <c:v>#N/A</c:v>
                </c:pt>
                <c:pt idx="1360">
                  <c:v>#N/A</c:v>
                </c:pt>
                <c:pt idx="1361">
                  <c:v>#N/A</c:v>
                </c:pt>
                <c:pt idx="1362">
                  <c:v>#N/A</c:v>
                </c:pt>
                <c:pt idx="1363">
                  <c:v>#N/A</c:v>
                </c:pt>
                <c:pt idx="1364">
                  <c:v>#N/A</c:v>
                </c:pt>
                <c:pt idx="1365">
                  <c:v>#N/A</c:v>
                </c:pt>
                <c:pt idx="1366">
                  <c:v>#N/A</c:v>
                </c:pt>
                <c:pt idx="1367">
                  <c:v>#N/A</c:v>
                </c:pt>
                <c:pt idx="1368">
                  <c:v>#N/A</c:v>
                </c:pt>
                <c:pt idx="1369">
                  <c:v>#N/A</c:v>
                </c:pt>
                <c:pt idx="1370">
                  <c:v>#N/A</c:v>
                </c:pt>
                <c:pt idx="1371">
                  <c:v>#N/A</c:v>
                </c:pt>
                <c:pt idx="1372">
                  <c:v>#N/A</c:v>
                </c:pt>
                <c:pt idx="1373">
                  <c:v>#N/A</c:v>
                </c:pt>
                <c:pt idx="1374">
                  <c:v>#N/A</c:v>
                </c:pt>
                <c:pt idx="1375">
                  <c:v>#N/A</c:v>
                </c:pt>
                <c:pt idx="1376">
                  <c:v>#N/A</c:v>
                </c:pt>
                <c:pt idx="1377">
                  <c:v>#N/A</c:v>
                </c:pt>
                <c:pt idx="1378">
                  <c:v>#N/A</c:v>
                </c:pt>
                <c:pt idx="1379">
                  <c:v>#N/A</c:v>
                </c:pt>
                <c:pt idx="1380">
                  <c:v>#N/A</c:v>
                </c:pt>
                <c:pt idx="1381">
                  <c:v>#N/A</c:v>
                </c:pt>
                <c:pt idx="1382">
                  <c:v>#N/A</c:v>
                </c:pt>
                <c:pt idx="1383">
                  <c:v>#N/A</c:v>
                </c:pt>
                <c:pt idx="1384">
                  <c:v>#N/A</c:v>
                </c:pt>
                <c:pt idx="1385">
                  <c:v>#N/A</c:v>
                </c:pt>
                <c:pt idx="1386">
                  <c:v>#N/A</c:v>
                </c:pt>
                <c:pt idx="1387">
                  <c:v>#N/A</c:v>
                </c:pt>
                <c:pt idx="1388">
                  <c:v>#N/A</c:v>
                </c:pt>
                <c:pt idx="1389">
                  <c:v>#N/A</c:v>
                </c:pt>
                <c:pt idx="1390">
                  <c:v>#N/A</c:v>
                </c:pt>
                <c:pt idx="1391">
                  <c:v>#N/A</c:v>
                </c:pt>
                <c:pt idx="1392">
                  <c:v>#N/A</c:v>
                </c:pt>
                <c:pt idx="1393">
                  <c:v>#N/A</c:v>
                </c:pt>
                <c:pt idx="1394">
                  <c:v>#N/A</c:v>
                </c:pt>
                <c:pt idx="1395">
                  <c:v>#N/A</c:v>
                </c:pt>
                <c:pt idx="1396">
                  <c:v>#N/A</c:v>
                </c:pt>
                <c:pt idx="1397">
                  <c:v>#N/A</c:v>
                </c:pt>
                <c:pt idx="1398">
                  <c:v>#N/A</c:v>
                </c:pt>
                <c:pt idx="1399">
                  <c:v>#N/A</c:v>
                </c:pt>
                <c:pt idx="1400">
                  <c:v>#N/A</c:v>
                </c:pt>
                <c:pt idx="1401">
                  <c:v>#N/A</c:v>
                </c:pt>
                <c:pt idx="1402">
                  <c:v>#N/A</c:v>
                </c:pt>
                <c:pt idx="1403">
                  <c:v>#N/A</c:v>
                </c:pt>
                <c:pt idx="1404">
                  <c:v>#N/A</c:v>
                </c:pt>
                <c:pt idx="1405">
                  <c:v>#N/A</c:v>
                </c:pt>
                <c:pt idx="1406">
                  <c:v>#N/A</c:v>
                </c:pt>
                <c:pt idx="1407">
                  <c:v>#N/A</c:v>
                </c:pt>
                <c:pt idx="1408">
                  <c:v>#N/A</c:v>
                </c:pt>
                <c:pt idx="1409">
                  <c:v>#N/A</c:v>
                </c:pt>
                <c:pt idx="1410">
                  <c:v>#N/A</c:v>
                </c:pt>
                <c:pt idx="1411">
                  <c:v>#N/A</c:v>
                </c:pt>
                <c:pt idx="1412">
                  <c:v>#N/A</c:v>
                </c:pt>
                <c:pt idx="1413">
                  <c:v>#N/A</c:v>
                </c:pt>
                <c:pt idx="1414">
                  <c:v>#N/A</c:v>
                </c:pt>
                <c:pt idx="1415">
                  <c:v>#N/A</c:v>
                </c:pt>
                <c:pt idx="1416">
                  <c:v>#N/A</c:v>
                </c:pt>
                <c:pt idx="1417">
                  <c:v>#N/A</c:v>
                </c:pt>
                <c:pt idx="1418">
                  <c:v>#N/A</c:v>
                </c:pt>
                <c:pt idx="1419">
                  <c:v>#N/A</c:v>
                </c:pt>
                <c:pt idx="1420">
                  <c:v>#N/A</c:v>
                </c:pt>
                <c:pt idx="1421">
                  <c:v>#N/A</c:v>
                </c:pt>
                <c:pt idx="1422">
                  <c:v>#N/A</c:v>
                </c:pt>
                <c:pt idx="1423">
                  <c:v>#N/A</c:v>
                </c:pt>
                <c:pt idx="1424">
                  <c:v>#N/A</c:v>
                </c:pt>
                <c:pt idx="1425">
                  <c:v>#N/A</c:v>
                </c:pt>
                <c:pt idx="1426">
                  <c:v>#N/A</c:v>
                </c:pt>
                <c:pt idx="1427">
                  <c:v>#N/A</c:v>
                </c:pt>
                <c:pt idx="1428">
                  <c:v>#N/A</c:v>
                </c:pt>
                <c:pt idx="1429">
                  <c:v>#N/A</c:v>
                </c:pt>
                <c:pt idx="1430">
                  <c:v>#N/A</c:v>
                </c:pt>
                <c:pt idx="1431">
                  <c:v>#N/A</c:v>
                </c:pt>
                <c:pt idx="1432">
                  <c:v>#N/A</c:v>
                </c:pt>
                <c:pt idx="1433">
                  <c:v>#N/A</c:v>
                </c:pt>
                <c:pt idx="1434">
                  <c:v>#N/A</c:v>
                </c:pt>
                <c:pt idx="1435">
                  <c:v>#N/A</c:v>
                </c:pt>
                <c:pt idx="1436">
                  <c:v>#N/A</c:v>
                </c:pt>
                <c:pt idx="1437">
                  <c:v>#N/A</c:v>
                </c:pt>
                <c:pt idx="1438">
                  <c:v>#N/A</c:v>
                </c:pt>
                <c:pt idx="1439">
                  <c:v>#N/A</c:v>
                </c:pt>
                <c:pt idx="1440">
                  <c:v>#N/A</c:v>
                </c:pt>
                <c:pt idx="1441">
                  <c:v>#N/A</c:v>
                </c:pt>
                <c:pt idx="1442">
                  <c:v>#N/A</c:v>
                </c:pt>
                <c:pt idx="1443">
                  <c:v>#N/A</c:v>
                </c:pt>
                <c:pt idx="1444">
                  <c:v>#N/A</c:v>
                </c:pt>
                <c:pt idx="1445">
                  <c:v>#N/A</c:v>
                </c:pt>
                <c:pt idx="1446">
                  <c:v>#N/A</c:v>
                </c:pt>
                <c:pt idx="1447">
                  <c:v>#N/A</c:v>
                </c:pt>
                <c:pt idx="1448">
                  <c:v>#N/A</c:v>
                </c:pt>
                <c:pt idx="1449">
                  <c:v>#N/A</c:v>
                </c:pt>
                <c:pt idx="1450">
                  <c:v>#N/A</c:v>
                </c:pt>
                <c:pt idx="1451">
                  <c:v>#N/A</c:v>
                </c:pt>
                <c:pt idx="1452">
                  <c:v>#N/A</c:v>
                </c:pt>
                <c:pt idx="1453">
                  <c:v>#N/A</c:v>
                </c:pt>
                <c:pt idx="1454">
                  <c:v>#N/A</c:v>
                </c:pt>
                <c:pt idx="1455">
                  <c:v>#N/A</c:v>
                </c:pt>
                <c:pt idx="1456">
                  <c:v>#N/A</c:v>
                </c:pt>
                <c:pt idx="1457">
                  <c:v>#N/A</c:v>
                </c:pt>
                <c:pt idx="1458">
                  <c:v>#N/A</c:v>
                </c:pt>
                <c:pt idx="1459">
                  <c:v>#N/A</c:v>
                </c:pt>
                <c:pt idx="1460">
                  <c:v>#N/A</c:v>
                </c:pt>
                <c:pt idx="1461">
                  <c:v>#N/A</c:v>
                </c:pt>
                <c:pt idx="1462">
                  <c:v>#N/A</c:v>
                </c:pt>
                <c:pt idx="1463">
                  <c:v>#N/A</c:v>
                </c:pt>
                <c:pt idx="1464">
                  <c:v>#N/A</c:v>
                </c:pt>
                <c:pt idx="1465">
                  <c:v>#N/A</c:v>
                </c:pt>
                <c:pt idx="1466">
                  <c:v>#N/A</c:v>
                </c:pt>
                <c:pt idx="1467">
                  <c:v>#N/A</c:v>
                </c:pt>
                <c:pt idx="1468">
                  <c:v>#N/A</c:v>
                </c:pt>
                <c:pt idx="1469">
                  <c:v>#N/A</c:v>
                </c:pt>
                <c:pt idx="1470">
                  <c:v>#N/A</c:v>
                </c:pt>
                <c:pt idx="1471">
                  <c:v>#N/A</c:v>
                </c:pt>
                <c:pt idx="1472">
                  <c:v>#N/A</c:v>
                </c:pt>
                <c:pt idx="1473">
                  <c:v>#N/A</c:v>
                </c:pt>
                <c:pt idx="1474">
                  <c:v>#N/A</c:v>
                </c:pt>
                <c:pt idx="1475">
                  <c:v>#N/A</c:v>
                </c:pt>
                <c:pt idx="1476">
                  <c:v>#N/A</c:v>
                </c:pt>
                <c:pt idx="1477">
                  <c:v>#N/A</c:v>
                </c:pt>
                <c:pt idx="1478">
                  <c:v>#N/A</c:v>
                </c:pt>
                <c:pt idx="1479">
                  <c:v>#N/A</c:v>
                </c:pt>
                <c:pt idx="1480">
                  <c:v>#N/A</c:v>
                </c:pt>
                <c:pt idx="1481">
                  <c:v>#N/A</c:v>
                </c:pt>
                <c:pt idx="1482">
                  <c:v>#N/A</c:v>
                </c:pt>
                <c:pt idx="1483">
                  <c:v>#N/A</c:v>
                </c:pt>
                <c:pt idx="1484">
                  <c:v>#N/A</c:v>
                </c:pt>
                <c:pt idx="1485">
                  <c:v>#N/A</c:v>
                </c:pt>
                <c:pt idx="1486">
                  <c:v>#N/A</c:v>
                </c:pt>
                <c:pt idx="1487">
                  <c:v>#N/A</c:v>
                </c:pt>
                <c:pt idx="1488">
                  <c:v>#N/A</c:v>
                </c:pt>
                <c:pt idx="1489">
                  <c:v>#N/A</c:v>
                </c:pt>
                <c:pt idx="1490">
                  <c:v>#N/A</c:v>
                </c:pt>
                <c:pt idx="1491">
                  <c:v>#N/A</c:v>
                </c:pt>
                <c:pt idx="1492">
                  <c:v>#N/A</c:v>
                </c:pt>
                <c:pt idx="1493">
                  <c:v>#N/A</c:v>
                </c:pt>
                <c:pt idx="1494">
                  <c:v>#N/A</c:v>
                </c:pt>
                <c:pt idx="1495">
                  <c:v>#N/A</c:v>
                </c:pt>
                <c:pt idx="1496">
                  <c:v>#N/A</c:v>
                </c:pt>
                <c:pt idx="1497">
                  <c:v>#N/A</c:v>
                </c:pt>
                <c:pt idx="1498">
                  <c:v>#N/A</c:v>
                </c:pt>
                <c:pt idx="1499">
                  <c:v>#N/A</c:v>
                </c:pt>
                <c:pt idx="1500">
                  <c:v>#N/A</c:v>
                </c:pt>
                <c:pt idx="1501">
                  <c:v>#N/A</c:v>
                </c:pt>
                <c:pt idx="1502">
                  <c:v>#N/A</c:v>
                </c:pt>
                <c:pt idx="1503">
                  <c:v>#N/A</c:v>
                </c:pt>
                <c:pt idx="1504">
                  <c:v>#N/A</c:v>
                </c:pt>
                <c:pt idx="1505">
                  <c:v>#N/A</c:v>
                </c:pt>
                <c:pt idx="1506">
                  <c:v>#N/A</c:v>
                </c:pt>
                <c:pt idx="1507">
                  <c:v>#N/A</c:v>
                </c:pt>
                <c:pt idx="1508">
                  <c:v>#N/A</c:v>
                </c:pt>
                <c:pt idx="1509">
                  <c:v>#N/A</c:v>
                </c:pt>
                <c:pt idx="1510">
                  <c:v>#N/A</c:v>
                </c:pt>
                <c:pt idx="1511">
                  <c:v>#N/A</c:v>
                </c:pt>
                <c:pt idx="1512">
                  <c:v>#N/A</c:v>
                </c:pt>
                <c:pt idx="1513">
                  <c:v>#N/A</c:v>
                </c:pt>
                <c:pt idx="1514">
                  <c:v>#N/A</c:v>
                </c:pt>
                <c:pt idx="1515">
                  <c:v>#N/A</c:v>
                </c:pt>
                <c:pt idx="1516">
                  <c:v>#N/A</c:v>
                </c:pt>
                <c:pt idx="1517">
                  <c:v>#N/A</c:v>
                </c:pt>
                <c:pt idx="1518">
                  <c:v>#N/A</c:v>
                </c:pt>
                <c:pt idx="1519">
                  <c:v>#N/A</c:v>
                </c:pt>
                <c:pt idx="1520">
                  <c:v>#N/A</c:v>
                </c:pt>
                <c:pt idx="1521">
                  <c:v>#N/A</c:v>
                </c:pt>
                <c:pt idx="1522">
                  <c:v>#N/A</c:v>
                </c:pt>
                <c:pt idx="1523">
                  <c:v>#N/A</c:v>
                </c:pt>
                <c:pt idx="1524">
                  <c:v>#N/A</c:v>
                </c:pt>
                <c:pt idx="1525">
                  <c:v>#N/A</c:v>
                </c:pt>
                <c:pt idx="1526">
                  <c:v>#N/A</c:v>
                </c:pt>
                <c:pt idx="1527">
                  <c:v>#N/A</c:v>
                </c:pt>
                <c:pt idx="1528">
                  <c:v>#N/A</c:v>
                </c:pt>
                <c:pt idx="1529">
                  <c:v>#N/A</c:v>
                </c:pt>
                <c:pt idx="1530">
                  <c:v>#N/A</c:v>
                </c:pt>
                <c:pt idx="1531">
                  <c:v>#N/A</c:v>
                </c:pt>
                <c:pt idx="1532">
                  <c:v>#N/A</c:v>
                </c:pt>
                <c:pt idx="1533">
                  <c:v>#N/A</c:v>
                </c:pt>
              </c:numCache>
            </c:numRef>
          </c:yVal>
          <c:smooth val="0"/>
          <c:extLst>
            <c:ext xmlns:c16="http://schemas.microsoft.com/office/drawing/2014/chart" uri="{C3380CC4-5D6E-409C-BE32-E72D297353CC}">
              <c16:uniqueId val="{00000263-E2FB-4AE2-8A53-4A9F58235BFE}"/>
            </c:ext>
          </c:extLst>
        </c:ser>
        <c:dLbls>
          <c:showLegendKey val="0"/>
          <c:showVal val="0"/>
          <c:showCatName val="0"/>
          <c:showSerName val="0"/>
          <c:showPercent val="0"/>
          <c:showBubbleSize val="0"/>
        </c:dLbls>
        <c:axId val="166411584"/>
        <c:axId val="536903680"/>
      </c:scatterChart>
      <c:valAx>
        <c:axId val="166411584"/>
        <c:scaling>
          <c:orientation val="minMax"/>
          <c:max val="70"/>
        </c:scaling>
        <c:delete val="0"/>
        <c:axPos val="b"/>
        <c:title>
          <c:tx>
            <c:rich>
              <a:bodyPr/>
              <a:lstStyle/>
              <a:p>
                <a:pPr>
                  <a:defRPr sz="1000" b="1" i="0" u="none" strike="noStrike" baseline="0">
                    <a:solidFill>
                      <a:srgbClr val="000000"/>
                    </a:solidFill>
                    <a:latin typeface="Arial"/>
                    <a:ea typeface="Arial"/>
                    <a:cs typeface="Arial"/>
                  </a:defRPr>
                </a:pPr>
                <a:r>
                  <a:rPr lang="en-GB"/>
                  <a:t>Index of Multiple Deprivation (IMD) Score 2015</a:t>
                </a:r>
              </a:p>
            </c:rich>
          </c:tx>
          <c:overlay val="0"/>
        </c:title>
        <c:numFmt formatCode="0.00" sourceLinked="0"/>
        <c:majorTickMark val="out"/>
        <c:minorTickMark val="none"/>
        <c:tickLblPos val="nextTo"/>
        <c:txPr>
          <a:bodyPr rot="0" vert="horz"/>
          <a:lstStyle/>
          <a:p>
            <a:pPr>
              <a:defRPr sz="1000" b="0" i="0" u="none" strike="noStrike" baseline="0">
                <a:solidFill>
                  <a:srgbClr val="000000"/>
                </a:solidFill>
                <a:latin typeface="Arial"/>
                <a:ea typeface="Arial"/>
                <a:cs typeface="Arial"/>
              </a:defRPr>
            </a:pPr>
            <a:endParaRPr lang="en-US"/>
          </a:p>
        </c:txPr>
        <c:crossAx val="536903680"/>
        <c:crosses val="autoZero"/>
        <c:crossBetween val="midCat"/>
      </c:valAx>
      <c:valAx>
        <c:axId val="536903680"/>
        <c:scaling>
          <c:orientation val="minMax"/>
          <c:max val="100"/>
        </c:scaling>
        <c:delete val="0"/>
        <c:axPos val="l"/>
        <c:title>
          <c:tx>
            <c:rich>
              <a:bodyPr/>
              <a:lstStyle/>
              <a:p>
                <a:pPr>
                  <a:defRPr sz="1200" b="1" i="0" u="none" strike="noStrike" baseline="0">
                    <a:solidFill>
                      <a:srgbClr val="000000"/>
                    </a:solidFill>
                    <a:latin typeface="Arial"/>
                    <a:ea typeface="Arial"/>
                    <a:cs typeface="Arial"/>
                  </a:defRPr>
                </a:pPr>
                <a:r>
                  <a:rPr lang="en-GB"/>
                  <a:t>Percentage uptake (%)</a:t>
                </a:r>
              </a:p>
            </c:rich>
          </c:tx>
          <c:overlay val="0"/>
        </c:title>
        <c:numFmt formatCode="0" sourceLinked="0"/>
        <c:majorTickMark val="out"/>
        <c:minorTickMark val="none"/>
        <c:tickLblPos val="nextTo"/>
        <c:txPr>
          <a:bodyPr rot="0" vert="horz"/>
          <a:lstStyle/>
          <a:p>
            <a:pPr>
              <a:defRPr sz="1000" b="0" i="0" u="none" strike="noStrike" baseline="0">
                <a:solidFill>
                  <a:srgbClr val="000000"/>
                </a:solidFill>
                <a:latin typeface="Arial"/>
                <a:ea typeface="Arial"/>
                <a:cs typeface="Arial"/>
              </a:defRPr>
            </a:pPr>
            <a:endParaRPr lang="en-US"/>
          </a:p>
        </c:txPr>
        <c:crossAx val="166411584"/>
        <c:crosses val="autoZero"/>
        <c:crossBetween val="midCat"/>
      </c:valAx>
      <c:spPr>
        <a:solidFill>
          <a:srgbClr val="FFFFFF"/>
        </a:solidFill>
        <a:ln w="12700">
          <a:solidFill>
            <a:srgbClr val="808080"/>
          </a:solidFill>
          <a:prstDash val="solid"/>
        </a:ln>
      </c:spPr>
    </c:plotArea>
    <c:legend>
      <c:legendPos val="r"/>
      <c:layout>
        <c:manualLayout>
          <c:xMode val="edge"/>
          <c:yMode val="edge"/>
          <c:x val="0.76413986648897758"/>
          <c:y val="0.15353708941722088"/>
          <c:w val="0.23586013351102242"/>
          <c:h val="0.35707160957211953"/>
        </c:manualLayout>
      </c:layout>
      <c:overlay val="0"/>
    </c:legend>
    <c:plotVisOnly val="0"/>
    <c:dispBlanksAs val="gap"/>
    <c:showDLblsOverMax val="0"/>
  </c:chart>
  <c:spPr>
    <a:ln w="38100">
      <a:solidFill>
        <a:schemeClr val="accent1"/>
      </a:solidFill>
    </a:ln>
  </c:spPr>
  <c:txPr>
    <a:bodyPr/>
    <a:lstStyle/>
    <a:p>
      <a:pPr>
        <a:defRPr sz="1000" b="0" i="0" u="none" strike="noStrike" baseline="0">
          <a:solidFill>
            <a:srgbClr val="000000"/>
          </a:solidFill>
          <a:latin typeface="Arial"/>
          <a:ea typeface="Arial"/>
          <a:cs typeface="Arial"/>
        </a:defRPr>
      </a:pPr>
      <a:endParaRPr lang="en-US"/>
    </a:p>
  </c:txPr>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0.71373</cdr:x>
      <cdr:y>0.92327</cdr:y>
    </cdr:from>
    <cdr:to>
      <cdr:x>0.83178</cdr:x>
      <cdr:y>0.98252</cdr:y>
    </cdr:to>
    <cdr:sp macro="" textlink="">
      <cdr:nvSpPr>
        <cdr:cNvPr id="3" name="TextBox 2"/>
        <cdr:cNvSpPr txBox="1"/>
      </cdr:nvSpPr>
      <cdr:spPr>
        <a:xfrm xmlns:a="http://schemas.openxmlformats.org/drawingml/2006/main">
          <a:off x="6546760" y="4528974"/>
          <a:ext cx="1082765" cy="290675"/>
        </a:xfrm>
        <a:prstGeom xmlns:a="http://schemas.openxmlformats.org/drawingml/2006/main" prst="rect">
          <a:avLst/>
        </a:prstGeom>
        <a:solidFill xmlns:a="http://schemas.openxmlformats.org/drawingml/2006/main">
          <a:schemeClr val="tx2">
            <a:lumMod val="20000"/>
            <a:lumOff val="80000"/>
          </a:schemeClr>
        </a:solidFill>
      </cdr:spPr>
      <cdr:txBody>
        <a:bodyPr xmlns:a="http://schemas.openxmlformats.org/drawingml/2006/main" vertOverflow="clip" wrap="square" rtlCol="0"/>
        <a:lstStyle xmlns:a="http://schemas.openxmlformats.org/drawingml/2006/main"/>
        <a:p xmlns:a="http://schemas.openxmlformats.org/drawingml/2006/main">
          <a:r>
            <a:rPr lang="en-GB" sz="1100" b="1"/>
            <a:t>Most Deprived</a:t>
          </a:r>
        </a:p>
      </cdr:txBody>
    </cdr:sp>
  </cdr:relSizeAnchor>
  <cdr:relSizeAnchor xmlns:cdr="http://schemas.openxmlformats.org/drawingml/2006/chartDrawing">
    <cdr:from>
      <cdr:x>0.0304</cdr:x>
      <cdr:y>0.92909</cdr:y>
    </cdr:from>
    <cdr:to>
      <cdr:x>0.14642</cdr:x>
      <cdr:y>0.98447</cdr:y>
    </cdr:to>
    <cdr:sp macro="" textlink="">
      <cdr:nvSpPr>
        <cdr:cNvPr id="4" name="TextBox 1"/>
        <cdr:cNvSpPr txBox="1"/>
      </cdr:nvSpPr>
      <cdr:spPr>
        <a:xfrm xmlns:a="http://schemas.openxmlformats.org/drawingml/2006/main">
          <a:off x="278803" y="4557550"/>
          <a:ext cx="1064221" cy="271625"/>
        </a:xfrm>
        <a:prstGeom xmlns:a="http://schemas.openxmlformats.org/drawingml/2006/main" prst="rect">
          <a:avLst/>
        </a:prstGeom>
        <a:solidFill xmlns:a="http://schemas.openxmlformats.org/drawingml/2006/main">
          <a:schemeClr val="tx2">
            <a:lumMod val="20000"/>
            <a:lumOff val="80000"/>
          </a:schemeClr>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100" b="1"/>
            <a:t>Least Deprived</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F4F44C-5837-45AB-B296-AD43B605F607}" type="datetimeFigureOut">
              <a:rPr lang="en-GB" smtClean="0"/>
              <a:t>24/09/2020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5DA680-99AE-4CE3-AE06-1CF9D47A24EA}" type="slidenum">
              <a:rPr lang="en-GB" smtClean="0"/>
              <a:t>‹#›</a:t>
            </a:fld>
            <a:endParaRPr lang="en-GB"/>
          </a:p>
        </p:txBody>
      </p:sp>
    </p:spTree>
    <p:extLst>
      <p:ext uri="{BB962C8B-B14F-4D97-AF65-F5344CB8AC3E}">
        <p14:creationId xmlns:p14="http://schemas.microsoft.com/office/powerpoint/2010/main" val="2025643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15DA680-99AE-4CE3-AE06-1CF9D47A24EA}" type="slidenum">
              <a:rPr lang="en-GB" smtClean="0"/>
              <a:t>10</a:t>
            </a:fld>
            <a:endParaRPr lang="en-GB"/>
          </a:p>
        </p:txBody>
      </p:sp>
    </p:spTree>
    <p:extLst>
      <p:ext uri="{BB962C8B-B14F-4D97-AF65-F5344CB8AC3E}">
        <p14:creationId xmlns:p14="http://schemas.microsoft.com/office/powerpoint/2010/main" val="3383557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Tree>
    <p:extLst>
      <p:ext uri="{BB962C8B-B14F-4D97-AF65-F5344CB8AC3E}">
        <p14:creationId xmlns:p14="http://schemas.microsoft.com/office/powerpoint/2010/main" val="2134043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Tree>
    <p:extLst>
      <p:ext uri="{BB962C8B-B14F-4D97-AF65-F5344CB8AC3E}">
        <p14:creationId xmlns:p14="http://schemas.microsoft.com/office/powerpoint/2010/main" val="2280942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030DA-D296-4DC0-A3D5-24789BCD43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74E2F48-F45F-455C-865A-D1B9135BE0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14B8716-CB9A-4B21-8C79-B5E82FD830EA}"/>
              </a:ext>
            </a:extLst>
          </p:cNvPr>
          <p:cNvSpPr>
            <a:spLocks noGrp="1"/>
          </p:cNvSpPr>
          <p:nvPr>
            <p:ph type="dt" sz="half" idx="10"/>
          </p:nvPr>
        </p:nvSpPr>
        <p:spPr/>
        <p:txBody>
          <a:bodyPr/>
          <a:lstStyle/>
          <a:p>
            <a:fld id="{0BCCC68E-165E-45A4-A4B0-4F32A2113D09}" type="datetimeFigureOut">
              <a:rPr lang="en-GB" smtClean="0"/>
              <a:t>24/09/2020</a:t>
            </a:fld>
            <a:endParaRPr lang="en-GB"/>
          </a:p>
        </p:txBody>
      </p:sp>
      <p:sp>
        <p:nvSpPr>
          <p:cNvPr id="5" name="Footer Placeholder 4">
            <a:extLst>
              <a:ext uri="{FF2B5EF4-FFF2-40B4-BE49-F238E27FC236}">
                <a16:creationId xmlns:a16="http://schemas.microsoft.com/office/drawing/2014/main" id="{DDD811D1-48F0-4C10-BBA8-922199C874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BD4D59-A9D7-479D-8C8C-76258217DFB6}"/>
              </a:ext>
            </a:extLst>
          </p:cNvPr>
          <p:cNvSpPr>
            <a:spLocks noGrp="1"/>
          </p:cNvSpPr>
          <p:nvPr>
            <p:ph type="sldNum" sz="quarter" idx="12"/>
          </p:nvPr>
        </p:nvSpPr>
        <p:spPr/>
        <p:txBody>
          <a:bodyPr/>
          <a:lstStyle/>
          <a:p>
            <a:fld id="{4BBBCC88-CAB7-4303-BEC5-97C9074761B5}" type="slidenum">
              <a:rPr lang="en-GB" smtClean="0"/>
              <a:t>‹#›</a:t>
            </a:fld>
            <a:endParaRPr lang="en-GB"/>
          </a:p>
        </p:txBody>
      </p:sp>
    </p:spTree>
    <p:extLst>
      <p:ext uri="{BB962C8B-B14F-4D97-AF65-F5344CB8AC3E}">
        <p14:creationId xmlns:p14="http://schemas.microsoft.com/office/powerpoint/2010/main" val="1245700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F9892-68DC-40C1-BFAD-58474BF58FD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B181941-AC7F-4DB6-A383-FE9D0EF600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416C93-C20F-4351-B7B6-809979A7CE39}"/>
              </a:ext>
            </a:extLst>
          </p:cNvPr>
          <p:cNvSpPr>
            <a:spLocks noGrp="1"/>
          </p:cNvSpPr>
          <p:nvPr>
            <p:ph type="dt" sz="half" idx="10"/>
          </p:nvPr>
        </p:nvSpPr>
        <p:spPr/>
        <p:txBody>
          <a:bodyPr/>
          <a:lstStyle/>
          <a:p>
            <a:fld id="{0BCCC68E-165E-45A4-A4B0-4F32A2113D09}" type="datetimeFigureOut">
              <a:rPr lang="en-GB" smtClean="0"/>
              <a:t>24/09/2020</a:t>
            </a:fld>
            <a:endParaRPr lang="en-GB"/>
          </a:p>
        </p:txBody>
      </p:sp>
      <p:sp>
        <p:nvSpPr>
          <p:cNvPr id="5" name="Footer Placeholder 4">
            <a:extLst>
              <a:ext uri="{FF2B5EF4-FFF2-40B4-BE49-F238E27FC236}">
                <a16:creationId xmlns:a16="http://schemas.microsoft.com/office/drawing/2014/main" id="{F4960756-B8B0-4636-B212-732F74463C8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0466A91-A7D3-4FF2-8738-A83D792DD75A}"/>
              </a:ext>
            </a:extLst>
          </p:cNvPr>
          <p:cNvSpPr>
            <a:spLocks noGrp="1"/>
          </p:cNvSpPr>
          <p:nvPr>
            <p:ph type="sldNum" sz="quarter" idx="12"/>
          </p:nvPr>
        </p:nvSpPr>
        <p:spPr/>
        <p:txBody>
          <a:bodyPr/>
          <a:lstStyle/>
          <a:p>
            <a:fld id="{4BBBCC88-CAB7-4303-BEC5-97C9074761B5}" type="slidenum">
              <a:rPr lang="en-GB" smtClean="0"/>
              <a:t>‹#›</a:t>
            </a:fld>
            <a:endParaRPr lang="en-GB"/>
          </a:p>
        </p:txBody>
      </p:sp>
    </p:spTree>
    <p:extLst>
      <p:ext uri="{BB962C8B-B14F-4D97-AF65-F5344CB8AC3E}">
        <p14:creationId xmlns:p14="http://schemas.microsoft.com/office/powerpoint/2010/main" val="1111307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E1013B-95E3-4988-92C5-039AB00A062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0A8B4FB-B22E-4464-BB20-F5BD4DE5D8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9F2DD3-FEBA-4D2C-BC8D-2E34CBFC78BB}"/>
              </a:ext>
            </a:extLst>
          </p:cNvPr>
          <p:cNvSpPr>
            <a:spLocks noGrp="1"/>
          </p:cNvSpPr>
          <p:nvPr>
            <p:ph type="dt" sz="half" idx="10"/>
          </p:nvPr>
        </p:nvSpPr>
        <p:spPr/>
        <p:txBody>
          <a:bodyPr/>
          <a:lstStyle/>
          <a:p>
            <a:fld id="{0BCCC68E-165E-45A4-A4B0-4F32A2113D09}" type="datetimeFigureOut">
              <a:rPr lang="en-GB" smtClean="0"/>
              <a:t>24/09/2020</a:t>
            </a:fld>
            <a:endParaRPr lang="en-GB"/>
          </a:p>
        </p:txBody>
      </p:sp>
      <p:sp>
        <p:nvSpPr>
          <p:cNvPr id="5" name="Footer Placeholder 4">
            <a:extLst>
              <a:ext uri="{FF2B5EF4-FFF2-40B4-BE49-F238E27FC236}">
                <a16:creationId xmlns:a16="http://schemas.microsoft.com/office/drawing/2014/main" id="{203E187A-0CD0-4838-8F00-A3CDD1789C8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0AC2C8-B9EF-4CC9-AC09-1A054CBA2B2C}"/>
              </a:ext>
            </a:extLst>
          </p:cNvPr>
          <p:cNvSpPr>
            <a:spLocks noGrp="1"/>
          </p:cNvSpPr>
          <p:nvPr>
            <p:ph type="sldNum" sz="quarter" idx="12"/>
          </p:nvPr>
        </p:nvSpPr>
        <p:spPr/>
        <p:txBody>
          <a:bodyPr/>
          <a:lstStyle/>
          <a:p>
            <a:fld id="{4BBBCC88-CAB7-4303-BEC5-97C9074761B5}" type="slidenum">
              <a:rPr lang="en-GB" smtClean="0"/>
              <a:t>‹#›</a:t>
            </a:fld>
            <a:endParaRPr lang="en-GB"/>
          </a:p>
        </p:txBody>
      </p:sp>
    </p:spTree>
    <p:extLst>
      <p:ext uri="{BB962C8B-B14F-4D97-AF65-F5344CB8AC3E}">
        <p14:creationId xmlns:p14="http://schemas.microsoft.com/office/powerpoint/2010/main" val="1074090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White Title Slide">
    <p:spTree>
      <p:nvGrpSpPr>
        <p:cNvPr id="1" name=""/>
        <p:cNvGrpSpPr/>
        <p:nvPr/>
      </p:nvGrpSpPr>
      <p:grpSpPr>
        <a:xfrm>
          <a:off x="0" y="0"/>
          <a:ext cx="0" cy="0"/>
          <a:chOff x="0" y="0"/>
          <a:chExt cx="0" cy="0"/>
        </a:xfrm>
      </p:grpSpPr>
      <p:pic>
        <p:nvPicPr>
          <p:cNvPr id="7" name="Picture 6" descr="wide_home_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p:cNvSpPr>
            <a:spLocks noGrp="1"/>
          </p:cNvSpPr>
          <p:nvPr>
            <p:ph type="ctrTitle" hasCustomPrompt="1"/>
          </p:nvPr>
        </p:nvSpPr>
        <p:spPr>
          <a:xfrm>
            <a:off x="294653" y="1966808"/>
            <a:ext cx="8431657" cy="1071260"/>
          </a:xfrm>
        </p:spPr>
        <p:txBody>
          <a:bodyPr wrap="square" lIns="0" tIns="0" rIns="0" bIns="514800" anchor="t" anchorCtr="0">
            <a:spAutoFit/>
          </a:bodyPr>
          <a:lstStyle>
            <a:lvl1pPr marL="0" algn="l">
              <a:lnSpc>
                <a:spcPts val="5760"/>
              </a:lnSpc>
              <a:spcBef>
                <a:spcPts val="1333"/>
              </a:spcBef>
              <a:spcAft>
                <a:spcPts val="0"/>
              </a:spcAft>
              <a:defRPr sz="4267" b="0" spc="0" baseline="0">
                <a:latin typeface="Calibri"/>
                <a:cs typeface="Calibri"/>
              </a:defRPr>
            </a:lvl1pPr>
          </a:lstStyle>
          <a:p>
            <a:pPr>
              <a:lnSpc>
                <a:spcPts val="4320"/>
              </a:lnSpc>
              <a:spcBef>
                <a:spcPts val="1000"/>
              </a:spcBef>
            </a:pPr>
            <a:r>
              <a:rPr lang="en-US"/>
              <a:t>Add presentation title here</a:t>
            </a:r>
          </a:p>
        </p:txBody>
      </p:sp>
      <p:sp>
        <p:nvSpPr>
          <p:cNvPr id="8" name="Subtitle 2"/>
          <p:cNvSpPr>
            <a:spLocks noGrp="1"/>
          </p:cNvSpPr>
          <p:nvPr>
            <p:ph type="subTitle" idx="1" hasCustomPrompt="1"/>
          </p:nvPr>
        </p:nvSpPr>
        <p:spPr>
          <a:xfrm>
            <a:off x="294654" y="3633088"/>
            <a:ext cx="6456103" cy="2949808"/>
          </a:xfrm>
        </p:spPr>
        <p:txBody>
          <a:bodyPr wrap="square" lIns="0" tIns="0" rIns="0" bIns="1778400" anchor="t" anchorCtr="0">
            <a:noAutofit/>
          </a:bodyPr>
          <a:lstStyle>
            <a:lvl1pPr marL="0" indent="0">
              <a:lnSpc>
                <a:spcPts val="3840"/>
              </a:lnSpc>
              <a:spcBef>
                <a:spcPts val="2176"/>
              </a:spcBef>
              <a:buNone/>
              <a:defRPr sz="3200"/>
            </a:lvl1pPr>
          </a:lstStyle>
          <a:p>
            <a:r>
              <a:rPr lang="en-US">
                <a:solidFill>
                  <a:schemeClr val="tx1"/>
                </a:solidFill>
              </a:rPr>
              <a:t>Presentation subtitle goes here</a:t>
            </a:r>
          </a:p>
        </p:txBody>
      </p:sp>
    </p:spTree>
    <p:extLst>
      <p:ext uri="{BB962C8B-B14F-4D97-AF65-F5344CB8AC3E}">
        <p14:creationId xmlns:p14="http://schemas.microsoft.com/office/powerpoint/2010/main" val="2523389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ack Page">
    <p:spTree>
      <p:nvGrpSpPr>
        <p:cNvPr id="1" name=""/>
        <p:cNvGrpSpPr/>
        <p:nvPr/>
      </p:nvGrpSpPr>
      <p:grpSpPr>
        <a:xfrm>
          <a:off x="0" y="0"/>
          <a:ext cx="0" cy="0"/>
          <a:chOff x="0" y="0"/>
          <a:chExt cx="0" cy="0"/>
        </a:xfrm>
      </p:grpSpPr>
      <p:pic>
        <p:nvPicPr>
          <p:cNvPr id="2" name="Picture 1" descr="wide_bac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Subtitle 2"/>
          <p:cNvSpPr>
            <a:spLocks noGrp="1"/>
          </p:cNvSpPr>
          <p:nvPr>
            <p:ph type="subTitle" idx="1"/>
          </p:nvPr>
        </p:nvSpPr>
        <p:spPr>
          <a:xfrm>
            <a:off x="2563720" y="6030730"/>
            <a:ext cx="7063755" cy="530596"/>
          </a:xfrm>
        </p:spPr>
        <p:txBody>
          <a:bodyPr bIns="187200">
            <a:spAutoFit/>
          </a:bodyPr>
          <a:lstStyle>
            <a:lvl1pPr marL="0" indent="0" algn="ctr">
              <a:buNone/>
              <a:defRPr sz="2133" b="0" i="0">
                <a:solidFill>
                  <a:schemeClr val="bg1"/>
                </a:solidFill>
                <a:latin typeface="Calibri Light"/>
                <a:cs typeface="Calibri Ligh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947016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Section Header - option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4D9D8-3ACA-459C-AA1E-A261DEDBD09F}"/>
              </a:ext>
            </a:extLst>
          </p:cNvPr>
          <p:cNvSpPr>
            <a:spLocks noGrp="1"/>
          </p:cNvSpPr>
          <p:nvPr>
            <p:ph type="title"/>
          </p:nvPr>
        </p:nvSpPr>
        <p:spPr>
          <a:xfrm>
            <a:off x="334964" y="2681103"/>
            <a:ext cx="7993061" cy="1495794"/>
          </a:xfrm>
        </p:spPr>
        <p:txBody>
          <a:bodyPr wrap="square" anchor="ctr" anchorCtr="0">
            <a:spAutoFit/>
          </a:bodyPr>
          <a:lstStyle>
            <a:lvl1pPr>
              <a:defRPr sz="5400" b="0">
                <a:solidFill>
                  <a:schemeClr val="tx2"/>
                </a:solidFill>
              </a:defRPr>
            </a:lvl1pPr>
          </a:lstStyle>
          <a:p>
            <a:r>
              <a:rPr lang="en-US"/>
              <a:t>Click to edit Master title style</a:t>
            </a:r>
            <a:endParaRPr lang="en-GB"/>
          </a:p>
        </p:txBody>
      </p:sp>
    </p:spTree>
    <p:extLst>
      <p:ext uri="{BB962C8B-B14F-4D97-AF65-F5344CB8AC3E}">
        <p14:creationId xmlns:p14="http://schemas.microsoft.com/office/powerpoint/2010/main" val="2044991130"/>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Slide - option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1AB85CE-6A0D-418A-8CD3-3B506378AEE4}"/>
              </a:ext>
            </a:extLst>
          </p:cNvPr>
          <p:cNvSpPr>
            <a:spLocks noGrp="1"/>
          </p:cNvSpPr>
          <p:nvPr>
            <p:ph type="pic" sz="quarter" idx="10" hasCustomPrompt="1"/>
          </p:nvPr>
        </p:nvSpPr>
        <p:spPr>
          <a:xfrm>
            <a:off x="7272445" y="0"/>
            <a:ext cx="4919555" cy="6858000"/>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2281 w 12281"/>
              <a:gd name="connsiteY0" fmla="*/ 0 h 10000"/>
              <a:gd name="connsiteX1" fmla="*/ 12281 w 12281"/>
              <a:gd name="connsiteY1" fmla="*/ 0 h 10000"/>
              <a:gd name="connsiteX2" fmla="*/ 12281 w 12281"/>
              <a:gd name="connsiteY2" fmla="*/ 10000 h 10000"/>
              <a:gd name="connsiteX3" fmla="*/ 2281 w 12281"/>
              <a:gd name="connsiteY3" fmla="*/ 10000 h 10000"/>
              <a:gd name="connsiteX4" fmla="*/ 2281 w 12281"/>
              <a:gd name="connsiteY4" fmla="*/ 0 h 10000"/>
              <a:gd name="connsiteX0" fmla="*/ 2718 w 12718"/>
              <a:gd name="connsiteY0" fmla="*/ 0 h 10000"/>
              <a:gd name="connsiteX1" fmla="*/ 12718 w 12718"/>
              <a:gd name="connsiteY1" fmla="*/ 0 h 10000"/>
              <a:gd name="connsiteX2" fmla="*/ 12718 w 12718"/>
              <a:gd name="connsiteY2" fmla="*/ 10000 h 10000"/>
              <a:gd name="connsiteX3" fmla="*/ 2718 w 12718"/>
              <a:gd name="connsiteY3" fmla="*/ 10000 h 10000"/>
              <a:gd name="connsiteX4" fmla="*/ 2718 w 12718"/>
              <a:gd name="connsiteY4" fmla="*/ 0 h 10000"/>
              <a:gd name="connsiteX0" fmla="*/ 2205 w 12205"/>
              <a:gd name="connsiteY0" fmla="*/ 0 h 10000"/>
              <a:gd name="connsiteX1" fmla="*/ 12205 w 12205"/>
              <a:gd name="connsiteY1" fmla="*/ 0 h 10000"/>
              <a:gd name="connsiteX2" fmla="*/ 12205 w 12205"/>
              <a:gd name="connsiteY2" fmla="*/ 10000 h 10000"/>
              <a:gd name="connsiteX3" fmla="*/ 2205 w 12205"/>
              <a:gd name="connsiteY3" fmla="*/ 10000 h 10000"/>
              <a:gd name="connsiteX4" fmla="*/ 2205 w 12205"/>
              <a:gd name="connsiteY4" fmla="*/ 0 h 10000"/>
              <a:gd name="connsiteX0" fmla="*/ 2264 w 12264"/>
              <a:gd name="connsiteY0" fmla="*/ 0 h 10000"/>
              <a:gd name="connsiteX1" fmla="*/ 12264 w 12264"/>
              <a:gd name="connsiteY1" fmla="*/ 0 h 10000"/>
              <a:gd name="connsiteX2" fmla="*/ 12264 w 12264"/>
              <a:gd name="connsiteY2" fmla="*/ 10000 h 10000"/>
              <a:gd name="connsiteX3" fmla="*/ 2264 w 12264"/>
              <a:gd name="connsiteY3" fmla="*/ 10000 h 10000"/>
              <a:gd name="connsiteX4" fmla="*/ 2264 w 12264"/>
              <a:gd name="connsiteY4" fmla="*/ 0 h 10000"/>
              <a:gd name="connsiteX0" fmla="*/ 2303 w 12303"/>
              <a:gd name="connsiteY0" fmla="*/ 0 h 10000"/>
              <a:gd name="connsiteX1" fmla="*/ 12303 w 12303"/>
              <a:gd name="connsiteY1" fmla="*/ 0 h 10000"/>
              <a:gd name="connsiteX2" fmla="*/ 12303 w 12303"/>
              <a:gd name="connsiteY2" fmla="*/ 10000 h 10000"/>
              <a:gd name="connsiteX3" fmla="*/ 2303 w 12303"/>
              <a:gd name="connsiteY3" fmla="*/ 10000 h 10000"/>
              <a:gd name="connsiteX4" fmla="*/ 2303 w 12303"/>
              <a:gd name="connsiteY4" fmla="*/ 0 h 10000"/>
              <a:gd name="connsiteX0" fmla="*/ 2273 w 12273"/>
              <a:gd name="connsiteY0" fmla="*/ 0 h 10000"/>
              <a:gd name="connsiteX1" fmla="*/ 12273 w 12273"/>
              <a:gd name="connsiteY1" fmla="*/ 0 h 10000"/>
              <a:gd name="connsiteX2" fmla="*/ 12273 w 12273"/>
              <a:gd name="connsiteY2" fmla="*/ 10000 h 10000"/>
              <a:gd name="connsiteX3" fmla="*/ 2273 w 12273"/>
              <a:gd name="connsiteY3" fmla="*/ 10000 h 10000"/>
              <a:gd name="connsiteX4" fmla="*/ 2273 w 12273"/>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3" h="10000">
                <a:moveTo>
                  <a:pt x="2273" y="0"/>
                </a:moveTo>
                <a:lnTo>
                  <a:pt x="12273" y="0"/>
                </a:lnTo>
                <a:lnTo>
                  <a:pt x="12273" y="10000"/>
                </a:lnTo>
                <a:lnTo>
                  <a:pt x="2273" y="10000"/>
                </a:lnTo>
                <a:cubicBezTo>
                  <a:pt x="215" y="7508"/>
                  <a:pt x="-1596" y="4260"/>
                  <a:pt x="2273" y="0"/>
                </a:cubicBezTo>
                <a:close/>
              </a:path>
            </a:pathLst>
          </a:custGeom>
          <a:blipFill>
            <a:blip r:embed="rId3"/>
            <a:stretch>
              <a:fillRect/>
            </a:stretch>
          </a:blipFill>
          <a:ln w="28575">
            <a:noFill/>
          </a:ln>
        </p:spPr>
        <p:txBody>
          <a:bodyPr anchor="ctr" anchorCtr="0">
            <a:noAutofit/>
          </a:bodyPr>
          <a:lstStyle>
            <a:lvl1pPr marL="0" indent="0" algn="ctr">
              <a:buNone/>
              <a:defRPr b="1">
                <a:solidFill>
                  <a:schemeClr val="bg1"/>
                </a:solidFill>
              </a:defRPr>
            </a:lvl1pPr>
          </a:lstStyle>
          <a:p>
            <a:r>
              <a:rPr lang="en-GB"/>
              <a:t>Example image. Please replace.</a:t>
            </a:r>
          </a:p>
        </p:txBody>
      </p:sp>
      <p:sp>
        <p:nvSpPr>
          <p:cNvPr id="2" name="Title 1">
            <a:extLst>
              <a:ext uri="{FF2B5EF4-FFF2-40B4-BE49-F238E27FC236}">
                <a16:creationId xmlns:a16="http://schemas.microsoft.com/office/drawing/2014/main" id="{53CF5FA3-A20D-40FB-8BE3-44CD88DDEC22}"/>
              </a:ext>
            </a:extLst>
          </p:cNvPr>
          <p:cNvSpPr>
            <a:spLocks noGrp="1"/>
          </p:cNvSpPr>
          <p:nvPr>
            <p:ph type="ctrTitle"/>
          </p:nvPr>
        </p:nvSpPr>
        <p:spPr>
          <a:xfrm>
            <a:off x="334961" y="1844824"/>
            <a:ext cx="5761039" cy="1495794"/>
          </a:xfrm>
        </p:spPr>
        <p:txBody>
          <a:bodyPr anchor="b"/>
          <a:lstStyle>
            <a:lvl1pPr algn="l">
              <a:defRPr sz="5400" b="0">
                <a:solidFill>
                  <a:schemeClr val="tx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2EE91C51-1E93-4B29-9242-2D33D6D5A8FE}"/>
              </a:ext>
            </a:extLst>
          </p:cNvPr>
          <p:cNvSpPr>
            <a:spLocks noGrp="1"/>
          </p:cNvSpPr>
          <p:nvPr>
            <p:ph type="subTitle" idx="1"/>
          </p:nvPr>
        </p:nvSpPr>
        <p:spPr>
          <a:xfrm>
            <a:off x="334961" y="3728065"/>
            <a:ext cx="5761039" cy="276999"/>
          </a:xfrm>
        </p:spPr>
        <p:txBody>
          <a:bodyPr/>
          <a:lstStyle>
            <a:lvl1pPr marL="0" indent="0" algn="l">
              <a:spcBef>
                <a:spcPts val="6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551340536"/>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guide id="7" pos="5155">
          <p15:clr>
            <a:srgbClr val="FBAE40"/>
          </p15:clr>
        </p15:guide>
        <p15:guide id="8" pos="458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56852FF-32BE-48DB-AC69-27269159492E}" type="datetimeFigureOut">
              <a:rPr lang="en-GB" smtClean="0"/>
              <a:t>24/09/2020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ACDCAF-3B71-407A-8C8C-D18D9189C3C4}" type="slidenum">
              <a:rPr lang="en-GB" smtClean="0"/>
              <a:t>‹#›</a:t>
            </a:fld>
            <a:endParaRPr lang="en-GB"/>
          </a:p>
        </p:txBody>
      </p:sp>
    </p:spTree>
    <p:extLst>
      <p:ext uri="{BB962C8B-B14F-4D97-AF65-F5344CB8AC3E}">
        <p14:creationId xmlns:p14="http://schemas.microsoft.com/office/powerpoint/2010/main" val="20326526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6852FF-32BE-48DB-AC69-27269159492E}" type="datetimeFigureOut">
              <a:rPr lang="en-GB" smtClean="0"/>
              <a:t>24/09/2020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ACDCAF-3B71-407A-8C8C-D18D9189C3C4}" type="slidenum">
              <a:rPr lang="en-GB" smtClean="0"/>
              <a:t>‹#›</a:t>
            </a:fld>
            <a:endParaRPr lang="en-GB"/>
          </a:p>
        </p:txBody>
      </p:sp>
    </p:spTree>
    <p:extLst>
      <p:ext uri="{BB962C8B-B14F-4D97-AF65-F5344CB8AC3E}">
        <p14:creationId xmlns:p14="http://schemas.microsoft.com/office/powerpoint/2010/main" val="2276286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6852FF-32BE-48DB-AC69-27269159492E}" type="datetimeFigureOut">
              <a:rPr lang="en-GB" smtClean="0"/>
              <a:t>24/09/2020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ACDCAF-3B71-407A-8C8C-D18D9189C3C4}" type="slidenum">
              <a:rPr lang="en-GB" smtClean="0"/>
              <a:t>‹#›</a:t>
            </a:fld>
            <a:endParaRPr lang="en-GB"/>
          </a:p>
        </p:txBody>
      </p:sp>
    </p:spTree>
    <p:extLst>
      <p:ext uri="{BB962C8B-B14F-4D97-AF65-F5344CB8AC3E}">
        <p14:creationId xmlns:p14="http://schemas.microsoft.com/office/powerpoint/2010/main" val="579494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56852FF-32BE-48DB-AC69-27269159492E}" type="datetimeFigureOut">
              <a:rPr lang="en-GB" smtClean="0"/>
              <a:t>24/09/2020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5ACDCAF-3B71-407A-8C8C-D18D9189C3C4}" type="slidenum">
              <a:rPr lang="en-GB" smtClean="0"/>
              <a:t>‹#›</a:t>
            </a:fld>
            <a:endParaRPr lang="en-GB"/>
          </a:p>
        </p:txBody>
      </p:sp>
    </p:spTree>
    <p:extLst>
      <p:ext uri="{BB962C8B-B14F-4D97-AF65-F5344CB8AC3E}">
        <p14:creationId xmlns:p14="http://schemas.microsoft.com/office/powerpoint/2010/main" val="1784624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33870-0801-48F7-92F6-32C3BB1A735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BB63EAD-B5EF-4E94-9CF6-76106E0FC8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75FC81A-9CEC-4C57-8ABD-0B2A5E24E0C0}"/>
              </a:ext>
            </a:extLst>
          </p:cNvPr>
          <p:cNvSpPr>
            <a:spLocks noGrp="1"/>
          </p:cNvSpPr>
          <p:nvPr>
            <p:ph type="dt" sz="half" idx="10"/>
          </p:nvPr>
        </p:nvSpPr>
        <p:spPr/>
        <p:txBody>
          <a:bodyPr/>
          <a:lstStyle/>
          <a:p>
            <a:fld id="{0BCCC68E-165E-45A4-A4B0-4F32A2113D09}" type="datetimeFigureOut">
              <a:rPr lang="en-GB" smtClean="0"/>
              <a:t>24/09/2020</a:t>
            </a:fld>
            <a:endParaRPr lang="en-GB"/>
          </a:p>
        </p:txBody>
      </p:sp>
      <p:sp>
        <p:nvSpPr>
          <p:cNvPr id="5" name="Footer Placeholder 4">
            <a:extLst>
              <a:ext uri="{FF2B5EF4-FFF2-40B4-BE49-F238E27FC236}">
                <a16:creationId xmlns:a16="http://schemas.microsoft.com/office/drawing/2014/main" id="{511412FA-6324-4087-851C-FBA383C0C6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DC4AEDB-CC02-46ED-B159-1627243C9F45}"/>
              </a:ext>
            </a:extLst>
          </p:cNvPr>
          <p:cNvSpPr>
            <a:spLocks noGrp="1"/>
          </p:cNvSpPr>
          <p:nvPr>
            <p:ph type="sldNum" sz="quarter" idx="12"/>
          </p:nvPr>
        </p:nvSpPr>
        <p:spPr/>
        <p:txBody>
          <a:bodyPr/>
          <a:lstStyle/>
          <a:p>
            <a:fld id="{4BBBCC88-CAB7-4303-BEC5-97C9074761B5}" type="slidenum">
              <a:rPr lang="en-GB" smtClean="0"/>
              <a:t>‹#›</a:t>
            </a:fld>
            <a:endParaRPr lang="en-GB"/>
          </a:p>
        </p:txBody>
      </p:sp>
    </p:spTree>
    <p:extLst>
      <p:ext uri="{BB962C8B-B14F-4D97-AF65-F5344CB8AC3E}">
        <p14:creationId xmlns:p14="http://schemas.microsoft.com/office/powerpoint/2010/main" val="772972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56852FF-32BE-48DB-AC69-27269159492E}" type="datetimeFigureOut">
              <a:rPr lang="en-GB" smtClean="0"/>
              <a:t>24/09/2020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5ACDCAF-3B71-407A-8C8C-D18D9189C3C4}" type="slidenum">
              <a:rPr lang="en-GB" smtClean="0"/>
              <a:t>‹#›</a:t>
            </a:fld>
            <a:endParaRPr lang="en-GB"/>
          </a:p>
        </p:txBody>
      </p:sp>
    </p:spTree>
    <p:extLst>
      <p:ext uri="{BB962C8B-B14F-4D97-AF65-F5344CB8AC3E}">
        <p14:creationId xmlns:p14="http://schemas.microsoft.com/office/powerpoint/2010/main" val="35890962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56852FF-32BE-48DB-AC69-27269159492E}" type="datetimeFigureOut">
              <a:rPr lang="en-GB" smtClean="0"/>
              <a:t>24/09/2020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5ACDCAF-3B71-407A-8C8C-D18D9189C3C4}" type="slidenum">
              <a:rPr lang="en-GB" smtClean="0"/>
              <a:t>‹#›</a:t>
            </a:fld>
            <a:endParaRPr lang="en-GB"/>
          </a:p>
        </p:txBody>
      </p:sp>
    </p:spTree>
    <p:extLst>
      <p:ext uri="{BB962C8B-B14F-4D97-AF65-F5344CB8AC3E}">
        <p14:creationId xmlns:p14="http://schemas.microsoft.com/office/powerpoint/2010/main" val="18519062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6852FF-32BE-48DB-AC69-27269159492E}" type="datetimeFigureOut">
              <a:rPr lang="en-GB" smtClean="0"/>
              <a:t>24/09/2020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5ACDCAF-3B71-407A-8C8C-D18D9189C3C4}" type="slidenum">
              <a:rPr lang="en-GB" smtClean="0"/>
              <a:t>‹#›</a:t>
            </a:fld>
            <a:endParaRPr lang="en-GB"/>
          </a:p>
        </p:txBody>
      </p:sp>
    </p:spTree>
    <p:extLst>
      <p:ext uri="{BB962C8B-B14F-4D97-AF65-F5344CB8AC3E}">
        <p14:creationId xmlns:p14="http://schemas.microsoft.com/office/powerpoint/2010/main" val="36474127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56852FF-32BE-48DB-AC69-27269159492E}" type="datetimeFigureOut">
              <a:rPr lang="en-GB" smtClean="0"/>
              <a:t>24/09/2020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5ACDCAF-3B71-407A-8C8C-D18D9189C3C4}" type="slidenum">
              <a:rPr lang="en-GB" smtClean="0"/>
              <a:t>‹#›</a:t>
            </a:fld>
            <a:endParaRPr lang="en-GB"/>
          </a:p>
        </p:txBody>
      </p:sp>
    </p:spTree>
    <p:extLst>
      <p:ext uri="{BB962C8B-B14F-4D97-AF65-F5344CB8AC3E}">
        <p14:creationId xmlns:p14="http://schemas.microsoft.com/office/powerpoint/2010/main" val="17469039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56852FF-32BE-48DB-AC69-27269159492E}" type="datetimeFigureOut">
              <a:rPr lang="en-GB" smtClean="0"/>
              <a:t>24/09/2020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5ACDCAF-3B71-407A-8C8C-D18D9189C3C4}" type="slidenum">
              <a:rPr lang="en-GB" smtClean="0"/>
              <a:t>‹#›</a:t>
            </a:fld>
            <a:endParaRPr lang="en-GB"/>
          </a:p>
        </p:txBody>
      </p:sp>
    </p:spTree>
    <p:extLst>
      <p:ext uri="{BB962C8B-B14F-4D97-AF65-F5344CB8AC3E}">
        <p14:creationId xmlns:p14="http://schemas.microsoft.com/office/powerpoint/2010/main" val="41416430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6852FF-32BE-48DB-AC69-27269159492E}" type="datetimeFigureOut">
              <a:rPr lang="en-GB" smtClean="0"/>
              <a:t>24/09/2020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ACDCAF-3B71-407A-8C8C-D18D9189C3C4}" type="slidenum">
              <a:rPr lang="en-GB" smtClean="0"/>
              <a:t>‹#›</a:t>
            </a:fld>
            <a:endParaRPr lang="en-GB"/>
          </a:p>
        </p:txBody>
      </p:sp>
    </p:spTree>
    <p:extLst>
      <p:ext uri="{BB962C8B-B14F-4D97-AF65-F5344CB8AC3E}">
        <p14:creationId xmlns:p14="http://schemas.microsoft.com/office/powerpoint/2010/main" val="39860325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6852FF-32BE-48DB-AC69-27269159492E}" type="datetimeFigureOut">
              <a:rPr lang="en-GB" smtClean="0"/>
              <a:t>24/09/2020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ACDCAF-3B71-407A-8C8C-D18D9189C3C4}" type="slidenum">
              <a:rPr lang="en-GB" smtClean="0"/>
              <a:t>‹#›</a:t>
            </a:fld>
            <a:endParaRPr lang="en-GB"/>
          </a:p>
        </p:txBody>
      </p:sp>
    </p:spTree>
    <p:extLst>
      <p:ext uri="{BB962C8B-B14F-4D97-AF65-F5344CB8AC3E}">
        <p14:creationId xmlns:p14="http://schemas.microsoft.com/office/powerpoint/2010/main" val="1557617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CB08CE-B749-4A34-8E38-256DAB23FDA3}"/>
              </a:ext>
            </a:extLst>
          </p:cNvPr>
          <p:cNvSpPr txBox="1"/>
          <p:nvPr userDrawn="1"/>
        </p:nvSpPr>
        <p:spPr>
          <a:xfrm>
            <a:off x="291313" y="6372536"/>
            <a:ext cx="647363" cy="230832"/>
          </a:xfrm>
          <a:prstGeom prst="rect">
            <a:avLst/>
          </a:prstGeom>
          <a:noFill/>
        </p:spPr>
        <p:txBody>
          <a:bodyPr wrap="square" rtlCol="0">
            <a:spAutoFit/>
          </a:bodyPr>
          <a:lstStyle/>
          <a:p>
            <a:pPr algn="l"/>
            <a:fld id="{34F92BC6-D7C3-584B-87F2-0B845776A5AD}" type="slidenum">
              <a:rPr lang="en-US" sz="9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900">
                <a:solidFill>
                  <a:schemeClr val="accent3">
                    <a:lumMod val="60000"/>
                    <a:lumOff val="40000"/>
                  </a:schemeClr>
                </a:solidFill>
                <a:latin typeface="Arial" panose="020B0604020202020204" pitchFamily="34" charset="0"/>
                <a:cs typeface="Arial" panose="020B0604020202020204" pitchFamily="34" charset="0"/>
              </a:rPr>
              <a:t> </a:t>
            </a:r>
            <a:r>
              <a:rPr lang="en-US" sz="900">
                <a:solidFill>
                  <a:schemeClr val="accent3"/>
                </a:solidFill>
                <a:latin typeface="Arial" panose="020B0604020202020204" pitchFamily="34" charset="0"/>
                <a:cs typeface="Arial" panose="020B0604020202020204" pitchFamily="34" charset="0"/>
              </a:rPr>
              <a:t>  </a:t>
            </a:r>
            <a:r>
              <a:rPr lang="en-US" sz="900">
                <a:solidFill>
                  <a:srgbClr val="005EB8"/>
                </a:solidFill>
                <a:latin typeface="Arial" panose="020B0604020202020204" pitchFamily="34" charset="0"/>
                <a:cs typeface="Arial" panose="020B0604020202020204" pitchFamily="34" charset="0"/>
              </a:rPr>
              <a:t>|</a:t>
            </a:r>
            <a:endParaRPr lang="en-US" sz="90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781877" y="1037981"/>
            <a:ext cx="10641499" cy="611649"/>
          </a:xfrm>
          <a:prstGeom prst="rect">
            <a:avLst/>
          </a:prstGeom>
        </p:spPr>
        <p:txBody>
          <a:bodyPr/>
          <a:lstStyle>
            <a:lvl1pPr>
              <a:defRPr sz="27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10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781877" y="1833143"/>
            <a:ext cx="10641499" cy="2244128"/>
          </a:xfrm>
          <a:prstGeom prst="rect">
            <a:avLst/>
          </a:prstGeom>
        </p:spPr>
        <p:txBody>
          <a:bodyPr/>
          <a:lstStyle>
            <a:lvl1pPr>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4" name="Picture 13" descr="A picture containing clipart&#10;&#10;Description generated with very high confidence">
            <a:extLst>
              <a:ext uri="{FF2B5EF4-FFF2-40B4-BE49-F238E27FC236}">
                <a16:creationId xmlns:a16="http://schemas.microsoft.com/office/drawing/2014/main" id="{284323AA-9573-44A2-B321-13F3CEFFCC69}"/>
              </a:ext>
            </a:extLst>
          </p:cNvPr>
          <p:cNvPicPr>
            <a:picLocks noChangeAspect="1"/>
          </p:cNvPicPr>
          <p:nvPr userDrawn="1"/>
        </p:nvPicPr>
        <p:blipFill>
          <a:blip r:embed="rId2"/>
          <a:stretch>
            <a:fillRect/>
          </a:stretch>
        </p:blipFill>
        <p:spPr>
          <a:xfrm>
            <a:off x="10535750" y="365912"/>
            <a:ext cx="1308943" cy="528611"/>
          </a:xfrm>
          <a:prstGeom prst="rect">
            <a:avLst/>
          </a:prstGeom>
        </p:spPr>
      </p:pic>
      <p:sp>
        <p:nvSpPr>
          <p:cNvPr id="15" name="Footer Placeholder 2">
            <a:extLst>
              <a:ext uri="{FF2B5EF4-FFF2-40B4-BE49-F238E27FC236}">
                <a16:creationId xmlns:a16="http://schemas.microsoft.com/office/drawing/2014/main" id="{5AB091A9-979F-438D-A004-40CFB3EAC3A7}"/>
              </a:ext>
            </a:extLst>
          </p:cNvPr>
          <p:cNvSpPr>
            <a:spLocks noGrp="1"/>
          </p:cNvSpPr>
          <p:nvPr>
            <p:ph type="ftr" sz="quarter" idx="3"/>
          </p:nvPr>
        </p:nvSpPr>
        <p:spPr>
          <a:xfrm>
            <a:off x="690677" y="6333441"/>
            <a:ext cx="5723164" cy="365125"/>
          </a:xfrm>
          <a:prstGeom prst="rect">
            <a:avLst/>
          </a:prstGeom>
        </p:spPr>
        <p:txBody>
          <a:bodyPr vert="horz" lIns="91440" tIns="45720" rIns="91440" bIns="45720" rtlCol="0" anchor="ctr"/>
          <a:lstStyle>
            <a:lvl1pPr algn="l">
              <a:defRPr sz="900" b="0">
                <a:solidFill>
                  <a:schemeClr val="accent3">
                    <a:lumMod val="60000"/>
                    <a:lumOff val="40000"/>
                  </a:schemeClr>
                </a:solidFill>
                <a:latin typeface="Arial" charset="0"/>
                <a:ea typeface="Arial" charset="0"/>
                <a:cs typeface="Arial" charset="0"/>
              </a:defRPr>
            </a:lvl1pPr>
          </a:lstStyle>
          <a:p>
            <a:r>
              <a:rPr lang="en-US"/>
              <a:t>Presentation title</a:t>
            </a:r>
          </a:p>
        </p:txBody>
      </p:sp>
    </p:spTree>
    <p:extLst>
      <p:ext uri="{BB962C8B-B14F-4D97-AF65-F5344CB8AC3E}">
        <p14:creationId xmlns:p14="http://schemas.microsoft.com/office/powerpoint/2010/main" val="26015702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CB08CE-B749-4A34-8E38-256DAB23FDA3}"/>
              </a:ext>
            </a:extLst>
          </p:cNvPr>
          <p:cNvSpPr txBox="1"/>
          <p:nvPr userDrawn="1"/>
        </p:nvSpPr>
        <p:spPr>
          <a:xfrm>
            <a:off x="291313" y="6372536"/>
            <a:ext cx="647363" cy="230832"/>
          </a:xfrm>
          <a:prstGeom prst="rect">
            <a:avLst/>
          </a:prstGeom>
          <a:noFill/>
        </p:spPr>
        <p:txBody>
          <a:bodyPr wrap="square" rtlCol="0">
            <a:spAutoFit/>
          </a:bodyPr>
          <a:lstStyle/>
          <a:p>
            <a:pPr algn="l"/>
            <a:fld id="{34F92BC6-D7C3-584B-87F2-0B845776A5AD}" type="slidenum">
              <a:rPr lang="en-US" sz="9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900">
                <a:solidFill>
                  <a:schemeClr val="accent3">
                    <a:lumMod val="60000"/>
                    <a:lumOff val="40000"/>
                  </a:schemeClr>
                </a:solidFill>
                <a:latin typeface="Arial" panose="020B0604020202020204" pitchFamily="34" charset="0"/>
                <a:cs typeface="Arial" panose="020B0604020202020204" pitchFamily="34" charset="0"/>
              </a:rPr>
              <a:t> </a:t>
            </a:r>
            <a:r>
              <a:rPr lang="en-US" sz="900">
                <a:solidFill>
                  <a:schemeClr val="accent3"/>
                </a:solidFill>
                <a:latin typeface="Arial" panose="020B0604020202020204" pitchFamily="34" charset="0"/>
                <a:cs typeface="Arial" panose="020B0604020202020204" pitchFamily="34" charset="0"/>
              </a:rPr>
              <a:t>  </a:t>
            </a:r>
            <a:r>
              <a:rPr lang="en-US" sz="900">
                <a:solidFill>
                  <a:srgbClr val="005EB8"/>
                </a:solidFill>
                <a:latin typeface="Arial" panose="020B0604020202020204" pitchFamily="34" charset="0"/>
                <a:cs typeface="Arial" panose="020B0604020202020204" pitchFamily="34" charset="0"/>
              </a:rPr>
              <a:t>|</a:t>
            </a:r>
            <a:endParaRPr lang="en-US" sz="90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781877" y="1037981"/>
            <a:ext cx="10641499" cy="611649"/>
          </a:xfrm>
          <a:prstGeom prst="rect">
            <a:avLst/>
          </a:prstGeom>
        </p:spPr>
        <p:txBody>
          <a:bodyPr/>
          <a:lstStyle>
            <a:lvl1pPr>
              <a:defRPr sz="27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10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781877" y="1833143"/>
            <a:ext cx="10641499" cy="2244128"/>
          </a:xfrm>
          <a:prstGeom prst="rect">
            <a:avLst/>
          </a:prstGeom>
        </p:spPr>
        <p:txBody>
          <a:bodyPr/>
          <a:lstStyle>
            <a:lvl1pPr>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4" name="Picture 13" descr="A picture containing clipart&#10;&#10;Description generated with very high confidence">
            <a:extLst>
              <a:ext uri="{FF2B5EF4-FFF2-40B4-BE49-F238E27FC236}">
                <a16:creationId xmlns:a16="http://schemas.microsoft.com/office/drawing/2014/main" id="{284323AA-9573-44A2-B321-13F3CEFFCC69}"/>
              </a:ext>
            </a:extLst>
          </p:cNvPr>
          <p:cNvPicPr>
            <a:picLocks noChangeAspect="1"/>
          </p:cNvPicPr>
          <p:nvPr userDrawn="1"/>
        </p:nvPicPr>
        <p:blipFill>
          <a:blip r:embed="rId2"/>
          <a:stretch>
            <a:fillRect/>
          </a:stretch>
        </p:blipFill>
        <p:spPr>
          <a:xfrm>
            <a:off x="10535750" y="365912"/>
            <a:ext cx="1308943" cy="528611"/>
          </a:xfrm>
          <a:prstGeom prst="rect">
            <a:avLst/>
          </a:prstGeom>
        </p:spPr>
      </p:pic>
      <p:sp>
        <p:nvSpPr>
          <p:cNvPr id="15" name="Footer Placeholder 2">
            <a:extLst>
              <a:ext uri="{FF2B5EF4-FFF2-40B4-BE49-F238E27FC236}">
                <a16:creationId xmlns:a16="http://schemas.microsoft.com/office/drawing/2014/main" id="{5AB091A9-979F-438D-A004-40CFB3EAC3A7}"/>
              </a:ext>
            </a:extLst>
          </p:cNvPr>
          <p:cNvSpPr>
            <a:spLocks noGrp="1"/>
          </p:cNvSpPr>
          <p:nvPr>
            <p:ph type="ftr" sz="quarter" idx="3"/>
          </p:nvPr>
        </p:nvSpPr>
        <p:spPr>
          <a:xfrm>
            <a:off x="690677" y="6333441"/>
            <a:ext cx="5723164" cy="365125"/>
          </a:xfrm>
          <a:prstGeom prst="rect">
            <a:avLst/>
          </a:prstGeom>
        </p:spPr>
        <p:txBody>
          <a:bodyPr vert="horz" lIns="91440" tIns="45720" rIns="91440" bIns="45720" rtlCol="0" anchor="ctr"/>
          <a:lstStyle>
            <a:lvl1pPr algn="l">
              <a:defRPr sz="900" b="0">
                <a:solidFill>
                  <a:schemeClr val="accent3">
                    <a:lumMod val="60000"/>
                    <a:lumOff val="40000"/>
                  </a:schemeClr>
                </a:solidFill>
                <a:latin typeface="Arial" charset="0"/>
                <a:ea typeface="Arial" charset="0"/>
                <a:cs typeface="Arial" charset="0"/>
              </a:defRPr>
            </a:lvl1pPr>
          </a:lstStyle>
          <a:p>
            <a:r>
              <a:rPr lang="en-US"/>
              <a:t>Presentation title</a:t>
            </a:r>
          </a:p>
        </p:txBody>
      </p:sp>
    </p:spTree>
    <p:extLst>
      <p:ext uri="{BB962C8B-B14F-4D97-AF65-F5344CB8AC3E}">
        <p14:creationId xmlns:p14="http://schemas.microsoft.com/office/powerpoint/2010/main" val="2675570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CB08CE-B749-4A34-8E38-256DAB23FDA3}"/>
              </a:ext>
            </a:extLst>
          </p:cNvPr>
          <p:cNvSpPr txBox="1"/>
          <p:nvPr userDrawn="1"/>
        </p:nvSpPr>
        <p:spPr>
          <a:xfrm>
            <a:off x="291313" y="6372536"/>
            <a:ext cx="647363" cy="230832"/>
          </a:xfrm>
          <a:prstGeom prst="rect">
            <a:avLst/>
          </a:prstGeom>
          <a:noFill/>
        </p:spPr>
        <p:txBody>
          <a:bodyPr wrap="square" rtlCol="0">
            <a:spAutoFit/>
          </a:bodyPr>
          <a:lstStyle/>
          <a:p>
            <a:pPr algn="l"/>
            <a:fld id="{34F92BC6-D7C3-584B-87F2-0B845776A5AD}" type="slidenum">
              <a:rPr lang="en-US" sz="9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900">
                <a:solidFill>
                  <a:schemeClr val="accent3">
                    <a:lumMod val="60000"/>
                    <a:lumOff val="40000"/>
                  </a:schemeClr>
                </a:solidFill>
                <a:latin typeface="Arial" panose="020B0604020202020204" pitchFamily="34" charset="0"/>
                <a:cs typeface="Arial" panose="020B0604020202020204" pitchFamily="34" charset="0"/>
              </a:rPr>
              <a:t> </a:t>
            </a:r>
            <a:r>
              <a:rPr lang="en-US" sz="900">
                <a:solidFill>
                  <a:schemeClr val="accent3"/>
                </a:solidFill>
                <a:latin typeface="Arial" panose="020B0604020202020204" pitchFamily="34" charset="0"/>
                <a:cs typeface="Arial" panose="020B0604020202020204" pitchFamily="34" charset="0"/>
              </a:rPr>
              <a:t>  </a:t>
            </a:r>
            <a:r>
              <a:rPr lang="en-US" sz="900">
                <a:solidFill>
                  <a:srgbClr val="005EB8"/>
                </a:solidFill>
                <a:latin typeface="Arial" panose="020B0604020202020204" pitchFamily="34" charset="0"/>
                <a:cs typeface="Arial" panose="020B0604020202020204" pitchFamily="34" charset="0"/>
              </a:rPr>
              <a:t>|</a:t>
            </a:r>
            <a:endParaRPr lang="en-US" sz="90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781877" y="1037981"/>
            <a:ext cx="10641499" cy="611649"/>
          </a:xfrm>
          <a:prstGeom prst="rect">
            <a:avLst/>
          </a:prstGeom>
        </p:spPr>
        <p:txBody>
          <a:bodyPr/>
          <a:lstStyle>
            <a:lvl1pPr>
              <a:defRPr sz="27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10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781877" y="1833143"/>
            <a:ext cx="10641499" cy="2244128"/>
          </a:xfrm>
          <a:prstGeom prst="rect">
            <a:avLst/>
          </a:prstGeom>
        </p:spPr>
        <p:txBody>
          <a:bodyPr/>
          <a:lstStyle>
            <a:lvl1pPr>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4" name="Picture 13" descr="A picture containing clipart&#10;&#10;Description generated with very high confidence">
            <a:extLst>
              <a:ext uri="{FF2B5EF4-FFF2-40B4-BE49-F238E27FC236}">
                <a16:creationId xmlns:a16="http://schemas.microsoft.com/office/drawing/2014/main" id="{284323AA-9573-44A2-B321-13F3CEFFCC69}"/>
              </a:ext>
            </a:extLst>
          </p:cNvPr>
          <p:cNvPicPr>
            <a:picLocks noChangeAspect="1"/>
          </p:cNvPicPr>
          <p:nvPr userDrawn="1"/>
        </p:nvPicPr>
        <p:blipFill>
          <a:blip r:embed="rId2"/>
          <a:stretch>
            <a:fillRect/>
          </a:stretch>
        </p:blipFill>
        <p:spPr>
          <a:xfrm>
            <a:off x="10535750" y="365912"/>
            <a:ext cx="1308943" cy="528611"/>
          </a:xfrm>
          <a:prstGeom prst="rect">
            <a:avLst/>
          </a:prstGeom>
        </p:spPr>
      </p:pic>
      <p:sp>
        <p:nvSpPr>
          <p:cNvPr id="15" name="Footer Placeholder 2">
            <a:extLst>
              <a:ext uri="{FF2B5EF4-FFF2-40B4-BE49-F238E27FC236}">
                <a16:creationId xmlns:a16="http://schemas.microsoft.com/office/drawing/2014/main" id="{5AB091A9-979F-438D-A004-40CFB3EAC3A7}"/>
              </a:ext>
            </a:extLst>
          </p:cNvPr>
          <p:cNvSpPr>
            <a:spLocks noGrp="1"/>
          </p:cNvSpPr>
          <p:nvPr>
            <p:ph type="ftr" sz="quarter" idx="3"/>
          </p:nvPr>
        </p:nvSpPr>
        <p:spPr>
          <a:xfrm>
            <a:off x="690677" y="6333441"/>
            <a:ext cx="5723164" cy="365125"/>
          </a:xfrm>
          <a:prstGeom prst="rect">
            <a:avLst/>
          </a:prstGeom>
        </p:spPr>
        <p:txBody>
          <a:bodyPr vert="horz" lIns="91440" tIns="45720" rIns="91440" bIns="45720" rtlCol="0" anchor="ctr"/>
          <a:lstStyle>
            <a:lvl1pPr algn="l">
              <a:defRPr sz="900" b="0">
                <a:solidFill>
                  <a:schemeClr val="accent3">
                    <a:lumMod val="60000"/>
                    <a:lumOff val="40000"/>
                  </a:schemeClr>
                </a:solidFill>
                <a:latin typeface="Arial" charset="0"/>
                <a:ea typeface="Arial" charset="0"/>
                <a:cs typeface="Arial" charset="0"/>
              </a:defRPr>
            </a:lvl1pPr>
          </a:lstStyle>
          <a:p>
            <a:r>
              <a:rPr lang="en-US"/>
              <a:t>Presentation title</a:t>
            </a:r>
          </a:p>
        </p:txBody>
      </p:sp>
    </p:spTree>
    <p:extLst>
      <p:ext uri="{BB962C8B-B14F-4D97-AF65-F5344CB8AC3E}">
        <p14:creationId xmlns:p14="http://schemas.microsoft.com/office/powerpoint/2010/main" val="2444956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EC3C6-13F1-41FF-9AD3-1ECE782DDA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610BB1D-4B68-4FB2-B470-12F76434A7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C7EA53-DEE7-4D8A-AC7B-A7A4773B04CB}"/>
              </a:ext>
            </a:extLst>
          </p:cNvPr>
          <p:cNvSpPr>
            <a:spLocks noGrp="1"/>
          </p:cNvSpPr>
          <p:nvPr>
            <p:ph type="dt" sz="half" idx="10"/>
          </p:nvPr>
        </p:nvSpPr>
        <p:spPr/>
        <p:txBody>
          <a:bodyPr/>
          <a:lstStyle/>
          <a:p>
            <a:fld id="{0BCCC68E-165E-45A4-A4B0-4F32A2113D09}" type="datetimeFigureOut">
              <a:rPr lang="en-GB" smtClean="0"/>
              <a:t>24/09/2020</a:t>
            </a:fld>
            <a:endParaRPr lang="en-GB"/>
          </a:p>
        </p:txBody>
      </p:sp>
      <p:sp>
        <p:nvSpPr>
          <p:cNvPr id="5" name="Footer Placeholder 4">
            <a:extLst>
              <a:ext uri="{FF2B5EF4-FFF2-40B4-BE49-F238E27FC236}">
                <a16:creationId xmlns:a16="http://schemas.microsoft.com/office/drawing/2014/main" id="{8A711E6C-903A-46D6-96FD-91F6E8FB1A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D89B88B-DDC0-4ADD-9EC9-5AA0E844FF31}"/>
              </a:ext>
            </a:extLst>
          </p:cNvPr>
          <p:cNvSpPr>
            <a:spLocks noGrp="1"/>
          </p:cNvSpPr>
          <p:nvPr>
            <p:ph type="sldNum" sz="quarter" idx="12"/>
          </p:nvPr>
        </p:nvSpPr>
        <p:spPr/>
        <p:txBody>
          <a:bodyPr/>
          <a:lstStyle/>
          <a:p>
            <a:fld id="{4BBBCC88-CAB7-4303-BEC5-97C9074761B5}" type="slidenum">
              <a:rPr lang="en-GB" smtClean="0"/>
              <a:t>‹#›</a:t>
            </a:fld>
            <a:endParaRPr lang="en-GB"/>
          </a:p>
        </p:txBody>
      </p:sp>
    </p:spTree>
    <p:extLst>
      <p:ext uri="{BB962C8B-B14F-4D97-AF65-F5344CB8AC3E}">
        <p14:creationId xmlns:p14="http://schemas.microsoft.com/office/powerpoint/2010/main" val="10911300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CB08CE-B749-4A34-8E38-256DAB23FDA3}"/>
              </a:ext>
            </a:extLst>
          </p:cNvPr>
          <p:cNvSpPr txBox="1"/>
          <p:nvPr userDrawn="1"/>
        </p:nvSpPr>
        <p:spPr>
          <a:xfrm>
            <a:off x="291313" y="6372536"/>
            <a:ext cx="647363" cy="230832"/>
          </a:xfrm>
          <a:prstGeom prst="rect">
            <a:avLst/>
          </a:prstGeom>
          <a:noFill/>
        </p:spPr>
        <p:txBody>
          <a:bodyPr wrap="square" rtlCol="0">
            <a:spAutoFit/>
          </a:bodyPr>
          <a:lstStyle/>
          <a:p>
            <a:pPr algn="l"/>
            <a:fld id="{34F92BC6-D7C3-584B-87F2-0B845776A5AD}" type="slidenum">
              <a:rPr lang="en-US" sz="9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900">
                <a:solidFill>
                  <a:schemeClr val="accent3">
                    <a:lumMod val="60000"/>
                    <a:lumOff val="40000"/>
                  </a:schemeClr>
                </a:solidFill>
                <a:latin typeface="Arial" panose="020B0604020202020204" pitchFamily="34" charset="0"/>
                <a:cs typeface="Arial" panose="020B0604020202020204" pitchFamily="34" charset="0"/>
              </a:rPr>
              <a:t> </a:t>
            </a:r>
            <a:r>
              <a:rPr lang="en-US" sz="900">
                <a:solidFill>
                  <a:schemeClr val="accent3"/>
                </a:solidFill>
                <a:latin typeface="Arial" panose="020B0604020202020204" pitchFamily="34" charset="0"/>
                <a:cs typeface="Arial" panose="020B0604020202020204" pitchFamily="34" charset="0"/>
              </a:rPr>
              <a:t>  </a:t>
            </a:r>
            <a:r>
              <a:rPr lang="en-US" sz="900">
                <a:solidFill>
                  <a:srgbClr val="005EB8"/>
                </a:solidFill>
                <a:latin typeface="Arial" panose="020B0604020202020204" pitchFamily="34" charset="0"/>
                <a:cs typeface="Arial" panose="020B0604020202020204" pitchFamily="34" charset="0"/>
              </a:rPr>
              <a:t>|</a:t>
            </a:r>
            <a:endParaRPr lang="en-US" sz="90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781877" y="1037981"/>
            <a:ext cx="10641499" cy="611649"/>
          </a:xfrm>
          <a:prstGeom prst="rect">
            <a:avLst/>
          </a:prstGeom>
        </p:spPr>
        <p:txBody>
          <a:bodyPr/>
          <a:lstStyle>
            <a:lvl1pPr>
              <a:defRPr sz="27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10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781877" y="1833143"/>
            <a:ext cx="10641499" cy="2244128"/>
          </a:xfrm>
          <a:prstGeom prst="rect">
            <a:avLst/>
          </a:prstGeom>
        </p:spPr>
        <p:txBody>
          <a:bodyPr/>
          <a:lstStyle>
            <a:lvl1pPr>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4" name="Picture 13" descr="A picture containing clipart&#10;&#10;Description generated with very high confidence">
            <a:extLst>
              <a:ext uri="{FF2B5EF4-FFF2-40B4-BE49-F238E27FC236}">
                <a16:creationId xmlns:a16="http://schemas.microsoft.com/office/drawing/2014/main" id="{284323AA-9573-44A2-B321-13F3CEFFCC69}"/>
              </a:ext>
            </a:extLst>
          </p:cNvPr>
          <p:cNvPicPr>
            <a:picLocks noChangeAspect="1"/>
          </p:cNvPicPr>
          <p:nvPr userDrawn="1"/>
        </p:nvPicPr>
        <p:blipFill>
          <a:blip r:embed="rId2"/>
          <a:stretch>
            <a:fillRect/>
          </a:stretch>
        </p:blipFill>
        <p:spPr>
          <a:xfrm>
            <a:off x="10535750" y="365912"/>
            <a:ext cx="1308943" cy="528611"/>
          </a:xfrm>
          <a:prstGeom prst="rect">
            <a:avLst/>
          </a:prstGeom>
        </p:spPr>
      </p:pic>
      <p:sp>
        <p:nvSpPr>
          <p:cNvPr id="15" name="Footer Placeholder 2">
            <a:extLst>
              <a:ext uri="{FF2B5EF4-FFF2-40B4-BE49-F238E27FC236}">
                <a16:creationId xmlns:a16="http://schemas.microsoft.com/office/drawing/2014/main" id="{5AB091A9-979F-438D-A004-40CFB3EAC3A7}"/>
              </a:ext>
            </a:extLst>
          </p:cNvPr>
          <p:cNvSpPr>
            <a:spLocks noGrp="1"/>
          </p:cNvSpPr>
          <p:nvPr>
            <p:ph type="ftr" sz="quarter" idx="3"/>
          </p:nvPr>
        </p:nvSpPr>
        <p:spPr>
          <a:xfrm>
            <a:off x="690677" y="6333441"/>
            <a:ext cx="5723164" cy="365125"/>
          </a:xfrm>
          <a:prstGeom prst="rect">
            <a:avLst/>
          </a:prstGeom>
        </p:spPr>
        <p:txBody>
          <a:bodyPr vert="horz" lIns="91440" tIns="45720" rIns="91440" bIns="45720" rtlCol="0" anchor="ctr"/>
          <a:lstStyle>
            <a:lvl1pPr algn="l">
              <a:defRPr sz="900" b="0">
                <a:solidFill>
                  <a:schemeClr val="accent3">
                    <a:lumMod val="60000"/>
                    <a:lumOff val="40000"/>
                  </a:schemeClr>
                </a:solidFill>
                <a:latin typeface="Arial" charset="0"/>
                <a:ea typeface="Arial" charset="0"/>
                <a:cs typeface="Arial" charset="0"/>
              </a:defRPr>
            </a:lvl1pPr>
          </a:lstStyle>
          <a:p>
            <a:r>
              <a:rPr lang="en-US"/>
              <a:t>Presentation title</a:t>
            </a:r>
          </a:p>
        </p:txBody>
      </p:sp>
    </p:spTree>
    <p:extLst>
      <p:ext uri="{BB962C8B-B14F-4D97-AF65-F5344CB8AC3E}">
        <p14:creationId xmlns:p14="http://schemas.microsoft.com/office/powerpoint/2010/main" val="19006812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CB08CE-B749-4A34-8E38-256DAB23FDA3}"/>
              </a:ext>
            </a:extLst>
          </p:cNvPr>
          <p:cNvSpPr txBox="1"/>
          <p:nvPr userDrawn="1"/>
        </p:nvSpPr>
        <p:spPr>
          <a:xfrm>
            <a:off x="291313" y="6372536"/>
            <a:ext cx="647363" cy="230832"/>
          </a:xfrm>
          <a:prstGeom prst="rect">
            <a:avLst/>
          </a:prstGeom>
          <a:noFill/>
        </p:spPr>
        <p:txBody>
          <a:bodyPr wrap="square" rtlCol="0">
            <a:spAutoFit/>
          </a:bodyPr>
          <a:lstStyle/>
          <a:p>
            <a:pPr algn="l"/>
            <a:fld id="{34F92BC6-D7C3-584B-87F2-0B845776A5AD}" type="slidenum">
              <a:rPr lang="en-US" sz="9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900">
                <a:solidFill>
                  <a:schemeClr val="accent3">
                    <a:lumMod val="60000"/>
                    <a:lumOff val="40000"/>
                  </a:schemeClr>
                </a:solidFill>
                <a:latin typeface="Arial" panose="020B0604020202020204" pitchFamily="34" charset="0"/>
                <a:cs typeface="Arial" panose="020B0604020202020204" pitchFamily="34" charset="0"/>
              </a:rPr>
              <a:t> </a:t>
            </a:r>
            <a:r>
              <a:rPr lang="en-US" sz="900">
                <a:solidFill>
                  <a:schemeClr val="accent3"/>
                </a:solidFill>
                <a:latin typeface="Arial" panose="020B0604020202020204" pitchFamily="34" charset="0"/>
                <a:cs typeface="Arial" panose="020B0604020202020204" pitchFamily="34" charset="0"/>
              </a:rPr>
              <a:t>  </a:t>
            </a:r>
            <a:r>
              <a:rPr lang="en-US" sz="900">
                <a:solidFill>
                  <a:srgbClr val="005EB8"/>
                </a:solidFill>
                <a:latin typeface="Arial" panose="020B0604020202020204" pitchFamily="34" charset="0"/>
                <a:cs typeface="Arial" panose="020B0604020202020204" pitchFamily="34" charset="0"/>
              </a:rPr>
              <a:t>|</a:t>
            </a:r>
            <a:endParaRPr lang="en-US" sz="90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781877" y="1037981"/>
            <a:ext cx="10641499" cy="611649"/>
          </a:xfrm>
          <a:prstGeom prst="rect">
            <a:avLst/>
          </a:prstGeom>
        </p:spPr>
        <p:txBody>
          <a:bodyPr/>
          <a:lstStyle>
            <a:lvl1pPr>
              <a:defRPr sz="27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10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781877" y="1833143"/>
            <a:ext cx="10641499" cy="2244128"/>
          </a:xfrm>
          <a:prstGeom prst="rect">
            <a:avLst/>
          </a:prstGeom>
        </p:spPr>
        <p:txBody>
          <a:bodyPr/>
          <a:lstStyle>
            <a:lvl1pPr>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4" name="Picture 13" descr="A picture containing clipart&#10;&#10;Description generated with very high confidence">
            <a:extLst>
              <a:ext uri="{FF2B5EF4-FFF2-40B4-BE49-F238E27FC236}">
                <a16:creationId xmlns:a16="http://schemas.microsoft.com/office/drawing/2014/main" id="{284323AA-9573-44A2-B321-13F3CEFFCC69}"/>
              </a:ext>
            </a:extLst>
          </p:cNvPr>
          <p:cNvPicPr>
            <a:picLocks noChangeAspect="1"/>
          </p:cNvPicPr>
          <p:nvPr userDrawn="1"/>
        </p:nvPicPr>
        <p:blipFill>
          <a:blip r:embed="rId2"/>
          <a:stretch>
            <a:fillRect/>
          </a:stretch>
        </p:blipFill>
        <p:spPr>
          <a:xfrm>
            <a:off x="10535750" y="365912"/>
            <a:ext cx="1308943" cy="528611"/>
          </a:xfrm>
          <a:prstGeom prst="rect">
            <a:avLst/>
          </a:prstGeom>
        </p:spPr>
      </p:pic>
      <p:sp>
        <p:nvSpPr>
          <p:cNvPr id="15" name="Footer Placeholder 2">
            <a:extLst>
              <a:ext uri="{FF2B5EF4-FFF2-40B4-BE49-F238E27FC236}">
                <a16:creationId xmlns:a16="http://schemas.microsoft.com/office/drawing/2014/main" id="{5AB091A9-979F-438D-A004-40CFB3EAC3A7}"/>
              </a:ext>
            </a:extLst>
          </p:cNvPr>
          <p:cNvSpPr>
            <a:spLocks noGrp="1"/>
          </p:cNvSpPr>
          <p:nvPr>
            <p:ph type="ftr" sz="quarter" idx="3"/>
          </p:nvPr>
        </p:nvSpPr>
        <p:spPr>
          <a:xfrm>
            <a:off x="690677" y="6333441"/>
            <a:ext cx="5723164" cy="365125"/>
          </a:xfrm>
          <a:prstGeom prst="rect">
            <a:avLst/>
          </a:prstGeom>
        </p:spPr>
        <p:txBody>
          <a:bodyPr vert="horz" lIns="91440" tIns="45720" rIns="91440" bIns="45720" rtlCol="0" anchor="ctr"/>
          <a:lstStyle>
            <a:lvl1pPr algn="l">
              <a:defRPr sz="900" b="0">
                <a:solidFill>
                  <a:schemeClr val="accent3">
                    <a:lumMod val="60000"/>
                    <a:lumOff val="40000"/>
                  </a:schemeClr>
                </a:solidFill>
                <a:latin typeface="Arial" charset="0"/>
                <a:ea typeface="Arial" charset="0"/>
                <a:cs typeface="Arial" charset="0"/>
              </a:defRPr>
            </a:lvl1pPr>
          </a:lstStyle>
          <a:p>
            <a:r>
              <a:rPr lang="en-US"/>
              <a:t>Presentation title</a:t>
            </a:r>
          </a:p>
        </p:txBody>
      </p:sp>
    </p:spTree>
    <p:extLst>
      <p:ext uri="{BB962C8B-B14F-4D97-AF65-F5344CB8AC3E}">
        <p14:creationId xmlns:p14="http://schemas.microsoft.com/office/powerpoint/2010/main" val="10204623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CB08CE-B749-4A34-8E38-256DAB23FDA3}"/>
              </a:ext>
            </a:extLst>
          </p:cNvPr>
          <p:cNvSpPr txBox="1"/>
          <p:nvPr userDrawn="1"/>
        </p:nvSpPr>
        <p:spPr>
          <a:xfrm>
            <a:off x="291313" y="6372536"/>
            <a:ext cx="647363" cy="230832"/>
          </a:xfrm>
          <a:prstGeom prst="rect">
            <a:avLst/>
          </a:prstGeom>
          <a:noFill/>
        </p:spPr>
        <p:txBody>
          <a:bodyPr wrap="square" rtlCol="0">
            <a:spAutoFit/>
          </a:bodyPr>
          <a:lstStyle/>
          <a:p>
            <a:pPr algn="l"/>
            <a:fld id="{34F92BC6-D7C3-584B-87F2-0B845776A5AD}" type="slidenum">
              <a:rPr lang="en-US" sz="9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900">
                <a:solidFill>
                  <a:schemeClr val="accent3">
                    <a:lumMod val="60000"/>
                    <a:lumOff val="40000"/>
                  </a:schemeClr>
                </a:solidFill>
                <a:latin typeface="Arial" panose="020B0604020202020204" pitchFamily="34" charset="0"/>
                <a:cs typeface="Arial" panose="020B0604020202020204" pitchFamily="34" charset="0"/>
              </a:rPr>
              <a:t> </a:t>
            </a:r>
            <a:r>
              <a:rPr lang="en-US" sz="900">
                <a:solidFill>
                  <a:schemeClr val="accent3"/>
                </a:solidFill>
                <a:latin typeface="Arial" panose="020B0604020202020204" pitchFamily="34" charset="0"/>
                <a:cs typeface="Arial" panose="020B0604020202020204" pitchFamily="34" charset="0"/>
              </a:rPr>
              <a:t>  </a:t>
            </a:r>
            <a:r>
              <a:rPr lang="en-US" sz="900">
                <a:solidFill>
                  <a:srgbClr val="005EB8"/>
                </a:solidFill>
                <a:latin typeface="Arial" panose="020B0604020202020204" pitchFamily="34" charset="0"/>
                <a:cs typeface="Arial" panose="020B0604020202020204" pitchFamily="34" charset="0"/>
              </a:rPr>
              <a:t>|</a:t>
            </a:r>
            <a:endParaRPr lang="en-US" sz="90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781877" y="1037981"/>
            <a:ext cx="10641499" cy="611649"/>
          </a:xfrm>
          <a:prstGeom prst="rect">
            <a:avLst/>
          </a:prstGeom>
        </p:spPr>
        <p:txBody>
          <a:bodyPr/>
          <a:lstStyle>
            <a:lvl1pPr>
              <a:defRPr sz="27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10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781877" y="1833143"/>
            <a:ext cx="10641499" cy="2244128"/>
          </a:xfrm>
          <a:prstGeom prst="rect">
            <a:avLst/>
          </a:prstGeom>
        </p:spPr>
        <p:txBody>
          <a:bodyPr/>
          <a:lstStyle>
            <a:lvl1pPr>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4" name="Picture 13" descr="A picture containing clipart&#10;&#10;Description generated with very high confidence">
            <a:extLst>
              <a:ext uri="{FF2B5EF4-FFF2-40B4-BE49-F238E27FC236}">
                <a16:creationId xmlns:a16="http://schemas.microsoft.com/office/drawing/2014/main" id="{284323AA-9573-44A2-B321-13F3CEFFCC69}"/>
              </a:ext>
            </a:extLst>
          </p:cNvPr>
          <p:cNvPicPr>
            <a:picLocks noChangeAspect="1"/>
          </p:cNvPicPr>
          <p:nvPr userDrawn="1"/>
        </p:nvPicPr>
        <p:blipFill>
          <a:blip r:embed="rId2"/>
          <a:stretch>
            <a:fillRect/>
          </a:stretch>
        </p:blipFill>
        <p:spPr>
          <a:xfrm>
            <a:off x="10535750" y="365912"/>
            <a:ext cx="1308943" cy="528611"/>
          </a:xfrm>
          <a:prstGeom prst="rect">
            <a:avLst/>
          </a:prstGeom>
        </p:spPr>
      </p:pic>
      <p:sp>
        <p:nvSpPr>
          <p:cNvPr id="15" name="Footer Placeholder 2">
            <a:extLst>
              <a:ext uri="{FF2B5EF4-FFF2-40B4-BE49-F238E27FC236}">
                <a16:creationId xmlns:a16="http://schemas.microsoft.com/office/drawing/2014/main" id="{5AB091A9-979F-438D-A004-40CFB3EAC3A7}"/>
              </a:ext>
            </a:extLst>
          </p:cNvPr>
          <p:cNvSpPr>
            <a:spLocks noGrp="1"/>
          </p:cNvSpPr>
          <p:nvPr>
            <p:ph type="ftr" sz="quarter" idx="3"/>
          </p:nvPr>
        </p:nvSpPr>
        <p:spPr>
          <a:xfrm>
            <a:off x="690677" y="6333441"/>
            <a:ext cx="5723164" cy="365125"/>
          </a:xfrm>
          <a:prstGeom prst="rect">
            <a:avLst/>
          </a:prstGeom>
        </p:spPr>
        <p:txBody>
          <a:bodyPr vert="horz" lIns="91440" tIns="45720" rIns="91440" bIns="45720" rtlCol="0" anchor="ctr"/>
          <a:lstStyle>
            <a:lvl1pPr algn="l">
              <a:defRPr sz="900" b="0">
                <a:solidFill>
                  <a:schemeClr val="accent3">
                    <a:lumMod val="60000"/>
                    <a:lumOff val="40000"/>
                  </a:schemeClr>
                </a:solidFill>
                <a:latin typeface="Arial" charset="0"/>
                <a:ea typeface="Arial" charset="0"/>
                <a:cs typeface="Arial" charset="0"/>
              </a:defRPr>
            </a:lvl1pPr>
          </a:lstStyle>
          <a:p>
            <a:r>
              <a:rPr lang="en-US"/>
              <a:t>Presentation title</a:t>
            </a:r>
          </a:p>
        </p:txBody>
      </p:sp>
    </p:spTree>
    <p:extLst>
      <p:ext uri="{BB962C8B-B14F-4D97-AF65-F5344CB8AC3E}">
        <p14:creationId xmlns:p14="http://schemas.microsoft.com/office/powerpoint/2010/main" val="32631253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CB08CE-B749-4A34-8E38-256DAB23FDA3}"/>
              </a:ext>
            </a:extLst>
          </p:cNvPr>
          <p:cNvSpPr txBox="1"/>
          <p:nvPr userDrawn="1"/>
        </p:nvSpPr>
        <p:spPr>
          <a:xfrm>
            <a:off x="291313" y="6372536"/>
            <a:ext cx="647363" cy="230832"/>
          </a:xfrm>
          <a:prstGeom prst="rect">
            <a:avLst/>
          </a:prstGeom>
          <a:noFill/>
        </p:spPr>
        <p:txBody>
          <a:bodyPr wrap="square" rtlCol="0">
            <a:spAutoFit/>
          </a:bodyPr>
          <a:lstStyle/>
          <a:p>
            <a:pPr algn="l"/>
            <a:fld id="{34F92BC6-D7C3-584B-87F2-0B845776A5AD}" type="slidenum">
              <a:rPr lang="en-US" sz="9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900">
                <a:solidFill>
                  <a:schemeClr val="accent3">
                    <a:lumMod val="60000"/>
                    <a:lumOff val="40000"/>
                  </a:schemeClr>
                </a:solidFill>
                <a:latin typeface="Arial" panose="020B0604020202020204" pitchFamily="34" charset="0"/>
                <a:cs typeface="Arial" panose="020B0604020202020204" pitchFamily="34" charset="0"/>
              </a:rPr>
              <a:t> </a:t>
            </a:r>
            <a:r>
              <a:rPr lang="en-US" sz="900">
                <a:solidFill>
                  <a:schemeClr val="accent3"/>
                </a:solidFill>
                <a:latin typeface="Arial" panose="020B0604020202020204" pitchFamily="34" charset="0"/>
                <a:cs typeface="Arial" panose="020B0604020202020204" pitchFamily="34" charset="0"/>
              </a:rPr>
              <a:t>  </a:t>
            </a:r>
            <a:r>
              <a:rPr lang="en-US" sz="900">
                <a:solidFill>
                  <a:srgbClr val="005EB8"/>
                </a:solidFill>
                <a:latin typeface="Arial" panose="020B0604020202020204" pitchFamily="34" charset="0"/>
                <a:cs typeface="Arial" panose="020B0604020202020204" pitchFamily="34" charset="0"/>
              </a:rPr>
              <a:t>|</a:t>
            </a:r>
            <a:endParaRPr lang="en-US" sz="90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781877" y="1037981"/>
            <a:ext cx="10641499" cy="611649"/>
          </a:xfrm>
          <a:prstGeom prst="rect">
            <a:avLst/>
          </a:prstGeom>
        </p:spPr>
        <p:txBody>
          <a:bodyPr/>
          <a:lstStyle>
            <a:lvl1pPr>
              <a:defRPr sz="27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10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781877" y="1833143"/>
            <a:ext cx="10641499" cy="2244128"/>
          </a:xfrm>
          <a:prstGeom prst="rect">
            <a:avLst/>
          </a:prstGeom>
        </p:spPr>
        <p:txBody>
          <a:bodyPr/>
          <a:lstStyle>
            <a:lvl1pPr>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4" name="Picture 13" descr="A picture containing clipart&#10;&#10;Description generated with very high confidence">
            <a:extLst>
              <a:ext uri="{FF2B5EF4-FFF2-40B4-BE49-F238E27FC236}">
                <a16:creationId xmlns:a16="http://schemas.microsoft.com/office/drawing/2014/main" id="{284323AA-9573-44A2-B321-13F3CEFFCC69}"/>
              </a:ext>
            </a:extLst>
          </p:cNvPr>
          <p:cNvPicPr>
            <a:picLocks noChangeAspect="1"/>
          </p:cNvPicPr>
          <p:nvPr userDrawn="1"/>
        </p:nvPicPr>
        <p:blipFill>
          <a:blip r:embed="rId2"/>
          <a:stretch>
            <a:fillRect/>
          </a:stretch>
        </p:blipFill>
        <p:spPr>
          <a:xfrm>
            <a:off x="10535750" y="365912"/>
            <a:ext cx="1308943" cy="528611"/>
          </a:xfrm>
          <a:prstGeom prst="rect">
            <a:avLst/>
          </a:prstGeom>
        </p:spPr>
      </p:pic>
      <p:sp>
        <p:nvSpPr>
          <p:cNvPr id="15" name="Footer Placeholder 2">
            <a:extLst>
              <a:ext uri="{FF2B5EF4-FFF2-40B4-BE49-F238E27FC236}">
                <a16:creationId xmlns:a16="http://schemas.microsoft.com/office/drawing/2014/main" id="{5AB091A9-979F-438D-A004-40CFB3EAC3A7}"/>
              </a:ext>
            </a:extLst>
          </p:cNvPr>
          <p:cNvSpPr>
            <a:spLocks noGrp="1"/>
          </p:cNvSpPr>
          <p:nvPr>
            <p:ph type="ftr" sz="quarter" idx="3"/>
          </p:nvPr>
        </p:nvSpPr>
        <p:spPr>
          <a:xfrm>
            <a:off x="690677" y="6333441"/>
            <a:ext cx="5723164" cy="365125"/>
          </a:xfrm>
          <a:prstGeom prst="rect">
            <a:avLst/>
          </a:prstGeom>
        </p:spPr>
        <p:txBody>
          <a:bodyPr vert="horz" lIns="91440" tIns="45720" rIns="91440" bIns="45720" rtlCol="0" anchor="ctr"/>
          <a:lstStyle>
            <a:lvl1pPr algn="l">
              <a:defRPr sz="900" b="0">
                <a:solidFill>
                  <a:schemeClr val="accent3">
                    <a:lumMod val="60000"/>
                    <a:lumOff val="40000"/>
                  </a:schemeClr>
                </a:solidFill>
                <a:latin typeface="Arial" charset="0"/>
                <a:ea typeface="Arial" charset="0"/>
                <a:cs typeface="Arial" charset="0"/>
              </a:defRPr>
            </a:lvl1pPr>
          </a:lstStyle>
          <a:p>
            <a:r>
              <a:rPr lang="en-US"/>
              <a:t>Presentation title</a:t>
            </a:r>
          </a:p>
        </p:txBody>
      </p:sp>
    </p:spTree>
    <p:extLst>
      <p:ext uri="{BB962C8B-B14F-4D97-AF65-F5344CB8AC3E}">
        <p14:creationId xmlns:p14="http://schemas.microsoft.com/office/powerpoint/2010/main" val="25769172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CB08CE-B749-4A34-8E38-256DAB23FDA3}"/>
              </a:ext>
            </a:extLst>
          </p:cNvPr>
          <p:cNvSpPr txBox="1"/>
          <p:nvPr userDrawn="1"/>
        </p:nvSpPr>
        <p:spPr>
          <a:xfrm>
            <a:off x="291313" y="6372536"/>
            <a:ext cx="647363" cy="230832"/>
          </a:xfrm>
          <a:prstGeom prst="rect">
            <a:avLst/>
          </a:prstGeom>
          <a:noFill/>
        </p:spPr>
        <p:txBody>
          <a:bodyPr wrap="square" rtlCol="0">
            <a:spAutoFit/>
          </a:bodyPr>
          <a:lstStyle/>
          <a:p>
            <a:pPr algn="l"/>
            <a:fld id="{34F92BC6-D7C3-584B-87F2-0B845776A5AD}" type="slidenum">
              <a:rPr lang="en-US" sz="9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900">
                <a:solidFill>
                  <a:schemeClr val="accent3">
                    <a:lumMod val="60000"/>
                    <a:lumOff val="40000"/>
                  </a:schemeClr>
                </a:solidFill>
                <a:latin typeface="Arial" panose="020B0604020202020204" pitchFamily="34" charset="0"/>
                <a:cs typeface="Arial" panose="020B0604020202020204" pitchFamily="34" charset="0"/>
              </a:rPr>
              <a:t> </a:t>
            </a:r>
            <a:r>
              <a:rPr lang="en-US" sz="900">
                <a:solidFill>
                  <a:schemeClr val="accent3"/>
                </a:solidFill>
                <a:latin typeface="Arial" panose="020B0604020202020204" pitchFamily="34" charset="0"/>
                <a:cs typeface="Arial" panose="020B0604020202020204" pitchFamily="34" charset="0"/>
              </a:rPr>
              <a:t>  </a:t>
            </a:r>
            <a:r>
              <a:rPr lang="en-US" sz="900">
                <a:solidFill>
                  <a:srgbClr val="005EB8"/>
                </a:solidFill>
                <a:latin typeface="Arial" panose="020B0604020202020204" pitchFamily="34" charset="0"/>
                <a:cs typeface="Arial" panose="020B0604020202020204" pitchFamily="34" charset="0"/>
              </a:rPr>
              <a:t>|</a:t>
            </a:r>
            <a:endParaRPr lang="en-US" sz="90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781877" y="1037981"/>
            <a:ext cx="10641499" cy="611649"/>
          </a:xfrm>
          <a:prstGeom prst="rect">
            <a:avLst/>
          </a:prstGeom>
        </p:spPr>
        <p:txBody>
          <a:bodyPr/>
          <a:lstStyle>
            <a:lvl1pPr>
              <a:defRPr sz="27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10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781877" y="1833143"/>
            <a:ext cx="10641499" cy="2244128"/>
          </a:xfrm>
          <a:prstGeom prst="rect">
            <a:avLst/>
          </a:prstGeom>
        </p:spPr>
        <p:txBody>
          <a:bodyPr/>
          <a:lstStyle>
            <a:lvl1pPr>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4" name="Picture 13" descr="A picture containing clipart&#10;&#10;Description generated with very high confidence">
            <a:extLst>
              <a:ext uri="{FF2B5EF4-FFF2-40B4-BE49-F238E27FC236}">
                <a16:creationId xmlns:a16="http://schemas.microsoft.com/office/drawing/2014/main" id="{284323AA-9573-44A2-B321-13F3CEFFCC69}"/>
              </a:ext>
            </a:extLst>
          </p:cNvPr>
          <p:cNvPicPr>
            <a:picLocks noChangeAspect="1"/>
          </p:cNvPicPr>
          <p:nvPr userDrawn="1"/>
        </p:nvPicPr>
        <p:blipFill>
          <a:blip r:embed="rId2"/>
          <a:stretch>
            <a:fillRect/>
          </a:stretch>
        </p:blipFill>
        <p:spPr>
          <a:xfrm>
            <a:off x="10535750" y="365912"/>
            <a:ext cx="1308943" cy="528611"/>
          </a:xfrm>
          <a:prstGeom prst="rect">
            <a:avLst/>
          </a:prstGeom>
        </p:spPr>
      </p:pic>
      <p:sp>
        <p:nvSpPr>
          <p:cNvPr id="15" name="Footer Placeholder 2">
            <a:extLst>
              <a:ext uri="{FF2B5EF4-FFF2-40B4-BE49-F238E27FC236}">
                <a16:creationId xmlns:a16="http://schemas.microsoft.com/office/drawing/2014/main" id="{5AB091A9-979F-438D-A004-40CFB3EAC3A7}"/>
              </a:ext>
            </a:extLst>
          </p:cNvPr>
          <p:cNvSpPr>
            <a:spLocks noGrp="1"/>
          </p:cNvSpPr>
          <p:nvPr>
            <p:ph type="ftr" sz="quarter" idx="3"/>
          </p:nvPr>
        </p:nvSpPr>
        <p:spPr>
          <a:xfrm>
            <a:off x="690677" y="6333441"/>
            <a:ext cx="5723164" cy="365125"/>
          </a:xfrm>
          <a:prstGeom prst="rect">
            <a:avLst/>
          </a:prstGeom>
        </p:spPr>
        <p:txBody>
          <a:bodyPr vert="horz" lIns="91440" tIns="45720" rIns="91440" bIns="45720" rtlCol="0" anchor="ctr"/>
          <a:lstStyle>
            <a:lvl1pPr algn="l">
              <a:defRPr sz="900" b="0">
                <a:solidFill>
                  <a:schemeClr val="accent3">
                    <a:lumMod val="60000"/>
                    <a:lumOff val="40000"/>
                  </a:schemeClr>
                </a:solidFill>
                <a:latin typeface="Arial" charset="0"/>
                <a:ea typeface="Arial" charset="0"/>
                <a:cs typeface="Arial" charset="0"/>
              </a:defRPr>
            </a:lvl1pPr>
          </a:lstStyle>
          <a:p>
            <a:r>
              <a:rPr lang="en-US"/>
              <a:t>Presentation title</a:t>
            </a:r>
          </a:p>
        </p:txBody>
      </p:sp>
    </p:spTree>
    <p:extLst>
      <p:ext uri="{BB962C8B-B14F-4D97-AF65-F5344CB8AC3E}">
        <p14:creationId xmlns:p14="http://schemas.microsoft.com/office/powerpoint/2010/main" val="6555354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CB08CE-B749-4A34-8E38-256DAB23FDA3}"/>
              </a:ext>
            </a:extLst>
          </p:cNvPr>
          <p:cNvSpPr txBox="1"/>
          <p:nvPr userDrawn="1"/>
        </p:nvSpPr>
        <p:spPr>
          <a:xfrm>
            <a:off x="291313" y="6372536"/>
            <a:ext cx="647363" cy="230832"/>
          </a:xfrm>
          <a:prstGeom prst="rect">
            <a:avLst/>
          </a:prstGeom>
          <a:noFill/>
        </p:spPr>
        <p:txBody>
          <a:bodyPr wrap="square" rtlCol="0">
            <a:spAutoFit/>
          </a:bodyPr>
          <a:lstStyle/>
          <a:p>
            <a:pPr algn="l"/>
            <a:fld id="{34F92BC6-D7C3-584B-87F2-0B845776A5AD}" type="slidenum">
              <a:rPr lang="en-US" sz="9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900">
                <a:solidFill>
                  <a:schemeClr val="accent3">
                    <a:lumMod val="60000"/>
                    <a:lumOff val="40000"/>
                  </a:schemeClr>
                </a:solidFill>
                <a:latin typeface="Arial" panose="020B0604020202020204" pitchFamily="34" charset="0"/>
                <a:cs typeface="Arial" panose="020B0604020202020204" pitchFamily="34" charset="0"/>
              </a:rPr>
              <a:t> </a:t>
            </a:r>
            <a:r>
              <a:rPr lang="en-US" sz="900">
                <a:solidFill>
                  <a:schemeClr val="accent3"/>
                </a:solidFill>
                <a:latin typeface="Arial" panose="020B0604020202020204" pitchFamily="34" charset="0"/>
                <a:cs typeface="Arial" panose="020B0604020202020204" pitchFamily="34" charset="0"/>
              </a:rPr>
              <a:t>  </a:t>
            </a:r>
            <a:r>
              <a:rPr lang="en-US" sz="900">
                <a:solidFill>
                  <a:srgbClr val="005EB8"/>
                </a:solidFill>
                <a:latin typeface="Arial" panose="020B0604020202020204" pitchFamily="34" charset="0"/>
                <a:cs typeface="Arial" panose="020B0604020202020204" pitchFamily="34" charset="0"/>
              </a:rPr>
              <a:t>|</a:t>
            </a:r>
            <a:endParaRPr lang="en-US" sz="90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781877" y="1037981"/>
            <a:ext cx="10641499" cy="611649"/>
          </a:xfrm>
          <a:prstGeom prst="rect">
            <a:avLst/>
          </a:prstGeom>
        </p:spPr>
        <p:txBody>
          <a:bodyPr/>
          <a:lstStyle>
            <a:lvl1pPr>
              <a:defRPr sz="27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10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781877" y="1833143"/>
            <a:ext cx="10641499" cy="2244128"/>
          </a:xfrm>
          <a:prstGeom prst="rect">
            <a:avLst/>
          </a:prstGeom>
        </p:spPr>
        <p:txBody>
          <a:bodyPr/>
          <a:lstStyle>
            <a:lvl1pPr>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4" name="Picture 13" descr="A picture containing clipart&#10;&#10;Description generated with very high confidence">
            <a:extLst>
              <a:ext uri="{FF2B5EF4-FFF2-40B4-BE49-F238E27FC236}">
                <a16:creationId xmlns:a16="http://schemas.microsoft.com/office/drawing/2014/main" id="{284323AA-9573-44A2-B321-13F3CEFFCC69}"/>
              </a:ext>
            </a:extLst>
          </p:cNvPr>
          <p:cNvPicPr>
            <a:picLocks noChangeAspect="1"/>
          </p:cNvPicPr>
          <p:nvPr userDrawn="1"/>
        </p:nvPicPr>
        <p:blipFill>
          <a:blip r:embed="rId2"/>
          <a:stretch>
            <a:fillRect/>
          </a:stretch>
        </p:blipFill>
        <p:spPr>
          <a:xfrm>
            <a:off x="10535750" y="365912"/>
            <a:ext cx="1308943" cy="528611"/>
          </a:xfrm>
          <a:prstGeom prst="rect">
            <a:avLst/>
          </a:prstGeom>
        </p:spPr>
      </p:pic>
      <p:sp>
        <p:nvSpPr>
          <p:cNvPr id="15" name="Footer Placeholder 2">
            <a:extLst>
              <a:ext uri="{FF2B5EF4-FFF2-40B4-BE49-F238E27FC236}">
                <a16:creationId xmlns:a16="http://schemas.microsoft.com/office/drawing/2014/main" id="{5AB091A9-979F-438D-A004-40CFB3EAC3A7}"/>
              </a:ext>
            </a:extLst>
          </p:cNvPr>
          <p:cNvSpPr>
            <a:spLocks noGrp="1"/>
          </p:cNvSpPr>
          <p:nvPr>
            <p:ph type="ftr" sz="quarter" idx="3"/>
          </p:nvPr>
        </p:nvSpPr>
        <p:spPr>
          <a:xfrm>
            <a:off x="690677" y="6333441"/>
            <a:ext cx="5723164" cy="365125"/>
          </a:xfrm>
          <a:prstGeom prst="rect">
            <a:avLst/>
          </a:prstGeom>
        </p:spPr>
        <p:txBody>
          <a:bodyPr vert="horz" lIns="91440" tIns="45720" rIns="91440" bIns="45720" rtlCol="0" anchor="ctr"/>
          <a:lstStyle>
            <a:lvl1pPr algn="l">
              <a:defRPr sz="900" b="0">
                <a:solidFill>
                  <a:schemeClr val="accent3">
                    <a:lumMod val="60000"/>
                    <a:lumOff val="40000"/>
                  </a:schemeClr>
                </a:solidFill>
                <a:latin typeface="Arial" charset="0"/>
                <a:ea typeface="Arial" charset="0"/>
                <a:cs typeface="Arial" charset="0"/>
              </a:defRPr>
            </a:lvl1pPr>
          </a:lstStyle>
          <a:p>
            <a:r>
              <a:rPr lang="en-US"/>
              <a:t>Presentation title</a:t>
            </a:r>
          </a:p>
        </p:txBody>
      </p:sp>
    </p:spTree>
    <p:extLst>
      <p:ext uri="{BB962C8B-B14F-4D97-AF65-F5344CB8AC3E}">
        <p14:creationId xmlns:p14="http://schemas.microsoft.com/office/powerpoint/2010/main" val="14360962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CB08CE-B749-4A34-8E38-256DAB23FDA3}"/>
              </a:ext>
            </a:extLst>
          </p:cNvPr>
          <p:cNvSpPr txBox="1"/>
          <p:nvPr userDrawn="1"/>
        </p:nvSpPr>
        <p:spPr>
          <a:xfrm>
            <a:off x="291313" y="6372536"/>
            <a:ext cx="647363" cy="230832"/>
          </a:xfrm>
          <a:prstGeom prst="rect">
            <a:avLst/>
          </a:prstGeom>
          <a:noFill/>
        </p:spPr>
        <p:txBody>
          <a:bodyPr wrap="square" rtlCol="0">
            <a:spAutoFit/>
          </a:bodyPr>
          <a:lstStyle/>
          <a:p>
            <a:pPr algn="l"/>
            <a:fld id="{34F92BC6-D7C3-584B-87F2-0B845776A5AD}" type="slidenum">
              <a:rPr lang="en-US" sz="9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900">
                <a:solidFill>
                  <a:schemeClr val="accent3">
                    <a:lumMod val="60000"/>
                    <a:lumOff val="40000"/>
                  </a:schemeClr>
                </a:solidFill>
                <a:latin typeface="Arial" panose="020B0604020202020204" pitchFamily="34" charset="0"/>
                <a:cs typeface="Arial" panose="020B0604020202020204" pitchFamily="34" charset="0"/>
              </a:rPr>
              <a:t> </a:t>
            </a:r>
            <a:r>
              <a:rPr lang="en-US" sz="900">
                <a:solidFill>
                  <a:schemeClr val="accent3"/>
                </a:solidFill>
                <a:latin typeface="Arial" panose="020B0604020202020204" pitchFamily="34" charset="0"/>
                <a:cs typeface="Arial" panose="020B0604020202020204" pitchFamily="34" charset="0"/>
              </a:rPr>
              <a:t>  </a:t>
            </a:r>
            <a:r>
              <a:rPr lang="en-US" sz="900">
                <a:solidFill>
                  <a:srgbClr val="005EB8"/>
                </a:solidFill>
                <a:latin typeface="Arial" panose="020B0604020202020204" pitchFamily="34" charset="0"/>
                <a:cs typeface="Arial" panose="020B0604020202020204" pitchFamily="34" charset="0"/>
              </a:rPr>
              <a:t>|</a:t>
            </a:r>
            <a:endParaRPr lang="en-US" sz="90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781877" y="1037981"/>
            <a:ext cx="10641499" cy="611649"/>
          </a:xfrm>
          <a:prstGeom prst="rect">
            <a:avLst/>
          </a:prstGeom>
        </p:spPr>
        <p:txBody>
          <a:bodyPr/>
          <a:lstStyle>
            <a:lvl1pPr>
              <a:defRPr sz="27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10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781877" y="1833143"/>
            <a:ext cx="10641499" cy="2244128"/>
          </a:xfrm>
          <a:prstGeom prst="rect">
            <a:avLst/>
          </a:prstGeom>
        </p:spPr>
        <p:txBody>
          <a:bodyPr/>
          <a:lstStyle>
            <a:lvl1pPr>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4" name="Picture 13" descr="A picture containing clipart&#10;&#10;Description generated with very high confidence">
            <a:extLst>
              <a:ext uri="{FF2B5EF4-FFF2-40B4-BE49-F238E27FC236}">
                <a16:creationId xmlns:a16="http://schemas.microsoft.com/office/drawing/2014/main" id="{284323AA-9573-44A2-B321-13F3CEFFCC69}"/>
              </a:ext>
            </a:extLst>
          </p:cNvPr>
          <p:cNvPicPr>
            <a:picLocks noChangeAspect="1"/>
          </p:cNvPicPr>
          <p:nvPr userDrawn="1"/>
        </p:nvPicPr>
        <p:blipFill>
          <a:blip r:embed="rId2"/>
          <a:stretch>
            <a:fillRect/>
          </a:stretch>
        </p:blipFill>
        <p:spPr>
          <a:xfrm>
            <a:off x="10535750" y="365912"/>
            <a:ext cx="1308943" cy="528611"/>
          </a:xfrm>
          <a:prstGeom prst="rect">
            <a:avLst/>
          </a:prstGeom>
        </p:spPr>
      </p:pic>
      <p:sp>
        <p:nvSpPr>
          <p:cNvPr id="15" name="Footer Placeholder 2">
            <a:extLst>
              <a:ext uri="{FF2B5EF4-FFF2-40B4-BE49-F238E27FC236}">
                <a16:creationId xmlns:a16="http://schemas.microsoft.com/office/drawing/2014/main" id="{5AB091A9-979F-438D-A004-40CFB3EAC3A7}"/>
              </a:ext>
            </a:extLst>
          </p:cNvPr>
          <p:cNvSpPr>
            <a:spLocks noGrp="1"/>
          </p:cNvSpPr>
          <p:nvPr>
            <p:ph type="ftr" sz="quarter" idx="3"/>
          </p:nvPr>
        </p:nvSpPr>
        <p:spPr>
          <a:xfrm>
            <a:off x="690677" y="6333441"/>
            <a:ext cx="5723164" cy="365125"/>
          </a:xfrm>
          <a:prstGeom prst="rect">
            <a:avLst/>
          </a:prstGeom>
        </p:spPr>
        <p:txBody>
          <a:bodyPr vert="horz" lIns="91440" tIns="45720" rIns="91440" bIns="45720" rtlCol="0" anchor="ctr"/>
          <a:lstStyle>
            <a:lvl1pPr algn="l">
              <a:defRPr sz="900" b="0">
                <a:solidFill>
                  <a:schemeClr val="accent3">
                    <a:lumMod val="60000"/>
                    <a:lumOff val="40000"/>
                  </a:schemeClr>
                </a:solidFill>
                <a:latin typeface="Arial" charset="0"/>
                <a:ea typeface="Arial" charset="0"/>
                <a:cs typeface="Arial" charset="0"/>
              </a:defRPr>
            </a:lvl1pPr>
          </a:lstStyle>
          <a:p>
            <a:r>
              <a:rPr lang="en-US"/>
              <a:t>Presentation title</a:t>
            </a:r>
          </a:p>
        </p:txBody>
      </p:sp>
    </p:spTree>
    <p:extLst>
      <p:ext uri="{BB962C8B-B14F-4D97-AF65-F5344CB8AC3E}">
        <p14:creationId xmlns:p14="http://schemas.microsoft.com/office/powerpoint/2010/main" val="10807892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CB08CE-B749-4A34-8E38-256DAB23FDA3}"/>
              </a:ext>
            </a:extLst>
          </p:cNvPr>
          <p:cNvSpPr txBox="1"/>
          <p:nvPr userDrawn="1"/>
        </p:nvSpPr>
        <p:spPr>
          <a:xfrm>
            <a:off x="291313" y="6372536"/>
            <a:ext cx="647363" cy="230832"/>
          </a:xfrm>
          <a:prstGeom prst="rect">
            <a:avLst/>
          </a:prstGeom>
          <a:noFill/>
        </p:spPr>
        <p:txBody>
          <a:bodyPr wrap="square" rtlCol="0">
            <a:spAutoFit/>
          </a:bodyPr>
          <a:lstStyle/>
          <a:p>
            <a:pPr algn="l"/>
            <a:fld id="{34F92BC6-D7C3-584B-87F2-0B845776A5AD}" type="slidenum">
              <a:rPr lang="en-US" sz="9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900">
                <a:solidFill>
                  <a:schemeClr val="accent3">
                    <a:lumMod val="60000"/>
                    <a:lumOff val="40000"/>
                  </a:schemeClr>
                </a:solidFill>
                <a:latin typeface="Arial" panose="020B0604020202020204" pitchFamily="34" charset="0"/>
                <a:cs typeface="Arial" panose="020B0604020202020204" pitchFamily="34" charset="0"/>
              </a:rPr>
              <a:t> </a:t>
            </a:r>
            <a:r>
              <a:rPr lang="en-US" sz="900">
                <a:solidFill>
                  <a:schemeClr val="accent3"/>
                </a:solidFill>
                <a:latin typeface="Arial" panose="020B0604020202020204" pitchFamily="34" charset="0"/>
                <a:cs typeface="Arial" panose="020B0604020202020204" pitchFamily="34" charset="0"/>
              </a:rPr>
              <a:t>  </a:t>
            </a:r>
            <a:r>
              <a:rPr lang="en-US" sz="900">
                <a:solidFill>
                  <a:srgbClr val="005EB8"/>
                </a:solidFill>
                <a:latin typeface="Arial" panose="020B0604020202020204" pitchFamily="34" charset="0"/>
                <a:cs typeface="Arial" panose="020B0604020202020204" pitchFamily="34" charset="0"/>
              </a:rPr>
              <a:t>|</a:t>
            </a:r>
            <a:endParaRPr lang="en-US" sz="90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781877" y="1037981"/>
            <a:ext cx="10641499" cy="611649"/>
          </a:xfrm>
          <a:prstGeom prst="rect">
            <a:avLst/>
          </a:prstGeom>
        </p:spPr>
        <p:txBody>
          <a:bodyPr/>
          <a:lstStyle>
            <a:lvl1pPr>
              <a:defRPr sz="27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10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781877" y="1833143"/>
            <a:ext cx="10641499" cy="2244128"/>
          </a:xfrm>
          <a:prstGeom prst="rect">
            <a:avLst/>
          </a:prstGeom>
        </p:spPr>
        <p:txBody>
          <a:bodyPr/>
          <a:lstStyle>
            <a:lvl1pPr>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4" name="Picture 13" descr="A picture containing clipart&#10;&#10;Description generated with very high confidence">
            <a:extLst>
              <a:ext uri="{FF2B5EF4-FFF2-40B4-BE49-F238E27FC236}">
                <a16:creationId xmlns:a16="http://schemas.microsoft.com/office/drawing/2014/main" id="{284323AA-9573-44A2-B321-13F3CEFFCC69}"/>
              </a:ext>
            </a:extLst>
          </p:cNvPr>
          <p:cNvPicPr>
            <a:picLocks noChangeAspect="1"/>
          </p:cNvPicPr>
          <p:nvPr userDrawn="1"/>
        </p:nvPicPr>
        <p:blipFill>
          <a:blip r:embed="rId2"/>
          <a:stretch>
            <a:fillRect/>
          </a:stretch>
        </p:blipFill>
        <p:spPr>
          <a:xfrm>
            <a:off x="10535750" y="365912"/>
            <a:ext cx="1308943" cy="528611"/>
          </a:xfrm>
          <a:prstGeom prst="rect">
            <a:avLst/>
          </a:prstGeom>
        </p:spPr>
      </p:pic>
      <p:sp>
        <p:nvSpPr>
          <p:cNvPr id="15" name="Footer Placeholder 2">
            <a:extLst>
              <a:ext uri="{FF2B5EF4-FFF2-40B4-BE49-F238E27FC236}">
                <a16:creationId xmlns:a16="http://schemas.microsoft.com/office/drawing/2014/main" id="{5AB091A9-979F-438D-A004-40CFB3EAC3A7}"/>
              </a:ext>
            </a:extLst>
          </p:cNvPr>
          <p:cNvSpPr>
            <a:spLocks noGrp="1"/>
          </p:cNvSpPr>
          <p:nvPr>
            <p:ph type="ftr" sz="quarter" idx="3"/>
          </p:nvPr>
        </p:nvSpPr>
        <p:spPr>
          <a:xfrm>
            <a:off x="690677" y="6333441"/>
            <a:ext cx="5723164" cy="365125"/>
          </a:xfrm>
          <a:prstGeom prst="rect">
            <a:avLst/>
          </a:prstGeom>
        </p:spPr>
        <p:txBody>
          <a:bodyPr vert="horz" lIns="91440" tIns="45720" rIns="91440" bIns="45720" rtlCol="0" anchor="ctr"/>
          <a:lstStyle>
            <a:lvl1pPr algn="l">
              <a:defRPr sz="900" b="0">
                <a:solidFill>
                  <a:schemeClr val="accent3">
                    <a:lumMod val="60000"/>
                    <a:lumOff val="40000"/>
                  </a:schemeClr>
                </a:solidFill>
                <a:latin typeface="Arial" charset="0"/>
                <a:ea typeface="Arial" charset="0"/>
                <a:cs typeface="Arial" charset="0"/>
              </a:defRPr>
            </a:lvl1pPr>
          </a:lstStyle>
          <a:p>
            <a:r>
              <a:rPr lang="en-US"/>
              <a:t>Presentation title</a:t>
            </a:r>
          </a:p>
        </p:txBody>
      </p:sp>
    </p:spTree>
    <p:extLst>
      <p:ext uri="{BB962C8B-B14F-4D97-AF65-F5344CB8AC3E}">
        <p14:creationId xmlns:p14="http://schemas.microsoft.com/office/powerpoint/2010/main" val="27333061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CB08CE-B749-4A34-8E38-256DAB23FDA3}"/>
              </a:ext>
            </a:extLst>
          </p:cNvPr>
          <p:cNvSpPr txBox="1"/>
          <p:nvPr userDrawn="1"/>
        </p:nvSpPr>
        <p:spPr>
          <a:xfrm>
            <a:off x="291313" y="6372536"/>
            <a:ext cx="647363" cy="230832"/>
          </a:xfrm>
          <a:prstGeom prst="rect">
            <a:avLst/>
          </a:prstGeom>
          <a:noFill/>
        </p:spPr>
        <p:txBody>
          <a:bodyPr wrap="square" rtlCol="0">
            <a:spAutoFit/>
          </a:bodyPr>
          <a:lstStyle/>
          <a:p>
            <a:pPr algn="l"/>
            <a:fld id="{34F92BC6-D7C3-584B-87F2-0B845776A5AD}" type="slidenum">
              <a:rPr lang="en-US" sz="9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900">
                <a:solidFill>
                  <a:schemeClr val="accent3">
                    <a:lumMod val="60000"/>
                    <a:lumOff val="40000"/>
                  </a:schemeClr>
                </a:solidFill>
                <a:latin typeface="Arial" panose="020B0604020202020204" pitchFamily="34" charset="0"/>
                <a:cs typeface="Arial" panose="020B0604020202020204" pitchFamily="34" charset="0"/>
              </a:rPr>
              <a:t> </a:t>
            </a:r>
            <a:r>
              <a:rPr lang="en-US" sz="900">
                <a:solidFill>
                  <a:schemeClr val="accent3"/>
                </a:solidFill>
                <a:latin typeface="Arial" panose="020B0604020202020204" pitchFamily="34" charset="0"/>
                <a:cs typeface="Arial" panose="020B0604020202020204" pitchFamily="34" charset="0"/>
              </a:rPr>
              <a:t>  </a:t>
            </a:r>
            <a:r>
              <a:rPr lang="en-US" sz="900">
                <a:solidFill>
                  <a:srgbClr val="005EB8"/>
                </a:solidFill>
                <a:latin typeface="Arial" panose="020B0604020202020204" pitchFamily="34" charset="0"/>
                <a:cs typeface="Arial" panose="020B0604020202020204" pitchFamily="34" charset="0"/>
              </a:rPr>
              <a:t>|</a:t>
            </a:r>
            <a:endParaRPr lang="en-US" sz="90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781877" y="1037981"/>
            <a:ext cx="10641499" cy="611649"/>
          </a:xfrm>
          <a:prstGeom prst="rect">
            <a:avLst/>
          </a:prstGeom>
        </p:spPr>
        <p:txBody>
          <a:bodyPr/>
          <a:lstStyle>
            <a:lvl1pPr>
              <a:defRPr sz="27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10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781877" y="1833143"/>
            <a:ext cx="10641499" cy="2244128"/>
          </a:xfrm>
          <a:prstGeom prst="rect">
            <a:avLst/>
          </a:prstGeom>
        </p:spPr>
        <p:txBody>
          <a:bodyPr/>
          <a:lstStyle>
            <a:lvl1pPr>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4" name="Picture 13" descr="A picture containing clipart&#10;&#10;Description generated with very high confidence">
            <a:extLst>
              <a:ext uri="{FF2B5EF4-FFF2-40B4-BE49-F238E27FC236}">
                <a16:creationId xmlns:a16="http://schemas.microsoft.com/office/drawing/2014/main" id="{284323AA-9573-44A2-B321-13F3CEFFCC69}"/>
              </a:ext>
            </a:extLst>
          </p:cNvPr>
          <p:cNvPicPr>
            <a:picLocks noChangeAspect="1"/>
          </p:cNvPicPr>
          <p:nvPr userDrawn="1"/>
        </p:nvPicPr>
        <p:blipFill>
          <a:blip r:embed="rId2"/>
          <a:stretch>
            <a:fillRect/>
          </a:stretch>
        </p:blipFill>
        <p:spPr>
          <a:xfrm>
            <a:off x="10535750" y="365912"/>
            <a:ext cx="1308943" cy="528611"/>
          </a:xfrm>
          <a:prstGeom prst="rect">
            <a:avLst/>
          </a:prstGeom>
        </p:spPr>
      </p:pic>
      <p:sp>
        <p:nvSpPr>
          <p:cNvPr id="15" name="Footer Placeholder 2">
            <a:extLst>
              <a:ext uri="{FF2B5EF4-FFF2-40B4-BE49-F238E27FC236}">
                <a16:creationId xmlns:a16="http://schemas.microsoft.com/office/drawing/2014/main" id="{5AB091A9-979F-438D-A004-40CFB3EAC3A7}"/>
              </a:ext>
            </a:extLst>
          </p:cNvPr>
          <p:cNvSpPr>
            <a:spLocks noGrp="1"/>
          </p:cNvSpPr>
          <p:nvPr>
            <p:ph type="ftr" sz="quarter" idx="3"/>
          </p:nvPr>
        </p:nvSpPr>
        <p:spPr>
          <a:xfrm>
            <a:off x="690677" y="6333441"/>
            <a:ext cx="5723164" cy="365125"/>
          </a:xfrm>
          <a:prstGeom prst="rect">
            <a:avLst/>
          </a:prstGeom>
        </p:spPr>
        <p:txBody>
          <a:bodyPr vert="horz" lIns="91440" tIns="45720" rIns="91440" bIns="45720" rtlCol="0" anchor="ctr"/>
          <a:lstStyle>
            <a:lvl1pPr algn="l">
              <a:defRPr sz="900" b="0">
                <a:solidFill>
                  <a:schemeClr val="accent3">
                    <a:lumMod val="60000"/>
                    <a:lumOff val="40000"/>
                  </a:schemeClr>
                </a:solidFill>
                <a:latin typeface="Arial" charset="0"/>
                <a:ea typeface="Arial" charset="0"/>
                <a:cs typeface="Arial" charset="0"/>
              </a:defRPr>
            </a:lvl1pPr>
          </a:lstStyle>
          <a:p>
            <a:r>
              <a:rPr lang="en-US"/>
              <a:t>Presentation title</a:t>
            </a:r>
          </a:p>
        </p:txBody>
      </p:sp>
    </p:spTree>
    <p:extLst>
      <p:ext uri="{BB962C8B-B14F-4D97-AF65-F5344CB8AC3E}">
        <p14:creationId xmlns:p14="http://schemas.microsoft.com/office/powerpoint/2010/main" val="23100400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CB08CE-B749-4A34-8E38-256DAB23FDA3}"/>
              </a:ext>
            </a:extLst>
          </p:cNvPr>
          <p:cNvSpPr txBox="1"/>
          <p:nvPr userDrawn="1"/>
        </p:nvSpPr>
        <p:spPr>
          <a:xfrm>
            <a:off x="291313" y="6372536"/>
            <a:ext cx="647363" cy="230832"/>
          </a:xfrm>
          <a:prstGeom prst="rect">
            <a:avLst/>
          </a:prstGeom>
          <a:noFill/>
        </p:spPr>
        <p:txBody>
          <a:bodyPr wrap="square" rtlCol="0">
            <a:spAutoFit/>
          </a:bodyPr>
          <a:lstStyle/>
          <a:p>
            <a:pPr algn="l"/>
            <a:fld id="{34F92BC6-D7C3-584B-87F2-0B845776A5AD}" type="slidenum">
              <a:rPr lang="en-US" sz="9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900">
                <a:solidFill>
                  <a:schemeClr val="accent3">
                    <a:lumMod val="60000"/>
                    <a:lumOff val="40000"/>
                  </a:schemeClr>
                </a:solidFill>
                <a:latin typeface="Arial" panose="020B0604020202020204" pitchFamily="34" charset="0"/>
                <a:cs typeface="Arial" panose="020B0604020202020204" pitchFamily="34" charset="0"/>
              </a:rPr>
              <a:t> </a:t>
            </a:r>
            <a:r>
              <a:rPr lang="en-US" sz="900">
                <a:solidFill>
                  <a:schemeClr val="accent3"/>
                </a:solidFill>
                <a:latin typeface="Arial" panose="020B0604020202020204" pitchFamily="34" charset="0"/>
                <a:cs typeface="Arial" panose="020B0604020202020204" pitchFamily="34" charset="0"/>
              </a:rPr>
              <a:t>  </a:t>
            </a:r>
            <a:r>
              <a:rPr lang="en-US" sz="900">
                <a:solidFill>
                  <a:srgbClr val="005EB8"/>
                </a:solidFill>
                <a:latin typeface="Arial" panose="020B0604020202020204" pitchFamily="34" charset="0"/>
                <a:cs typeface="Arial" panose="020B0604020202020204" pitchFamily="34" charset="0"/>
              </a:rPr>
              <a:t>|</a:t>
            </a:r>
            <a:endParaRPr lang="en-US" sz="90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781877" y="1037981"/>
            <a:ext cx="10641499" cy="611649"/>
          </a:xfrm>
          <a:prstGeom prst="rect">
            <a:avLst/>
          </a:prstGeom>
        </p:spPr>
        <p:txBody>
          <a:bodyPr/>
          <a:lstStyle>
            <a:lvl1pPr>
              <a:defRPr sz="27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10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781877" y="1833143"/>
            <a:ext cx="10641499" cy="2244128"/>
          </a:xfrm>
          <a:prstGeom prst="rect">
            <a:avLst/>
          </a:prstGeom>
        </p:spPr>
        <p:txBody>
          <a:bodyPr/>
          <a:lstStyle>
            <a:lvl1pPr>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4" name="Picture 13" descr="A picture containing clipart&#10;&#10;Description generated with very high confidence">
            <a:extLst>
              <a:ext uri="{FF2B5EF4-FFF2-40B4-BE49-F238E27FC236}">
                <a16:creationId xmlns:a16="http://schemas.microsoft.com/office/drawing/2014/main" id="{284323AA-9573-44A2-B321-13F3CEFFCC69}"/>
              </a:ext>
            </a:extLst>
          </p:cNvPr>
          <p:cNvPicPr>
            <a:picLocks noChangeAspect="1"/>
          </p:cNvPicPr>
          <p:nvPr userDrawn="1"/>
        </p:nvPicPr>
        <p:blipFill>
          <a:blip r:embed="rId2"/>
          <a:stretch>
            <a:fillRect/>
          </a:stretch>
        </p:blipFill>
        <p:spPr>
          <a:xfrm>
            <a:off x="10535750" y="365912"/>
            <a:ext cx="1308943" cy="528611"/>
          </a:xfrm>
          <a:prstGeom prst="rect">
            <a:avLst/>
          </a:prstGeom>
        </p:spPr>
      </p:pic>
      <p:sp>
        <p:nvSpPr>
          <p:cNvPr id="15" name="Footer Placeholder 2">
            <a:extLst>
              <a:ext uri="{FF2B5EF4-FFF2-40B4-BE49-F238E27FC236}">
                <a16:creationId xmlns:a16="http://schemas.microsoft.com/office/drawing/2014/main" id="{5AB091A9-979F-438D-A004-40CFB3EAC3A7}"/>
              </a:ext>
            </a:extLst>
          </p:cNvPr>
          <p:cNvSpPr>
            <a:spLocks noGrp="1"/>
          </p:cNvSpPr>
          <p:nvPr>
            <p:ph type="ftr" sz="quarter" idx="3"/>
          </p:nvPr>
        </p:nvSpPr>
        <p:spPr>
          <a:xfrm>
            <a:off x="690677" y="6333441"/>
            <a:ext cx="5723164" cy="365125"/>
          </a:xfrm>
          <a:prstGeom prst="rect">
            <a:avLst/>
          </a:prstGeom>
        </p:spPr>
        <p:txBody>
          <a:bodyPr vert="horz" lIns="91440" tIns="45720" rIns="91440" bIns="45720" rtlCol="0" anchor="ctr"/>
          <a:lstStyle>
            <a:lvl1pPr algn="l">
              <a:defRPr sz="900" b="0">
                <a:solidFill>
                  <a:schemeClr val="accent3">
                    <a:lumMod val="60000"/>
                    <a:lumOff val="40000"/>
                  </a:schemeClr>
                </a:solidFill>
                <a:latin typeface="Arial" charset="0"/>
                <a:ea typeface="Arial" charset="0"/>
                <a:cs typeface="Arial" charset="0"/>
              </a:defRPr>
            </a:lvl1pPr>
          </a:lstStyle>
          <a:p>
            <a:r>
              <a:rPr lang="en-US"/>
              <a:t>Presentation title</a:t>
            </a:r>
          </a:p>
        </p:txBody>
      </p:sp>
    </p:spTree>
    <p:extLst>
      <p:ext uri="{BB962C8B-B14F-4D97-AF65-F5344CB8AC3E}">
        <p14:creationId xmlns:p14="http://schemas.microsoft.com/office/powerpoint/2010/main" val="2120084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369EF-E37E-4608-8EFE-1D72776AD38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386D970-3E08-4006-8CCC-0EA7DF46C0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8AE2284-8B27-4871-99A0-494D5DE52A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0C586DD-24D0-4289-8712-D095DD687E3B}"/>
              </a:ext>
            </a:extLst>
          </p:cNvPr>
          <p:cNvSpPr>
            <a:spLocks noGrp="1"/>
          </p:cNvSpPr>
          <p:nvPr>
            <p:ph type="dt" sz="half" idx="10"/>
          </p:nvPr>
        </p:nvSpPr>
        <p:spPr/>
        <p:txBody>
          <a:bodyPr/>
          <a:lstStyle/>
          <a:p>
            <a:fld id="{0BCCC68E-165E-45A4-A4B0-4F32A2113D09}" type="datetimeFigureOut">
              <a:rPr lang="en-GB" smtClean="0"/>
              <a:t>24/09/2020</a:t>
            </a:fld>
            <a:endParaRPr lang="en-GB"/>
          </a:p>
        </p:txBody>
      </p:sp>
      <p:sp>
        <p:nvSpPr>
          <p:cNvPr id="6" name="Footer Placeholder 5">
            <a:extLst>
              <a:ext uri="{FF2B5EF4-FFF2-40B4-BE49-F238E27FC236}">
                <a16:creationId xmlns:a16="http://schemas.microsoft.com/office/drawing/2014/main" id="{9DC0E5AF-BE32-47A6-8700-8981C8B4061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8CD18EF-5F6B-4850-A557-DA6263028B0A}"/>
              </a:ext>
            </a:extLst>
          </p:cNvPr>
          <p:cNvSpPr>
            <a:spLocks noGrp="1"/>
          </p:cNvSpPr>
          <p:nvPr>
            <p:ph type="sldNum" sz="quarter" idx="12"/>
          </p:nvPr>
        </p:nvSpPr>
        <p:spPr/>
        <p:txBody>
          <a:bodyPr/>
          <a:lstStyle/>
          <a:p>
            <a:fld id="{4BBBCC88-CAB7-4303-BEC5-97C9074761B5}" type="slidenum">
              <a:rPr lang="en-GB" smtClean="0"/>
              <a:t>‹#›</a:t>
            </a:fld>
            <a:endParaRPr lang="en-GB"/>
          </a:p>
        </p:txBody>
      </p:sp>
    </p:spTree>
    <p:extLst>
      <p:ext uri="{BB962C8B-B14F-4D97-AF65-F5344CB8AC3E}">
        <p14:creationId xmlns:p14="http://schemas.microsoft.com/office/powerpoint/2010/main" val="6860045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CB08CE-B749-4A34-8E38-256DAB23FDA3}"/>
              </a:ext>
            </a:extLst>
          </p:cNvPr>
          <p:cNvSpPr txBox="1"/>
          <p:nvPr userDrawn="1"/>
        </p:nvSpPr>
        <p:spPr>
          <a:xfrm>
            <a:off x="291313" y="6372536"/>
            <a:ext cx="647363" cy="230832"/>
          </a:xfrm>
          <a:prstGeom prst="rect">
            <a:avLst/>
          </a:prstGeom>
          <a:noFill/>
        </p:spPr>
        <p:txBody>
          <a:bodyPr wrap="square" rtlCol="0">
            <a:spAutoFit/>
          </a:bodyPr>
          <a:lstStyle/>
          <a:p>
            <a:pPr algn="l"/>
            <a:fld id="{34F92BC6-D7C3-584B-87F2-0B845776A5AD}" type="slidenum">
              <a:rPr lang="en-US" sz="9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900">
                <a:solidFill>
                  <a:schemeClr val="accent3">
                    <a:lumMod val="60000"/>
                    <a:lumOff val="40000"/>
                  </a:schemeClr>
                </a:solidFill>
                <a:latin typeface="Arial" panose="020B0604020202020204" pitchFamily="34" charset="0"/>
                <a:cs typeface="Arial" panose="020B0604020202020204" pitchFamily="34" charset="0"/>
              </a:rPr>
              <a:t> </a:t>
            </a:r>
            <a:r>
              <a:rPr lang="en-US" sz="900">
                <a:solidFill>
                  <a:schemeClr val="accent3"/>
                </a:solidFill>
                <a:latin typeface="Arial" panose="020B0604020202020204" pitchFamily="34" charset="0"/>
                <a:cs typeface="Arial" panose="020B0604020202020204" pitchFamily="34" charset="0"/>
              </a:rPr>
              <a:t>  </a:t>
            </a:r>
            <a:r>
              <a:rPr lang="en-US" sz="900">
                <a:solidFill>
                  <a:srgbClr val="005EB8"/>
                </a:solidFill>
                <a:latin typeface="Arial" panose="020B0604020202020204" pitchFamily="34" charset="0"/>
                <a:cs typeface="Arial" panose="020B0604020202020204" pitchFamily="34" charset="0"/>
              </a:rPr>
              <a:t>|</a:t>
            </a:r>
            <a:endParaRPr lang="en-US" sz="90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781877" y="1037981"/>
            <a:ext cx="10641499" cy="611649"/>
          </a:xfrm>
          <a:prstGeom prst="rect">
            <a:avLst/>
          </a:prstGeom>
        </p:spPr>
        <p:txBody>
          <a:bodyPr/>
          <a:lstStyle>
            <a:lvl1pPr>
              <a:defRPr sz="27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10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781877" y="1833143"/>
            <a:ext cx="10641499" cy="2244128"/>
          </a:xfrm>
          <a:prstGeom prst="rect">
            <a:avLst/>
          </a:prstGeom>
        </p:spPr>
        <p:txBody>
          <a:bodyPr/>
          <a:lstStyle>
            <a:lvl1pPr>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4" name="Picture 13" descr="A picture containing clipart&#10;&#10;Description generated with very high confidence">
            <a:extLst>
              <a:ext uri="{FF2B5EF4-FFF2-40B4-BE49-F238E27FC236}">
                <a16:creationId xmlns:a16="http://schemas.microsoft.com/office/drawing/2014/main" id="{284323AA-9573-44A2-B321-13F3CEFFCC69}"/>
              </a:ext>
            </a:extLst>
          </p:cNvPr>
          <p:cNvPicPr>
            <a:picLocks noChangeAspect="1"/>
          </p:cNvPicPr>
          <p:nvPr userDrawn="1"/>
        </p:nvPicPr>
        <p:blipFill>
          <a:blip r:embed="rId2"/>
          <a:stretch>
            <a:fillRect/>
          </a:stretch>
        </p:blipFill>
        <p:spPr>
          <a:xfrm>
            <a:off x="10535750" y="365912"/>
            <a:ext cx="1308943" cy="528611"/>
          </a:xfrm>
          <a:prstGeom prst="rect">
            <a:avLst/>
          </a:prstGeom>
        </p:spPr>
      </p:pic>
      <p:sp>
        <p:nvSpPr>
          <p:cNvPr id="15" name="Footer Placeholder 2">
            <a:extLst>
              <a:ext uri="{FF2B5EF4-FFF2-40B4-BE49-F238E27FC236}">
                <a16:creationId xmlns:a16="http://schemas.microsoft.com/office/drawing/2014/main" id="{5AB091A9-979F-438D-A004-40CFB3EAC3A7}"/>
              </a:ext>
            </a:extLst>
          </p:cNvPr>
          <p:cNvSpPr>
            <a:spLocks noGrp="1"/>
          </p:cNvSpPr>
          <p:nvPr>
            <p:ph type="ftr" sz="quarter" idx="3"/>
          </p:nvPr>
        </p:nvSpPr>
        <p:spPr>
          <a:xfrm>
            <a:off x="690677" y="6333441"/>
            <a:ext cx="5723164" cy="365125"/>
          </a:xfrm>
          <a:prstGeom prst="rect">
            <a:avLst/>
          </a:prstGeom>
        </p:spPr>
        <p:txBody>
          <a:bodyPr vert="horz" lIns="91440" tIns="45720" rIns="91440" bIns="45720" rtlCol="0" anchor="ctr"/>
          <a:lstStyle>
            <a:lvl1pPr algn="l">
              <a:defRPr sz="900" b="0">
                <a:solidFill>
                  <a:schemeClr val="accent3">
                    <a:lumMod val="60000"/>
                    <a:lumOff val="40000"/>
                  </a:schemeClr>
                </a:solidFill>
                <a:latin typeface="Arial" charset="0"/>
                <a:ea typeface="Arial" charset="0"/>
                <a:cs typeface="Arial" charset="0"/>
              </a:defRPr>
            </a:lvl1pPr>
          </a:lstStyle>
          <a:p>
            <a:r>
              <a:rPr lang="en-US"/>
              <a:t>Presentation title</a:t>
            </a:r>
          </a:p>
        </p:txBody>
      </p:sp>
    </p:spTree>
    <p:extLst>
      <p:ext uri="{BB962C8B-B14F-4D97-AF65-F5344CB8AC3E}">
        <p14:creationId xmlns:p14="http://schemas.microsoft.com/office/powerpoint/2010/main" val="4760668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CB08CE-B749-4A34-8E38-256DAB23FDA3}"/>
              </a:ext>
            </a:extLst>
          </p:cNvPr>
          <p:cNvSpPr txBox="1"/>
          <p:nvPr userDrawn="1"/>
        </p:nvSpPr>
        <p:spPr>
          <a:xfrm>
            <a:off x="291313" y="6372536"/>
            <a:ext cx="647363" cy="230832"/>
          </a:xfrm>
          <a:prstGeom prst="rect">
            <a:avLst/>
          </a:prstGeom>
          <a:noFill/>
        </p:spPr>
        <p:txBody>
          <a:bodyPr wrap="square" rtlCol="0">
            <a:spAutoFit/>
          </a:bodyPr>
          <a:lstStyle/>
          <a:p>
            <a:pPr algn="l"/>
            <a:fld id="{34F92BC6-D7C3-584B-87F2-0B845776A5AD}" type="slidenum">
              <a:rPr lang="en-US" sz="9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900">
                <a:solidFill>
                  <a:schemeClr val="accent3">
                    <a:lumMod val="60000"/>
                    <a:lumOff val="40000"/>
                  </a:schemeClr>
                </a:solidFill>
                <a:latin typeface="Arial" panose="020B0604020202020204" pitchFamily="34" charset="0"/>
                <a:cs typeface="Arial" panose="020B0604020202020204" pitchFamily="34" charset="0"/>
              </a:rPr>
              <a:t> </a:t>
            </a:r>
            <a:r>
              <a:rPr lang="en-US" sz="900">
                <a:solidFill>
                  <a:schemeClr val="accent3"/>
                </a:solidFill>
                <a:latin typeface="Arial" panose="020B0604020202020204" pitchFamily="34" charset="0"/>
                <a:cs typeface="Arial" panose="020B0604020202020204" pitchFamily="34" charset="0"/>
              </a:rPr>
              <a:t>  </a:t>
            </a:r>
            <a:r>
              <a:rPr lang="en-US" sz="900">
                <a:solidFill>
                  <a:srgbClr val="005EB8"/>
                </a:solidFill>
                <a:latin typeface="Arial" panose="020B0604020202020204" pitchFamily="34" charset="0"/>
                <a:cs typeface="Arial" panose="020B0604020202020204" pitchFamily="34" charset="0"/>
              </a:rPr>
              <a:t>|</a:t>
            </a:r>
            <a:endParaRPr lang="en-US" sz="90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781877" y="1037981"/>
            <a:ext cx="10641499" cy="611649"/>
          </a:xfrm>
          <a:prstGeom prst="rect">
            <a:avLst/>
          </a:prstGeom>
        </p:spPr>
        <p:txBody>
          <a:bodyPr/>
          <a:lstStyle>
            <a:lvl1pPr>
              <a:defRPr sz="27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10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781877" y="1833143"/>
            <a:ext cx="10641499" cy="2244128"/>
          </a:xfrm>
          <a:prstGeom prst="rect">
            <a:avLst/>
          </a:prstGeom>
        </p:spPr>
        <p:txBody>
          <a:bodyPr/>
          <a:lstStyle>
            <a:lvl1pPr>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4" name="Picture 13" descr="A picture containing clipart&#10;&#10;Description generated with very high confidence">
            <a:extLst>
              <a:ext uri="{FF2B5EF4-FFF2-40B4-BE49-F238E27FC236}">
                <a16:creationId xmlns:a16="http://schemas.microsoft.com/office/drawing/2014/main" id="{284323AA-9573-44A2-B321-13F3CEFFCC69}"/>
              </a:ext>
            </a:extLst>
          </p:cNvPr>
          <p:cNvPicPr>
            <a:picLocks noChangeAspect="1"/>
          </p:cNvPicPr>
          <p:nvPr userDrawn="1"/>
        </p:nvPicPr>
        <p:blipFill>
          <a:blip r:embed="rId2"/>
          <a:stretch>
            <a:fillRect/>
          </a:stretch>
        </p:blipFill>
        <p:spPr>
          <a:xfrm>
            <a:off x="10535750" y="365912"/>
            <a:ext cx="1308943" cy="528611"/>
          </a:xfrm>
          <a:prstGeom prst="rect">
            <a:avLst/>
          </a:prstGeom>
        </p:spPr>
      </p:pic>
      <p:sp>
        <p:nvSpPr>
          <p:cNvPr id="15" name="Footer Placeholder 2">
            <a:extLst>
              <a:ext uri="{FF2B5EF4-FFF2-40B4-BE49-F238E27FC236}">
                <a16:creationId xmlns:a16="http://schemas.microsoft.com/office/drawing/2014/main" id="{5AB091A9-979F-438D-A004-40CFB3EAC3A7}"/>
              </a:ext>
            </a:extLst>
          </p:cNvPr>
          <p:cNvSpPr>
            <a:spLocks noGrp="1"/>
          </p:cNvSpPr>
          <p:nvPr>
            <p:ph type="ftr" sz="quarter" idx="3"/>
          </p:nvPr>
        </p:nvSpPr>
        <p:spPr>
          <a:xfrm>
            <a:off x="690677" y="6333441"/>
            <a:ext cx="5723164" cy="365125"/>
          </a:xfrm>
          <a:prstGeom prst="rect">
            <a:avLst/>
          </a:prstGeom>
        </p:spPr>
        <p:txBody>
          <a:bodyPr vert="horz" lIns="91440" tIns="45720" rIns="91440" bIns="45720" rtlCol="0" anchor="ctr"/>
          <a:lstStyle>
            <a:lvl1pPr algn="l">
              <a:defRPr sz="900" b="0">
                <a:solidFill>
                  <a:schemeClr val="accent3">
                    <a:lumMod val="60000"/>
                    <a:lumOff val="40000"/>
                  </a:schemeClr>
                </a:solidFill>
                <a:latin typeface="Arial" charset="0"/>
                <a:ea typeface="Arial" charset="0"/>
                <a:cs typeface="Arial" charset="0"/>
              </a:defRPr>
            </a:lvl1pPr>
          </a:lstStyle>
          <a:p>
            <a:r>
              <a:rPr lang="en-US"/>
              <a:t>Presentation title</a:t>
            </a:r>
          </a:p>
        </p:txBody>
      </p:sp>
    </p:spTree>
    <p:extLst>
      <p:ext uri="{BB962C8B-B14F-4D97-AF65-F5344CB8AC3E}">
        <p14:creationId xmlns:p14="http://schemas.microsoft.com/office/powerpoint/2010/main" val="25925087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CB08CE-B749-4A34-8E38-256DAB23FDA3}"/>
              </a:ext>
            </a:extLst>
          </p:cNvPr>
          <p:cNvSpPr txBox="1"/>
          <p:nvPr userDrawn="1"/>
        </p:nvSpPr>
        <p:spPr>
          <a:xfrm>
            <a:off x="291313" y="6372536"/>
            <a:ext cx="647363" cy="230832"/>
          </a:xfrm>
          <a:prstGeom prst="rect">
            <a:avLst/>
          </a:prstGeom>
          <a:noFill/>
        </p:spPr>
        <p:txBody>
          <a:bodyPr wrap="square" rtlCol="0">
            <a:spAutoFit/>
          </a:bodyPr>
          <a:lstStyle/>
          <a:p>
            <a:pPr algn="l"/>
            <a:fld id="{34F92BC6-D7C3-584B-87F2-0B845776A5AD}" type="slidenum">
              <a:rPr lang="en-US" sz="9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900">
                <a:solidFill>
                  <a:schemeClr val="accent3">
                    <a:lumMod val="60000"/>
                    <a:lumOff val="40000"/>
                  </a:schemeClr>
                </a:solidFill>
                <a:latin typeface="Arial" panose="020B0604020202020204" pitchFamily="34" charset="0"/>
                <a:cs typeface="Arial" panose="020B0604020202020204" pitchFamily="34" charset="0"/>
              </a:rPr>
              <a:t> </a:t>
            </a:r>
            <a:r>
              <a:rPr lang="en-US" sz="900">
                <a:solidFill>
                  <a:schemeClr val="accent3"/>
                </a:solidFill>
                <a:latin typeface="Arial" panose="020B0604020202020204" pitchFamily="34" charset="0"/>
                <a:cs typeface="Arial" panose="020B0604020202020204" pitchFamily="34" charset="0"/>
              </a:rPr>
              <a:t>  </a:t>
            </a:r>
            <a:r>
              <a:rPr lang="en-US" sz="900">
                <a:solidFill>
                  <a:srgbClr val="005EB8"/>
                </a:solidFill>
                <a:latin typeface="Arial" panose="020B0604020202020204" pitchFamily="34" charset="0"/>
                <a:cs typeface="Arial" panose="020B0604020202020204" pitchFamily="34" charset="0"/>
              </a:rPr>
              <a:t>|</a:t>
            </a:r>
            <a:endParaRPr lang="en-US" sz="90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781877" y="1037981"/>
            <a:ext cx="10641499" cy="611649"/>
          </a:xfrm>
          <a:prstGeom prst="rect">
            <a:avLst/>
          </a:prstGeom>
        </p:spPr>
        <p:txBody>
          <a:bodyPr/>
          <a:lstStyle>
            <a:lvl1pPr>
              <a:defRPr sz="27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10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781877" y="1833143"/>
            <a:ext cx="10641499" cy="2244128"/>
          </a:xfrm>
          <a:prstGeom prst="rect">
            <a:avLst/>
          </a:prstGeom>
        </p:spPr>
        <p:txBody>
          <a:bodyPr/>
          <a:lstStyle>
            <a:lvl1pPr>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4" name="Picture 13" descr="A picture containing clipart&#10;&#10;Description generated with very high confidence">
            <a:extLst>
              <a:ext uri="{FF2B5EF4-FFF2-40B4-BE49-F238E27FC236}">
                <a16:creationId xmlns:a16="http://schemas.microsoft.com/office/drawing/2014/main" id="{284323AA-9573-44A2-B321-13F3CEFFCC69}"/>
              </a:ext>
            </a:extLst>
          </p:cNvPr>
          <p:cNvPicPr>
            <a:picLocks noChangeAspect="1"/>
          </p:cNvPicPr>
          <p:nvPr userDrawn="1"/>
        </p:nvPicPr>
        <p:blipFill>
          <a:blip r:embed="rId2"/>
          <a:stretch>
            <a:fillRect/>
          </a:stretch>
        </p:blipFill>
        <p:spPr>
          <a:xfrm>
            <a:off x="10535750" y="365912"/>
            <a:ext cx="1308943" cy="528611"/>
          </a:xfrm>
          <a:prstGeom prst="rect">
            <a:avLst/>
          </a:prstGeom>
        </p:spPr>
      </p:pic>
      <p:sp>
        <p:nvSpPr>
          <p:cNvPr id="15" name="Footer Placeholder 2">
            <a:extLst>
              <a:ext uri="{FF2B5EF4-FFF2-40B4-BE49-F238E27FC236}">
                <a16:creationId xmlns:a16="http://schemas.microsoft.com/office/drawing/2014/main" id="{5AB091A9-979F-438D-A004-40CFB3EAC3A7}"/>
              </a:ext>
            </a:extLst>
          </p:cNvPr>
          <p:cNvSpPr>
            <a:spLocks noGrp="1"/>
          </p:cNvSpPr>
          <p:nvPr>
            <p:ph type="ftr" sz="quarter" idx="3"/>
          </p:nvPr>
        </p:nvSpPr>
        <p:spPr>
          <a:xfrm>
            <a:off x="690677" y="6333441"/>
            <a:ext cx="5723164" cy="365125"/>
          </a:xfrm>
          <a:prstGeom prst="rect">
            <a:avLst/>
          </a:prstGeom>
        </p:spPr>
        <p:txBody>
          <a:bodyPr vert="horz" lIns="91440" tIns="45720" rIns="91440" bIns="45720" rtlCol="0" anchor="ctr"/>
          <a:lstStyle>
            <a:lvl1pPr algn="l">
              <a:defRPr sz="900" b="0">
                <a:solidFill>
                  <a:schemeClr val="accent3">
                    <a:lumMod val="60000"/>
                    <a:lumOff val="40000"/>
                  </a:schemeClr>
                </a:solidFill>
                <a:latin typeface="Arial" charset="0"/>
                <a:ea typeface="Arial" charset="0"/>
                <a:cs typeface="Arial" charset="0"/>
              </a:defRPr>
            </a:lvl1pPr>
          </a:lstStyle>
          <a:p>
            <a:r>
              <a:rPr lang="en-US"/>
              <a:t>Presentation title</a:t>
            </a:r>
          </a:p>
        </p:txBody>
      </p:sp>
    </p:spTree>
    <p:extLst>
      <p:ext uri="{BB962C8B-B14F-4D97-AF65-F5344CB8AC3E}">
        <p14:creationId xmlns:p14="http://schemas.microsoft.com/office/powerpoint/2010/main" val="41400455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Word slide - standard NHSI">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505929" y="1343804"/>
            <a:ext cx="11122089" cy="2244128"/>
          </a:xfrm>
          <a:prstGeom prst="rect">
            <a:avLst/>
          </a:prstGeom>
        </p:spPr>
        <p:txBody>
          <a:bodyPr/>
          <a:lstStyle>
            <a:lvl1pPr>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Box 7"/>
          <p:cNvSpPr txBox="1"/>
          <p:nvPr userDrawn="1"/>
        </p:nvSpPr>
        <p:spPr>
          <a:xfrm>
            <a:off x="388420" y="6372537"/>
            <a:ext cx="863149" cy="230832"/>
          </a:xfrm>
          <a:prstGeom prst="rect">
            <a:avLst/>
          </a:prstGeom>
          <a:noFill/>
        </p:spPr>
        <p:txBody>
          <a:bodyPr wrap="square" rtlCol="0">
            <a:spAutoFit/>
          </a:bodyPr>
          <a:lstStyle/>
          <a:p>
            <a:pPr algn="l"/>
            <a:fld id="{34F92BC6-D7C3-584B-87F2-0B845776A5AD}" type="slidenum">
              <a:rPr lang="en-US" sz="9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900">
                <a:solidFill>
                  <a:schemeClr val="accent3">
                    <a:lumMod val="60000"/>
                    <a:lumOff val="40000"/>
                  </a:schemeClr>
                </a:solidFill>
                <a:latin typeface="Arial" panose="020B0604020202020204" pitchFamily="34" charset="0"/>
                <a:cs typeface="Arial" panose="020B0604020202020204" pitchFamily="34" charset="0"/>
              </a:rPr>
              <a:t> </a:t>
            </a:r>
            <a:r>
              <a:rPr lang="en-US" sz="900">
                <a:solidFill>
                  <a:schemeClr val="accent3"/>
                </a:solidFill>
                <a:latin typeface="Arial" panose="020B0604020202020204" pitchFamily="34" charset="0"/>
                <a:cs typeface="Arial" panose="020B0604020202020204" pitchFamily="34" charset="0"/>
              </a:rPr>
              <a:t>  </a:t>
            </a:r>
            <a:r>
              <a:rPr lang="en-US" sz="900">
                <a:solidFill>
                  <a:srgbClr val="005EB8"/>
                </a:solidFill>
                <a:latin typeface="Arial" panose="020B0604020202020204" pitchFamily="34" charset="0"/>
                <a:cs typeface="Arial" panose="020B0604020202020204" pitchFamily="34" charset="0"/>
              </a:rPr>
              <a:t>|</a:t>
            </a:r>
            <a:endParaRPr lang="en-US" sz="900">
              <a:solidFill>
                <a:schemeClr val="accent3"/>
              </a:solidFill>
              <a:latin typeface="Arial" panose="020B0604020202020204" pitchFamily="34" charset="0"/>
              <a:cs typeface="Arial" panose="020B0604020202020204" pitchFamily="34" charset="0"/>
            </a:endParaRPr>
          </a:p>
        </p:txBody>
      </p:sp>
      <p:sp>
        <p:nvSpPr>
          <p:cNvPr id="9" name="Footer Placeholder 2"/>
          <p:cNvSpPr>
            <a:spLocks noGrp="1"/>
          </p:cNvSpPr>
          <p:nvPr>
            <p:ph type="ftr" sz="quarter" idx="3"/>
          </p:nvPr>
        </p:nvSpPr>
        <p:spPr>
          <a:xfrm>
            <a:off x="920903" y="6333442"/>
            <a:ext cx="7630885" cy="365125"/>
          </a:xfrm>
          <a:prstGeom prst="rect">
            <a:avLst/>
          </a:prstGeom>
        </p:spPr>
        <p:txBody>
          <a:bodyPr vert="horz" lIns="91440" tIns="45720" rIns="91440" bIns="45720" rtlCol="0" anchor="ctr"/>
          <a:lstStyle>
            <a:lvl1pPr algn="l">
              <a:defRPr sz="900" b="0">
                <a:solidFill>
                  <a:schemeClr val="accent3">
                    <a:lumMod val="60000"/>
                    <a:lumOff val="40000"/>
                  </a:schemeClr>
                </a:solidFill>
                <a:latin typeface="Arial" charset="0"/>
                <a:ea typeface="Arial" charset="0"/>
                <a:cs typeface="Arial" charset="0"/>
              </a:defRPr>
            </a:lvl1pPr>
          </a:lstStyle>
          <a:p>
            <a:r>
              <a:rPr lang="en-US"/>
              <a:t>Presentation title</a:t>
            </a:r>
          </a:p>
        </p:txBody>
      </p:sp>
      <p:pic>
        <p:nvPicPr>
          <p:cNvPr id="12" name="Picture 11" descr="A picture containing clipart&#10;&#10;Description generated with very high confidence">
            <a:extLst>
              <a:ext uri="{FF2B5EF4-FFF2-40B4-BE49-F238E27FC236}">
                <a16:creationId xmlns:a16="http://schemas.microsoft.com/office/drawing/2014/main" id="{7ADC841C-5A22-4563-A975-9750BB6F94B4}"/>
              </a:ext>
            </a:extLst>
          </p:cNvPr>
          <p:cNvPicPr>
            <a:picLocks noChangeAspect="1"/>
          </p:cNvPicPr>
          <p:nvPr userDrawn="1"/>
        </p:nvPicPr>
        <p:blipFill>
          <a:blip r:embed="rId2"/>
          <a:stretch>
            <a:fillRect/>
          </a:stretch>
        </p:blipFill>
        <p:spPr>
          <a:xfrm>
            <a:off x="10261548" y="293024"/>
            <a:ext cx="1440873" cy="436418"/>
          </a:xfrm>
          <a:prstGeom prst="rect">
            <a:avLst/>
          </a:prstGeom>
        </p:spPr>
      </p:pic>
      <p:sp>
        <p:nvSpPr>
          <p:cNvPr id="7" name="Title 10">
            <a:extLst>
              <a:ext uri="{FF2B5EF4-FFF2-40B4-BE49-F238E27FC236}">
                <a16:creationId xmlns:a16="http://schemas.microsoft.com/office/drawing/2014/main" id="{6E6050CD-0BC4-4328-A366-D79C64580C7E}"/>
              </a:ext>
            </a:extLst>
          </p:cNvPr>
          <p:cNvSpPr>
            <a:spLocks noGrp="1"/>
          </p:cNvSpPr>
          <p:nvPr>
            <p:ph type="title"/>
          </p:nvPr>
        </p:nvSpPr>
        <p:spPr>
          <a:xfrm>
            <a:off x="251970" y="219459"/>
            <a:ext cx="8756073" cy="611649"/>
          </a:xfrm>
          <a:prstGeom prst="rect">
            <a:avLst/>
          </a:prstGeom>
        </p:spPr>
        <p:txBody>
          <a:bodyPr/>
          <a:lstStyle>
            <a:lvl1pPr>
              <a:defRPr sz="27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100">
              <a:solidFill>
                <a:srgbClr val="005EB8"/>
              </a:solidFill>
              <a:latin typeface="Arial" charset="0"/>
              <a:ea typeface="Arial" charset="0"/>
              <a:cs typeface="Arial" charset="0"/>
            </a:endParaRPr>
          </a:p>
        </p:txBody>
      </p:sp>
    </p:spTree>
    <p:extLst>
      <p:ext uri="{BB962C8B-B14F-4D97-AF65-F5344CB8AC3E}">
        <p14:creationId xmlns:p14="http://schemas.microsoft.com/office/powerpoint/2010/main" val="1963382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E6C9610-02F2-4FE4-98EA-8122E885FE0A}" type="datetimeFigureOut">
              <a:rPr lang="en-GB" smtClean="0"/>
              <a:t>24/09/2020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DDAE711-8888-484F-825B-3805FA4C9720}" type="slidenum">
              <a:rPr lang="en-GB" smtClean="0"/>
              <a:t>‹#›</a:t>
            </a:fld>
            <a:endParaRPr lang="en-GB"/>
          </a:p>
        </p:txBody>
      </p:sp>
    </p:spTree>
    <p:extLst>
      <p:ext uri="{BB962C8B-B14F-4D97-AF65-F5344CB8AC3E}">
        <p14:creationId xmlns:p14="http://schemas.microsoft.com/office/powerpoint/2010/main" val="30341786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E6C9610-02F2-4FE4-98EA-8122E885FE0A}" type="datetimeFigureOut">
              <a:rPr lang="en-GB" smtClean="0"/>
              <a:t>24/09/2020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DDAE711-8888-484F-825B-3805FA4C9720}" type="slidenum">
              <a:rPr lang="en-GB" smtClean="0"/>
              <a:t>‹#›</a:t>
            </a:fld>
            <a:endParaRPr lang="en-GB"/>
          </a:p>
        </p:txBody>
      </p:sp>
    </p:spTree>
    <p:extLst>
      <p:ext uri="{BB962C8B-B14F-4D97-AF65-F5344CB8AC3E}">
        <p14:creationId xmlns:p14="http://schemas.microsoft.com/office/powerpoint/2010/main" val="792222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E6C9610-02F2-4FE4-98EA-8122E885FE0A}" type="datetimeFigureOut">
              <a:rPr lang="en-GB" smtClean="0"/>
              <a:t>24/09/2020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DDAE711-8888-484F-825B-3805FA4C9720}" type="slidenum">
              <a:rPr lang="en-GB" smtClean="0"/>
              <a:t>‹#›</a:t>
            </a:fld>
            <a:endParaRPr lang="en-GB"/>
          </a:p>
        </p:txBody>
      </p:sp>
    </p:spTree>
    <p:extLst>
      <p:ext uri="{BB962C8B-B14F-4D97-AF65-F5344CB8AC3E}">
        <p14:creationId xmlns:p14="http://schemas.microsoft.com/office/powerpoint/2010/main" val="14327184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E6C9610-02F2-4FE4-98EA-8122E885FE0A}" type="datetimeFigureOut">
              <a:rPr lang="en-GB" smtClean="0"/>
              <a:t>24/09/2020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DDAE711-8888-484F-825B-3805FA4C9720}" type="slidenum">
              <a:rPr lang="en-GB" smtClean="0"/>
              <a:t>‹#›</a:t>
            </a:fld>
            <a:endParaRPr lang="en-GB"/>
          </a:p>
        </p:txBody>
      </p:sp>
    </p:spTree>
    <p:extLst>
      <p:ext uri="{BB962C8B-B14F-4D97-AF65-F5344CB8AC3E}">
        <p14:creationId xmlns:p14="http://schemas.microsoft.com/office/powerpoint/2010/main" val="6642145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E6C9610-02F2-4FE4-98EA-8122E885FE0A}" type="datetimeFigureOut">
              <a:rPr lang="en-GB" smtClean="0"/>
              <a:t>24/09/2020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DDAE711-8888-484F-825B-3805FA4C9720}" type="slidenum">
              <a:rPr lang="en-GB" smtClean="0"/>
              <a:t>‹#›</a:t>
            </a:fld>
            <a:endParaRPr lang="en-GB"/>
          </a:p>
        </p:txBody>
      </p:sp>
    </p:spTree>
    <p:extLst>
      <p:ext uri="{BB962C8B-B14F-4D97-AF65-F5344CB8AC3E}">
        <p14:creationId xmlns:p14="http://schemas.microsoft.com/office/powerpoint/2010/main" val="22472058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E6C9610-02F2-4FE4-98EA-8122E885FE0A}" type="datetimeFigureOut">
              <a:rPr lang="en-GB" smtClean="0"/>
              <a:t>24/09/2020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DDAE711-8888-484F-825B-3805FA4C9720}" type="slidenum">
              <a:rPr lang="en-GB" smtClean="0"/>
              <a:t>‹#›</a:t>
            </a:fld>
            <a:endParaRPr lang="en-GB"/>
          </a:p>
        </p:txBody>
      </p:sp>
    </p:spTree>
    <p:extLst>
      <p:ext uri="{BB962C8B-B14F-4D97-AF65-F5344CB8AC3E}">
        <p14:creationId xmlns:p14="http://schemas.microsoft.com/office/powerpoint/2010/main" val="3316851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F6329-CD93-4EE3-9C23-A9BA8EC0ED8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BAA73F6-DBD7-4069-84E4-FBA03D4A6D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76BBF5-9299-41F7-89C9-3E89289B68D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CC1C9D0-BA46-4048-96C7-B59AC3587F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AF802D-FC3D-49EF-A918-2A8ABC2880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A60C80A-85AF-4270-86A3-4F1888C593FE}"/>
              </a:ext>
            </a:extLst>
          </p:cNvPr>
          <p:cNvSpPr>
            <a:spLocks noGrp="1"/>
          </p:cNvSpPr>
          <p:nvPr>
            <p:ph type="dt" sz="half" idx="10"/>
          </p:nvPr>
        </p:nvSpPr>
        <p:spPr/>
        <p:txBody>
          <a:bodyPr/>
          <a:lstStyle/>
          <a:p>
            <a:fld id="{0BCCC68E-165E-45A4-A4B0-4F32A2113D09}" type="datetimeFigureOut">
              <a:rPr lang="en-GB" smtClean="0"/>
              <a:t>24/09/2020</a:t>
            </a:fld>
            <a:endParaRPr lang="en-GB"/>
          </a:p>
        </p:txBody>
      </p:sp>
      <p:sp>
        <p:nvSpPr>
          <p:cNvPr id="8" name="Footer Placeholder 7">
            <a:extLst>
              <a:ext uri="{FF2B5EF4-FFF2-40B4-BE49-F238E27FC236}">
                <a16:creationId xmlns:a16="http://schemas.microsoft.com/office/drawing/2014/main" id="{84EF4292-8F4F-4464-86DD-7FCF1FEF542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ADED5E0-D898-454A-B617-9A1E90E645C2}"/>
              </a:ext>
            </a:extLst>
          </p:cNvPr>
          <p:cNvSpPr>
            <a:spLocks noGrp="1"/>
          </p:cNvSpPr>
          <p:nvPr>
            <p:ph type="sldNum" sz="quarter" idx="12"/>
          </p:nvPr>
        </p:nvSpPr>
        <p:spPr/>
        <p:txBody>
          <a:bodyPr/>
          <a:lstStyle/>
          <a:p>
            <a:fld id="{4BBBCC88-CAB7-4303-BEC5-97C9074761B5}" type="slidenum">
              <a:rPr lang="en-GB" smtClean="0"/>
              <a:t>‹#›</a:t>
            </a:fld>
            <a:endParaRPr lang="en-GB"/>
          </a:p>
        </p:txBody>
      </p:sp>
    </p:spTree>
    <p:extLst>
      <p:ext uri="{BB962C8B-B14F-4D97-AF65-F5344CB8AC3E}">
        <p14:creationId xmlns:p14="http://schemas.microsoft.com/office/powerpoint/2010/main" val="13695813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6C9610-02F2-4FE4-98EA-8122E885FE0A}" type="datetimeFigureOut">
              <a:rPr lang="en-GB" smtClean="0"/>
              <a:t>24/09/2020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DDAE711-8888-484F-825B-3805FA4C9720}" type="slidenum">
              <a:rPr lang="en-GB" smtClean="0"/>
              <a:t>‹#›</a:t>
            </a:fld>
            <a:endParaRPr lang="en-GB"/>
          </a:p>
        </p:txBody>
      </p:sp>
    </p:spTree>
    <p:extLst>
      <p:ext uri="{BB962C8B-B14F-4D97-AF65-F5344CB8AC3E}">
        <p14:creationId xmlns:p14="http://schemas.microsoft.com/office/powerpoint/2010/main" val="16086078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E6C9610-02F2-4FE4-98EA-8122E885FE0A}" type="datetimeFigureOut">
              <a:rPr lang="en-GB" smtClean="0"/>
              <a:t>24/09/2020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DDAE711-8888-484F-825B-3805FA4C9720}" type="slidenum">
              <a:rPr lang="en-GB" smtClean="0"/>
              <a:t>‹#›</a:t>
            </a:fld>
            <a:endParaRPr lang="en-GB"/>
          </a:p>
        </p:txBody>
      </p:sp>
    </p:spTree>
    <p:extLst>
      <p:ext uri="{BB962C8B-B14F-4D97-AF65-F5344CB8AC3E}">
        <p14:creationId xmlns:p14="http://schemas.microsoft.com/office/powerpoint/2010/main" val="29117964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E6C9610-02F2-4FE4-98EA-8122E885FE0A}" type="datetimeFigureOut">
              <a:rPr lang="en-GB" smtClean="0"/>
              <a:t>24/09/2020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DDAE711-8888-484F-825B-3805FA4C9720}" type="slidenum">
              <a:rPr lang="en-GB" smtClean="0"/>
              <a:t>‹#›</a:t>
            </a:fld>
            <a:endParaRPr lang="en-GB"/>
          </a:p>
        </p:txBody>
      </p:sp>
    </p:spTree>
    <p:extLst>
      <p:ext uri="{BB962C8B-B14F-4D97-AF65-F5344CB8AC3E}">
        <p14:creationId xmlns:p14="http://schemas.microsoft.com/office/powerpoint/2010/main" val="2543492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E6C9610-02F2-4FE4-98EA-8122E885FE0A}" type="datetimeFigureOut">
              <a:rPr lang="en-GB" smtClean="0"/>
              <a:t>24/09/2020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DDAE711-8888-484F-825B-3805FA4C9720}" type="slidenum">
              <a:rPr lang="en-GB" smtClean="0"/>
              <a:t>‹#›</a:t>
            </a:fld>
            <a:endParaRPr lang="en-GB"/>
          </a:p>
        </p:txBody>
      </p:sp>
    </p:spTree>
    <p:extLst>
      <p:ext uri="{BB962C8B-B14F-4D97-AF65-F5344CB8AC3E}">
        <p14:creationId xmlns:p14="http://schemas.microsoft.com/office/powerpoint/2010/main" val="5301157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E6C9610-02F2-4FE4-98EA-8122E885FE0A}" type="datetimeFigureOut">
              <a:rPr lang="en-GB" smtClean="0"/>
              <a:t>24/09/2020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DDAE711-8888-484F-825B-3805FA4C9720}" type="slidenum">
              <a:rPr lang="en-GB" smtClean="0"/>
              <a:t>‹#›</a:t>
            </a:fld>
            <a:endParaRPr lang="en-GB"/>
          </a:p>
        </p:txBody>
      </p:sp>
    </p:spTree>
    <p:extLst>
      <p:ext uri="{BB962C8B-B14F-4D97-AF65-F5344CB8AC3E}">
        <p14:creationId xmlns:p14="http://schemas.microsoft.com/office/powerpoint/2010/main" val="42948689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White Title Slide">
    <p:spTree>
      <p:nvGrpSpPr>
        <p:cNvPr id="1" name=""/>
        <p:cNvGrpSpPr/>
        <p:nvPr/>
      </p:nvGrpSpPr>
      <p:grpSpPr>
        <a:xfrm>
          <a:off x="0" y="0"/>
          <a:ext cx="0" cy="0"/>
          <a:chOff x="0" y="0"/>
          <a:chExt cx="0" cy="0"/>
        </a:xfrm>
      </p:grpSpPr>
      <p:pic>
        <p:nvPicPr>
          <p:cNvPr id="7" name="Picture 6" descr="wide_home_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p:cNvSpPr>
            <a:spLocks noGrp="1"/>
          </p:cNvSpPr>
          <p:nvPr>
            <p:ph type="ctrTitle" hasCustomPrompt="1"/>
          </p:nvPr>
        </p:nvSpPr>
        <p:spPr>
          <a:xfrm>
            <a:off x="294653" y="1966808"/>
            <a:ext cx="8431657" cy="1071260"/>
          </a:xfrm>
        </p:spPr>
        <p:txBody>
          <a:bodyPr wrap="square" lIns="0" tIns="0" rIns="0" bIns="514800" anchor="t" anchorCtr="0">
            <a:spAutoFit/>
          </a:bodyPr>
          <a:lstStyle>
            <a:lvl1pPr marL="0" algn="l">
              <a:lnSpc>
                <a:spcPts val="5760"/>
              </a:lnSpc>
              <a:spcBef>
                <a:spcPts val="1333"/>
              </a:spcBef>
              <a:spcAft>
                <a:spcPts val="0"/>
              </a:spcAft>
              <a:defRPr sz="4267" b="0" spc="0" baseline="0">
                <a:latin typeface="Calibri"/>
                <a:cs typeface="Calibri"/>
              </a:defRPr>
            </a:lvl1pPr>
          </a:lstStyle>
          <a:p>
            <a:pPr>
              <a:lnSpc>
                <a:spcPts val="4320"/>
              </a:lnSpc>
              <a:spcBef>
                <a:spcPts val="1000"/>
              </a:spcBef>
            </a:pPr>
            <a:r>
              <a:rPr lang="en-US"/>
              <a:t>Add presentation title here</a:t>
            </a:r>
          </a:p>
        </p:txBody>
      </p:sp>
      <p:sp>
        <p:nvSpPr>
          <p:cNvPr id="8" name="Subtitle 2"/>
          <p:cNvSpPr>
            <a:spLocks noGrp="1"/>
          </p:cNvSpPr>
          <p:nvPr>
            <p:ph type="subTitle" idx="1" hasCustomPrompt="1"/>
          </p:nvPr>
        </p:nvSpPr>
        <p:spPr>
          <a:xfrm>
            <a:off x="294654" y="3633088"/>
            <a:ext cx="6456103" cy="2949808"/>
          </a:xfrm>
        </p:spPr>
        <p:txBody>
          <a:bodyPr wrap="square" lIns="0" tIns="0" rIns="0" bIns="1778400" anchor="t" anchorCtr="0">
            <a:noAutofit/>
          </a:bodyPr>
          <a:lstStyle>
            <a:lvl1pPr marL="0" indent="0">
              <a:lnSpc>
                <a:spcPts val="3840"/>
              </a:lnSpc>
              <a:spcBef>
                <a:spcPts val="2176"/>
              </a:spcBef>
              <a:buNone/>
              <a:defRPr sz="3200"/>
            </a:lvl1pPr>
          </a:lstStyle>
          <a:p>
            <a:r>
              <a:rPr lang="en-US">
                <a:solidFill>
                  <a:schemeClr val="tx1"/>
                </a:solidFill>
              </a:rPr>
              <a:t>Presentation subtitle goes here</a:t>
            </a:r>
          </a:p>
        </p:txBody>
      </p:sp>
    </p:spTree>
    <p:extLst>
      <p:ext uri="{BB962C8B-B14F-4D97-AF65-F5344CB8AC3E}">
        <p14:creationId xmlns:p14="http://schemas.microsoft.com/office/powerpoint/2010/main" val="884921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Back Page">
    <p:spTree>
      <p:nvGrpSpPr>
        <p:cNvPr id="1" name=""/>
        <p:cNvGrpSpPr/>
        <p:nvPr/>
      </p:nvGrpSpPr>
      <p:grpSpPr>
        <a:xfrm>
          <a:off x="0" y="0"/>
          <a:ext cx="0" cy="0"/>
          <a:chOff x="0" y="0"/>
          <a:chExt cx="0" cy="0"/>
        </a:xfrm>
      </p:grpSpPr>
      <p:pic>
        <p:nvPicPr>
          <p:cNvPr id="2" name="Picture 1" descr="wide_bac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Subtitle 2"/>
          <p:cNvSpPr>
            <a:spLocks noGrp="1"/>
          </p:cNvSpPr>
          <p:nvPr>
            <p:ph type="subTitle" idx="1"/>
          </p:nvPr>
        </p:nvSpPr>
        <p:spPr>
          <a:xfrm>
            <a:off x="2563720" y="6030730"/>
            <a:ext cx="7063755" cy="530596"/>
          </a:xfrm>
        </p:spPr>
        <p:txBody>
          <a:bodyPr bIns="187200">
            <a:spAutoFit/>
          </a:bodyPr>
          <a:lstStyle>
            <a:lvl1pPr marL="0" indent="0" algn="ctr">
              <a:buNone/>
              <a:defRPr sz="2133" b="0" i="0">
                <a:solidFill>
                  <a:schemeClr val="bg1"/>
                </a:solidFill>
                <a:latin typeface="Calibri Light"/>
                <a:cs typeface="Calibri Ligh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881091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10AA3-5F28-4844-A441-F301558B195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F028B66-1B0B-440B-9A92-8D0CC4E7C0AA}"/>
              </a:ext>
            </a:extLst>
          </p:cNvPr>
          <p:cNvSpPr>
            <a:spLocks noGrp="1"/>
          </p:cNvSpPr>
          <p:nvPr>
            <p:ph type="dt" sz="half" idx="10"/>
          </p:nvPr>
        </p:nvSpPr>
        <p:spPr/>
        <p:txBody>
          <a:bodyPr/>
          <a:lstStyle/>
          <a:p>
            <a:fld id="{0BCCC68E-165E-45A4-A4B0-4F32A2113D09}" type="datetimeFigureOut">
              <a:rPr lang="en-GB" smtClean="0"/>
              <a:t>24/09/2020</a:t>
            </a:fld>
            <a:endParaRPr lang="en-GB"/>
          </a:p>
        </p:txBody>
      </p:sp>
      <p:sp>
        <p:nvSpPr>
          <p:cNvPr id="4" name="Footer Placeholder 3">
            <a:extLst>
              <a:ext uri="{FF2B5EF4-FFF2-40B4-BE49-F238E27FC236}">
                <a16:creationId xmlns:a16="http://schemas.microsoft.com/office/drawing/2014/main" id="{D76A66E8-D735-4AFE-BCB8-329437C27BA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4071D19-C904-488F-83BA-5BEAF57FB8AE}"/>
              </a:ext>
            </a:extLst>
          </p:cNvPr>
          <p:cNvSpPr>
            <a:spLocks noGrp="1"/>
          </p:cNvSpPr>
          <p:nvPr>
            <p:ph type="sldNum" sz="quarter" idx="12"/>
          </p:nvPr>
        </p:nvSpPr>
        <p:spPr/>
        <p:txBody>
          <a:bodyPr/>
          <a:lstStyle/>
          <a:p>
            <a:fld id="{4BBBCC88-CAB7-4303-BEC5-97C9074761B5}" type="slidenum">
              <a:rPr lang="en-GB" smtClean="0"/>
              <a:t>‹#›</a:t>
            </a:fld>
            <a:endParaRPr lang="en-GB"/>
          </a:p>
        </p:txBody>
      </p:sp>
    </p:spTree>
    <p:extLst>
      <p:ext uri="{BB962C8B-B14F-4D97-AF65-F5344CB8AC3E}">
        <p14:creationId xmlns:p14="http://schemas.microsoft.com/office/powerpoint/2010/main" val="2059328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41DE4B-2D25-4105-B42A-8E848CE765E9}"/>
              </a:ext>
            </a:extLst>
          </p:cNvPr>
          <p:cNvSpPr>
            <a:spLocks noGrp="1"/>
          </p:cNvSpPr>
          <p:nvPr>
            <p:ph type="dt" sz="half" idx="10"/>
          </p:nvPr>
        </p:nvSpPr>
        <p:spPr/>
        <p:txBody>
          <a:bodyPr/>
          <a:lstStyle/>
          <a:p>
            <a:fld id="{0BCCC68E-165E-45A4-A4B0-4F32A2113D09}" type="datetimeFigureOut">
              <a:rPr lang="en-GB" smtClean="0"/>
              <a:t>24/09/2020</a:t>
            </a:fld>
            <a:endParaRPr lang="en-GB"/>
          </a:p>
        </p:txBody>
      </p:sp>
      <p:sp>
        <p:nvSpPr>
          <p:cNvPr id="3" name="Footer Placeholder 2">
            <a:extLst>
              <a:ext uri="{FF2B5EF4-FFF2-40B4-BE49-F238E27FC236}">
                <a16:creationId xmlns:a16="http://schemas.microsoft.com/office/drawing/2014/main" id="{032B42F3-9203-4CDF-94FD-187EF296B2C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F9D6292-291D-4C21-A1BC-3AAFBA25EC3D}"/>
              </a:ext>
            </a:extLst>
          </p:cNvPr>
          <p:cNvSpPr>
            <a:spLocks noGrp="1"/>
          </p:cNvSpPr>
          <p:nvPr>
            <p:ph type="sldNum" sz="quarter" idx="12"/>
          </p:nvPr>
        </p:nvSpPr>
        <p:spPr/>
        <p:txBody>
          <a:bodyPr/>
          <a:lstStyle/>
          <a:p>
            <a:fld id="{4BBBCC88-CAB7-4303-BEC5-97C9074761B5}" type="slidenum">
              <a:rPr lang="en-GB" smtClean="0"/>
              <a:t>‹#›</a:t>
            </a:fld>
            <a:endParaRPr lang="en-GB"/>
          </a:p>
        </p:txBody>
      </p:sp>
    </p:spTree>
    <p:extLst>
      <p:ext uri="{BB962C8B-B14F-4D97-AF65-F5344CB8AC3E}">
        <p14:creationId xmlns:p14="http://schemas.microsoft.com/office/powerpoint/2010/main" val="3653759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BED1A-BA82-4B74-A10A-2E0A91AAA3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924B760-88B1-4FDF-AC84-98628B88F8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AEFF36D-DCBB-49EE-952F-F9801CEDED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18EA90-B27A-44BE-8108-2D66689C3629}"/>
              </a:ext>
            </a:extLst>
          </p:cNvPr>
          <p:cNvSpPr>
            <a:spLocks noGrp="1"/>
          </p:cNvSpPr>
          <p:nvPr>
            <p:ph type="dt" sz="half" idx="10"/>
          </p:nvPr>
        </p:nvSpPr>
        <p:spPr/>
        <p:txBody>
          <a:bodyPr/>
          <a:lstStyle/>
          <a:p>
            <a:fld id="{0BCCC68E-165E-45A4-A4B0-4F32A2113D09}" type="datetimeFigureOut">
              <a:rPr lang="en-GB" smtClean="0"/>
              <a:t>24/09/2020</a:t>
            </a:fld>
            <a:endParaRPr lang="en-GB"/>
          </a:p>
        </p:txBody>
      </p:sp>
      <p:sp>
        <p:nvSpPr>
          <p:cNvPr id="6" name="Footer Placeholder 5">
            <a:extLst>
              <a:ext uri="{FF2B5EF4-FFF2-40B4-BE49-F238E27FC236}">
                <a16:creationId xmlns:a16="http://schemas.microsoft.com/office/drawing/2014/main" id="{875F7359-48F4-446C-AD6B-248CBDABD94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26C05D8-8087-4873-AAE7-CE91CB091D64}"/>
              </a:ext>
            </a:extLst>
          </p:cNvPr>
          <p:cNvSpPr>
            <a:spLocks noGrp="1"/>
          </p:cNvSpPr>
          <p:nvPr>
            <p:ph type="sldNum" sz="quarter" idx="12"/>
          </p:nvPr>
        </p:nvSpPr>
        <p:spPr/>
        <p:txBody>
          <a:bodyPr/>
          <a:lstStyle/>
          <a:p>
            <a:fld id="{4BBBCC88-CAB7-4303-BEC5-97C9074761B5}" type="slidenum">
              <a:rPr lang="en-GB" smtClean="0"/>
              <a:t>‹#›</a:t>
            </a:fld>
            <a:endParaRPr lang="en-GB"/>
          </a:p>
        </p:txBody>
      </p:sp>
    </p:spTree>
    <p:extLst>
      <p:ext uri="{BB962C8B-B14F-4D97-AF65-F5344CB8AC3E}">
        <p14:creationId xmlns:p14="http://schemas.microsoft.com/office/powerpoint/2010/main" val="3722452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ABD1-E698-48BD-8382-8036F35FE8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203766A-50C2-438C-A833-F993129F5E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02D1235-442D-4DFE-AAEF-D516178071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714695-A609-4829-8AC4-5DE0AFE49F54}"/>
              </a:ext>
            </a:extLst>
          </p:cNvPr>
          <p:cNvSpPr>
            <a:spLocks noGrp="1"/>
          </p:cNvSpPr>
          <p:nvPr>
            <p:ph type="dt" sz="half" idx="10"/>
          </p:nvPr>
        </p:nvSpPr>
        <p:spPr/>
        <p:txBody>
          <a:bodyPr/>
          <a:lstStyle/>
          <a:p>
            <a:fld id="{0BCCC68E-165E-45A4-A4B0-4F32A2113D09}" type="datetimeFigureOut">
              <a:rPr lang="en-GB" smtClean="0"/>
              <a:t>24/09/2020</a:t>
            </a:fld>
            <a:endParaRPr lang="en-GB"/>
          </a:p>
        </p:txBody>
      </p:sp>
      <p:sp>
        <p:nvSpPr>
          <p:cNvPr id="6" name="Footer Placeholder 5">
            <a:extLst>
              <a:ext uri="{FF2B5EF4-FFF2-40B4-BE49-F238E27FC236}">
                <a16:creationId xmlns:a16="http://schemas.microsoft.com/office/drawing/2014/main" id="{F3F5C661-14C3-4A27-8EBA-AFE3E175D4B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BB34C82-5287-4B06-985E-8153BF4380BB}"/>
              </a:ext>
            </a:extLst>
          </p:cNvPr>
          <p:cNvSpPr>
            <a:spLocks noGrp="1"/>
          </p:cNvSpPr>
          <p:nvPr>
            <p:ph type="sldNum" sz="quarter" idx="12"/>
          </p:nvPr>
        </p:nvSpPr>
        <p:spPr/>
        <p:txBody>
          <a:bodyPr/>
          <a:lstStyle/>
          <a:p>
            <a:fld id="{4BBBCC88-CAB7-4303-BEC5-97C9074761B5}" type="slidenum">
              <a:rPr lang="en-GB" smtClean="0"/>
              <a:t>‹#›</a:t>
            </a:fld>
            <a:endParaRPr lang="en-GB"/>
          </a:p>
        </p:txBody>
      </p:sp>
    </p:spTree>
    <p:extLst>
      <p:ext uri="{BB962C8B-B14F-4D97-AF65-F5344CB8AC3E}">
        <p14:creationId xmlns:p14="http://schemas.microsoft.com/office/powerpoint/2010/main" val="1605420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9D9C5B-C603-4D3C-8EE7-DEEA2F2BED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545CA6-C0CB-40D3-81C5-1683541977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F51A84-12EC-4201-B486-ED0A07F4A1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CCC68E-165E-45A4-A4B0-4F32A2113D09}" type="datetimeFigureOut">
              <a:rPr lang="en-GB" smtClean="0"/>
              <a:t>24/09/2020</a:t>
            </a:fld>
            <a:endParaRPr lang="en-GB"/>
          </a:p>
        </p:txBody>
      </p:sp>
      <p:sp>
        <p:nvSpPr>
          <p:cNvPr id="5" name="Footer Placeholder 4">
            <a:extLst>
              <a:ext uri="{FF2B5EF4-FFF2-40B4-BE49-F238E27FC236}">
                <a16:creationId xmlns:a16="http://schemas.microsoft.com/office/drawing/2014/main" id="{B55CA1FB-1C89-45C6-A1C1-2BA6DDDEB2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A1ACBD1-832A-4DB4-837E-1E748A29FD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BBCC88-CAB7-4303-BEC5-97C9074761B5}" type="slidenum">
              <a:rPr lang="en-GB" smtClean="0"/>
              <a:t>‹#›</a:t>
            </a:fld>
            <a:endParaRPr lang="en-GB"/>
          </a:p>
        </p:txBody>
      </p:sp>
    </p:spTree>
    <p:extLst>
      <p:ext uri="{BB962C8B-B14F-4D97-AF65-F5344CB8AC3E}">
        <p14:creationId xmlns:p14="http://schemas.microsoft.com/office/powerpoint/2010/main" val="40241163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6852FF-32BE-48DB-AC69-27269159492E}" type="datetimeFigureOut">
              <a:rPr lang="en-GB" smtClean="0"/>
              <a:t>24/09/2020</a:t>
            </a:fld>
            <a:endParaRPr lang="en-GB"/>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ACDCAF-3B71-407A-8C8C-D18D9189C3C4}" type="slidenum">
              <a:rPr lang="en-GB" smtClean="0"/>
              <a:t>‹#›</a:t>
            </a:fld>
            <a:endParaRPr lang="en-GB"/>
          </a:p>
        </p:txBody>
      </p:sp>
    </p:spTree>
    <p:extLst>
      <p:ext uri="{BB962C8B-B14F-4D97-AF65-F5344CB8AC3E}">
        <p14:creationId xmlns:p14="http://schemas.microsoft.com/office/powerpoint/2010/main" val="199364688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5" r:id="rId27"/>
    <p:sldLayoutId id="2147483717"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6C9610-02F2-4FE4-98EA-8122E885FE0A}" type="datetimeFigureOut">
              <a:rPr lang="en-GB" smtClean="0"/>
              <a:t>24/09/2020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DAE711-8888-484F-825B-3805FA4C9720}" type="slidenum">
              <a:rPr lang="en-GB" smtClean="0"/>
              <a:t>‹#›</a:t>
            </a:fld>
            <a:endParaRPr lang="en-GB"/>
          </a:p>
        </p:txBody>
      </p:sp>
    </p:spTree>
    <p:extLst>
      <p:ext uri="{BB962C8B-B14F-4D97-AF65-F5344CB8AC3E}">
        <p14:creationId xmlns:p14="http://schemas.microsoft.com/office/powerpoint/2010/main" val="1734736538"/>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0.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mailto:Catherine.neck@nhs.net" TargetMode="External"/><Relationship Id="rId1" Type="http://schemas.openxmlformats.org/officeDocument/2006/relationships/slideLayout" Target="../slideLayouts/slideLayout55.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5.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BACB0-E00D-4C89-B2C1-D5006B8DF148}"/>
              </a:ext>
            </a:extLst>
          </p:cNvPr>
          <p:cNvSpPr>
            <a:spLocks noGrp="1"/>
          </p:cNvSpPr>
          <p:nvPr>
            <p:ph type="ctrTitle"/>
          </p:nvPr>
        </p:nvSpPr>
        <p:spPr/>
        <p:txBody>
          <a:bodyPr>
            <a:normAutofit/>
          </a:bodyPr>
          <a:lstStyle/>
          <a:p>
            <a:r>
              <a:rPr lang="en-GB" sz="4000" b="1" dirty="0">
                <a:solidFill>
                  <a:schemeClr val="accent1"/>
                </a:solidFill>
                <a:latin typeface="Arial" panose="020B0604020202020204" pitchFamily="34" charset="0"/>
                <a:cs typeface="Arial" panose="020B0604020202020204" pitchFamily="34" charset="0"/>
              </a:rPr>
              <a:t>SWAG Cancer Alliance </a:t>
            </a:r>
            <a:br>
              <a:rPr lang="en-GB" sz="4000" b="1" dirty="0">
                <a:solidFill>
                  <a:schemeClr val="accent1"/>
                </a:solidFill>
                <a:latin typeface="Arial" panose="020B0604020202020204" pitchFamily="34" charset="0"/>
                <a:cs typeface="Arial" panose="020B0604020202020204" pitchFamily="34" charset="0"/>
              </a:rPr>
            </a:br>
            <a:r>
              <a:rPr lang="en-GB" sz="4000" b="1" dirty="0">
                <a:solidFill>
                  <a:schemeClr val="accent1"/>
                </a:solidFill>
                <a:latin typeface="Arial" panose="020B0604020202020204" pitchFamily="34" charset="0"/>
                <a:cs typeface="Arial" panose="020B0604020202020204" pitchFamily="34" charset="0"/>
              </a:rPr>
              <a:t>PCN Cancer Early Diagnosis DES </a:t>
            </a:r>
          </a:p>
        </p:txBody>
      </p:sp>
      <p:sp>
        <p:nvSpPr>
          <p:cNvPr id="3" name="Subtitle 2">
            <a:extLst>
              <a:ext uri="{FF2B5EF4-FFF2-40B4-BE49-F238E27FC236}">
                <a16:creationId xmlns:a16="http://schemas.microsoft.com/office/drawing/2014/main" id="{B86BF2FA-DB20-47EB-A2BA-448CB7E14D99}"/>
              </a:ext>
            </a:extLst>
          </p:cNvPr>
          <p:cNvSpPr>
            <a:spLocks noGrp="1"/>
          </p:cNvSpPr>
          <p:nvPr>
            <p:ph type="subTitle" idx="1"/>
          </p:nvPr>
        </p:nvSpPr>
        <p:spPr/>
        <p:txBody>
          <a:bodyPr>
            <a:normAutofit/>
          </a:bodyPr>
          <a:lstStyle/>
          <a:p>
            <a:r>
              <a:rPr lang="en-GB" dirty="0">
                <a:latin typeface="Arial" panose="020B0604020202020204" pitchFamily="34" charset="0"/>
                <a:cs typeface="Arial" panose="020B0604020202020204" pitchFamily="34" charset="0"/>
              </a:rPr>
              <a:t>Improving local uptake of National Cancer Screening Programmes</a:t>
            </a:r>
            <a:endParaRPr lang="en-GB" sz="1800" dirty="0">
              <a:solidFill>
                <a:schemeClr val="accent1"/>
              </a:solidFill>
              <a:latin typeface="Arial" panose="020B0604020202020204" pitchFamily="34" charset="0"/>
              <a:cs typeface="Arial" panose="020B0604020202020204" pitchFamily="34" charset="0"/>
            </a:endParaRPr>
          </a:p>
          <a:p>
            <a:r>
              <a:rPr lang="en-GB" sz="1800" dirty="0">
                <a:solidFill>
                  <a:schemeClr val="accent1"/>
                </a:solidFill>
                <a:latin typeface="Arial" panose="020B0604020202020204" pitchFamily="34" charset="0"/>
                <a:cs typeface="Arial" panose="020B0604020202020204" pitchFamily="34" charset="0"/>
              </a:rPr>
              <a:t>Wednesday 23 September 2020</a:t>
            </a:r>
          </a:p>
        </p:txBody>
      </p:sp>
      <p:pic>
        <p:nvPicPr>
          <p:cNvPr id="5" name="Picture 4" descr="A picture containing knife&#10;&#10;Description automatically generated">
            <a:extLst>
              <a:ext uri="{FF2B5EF4-FFF2-40B4-BE49-F238E27FC236}">
                <a16:creationId xmlns:a16="http://schemas.microsoft.com/office/drawing/2014/main" id="{73DA1D09-2B24-452B-9B7D-379FF25115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855" y="54243"/>
            <a:ext cx="2150151" cy="869210"/>
          </a:xfrm>
          <a:prstGeom prst="rect">
            <a:avLst/>
          </a:prstGeom>
        </p:spPr>
      </p:pic>
    </p:spTree>
    <p:extLst>
      <p:ext uri="{BB962C8B-B14F-4D97-AF65-F5344CB8AC3E}">
        <p14:creationId xmlns:p14="http://schemas.microsoft.com/office/powerpoint/2010/main" val="3230385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61FE3D3-AC81-4789-A0B3-287702C42D02}"/>
              </a:ext>
            </a:extLst>
          </p:cNvPr>
          <p:cNvPicPr>
            <a:picLocks noChangeAspect="1"/>
          </p:cNvPicPr>
          <p:nvPr/>
        </p:nvPicPr>
        <p:blipFill>
          <a:blip r:embed="rId3"/>
          <a:stretch>
            <a:fillRect/>
          </a:stretch>
        </p:blipFill>
        <p:spPr>
          <a:xfrm>
            <a:off x="269966" y="78377"/>
            <a:ext cx="11843657" cy="6329779"/>
          </a:xfrm>
          <a:prstGeom prst="rect">
            <a:avLst/>
          </a:prstGeom>
        </p:spPr>
      </p:pic>
    </p:spTree>
    <p:extLst>
      <p:ext uri="{BB962C8B-B14F-4D97-AF65-F5344CB8AC3E}">
        <p14:creationId xmlns:p14="http://schemas.microsoft.com/office/powerpoint/2010/main" val="1044129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527FCEA-6143-4C5E-8C45-8AC9237AD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2" name="Rectangle 11">
            <a:extLst>
              <a:ext uri="{FF2B5EF4-FFF2-40B4-BE49-F238E27FC236}">
                <a16:creationId xmlns:a16="http://schemas.microsoft.com/office/drawing/2014/main" id="{1A9F23AD-7A55-49F3-A3EC-743F47F36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1759" y="487090"/>
            <a:ext cx="5056386" cy="5897880"/>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pic>
        <p:nvPicPr>
          <p:cNvPr id="3" name="Picture 2" descr="A screenshot of a cell phone&#10;&#10;Description automatically generated">
            <a:extLst>
              <a:ext uri="{FF2B5EF4-FFF2-40B4-BE49-F238E27FC236}">
                <a16:creationId xmlns:a16="http://schemas.microsoft.com/office/drawing/2014/main" id="{516F4488-C52B-49C2-8C64-B8EAF9FEA22D}"/>
              </a:ext>
            </a:extLst>
          </p:cNvPr>
          <p:cNvPicPr>
            <a:picLocks noChangeAspect="1"/>
          </p:cNvPicPr>
          <p:nvPr/>
        </p:nvPicPr>
        <p:blipFill>
          <a:blip r:embed="rId2"/>
          <a:stretch>
            <a:fillRect/>
          </a:stretch>
        </p:blipFill>
        <p:spPr>
          <a:xfrm>
            <a:off x="2004886" y="1959157"/>
            <a:ext cx="4807563" cy="2953747"/>
          </a:xfrm>
          <a:prstGeom prst="rect">
            <a:avLst/>
          </a:prstGeom>
        </p:spPr>
      </p:pic>
      <p:sp>
        <p:nvSpPr>
          <p:cNvPr id="14" name="Rectangle 13">
            <a:extLst>
              <a:ext uri="{FF2B5EF4-FFF2-40B4-BE49-F238E27FC236}">
                <a16:creationId xmlns:a16="http://schemas.microsoft.com/office/drawing/2014/main" id="{D7D9F91F-72C9-4DB9-ABD0-A8180D8262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74992" y="480060"/>
            <a:ext cx="3135249"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pic>
        <p:nvPicPr>
          <p:cNvPr id="2" name="Picture 1" descr="A screenshot of a cell phone&#10;&#10;Description automatically generated">
            <a:extLst>
              <a:ext uri="{FF2B5EF4-FFF2-40B4-BE49-F238E27FC236}">
                <a16:creationId xmlns:a16="http://schemas.microsoft.com/office/drawing/2014/main" id="{004047DA-3FAD-4A60-BF82-43C0F0FBFA6D}"/>
              </a:ext>
            </a:extLst>
          </p:cNvPr>
          <p:cNvPicPr>
            <a:picLocks noChangeAspect="1"/>
          </p:cNvPicPr>
          <p:nvPr/>
        </p:nvPicPr>
        <p:blipFill>
          <a:blip r:embed="rId3"/>
          <a:stretch>
            <a:fillRect/>
          </a:stretch>
        </p:blipFill>
        <p:spPr>
          <a:xfrm>
            <a:off x="7295905" y="993121"/>
            <a:ext cx="2891209" cy="1776347"/>
          </a:xfrm>
          <a:prstGeom prst="rect">
            <a:avLst/>
          </a:prstGeom>
        </p:spPr>
      </p:pic>
      <p:sp>
        <p:nvSpPr>
          <p:cNvPr id="16" name="Rectangle 15">
            <a:extLst>
              <a:ext uri="{FF2B5EF4-FFF2-40B4-BE49-F238E27FC236}">
                <a16:creationId xmlns:a16="http://schemas.microsoft.com/office/drawing/2014/main" id="{BE016956-CE9F-4946-8834-A8BC3529D0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74992" y="3603670"/>
            <a:ext cx="3135249"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pic>
        <p:nvPicPr>
          <p:cNvPr id="5" name="Picture 4" descr="A screenshot of a cell phone&#10;&#10;Description automatically generated">
            <a:extLst>
              <a:ext uri="{FF2B5EF4-FFF2-40B4-BE49-F238E27FC236}">
                <a16:creationId xmlns:a16="http://schemas.microsoft.com/office/drawing/2014/main" id="{A681EA2B-268F-4159-918B-C7AA290C3D11}"/>
              </a:ext>
            </a:extLst>
          </p:cNvPr>
          <p:cNvPicPr>
            <a:picLocks noChangeAspect="1"/>
          </p:cNvPicPr>
          <p:nvPr/>
        </p:nvPicPr>
        <p:blipFill>
          <a:blip r:embed="rId4"/>
          <a:stretch>
            <a:fillRect/>
          </a:stretch>
        </p:blipFill>
        <p:spPr>
          <a:xfrm>
            <a:off x="7295905" y="4096976"/>
            <a:ext cx="2891209" cy="1774066"/>
          </a:xfrm>
          <a:prstGeom prst="rect">
            <a:avLst/>
          </a:prstGeom>
        </p:spPr>
      </p:pic>
    </p:spTree>
    <p:extLst>
      <p:ext uri="{BB962C8B-B14F-4D97-AF65-F5344CB8AC3E}">
        <p14:creationId xmlns:p14="http://schemas.microsoft.com/office/powerpoint/2010/main" val="5436744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00000000-0008-0000-0700-000003000000}"/>
              </a:ext>
            </a:extLst>
          </p:cNvPr>
          <p:cNvGraphicFramePr>
            <a:graphicFrameLocks/>
          </p:cNvGraphicFramePr>
          <p:nvPr/>
        </p:nvGraphicFramePr>
        <p:xfrm>
          <a:off x="1967883" y="372862"/>
          <a:ext cx="8504808" cy="578824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62066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35FEF-69AA-4439-8D8B-F678886AE21D}"/>
              </a:ext>
            </a:extLst>
          </p:cNvPr>
          <p:cNvSpPr>
            <a:spLocks noGrp="1"/>
          </p:cNvSpPr>
          <p:nvPr>
            <p:ph type="title"/>
          </p:nvPr>
        </p:nvSpPr>
        <p:spPr>
          <a:xfrm>
            <a:off x="5392573" y="1486585"/>
            <a:ext cx="4939868" cy="673793"/>
          </a:xfrm>
        </p:spPr>
        <p:txBody>
          <a:bodyPr vert="horz" lIns="68580" tIns="34290" rIns="68580" bIns="34290" rtlCol="0" anchor="b">
            <a:normAutofit/>
          </a:bodyPr>
          <a:lstStyle/>
          <a:p>
            <a:r>
              <a:rPr lang="en-US" sz="3300">
                <a:solidFill>
                  <a:schemeClr val="accent5">
                    <a:lumMod val="75000"/>
                  </a:schemeClr>
                </a:solidFill>
                <a:latin typeface="+mj-lt"/>
                <a:cs typeface="+mj-cs"/>
              </a:rPr>
              <a:t>NHS Long Term Plan </a:t>
            </a:r>
          </a:p>
        </p:txBody>
      </p:sp>
      <p:sp>
        <p:nvSpPr>
          <p:cNvPr id="3" name="Content Placeholder 2">
            <a:extLst>
              <a:ext uri="{FF2B5EF4-FFF2-40B4-BE49-F238E27FC236}">
                <a16:creationId xmlns:a16="http://schemas.microsoft.com/office/drawing/2014/main" id="{19D5F40D-73C9-46BB-A6B6-9595A4364E2C}"/>
              </a:ext>
            </a:extLst>
          </p:cNvPr>
          <p:cNvSpPr>
            <a:spLocks noGrp="1"/>
          </p:cNvSpPr>
          <p:nvPr>
            <p:ph sz="quarter" idx="10"/>
          </p:nvPr>
        </p:nvSpPr>
        <p:spPr>
          <a:xfrm>
            <a:off x="5248074" y="2581199"/>
            <a:ext cx="5084367" cy="2943917"/>
          </a:xfrm>
        </p:spPr>
        <p:txBody>
          <a:bodyPr vert="horz" lIns="68580" tIns="34290" rIns="68580" bIns="34290" rtlCol="0">
            <a:normAutofit/>
          </a:bodyPr>
          <a:lstStyle/>
          <a:p>
            <a:r>
              <a:rPr lang="en-GB" sz="1600" b="1"/>
              <a:t>NHS England has asked Sir Mike Richards to lead a review of the current cancer screening programmes and diagnostic capacity. </a:t>
            </a:r>
            <a:r>
              <a:rPr lang="en-GB" sz="1600"/>
              <a:t>This will make initial recommendations by Easter 2019 and be finalised in the summer 2019, to further improve the delivery of the screening programmes, increase uptake and learn the lessons from the recent issues around breast and cervical screening, and modernise and expand diagnostic capacity. We will take forward the findings of the review as part of this Plan.</a:t>
            </a:r>
          </a:p>
          <a:p>
            <a:endParaRPr lang="en-US" sz="1600">
              <a:latin typeface="+mn-lt"/>
              <a:cs typeface="+mn-cs"/>
            </a:endParaRPr>
          </a:p>
        </p:txBody>
      </p:sp>
      <p:pic>
        <p:nvPicPr>
          <p:cNvPr id="4" name="Picture 3">
            <a:extLst>
              <a:ext uri="{FF2B5EF4-FFF2-40B4-BE49-F238E27FC236}">
                <a16:creationId xmlns:a16="http://schemas.microsoft.com/office/drawing/2014/main" id="{FDBF1DD9-B99F-4B5C-9D35-491EDA15C108}"/>
              </a:ext>
            </a:extLst>
          </p:cNvPr>
          <p:cNvPicPr>
            <a:picLocks noChangeAspect="1"/>
          </p:cNvPicPr>
          <p:nvPr/>
        </p:nvPicPr>
        <p:blipFill rotWithShape="1">
          <a:blip r:embed="rId2"/>
          <a:srcRect l="3781"/>
          <a:stretch/>
        </p:blipFill>
        <p:spPr>
          <a:xfrm>
            <a:off x="1666059" y="857254"/>
            <a:ext cx="3476678" cy="5143493"/>
          </a:xfrm>
          <a:prstGeom prst="rect">
            <a:avLst/>
          </a:prstGeom>
          <a:effectLst/>
        </p:spPr>
      </p:pic>
    </p:spTree>
    <p:extLst>
      <p:ext uri="{BB962C8B-B14F-4D97-AF65-F5344CB8AC3E}">
        <p14:creationId xmlns:p14="http://schemas.microsoft.com/office/powerpoint/2010/main" val="17569990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BCFB9E-0B52-42CC-BF5C-CA803C9168C7}"/>
              </a:ext>
            </a:extLst>
          </p:cNvPr>
          <p:cNvPicPr>
            <a:picLocks noChangeAspect="1"/>
          </p:cNvPicPr>
          <p:nvPr/>
        </p:nvPicPr>
        <p:blipFill>
          <a:blip r:embed="rId2"/>
          <a:stretch>
            <a:fillRect/>
          </a:stretch>
        </p:blipFill>
        <p:spPr>
          <a:xfrm>
            <a:off x="2369970" y="3241457"/>
            <a:ext cx="7249849" cy="3117672"/>
          </a:xfrm>
          <a:prstGeom prst="rect">
            <a:avLst/>
          </a:prstGeom>
        </p:spPr>
      </p:pic>
      <p:sp>
        <p:nvSpPr>
          <p:cNvPr id="6" name="Rectangle 5">
            <a:extLst>
              <a:ext uri="{FF2B5EF4-FFF2-40B4-BE49-F238E27FC236}">
                <a16:creationId xmlns:a16="http://schemas.microsoft.com/office/drawing/2014/main" id="{8A3D1229-B2AF-4D3B-B57F-38A829B9D34F}"/>
              </a:ext>
            </a:extLst>
          </p:cNvPr>
          <p:cNvSpPr/>
          <p:nvPr/>
        </p:nvSpPr>
        <p:spPr>
          <a:xfrm>
            <a:off x="2160078" y="1495104"/>
            <a:ext cx="7669635" cy="1546577"/>
          </a:xfrm>
          <a:prstGeom prst="rect">
            <a:avLst/>
          </a:prstGeom>
        </p:spPr>
        <p:txBody>
          <a:bodyPr wrap="square">
            <a:spAutoFit/>
          </a:bodyPr>
          <a:lstStyle/>
          <a:p>
            <a:pPr marL="214313" indent="-214313" defTabSz="457200">
              <a:buFont typeface="Arial" panose="020B0604020202020204" pitchFamily="34" charset="0"/>
              <a:buChar char="•"/>
            </a:pPr>
            <a:r>
              <a:rPr lang="en-GB" sz="1350" dirty="0">
                <a:solidFill>
                  <a:prstClr val="black"/>
                </a:solidFill>
                <a:latin typeface="Arial" panose="020B0604020202020204" pitchFamily="34" charset="0"/>
                <a:cs typeface="Arial" panose="020B0604020202020204" pitchFamily="34" charset="0"/>
              </a:rPr>
              <a:t>January 2019, NHS England and GPC England agreed Investment and Evolution: a five-year GP contract framework which aimed to alleviate the workforce pressures on general practice, secure enhanced investment into primary medical care, and roll out new service models – in collaboration with community services and other providers – to secure major improvements in proactive and preventative care for patients. </a:t>
            </a:r>
          </a:p>
          <a:p>
            <a:pPr marL="214313" indent="-214313" defTabSz="457200">
              <a:buFont typeface="Arial" panose="020B0604020202020204" pitchFamily="34" charset="0"/>
              <a:buChar char="•"/>
            </a:pPr>
            <a:r>
              <a:rPr lang="en-GB" sz="1350" dirty="0">
                <a:solidFill>
                  <a:prstClr val="black"/>
                </a:solidFill>
                <a:latin typeface="Arial" panose="020B0604020202020204" pitchFamily="34" charset="0"/>
                <a:cs typeface="Arial" panose="020B0604020202020204" pitchFamily="34" charset="0"/>
              </a:rPr>
              <a:t>A cornerstone of the new GP contract framework is the creation of primary care networks (PCNs) through the new Network Contract DES. </a:t>
            </a:r>
          </a:p>
        </p:txBody>
      </p:sp>
      <p:sp>
        <p:nvSpPr>
          <p:cNvPr id="7" name="TextBox 6">
            <a:extLst>
              <a:ext uri="{FF2B5EF4-FFF2-40B4-BE49-F238E27FC236}">
                <a16:creationId xmlns:a16="http://schemas.microsoft.com/office/drawing/2014/main" id="{7E3053C5-5487-444E-BC4B-EC5F67B570E2}"/>
              </a:ext>
            </a:extLst>
          </p:cNvPr>
          <p:cNvSpPr txBox="1"/>
          <p:nvPr/>
        </p:nvSpPr>
        <p:spPr>
          <a:xfrm>
            <a:off x="4276076" y="833662"/>
            <a:ext cx="3796769" cy="461665"/>
          </a:xfrm>
          <a:prstGeom prst="rect">
            <a:avLst/>
          </a:prstGeom>
          <a:noFill/>
        </p:spPr>
        <p:txBody>
          <a:bodyPr wrap="square" rtlCol="0">
            <a:spAutoFit/>
          </a:bodyPr>
          <a:lstStyle/>
          <a:p>
            <a:pPr defTabSz="457200"/>
            <a:r>
              <a:rPr lang="en-GB" sz="2400" dirty="0">
                <a:solidFill>
                  <a:srgbClr val="5B9BD5">
                    <a:lumMod val="75000"/>
                  </a:srgbClr>
                </a:solidFill>
                <a:latin typeface="Arial" panose="020B0604020202020204" pitchFamily="34" charset="0"/>
                <a:cs typeface="Arial" panose="020B0604020202020204" pitchFamily="34" charset="0"/>
              </a:rPr>
              <a:t>Primary Care Networks </a:t>
            </a:r>
          </a:p>
        </p:txBody>
      </p:sp>
    </p:spTree>
    <p:extLst>
      <p:ext uri="{BB962C8B-B14F-4D97-AF65-F5344CB8AC3E}">
        <p14:creationId xmlns:p14="http://schemas.microsoft.com/office/powerpoint/2010/main" val="5363934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A2B07-57D2-4357-8689-9762E3F06723}"/>
              </a:ext>
            </a:extLst>
          </p:cNvPr>
          <p:cNvSpPr>
            <a:spLocks noGrp="1"/>
          </p:cNvSpPr>
          <p:nvPr>
            <p:ph type="title"/>
          </p:nvPr>
        </p:nvSpPr>
        <p:spPr>
          <a:xfrm>
            <a:off x="2211076" y="1132396"/>
            <a:ext cx="7981124" cy="458737"/>
          </a:xfrm>
        </p:spPr>
        <p:txBody>
          <a:bodyPr>
            <a:normAutofit fontScale="90000"/>
          </a:bodyPr>
          <a:lstStyle/>
          <a:p>
            <a:r>
              <a:rPr lang="en-GB" dirty="0"/>
              <a:t>Cancer Early Diagnosis DES </a:t>
            </a:r>
          </a:p>
        </p:txBody>
      </p:sp>
      <p:sp>
        <p:nvSpPr>
          <p:cNvPr id="3" name="Content Placeholder 2">
            <a:extLst>
              <a:ext uri="{FF2B5EF4-FFF2-40B4-BE49-F238E27FC236}">
                <a16:creationId xmlns:a16="http://schemas.microsoft.com/office/drawing/2014/main" id="{EA01E907-62C9-4B0C-A7D3-90C9F27853EE}"/>
              </a:ext>
            </a:extLst>
          </p:cNvPr>
          <p:cNvSpPr>
            <a:spLocks noGrp="1"/>
          </p:cNvSpPr>
          <p:nvPr>
            <p:ph sz="quarter" idx="10"/>
          </p:nvPr>
        </p:nvSpPr>
        <p:spPr>
          <a:xfrm>
            <a:off x="1999800" y="1539895"/>
            <a:ext cx="7981124" cy="4390642"/>
          </a:xfrm>
        </p:spPr>
        <p:txBody>
          <a:bodyPr>
            <a:noAutofit/>
          </a:bodyPr>
          <a:lstStyle/>
          <a:p>
            <a:endParaRPr lang="en-GB" sz="1400" dirty="0"/>
          </a:p>
          <a:p>
            <a:r>
              <a:rPr lang="en-GB" sz="1400" dirty="0"/>
              <a:t>The NHS Long Term Plan (LTP) sets an ambition that, by 2028, the proportion of cancers diagnosed at stages 1 and 2 will rise from around half now to threequarters (75%) of cancer patients. Achieving this will mean that, from 2028, 55,000 more people each year will survive their cancer for at least five years after diagnosis.</a:t>
            </a:r>
          </a:p>
          <a:p>
            <a:r>
              <a:rPr lang="en-GB" sz="1400" dirty="0"/>
              <a:t>Primary care has a vital role to play in delivering this ambition, working closely with wider system partners including Cancer Alliances, secondary care, local Public Health Commissioning Teams and the voluntary sector. </a:t>
            </a:r>
          </a:p>
          <a:p>
            <a:endParaRPr lang="en-GB" sz="1400" dirty="0"/>
          </a:p>
          <a:p>
            <a:r>
              <a:rPr lang="en-GB" sz="1400" dirty="0"/>
              <a:t>Through the requirements in the Network Contract DES, primary care networks will: </a:t>
            </a:r>
          </a:p>
          <a:p>
            <a:pPr lvl="1">
              <a:buFont typeface="Wingdings" panose="05000000000000000000" pitchFamily="2" charset="2"/>
              <a:buChar char="Ø"/>
            </a:pPr>
            <a:r>
              <a:rPr lang="en-GB" sz="1400" dirty="0"/>
              <a:t>Improve referral processes across GP practices, including by introduction of locally agreed standardised systems and processes for identifying people with suspected cancer, referral management and safety netting</a:t>
            </a:r>
          </a:p>
          <a:p>
            <a:pPr lvl="1">
              <a:buFont typeface="Wingdings" panose="05000000000000000000" pitchFamily="2" charset="2"/>
              <a:buChar char="Ø"/>
            </a:pPr>
            <a:r>
              <a:rPr lang="en-GB" sz="1400" b="1" dirty="0"/>
              <a:t>lead and coordinate the contributions of practices and the PCN to efforts to increase the uptake of existing National Cancer Screening programmes among their local populations. </a:t>
            </a:r>
          </a:p>
          <a:p>
            <a:pPr lvl="1">
              <a:buFont typeface="Wingdings" panose="05000000000000000000" pitchFamily="2" charset="2"/>
              <a:buChar char="Ø"/>
            </a:pPr>
            <a:r>
              <a:rPr lang="en-GB" sz="1400" dirty="0"/>
              <a:t>Improve outcomes through reflective learning and collaboration with local partnerships  </a:t>
            </a:r>
          </a:p>
          <a:p>
            <a:endParaRPr lang="en-GB" sz="1350" dirty="0"/>
          </a:p>
        </p:txBody>
      </p:sp>
    </p:spTree>
    <p:extLst>
      <p:ext uri="{BB962C8B-B14F-4D97-AF65-F5344CB8AC3E}">
        <p14:creationId xmlns:p14="http://schemas.microsoft.com/office/powerpoint/2010/main" val="11170268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F6D2B4-44C6-49F1-BEB3-0DA3CB51F6C8}"/>
              </a:ext>
            </a:extLst>
          </p:cNvPr>
          <p:cNvSpPr txBox="1">
            <a:spLocks noGrp="1"/>
          </p:cNvSpPr>
          <p:nvPr>
            <p:ph type="title"/>
          </p:nvPr>
        </p:nvSpPr>
        <p:spPr>
          <a:xfrm>
            <a:off x="2979801" y="616548"/>
            <a:ext cx="6019597" cy="424732"/>
          </a:xfrm>
          <a:prstGeom prst="rect">
            <a:avLst/>
          </a:prstGeom>
          <a:noFill/>
        </p:spPr>
        <p:txBody>
          <a:bodyPr wrap="none" rtlCol="0">
            <a:spAutoFit/>
          </a:bodyPr>
          <a:lstStyle/>
          <a:p>
            <a:r>
              <a:rPr lang="en-GB" sz="2400" dirty="0"/>
              <a:t>Gap analysis to reach target ambitions SW</a:t>
            </a:r>
          </a:p>
        </p:txBody>
      </p:sp>
      <p:pic>
        <p:nvPicPr>
          <p:cNvPr id="5" name="Picture 4">
            <a:extLst>
              <a:ext uri="{FF2B5EF4-FFF2-40B4-BE49-F238E27FC236}">
                <a16:creationId xmlns:a16="http://schemas.microsoft.com/office/drawing/2014/main" id="{98536960-4390-4E6D-B09E-EB733DDD1047}"/>
              </a:ext>
            </a:extLst>
          </p:cNvPr>
          <p:cNvPicPr>
            <a:picLocks noChangeAspect="1"/>
          </p:cNvPicPr>
          <p:nvPr/>
        </p:nvPicPr>
        <p:blipFill>
          <a:blip r:embed="rId2"/>
          <a:stretch>
            <a:fillRect/>
          </a:stretch>
        </p:blipFill>
        <p:spPr>
          <a:xfrm>
            <a:off x="2471614" y="1326892"/>
            <a:ext cx="7248772" cy="1896020"/>
          </a:xfrm>
          <a:prstGeom prst="rect">
            <a:avLst/>
          </a:prstGeom>
        </p:spPr>
      </p:pic>
      <p:pic>
        <p:nvPicPr>
          <p:cNvPr id="6" name="Picture 5">
            <a:extLst>
              <a:ext uri="{FF2B5EF4-FFF2-40B4-BE49-F238E27FC236}">
                <a16:creationId xmlns:a16="http://schemas.microsoft.com/office/drawing/2014/main" id="{2CF99429-5FA2-4290-9EA5-7E60610F3AA3}"/>
              </a:ext>
            </a:extLst>
          </p:cNvPr>
          <p:cNvPicPr>
            <a:picLocks noChangeAspect="1"/>
          </p:cNvPicPr>
          <p:nvPr/>
        </p:nvPicPr>
        <p:blipFill>
          <a:blip r:embed="rId3"/>
          <a:stretch>
            <a:fillRect/>
          </a:stretch>
        </p:blipFill>
        <p:spPr>
          <a:xfrm>
            <a:off x="2374056" y="3562109"/>
            <a:ext cx="2987299" cy="542591"/>
          </a:xfrm>
          <a:prstGeom prst="rect">
            <a:avLst/>
          </a:prstGeom>
        </p:spPr>
      </p:pic>
      <p:pic>
        <p:nvPicPr>
          <p:cNvPr id="7" name="Picture 6">
            <a:extLst>
              <a:ext uri="{FF2B5EF4-FFF2-40B4-BE49-F238E27FC236}">
                <a16:creationId xmlns:a16="http://schemas.microsoft.com/office/drawing/2014/main" id="{08930EA6-9AD4-428F-8F3E-B787D51AA8AF}"/>
              </a:ext>
            </a:extLst>
          </p:cNvPr>
          <p:cNvPicPr>
            <a:picLocks noChangeAspect="1"/>
          </p:cNvPicPr>
          <p:nvPr/>
        </p:nvPicPr>
        <p:blipFill>
          <a:blip r:embed="rId4"/>
          <a:stretch>
            <a:fillRect/>
          </a:stretch>
        </p:blipFill>
        <p:spPr>
          <a:xfrm>
            <a:off x="2471614" y="4104700"/>
            <a:ext cx="7248772" cy="2462997"/>
          </a:xfrm>
          <a:prstGeom prst="rect">
            <a:avLst/>
          </a:prstGeom>
        </p:spPr>
      </p:pic>
    </p:spTree>
    <p:extLst>
      <p:ext uri="{BB962C8B-B14F-4D97-AF65-F5344CB8AC3E}">
        <p14:creationId xmlns:p14="http://schemas.microsoft.com/office/powerpoint/2010/main" val="39012340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B9600-2B2D-4F6B-8A59-A207583D69E1}"/>
              </a:ext>
            </a:extLst>
          </p:cNvPr>
          <p:cNvSpPr>
            <a:spLocks noGrp="1"/>
          </p:cNvSpPr>
          <p:nvPr>
            <p:ph type="title"/>
          </p:nvPr>
        </p:nvSpPr>
        <p:spPr>
          <a:xfrm>
            <a:off x="5157384" y="126752"/>
            <a:ext cx="4939868" cy="964620"/>
          </a:xfrm>
        </p:spPr>
        <p:txBody>
          <a:bodyPr vert="horz" lIns="68580" tIns="34290" rIns="68580" bIns="34290" rtlCol="0" anchor="b">
            <a:normAutofit fontScale="90000"/>
          </a:bodyPr>
          <a:lstStyle/>
          <a:p>
            <a:r>
              <a:rPr lang="en-US" sz="3300" dirty="0">
                <a:solidFill>
                  <a:schemeClr val="accent5">
                    <a:lumMod val="75000"/>
                  </a:schemeClr>
                </a:solidFill>
              </a:rPr>
              <a:t>Richards Review </a:t>
            </a:r>
            <a:br>
              <a:rPr lang="en-US" sz="3300" dirty="0">
                <a:solidFill>
                  <a:schemeClr val="accent5">
                    <a:lumMod val="75000"/>
                  </a:schemeClr>
                </a:solidFill>
              </a:rPr>
            </a:br>
            <a:r>
              <a:rPr lang="en-US" sz="3300" dirty="0">
                <a:solidFill>
                  <a:schemeClr val="accent5">
                    <a:lumMod val="75000"/>
                  </a:schemeClr>
                </a:solidFill>
              </a:rPr>
              <a:t>Uptake Recommendation </a:t>
            </a:r>
          </a:p>
        </p:txBody>
      </p:sp>
      <p:sp>
        <p:nvSpPr>
          <p:cNvPr id="3" name="Content Placeholder 2">
            <a:extLst>
              <a:ext uri="{FF2B5EF4-FFF2-40B4-BE49-F238E27FC236}">
                <a16:creationId xmlns:a16="http://schemas.microsoft.com/office/drawing/2014/main" id="{9B3111F2-77DB-4035-8D57-D0D25B28BA81}"/>
              </a:ext>
            </a:extLst>
          </p:cNvPr>
          <p:cNvSpPr>
            <a:spLocks noGrp="1"/>
          </p:cNvSpPr>
          <p:nvPr>
            <p:ph sz="quarter" idx="10"/>
          </p:nvPr>
        </p:nvSpPr>
        <p:spPr>
          <a:xfrm>
            <a:off x="5036204" y="1189606"/>
            <a:ext cx="6511361" cy="5668394"/>
          </a:xfrm>
        </p:spPr>
        <p:txBody>
          <a:bodyPr vert="horz" lIns="68580" tIns="34290" rIns="68580" bIns="34290" rtlCol="0">
            <a:noAutofit/>
          </a:bodyPr>
          <a:lstStyle/>
          <a:p>
            <a:pPr>
              <a:lnSpc>
                <a:spcPct val="100000"/>
              </a:lnSpc>
            </a:pPr>
            <a:r>
              <a:rPr lang="en-GB" sz="1400" b="1" dirty="0"/>
              <a:t>High priority should be given to spreading the implementation of evidence-based initiatives to increase uptake. This will require an integrated system approach and should include</a:t>
            </a:r>
            <a:r>
              <a:rPr lang="en-GB" sz="1400" dirty="0"/>
              <a:t>: </a:t>
            </a:r>
          </a:p>
          <a:p>
            <a:pPr lvl="1">
              <a:lnSpc>
                <a:spcPct val="100000"/>
              </a:lnSpc>
            </a:pPr>
            <a:r>
              <a:rPr lang="en-GB" sz="1400" dirty="0"/>
              <a:t>Implementing text reminders for all screening programmes</a:t>
            </a:r>
          </a:p>
          <a:p>
            <a:pPr marL="457200" lvl="1" indent="0">
              <a:lnSpc>
                <a:spcPct val="100000"/>
              </a:lnSpc>
              <a:buNone/>
            </a:pPr>
            <a:r>
              <a:rPr lang="en-GB" sz="1400" dirty="0"/>
              <a:t> </a:t>
            </a:r>
          </a:p>
          <a:p>
            <a:pPr lvl="1">
              <a:lnSpc>
                <a:spcPct val="100000"/>
              </a:lnSpc>
            </a:pPr>
            <a:r>
              <a:rPr lang="en-GB" sz="1400" dirty="0"/>
              <a:t>Further pilots of social media campaigns with formal evaluation and rollout if successful </a:t>
            </a:r>
          </a:p>
          <a:p>
            <a:pPr marL="457200" lvl="1" indent="0">
              <a:lnSpc>
                <a:spcPct val="100000"/>
              </a:lnSpc>
              <a:buNone/>
            </a:pPr>
            <a:endParaRPr lang="en-GB" sz="1400" dirty="0"/>
          </a:p>
          <a:p>
            <a:pPr lvl="1">
              <a:lnSpc>
                <a:spcPct val="100000"/>
              </a:lnSpc>
            </a:pPr>
            <a:r>
              <a:rPr lang="en-GB" sz="1400" dirty="0"/>
              <a:t>Spreading good practice on physical and learning disabilities </a:t>
            </a:r>
          </a:p>
          <a:p>
            <a:pPr marL="457200" lvl="1" indent="0">
              <a:lnSpc>
                <a:spcPct val="100000"/>
              </a:lnSpc>
              <a:buNone/>
            </a:pPr>
            <a:endParaRPr lang="en-GB" sz="1400" dirty="0"/>
          </a:p>
          <a:p>
            <a:pPr lvl="1">
              <a:lnSpc>
                <a:spcPct val="100000"/>
              </a:lnSpc>
            </a:pPr>
            <a:r>
              <a:rPr lang="en-GB" sz="1400" dirty="0"/>
              <a:t>Encouraging links with faith leaders and community groups and relevant voluntary, community and social enterprise organisations that work with the NHS at national, regional and local levels to reduce health inequalities and advance equality of opportunity </a:t>
            </a:r>
          </a:p>
          <a:p>
            <a:pPr marL="457200" lvl="1" indent="0">
              <a:lnSpc>
                <a:spcPct val="100000"/>
              </a:lnSpc>
              <a:buNone/>
            </a:pPr>
            <a:endParaRPr lang="en-GB" sz="1400" dirty="0"/>
          </a:p>
          <a:p>
            <a:pPr lvl="1">
              <a:lnSpc>
                <a:spcPct val="100000"/>
              </a:lnSpc>
            </a:pPr>
            <a:r>
              <a:rPr lang="en-GB" sz="1400" dirty="0"/>
              <a:t>Increasing awareness of trans and gender diverse issues amongst screening health professionals </a:t>
            </a:r>
          </a:p>
          <a:p>
            <a:pPr marL="457200" lvl="1" indent="0">
              <a:lnSpc>
                <a:spcPct val="100000"/>
              </a:lnSpc>
              <a:buNone/>
            </a:pPr>
            <a:endParaRPr lang="en-GB" sz="1400" dirty="0"/>
          </a:p>
          <a:p>
            <a:pPr lvl="1">
              <a:lnSpc>
                <a:spcPct val="100000"/>
              </a:lnSpc>
            </a:pPr>
            <a:r>
              <a:rPr lang="en-GB" sz="1400" dirty="0"/>
              <a:t>Consideration of financial incentives for providers to promote out of hours and weekend appointments. </a:t>
            </a:r>
          </a:p>
          <a:p>
            <a:endParaRPr lang="en-US" sz="1400" dirty="0">
              <a:latin typeface="+mn-lt"/>
              <a:cs typeface="+mn-cs"/>
            </a:endParaRPr>
          </a:p>
        </p:txBody>
      </p:sp>
      <p:pic>
        <p:nvPicPr>
          <p:cNvPr id="4" name="Picture 3">
            <a:extLst>
              <a:ext uri="{FF2B5EF4-FFF2-40B4-BE49-F238E27FC236}">
                <a16:creationId xmlns:a16="http://schemas.microsoft.com/office/drawing/2014/main" id="{F7C1DC6E-ADD9-4342-A51A-992BF5EE8D5E}"/>
              </a:ext>
            </a:extLst>
          </p:cNvPr>
          <p:cNvPicPr>
            <a:picLocks noChangeAspect="1"/>
          </p:cNvPicPr>
          <p:nvPr/>
        </p:nvPicPr>
        <p:blipFill rotWithShape="1">
          <a:blip r:embed="rId2"/>
          <a:srcRect l="1688" r="3444"/>
          <a:stretch/>
        </p:blipFill>
        <p:spPr>
          <a:xfrm>
            <a:off x="1524016" y="857258"/>
            <a:ext cx="3476678" cy="5143493"/>
          </a:xfrm>
          <a:prstGeom prst="rect">
            <a:avLst/>
          </a:prstGeom>
          <a:effectLst/>
        </p:spPr>
      </p:pic>
    </p:spTree>
    <p:extLst>
      <p:ext uri="{BB962C8B-B14F-4D97-AF65-F5344CB8AC3E}">
        <p14:creationId xmlns:p14="http://schemas.microsoft.com/office/powerpoint/2010/main" val="7054268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11C9D-874B-4585-AFD0-33486A9E2790}"/>
              </a:ext>
            </a:extLst>
          </p:cNvPr>
          <p:cNvSpPr>
            <a:spLocks noGrp="1"/>
          </p:cNvSpPr>
          <p:nvPr>
            <p:ph type="title"/>
          </p:nvPr>
        </p:nvSpPr>
        <p:spPr>
          <a:xfrm>
            <a:off x="1877443" y="286087"/>
            <a:ext cx="7886700" cy="771216"/>
          </a:xfrm>
        </p:spPr>
        <p:txBody>
          <a:bodyPr>
            <a:normAutofit/>
          </a:bodyPr>
          <a:lstStyle/>
          <a:p>
            <a:r>
              <a:rPr lang="en-GB" sz="3200" b="1" dirty="0">
                <a:solidFill>
                  <a:srgbClr val="005EB8"/>
                </a:solidFill>
                <a:latin typeface="Arial" panose="020B0604020202020204" pitchFamily="34" charset="0"/>
                <a:cs typeface="Arial" panose="020B0604020202020204" pitchFamily="34" charset="0"/>
              </a:rPr>
              <a:t>Response 2019/20</a:t>
            </a:r>
          </a:p>
        </p:txBody>
      </p:sp>
      <p:sp>
        <p:nvSpPr>
          <p:cNvPr id="3" name="Content Placeholder 2">
            <a:extLst>
              <a:ext uri="{FF2B5EF4-FFF2-40B4-BE49-F238E27FC236}">
                <a16:creationId xmlns:a16="http://schemas.microsoft.com/office/drawing/2014/main" id="{9B377EEF-6B65-4033-8DCA-18E3AA0ED2DF}"/>
              </a:ext>
            </a:extLst>
          </p:cNvPr>
          <p:cNvSpPr>
            <a:spLocks noGrp="1"/>
          </p:cNvSpPr>
          <p:nvPr>
            <p:ph idx="1"/>
          </p:nvPr>
        </p:nvSpPr>
        <p:spPr>
          <a:xfrm>
            <a:off x="391886" y="1308593"/>
            <a:ext cx="7011906" cy="4763733"/>
          </a:xfrm>
        </p:spPr>
        <p:txBody>
          <a:bodyPr>
            <a:normAutofit fontScale="85000" lnSpcReduction="20000"/>
          </a:bodyPr>
          <a:lstStyle/>
          <a:p>
            <a:r>
              <a:rPr lang="en-GB" dirty="0">
                <a:latin typeface="Arial" panose="020B0604020202020204" pitchFamily="34" charset="0"/>
                <a:cs typeface="Arial" panose="020B0604020202020204" pitchFamily="34" charset="0"/>
              </a:rPr>
              <a:t>National IT screening infrastructure projects NHSX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Focus on inequalities in screening (PHE)</a:t>
            </a:r>
          </a:p>
          <a:p>
            <a:pPr marL="0" indent="0">
              <a:buNone/>
            </a:pPr>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Local initiatives via cancer alliances </a:t>
            </a:r>
          </a:p>
          <a:p>
            <a:pPr lvl="1"/>
            <a:r>
              <a:rPr lang="en-GB" dirty="0">
                <a:latin typeface="Arial" panose="020B0604020202020204" pitchFamily="34" charset="0"/>
                <a:cs typeface="Arial" panose="020B0604020202020204" pitchFamily="34" charset="0"/>
              </a:rPr>
              <a:t>SW wide project resource database</a:t>
            </a:r>
          </a:p>
          <a:p>
            <a:pPr lvl="1"/>
            <a:r>
              <a:rPr lang="en-GB" dirty="0">
                <a:latin typeface="Arial" panose="020B0604020202020204" pitchFamily="34" charset="0"/>
                <a:cs typeface="Arial" panose="020B0604020202020204" pitchFamily="34" charset="0"/>
              </a:rPr>
              <a:t>Mapping software</a:t>
            </a:r>
          </a:p>
          <a:p>
            <a:pPr lvl="1"/>
            <a:r>
              <a:rPr lang="en-GB" dirty="0">
                <a:latin typeface="Arial" panose="020B0604020202020204" pitchFamily="34" charset="0"/>
                <a:cs typeface="Arial" panose="020B0604020202020204" pitchFamily="34" charset="0"/>
              </a:rPr>
              <a:t>£274k pooled Innovation fund (Cervical) </a:t>
            </a:r>
          </a:p>
          <a:p>
            <a:pPr lvl="1"/>
            <a:r>
              <a:rPr lang="en-GB" dirty="0">
                <a:latin typeface="Arial" panose="020B0604020202020204" pitchFamily="34" charset="0"/>
                <a:cs typeface="Arial" panose="020B0604020202020204" pitchFamily="34" charset="0"/>
              </a:rPr>
              <a:t>Other projects (LD film Breast Avon)</a:t>
            </a:r>
          </a:p>
          <a:p>
            <a:pPr marL="457200" lvl="1" indent="0">
              <a:buNone/>
            </a:pPr>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Next Steps (2020/21) </a:t>
            </a:r>
          </a:p>
          <a:p>
            <a:pPr lvl="1"/>
            <a:r>
              <a:rPr lang="en-GB" dirty="0">
                <a:latin typeface="Arial" panose="020B0604020202020204" pitchFamily="34" charset="0"/>
                <a:cs typeface="Arial" panose="020B0604020202020204" pitchFamily="34" charset="0"/>
              </a:rPr>
              <a:t>Commitment to £180k projects in 2020/21</a:t>
            </a:r>
          </a:p>
          <a:p>
            <a:pPr lvl="1"/>
            <a:r>
              <a:rPr lang="en-GB" dirty="0">
                <a:latin typeface="Arial" panose="020B0604020202020204" pitchFamily="34" charset="0"/>
                <a:cs typeface="Arial" panose="020B0604020202020204" pitchFamily="34" charset="0"/>
              </a:rPr>
              <a:t>Resources for PCNs  </a:t>
            </a:r>
          </a:p>
        </p:txBody>
      </p:sp>
      <p:pic>
        <p:nvPicPr>
          <p:cNvPr id="4" name="Picture 3">
            <a:extLst>
              <a:ext uri="{FF2B5EF4-FFF2-40B4-BE49-F238E27FC236}">
                <a16:creationId xmlns:a16="http://schemas.microsoft.com/office/drawing/2014/main" id="{DF3594D6-DE24-4AF7-AC38-257E22FD05AF}"/>
              </a:ext>
            </a:extLst>
          </p:cNvPr>
          <p:cNvPicPr>
            <a:picLocks noChangeAspect="1"/>
          </p:cNvPicPr>
          <p:nvPr/>
        </p:nvPicPr>
        <p:blipFill rotWithShape="1">
          <a:blip r:embed="rId2"/>
          <a:srcRect l="35437" t="15436" r="36796" b="14660"/>
          <a:stretch/>
        </p:blipFill>
        <p:spPr>
          <a:xfrm>
            <a:off x="7624625" y="2729638"/>
            <a:ext cx="2539013" cy="3595457"/>
          </a:xfrm>
          <a:prstGeom prst="rect">
            <a:avLst/>
          </a:prstGeom>
        </p:spPr>
      </p:pic>
      <p:pic>
        <p:nvPicPr>
          <p:cNvPr id="5" name="Picture 4">
            <a:extLst>
              <a:ext uri="{FF2B5EF4-FFF2-40B4-BE49-F238E27FC236}">
                <a16:creationId xmlns:a16="http://schemas.microsoft.com/office/drawing/2014/main" id="{5983225D-46F9-468A-B86E-069418F9C4E5}"/>
              </a:ext>
            </a:extLst>
          </p:cNvPr>
          <p:cNvPicPr>
            <a:picLocks noChangeAspect="1"/>
          </p:cNvPicPr>
          <p:nvPr/>
        </p:nvPicPr>
        <p:blipFill rotWithShape="1">
          <a:blip r:embed="rId3"/>
          <a:srcRect l="12719" t="12664" r="15340" b="26397"/>
          <a:stretch/>
        </p:blipFill>
        <p:spPr>
          <a:xfrm>
            <a:off x="7418227" y="286553"/>
            <a:ext cx="3159478" cy="2044083"/>
          </a:xfrm>
          <a:prstGeom prst="rect">
            <a:avLst/>
          </a:prstGeom>
        </p:spPr>
      </p:pic>
    </p:spTree>
    <p:extLst>
      <p:ext uri="{BB962C8B-B14F-4D97-AF65-F5344CB8AC3E}">
        <p14:creationId xmlns:p14="http://schemas.microsoft.com/office/powerpoint/2010/main" val="3398704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C23F1B-F920-4BE8-818D-687D793C6433}"/>
              </a:ext>
            </a:extLst>
          </p:cNvPr>
          <p:cNvPicPr>
            <a:picLocks noChangeAspect="1"/>
          </p:cNvPicPr>
          <p:nvPr/>
        </p:nvPicPr>
        <p:blipFill>
          <a:blip r:embed="rId2"/>
          <a:stretch>
            <a:fillRect/>
          </a:stretch>
        </p:blipFill>
        <p:spPr>
          <a:xfrm>
            <a:off x="1283642" y="922755"/>
            <a:ext cx="9523696" cy="5066228"/>
          </a:xfrm>
          <a:prstGeom prst="rect">
            <a:avLst/>
          </a:prstGeom>
        </p:spPr>
      </p:pic>
    </p:spTree>
    <p:extLst>
      <p:ext uri="{BB962C8B-B14F-4D97-AF65-F5344CB8AC3E}">
        <p14:creationId xmlns:p14="http://schemas.microsoft.com/office/powerpoint/2010/main" val="2959635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BACB0-E00D-4C89-B2C1-D5006B8DF148}"/>
              </a:ext>
            </a:extLst>
          </p:cNvPr>
          <p:cNvSpPr>
            <a:spLocks noGrp="1"/>
          </p:cNvSpPr>
          <p:nvPr>
            <p:ph type="ctrTitle"/>
          </p:nvPr>
        </p:nvSpPr>
        <p:spPr>
          <a:xfrm>
            <a:off x="1524000" y="2216256"/>
            <a:ext cx="9144000" cy="732349"/>
          </a:xfrm>
        </p:spPr>
        <p:txBody>
          <a:bodyPr>
            <a:normAutofit/>
          </a:bodyPr>
          <a:lstStyle/>
          <a:p>
            <a:r>
              <a:rPr lang="en-GB" sz="4000" b="1" dirty="0">
                <a:solidFill>
                  <a:schemeClr val="accent1"/>
                </a:solidFill>
                <a:latin typeface="Arial" panose="020B0604020202020204" pitchFamily="34" charset="0"/>
                <a:cs typeface="Arial" panose="020B0604020202020204" pitchFamily="34" charset="0"/>
              </a:rPr>
              <a:t>Introduction</a:t>
            </a:r>
          </a:p>
        </p:txBody>
      </p:sp>
      <p:sp>
        <p:nvSpPr>
          <p:cNvPr id="3" name="Subtitle 2">
            <a:extLst>
              <a:ext uri="{FF2B5EF4-FFF2-40B4-BE49-F238E27FC236}">
                <a16:creationId xmlns:a16="http://schemas.microsoft.com/office/drawing/2014/main" id="{B86BF2FA-DB20-47EB-A2BA-448CB7E14D99}"/>
              </a:ext>
            </a:extLst>
          </p:cNvPr>
          <p:cNvSpPr>
            <a:spLocks noGrp="1"/>
          </p:cNvSpPr>
          <p:nvPr>
            <p:ph type="subTitle" idx="1"/>
          </p:nvPr>
        </p:nvSpPr>
        <p:spPr/>
        <p:txBody>
          <a:bodyPr>
            <a:normAutofit/>
          </a:bodyPr>
          <a:lstStyle/>
          <a:p>
            <a:r>
              <a:rPr lang="en-GB" sz="1800" dirty="0">
                <a:solidFill>
                  <a:schemeClr val="accent1"/>
                </a:solidFill>
                <a:latin typeface="Arial" panose="020B0604020202020204" pitchFamily="34" charset="0"/>
                <a:cs typeface="Arial" panose="020B0604020202020204" pitchFamily="34" charset="0"/>
              </a:rPr>
              <a:t>Dr Amelia Randle, Clinical Director, SWAG Cancer Alliance</a:t>
            </a:r>
          </a:p>
        </p:txBody>
      </p:sp>
      <p:pic>
        <p:nvPicPr>
          <p:cNvPr id="6" name="Picture 5" descr="A picture containing knife&#10;&#10;Description automatically generated">
            <a:extLst>
              <a:ext uri="{FF2B5EF4-FFF2-40B4-BE49-F238E27FC236}">
                <a16:creationId xmlns:a16="http://schemas.microsoft.com/office/drawing/2014/main" id="{E6AA2644-2475-4FE2-8798-EB4022CE17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855" y="54243"/>
            <a:ext cx="2150151" cy="869210"/>
          </a:xfrm>
          <a:prstGeom prst="rect">
            <a:avLst/>
          </a:prstGeom>
        </p:spPr>
      </p:pic>
    </p:spTree>
    <p:extLst>
      <p:ext uri="{BB962C8B-B14F-4D97-AF65-F5344CB8AC3E}">
        <p14:creationId xmlns:p14="http://schemas.microsoft.com/office/powerpoint/2010/main" val="17260518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4B3BEE-5A2D-47E5-96E4-0DF7CBDC0F21}"/>
              </a:ext>
            </a:extLst>
          </p:cNvPr>
          <p:cNvPicPr>
            <a:picLocks noChangeAspect="1"/>
          </p:cNvPicPr>
          <p:nvPr/>
        </p:nvPicPr>
        <p:blipFill>
          <a:blip r:embed="rId2"/>
          <a:stretch>
            <a:fillRect/>
          </a:stretch>
        </p:blipFill>
        <p:spPr>
          <a:xfrm>
            <a:off x="592183" y="766600"/>
            <a:ext cx="9878076" cy="4970014"/>
          </a:xfrm>
          <a:prstGeom prst="rect">
            <a:avLst/>
          </a:prstGeom>
        </p:spPr>
      </p:pic>
    </p:spTree>
    <p:extLst>
      <p:ext uri="{BB962C8B-B14F-4D97-AF65-F5344CB8AC3E}">
        <p14:creationId xmlns:p14="http://schemas.microsoft.com/office/powerpoint/2010/main" val="2224413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03E2DB-38B8-4390-9792-767444B4BD23}"/>
              </a:ext>
            </a:extLst>
          </p:cNvPr>
          <p:cNvPicPr>
            <a:picLocks noChangeAspect="1"/>
          </p:cNvPicPr>
          <p:nvPr/>
        </p:nvPicPr>
        <p:blipFill>
          <a:blip r:embed="rId2"/>
          <a:stretch>
            <a:fillRect/>
          </a:stretch>
        </p:blipFill>
        <p:spPr>
          <a:xfrm>
            <a:off x="313509" y="253504"/>
            <a:ext cx="10123219" cy="5559240"/>
          </a:xfrm>
          <a:prstGeom prst="rect">
            <a:avLst/>
          </a:prstGeom>
        </p:spPr>
      </p:pic>
    </p:spTree>
    <p:extLst>
      <p:ext uri="{BB962C8B-B14F-4D97-AF65-F5344CB8AC3E}">
        <p14:creationId xmlns:p14="http://schemas.microsoft.com/office/powerpoint/2010/main" val="12758991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25A77-BC21-43EC-BCF9-0AF36C3C9A03}"/>
              </a:ext>
            </a:extLst>
          </p:cNvPr>
          <p:cNvSpPr>
            <a:spLocks noGrp="1"/>
          </p:cNvSpPr>
          <p:nvPr>
            <p:ph type="title"/>
          </p:nvPr>
        </p:nvSpPr>
        <p:spPr>
          <a:xfrm>
            <a:off x="618308" y="116541"/>
            <a:ext cx="7981124" cy="611649"/>
          </a:xfrm>
        </p:spPr>
        <p:txBody>
          <a:bodyPr/>
          <a:lstStyle/>
          <a:p>
            <a:r>
              <a:rPr lang="en-GB" sz="2800" b="1" dirty="0"/>
              <a:t>Types of projects </a:t>
            </a:r>
            <a:endParaRPr lang="en-GB" dirty="0"/>
          </a:p>
        </p:txBody>
      </p:sp>
      <p:sp>
        <p:nvSpPr>
          <p:cNvPr id="4" name="Content Placeholder 2">
            <a:extLst>
              <a:ext uri="{FF2B5EF4-FFF2-40B4-BE49-F238E27FC236}">
                <a16:creationId xmlns:a16="http://schemas.microsoft.com/office/drawing/2014/main" id="{0DF58270-E9CF-4F36-9169-B497E2618FC6}"/>
              </a:ext>
            </a:extLst>
          </p:cNvPr>
          <p:cNvSpPr txBox="1">
            <a:spLocks/>
          </p:cNvSpPr>
          <p:nvPr/>
        </p:nvSpPr>
        <p:spPr>
          <a:xfrm>
            <a:off x="618308" y="966394"/>
            <a:ext cx="9927771" cy="546924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solidFill>
                  <a:prstClr val="black"/>
                </a:solidFill>
                <a:latin typeface="Arial" panose="020B0604020202020204" pitchFamily="34" charset="0"/>
                <a:cs typeface="Arial" panose="020B0604020202020204" pitchFamily="34" charset="0"/>
              </a:rPr>
              <a:t>Women’s Health Awareness Day</a:t>
            </a:r>
          </a:p>
          <a:p>
            <a:r>
              <a:rPr lang="en-GB" sz="1600" dirty="0">
                <a:solidFill>
                  <a:prstClr val="black"/>
                </a:solidFill>
                <a:latin typeface="Arial" panose="020B0604020202020204" pitchFamily="34" charset="0"/>
                <a:cs typeface="Arial" panose="020B0604020202020204" pitchFamily="34" charset="0"/>
              </a:rPr>
              <a:t>Use of health coaches to speak to patients and understand reasons for not attending</a:t>
            </a:r>
          </a:p>
          <a:p>
            <a:r>
              <a:rPr lang="en-GB" sz="1600" dirty="0">
                <a:solidFill>
                  <a:prstClr val="black"/>
                </a:solidFill>
                <a:latin typeface="Arial" panose="020B0604020202020204" pitchFamily="34" charset="0"/>
                <a:cs typeface="Arial" panose="020B0604020202020204" pitchFamily="34" charset="0"/>
              </a:rPr>
              <a:t>More drop in clinics and more extended hours appointment times and clinics</a:t>
            </a:r>
          </a:p>
          <a:p>
            <a:r>
              <a:rPr lang="en-GB" sz="1600" dirty="0">
                <a:solidFill>
                  <a:prstClr val="black"/>
                </a:solidFill>
                <a:latin typeface="Arial" panose="020B0604020202020204" pitchFamily="34" charset="0"/>
                <a:cs typeface="Arial" panose="020B0604020202020204" pitchFamily="34" charset="0"/>
              </a:rPr>
              <a:t>Pre booked smear clinics in July and October</a:t>
            </a:r>
          </a:p>
          <a:p>
            <a:r>
              <a:rPr lang="en-GB" sz="1600" dirty="0">
                <a:solidFill>
                  <a:prstClr val="black"/>
                </a:solidFill>
                <a:latin typeface="Arial" panose="020B0604020202020204" pitchFamily="34" charset="0"/>
                <a:cs typeface="Arial" panose="020B0604020202020204" pitchFamily="34" charset="0"/>
              </a:rPr>
              <a:t>Dedicated cervical smear clinics on Monday evenings</a:t>
            </a:r>
          </a:p>
          <a:p>
            <a:r>
              <a:rPr lang="en-GB" sz="1600" dirty="0">
                <a:solidFill>
                  <a:prstClr val="black"/>
                </a:solidFill>
                <a:latin typeface="Arial" panose="020B0604020202020204" pitchFamily="34" charset="0"/>
                <a:cs typeface="Arial" panose="020B0604020202020204" pitchFamily="34" charset="0"/>
              </a:rPr>
              <a:t>Nurses calling non-attenders (DNAs) and patients who haven’t been to a smear test for a while, encouraging them to book an appointment. </a:t>
            </a:r>
          </a:p>
          <a:p>
            <a:r>
              <a:rPr lang="en-GB" sz="1600" dirty="0">
                <a:solidFill>
                  <a:prstClr val="black"/>
                </a:solidFill>
                <a:latin typeface="Arial" panose="020B0604020202020204" pitchFamily="34" charset="0"/>
                <a:cs typeface="Arial" panose="020B0604020202020204" pitchFamily="34" charset="0"/>
              </a:rPr>
              <a:t>SMS text and email communication with patients</a:t>
            </a:r>
          </a:p>
          <a:p>
            <a:r>
              <a:rPr lang="en-GB" sz="1600" dirty="0">
                <a:solidFill>
                  <a:prstClr val="black"/>
                </a:solidFill>
                <a:latin typeface="Arial" panose="020B0604020202020204" pitchFamily="34" charset="0"/>
                <a:cs typeface="Arial" panose="020B0604020202020204" pitchFamily="34" charset="0"/>
              </a:rPr>
              <a:t>Calling patients to book an appointment for the call and recall system so able to ask questions</a:t>
            </a:r>
          </a:p>
          <a:p>
            <a:r>
              <a:rPr lang="en-GB" sz="1600" dirty="0">
                <a:solidFill>
                  <a:prstClr val="black"/>
                </a:solidFill>
                <a:latin typeface="Arial" panose="020B0604020202020204" pitchFamily="34" charset="0"/>
                <a:cs typeface="Arial" panose="020B0604020202020204" pitchFamily="34" charset="0"/>
              </a:rPr>
              <a:t>Alerts in patient records on screen to chase patients with overdue smears</a:t>
            </a:r>
          </a:p>
          <a:p>
            <a:r>
              <a:rPr lang="en-GB" sz="1600" dirty="0">
                <a:solidFill>
                  <a:prstClr val="black"/>
                </a:solidFill>
                <a:latin typeface="Arial" panose="020B0604020202020204" pitchFamily="34" charset="0"/>
                <a:cs typeface="Arial" panose="020B0604020202020204" pitchFamily="34" charset="0"/>
              </a:rPr>
              <a:t>Whole team meetings to create new ideas to promote cervical screening</a:t>
            </a:r>
          </a:p>
          <a:p>
            <a:r>
              <a:rPr lang="en-GB" sz="1600" dirty="0">
                <a:solidFill>
                  <a:prstClr val="black"/>
                </a:solidFill>
                <a:latin typeface="Arial" panose="020B0604020202020204" pitchFamily="34" charset="0"/>
                <a:cs typeface="Arial" panose="020B0604020202020204" pitchFamily="34" charset="0"/>
              </a:rPr>
              <a:t>Sharing video links and information from Jo’s Cervical Trust</a:t>
            </a:r>
          </a:p>
          <a:p>
            <a:r>
              <a:rPr lang="en-GB" sz="1600" dirty="0">
                <a:solidFill>
                  <a:prstClr val="black"/>
                </a:solidFill>
                <a:latin typeface="Arial" panose="020B0604020202020204" pitchFamily="34" charset="0"/>
                <a:cs typeface="Arial" panose="020B0604020202020204" pitchFamily="34" charset="0"/>
              </a:rPr>
              <a:t>Translating letters and posters to patients’ first language </a:t>
            </a:r>
          </a:p>
          <a:p>
            <a:r>
              <a:rPr lang="en-GB" sz="1600" dirty="0">
                <a:solidFill>
                  <a:prstClr val="black"/>
                </a:solidFill>
                <a:latin typeface="Arial" panose="020B0604020202020204" pitchFamily="34" charset="0"/>
                <a:cs typeface="Arial" panose="020B0604020202020204" pitchFamily="34" charset="0"/>
              </a:rPr>
              <a:t>Increased social media presence on website and Facebook</a:t>
            </a:r>
          </a:p>
          <a:p>
            <a:r>
              <a:rPr lang="en-GB" sz="1600" dirty="0">
                <a:solidFill>
                  <a:prstClr val="black"/>
                </a:solidFill>
                <a:latin typeface="Arial" panose="020B0604020202020204" pitchFamily="34" charset="0"/>
                <a:cs typeface="Arial" panose="020B0604020202020204" pitchFamily="34" charset="0"/>
              </a:rPr>
              <a:t>Easy read booklets for patients with learning difficulties</a:t>
            </a:r>
          </a:p>
          <a:p>
            <a:r>
              <a:rPr lang="en-GB" sz="1600" dirty="0">
                <a:solidFill>
                  <a:prstClr val="black"/>
                </a:solidFill>
                <a:latin typeface="Arial" panose="020B0604020202020204" pitchFamily="34" charset="0"/>
                <a:cs typeface="Arial" panose="020B0604020202020204" pitchFamily="34" charset="0"/>
              </a:rPr>
              <a:t>Cervical Screening articles published in local newsletter. </a:t>
            </a:r>
          </a:p>
          <a:p>
            <a:endParaRPr lang="en-GB" sz="1600" dirty="0">
              <a:solidFill>
                <a:prstClr val="black"/>
              </a:solidFill>
              <a:latin typeface="Calibri" panose="020F0502020204030204"/>
            </a:endParaRPr>
          </a:p>
        </p:txBody>
      </p:sp>
    </p:spTree>
    <p:extLst>
      <p:ext uri="{BB962C8B-B14F-4D97-AF65-F5344CB8AC3E}">
        <p14:creationId xmlns:p14="http://schemas.microsoft.com/office/powerpoint/2010/main" val="9148415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3CF418F-CC7B-4AA7-90D4-834EBF6FD448}"/>
              </a:ext>
            </a:extLst>
          </p:cNvPr>
          <p:cNvSpPr>
            <a:spLocks noGrp="1"/>
          </p:cNvSpPr>
          <p:nvPr>
            <p:ph type="title"/>
          </p:nvPr>
        </p:nvSpPr>
        <p:spPr>
          <a:xfrm>
            <a:off x="301938" y="268105"/>
            <a:ext cx="7981950" cy="611188"/>
          </a:xfrm>
        </p:spPr>
        <p:txBody>
          <a:bodyPr vert="horz" lIns="91440" tIns="45720" rIns="91440" bIns="45720" rtlCol="0" anchor="ctr">
            <a:noAutofit/>
          </a:bodyPr>
          <a:lstStyle/>
          <a:p>
            <a:r>
              <a:rPr lang="en-US" sz="4000" b="1" dirty="0"/>
              <a:t>Evaluation findings </a:t>
            </a:r>
          </a:p>
        </p:txBody>
      </p:sp>
      <p:graphicFrame>
        <p:nvGraphicFramePr>
          <p:cNvPr id="5" name="Table 4">
            <a:extLst>
              <a:ext uri="{FF2B5EF4-FFF2-40B4-BE49-F238E27FC236}">
                <a16:creationId xmlns:a16="http://schemas.microsoft.com/office/drawing/2014/main" id="{6A0B1529-4BEA-4889-93A5-41FD8CD444F0}"/>
              </a:ext>
            </a:extLst>
          </p:cNvPr>
          <p:cNvGraphicFramePr>
            <a:graphicFrameLocks noGrp="1"/>
          </p:cNvGraphicFramePr>
          <p:nvPr>
            <p:extLst>
              <p:ext uri="{D42A27DB-BD31-4B8C-83A1-F6EECF244321}">
                <p14:modId xmlns:p14="http://schemas.microsoft.com/office/powerpoint/2010/main" val="3730346105"/>
              </p:ext>
            </p:extLst>
          </p:nvPr>
        </p:nvGraphicFramePr>
        <p:xfrm>
          <a:off x="1235090" y="1063279"/>
          <a:ext cx="9721819" cy="4731442"/>
        </p:xfrm>
        <a:graphic>
          <a:graphicData uri="http://schemas.openxmlformats.org/drawingml/2006/table">
            <a:tbl>
              <a:tblPr firstRow="1" firstCol="1" bandRow="1">
                <a:tableStyleId>{5C22544A-7EE6-4342-B048-85BDC9FD1C3A}</a:tableStyleId>
              </a:tblPr>
              <a:tblGrid>
                <a:gridCol w="2921131">
                  <a:extLst>
                    <a:ext uri="{9D8B030D-6E8A-4147-A177-3AD203B41FA5}">
                      <a16:colId xmlns:a16="http://schemas.microsoft.com/office/drawing/2014/main" val="3111525790"/>
                    </a:ext>
                  </a:extLst>
                </a:gridCol>
                <a:gridCol w="951526">
                  <a:extLst>
                    <a:ext uri="{9D8B030D-6E8A-4147-A177-3AD203B41FA5}">
                      <a16:colId xmlns:a16="http://schemas.microsoft.com/office/drawing/2014/main" val="2249257591"/>
                    </a:ext>
                  </a:extLst>
                </a:gridCol>
                <a:gridCol w="1170784">
                  <a:extLst>
                    <a:ext uri="{9D8B030D-6E8A-4147-A177-3AD203B41FA5}">
                      <a16:colId xmlns:a16="http://schemas.microsoft.com/office/drawing/2014/main" val="94193336"/>
                    </a:ext>
                  </a:extLst>
                </a:gridCol>
                <a:gridCol w="1073040">
                  <a:extLst>
                    <a:ext uri="{9D8B030D-6E8A-4147-A177-3AD203B41FA5}">
                      <a16:colId xmlns:a16="http://schemas.microsoft.com/office/drawing/2014/main" val="3548126359"/>
                    </a:ext>
                  </a:extLst>
                </a:gridCol>
                <a:gridCol w="816801">
                  <a:extLst>
                    <a:ext uri="{9D8B030D-6E8A-4147-A177-3AD203B41FA5}">
                      <a16:colId xmlns:a16="http://schemas.microsoft.com/office/drawing/2014/main" val="3523393792"/>
                    </a:ext>
                  </a:extLst>
                </a:gridCol>
                <a:gridCol w="1014926">
                  <a:extLst>
                    <a:ext uri="{9D8B030D-6E8A-4147-A177-3AD203B41FA5}">
                      <a16:colId xmlns:a16="http://schemas.microsoft.com/office/drawing/2014/main" val="3669855230"/>
                    </a:ext>
                  </a:extLst>
                </a:gridCol>
                <a:gridCol w="816801">
                  <a:extLst>
                    <a:ext uri="{9D8B030D-6E8A-4147-A177-3AD203B41FA5}">
                      <a16:colId xmlns:a16="http://schemas.microsoft.com/office/drawing/2014/main" val="385213977"/>
                    </a:ext>
                  </a:extLst>
                </a:gridCol>
                <a:gridCol w="956810">
                  <a:extLst>
                    <a:ext uri="{9D8B030D-6E8A-4147-A177-3AD203B41FA5}">
                      <a16:colId xmlns:a16="http://schemas.microsoft.com/office/drawing/2014/main" val="285118192"/>
                    </a:ext>
                  </a:extLst>
                </a:gridCol>
              </a:tblGrid>
              <a:tr h="827535">
                <a:tc>
                  <a:txBody>
                    <a:bodyPr/>
                    <a:lstStyle/>
                    <a:p>
                      <a:pPr>
                        <a:spcAft>
                          <a:spcPts val="0"/>
                        </a:spcAft>
                      </a:pPr>
                      <a:r>
                        <a:rPr lang="en-GB" sz="1500">
                          <a:effectLst/>
                          <a:latin typeface="Arial" panose="020B0604020202020204" pitchFamily="34" charset="0"/>
                          <a:cs typeface="Arial" panose="020B0604020202020204" pitchFamily="34" charset="0"/>
                        </a:rPr>
                        <a:t>Overall Figures from September 2019 to June 2020</a:t>
                      </a:r>
                      <a:endParaRPr lang="en-GB" sz="160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tc>
                  <a:txBody>
                    <a:bodyPr/>
                    <a:lstStyle/>
                    <a:p>
                      <a:pPr algn="ctr">
                        <a:spcAft>
                          <a:spcPts val="0"/>
                        </a:spcAft>
                      </a:pPr>
                      <a:r>
                        <a:rPr lang="en-GB" sz="1500">
                          <a:effectLst/>
                          <a:latin typeface="Arial" panose="020B0604020202020204" pitchFamily="34" charset="0"/>
                          <a:cs typeface="Arial" panose="020B0604020202020204" pitchFamily="34" charset="0"/>
                        </a:rPr>
                        <a:t>Age Cohort</a:t>
                      </a:r>
                      <a:endParaRPr lang="en-GB" sz="160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tc>
                  <a:txBody>
                    <a:bodyPr/>
                    <a:lstStyle/>
                    <a:p>
                      <a:pPr algn="ctr">
                        <a:spcBef>
                          <a:spcPts val="600"/>
                        </a:spcBef>
                        <a:spcAft>
                          <a:spcPts val="600"/>
                        </a:spcAft>
                      </a:pPr>
                      <a:r>
                        <a:rPr lang="en-GB" sz="1500">
                          <a:effectLst/>
                          <a:latin typeface="Arial" panose="020B0604020202020204" pitchFamily="34" charset="0"/>
                          <a:cs typeface="Arial" panose="020B0604020202020204" pitchFamily="34" charset="0"/>
                        </a:rPr>
                        <a:t>Somerset</a:t>
                      </a:r>
                      <a:endParaRPr lang="en-GB" sz="160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tc>
                  <a:txBody>
                    <a:bodyPr/>
                    <a:lstStyle/>
                    <a:p>
                      <a:pPr algn="ctr">
                        <a:spcBef>
                          <a:spcPts val="600"/>
                        </a:spcBef>
                        <a:spcAft>
                          <a:spcPts val="600"/>
                        </a:spcAft>
                      </a:pPr>
                      <a:r>
                        <a:rPr lang="en-GB" sz="1600">
                          <a:effectLst/>
                          <a:latin typeface="Arial" panose="020B0604020202020204" pitchFamily="34" charset="0"/>
                          <a:cs typeface="Arial" panose="020B0604020202020204" pitchFamily="34" charset="0"/>
                        </a:rPr>
                        <a:t>BNSSG</a:t>
                      </a:r>
                      <a:endParaRPr lang="en-GB" sz="160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tc>
                  <a:txBody>
                    <a:bodyPr/>
                    <a:lstStyle/>
                    <a:p>
                      <a:pPr algn="ctr">
                        <a:spcBef>
                          <a:spcPts val="600"/>
                        </a:spcBef>
                        <a:spcAft>
                          <a:spcPts val="600"/>
                        </a:spcAft>
                      </a:pPr>
                      <a:r>
                        <a:rPr lang="en-GB" sz="1600">
                          <a:effectLst/>
                          <a:latin typeface="Arial" panose="020B0604020202020204" pitchFamily="34" charset="0"/>
                          <a:cs typeface="Arial" panose="020B0604020202020204" pitchFamily="34" charset="0"/>
                        </a:rPr>
                        <a:t>Glos</a:t>
                      </a:r>
                      <a:endParaRPr lang="en-GB" sz="160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tc>
                  <a:txBody>
                    <a:bodyPr/>
                    <a:lstStyle/>
                    <a:p>
                      <a:pPr algn="ctr">
                        <a:spcBef>
                          <a:spcPts val="600"/>
                        </a:spcBef>
                        <a:spcAft>
                          <a:spcPts val="600"/>
                        </a:spcAft>
                      </a:pPr>
                      <a:r>
                        <a:rPr lang="en-GB" sz="1600">
                          <a:effectLst/>
                          <a:latin typeface="Arial" panose="020B0604020202020204" pitchFamily="34" charset="0"/>
                          <a:cs typeface="Arial" panose="020B0604020202020204" pitchFamily="34" charset="0"/>
                        </a:rPr>
                        <a:t>BaNES</a:t>
                      </a:r>
                      <a:endParaRPr lang="en-GB" sz="160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tc>
                  <a:txBody>
                    <a:bodyPr/>
                    <a:lstStyle/>
                    <a:p>
                      <a:pPr algn="ctr">
                        <a:spcBef>
                          <a:spcPts val="600"/>
                        </a:spcBef>
                        <a:spcAft>
                          <a:spcPts val="600"/>
                        </a:spcAft>
                      </a:pPr>
                      <a:r>
                        <a:rPr lang="en-GB" sz="1600">
                          <a:effectLst/>
                          <a:latin typeface="Arial" panose="020B0604020202020204" pitchFamily="34" charset="0"/>
                          <a:cs typeface="Arial" panose="020B0604020202020204" pitchFamily="34" charset="0"/>
                        </a:rPr>
                        <a:t>Wilts</a:t>
                      </a:r>
                      <a:endParaRPr lang="en-GB" sz="160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tc>
                  <a:txBody>
                    <a:bodyPr/>
                    <a:lstStyle/>
                    <a:p>
                      <a:pPr algn="ctr">
                        <a:spcBef>
                          <a:spcPts val="600"/>
                        </a:spcBef>
                        <a:spcAft>
                          <a:spcPts val="600"/>
                        </a:spcAft>
                      </a:pPr>
                      <a:r>
                        <a:rPr lang="en-GB" sz="1600">
                          <a:effectLst/>
                          <a:latin typeface="Arial" panose="020B0604020202020204" pitchFamily="34" charset="0"/>
                          <a:cs typeface="Arial" panose="020B0604020202020204" pitchFamily="34" charset="0"/>
                        </a:rPr>
                        <a:t>Total</a:t>
                      </a:r>
                      <a:endParaRPr lang="en-GB" sz="160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819290797"/>
                  </a:ext>
                </a:extLst>
              </a:tr>
              <a:tr h="570391">
                <a:tc>
                  <a:txBody>
                    <a:bodyPr/>
                    <a:lstStyle/>
                    <a:p>
                      <a:pPr>
                        <a:spcBef>
                          <a:spcPts val="300"/>
                        </a:spcBef>
                        <a:spcAft>
                          <a:spcPts val="0"/>
                        </a:spcAft>
                      </a:pPr>
                      <a:r>
                        <a:rPr lang="en-GB" sz="1500">
                          <a:effectLst/>
                          <a:latin typeface="Arial" panose="020B0604020202020204" pitchFamily="34" charset="0"/>
                          <a:cs typeface="Arial" panose="020B0604020202020204" pitchFamily="34" charset="0"/>
                        </a:rPr>
                        <a:t> No of participating</a:t>
                      </a:r>
                      <a:endParaRPr lang="en-GB" sz="1600">
                        <a:effectLst/>
                        <a:latin typeface="Arial" panose="020B0604020202020204" pitchFamily="34" charset="0"/>
                        <a:cs typeface="Arial" panose="020B0604020202020204" pitchFamily="34" charset="0"/>
                      </a:endParaRPr>
                    </a:p>
                    <a:p>
                      <a:pPr>
                        <a:spcAft>
                          <a:spcPts val="300"/>
                        </a:spcAft>
                      </a:pPr>
                      <a:r>
                        <a:rPr lang="en-GB" sz="1500">
                          <a:effectLst/>
                          <a:latin typeface="Arial" panose="020B0604020202020204" pitchFamily="34" charset="0"/>
                          <a:cs typeface="Arial" panose="020B0604020202020204" pitchFamily="34" charset="0"/>
                        </a:rPr>
                        <a:t> Practices/PCNs</a:t>
                      </a:r>
                      <a:endParaRPr lang="en-GB" sz="160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tc>
                  <a:txBody>
                    <a:bodyPr/>
                    <a:lstStyle/>
                    <a:p>
                      <a:pPr algn="ctr">
                        <a:spcAft>
                          <a:spcPts val="0"/>
                        </a:spcAft>
                      </a:pPr>
                      <a:r>
                        <a:rPr lang="en-GB" sz="1600" dirty="0">
                          <a:effectLst/>
                          <a:latin typeface="Arial" panose="020B0604020202020204" pitchFamily="34" charset="0"/>
                          <a:cs typeface="Arial" panose="020B0604020202020204" pitchFamily="34" charset="0"/>
                        </a:rPr>
                        <a:t>-</a:t>
                      </a:r>
                      <a:endParaRPr lang="en-GB" sz="1600" dirty="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tc>
                  <a:txBody>
                    <a:bodyPr/>
                    <a:lstStyle/>
                    <a:p>
                      <a:pPr algn="ctr">
                        <a:spcBef>
                          <a:spcPts val="400"/>
                        </a:spcBef>
                        <a:spcAft>
                          <a:spcPts val="400"/>
                        </a:spcAft>
                      </a:pPr>
                      <a:r>
                        <a:rPr lang="en-GB" sz="1500">
                          <a:effectLst/>
                          <a:latin typeface="Arial" panose="020B0604020202020204" pitchFamily="34" charset="0"/>
                          <a:cs typeface="Arial" panose="020B0604020202020204" pitchFamily="34" charset="0"/>
                        </a:rPr>
                        <a:t>3</a:t>
                      </a:r>
                      <a:endParaRPr lang="en-GB" sz="160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tc>
                  <a:txBody>
                    <a:bodyPr/>
                    <a:lstStyle/>
                    <a:p>
                      <a:pPr algn="ctr">
                        <a:spcBef>
                          <a:spcPts val="400"/>
                        </a:spcBef>
                        <a:spcAft>
                          <a:spcPts val="400"/>
                        </a:spcAft>
                      </a:pPr>
                      <a:r>
                        <a:rPr lang="en-GB" sz="1500">
                          <a:effectLst/>
                          <a:latin typeface="Arial" panose="020B0604020202020204" pitchFamily="34" charset="0"/>
                          <a:cs typeface="Arial" panose="020B0604020202020204" pitchFamily="34" charset="0"/>
                        </a:rPr>
                        <a:t>13</a:t>
                      </a:r>
                      <a:endParaRPr lang="en-GB" sz="160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tc>
                  <a:txBody>
                    <a:bodyPr/>
                    <a:lstStyle/>
                    <a:p>
                      <a:pPr algn="ctr">
                        <a:spcBef>
                          <a:spcPts val="400"/>
                        </a:spcBef>
                        <a:spcAft>
                          <a:spcPts val="400"/>
                        </a:spcAft>
                      </a:pPr>
                      <a:r>
                        <a:rPr lang="en-GB" sz="1500">
                          <a:effectLst/>
                          <a:latin typeface="Arial" panose="020B0604020202020204" pitchFamily="34" charset="0"/>
                          <a:cs typeface="Arial" panose="020B0604020202020204" pitchFamily="34" charset="0"/>
                        </a:rPr>
                        <a:t>5</a:t>
                      </a:r>
                      <a:endParaRPr lang="en-GB" sz="160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tc>
                  <a:txBody>
                    <a:bodyPr/>
                    <a:lstStyle/>
                    <a:p>
                      <a:pPr algn="ctr">
                        <a:spcBef>
                          <a:spcPts val="400"/>
                        </a:spcBef>
                        <a:spcAft>
                          <a:spcPts val="400"/>
                        </a:spcAft>
                      </a:pPr>
                      <a:r>
                        <a:rPr lang="en-GB" sz="1500">
                          <a:effectLst/>
                          <a:latin typeface="Arial" panose="020B0604020202020204" pitchFamily="34" charset="0"/>
                          <a:cs typeface="Arial" panose="020B0604020202020204" pitchFamily="34" charset="0"/>
                        </a:rPr>
                        <a:t>2</a:t>
                      </a:r>
                      <a:endParaRPr lang="en-GB" sz="160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tc>
                  <a:txBody>
                    <a:bodyPr/>
                    <a:lstStyle/>
                    <a:p>
                      <a:pPr algn="ctr">
                        <a:spcBef>
                          <a:spcPts val="400"/>
                        </a:spcBef>
                        <a:spcAft>
                          <a:spcPts val="400"/>
                        </a:spcAft>
                      </a:pPr>
                      <a:r>
                        <a:rPr lang="en-GB" sz="1500">
                          <a:effectLst/>
                          <a:latin typeface="Arial" panose="020B0604020202020204" pitchFamily="34" charset="0"/>
                          <a:cs typeface="Arial" panose="020B0604020202020204" pitchFamily="34" charset="0"/>
                        </a:rPr>
                        <a:t>3</a:t>
                      </a:r>
                      <a:endParaRPr lang="en-GB" sz="160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tc>
                  <a:txBody>
                    <a:bodyPr/>
                    <a:lstStyle/>
                    <a:p>
                      <a:pPr algn="ctr">
                        <a:spcBef>
                          <a:spcPts val="400"/>
                        </a:spcBef>
                        <a:spcAft>
                          <a:spcPts val="400"/>
                        </a:spcAft>
                      </a:pPr>
                      <a:r>
                        <a:rPr lang="en-GB" sz="1500">
                          <a:effectLst/>
                          <a:latin typeface="Arial" panose="020B0604020202020204" pitchFamily="34" charset="0"/>
                          <a:cs typeface="Arial" panose="020B0604020202020204" pitchFamily="34" charset="0"/>
                        </a:rPr>
                        <a:t>26</a:t>
                      </a:r>
                      <a:endParaRPr lang="en-GB" sz="160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3970124618"/>
                  </a:ext>
                </a:extLst>
              </a:tr>
              <a:tr h="336624">
                <a:tc>
                  <a:txBody>
                    <a:bodyPr/>
                    <a:lstStyle/>
                    <a:p>
                      <a:pPr>
                        <a:spcBef>
                          <a:spcPts val="600"/>
                        </a:spcBef>
                        <a:spcAft>
                          <a:spcPts val="600"/>
                        </a:spcAft>
                      </a:pPr>
                      <a:r>
                        <a:rPr lang="en-GB" sz="1500">
                          <a:effectLst/>
                          <a:latin typeface="Arial" panose="020B0604020202020204" pitchFamily="34" charset="0"/>
                          <a:cs typeface="Arial" panose="020B0604020202020204" pitchFamily="34" charset="0"/>
                        </a:rPr>
                        <a:t> No of benefiting Practices</a:t>
                      </a:r>
                      <a:endParaRPr lang="en-GB" sz="160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tc>
                  <a:txBody>
                    <a:bodyPr/>
                    <a:lstStyle/>
                    <a:p>
                      <a:pPr algn="ctr">
                        <a:spcAft>
                          <a:spcPts val="0"/>
                        </a:spcAft>
                      </a:pPr>
                      <a:r>
                        <a:rPr lang="en-GB" sz="1600">
                          <a:effectLst/>
                          <a:latin typeface="Arial" panose="020B0604020202020204" pitchFamily="34" charset="0"/>
                          <a:cs typeface="Arial" panose="020B0604020202020204" pitchFamily="34" charset="0"/>
                        </a:rPr>
                        <a:t>-</a:t>
                      </a:r>
                      <a:endParaRPr lang="en-GB" sz="160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tc>
                  <a:txBody>
                    <a:bodyPr/>
                    <a:lstStyle/>
                    <a:p>
                      <a:pPr algn="ctr">
                        <a:spcBef>
                          <a:spcPts val="400"/>
                        </a:spcBef>
                        <a:spcAft>
                          <a:spcPts val="400"/>
                        </a:spcAft>
                      </a:pPr>
                      <a:r>
                        <a:rPr lang="en-GB" sz="1500">
                          <a:effectLst/>
                          <a:latin typeface="Arial" panose="020B0604020202020204" pitchFamily="34" charset="0"/>
                          <a:cs typeface="Arial" panose="020B0604020202020204" pitchFamily="34" charset="0"/>
                        </a:rPr>
                        <a:t>11</a:t>
                      </a:r>
                      <a:endParaRPr lang="en-GB" sz="160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tc>
                  <a:txBody>
                    <a:bodyPr/>
                    <a:lstStyle/>
                    <a:p>
                      <a:pPr algn="ctr">
                        <a:spcBef>
                          <a:spcPts val="400"/>
                        </a:spcBef>
                        <a:spcAft>
                          <a:spcPts val="400"/>
                        </a:spcAft>
                      </a:pPr>
                      <a:r>
                        <a:rPr lang="en-GB" sz="1500">
                          <a:effectLst/>
                          <a:latin typeface="Arial" panose="020B0604020202020204" pitchFamily="34" charset="0"/>
                          <a:cs typeface="Arial" panose="020B0604020202020204" pitchFamily="34" charset="0"/>
                        </a:rPr>
                        <a:t>13</a:t>
                      </a:r>
                      <a:endParaRPr lang="en-GB" sz="160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tc>
                  <a:txBody>
                    <a:bodyPr/>
                    <a:lstStyle/>
                    <a:p>
                      <a:pPr algn="ctr">
                        <a:spcBef>
                          <a:spcPts val="400"/>
                        </a:spcBef>
                        <a:spcAft>
                          <a:spcPts val="400"/>
                        </a:spcAft>
                      </a:pPr>
                      <a:r>
                        <a:rPr lang="en-GB" sz="1500">
                          <a:effectLst/>
                          <a:latin typeface="Arial" panose="020B0604020202020204" pitchFamily="34" charset="0"/>
                          <a:cs typeface="Arial" panose="020B0604020202020204" pitchFamily="34" charset="0"/>
                        </a:rPr>
                        <a:t>5</a:t>
                      </a:r>
                      <a:endParaRPr lang="en-GB" sz="160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tc>
                  <a:txBody>
                    <a:bodyPr/>
                    <a:lstStyle/>
                    <a:p>
                      <a:pPr algn="ctr">
                        <a:spcBef>
                          <a:spcPts val="400"/>
                        </a:spcBef>
                        <a:spcAft>
                          <a:spcPts val="400"/>
                        </a:spcAft>
                      </a:pPr>
                      <a:r>
                        <a:rPr lang="en-GB" sz="1500">
                          <a:effectLst/>
                          <a:latin typeface="Arial" panose="020B0604020202020204" pitchFamily="34" charset="0"/>
                          <a:cs typeface="Arial" panose="020B0604020202020204" pitchFamily="34" charset="0"/>
                        </a:rPr>
                        <a:t>2</a:t>
                      </a:r>
                      <a:endParaRPr lang="en-GB" sz="160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tc>
                  <a:txBody>
                    <a:bodyPr/>
                    <a:lstStyle/>
                    <a:p>
                      <a:pPr algn="ctr">
                        <a:spcBef>
                          <a:spcPts val="400"/>
                        </a:spcBef>
                        <a:spcAft>
                          <a:spcPts val="400"/>
                        </a:spcAft>
                      </a:pPr>
                      <a:r>
                        <a:rPr lang="en-GB" sz="1500">
                          <a:effectLst/>
                          <a:latin typeface="Arial" panose="020B0604020202020204" pitchFamily="34" charset="0"/>
                          <a:cs typeface="Arial" panose="020B0604020202020204" pitchFamily="34" charset="0"/>
                        </a:rPr>
                        <a:t>31</a:t>
                      </a:r>
                      <a:endParaRPr lang="en-GB" sz="160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tc>
                  <a:txBody>
                    <a:bodyPr/>
                    <a:lstStyle/>
                    <a:p>
                      <a:pPr algn="ctr">
                        <a:spcBef>
                          <a:spcPts val="400"/>
                        </a:spcBef>
                        <a:spcAft>
                          <a:spcPts val="400"/>
                        </a:spcAft>
                      </a:pPr>
                      <a:r>
                        <a:rPr lang="en-GB" sz="1500">
                          <a:effectLst/>
                          <a:latin typeface="Arial" panose="020B0604020202020204" pitchFamily="34" charset="0"/>
                          <a:cs typeface="Arial" panose="020B0604020202020204" pitchFamily="34" charset="0"/>
                        </a:rPr>
                        <a:t>62</a:t>
                      </a:r>
                      <a:endParaRPr lang="en-GB" sz="160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621268028"/>
                  </a:ext>
                </a:extLst>
              </a:tr>
              <a:tr h="413768">
                <a:tc rowSpan="2">
                  <a:txBody>
                    <a:bodyPr/>
                    <a:lstStyle/>
                    <a:p>
                      <a:pPr>
                        <a:spcBef>
                          <a:spcPts val="1000"/>
                        </a:spcBef>
                        <a:spcAft>
                          <a:spcPts val="0"/>
                        </a:spcAft>
                      </a:pPr>
                      <a:r>
                        <a:rPr lang="en-GB" sz="1500">
                          <a:effectLst/>
                          <a:latin typeface="Arial" panose="020B0604020202020204" pitchFamily="34" charset="0"/>
                          <a:cs typeface="Arial" panose="020B0604020202020204" pitchFamily="34" charset="0"/>
                        </a:rPr>
                        <a:t>Total number of women contacted as a direct result of project</a:t>
                      </a:r>
                      <a:endParaRPr lang="en-GB" sz="160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tc>
                  <a:txBody>
                    <a:bodyPr/>
                    <a:lstStyle/>
                    <a:p>
                      <a:pPr algn="ctr">
                        <a:spcBef>
                          <a:spcPts val="600"/>
                        </a:spcBef>
                        <a:spcAft>
                          <a:spcPts val="600"/>
                        </a:spcAft>
                      </a:pPr>
                      <a:r>
                        <a:rPr lang="en-GB" sz="1500">
                          <a:effectLst/>
                          <a:latin typeface="Arial" panose="020B0604020202020204" pitchFamily="34" charset="0"/>
                          <a:cs typeface="Arial" panose="020B0604020202020204" pitchFamily="34" charset="0"/>
                        </a:rPr>
                        <a:t>25 – 49</a:t>
                      </a:r>
                      <a:endParaRPr lang="en-GB" sz="160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tc>
                  <a:txBody>
                    <a:bodyPr/>
                    <a:lstStyle/>
                    <a:p>
                      <a:pPr algn="ctr">
                        <a:spcBef>
                          <a:spcPts val="400"/>
                        </a:spcBef>
                        <a:spcAft>
                          <a:spcPts val="400"/>
                        </a:spcAft>
                      </a:pPr>
                      <a:r>
                        <a:rPr lang="en-GB" sz="1600">
                          <a:effectLst/>
                          <a:latin typeface="Arial" panose="020B0604020202020204" pitchFamily="34" charset="0"/>
                          <a:cs typeface="Arial" panose="020B0604020202020204" pitchFamily="34" charset="0"/>
                        </a:rPr>
                        <a:t>1,038</a:t>
                      </a:r>
                      <a:endParaRPr lang="en-GB" sz="160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tc>
                  <a:txBody>
                    <a:bodyPr/>
                    <a:lstStyle/>
                    <a:p>
                      <a:pPr algn="ctr">
                        <a:spcBef>
                          <a:spcPts val="400"/>
                        </a:spcBef>
                        <a:spcAft>
                          <a:spcPts val="400"/>
                        </a:spcAft>
                      </a:pPr>
                      <a:r>
                        <a:rPr lang="en-GB" sz="1600">
                          <a:effectLst/>
                          <a:latin typeface="Arial" panose="020B0604020202020204" pitchFamily="34" charset="0"/>
                          <a:cs typeface="Arial" panose="020B0604020202020204" pitchFamily="34" charset="0"/>
                        </a:rPr>
                        <a:t>8,598</a:t>
                      </a:r>
                      <a:endParaRPr lang="en-GB" sz="160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tc>
                  <a:txBody>
                    <a:bodyPr/>
                    <a:lstStyle/>
                    <a:p>
                      <a:pPr algn="ctr">
                        <a:spcBef>
                          <a:spcPts val="400"/>
                        </a:spcBef>
                        <a:spcAft>
                          <a:spcPts val="400"/>
                        </a:spcAft>
                      </a:pPr>
                      <a:r>
                        <a:rPr lang="en-GB" sz="1600">
                          <a:effectLst/>
                          <a:latin typeface="Arial" panose="020B0604020202020204" pitchFamily="34" charset="0"/>
                          <a:cs typeface="Arial" panose="020B0604020202020204" pitchFamily="34" charset="0"/>
                        </a:rPr>
                        <a:t>3,584</a:t>
                      </a:r>
                      <a:endParaRPr lang="en-GB" sz="160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tc>
                  <a:txBody>
                    <a:bodyPr/>
                    <a:lstStyle/>
                    <a:p>
                      <a:pPr algn="ctr">
                        <a:spcBef>
                          <a:spcPts val="400"/>
                        </a:spcBef>
                        <a:spcAft>
                          <a:spcPts val="400"/>
                        </a:spcAft>
                      </a:pPr>
                      <a:r>
                        <a:rPr lang="en-GB" sz="1600">
                          <a:effectLst/>
                          <a:latin typeface="Arial" panose="020B0604020202020204" pitchFamily="34" charset="0"/>
                          <a:cs typeface="Arial" panose="020B0604020202020204" pitchFamily="34" charset="0"/>
                        </a:rPr>
                        <a:t>1,116</a:t>
                      </a:r>
                      <a:endParaRPr lang="en-GB" sz="160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tc>
                  <a:txBody>
                    <a:bodyPr/>
                    <a:lstStyle/>
                    <a:p>
                      <a:pPr algn="ctr">
                        <a:spcBef>
                          <a:spcPts val="400"/>
                        </a:spcBef>
                        <a:spcAft>
                          <a:spcPts val="400"/>
                        </a:spcAft>
                      </a:pPr>
                      <a:r>
                        <a:rPr lang="en-GB" sz="1600">
                          <a:effectLst/>
                          <a:latin typeface="Arial" panose="020B0604020202020204" pitchFamily="34" charset="0"/>
                          <a:cs typeface="Arial" panose="020B0604020202020204" pitchFamily="34" charset="0"/>
                        </a:rPr>
                        <a:t>1,796</a:t>
                      </a:r>
                      <a:endParaRPr lang="en-GB" sz="160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tc>
                  <a:txBody>
                    <a:bodyPr/>
                    <a:lstStyle/>
                    <a:p>
                      <a:pPr algn="ctr">
                        <a:spcBef>
                          <a:spcPts val="400"/>
                        </a:spcBef>
                        <a:spcAft>
                          <a:spcPts val="400"/>
                        </a:spcAft>
                      </a:pPr>
                      <a:r>
                        <a:rPr lang="en-GB" sz="1600">
                          <a:effectLst/>
                          <a:latin typeface="Arial" panose="020B0604020202020204" pitchFamily="34" charset="0"/>
                          <a:cs typeface="Arial" panose="020B0604020202020204" pitchFamily="34" charset="0"/>
                        </a:rPr>
                        <a:t>15,936</a:t>
                      </a:r>
                      <a:endParaRPr lang="en-GB" sz="160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3390945078"/>
                  </a:ext>
                </a:extLst>
              </a:tr>
              <a:tr h="413768">
                <a:tc vMerge="1">
                  <a:txBody>
                    <a:bodyPr/>
                    <a:lstStyle/>
                    <a:p>
                      <a:endParaRPr lang="en-GB"/>
                    </a:p>
                  </a:txBody>
                  <a:tcPr/>
                </a:tc>
                <a:tc>
                  <a:txBody>
                    <a:bodyPr/>
                    <a:lstStyle/>
                    <a:p>
                      <a:pPr algn="ctr">
                        <a:spcBef>
                          <a:spcPts val="600"/>
                        </a:spcBef>
                        <a:spcAft>
                          <a:spcPts val="600"/>
                        </a:spcAft>
                      </a:pPr>
                      <a:r>
                        <a:rPr lang="en-GB" sz="1500">
                          <a:effectLst/>
                          <a:latin typeface="Arial" panose="020B0604020202020204" pitchFamily="34" charset="0"/>
                          <a:cs typeface="Arial" panose="020B0604020202020204" pitchFamily="34" charset="0"/>
                        </a:rPr>
                        <a:t>50 - 64</a:t>
                      </a:r>
                      <a:endParaRPr lang="en-GB" sz="160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tc>
                  <a:txBody>
                    <a:bodyPr/>
                    <a:lstStyle/>
                    <a:p>
                      <a:pPr algn="ctr">
                        <a:spcBef>
                          <a:spcPts val="400"/>
                        </a:spcBef>
                        <a:spcAft>
                          <a:spcPts val="400"/>
                        </a:spcAft>
                      </a:pPr>
                      <a:r>
                        <a:rPr lang="en-GB" sz="1600">
                          <a:effectLst/>
                          <a:latin typeface="Arial" panose="020B0604020202020204" pitchFamily="34" charset="0"/>
                          <a:cs typeface="Arial" panose="020B0604020202020204" pitchFamily="34" charset="0"/>
                        </a:rPr>
                        <a:t>745</a:t>
                      </a:r>
                      <a:endParaRPr lang="en-GB" sz="160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tc>
                  <a:txBody>
                    <a:bodyPr/>
                    <a:lstStyle/>
                    <a:p>
                      <a:pPr algn="ctr">
                        <a:spcBef>
                          <a:spcPts val="400"/>
                        </a:spcBef>
                        <a:spcAft>
                          <a:spcPts val="400"/>
                        </a:spcAft>
                      </a:pPr>
                      <a:r>
                        <a:rPr lang="en-GB" sz="1600">
                          <a:effectLst/>
                          <a:latin typeface="Arial" panose="020B0604020202020204" pitchFamily="34" charset="0"/>
                          <a:cs typeface="Arial" panose="020B0604020202020204" pitchFamily="34" charset="0"/>
                        </a:rPr>
                        <a:t>1,754</a:t>
                      </a:r>
                      <a:endParaRPr lang="en-GB" sz="160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tc>
                  <a:txBody>
                    <a:bodyPr/>
                    <a:lstStyle/>
                    <a:p>
                      <a:pPr algn="ctr">
                        <a:spcBef>
                          <a:spcPts val="400"/>
                        </a:spcBef>
                        <a:spcAft>
                          <a:spcPts val="400"/>
                        </a:spcAft>
                      </a:pPr>
                      <a:r>
                        <a:rPr lang="en-GB" sz="1600">
                          <a:effectLst/>
                          <a:latin typeface="Arial" panose="020B0604020202020204" pitchFamily="34" charset="0"/>
                          <a:cs typeface="Arial" panose="020B0604020202020204" pitchFamily="34" charset="0"/>
                        </a:rPr>
                        <a:t>737</a:t>
                      </a:r>
                      <a:endParaRPr lang="en-GB" sz="160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tc>
                  <a:txBody>
                    <a:bodyPr/>
                    <a:lstStyle/>
                    <a:p>
                      <a:pPr algn="ctr">
                        <a:spcBef>
                          <a:spcPts val="400"/>
                        </a:spcBef>
                        <a:spcAft>
                          <a:spcPts val="400"/>
                        </a:spcAft>
                      </a:pPr>
                      <a:r>
                        <a:rPr lang="en-GB" sz="1600">
                          <a:effectLst/>
                          <a:latin typeface="Arial" panose="020B0604020202020204" pitchFamily="34" charset="0"/>
                          <a:cs typeface="Arial" panose="020B0604020202020204" pitchFamily="34" charset="0"/>
                        </a:rPr>
                        <a:t>119</a:t>
                      </a:r>
                      <a:endParaRPr lang="en-GB" sz="160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tc>
                  <a:txBody>
                    <a:bodyPr/>
                    <a:lstStyle/>
                    <a:p>
                      <a:pPr algn="ctr">
                        <a:spcBef>
                          <a:spcPts val="400"/>
                        </a:spcBef>
                        <a:spcAft>
                          <a:spcPts val="400"/>
                        </a:spcAft>
                      </a:pPr>
                      <a:r>
                        <a:rPr lang="en-GB" sz="1600">
                          <a:effectLst/>
                          <a:latin typeface="Arial" panose="020B0604020202020204" pitchFamily="34" charset="0"/>
                          <a:cs typeface="Arial" panose="020B0604020202020204" pitchFamily="34" charset="0"/>
                        </a:rPr>
                        <a:t>1,272</a:t>
                      </a:r>
                      <a:endParaRPr lang="en-GB" sz="160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tc>
                  <a:txBody>
                    <a:bodyPr/>
                    <a:lstStyle/>
                    <a:p>
                      <a:pPr algn="ctr">
                        <a:spcBef>
                          <a:spcPts val="400"/>
                        </a:spcBef>
                        <a:spcAft>
                          <a:spcPts val="400"/>
                        </a:spcAft>
                      </a:pPr>
                      <a:r>
                        <a:rPr lang="en-GB" sz="1600">
                          <a:effectLst/>
                          <a:latin typeface="Arial" panose="020B0604020202020204" pitchFamily="34" charset="0"/>
                          <a:cs typeface="Arial" panose="020B0604020202020204" pitchFamily="34" charset="0"/>
                        </a:rPr>
                        <a:t>4,594</a:t>
                      </a:r>
                      <a:endParaRPr lang="en-GB" sz="160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446239543"/>
                  </a:ext>
                </a:extLst>
              </a:tr>
              <a:tr h="542339">
                <a:tc rowSpan="2">
                  <a:txBody>
                    <a:bodyPr/>
                    <a:lstStyle/>
                    <a:p>
                      <a:pPr>
                        <a:spcBef>
                          <a:spcPts val="400"/>
                        </a:spcBef>
                        <a:spcAft>
                          <a:spcPts val="0"/>
                        </a:spcAft>
                      </a:pPr>
                      <a:r>
                        <a:rPr lang="en-GB" sz="1500">
                          <a:effectLst/>
                          <a:latin typeface="Arial" panose="020B0604020202020204" pitchFamily="34" charset="0"/>
                          <a:cs typeface="Arial" panose="020B0604020202020204" pitchFamily="34" charset="0"/>
                        </a:rPr>
                        <a:t>Total number of women attending for cervical screening as a direct result of project</a:t>
                      </a:r>
                      <a:endParaRPr lang="en-GB" sz="160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tc>
                  <a:txBody>
                    <a:bodyPr/>
                    <a:lstStyle/>
                    <a:p>
                      <a:pPr algn="ctr">
                        <a:spcBef>
                          <a:spcPts val="600"/>
                        </a:spcBef>
                        <a:spcAft>
                          <a:spcPts val="600"/>
                        </a:spcAft>
                      </a:pPr>
                      <a:r>
                        <a:rPr lang="en-GB" sz="1500">
                          <a:effectLst/>
                          <a:latin typeface="Arial" panose="020B0604020202020204" pitchFamily="34" charset="0"/>
                          <a:cs typeface="Arial" panose="020B0604020202020204" pitchFamily="34" charset="0"/>
                        </a:rPr>
                        <a:t>25 – 49</a:t>
                      </a:r>
                      <a:endParaRPr lang="en-GB" sz="160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tc>
                  <a:txBody>
                    <a:bodyPr/>
                    <a:lstStyle/>
                    <a:p>
                      <a:pPr algn="ctr">
                        <a:spcBef>
                          <a:spcPts val="400"/>
                        </a:spcBef>
                        <a:spcAft>
                          <a:spcPts val="400"/>
                        </a:spcAft>
                      </a:pPr>
                      <a:r>
                        <a:rPr lang="en-GB" sz="1600">
                          <a:effectLst/>
                          <a:latin typeface="Arial" panose="020B0604020202020204" pitchFamily="34" charset="0"/>
                          <a:cs typeface="Arial" panose="020B0604020202020204" pitchFamily="34" charset="0"/>
                        </a:rPr>
                        <a:t>228</a:t>
                      </a:r>
                      <a:endParaRPr lang="en-GB" sz="160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tc>
                  <a:txBody>
                    <a:bodyPr/>
                    <a:lstStyle/>
                    <a:p>
                      <a:pPr algn="ctr">
                        <a:spcBef>
                          <a:spcPts val="400"/>
                        </a:spcBef>
                        <a:spcAft>
                          <a:spcPts val="400"/>
                        </a:spcAft>
                      </a:pPr>
                      <a:r>
                        <a:rPr lang="en-GB" sz="1600">
                          <a:effectLst/>
                          <a:latin typeface="Arial" panose="020B0604020202020204" pitchFamily="34" charset="0"/>
                          <a:cs typeface="Arial" panose="020B0604020202020204" pitchFamily="34" charset="0"/>
                        </a:rPr>
                        <a:t>1,480</a:t>
                      </a:r>
                      <a:endParaRPr lang="en-GB" sz="160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tc>
                  <a:txBody>
                    <a:bodyPr/>
                    <a:lstStyle/>
                    <a:p>
                      <a:pPr algn="ctr">
                        <a:spcBef>
                          <a:spcPts val="400"/>
                        </a:spcBef>
                        <a:spcAft>
                          <a:spcPts val="400"/>
                        </a:spcAft>
                      </a:pPr>
                      <a:r>
                        <a:rPr lang="en-GB" sz="1600">
                          <a:effectLst/>
                          <a:latin typeface="Arial" panose="020B0604020202020204" pitchFamily="34" charset="0"/>
                          <a:cs typeface="Arial" panose="020B0604020202020204" pitchFamily="34" charset="0"/>
                        </a:rPr>
                        <a:t>354</a:t>
                      </a:r>
                      <a:endParaRPr lang="en-GB" sz="160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tc>
                  <a:txBody>
                    <a:bodyPr/>
                    <a:lstStyle/>
                    <a:p>
                      <a:pPr algn="ctr">
                        <a:spcBef>
                          <a:spcPts val="400"/>
                        </a:spcBef>
                        <a:spcAft>
                          <a:spcPts val="400"/>
                        </a:spcAft>
                      </a:pPr>
                      <a:r>
                        <a:rPr lang="en-GB" sz="1600">
                          <a:effectLst/>
                          <a:latin typeface="Arial" panose="020B0604020202020204" pitchFamily="34" charset="0"/>
                          <a:cs typeface="Arial" panose="020B0604020202020204" pitchFamily="34" charset="0"/>
                        </a:rPr>
                        <a:t>173</a:t>
                      </a:r>
                      <a:endParaRPr lang="en-GB" sz="160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tc>
                  <a:txBody>
                    <a:bodyPr/>
                    <a:lstStyle/>
                    <a:p>
                      <a:pPr algn="ctr">
                        <a:spcBef>
                          <a:spcPts val="400"/>
                        </a:spcBef>
                        <a:spcAft>
                          <a:spcPts val="400"/>
                        </a:spcAft>
                      </a:pPr>
                      <a:r>
                        <a:rPr lang="en-GB" sz="1600">
                          <a:effectLst/>
                          <a:latin typeface="Arial" panose="020B0604020202020204" pitchFamily="34" charset="0"/>
                          <a:cs typeface="Arial" panose="020B0604020202020204" pitchFamily="34" charset="0"/>
                        </a:rPr>
                        <a:t>127</a:t>
                      </a:r>
                      <a:endParaRPr lang="en-GB" sz="160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tc>
                  <a:txBody>
                    <a:bodyPr/>
                    <a:lstStyle/>
                    <a:p>
                      <a:pPr algn="ctr">
                        <a:spcBef>
                          <a:spcPts val="400"/>
                        </a:spcBef>
                        <a:spcAft>
                          <a:spcPts val="400"/>
                        </a:spcAft>
                      </a:pPr>
                      <a:r>
                        <a:rPr lang="en-GB" sz="1600">
                          <a:effectLst/>
                          <a:latin typeface="Arial" panose="020B0604020202020204" pitchFamily="34" charset="0"/>
                          <a:cs typeface="Arial" panose="020B0604020202020204" pitchFamily="34" charset="0"/>
                        </a:rPr>
                        <a:t>2,344</a:t>
                      </a:r>
                      <a:endParaRPr lang="en-GB" sz="160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3556076064"/>
                  </a:ext>
                </a:extLst>
              </a:tr>
              <a:tr h="542339">
                <a:tc vMerge="1">
                  <a:txBody>
                    <a:bodyPr/>
                    <a:lstStyle/>
                    <a:p>
                      <a:endParaRPr lang="en-GB"/>
                    </a:p>
                  </a:txBody>
                  <a:tcPr/>
                </a:tc>
                <a:tc>
                  <a:txBody>
                    <a:bodyPr/>
                    <a:lstStyle/>
                    <a:p>
                      <a:pPr algn="ctr">
                        <a:spcBef>
                          <a:spcPts val="600"/>
                        </a:spcBef>
                        <a:spcAft>
                          <a:spcPts val="600"/>
                        </a:spcAft>
                      </a:pPr>
                      <a:r>
                        <a:rPr lang="en-GB" sz="1500">
                          <a:effectLst/>
                          <a:latin typeface="Arial" panose="020B0604020202020204" pitchFamily="34" charset="0"/>
                          <a:cs typeface="Arial" panose="020B0604020202020204" pitchFamily="34" charset="0"/>
                        </a:rPr>
                        <a:t>50 - 64</a:t>
                      </a:r>
                      <a:endParaRPr lang="en-GB" sz="160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tc>
                  <a:txBody>
                    <a:bodyPr/>
                    <a:lstStyle/>
                    <a:p>
                      <a:pPr algn="ctr">
                        <a:spcBef>
                          <a:spcPts val="400"/>
                        </a:spcBef>
                        <a:spcAft>
                          <a:spcPts val="400"/>
                        </a:spcAft>
                      </a:pPr>
                      <a:r>
                        <a:rPr lang="en-GB" sz="1600" dirty="0">
                          <a:effectLst/>
                          <a:latin typeface="Arial" panose="020B0604020202020204" pitchFamily="34" charset="0"/>
                          <a:cs typeface="Arial" panose="020B0604020202020204" pitchFamily="34" charset="0"/>
                        </a:rPr>
                        <a:t>84</a:t>
                      </a:r>
                      <a:endParaRPr lang="en-GB" sz="1600" dirty="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tc>
                  <a:txBody>
                    <a:bodyPr/>
                    <a:lstStyle/>
                    <a:p>
                      <a:pPr algn="ctr">
                        <a:spcBef>
                          <a:spcPts val="400"/>
                        </a:spcBef>
                        <a:spcAft>
                          <a:spcPts val="400"/>
                        </a:spcAft>
                      </a:pPr>
                      <a:r>
                        <a:rPr lang="en-GB" sz="1600">
                          <a:effectLst/>
                          <a:latin typeface="Arial" panose="020B0604020202020204" pitchFamily="34" charset="0"/>
                          <a:cs typeface="Arial" panose="020B0604020202020204" pitchFamily="34" charset="0"/>
                        </a:rPr>
                        <a:t>306</a:t>
                      </a:r>
                      <a:endParaRPr lang="en-GB" sz="160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tc>
                  <a:txBody>
                    <a:bodyPr/>
                    <a:lstStyle/>
                    <a:p>
                      <a:pPr algn="ctr">
                        <a:spcBef>
                          <a:spcPts val="400"/>
                        </a:spcBef>
                        <a:spcAft>
                          <a:spcPts val="400"/>
                        </a:spcAft>
                      </a:pPr>
                      <a:r>
                        <a:rPr lang="en-GB" sz="1600">
                          <a:effectLst/>
                          <a:latin typeface="Arial" panose="020B0604020202020204" pitchFamily="34" charset="0"/>
                          <a:cs typeface="Arial" panose="020B0604020202020204" pitchFamily="34" charset="0"/>
                        </a:rPr>
                        <a:t>92</a:t>
                      </a:r>
                      <a:endParaRPr lang="en-GB" sz="160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tc>
                  <a:txBody>
                    <a:bodyPr/>
                    <a:lstStyle/>
                    <a:p>
                      <a:pPr algn="ctr">
                        <a:spcBef>
                          <a:spcPts val="400"/>
                        </a:spcBef>
                        <a:spcAft>
                          <a:spcPts val="400"/>
                        </a:spcAft>
                      </a:pPr>
                      <a:r>
                        <a:rPr lang="en-GB" sz="1600">
                          <a:effectLst/>
                          <a:latin typeface="Arial" panose="020B0604020202020204" pitchFamily="34" charset="0"/>
                          <a:cs typeface="Arial" panose="020B0604020202020204" pitchFamily="34" charset="0"/>
                        </a:rPr>
                        <a:t>30</a:t>
                      </a:r>
                      <a:endParaRPr lang="en-GB" sz="160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tc>
                  <a:txBody>
                    <a:bodyPr/>
                    <a:lstStyle/>
                    <a:p>
                      <a:pPr algn="ctr">
                        <a:spcBef>
                          <a:spcPts val="400"/>
                        </a:spcBef>
                        <a:spcAft>
                          <a:spcPts val="400"/>
                        </a:spcAft>
                      </a:pPr>
                      <a:r>
                        <a:rPr lang="en-GB" sz="1600">
                          <a:effectLst/>
                          <a:latin typeface="Arial" panose="020B0604020202020204" pitchFamily="34" charset="0"/>
                          <a:cs typeface="Arial" panose="020B0604020202020204" pitchFamily="34" charset="0"/>
                        </a:rPr>
                        <a:t>65</a:t>
                      </a:r>
                      <a:endParaRPr lang="en-GB" sz="160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tc>
                  <a:txBody>
                    <a:bodyPr/>
                    <a:lstStyle/>
                    <a:p>
                      <a:pPr algn="ctr">
                        <a:spcBef>
                          <a:spcPts val="400"/>
                        </a:spcBef>
                        <a:spcAft>
                          <a:spcPts val="400"/>
                        </a:spcAft>
                      </a:pPr>
                      <a:r>
                        <a:rPr lang="en-GB" sz="1600">
                          <a:effectLst/>
                          <a:latin typeface="Arial" panose="020B0604020202020204" pitchFamily="34" charset="0"/>
                          <a:cs typeface="Arial" panose="020B0604020202020204" pitchFamily="34" charset="0"/>
                        </a:rPr>
                        <a:t>572</a:t>
                      </a:r>
                      <a:endParaRPr lang="en-GB" sz="160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2165023719"/>
                  </a:ext>
                </a:extLst>
              </a:tr>
              <a:tr h="542339">
                <a:tc rowSpan="2">
                  <a:txBody>
                    <a:bodyPr/>
                    <a:lstStyle/>
                    <a:p>
                      <a:pPr>
                        <a:spcBef>
                          <a:spcPts val="600"/>
                        </a:spcBef>
                        <a:spcAft>
                          <a:spcPts val="0"/>
                        </a:spcAft>
                      </a:pPr>
                      <a:r>
                        <a:rPr lang="en-GB" sz="1500">
                          <a:effectLst/>
                          <a:latin typeface="Arial" panose="020B0604020202020204" pitchFamily="34" charset="0"/>
                          <a:cs typeface="Arial" panose="020B0604020202020204" pitchFamily="34" charset="0"/>
                        </a:rPr>
                        <a:t>Total number of women </a:t>
                      </a:r>
                      <a:endParaRPr lang="en-GB" sz="1600">
                        <a:effectLst/>
                        <a:latin typeface="Arial" panose="020B0604020202020204" pitchFamily="34" charset="0"/>
                        <a:cs typeface="Arial" panose="020B0604020202020204" pitchFamily="34" charset="0"/>
                      </a:endParaRPr>
                    </a:p>
                    <a:p>
                      <a:pPr>
                        <a:spcAft>
                          <a:spcPts val="0"/>
                        </a:spcAft>
                      </a:pPr>
                      <a:r>
                        <a:rPr lang="en-GB" sz="1500">
                          <a:effectLst/>
                          <a:latin typeface="Arial" panose="020B0604020202020204" pitchFamily="34" charset="0"/>
                          <a:cs typeface="Arial" panose="020B0604020202020204" pitchFamily="34" charset="0"/>
                        </a:rPr>
                        <a:t> attending for cervical screening</a:t>
                      </a:r>
                      <a:endParaRPr lang="en-GB" sz="1600">
                        <a:effectLst/>
                        <a:latin typeface="Arial" panose="020B0604020202020204" pitchFamily="34" charset="0"/>
                        <a:cs typeface="Arial" panose="020B0604020202020204" pitchFamily="34" charset="0"/>
                      </a:endParaRPr>
                    </a:p>
                    <a:p>
                      <a:pPr>
                        <a:spcAft>
                          <a:spcPts val="600"/>
                        </a:spcAft>
                      </a:pPr>
                      <a:r>
                        <a:rPr lang="en-GB" sz="1500">
                          <a:effectLst/>
                          <a:latin typeface="Arial" panose="020B0604020202020204" pitchFamily="34" charset="0"/>
                          <a:cs typeface="Arial" panose="020B0604020202020204" pitchFamily="34" charset="0"/>
                        </a:rPr>
                        <a:t> within timeframe</a:t>
                      </a:r>
                      <a:endParaRPr lang="en-GB" sz="160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tc>
                  <a:txBody>
                    <a:bodyPr/>
                    <a:lstStyle/>
                    <a:p>
                      <a:pPr algn="ctr">
                        <a:spcBef>
                          <a:spcPts val="600"/>
                        </a:spcBef>
                        <a:spcAft>
                          <a:spcPts val="600"/>
                        </a:spcAft>
                      </a:pPr>
                      <a:r>
                        <a:rPr lang="en-GB" sz="1500">
                          <a:effectLst/>
                          <a:latin typeface="Arial" panose="020B0604020202020204" pitchFamily="34" charset="0"/>
                          <a:cs typeface="Arial" panose="020B0604020202020204" pitchFamily="34" charset="0"/>
                        </a:rPr>
                        <a:t>25 - 49</a:t>
                      </a:r>
                      <a:endParaRPr lang="en-GB" sz="160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tc>
                  <a:txBody>
                    <a:bodyPr/>
                    <a:lstStyle/>
                    <a:p>
                      <a:pPr algn="ctr">
                        <a:spcBef>
                          <a:spcPts val="400"/>
                        </a:spcBef>
                        <a:spcAft>
                          <a:spcPts val="400"/>
                        </a:spcAft>
                      </a:pPr>
                      <a:r>
                        <a:rPr lang="en-GB" sz="1600">
                          <a:effectLst/>
                          <a:latin typeface="Arial" panose="020B0604020202020204" pitchFamily="34" charset="0"/>
                          <a:cs typeface="Arial" panose="020B0604020202020204" pitchFamily="34" charset="0"/>
                        </a:rPr>
                        <a:t>1,893</a:t>
                      </a:r>
                      <a:endParaRPr lang="en-GB" sz="160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tc>
                  <a:txBody>
                    <a:bodyPr/>
                    <a:lstStyle/>
                    <a:p>
                      <a:pPr algn="ctr">
                        <a:spcBef>
                          <a:spcPts val="400"/>
                        </a:spcBef>
                        <a:spcAft>
                          <a:spcPts val="400"/>
                        </a:spcAft>
                      </a:pPr>
                      <a:r>
                        <a:rPr lang="en-GB" sz="1600">
                          <a:effectLst/>
                          <a:latin typeface="Arial" panose="020B0604020202020204" pitchFamily="34" charset="0"/>
                          <a:cs typeface="Arial" panose="020B0604020202020204" pitchFamily="34" charset="0"/>
                        </a:rPr>
                        <a:t>4,864</a:t>
                      </a:r>
                      <a:endParaRPr lang="en-GB" sz="160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tc>
                  <a:txBody>
                    <a:bodyPr/>
                    <a:lstStyle/>
                    <a:p>
                      <a:pPr algn="ctr">
                        <a:spcBef>
                          <a:spcPts val="400"/>
                        </a:spcBef>
                        <a:spcAft>
                          <a:spcPts val="400"/>
                        </a:spcAft>
                      </a:pPr>
                      <a:r>
                        <a:rPr lang="en-GB" sz="1600">
                          <a:effectLst/>
                          <a:latin typeface="Arial" panose="020B0604020202020204" pitchFamily="34" charset="0"/>
                          <a:cs typeface="Arial" panose="020B0604020202020204" pitchFamily="34" charset="0"/>
                        </a:rPr>
                        <a:t>879</a:t>
                      </a:r>
                      <a:endParaRPr lang="en-GB" sz="160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tc>
                  <a:txBody>
                    <a:bodyPr/>
                    <a:lstStyle/>
                    <a:p>
                      <a:pPr algn="ctr">
                        <a:spcBef>
                          <a:spcPts val="400"/>
                        </a:spcBef>
                        <a:spcAft>
                          <a:spcPts val="400"/>
                        </a:spcAft>
                      </a:pPr>
                      <a:r>
                        <a:rPr lang="en-GB" sz="1600">
                          <a:effectLst/>
                          <a:latin typeface="Arial" panose="020B0604020202020204" pitchFamily="34" charset="0"/>
                          <a:cs typeface="Arial" panose="020B0604020202020204" pitchFamily="34" charset="0"/>
                        </a:rPr>
                        <a:t>314</a:t>
                      </a:r>
                      <a:endParaRPr lang="en-GB" sz="160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tc>
                  <a:txBody>
                    <a:bodyPr/>
                    <a:lstStyle/>
                    <a:p>
                      <a:pPr algn="ctr">
                        <a:spcBef>
                          <a:spcPts val="400"/>
                        </a:spcBef>
                        <a:spcAft>
                          <a:spcPts val="400"/>
                        </a:spcAft>
                      </a:pPr>
                      <a:r>
                        <a:rPr lang="en-GB" sz="1600">
                          <a:effectLst/>
                          <a:latin typeface="Arial" panose="020B0604020202020204" pitchFamily="34" charset="0"/>
                          <a:cs typeface="Arial" panose="020B0604020202020204" pitchFamily="34" charset="0"/>
                        </a:rPr>
                        <a:t>1,028</a:t>
                      </a:r>
                      <a:endParaRPr lang="en-GB" sz="160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tc>
                  <a:txBody>
                    <a:bodyPr/>
                    <a:lstStyle/>
                    <a:p>
                      <a:pPr algn="ctr">
                        <a:spcBef>
                          <a:spcPts val="400"/>
                        </a:spcBef>
                        <a:spcAft>
                          <a:spcPts val="400"/>
                        </a:spcAft>
                      </a:pPr>
                      <a:r>
                        <a:rPr lang="en-GB" sz="1600">
                          <a:effectLst/>
                          <a:latin typeface="Arial" panose="020B0604020202020204" pitchFamily="34" charset="0"/>
                          <a:cs typeface="Arial" panose="020B0604020202020204" pitchFamily="34" charset="0"/>
                        </a:rPr>
                        <a:t>8,927</a:t>
                      </a:r>
                      <a:endParaRPr lang="en-GB" sz="160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874600330"/>
                  </a:ext>
                </a:extLst>
              </a:tr>
              <a:tr h="542339">
                <a:tc vMerge="1">
                  <a:txBody>
                    <a:bodyPr/>
                    <a:lstStyle/>
                    <a:p>
                      <a:endParaRPr lang="en-GB"/>
                    </a:p>
                  </a:txBody>
                  <a:tcPr/>
                </a:tc>
                <a:tc>
                  <a:txBody>
                    <a:bodyPr/>
                    <a:lstStyle/>
                    <a:p>
                      <a:pPr algn="ctr">
                        <a:spcBef>
                          <a:spcPts val="600"/>
                        </a:spcBef>
                        <a:spcAft>
                          <a:spcPts val="600"/>
                        </a:spcAft>
                      </a:pPr>
                      <a:r>
                        <a:rPr lang="en-GB" sz="1500">
                          <a:effectLst/>
                          <a:latin typeface="Arial" panose="020B0604020202020204" pitchFamily="34" charset="0"/>
                          <a:cs typeface="Arial" panose="020B0604020202020204" pitchFamily="34" charset="0"/>
                        </a:rPr>
                        <a:t>50 - 64</a:t>
                      </a:r>
                      <a:endParaRPr lang="en-GB" sz="160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tc>
                  <a:txBody>
                    <a:bodyPr/>
                    <a:lstStyle/>
                    <a:p>
                      <a:pPr algn="ctr">
                        <a:spcBef>
                          <a:spcPts val="400"/>
                        </a:spcBef>
                        <a:spcAft>
                          <a:spcPts val="400"/>
                        </a:spcAft>
                      </a:pPr>
                      <a:r>
                        <a:rPr lang="en-GB" sz="1600">
                          <a:effectLst/>
                          <a:latin typeface="Arial" panose="020B0604020202020204" pitchFamily="34" charset="0"/>
                          <a:cs typeface="Arial" panose="020B0604020202020204" pitchFamily="34" charset="0"/>
                        </a:rPr>
                        <a:t>650</a:t>
                      </a:r>
                      <a:endParaRPr lang="en-GB" sz="160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tc>
                  <a:txBody>
                    <a:bodyPr/>
                    <a:lstStyle/>
                    <a:p>
                      <a:pPr algn="ctr">
                        <a:spcBef>
                          <a:spcPts val="400"/>
                        </a:spcBef>
                        <a:spcAft>
                          <a:spcPts val="400"/>
                        </a:spcAft>
                      </a:pPr>
                      <a:r>
                        <a:rPr lang="en-GB" sz="1600">
                          <a:effectLst/>
                          <a:latin typeface="Arial" panose="020B0604020202020204" pitchFamily="34" charset="0"/>
                          <a:cs typeface="Arial" panose="020B0604020202020204" pitchFamily="34" charset="0"/>
                        </a:rPr>
                        <a:t>978</a:t>
                      </a:r>
                      <a:endParaRPr lang="en-GB" sz="160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tc>
                  <a:txBody>
                    <a:bodyPr/>
                    <a:lstStyle/>
                    <a:p>
                      <a:pPr algn="ctr">
                        <a:spcBef>
                          <a:spcPts val="400"/>
                        </a:spcBef>
                        <a:spcAft>
                          <a:spcPts val="400"/>
                        </a:spcAft>
                      </a:pPr>
                      <a:r>
                        <a:rPr lang="en-GB" sz="1600">
                          <a:effectLst/>
                          <a:latin typeface="Arial" panose="020B0604020202020204" pitchFamily="34" charset="0"/>
                          <a:cs typeface="Arial" panose="020B0604020202020204" pitchFamily="34" charset="0"/>
                        </a:rPr>
                        <a:t>208</a:t>
                      </a:r>
                      <a:endParaRPr lang="en-GB" sz="160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tc>
                  <a:txBody>
                    <a:bodyPr/>
                    <a:lstStyle/>
                    <a:p>
                      <a:pPr algn="ctr">
                        <a:spcBef>
                          <a:spcPts val="400"/>
                        </a:spcBef>
                        <a:spcAft>
                          <a:spcPts val="400"/>
                        </a:spcAft>
                      </a:pPr>
                      <a:r>
                        <a:rPr lang="en-GB" sz="1600">
                          <a:effectLst/>
                          <a:latin typeface="Arial" panose="020B0604020202020204" pitchFamily="34" charset="0"/>
                          <a:cs typeface="Arial" panose="020B0604020202020204" pitchFamily="34" charset="0"/>
                        </a:rPr>
                        <a:t>72</a:t>
                      </a:r>
                      <a:endParaRPr lang="en-GB" sz="160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tc>
                  <a:txBody>
                    <a:bodyPr/>
                    <a:lstStyle/>
                    <a:p>
                      <a:pPr algn="ctr">
                        <a:spcBef>
                          <a:spcPts val="400"/>
                        </a:spcBef>
                        <a:spcAft>
                          <a:spcPts val="400"/>
                        </a:spcAft>
                      </a:pPr>
                      <a:r>
                        <a:rPr lang="en-GB" sz="1600">
                          <a:effectLst/>
                          <a:latin typeface="Arial" panose="020B0604020202020204" pitchFamily="34" charset="0"/>
                          <a:cs typeface="Arial" panose="020B0604020202020204" pitchFamily="34" charset="0"/>
                        </a:rPr>
                        <a:t>489</a:t>
                      </a:r>
                      <a:endParaRPr lang="en-GB" sz="160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tc>
                  <a:txBody>
                    <a:bodyPr/>
                    <a:lstStyle/>
                    <a:p>
                      <a:pPr algn="ctr">
                        <a:spcBef>
                          <a:spcPts val="400"/>
                        </a:spcBef>
                        <a:spcAft>
                          <a:spcPts val="400"/>
                        </a:spcAft>
                      </a:pPr>
                      <a:r>
                        <a:rPr lang="en-GB" sz="1600" dirty="0">
                          <a:effectLst/>
                          <a:latin typeface="Arial" panose="020B0604020202020204" pitchFamily="34" charset="0"/>
                          <a:cs typeface="Arial" panose="020B0604020202020204" pitchFamily="34" charset="0"/>
                        </a:rPr>
                        <a:t>2,386</a:t>
                      </a:r>
                      <a:endParaRPr lang="en-GB" sz="1600" dirty="0">
                        <a:solidFill>
                          <a:srgbClr val="231F2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2414335613"/>
                  </a:ext>
                </a:extLst>
              </a:tr>
            </a:tbl>
          </a:graphicData>
        </a:graphic>
      </p:graphicFrame>
    </p:spTree>
    <p:extLst>
      <p:ext uri="{BB962C8B-B14F-4D97-AF65-F5344CB8AC3E}">
        <p14:creationId xmlns:p14="http://schemas.microsoft.com/office/powerpoint/2010/main" val="13718698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152649" y="2129266"/>
            <a:ext cx="7978638" cy="3319862"/>
          </a:xfrm>
        </p:spPr>
        <p:txBody>
          <a:bodyPr vert="horz" lIns="68580" tIns="34290" rIns="68580" bIns="34290" rtlCol="0" anchor="t">
            <a:normAutofit/>
          </a:bodyPr>
          <a:lstStyle/>
          <a:p>
            <a:pPr lvl="1">
              <a:buClr>
                <a:srgbClr val="005EB8"/>
              </a:buClr>
            </a:pPr>
            <a:endParaRPr lang="en-GB" sz="1575">
              <a:latin typeface="Arial" panose="020B0604020202020204" pitchFamily="34" charset="0"/>
              <a:cs typeface="Arial" panose="020B0604020202020204" pitchFamily="34" charset="0"/>
            </a:endParaRPr>
          </a:p>
          <a:p>
            <a:pPr lvl="1">
              <a:buClr>
                <a:srgbClr val="005EB8"/>
              </a:buClr>
            </a:pPr>
            <a:endParaRPr lang="en-GB">
              <a:latin typeface="Arial" panose="020B0604020202020204" pitchFamily="34" charset="0"/>
              <a:cs typeface="Arial" panose="020B0604020202020204" pitchFamily="34" charset="0"/>
            </a:endParaRPr>
          </a:p>
          <a:p>
            <a:pPr>
              <a:buClr>
                <a:srgbClr val="005EB8"/>
              </a:buClr>
            </a:pPr>
            <a:endParaRPr lang="en-GB"/>
          </a:p>
        </p:txBody>
      </p:sp>
      <p:sp>
        <p:nvSpPr>
          <p:cNvPr id="4" name="Title 1">
            <a:extLst>
              <a:ext uri="{FF2B5EF4-FFF2-40B4-BE49-F238E27FC236}">
                <a16:creationId xmlns:a16="http://schemas.microsoft.com/office/drawing/2014/main" id="{631D1518-9010-4D6A-9624-B8E9B54D7103}"/>
              </a:ext>
            </a:extLst>
          </p:cNvPr>
          <p:cNvSpPr>
            <a:spLocks noGrp="1"/>
          </p:cNvSpPr>
          <p:nvPr>
            <p:ph type="title"/>
          </p:nvPr>
        </p:nvSpPr>
        <p:spPr>
          <a:xfrm>
            <a:off x="304051" y="129670"/>
            <a:ext cx="7886700" cy="993775"/>
          </a:xfrm>
        </p:spPr>
        <p:txBody>
          <a:bodyPr/>
          <a:lstStyle/>
          <a:p>
            <a:r>
              <a:rPr lang="en-GB" b="1" dirty="0"/>
              <a:t>Summary</a:t>
            </a:r>
            <a:r>
              <a:rPr lang="en-GB" dirty="0"/>
              <a:t> </a:t>
            </a:r>
          </a:p>
        </p:txBody>
      </p:sp>
      <p:sp>
        <p:nvSpPr>
          <p:cNvPr id="5" name="Content Placeholder 2">
            <a:extLst>
              <a:ext uri="{FF2B5EF4-FFF2-40B4-BE49-F238E27FC236}">
                <a16:creationId xmlns:a16="http://schemas.microsoft.com/office/drawing/2014/main" id="{3294C764-E4B8-4F3F-A8C9-57E52F35AC74}"/>
              </a:ext>
            </a:extLst>
          </p:cNvPr>
          <p:cNvSpPr txBox="1">
            <a:spLocks/>
          </p:cNvSpPr>
          <p:nvPr/>
        </p:nvSpPr>
        <p:spPr>
          <a:xfrm>
            <a:off x="505097" y="1198485"/>
            <a:ext cx="11338560" cy="497149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solidFill>
                  <a:prstClr val="black"/>
                </a:solidFill>
                <a:latin typeface="Arial" panose="020B0604020202020204" pitchFamily="34" charset="0"/>
                <a:cs typeface="Arial" panose="020B0604020202020204" pitchFamily="34" charset="0"/>
              </a:rPr>
              <a:t>Cancer screening remains a high profile and priority area </a:t>
            </a:r>
            <a:br>
              <a:rPr lang="en-GB" sz="2400" dirty="0">
                <a:solidFill>
                  <a:prstClr val="black"/>
                </a:solidFill>
                <a:latin typeface="Arial" panose="020B0604020202020204" pitchFamily="34" charset="0"/>
                <a:cs typeface="Arial" panose="020B0604020202020204" pitchFamily="34" charset="0"/>
              </a:rPr>
            </a:br>
            <a:endParaRPr lang="en-GB" sz="2400" dirty="0">
              <a:solidFill>
                <a:prstClr val="black"/>
              </a:solidFill>
              <a:latin typeface="Arial" panose="020B0604020202020204" pitchFamily="34" charset="0"/>
              <a:cs typeface="Arial" panose="020B0604020202020204" pitchFamily="34" charset="0"/>
            </a:endParaRPr>
          </a:p>
          <a:p>
            <a:r>
              <a:rPr lang="en-GB" sz="2400" dirty="0">
                <a:solidFill>
                  <a:prstClr val="black"/>
                </a:solidFill>
                <a:latin typeface="Arial" panose="020B0604020202020204" pitchFamily="34" charset="0"/>
                <a:cs typeface="Arial" panose="020B0604020202020204" pitchFamily="34" charset="0"/>
              </a:rPr>
              <a:t>Significant changes to screening organisation and infrastructure following reviews/policy coming in 2020/21 </a:t>
            </a:r>
            <a:br>
              <a:rPr lang="en-GB" sz="2400" dirty="0">
                <a:solidFill>
                  <a:prstClr val="black"/>
                </a:solidFill>
                <a:latin typeface="Arial" panose="020B0604020202020204" pitchFamily="34" charset="0"/>
                <a:cs typeface="Arial" panose="020B0604020202020204" pitchFamily="34" charset="0"/>
              </a:rPr>
            </a:br>
            <a:endParaRPr lang="en-GB" sz="2400" dirty="0">
              <a:solidFill>
                <a:prstClr val="black"/>
              </a:solidFill>
              <a:latin typeface="Arial" panose="020B0604020202020204" pitchFamily="34" charset="0"/>
              <a:cs typeface="Arial" panose="020B0604020202020204" pitchFamily="34" charset="0"/>
            </a:endParaRPr>
          </a:p>
          <a:p>
            <a:r>
              <a:rPr lang="en-GB" sz="2400" dirty="0">
                <a:solidFill>
                  <a:prstClr val="black"/>
                </a:solidFill>
                <a:latin typeface="Arial" panose="020B0604020202020204" pitchFamily="34" charset="0"/>
                <a:cs typeface="Arial" panose="020B0604020202020204" pitchFamily="34" charset="0"/>
              </a:rPr>
              <a:t>Evidence base supports a mix of national/programme level changes but also local initiatives and innovation</a:t>
            </a:r>
            <a:br>
              <a:rPr lang="en-GB" sz="2400" dirty="0">
                <a:solidFill>
                  <a:prstClr val="black"/>
                </a:solidFill>
                <a:latin typeface="Arial" panose="020B0604020202020204" pitchFamily="34" charset="0"/>
                <a:cs typeface="Arial" panose="020B0604020202020204" pitchFamily="34" charset="0"/>
              </a:rPr>
            </a:br>
            <a:r>
              <a:rPr lang="en-GB" sz="2400" dirty="0">
                <a:solidFill>
                  <a:prstClr val="black"/>
                </a:solidFill>
                <a:latin typeface="Arial" panose="020B0604020202020204" pitchFamily="34" charset="0"/>
                <a:cs typeface="Arial" panose="020B0604020202020204" pitchFamily="34" charset="0"/>
              </a:rPr>
              <a:t> </a:t>
            </a:r>
          </a:p>
          <a:p>
            <a:r>
              <a:rPr lang="en-GB" sz="2400" dirty="0">
                <a:solidFill>
                  <a:prstClr val="black"/>
                </a:solidFill>
                <a:latin typeface="Arial" panose="020B0604020202020204" pitchFamily="34" charset="0"/>
                <a:cs typeface="Arial" panose="020B0604020202020204" pitchFamily="34" charset="0"/>
              </a:rPr>
              <a:t>Opportunities through the PCN/DES and cancer alliance to improve </a:t>
            </a:r>
            <a:r>
              <a:rPr lang="en-GB" sz="2400" u="sng" dirty="0">
                <a:solidFill>
                  <a:prstClr val="black"/>
                </a:solidFill>
                <a:latin typeface="Arial" panose="020B0604020202020204" pitchFamily="34" charset="0"/>
                <a:cs typeface="Arial" panose="020B0604020202020204" pitchFamily="34" charset="0"/>
              </a:rPr>
              <a:t>equity of screening access/uptake</a:t>
            </a:r>
            <a:br>
              <a:rPr lang="en-GB" sz="2400" u="sng" dirty="0">
                <a:solidFill>
                  <a:prstClr val="black"/>
                </a:solidFill>
                <a:latin typeface="Arial" panose="020B0604020202020204" pitchFamily="34" charset="0"/>
                <a:cs typeface="Arial" panose="020B0604020202020204" pitchFamily="34" charset="0"/>
              </a:rPr>
            </a:br>
            <a:endParaRPr lang="en-GB" sz="2400" u="sng" dirty="0">
              <a:solidFill>
                <a:prstClr val="black"/>
              </a:solidFill>
              <a:latin typeface="Arial" panose="020B0604020202020204" pitchFamily="34" charset="0"/>
              <a:cs typeface="Arial" panose="020B0604020202020204" pitchFamily="34" charset="0"/>
            </a:endParaRPr>
          </a:p>
          <a:p>
            <a:r>
              <a:rPr lang="en-GB" sz="2400" dirty="0">
                <a:solidFill>
                  <a:prstClr val="black"/>
                </a:solidFill>
                <a:latin typeface="Arial" panose="020B0604020202020204" pitchFamily="34" charset="0"/>
                <a:cs typeface="Arial" panose="020B0604020202020204" pitchFamily="34" charset="0"/>
              </a:rPr>
              <a:t>Resources and support available (Alliance, CRUK, NHSE/I) </a:t>
            </a:r>
          </a:p>
        </p:txBody>
      </p:sp>
    </p:spTree>
    <p:extLst>
      <p:ext uri="{BB962C8B-B14F-4D97-AF65-F5344CB8AC3E}">
        <p14:creationId xmlns:p14="http://schemas.microsoft.com/office/powerpoint/2010/main" val="13629019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4653" y="1966808"/>
            <a:ext cx="8431657" cy="2007414"/>
          </a:xfrm>
        </p:spPr>
        <p:txBody>
          <a:bodyPr/>
          <a:lstStyle/>
          <a:p>
            <a:r>
              <a:rPr lang="en-GB"/>
              <a:t>Meeting the Earlier Diagnosis challenge </a:t>
            </a:r>
            <a:endParaRPr lang="en-US"/>
          </a:p>
        </p:txBody>
      </p:sp>
      <p:sp>
        <p:nvSpPr>
          <p:cNvPr id="3" name="Subtitle 2"/>
          <p:cNvSpPr>
            <a:spLocks noGrp="1"/>
          </p:cNvSpPr>
          <p:nvPr>
            <p:ph type="subTitle" idx="1"/>
          </p:nvPr>
        </p:nvSpPr>
        <p:spPr/>
        <p:txBody>
          <a:bodyPr/>
          <a:lstStyle/>
          <a:p>
            <a:r>
              <a:rPr lang="en-US"/>
              <a:t>Cancer Screening</a:t>
            </a:r>
          </a:p>
          <a:p>
            <a:r>
              <a:rPr lang="en-US" sz="2400"/>
              <a:t>Catherine Neck, Clinical Project Manager</a:t>
            </a:r>
          </a:p>
          <a:p>
            <a:r>
              <a:rPr lang="en-US" sz="2400">
                <a:hlinkClick r:id="rId2"/>
              </a:rPr>
              <a:t>Catherine.neck@nhs.net</a:t>
            </a:r>
            <a:endParaRPr lang="en-US" sz="2400"/>
          </a:p>
          <a:p>
            <a:endParaRPr lang="en-US"/>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6936454" y="338426"/>
            <a:ext cx="2265328" cy="770757"/>
          </a:xfrm>
          <a:prstGeom prst="rect">
            <a:avLst/>
          </a:prstGeom>
        </p:spPr>
      </p:pic>
    </p:spTree>
    <p:extLst>
      <p:ext uri="{BB962C8B-B14F-4D97-AF65-F5344CB8AC3E}">
        <p14:creationId xmlns:p14="http://schemas.microsoft.com/office/powerpoint/2010/main" val="30367423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a:stretch>
            <a:fillRect/>
          </a:stretch>
        </p:blipFill>
        <p:spPr>
          <a:xfrm>
            <a:off x="-409575" y="-38100"/>
            <a:ext cx="13011150" cy="6934200"/>
          </a:xfrm>
          <a:prstGeom prst="rect">
            <a:avLst/>
          </a:prstGeom>
        </p:spPr>
      </p:pic>
    </p:spTree>
    <p:extLst>
      <p:ext uri="{BB962C8B-B14F-4D97-AF65-F5344CB8AC3E}">
        <p14:creationId xmlns:p14="http://schemas.microsoft.com/office/powerpoint/2010/main" val="32187820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a:stretch>
            <a:fillRect/>
          </a:stretch>
        </p:blipFill>
        <p:spPr>
          <a:xfrm>
            <a:off x="-409575" y="-38100"/>
            <a:ext cx="13011150" cy="6934200"/>
          </a:xfrm>
          <a:prstGeom prst="rect">
            <a:avLst/>
          </a:prstGeom>
        </p:spPr>
      </p:pic>
    </p:spTree>
    <p:extLst>
      <p:ext uri="{BB962C8B-B14F-4D97-AF65-F5344CB8AC3E}">
        <p14:creationId xmlns:p14="http://schemas.microsoft.com/office/powerpoint/2010/main" val="2080421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409575" y="-38100"/>
            <a:ext cx="13011150" cy="6934200"/>
          </a:xfrm>
          <a:prstGeom prst="rect">
            <a:avLst/>
          </a:prstGeom>
        </p:spPr>
      </p:pic>
    </p:spTree>
    <p:extLst>
      <p:ext uri="{BB962C8B-B14F-4D97-AF65-F5344CB8AC3E}">
        <p14:creationId xmlns:p14="http://schemas.microsoft.com/office/powerpoint/2010/main" val="30985559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409575" y="-38100"/>
            <a:ext cx="13011150" cy="6934200"/>
          </a:xfrm>
          <a:prstGeom prst="rect">
            <a:avLst/>
          </a:prstGeom>
        </p:spPr>
      </p:pic>
    </p:spTree>
    <p:extLst>
      <p:ext uri="{BB962C8B-B14F-4D97-AF65-F5344CB8AC3E}">
        <p14:creationId xmlns:p14="http://schemas.microsoft.com/office/powerpoint/2010/main" val="2562736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13AB7-0719-4B4F-BC99-41EE52AB371C}"/>
              </a:ext>
            </a:extLst>
          </p:cNvPr>
          <p:cNvSpPr>
            <a:spLocks noGrp="1"/>
          </p:cNvSpPr>
          <p:nvPr>
            <p:ph type="ctrTitle"/>
          </p:nvPr>
        </p:nvSpPr>
        <p:spPr>
          <a:xfrm>
            <a:off x="2209800" y="1837678"/>
            <a:ext cx="7772400" cy="1233995"/>
          </a:xfrm>
        </p:spPr>
        <p:txBody>
          <a:bodyPr>
            <a:noAutofit/>
          </a:bodyPr>
          <a:lstStyle/>
          <a:p>
            <a:r>
              <a:rPr lang="en-GB" sz="4400" b="1" dirty="0">
                <a:solidFill>
                  <a:srgbClr val="005EB8"/>
                </a:solidFill>
                <a:latin typeface="Arial" panose="020B0604020202020204" pitchFamily="34" charset="0"/>
                <a:cs typeface="Arial" panose="020B0604020202020204" pitchFamily="34" charset="0"/>
              </a:rPr>
              <a:t>Improving Cancer</a:t>
            </a:r>
            <a:br>
              <a:rPr lang="en-GB" sz="4400" b="1" dirty="0">
                <a:solidFill>
                  <a:srgbClr val="005EB8"/>
                </a:solidFill>
                <a:latin typeface="Arial" panose="020B0604020202020204" pitchFamily="34" charset="0"/>
                <a:cs typeface="Arial" panose="020B0604020202020204" pitchFamily="34" charset="0"/>
              </a:rPr>
            </a:br>
            <a:r>
              <a:rPr lang="en-GB" sz="4400" b="1" dirty="0">
                <a:solidFill>
                  <a:srgbClr val="005EB8"/>
                </a:solidFill>
                <a:latin typeface="Arial" panose="020B0604020202020204" pitchFamily="34" charset="0"/>
                <a:cs typeface="Arial" panose="020B0604020202020204" pitchFamily="34" charset="0"/>
              </a:rPr>
              <a:t>Screening Uptake</a:t>
            </a:r>
          </a:p>
        </p:txBody>
      </p:sp>
      <p:sp>
        <p:nvSpPr>
          <p:cNvPr id="3" name="Subtitle 2">
            <a:extLst>
              <a:ext uri="{FF2B5EF4-FFF2-40B4-BE49-F238E27FC236}">
                <a16:creationId xmlns:a16="http://schemas.microsoft.com/office/drawing/2014/main" id="{0ED0F934-93E3-4C9C-A063-E628E5EDC3FF}"/>
              </a:ext>
            </a:extLst>
          </p:cNvPr>
          <p:cNvSpPr>
            <a:spLocks noGrp="1"/>
          </p:cNvSpPr>
          <p:nvPr>
            <p:ph type="subTitle" idx="1"/>
          </p:nvPr>
        </p:nvSpPr>
        <p:spPr>
          <a:xfrm>
            <a:off x="2667000" y="3675356"/>
            <a:ext cx="6858000" cy="2565647"/>
          </a:xfrm>
        </p:spPr>
        <p:txBody>
          <a:bodyPr>
            <a:normAutofit/>
          </a:bodyPr>
          <a:lstStyle/>
          <a:p>
            <a:r>
              <a:rPr lang="en-GB" dirty="0">
                <a:latin typeface="Arial" panose="020B0604020202020204" pitchFamily="34" charset="0"/>
                <a:cs typeface="Arial" panose="020B0604020202020204" pitchFamily="34" charset="0"/>
              </a:rPr>
              <a:t>Dr Jon Roberts</a:t>
            </a:r>
          </a:p>
          <a:p>
            <a:r>
              <a:rPr lang="en-GB" dirty="0">
                <a:latin typeface="Arial" panose="020B0604020202020204" pitchFamily="34" charset="0"/>
                <a:cs typeface="Arial" panose="020B0604020202020204" pitchFamily="34" charset="0"/>
              </a:rPr>
              <a:t>Screening and Immunisation Lead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Public Health England/NHS England &amp; Improvement</a:t>
            </a:r>
          </a:p>
        </p:txBody>
      </p:sp>
      <p:pic>
        <p:nvPicPr>
          <p:cNvPr id="4" name="Picture 2" descr="Public Health England - Wikipedia">
            <a:extLst>
              <a:ext uri="{FF2B5EF4-FFF2-40B4-BE49-F238E27FC236}">
                <a16:creationId xmlns:a16="http://schemas.microsoft.com/office/drawing/2014/main" id="{D6FC0956-E8E7-4E6A-A846-34F258DE88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8696" y="383222"/>
            <a:ext cx="1376609" cy="8522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D0B8915-8593-4A32-906C-CD47AFCF0895}"/>
              </a:ext>
            </a:extLst>
          </p:cNvPr>
          <p:cNvPicPr>
            <a:picLocks noChangeAspect="1"/>
          </p:cNvPicPr>
          <p:nvPr/>
        </p:nvPicPr>
        <p:blipFill>
          <a:blip r:embed="rId3"/>
          <a:stretch>
            <a:fillRect/>
          </a:stretch>
        </p:blipFill>
        <p:spPr>
          <a:xfrm>
            <a:off x="8866686" y="514905"/>
            <a:ext cx="1419515" cy="568580"/>
          </a:xfrm>
          <a:prstGeom prst="rect">
            <a:avLst/>
          </a:prstGeom>
        </p:spPr>
      </p:pic>
      <p:grpSp>
        <p:nvGrpSpPr>
          <p:cNvPr id="8" name="Group 7">
            <a:extLst>
              <a:ext uri="{FF2B5EF4-FFF2-40B4-BE49-F238E27FC236}">
                <a16:creationId xmlns:a16="http://schemas.microsoft.com/office/drawing/2014/main" id="{471E90C6-8B75-4A70-9CD6-8A29B1C15F2E}"/>
              </a:ext>
            </a:extLst>
          </p:cNvPr>
          <p:cNvGrpSpPr/>
          <p:nvPr/>
        </p:nvGrpSpPr>
        <p:grpSpPr>
          <a:xfrm>
            <a:off x="1524000" y="6588712"/>
            <a:ext cx="9144000" cy="269289"/>
            <a:chOff x="0" y="6588711"/>
            <a:chExt cx="9144000" cy="269289"/>
          </a:xfrm>
        </p:grpSpPr>
        <p:sp>
          <p:nvSpPr>
            <p:cNvPr id="6" name="Rectangle 5">
              <a:extLst>
                <a:ext uri="{FF2B5EF4-FFF2-40B4-BE49-F238E27FC236}">
                  <a16:creationId xmlns:a16="http://schemas.microsoft.com/office/drawing/2014/main" id="{8F584C07-6E72-4F52-AE1E-971A8515BB56}"/>
                </a:ext>
              </a:extLst>
            </p:cNvPr>
            <p:cNvSpPr/>
            <p:nvPr/>
          </p:nvSpPr>
          <p:spPr>
            <a:xfrm>
              <a:off x="0" y="6729274"/>
              <a:ext cx="9144000" cy="128726"/>
            </a:xfrm>
            <a:prstGeom prst="rect">
              <a:avLst/>
            </a:prstGeom>
            <a:solidFill>
              <a:srgbClr val="005EB8"/>
            </a:solidFill>
            <a:ln>
              <a:solidFill>
                <a:srgbClr val="005E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7" name="Rectangle 6">
              <a:extLst>
                <a:ext uri="{FF2B5EF4-FFF2-40B4-BE49-F238E27FC236}">
                  <a16:creationId xmlns:a16="http://schemas.microsoft.com/office/drawing/2014/main" id="{7D78A632-3303-4F94-863A-E5AD43A4AD2F}"/>
                </a:ext>
              </a:extLst>
            </p:cNvPr>
            <p:cNvSpPr/>
            <p:nvPr/>
          </p:nvSpPr>
          <p:spPr>
            <a:xfrm>
              <a:off x="0" y="6588711"/>
              <a:ext cx="9144000" cy="128726"/>
            </a:xfrm>
            <a:prstGeom prst="rect">
              <a:avLst/>
            </a:prstGeom>
            <a:solidFill>
              <a:srgbClr val="1AAE94"/>
            </a:solidFill>
            <a:ln>
              <a:solidFill>
                <a:srgbClr val="1AAE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grpSp>
    </p:spTree>
    <p:extLst>
      <p:ext uri="{BB962C8B-B14F-4D97-AF65-F5344CB8AC3E}">
        <p14:creationId xmlns:p14="http://schemas.microsoft.com/office/powerpoint/2010/main" val="582241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409575" y="-38100"/>
            <a:ext cx="13011150" cy="6934200"/>
          </a:xfrm>
          <a:prstGeom prst="rect">
            <a:avLst/>
          </a:prstGeom>
        </p:spPr>
      </p:pic>
    </p:spTree>
    <p:extLst>
      <p:ext uri="{BB962C8B-B14F-4D97-AF65-F5344CB8AC3E}">
        <p14:creationId xmlns:p14="http://schemas.microsoft.com/office/powerpoint/2010/main" val="14063298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409575" y="-38100"/>
            <a:ext cx="13011150" cy="6934200"/>
          </a:xfrm>
          <a:prstGeom prst="rect">
            <a:avLst/>
          </a:prstGeom>
        </p:spPr>
      </p:pic>
    </p:spTree>
    <p:extLst>
      <p:ext uri="{BB962C8B-B14F-4D97-AF65-F5344CB8AC3E}">
        <p14:creationId xmlns:p14="http://schemas.microsoft.com/office/powerpoint/2010/main" val="21191327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409575" y="-38100"/>
            <a:ext cx="13011150" cy="6934200"/>
          </a:xfrm>
          <a:prstGeom prst="rect">
            <a:avLst/>
          </a:prstGeom>
        </p:spPr>
      </p:pic>
    </p:spTree>
    <p:extLst>
      <p:ext uri="{BB962C8B-B14F-4D97-AF65-F5344CB8AC3E}">
        <p14:creationId xmlns:p14="http://schemas.microsoft.com/office/powerpoint/2010/main" val="4213715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BACB0-E00D-4C89-B2C1-D5006B8DF148}"/>
              </a:ext>
            </a:extLst>
          </p:cNvPr>
          <p:cNvSpPr>
            <a:spLocks noGrp="1"/>
          </p:cNvSpPr>
          <p:nvPr>
            <p:ph type="ctrTitle"/>
          </p:nvPr>
        </p:nvSpPr>
        <p:spPr>
          <a:xfrm>
            <a:off x="1524000" y="2216256"/>
            <a:ext cx="9144000" cy="732349"/>
          </a:xfrm>
        </p:spPr>
        <p:txBody>
          <a:bodyPr>
            <a:normAutofit/>
          </a:bodyPr>
          <a:lstStyle/>
          <a:p>
            <a:r>
              <a:rPr lang="en-GB" sz="4000" b="1">
                <a:solidFill>
                  <a:schemeClr val="accent1"/>
                </a:solidFill>
                <a:latin typeface="Arial" panose="020B0604020202020204" pitchFamily="34" charset="0"/>
                <a:cs typeface="Arial" panose="020B0604020202020204" pitchFamily="34" charset="0"/>
              </a:rPr>
              <a:t>Questions &amp; Answers</a:t>
            </a:r>
          </a:p>
        </p:txBody>
      </p:sp>
      <p:sp>
        <p:nvSpPr>
          <p:cNvPr id="3" name="Subtitle 2">
            <a:extLst>
              <a:ext uri="{FF2B5EF4-FFF2-40B4-BE49-F238E27FC236}">
                <a16:creationId xmlns:a16="http://schemas.microsoft.com/office/drawing/2014/main" id="{B86BF2FA-DB20-47EB-A2BA-448CB7E14D99}"/>
              </a:ext>
            </a:extLst>
          </p:cNvPr>
          <p:cNvSpPr>
            <a:spLocks noGrp="1"/>
          </p:cNvSpPr>
          <p:nvPr>
            <p:ph type="subTitle" idx="1"/>
          </p:nvPr>
        </p:nvSpPr>
        <p:spPr/>
        <p:txBody>
          <a:bodyPr>
            <a:normAutofit/>
          </a:bodyPr>
          <a:lstStyle/>
          <a:p>
            <a:r>
              <a:rPr lang="en-GB" sz="1800">
                <a:solidFill>
                  <a:schemeClr val="accent1"/>
                </a:solidFill>
                <a:latin typeface="Arial" panose="020B0604020202020204" pitchFamily="34" charset="0"/>
                <a:cs typeface="Arial" panose="020B0604020202020204" pitchFamily="34" charset="0"/>
              </a:rPr>
              <a:t>Led by</a:t>
            </a:r>
          </a:p>
          <a:p>
            <a:r>
              <a:rPr lang="en-GB" sz="1800">
                <a:solidFill>
                  <a:schemeClr val="accent1"/>
                </a:solidFill>
                <a:latin typeface="Arial" panose="020B0604020202020204" pitchFamily="34" charset="0"/>
                <a:cs typeface="Arial" panose="020B0604020202020204" pitchFamily="34" charset="0"/>
              </a:rPr>
              <a:t>Dr Amelia Randle, Clinical Director, SWAG Cancer Alliance</a:t>
            </a:r>
          </a:p>
        </p:txBody>
      </p:sp>
      <p:pic>
        <p:nvPicPr>
          <p:cNvPr id="6" name="Picture 5" descr="A picture containing knife&#10;&#10;Description automatically generated">
            <a:extLst>
              <a:ext uri="{FF2B5EF4-FFF2-40B4-BE49-F238E27FC236}">
                <a16:creationId xmlns:a16="http://schemas.microsoft.com/office/drawing/2014/main" id="{0537CBC4-A5CD-4918-A90E-6B60B8B5B2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855" y="54243"/>
            <a:ext cx="2150151" cy="869210"/>
          </a:xfrm>
          <a:prstGeom prst="rect">
            <a:avLst/>
          </a:prstGeom>
        </p:spPr>
      </p:pic>
    </p:spTree>
    <p:extLst>
      <p:ext uri="{BB962C8B-B14F-4D97-AF65-F5344CB8AC3E}">
        <p14:creationId xmlns:p14="http://schemas.microsoft.com/office/powerpoint/2010/main" val="664801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B262D-24C1-4220-A26C-16E06DB5D266}"/>
              </a:ext>
            </a:extLst>
          </p:cNvPr>
          <p:cNvSpPr>
            <a:spLocks noGrp="1"/>
          </p:cNvSpPr>
          <p:nvPr>
            <p:ph type="title"/>
          </p:nvPr>
        </p:nvSpPr>
        <p:spPr>
          <a:xfrm>
            <a:off x="2341227" y="993593"/>
            <a:ext cx="7981124" cy="611649"/>
          </a:xfrm>
        </p:spPr>
        <p:txBody>
          <a:bodyPr>
            <a:normAutofit/>
          </a:bodyPr>
          <a:lstStyle/>
          <a:p>
            <a:r>
              <a:rPr lang="en-GB" sz="3200" b="1" dirty="0"/>
              <a:t>To Cover </a:t>
            </a:r>
            <a:endParaRPr lang="en-GB" sz="3200" dirty="0"/>
          </a:p>
        </p:txBody>
      </p:sp>
      <p:pic>
        <p:nvPicPr>
          <p:cNvPr id="4" name="Picture 3">
            <a:extLst>
              <a:ext uri="{FF2B5EF4-FFF2-40B4-BE49-F238E27FC236}">
                <a16:creationId xmlns:a16="http://schemas.microsoft.com/office/drawing/2014/main" id="{51621E85-4702-4B8D-97CB-5EA3CC790EFE}"/>
              </a:ext>
            </a:extLst>
          </p:cNvPr>
          <p:cNvPicPr>
            <a:picLocks noChangeAspect="1"/>
          </p:cNvPicPr>
          <p:nvPr/>
        </p:nvPicPr>
        <p:blipFill>
          <a:blip r:embed="rId2"/>
          <a:stretch>
            <a:fillRect/>
          </a:stretch>
        </p:blipFill>
        <p:spPr>
          <a:xfrm>
            <a:off x="2005230" y="1988962"/>
            <a:ext cx="8181541" cy="4584589"/>
          </a:xfrm>
          <a:prstGeom prst="rect">
            <a:avLst/>
          </a:prstGeom>
        </p:spPr>
      </p:pic>
    </p:spTree>
    <p:extLst>
      <p:ext uri="{BB962C8B-B14F-4D97-AF65-F5344CB8AC3E}">
        <p14:creationId xmlns:p14="http://schemas.microsoft.com/office/powerpoint/2010/main" val="1120790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76273E-AC32-478C-8717-9E2BF12767C5}"/>
              </a:ext>
            </a:extLst>
          </p:cNvPr>
          <p:cNvSpPr>
            <a:spLocks noGrp="1"/>
          </p:cNvSpPr>
          <p:nvPr>
            <p:ph type="title"/>
          </p:nvPr>
        </p:nvSpPr>
        <p:spPr>
          <a:xfrm>
            <a:off x="211633" y="316823"/>
            <a:ext cx="6567055" cy="458737"/>
          </a:xfrm>
        </p:spPr>
        <p:txBody>
          <a:bodyPr>
            <a:normAutofit fontScale="90000"/>
          </a:bodyPr>
          <a:lstStyle/>
          <a:p>
            <a:r>
              <a:rPr lang="en-GB" dirty="0"/>
              <a:t>Cancer Screening headlines</a:t>
            </a:r>
          </a:p>
        </p:txBody>
      </p:sp>
      <p:sp>
        <p:nvSpPr>
          <p:cNvPr id="5" name="Rectangle: Rounded Corners 4">
            <a:extLst>
              <a:ext uri="{FF2B5EF4-FFF2-40B4-BE49-F238E27FC236}">
                <a16:creationId xmlns:a16="http://schemas.microsoft.com/office/drawing/2014/main" id="{B2003B17-5306-4301-BA50-616634CB0584}"/>
              </a:ext>
            </a:extLst>
          </p:cNvPr>
          <p:cNvSpPr/>
          <p:nvPr/>
        </p:nvSpPr>
        <p:spPr>
          <a:xfrm>
            <a:off x="1758778" y="1339551"/>
            <a:ext cx="8674443" cy="5201626"/>
          </a:xfrm>
          <a:prstGeom prst="roundRect">
            <a:avLst/>
          </a:prstGeom>
          <a:solidFill>
            <a:srgbClr val="4472C4"/>
          </a:solidFill>
          <a:ln w="12700" cap="flat" cmpd="sng" algn="ctr">
            <a:solidFill>
              <a:srgbClr val="4472C4">
                <a:shade val="50000"/>
              </a:srgbClr>
            </a:solidFill>
            <a:prstDash val="solid"/>
            <a:miter lim="800000"/>
          </a:ln>
          <a:effectLst/>
        </p:spPr>
        <p:txBody>
          <a:bodyPr rtlCol="0" anchor="ctr"/>
          <a:lstStyle/>
          <a:p>
            <a:pPr defTabSz="457200"/>
            <a:endParaRPr lang="en-GB" sz="1350" b="1" dirty="0">
              <a:solidFill>
                <a:prstClr val="white"/>
              </a:solidFill>
              <a:latin typeface="Arial" panose="020B0604020202020204" pitchFamily="34" charset="0"/>
              <a:cs typeface="Arial" panose="020B0604020202020204" pitchFamily="34" charset="0"/>
            </a:endParaRPr>
          </a:p>
          <a:p>
            <a:pPr defTabSz="457200"/>
            <a:r>
              <a:rPr lang="en-GB" sz="1200" b="1" dirty="0">
                <a:solidFill>
                  <a:prstClr val="white"/>
                </a:solidFill>
                <a:latin typeface="Arial" panose="020B0604020202020204" pitchFamily="34" charset="0"/>
                <a:cs typeface="Arial" panose="020B0604020202020204" pitchFamily="34" charset="0"/>
              </a:rPr>
              <a:t>Breast</a:t>
            </a:r>
          </a:p>
          <a:p>
            <a:pPr marL="214313" indent="-214313" defTabSz="457200">
              <a:buFont typeface="Arial" panose="020B0604020202020204" pitchFamily="34" charset="0"/>
              <a:buChar char="•"/>
            </a:pPr>
            <a:r>
              <a:rPr lang="en-GB" sz="1200" dirty="0">
                <a:solidFill>
                  <a:prstClr val="white"/>
                </a:solidFill>
                <a:latin typeface="Arial" panose="020B0604020202020204" pitchFamily="34" charset="0"/>
                <a:cs typeface="Arial" panose="020B0604020202020204" pitchFamily="34" charset="0"/>
              </a:rPr>
              <a:t>High risk and ladies within the system continued throughout period programme paused</a:t>
            </a:r>
          </a:p>
          <a:p>
            <a:pPr marL="214313" indent="-214313" defTabSz="457200">
              <a:buFont typeface="Arial" panose="020B0604020202020204" pitchFamily="34" charset="0"/>
              <a:buChar char="•"/>
            </a:pPr>
            <a:r>
              <a:rPr lang="en-GB" sz="1200" dirty="0">
                <a:solidFill>
                  <a:prstClr val="white"/>
                </a:solidFill>
                <a:latin typeface="Arial" panose="020B0604020202020204" pitchFamily="34" charset="0"/>
                <a:cs typeface="Arial" panose="020B0604020202020204" pitchFamily="34" charset="0"/>
              </a:rPr>
              <a:t>Capacity is currently 60% of pre-</a:t>
            </a:r>
            <a:r>
              <a:rPr lang="en-GB" sz="1200" dirty="0" err="1">
                <a:solidFill>
                  <a:prstClr val="white"/>
                </a:solidFill>
                <a:latin typeface="Arial" panose="020B0604020202020204" pitchFamily="34" charset="0"/>
                <a:cs typeface="Arial" panose="020B0604020202020204" pitchFamily="34" charset="0"/>
              </a:rPr>
              <a:t>covid</a:t>
            </a:r>
            <a:r>
              <a:rPr lang="en-GB" sz="1200" dirty="0">
                <a:solidFill>
                  <a:prstClr val="white"/>
                </a:solidFill>
                <a:latin typeface="Arial" panose="020B0604020202020204" pitchFamily="34" charset="0"/>
                <a:cs typeface="Arial" panose="020B0604020202020204" pitchFamily="34" charset="0"/>
              </a:rPr>
              <a:t> levels owing to infection control and social distancing requirements.</a:t>
            </a:r>
          </a:p>
          <a:p>
            <a:pPr marL="214313" indent="-214313" defTabSz="457200">
              <a:buFont typeface="Arial" panose="020B0604020202020204" pitchFamily="34" charset="0"/>
              <a:buChar char="•"/>
            </a:pPr>
            <a:r>
              <a:rPr lang="en-GB" sz="1200" dirty="0">
                <a:solidFill>
                  <a:prstClr val="white"/>
                </a:solidFill>
                <a:latin typeface="Arial" panose="020B0604020202020204" pitchFamily="34" charset="0"/>
                <a:cs typeface="Arial" panose="020B0604020202020204" pitchFamily="34" charset="0"/>
              </a:rPr>
              <a:t>All programmes, with exception of Somerset who had a backlog prior to COVID, have now invited all women who had an appointment which was cancelled owing to the programme pausing and are now inviting women overdue an appointment. There is a considerable backlog, increasing every month, with some programmes unlikely to fully recover until 2022. </a:t>
            </a:r>
          </a:p>
          <a:p>
            <a:pPr marL="214313" indent="-214313" defTabSz="457200">
              <a:buFont typeface="Arial" panose="020B0604020202020204" pitchFamily="34" charset="0"/>
              <a:buChar char="•"/>
            </a:pPr>
            <a:r>
              <a:rPr lang="en-GB" sz="1200" dirty="0">
                <a:solidFill>
                  <a:prstClr val="white"/>
                </a:solidFill>
                <a:latin typeface="Arial" panose="020B0604020202020204" pitchFamily="34" charset="0"/>
                <a:cs typeface="Arial" panose="020B0604020202020204" pitchFamily="34" charset="0"/>
              </a:rPr>
              <a:t>To help recover quicker self referrals for 71+ year olds have been temporarily ceased, invites are now open appointments – lady must book convenient time rather than being given a fixed appointment, text messaging reminders are being introduced and the age extension trial has permanently ceased (eligible population will only be 50-70 year olds). An adopt &amp; adapt session is planned and opportunities to increase capacity being investigated.</a:t>
            </a:r>
          </a:p>
          <a:p>
            <a:pPr marL="214313" indent="-214313" defTabSz="457200">
              <a:buFont typeface="Arial" panose="020B0604020202020204" pitchFamily="34" charset="0"/>
              <a:buChar char="•"/>
            </a:pPr>
            <a:endParaRPr lang="en-GB" sz="1200" dirty="0">
              <a:solidFill>
                <a:prstClr val="white"/>
              </a:solidFill>
              <a:latin typeface="Arial" panose="020B0604020202020204" pitchFamily="34" charset="0"/>
              <a:cs typeface="Arial" panose="020B0604020202020204" pitchFamily="34" charset="0"/>
            </a:endParaRPr>
          </a:p>
          <a:p>
            <a:pPr defTabSz="457200"/>
            <a:r>
              <a:rPr lang="en-GB" sz="1200" b="1" dirty="0">
                <a:solidFill>
                  <a:prstClr val="white"/>
                </a:solidFill>
                <a:latin typeface="Arial" panose="020B0604020202020204" pitchFamily="34" charset="0"/>
                <a:cs typeface="Arial" panose="020B0604020202020204" pitchFamily="34" charset="0"/>
              </a:rPr>
              <a:t>Bowel</a:t>
            </a:r>
          </a:p>
          <a:p>
            <a:pPr marL="214313" indent="-214313" defTabSz="457200">
              <a:buFont typeface="Arial" panose="020B0604020202020204" pitchFamily="34" charset="0"/>
              <a:buChar char="•"/>
            </a:pPr>
            <a:r>
              <a:rPr lang="en-US" sz="1200" dirty="0">
                <a:solidFill>
                  <a:prstClr val="white"/>
                </a:solidFill>
                <a:latin typeface="Arial" panose="020B0604020202020204" pitchFamily="34" charset="0"/>
                <a:cs typeface="Arial" panose="020B0604020202020204" pitchFamily="34" charset="0"/>
              </a:rPr>
              <a:t>Screen positives and those invited but not screened owing to </a:t>
            </a:r>
            <a:r>
              <a:rPr lang="en-US" sz="1200" dirty="0" err="1">
                <a:solidFill>
                  <a:prstClr val="white"/>
                </a:solidFill>
                <a:latin typeface="Arial" panose="020B0604020202020204" pitchFamily="34" charset="0"/>
                <a:cs typeface="Arial" panose="020B0604020202020204" pitchFamily="34" charset="0"/>
              </a:rPr>
              <a:t>programme</a:t>
            </a:r>
            <a:r>
              <a:rPr lang="en-US" sz="1200" dirty="0">
                <a:solidFill>
                  <a:prstClr val="white"/>
                </a:solidFill>
                <a:latin typeface="Arial" panose="020B0604020202020204" pitchFamily="34" charset="0"/>
                <a:cs typeface="Arial" panose="020B0604020202020204" pitchFamily="34" charset="0"/>
              </a:rPr>
              <a:t> pause have now been offered an appointment</a:t>
            </a:r>
          </a:p>
          <a:p>
            <a:pPr marL="214313" indent="-214313" defTabSz="457200">
              <a:buFont typeface="Arial" panose="020B0604020202020204" pitchFamily="34" charset="0"/>
              <a:buChar char="•"/>
            </a:pPr>
            <a:r>
              <a:rPr lang="en-US" sz="1200" dirty="0">
                <a:solidFill>
                  <a:prstClr val="white"/>
                </a:solidFill>
                <a:latin typeface="Arial" panose="020B0604020202020204" pitchFamily="34" charset="0"/>
                <a:cs typeface="Arial" panose="020B0604020202020204" pitchFamily="34" charset="0"/>
              </a:rPr>
              <a:t>Adapt and adopt event has identified priorities for Endoscopy recovery owing to reduced capacity owing to infection control requirements.</a:t>
            </a:r>
          </a:p>
          <a:p>
            <a:pPr marL="214313" indent="-214313" defTabSz="457200">
              <a:buFont typeface="Arial" panose="020B0604020202020204" pitchFamily="34" charset="0"/>
              <a:buChar char="•"/>
            </a:pPr>
            <a:r>
              <a:rPr lang="en-US" sz="1200" dirty="0">
                <a:solidFill>
                  <a:prstClr val="white"/>
                </a:solidFill>
                <a:latin typeface="Arial" panose="020B0604020202020204" pitchFamily="34" charset="0"/>
                <a:cs typeface="Arial" panose="020B0604020202020204" pitchFamily="34" charset="0"/>
              </a:rPr>
              <a:t>Delay to FIT 120 kits being sent out – 16-18 weeks</a:t>
            </a:r>
          </a:p>
          <a:p>
            <a:pPr marL="214313" indent="-214313" defTabSz="457200">
              <a:buFont typeface="Arial" panose="020B0604020202020204" pitchFamily="34" charset="0"/>
              <a:buChar char="•"/>
            </a:pPr>
            <a:r>
              <a:rPr lang="en-US" sz="1200" dirty="0">
                <a:solidFill>
                  <a:prstClr val="white"/>
                </a:solidFill>
                <a:latin typeface="Arial" panose="020B0604020202020204" pitchFamily="34" charset="0"/>
                <a:cs typeface="Arial" panose="020B0604020202020204" pitchFamily="34" charset="0"/>
              </a:rPr>
              <a:t>Bowel Scope currently on hold, likely to be permanently decommissioned and replaced with FIT testing.</a:t>
            </a:r>
          </a:p>
          <a:p>
            <a:pPr defTabSz="457200"/>
            <a:endParaRPr lang="en-GB" sz="1200" b="1" dirty="0">
              <a:solidFill>
                <a:prstClr val="white"/>
              </a:solidFill>
              <a:latin typeface="Arial" panose="020B0604020202020204" pitchFamily="34" charset="0"/>
              <a:cs typeface="Arial" panose="020B0604020202020204" pitchFamily="34" charset="0"/>
            </a:endParaRPr>
          </a:p>
          <a:p>
            <a:pPr defTabSz="457200"/>
            <a:r>
              <a:rPr lang="en-GB" sz="1200" b="1" dirty="0">
                <a:solidFill>
                  <a:prstClr val="white"/>
                </a:solidFill>
                <a:latin typeface="Arial" panose="020B0604020202020204" pitchFamily="34" charset="0"/>
                <a:cs typeface="Arial" panose="020B0604020202020204" pitchFamily="34" charset="0"/>
              </a:rPr>
              <a:t>Cervical</a:t>
            </a:r>
          </a:p>
          <a:p>
            <a:pPr marL="214313" indent="-214313" defTabSz="457200">
              <a:buFont typeface="Arial" panose="020B0604020202020204" pitchFamily="34" charset="0"/>
              <a:buChar char="•"/>
            </a:pPr>
            <a:r>
              <a:rPr lang="en-GB" sz="1200" dirty="0">
                <a:solidFill>
                  <a:prstClr val="white"/>
                </a:solidFill>
                <a:latin typeface="Arial" panose="020B0604020202020204" pitchFamily="34" charset="0"/>
                <a:cs typeface="Arial" panose="020B0604020202020204" pitchFamily="34" charset="0"/>
              </a:rPr>
              <a:t>Invitation and reminder letters for cervical are returning to normal with backlogs of letter paused clearing.</a:t>
            </a:r>
          </a:p>
          <a:p>
            <a:pPr marL="214313" indent="-214313" defTabSz="457200">
              <a:buFont typeface="Arial" panose="020B0604020202020204" pitchFamily="34" charset="0"/>
              <a:buChar char="•"/>
            </a:pPr>
            <a:r>
              <a:rPr lang="en-GB" sz="1200" dirty="0">
                <a:solidFill>
                  <a:prstClr val="white"/>
                </a:solidFill>
                <a:latin typeface="Arial" panose="020B0604020202020204" pitchFamily="34" charset="0"/>
                <a:cs typeface="Arial" panose="020B0604020202020204" pitchFamily="34" charset="0"/>
              </a:rPr>
              <a:t>NBT Lab is at 100% pre-</a:t>
            </a:r>
            <a:r>
              <a:rPr lang="en-GB" sz="1200" dirty="0" err="1">
                <a:solidFill>
                  <a:prstClr val="white"/>
                </a:solidFill>
                <a:latin typeface="Arial" panose="020B0604020202020204" pitchFamily="34" charset="0"/>
                <a:cs typeface="Arial" panose="020B0604020202020204" pitchFamily="34" charset="0"/>
              </a:rPr>
              <a:t>covid</a:t>
            </a:r>
            <a:r>
              <a:rPr lang="en-GB" sz="1200" dirty="0">
                <a:solidFill>
                  <a:prstClr val="white"/>
                </a:solidFill>
                <a:latin typeface="Arial" panose="020B0604020202020204" pitchFamily="34" charset="0"/>
                <a:cs typeface="Arial" panose="020B0604020202020204" pitchFamily="34" charset="0"/>
              </a:rPr>
              <a:t> capacity, turnaround times for reporting on tests is 6 days against England average of 7.</a:t>
            </a:r>
          </a:p>
          <a:p>
            <a:pPr marL="214313" indent="-214313" defTabSz="457200">
              <a:buFont typeface="Arial" panose="020B0604020202020204" pitchFamily="34" charset="0"/>
              <a:buChar char="•"/>
            </a:pPr>
            <a:r>
              <a:rPr lang="en-GB" sz="1200" dirty="0">
                <a:solidFill>
                  <a:prstClr val="white"/>
                </a:solidFill>
                <a:latin typeface="Arial" panose="020B0604020202020204" pitchFamily="34" charset="0"/>
                <a:cs typeface="Arial" panose="020B0604020202020204" pitchFamily="34" charset="0"/>
              </a:rPr>
              <a:t>Potential delays owing to Hologic consumable shortage at end of September (just breaking)</a:t>
            </a:r>
            <a:br>
              <a:rPr lang="en-GB" sz="1200" dirty="0">
                <a:solidFill>
                  <a:prstClr val="white"/>
                </a:solidFill>
                <a:latin typeface="Calibri" panose="020F0502020204030204"/>
              </a:rPr>
            </a:br>
            <a:endParaRPr lang="en-GB" sz="1200" dirty="0">
              <a:solidFill>
                <a:prstClr val="white"/>
              </a:solidFill>
              <a:latin typeface="Calibri" panose="020F0502020204030204"/>
            </a:endParaRPr>
          </a:p>
        </p:txBody>
      </p:sp>
    </p:spTree>
    <p:extLst>
      <p:ext uri="{BB962C8B-B14F-4D97-AF65-F5344CB8AC3E}">
        <p14:creationId xmlns:p14="http://schemas.microsoft.com/office/powerpoint/2010/main" val="1772721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B4B31-5A31-441F-A8AE-A363B4047EC7}"/>
              </a:ext>
            </a:extLst>
          </p:cNvPr>
          <p:cNvSpPr>
            <a:spLocks noGrp="1"/>
          </p:cNvSpPr>
          <p:nvPr>
            <p:ph type="title"/>
          </p:nvPr>
        </p:nvSpPr>
        <p:spPr>
          <a:xfrm>
            <a:off x="245377" y="328856"/>
            <a:ext cx="7981124" cy="611649"/>
          </a:xfrm>
        </p:spPr>
        <p:txBody>
          <a:bodyPr/>
          <a:lstStyle/>
          <a:p>
            <a:r>
              <a:rPr lang="en-GB" b="1"/>
              <a:t>Uptake and Coverage </a:t>
            </a:r>
            <a:endParaRPr lang="en-GB"/>
          </a:p>
        </p:txBody>
      </p:sp>
      <p:pic>
        <p:nvPicPr>
          <p:cNvPr id="4" name="Picture 3">
            <a:extLst>
              <a:ext uri="{FF2B5EF4-FFF2-40B4-BE49-F238E27FC236}">
                <a16:creationId xmlns:a16="http://schemas.microsoft.com/office/drawing/2014/main" id="{E9576F4F-DBE3-4FB3-BF7F-945CBC826193}"/>
              </a:ext>
            </a:extLst>
          </p:cNvPr>
          <p:cNvPicPr>
            <a:picLocks noChangeAspect="1"/>
          </p:cNvPicPr>
          <p:nvPr/>
        </p:nvPicPr>
        <p:blipFill>
          <a:blip r:embed="rId2"/>
          <a:stretch>
            <a:fillRect/>
          </a:stretch>
        </p:blipFill>
        <p:spPr>
          <a:xfrm>
            <a:off x="977730" y="2464526"/>
            <a:ext cx="9821268" cy="4319451"/>
          </a:xfrm>
          <a:prstGeom prst="rect">
            <a:avLst/>
          </a:prstGeom>
        </p:spPr>
      </p:pic>
      <p:pic>
        <p:nvPicPr>
          <p:cNvPr id="5" name="Picture 4">
            <a:extLst>
              <a:ext uri="{FF2B5EF4-FFF2-40B4-BE49-F238E27FC236}">
                <a16:creationId xmlns:a16="http://schemas.microsoft.com/office/drawing/2014/main" id="{0F4D9EE8-629D-4E66-9BEC-7D829BA39050}"/>
              </a:ext>
            </a:extLst>
          </p:cNvPr>
          <p:cNvPicPr>
            <a:picLocks noChangeAspect="1"/>
          </p:cNvPicPr>
          <p:nvPr/>
        </p:nvPicPr>
        <p:blipFill>
          <a:blip r:embed="rId3"/>
          <a:stretch>
            <a:fillRect/>
          </a:stretch>
        </p:blipFill>
        <p:spPr>
          <a:xfrm>
            <a:off x="6973900" y="957171"/>
            <a:ext cx="3389670" cy="1725318"/>
          </a:xfrm>
          <a:prstGeom prst="rect">
            <a:avLst/>
          </a:prstGeom>
        </p:spPr>
      </p:pic>
    </p:spTree>
    <p:extLst>
      <p:ext uri="{BB962C8B-B14F-4D97-AF65-F5344CB8AC3E}">
        <p14:creationId xmlns:p14="http://schemas.microsoft.com/office/powerpoint/2010/main" val="1890981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F3E91-F2AB-4C99-A768-FBCDAF4F6A9E}"/>
              </a:ext>
            </a:extLst>
          </p:cNvPr>
          <p:cNvSpPr>
            <a:spLocks noGrp="1"/>
          </p:cNvSpPr>
          <p:nvPr>
            <p:ph type="title"/>
          </p:nvPr>
        </p:nvSpPr>
        <p:spPr>
          <a:xfrm>
            <a:off x="1988120" y="301840"/>
            <a:ext cx="7879842" cy="555774"/>
          </a:xfrm>
        </p:spPr>
        <p:txBody>
          <a:bodyPr vert="horz" lIns="68580" tIns="34290" rIns="68580" bIns="34290" rtlCol="0" anchor="b">
            <a:normAutofit/>
          </a:bodyPr>
          <a:lstStyle/>
          <a:p>
            <a:pPr algn="ctr"/>
            <a:r>
              <a:rPr lang="en-US" sz="2400" dirty="0">
                <a:solidFill>
                  <a:schemeClr val="accent5">
                    <a:lumMod val="75000"/>
                  </a:schemeClr>
                </a:solidFill>
              </a:rPr>
              <a:t>South West Cervical Screening Coverage </a:t>
            </a:r>
          </a:p>
        </p:txBody>
      </p:sp>
      <p:pic>
        <p:nvPicPr>
          <p:cNvPr id="3" name="Picture 2">
            <a:extLst>
              <a:ext uri="{FF2B5EF4-FFF2-40B4-BE49-F238E27FC236}">
                <a16:creationId xmlns:a16="http://schemas.microsoft.com/office/drawing/2014/main" id="{020B167D-7333-4B63-BD10-2DA1CC86D4D4}"/>
              </a:ext>
            </a:extLst>
          </p:cNvPr>
          <p:cNvPicPr>
            <a:picLocks noChangeAspect="1"/>
          </p:cNvPicPr>
          <p:nvPr/>
        </p:nvPicPr>
        <p:blipFill>
          <a:blip r:embed="rId2"/>
          <a:stretch>
            <a:fillRect/>
          </a:stretch>
        </p:blipFill>
        <p:spPr>
          <a:xfrm>
            <a:off x="1768012" y="1125270"/>
            <a:ext cx="8320061" cy="5493079"/>
          </a:xfrm>
          <a:prstGeom prst="rect">
            <a:avLst/>
          </a:prstGeom>
        </p:spPr>
      </p:pic>
    </p:spTree>
    <p:extLst>
      <p:ext uri="{BB962C8B-B14F-4D97-AF65-F5344CB8AC3E}">
        <p14:creationId xmlns:p14="http://schemas.microsoft.com/office/powerpoint/2010/main" val="2416434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F3E91-F2AB-4C99-A768-FBCDAF4F6A9E}"/>
              </a:ext>
            </a:extLst>
          </p:cNvPr>
          <p:cNvSpPr>
            <a:spLocks noGrp="1"/>
          </p:cNvSpPr>
          <p:nvPr>
            <p:ph type="title"/>
          </p:nvPr>
        </p:nvSpPr>
        <p:spPr>
          <a:xfrm>
            <a:off x="1988120" y="384868"/>
            <a:ext cx="7879842" cy="555774"/>
          </a:xfrm>
        </p:spPr>
        <p:txBody>
          <a:bodyPr vert="horz" lIns="68580" tIns="34290" rIns="68580" bIns="34290" rtlCol="0" anchor="b">
            <a:normAutofit/>
          </a:bodyPr>
          <a:lstStyle/>
          <a:p>
            <a:pPr algn="ctr"/>
            <a:r>
              <a:rPr lang="en-US" sz="2400" dirty="0">
                <a:solidFill>
                  <a:schemeClr val="accent5">
                    <a:lumMod val="75000"/>
                  </a:schemeClr>
                </a:solidFill>
              </a:rPr>
              <a:t>South West Breast Screening Uptake </a:t>
            </a:r>
          </a:p>
        </p:txBody>
      </p:sp>
      <p:pic>
        <p:nvPicPr>
          <p:cNvPr id="4" name="Picture 3">
            <a:extLst>
              <a:ext uri="{FF2B5EF4-FFF2-40B4-BE49-F238E27FC236}">
                <a16:creationId xmlns:a16="http://schemas.microsoft.com/office/drawing/2014/main" id="{9C18DE1E-F2F4-46AD-8712-67162FBC738F}"/>
              </a:ext>
            </a:extLst>
          </p:cNvPr>
          <p:cNvPicPr>
            <a:picLocks noChangeAspect="1"/>
          </p:cNvPicPr>
          <p:nvPr/>
        </p:nvPicPr>
        <p:blipFill>
          <a:blip r:embed="rId2"/>
          <a:stretch>
            <a:fillRect/>
          </a:stretch>
        </p:blipFill>
        <p:spPr>
          <a:xfrm>
            <a:off x="2078499" y="1544325"/>
            <a:ext cx="8230313" cy="4230991"/>
          </a:xfrm>
          <a:prstGeom prst="rect">
            <a:avLst/>
          </a:prstGeom>
        </p:spPr>
      </p:pic>
    </p:spTree>
    <p:extLst>
      <p:ext uri="{BB962C8B-B14F-4D97-AF65-F5344CB8AC3E}">
        <p14:creationId xmlns:p14="http://schemas.microsoft.com/office/powerpoint/2010/main" val="3443593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F3E91-F2AB-4C99-A768-FBCDAF4F6A9E}"/>
              </a:ext>
            </a:extLst>
          </p:cNvPr>
          <p:cNvSpPr>
            <a:spLocks noGrp="1"/>
          </p:cNvSpPr>
          <p:nvPr>
            <p:ph type="title"/>
          </p:nvPr>
        </p:nvSpPr>
        <p:spPr>
          <a:xfrm>
            <a:off x="1988120" y="301840"/>
            <a:ext cx="7879842" cy="555774"/>
          </a:xfrm>
        </p:spPr>
        <p:txBody>
          <a:bodyPr vert="horz" lIns="68580" tIns="34290" rIns="68580" bIns="34290" rtlCol="0" anchor="b">
            <a:normAutofit/>
          </a:bodyPr>
          <a:lstStyle/>
          <a:p>
            <a:pPr algn="ctr"/>
            <a:r>
              <a:rPr lang="en-US" sz="2400" dirty="0">
                <a:solidFill>
                  <a:schemeClr val="accent5">
                    <a:lumMod val="75000"/>
                  </a:schemeClr>
                </a:solidFill>
              </a:rPr>
              <a:t>South West Bowel Screening Uptake </a:t>
            </a:r>
          </a:p>
        </p:txBody>
      </p:sp>
      <p:pic>
        <p:nvPicPr>
          <p:cNvPr id="4" name="Picture 3">
            <a:extLst>
              <a:ext uri="{FF2B5EF4-FFF2-40B4-BE49-F238E27FC236}">
                <a16:creationId xmlns:a16="http://schemas.microsoft.com/office/drawing/2014/main" id="{E29D22D8-EED5-42C6-855B-9C7F39A3404E}"/>
              </a:ext>
            </a:extLst>
          </p:cNvPr>
          <p:cNvPicPr>
            <a:picLocks noChangeAspect="1"/>
          </p:cNvPicPr>
          <p:nvPr/>
        </p:nvPicPr>
        <p:blipFill>
          <a:blip r:embed="rId2"/>
          <a:stretch>
            <a:fillRect/>
          </a:stretch>
        </p:blipFill>
        <p:spPr>
          <a:xfrm>
            <a:off x="1886992" y="1420414"/>
            <a:ext cx="8577815" cy="4407790"/>
          </a:xfrm>
          <a:prstGeom prst="rect">
            <a:avLst/>
          </a:prstGeom>
        </p:spPr>
      </p:pic>
    </p:spTree>
    <p:extLst>
      <p:ext uri="{BB962C8B-B14F-4D97-AF65-F5344CB8AC3E}">
        <p14:creationId xmlns:p14="http://schemas.microsoft.com/office/powerpoint/2010/main" val="149176000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FE7F7A10AD30547BD5974146E2FCA9A" ma:contentTypeVersion="12" ma:contentTypeDescription="Create a new document." ma:contentTypeScope="" ma:versionID="68b4edeed66cbe9c463cd4fbfb24af38">
  <xsd:schema xmlns:xsd="http://www.w3.org/2001/XMLSchema" xmlns:xs="http://www.w3.org/2001/XMLSchema" xmlns:p="http://schemas.microsoft.com/office/2006/metadata/properties" xmlns:ns1="http://schemas.microsoft.com/sharepoint/v3" xmlns:ns2="f49bef0b-832f-4ca9-9f6b-507324b30e91" xmlns:ns3="d75d67df-2ade-4862-a63a-0c9613fe3f03" targetNamespace="http://schemas.microsoft.com/office/2006/metadata/properties" ma:root="true" ma:fieldsID="26c9a408addd465e8aaec338dc11ecb2" ns1:_="" ns2:_="" ns3:_="">
    <xsd:import namespace="http://schemas.microsoft.com/sharepoint/v3"/>
    <xsd:import namespace="f49bef0b-832f-4ca9-9f6b-507324b30e91"/>
    <xsd:import namespace="d75d67df-2ade-4862-a63a-0c9613fe3f0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49bef0b-832f-4ca9-9f6b-507324b30e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75d67df-2ade-4862-a63a-0c9613fe3f0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14F540F-D61D-4E5F-8F87-A5748650D3A9}">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schemas.microsoft.com/sharepoint/v3"/>
    <ds:schemaRef ds:uri="d75d67df-2ade-4862-a63a-0c9613fe3f03"/>
    <ds:schemaRef ds:uri="f49bef0b-832f-4ca9-9f6b-507324b30e91"/>
    <ds:schemaRef ds:uri="http://www.w3.org/XML/1998/namespace"/>
  </ds:schemaRefs>
</ds:datastoreItem>
</file>

<file path=customXml/itemProps2.xml><?xml version="1.0" encoding="utf-8"?>
<ds:datastoreItem xmlns:ds="http://schemas.openxmlformats.org/officeDocument/2006/customXml" ds:itemID="{C0E6BCDA-3C6C-426D-971E-E1AEE2446B8E}">
  <ds:schemaRefs>
    <ds:schemaRef ds:uri="http://schemas.microsoft.com/sharepoint/v3/contenttype/forms"/>
  </ds:schemaRefs>
</ds:datastoreItem>
</file>

<file path=customXml/itemProps3.xml><?xml version="1.0" encoding="utf-8"?>
<ds:datastoreItem xmlns:ds="http://schemas.openxmlformats.org/officeDocument/2006/customXml" ds:itemID="{CE0CB16A-C3F2-44BC-B80E-99E9B0F982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49bef0b-832f-4ca9-9f6b-507324b30e91"/>
    <ds:schemaRef ds:uri="d75d67df-2ade-4862-a63a-0c9613fe3f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1289</Words>
  <Application>Microsoft Office PowerPoint</Application>
  <PresentationFormat>Widescreen</PresentationFormat>
  <Paragraphs>184</Paragraphs>
  <Slides>33</Slides>
  <Notes>3</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33</vt:i4>
      </vt:variant>
    </vt:vector>
  </HeadingPairs>
  <TitlesOfParts>
    <vt:vector size="40" baseType="lpstr">
      <vt:lpstr>Arial</vt:lpstr>
      <vt:lpstr>Calibri</vt:lpstr>
      <vt:lpstr>Calibri Light</vt:lpstr>
      <vt:lpstr>Wingdings</vt:lpstr>
      <vt:lpstr>1_Office Theme</vt:lpstr>
      <vt:lpstr>Office Theme</vt:lpstr>
      <vt:lpstr>2_Office Theme</vt:lpstr>
      <vt:lpstr>SWAG Cancer Alliance  PCN Cancer Early Diagnosis DES </vt:lpstr>
      <vt:lpstr>Introduction</vt:lpstr>
      <vt:lpstr>Improving Cancer Screening Uptake</vt:lpstr>
      <vt:lpstr>To Cover </vt:lpstr>
      <vt:lpstr>Cancer Screening headlines</vt:lpstr>
      <vt:lpstr>Uptake and Coverage </vt:lpstr>
      <vt:lpstr>South West Cervical Screening Coverage </vt:lpstr>
      <vt:lpstr>South West Breast Screening Uptake </vt:lpstr>
      <vt:lpstr>South West Bowel Screening Uptake </vt:lpstr>
      <vt:lpstr>PowerPoint Presentation</vt:lpstr>
      <vt:lpstr>PowerPoint Presentation</vt:lpstr>
      <vt:lpstr>PowerPoint Presentation</vt:lpstr>
      <vt:lpstr>NHS Long Term Plan </vt:lpstr>
      <vt:lpstr>PowerPoint Presentation</vt:lpstr>
      <vt:lpstr>Cancer Early Diagnosis DES </vt:lpstr>
      <vt:lpstr>Gap analysis to reach target ambitions SW</vt:lpstr>
      <vt:lpstr>Richards Review  Uptake Recommendation </vt:lpstr>
      <vt:lpstr>Response 2019/20</vt:lpstr>
      <vt:lpstr>PowerPoint Presentation</vt:lpstr>
      <vt:lpstr>PowerPoint Presentation</vt:lpstr>
      <vt:lpstr>PowerPoint Presentation</vt:lpstr>
      <vt:lpstr>Types of projects </vt:lpstr>
      <vt:lpstr>Evaluation findings </vt:lpstr>
      <vt:lpstr>Summary </vt:lpstr>
      <vt:lpstr>Meeting the Earlier Diagnosis challenge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&amp; Answers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Eleanor  Hunt</cp:lastModifiedBy>
  <cp:revision>3</cp:revision>
  <dcterms:created xsi:type="dcterms:W3CDTF">2020-09-23T08:54:25Z</dcterms:created>
  <dcterms:modified xsi:type="dcterms:W3CDTF">2020-09-24T11:53:49Z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0x0101000FE7F7A10AD30547BD5974146E2FCA9A</vt:lpwstr>
  </property>
</Properties>
</file>