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3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9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8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5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0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6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0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2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00065-997F-4404-A96F-A7089B0B291B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C9EC-B567-440C-B6E1-D41B8F653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7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Feedback from visit </a:t>
            </a:r>
            <a:r>
              <a:rPr lang="en-GB" dirty="0"/>
              <a:t>to Wythenshawe </a:t>
            </a:r>
            <a:r>
              <a:rPr lang="en-GB" dirty="0" smtClean="0"/>
              <a:t>Hospital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Dr Vidan Masani</a:t>
            </a:r>
          </a:p>
          <a:p>
            <a:r>
              <a:rPr lang="en-GB" dirty="0" smtClean="0"/>
              <a:t>Lung SSG – 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0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15773"/>
          <a:stretch/>
        </p:blipFill>
        <p:spPr>
          <a:xfrm rot="5400000">
            <a:off x="1508899" y="227404"/>
            <a:ext cx="6054192" cy="6552729"/>
          </a:xfrm>
        </p:spPr>
      </p:pic>
    </p:spTree>
    <p:extLst>
      <p:ext uri="{BB962C8B-B14F-4D97-AF65-F5344CB8AC3E}">
        <p14:creationId xmlns:p14="http://schemas.microsoft.com/office/powerpoint/2010/main" val="11980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Team ethos</a:t>
            </a:r>
          </a:p>
          <a:p>
            <a:r>
              <a:rPr lang="en-GB" dirty="0" smtClean="0"/>
              <a:t>Coding</a:t>
            </a:r>
          </a:p>
          <a:p>
            <a:r>
              <a:rPr lang="en-GB" dirty="0" smtClean="0"/>
              <a:t>Finance</a:t>
            </a:r>
          </a:p>
          <a:p>
            <a:r>
              <a:rPr lang="en-GB" dirty="0" smtClean="0"/>
              <a:t>Part Radiology led</a:t>
            </a:r>
          </a:p>
          <a:p>
            <a:r>
              <a:rPr lang="en-GB" dirty="0" smtClean="0"/>
              <a:t>Part Nurse led</a:t>
            </a:r>
          </a:p>
        </p:txBody>
      </p:sp>
    </p:spTree>
    <p:extLst>
      <p:ext uri="{BB962C8B-B14F-4D97-AF65-F5344CB8AC3E}">
        <p14:creationId xmlns:p14="http://schemas.microsoft.com/office/powerpoint/2010/main" val="25442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we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Extract the best parts which are applicable to our own local pathway</a:t>
            </a:r>
          </a:p>
          <a:p>
            <a:r>
              <a:rPr lang="en-GB" dirty="0" smtClean="0"/>
              <a:t>Foster team approach</a:t>
            </a:r>
          </a:p>
          <a:p>
            <a:r>
              <a:rPr lang="en-GB" dirty="0" smtClean="0"/>
              <a:t>Savvy with costings</a:t>
            </a:r>
          </a:p>
          <a:p>
            <a:r>
              <a:rPr lang="en-GB" dirty="0" smtClean="0"/>
              <a:t>NOLCP = 49 days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Don’t think no, think 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70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Wythenshawe Hospital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Tertiary Centre</a:t>
            </a:r>
          </a:p>
          <a:p>
            <a:pPr lvl="1"/>
            <a:r>
              <a:rPr lang="en-GB" dirty="0" smtClean="0"/>
              <a:t>Surgery</a:t>
            </a:r>
          </a:p>
          <a:p>
            <a:pPr lvl="1"/>
            <a:r>
              <a:rPr lang="en-GB" dirty="0" smtClean="0"/>
              <a:t>EBUS</a:t>
            </a:r>
          </a:p>
          <a:p>
            <a:pPr lvl="1"/>
            <a:r>
              <a:rPr lang="en-GB" dirty="0" smtClean="0"/>
              <a:t>LAT (?)</a:t>
            </a:r>
          </a:p>
          <a:p>
            <a:r>
              <a:rPr lang="en-GB" dirty="0" smtClean="0"/>
              <a:t>On site thoracic surgery</a:t>
            </a:r>
          </a:p>
          <a:p>
            <a:r>
              <a:rPr lang="en-GB" dirty="0" smtClean="0"/>
              <a:t>Large team already in 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33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RAPID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R</a:t>
            </a:r>
            <a:r>
              <a:rPr lang="en-GB" dirty="0" smtClean="0"/>
              <a:t>  </a:t>
            </a:r>
            <a:r>
              <a:rPr lang="en-GB" dirty="0" err="1" smtClean="0"/>
              <a:t>apid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</a:t>
            </a:r>
            <a:r>
              <a:rPr lang="en-GB" dirty="0" smtClean="0"/>
              <a:t>  </a:t>
            </a:r>
            <a:r>
              <a:rPr lang="en-GB" dirty="0" err="1" smtClean="0"/>
              <a:t>ccess</a:t>
            </a:r>
            <a:r>
              <a:rPr lang="en-GB" dirty="0" smtClean="0"/>
              <a:t> to</a:t>
            </a:r>
          </a:p>
          <a:p>
            <a:pPr marL="0" indent="0">
              <a:buNone/>
            </a:pPr>
            <a:r>
              <a:rPr lang="en-GB" b="1" dirty="0" smtClean="0"/>
              <a:t>P</a:t>
            </a:r>
            <a:r>
              <a:rPr lang="en-GB" dirty="0" smtClean="0"/>
              <a:t>  </a:t>
            </a:r>
            <a:r>
              <a:rPr lang="en-GB" dirty="0" err="1" smtClean="0"/>
              <a:t>ulmonary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I</a:t>
            </a:r>
            <a:r>
              <a:rPr lang="en-GB" dirty="0" smtClean="0"/>
              <a:t>   </a:t>
            </a:r>
            <a:r>
              <a:rPr lang="en-GB" dirty="0" err="1" smtClean="0"/>
              <a:t>nvestigation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</a:t>
            </a:r>
            <a:r>
              <a:rPr lang="en-GB" dirty="0" smtClean="0"/>
              <a:t>  </a:t>
            </a:r>
            <a:r>
              <a:rPr lang="en-GB" dirty="0" err="1" smtClean="0"/>
              <a:t>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6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Health Foundation grant</a:t>
            </a:r>
          </a:p>
          <a:p>
            <a:endParaRPr lang="en-GB" dirty="0"/>
          </a:p>
          <a:p>
            <a:r>
              <a:rPr lang="en-GB" dirty="0" smtClean="0"/>
              <a:t>New lung cancer building</a:t>
            </a:r>
          </a:p>
          <a:p>
            <a:pPr lvl="2"/>
            <a:r>
              <a:rPr lang="en-GB" dirty="0" smtClean="0"/>
              <a:t>RAPID hub</a:t>
            </a:r>
          </a:p>
          <a:p>
            <a:pPr lvl="2"/>
            <a:r>
              <a:rPr lang="en-GB" dirty="0" smtClean="0"/>
              <a:t>Radiologist office with a reporting station</a:t>
            </a:r>
          </a:p>
          <a:p>
            <a:pPr lvl="2"/>
            <a:r>
              <a:rPr lang="en-GB" dirty="0" smtClean="0"/>
              <a:t>Clinic rooms</a:t>
            </a:r>
          </a:p>
          <a:p>
            <a:pPr lvl="2"/>
            <a:r>
              <a:rPr lang="en-GB" dirty="0" smtClean="0"/>
              <a:t>Recovery ward</a:t>
            </a:r>
          </a:p>
          <a:p>
            <a:pPr lvl="2"/>
            <a:r>
              <a:rPr lang="en-GB" dirty="0" smtClean="0"/>
              <a:t>Bronch/EBUS suites</a:t>
            </a:r>
          </a:p>
        </p:txBody>
      </p:sp>
    </p:spTree>
    <p:extLst>
      <p:ext uri="{BB962C8B-B14F-4D97-AF65-F5344CB8AC3E}">
        <p14:creationId xmlns:p14="http://schemas.microsoft.com/office/powerpoint/2010/main" val="7339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6817" r="3405" b="6559"/>
          <a:stretch/>
        </p:blipFill>
        <p:spPr>
          <a:xfrm>
            <a:off x="251520" y="352984"/>
            <a:ext cx="8712968" cy="6224030"/>
          </a:xfrm>
        </p:spPr>
      </p:pic>
    </p:spTree>
    <p:extLst>
      <p:ext uri="{BB962C8B-B14F-4D97-AF65-F5344CB8AC3E}">
        <p14:creationId xmlns:p14="http://schemas.microsoft.com/office/powerpoint/2010/main" val="9780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57166" r="70076" b="14809"/>
          <a:stretch/>
        </p:blipFill>
        <p:spPr>
          <a:xfrm>
            <a:off x="1187624" y="620688"/>
            <a:ext cx="6981728" cy="5663289"/>
          </a:xfrm>
        </p:spPr>
      </p:pic>
    </p:spTree>
    <p:extLst>
      <p:ext uri="{BB962C8B-B14F-4D97-AF65-F5344CB8AC3E}">
        <p14:creationId xmlns:p14="http://schemas.microsoft.com/office/powerpoint/2010/main" val="37915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27527" r="36931" b="26258"/>
          <a:stretch/>
        </p:blipFill>
        <p:spPr>
          <a:xfrm>
            <a:off x="1619672" y="476672"/>
            <a:ext cx="5400600" cy="5953674"/>
          </a:xfrm>
        </p:spPr>
      </p:pic>
    </p:spTree>
    <p:extLst>
      <p:ext uri="{BB962C8B-B14F-4D97-AF65-F5344CB8AC3E}">
        <p14:creationId xmlns:p14="http://schemas.microsoft.com/office/powerpoint/2010/main" val="39290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team!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 WTE nurses</a:t>
            </a:r>
          </a:p>
          <a:p>
            <a:r>
              <a:rPr lang="en-GB" dirty="0"/>
              <a:t>5.5 WTE band 3 </a:t>
            </a:r>
            <a:r>
              <a:rPr lang="en-GB" dirty="0" smtClean="0"/>
              <a:t>HCA</a:t>
            </a:r>
            <a:r>
              <a:rPr lang="en-GB" dirty="0"/>
              <a:t>s</a:t>
            </a:r>
          </a:p>
          <a:p>
            <a:r>
              <a:rPr lang="en-GB" dirty="0"/>
              <a:t>12 WTE administrative staff</a:t>
            </a:r>
          </a:p>
          <a:p>
            <a:r>
              <a:rPr lang="en-GB" dirty="0"/>
              <a:t>3/4 lung cancer consultants</a:t>
            </a:r>
          </a:p>
          <a:p>
            <a:r>
              <a:rPr lang="en-GB" dirty="0"/>
              <a:t>1 lung cancer </a:t>
            </a:r>
            <a:r>
              <a:rPr lang="en-GB" dirty="0" smtClean="0"/>
              <a:t>radiologist</a:t>
            </a:r>
          </a:p>
          <a:p>
            <a:endParaRPr lang="en-GB" dirty="0"/>
          </a:p>
          <a:p>
            <a:r>
              <a:rPr lang="en-GB" dirty="0" smtClean="0"/>
              <a:t>Also includes thoracic surgical team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3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18940" r="2080" b="12621"/>
          <a:stretch/>
        </p:blipFill>
        <p:spPr>
          <a:xfrm>
            <a:off x="755576" y="1340768"/>
            <a:ext cx="7705653" cy="4176464"/>
          </a:xfrm>
        </p:spPr>
      </p:pic>
    </p:spTree>
    <p:extLst>
      <p:ext uri="{BB962C8B-B14F-4D97-AF65-F5344CB8AC3E}">
        <p14:creationId xmlns:p14="http://schemas.microsoft.com/office/powerpoint/2010/main" val="4018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139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Feedback from visit to Wythenshawe Hospital</vt:lpstr>
      <vt:lpstr>Wythenshawe Hospital</vt:lpstr>
      <vt:lpstr>RAPID program</vt:lpstr>
      <vt:lpstr>Background</vt:lpstr>
      <vt:lpstr>PowerPoint Presentation</vt:lpstr>
      <vt:lpstr>PowerPoint Presentation</vt:lpstr>
      <vt:lpstr>PowerPoint Presentation</vt:lpstr>
      <vt:lpstr>Big team!</vt:lpstr>
      <vt:lpstr>PowerPoint Presentation</vt:lpstr>
      <vt:lpstr>PowerPoint Presentation</vt:lpstr>
      <vt:lpstr>Key components</vt:lpstr>
      <vt:lpstr>What could we do?</vt:lpstr>
    </vt:vector>
  </TitlesOfParts>
  <Company>Royal United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Manchester visit</dc:title>
  <dc:creator>Information Services</dc:creator>
  <cp:lastModifiedBy>Dunderdale, Helen</cp:lastModifiedBy>
  <cp:revision>6</cp:revision>
  <dcterms:created xsi:type="dcterms:W3CDTF">2018-07-03T11:11:40Z</dcterms:created>
  <dcterms:modified xsi:type="dcterms:W3CDTF">2018-11-23T16:45:11Z</dcterms:modified>
</cp:coreProperties>
</file>