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D6C0C0-A038-4DB4-A00A-A153AD989DE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8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4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9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6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60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92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1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3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368B-ADF0-4B4E-BE64-8E85A4680E6B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DEC1-D240-4F27-8B6E-F0A1DAA26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Head and Neck Multi-Disciplinary Team Meeting Survey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Head and Neck Clinical Advisory Group, 10</a:t>
            </a:r>
            <a:r>
              <a:rPr lang="en-GB" baseline="30000" dirty="0" smtClean="0"/>
              <a:t>th</a:t>
            </a:r>
            <a:r>
              <a:rPr lang="en-GB" dirty="0" smtClean="0"/>
              <a:t> 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43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83" y="476250"/>
            <a:ext cx="8172034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95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64096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08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344816" cy="531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14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391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8" y="4869160"/>
            <a:ext cx="80676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34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40" y="549275"/>
            <a:ext cx="7023320" cy="557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38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70208"/>
            <a:ext cx="8229600" cy="419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909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8136903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1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82296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364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7504159" cy="564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28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84976" cy="323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24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136904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62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2" y="188640"/>
            <a:ext cx="8229600" cy="177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2" y="1916832"/>
            <a:ext cx="82391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306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229600" cy="325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54" y="4077072"/>
            <a:ext cx="83439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95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676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7962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77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1996"/>
            <a:ext cx="8229600" cy="507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97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1043781"/>
            <a:ext cx="8029575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75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2323"/>
            <a:ext cx="8229600" cy="54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42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6"/>
            <a:ext cx="8229600" cy="53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16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78" y="476250"/>
            <a:ext cx="7920044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1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25750"/>
            <a:ext cx="8229600" cy="44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98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On-screen Show (4:3)</PresentationFormat>
  <Paragraphs>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Head and Neck Multi-Disciplinary Team Meeting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and Neck Multi-Disciplinary Team Meeting Survey</dc:title>
  <dc:creator>Dunderdale, Helen</dc:creator>
  <cp:lastModifiedBy>Dunderdale, Helen</cp:lastModifiedBy>
  <cp:revision>3</cp:revision>
  <dcterms:created xsi:type="dcterms:W3CDTF">2019-09-10T08:14:21Z</dcterms:created>
  <dcterms:modified xsi:type="dcterms:W3CDTF">2019-09-10T08:36:12Z</dcterms:modified>
</cp:coreProperties>
</file>