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55"/>
  </p:normalViewPr>
  <p:slideViewPr>
    <p:cSldViewPr snapToGrid="0" snapToObjects="1">
      <p:cViewPr>
        <p:scale>
          <a:sx n="37" d="100"/>
          <a:sy n="37" d="100"/>
        </p:scale>
        <p:origin x="-504" y="36"/>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xfrm>
            <a:off x="1143000" y="685800"/>
            <a:ext cx="4572000" cy="3429000"/>
          </a:xfrm>
          <a:prstGeom prst="rect">
            <a:avLst/>
          </a:prstGeom>
        </p:spPr>
        <p:txBody>
          <a:bodyPr/>
          <a:lstStyle/>
          <a:p>
            <a:endParaRPr/>
          </a:p>
        </p:txBody>
      </p:sp>
      <p:sp>
        <p:nvSpPr>
          <p:cNvPr id="153" name="Shape 15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22183549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833937" y="2303859"/>
            <a:ext cx="14716126" cy="4643438"/>
          </a:xfrm>
          <a:prstGeom prst="rect">
            <a:avLst/>
          </a:prstGeom>
        </p:spPr>
        <p:txBody>
          <a:bodyPr lIns="71437" tIns="71437" rIns="71437" bIns="71437" anchor="b"/>
          <a:lstStyle>
            <a:lvl1pPr algn="ctr" defTabSz="821531">
              <a:lnSpc>
                <a:spcPct val="100000"/>
              </a:lnSpc>
              <a:defRPr sz="11200">
                <a:latin typeface="+mn-lt"/>
                <a:ea typeface="+mn-ea"/>
                <a:cs typeface="+mn-cs"/>
                <a:sym typeface="Helvetica Light"/>
              </a:defRPr>
            </a:lvl1pPr>
          </a:lstStyle>
          <a:p>
            <a:r>
              <a:t>Title Text</a:t>
            </a:r>
          </a:p>
        </p:txBody>
      </p:sp>
      <p:sp>
        <p:nvSpPr>
          <p:cNvPr id="12" name="Body Level One…"/>
          <p:cNvSpPr txBox="1">
            <a:spLocks noGrp="1"/>
          </p:cNvSpPr>
          <p:nvPr>
            <p:ph type="body" sz="quarter" idx="1"/>
          </p:nvPr>
        </p:nvSpPr>
        <p:spPr>
          <a:xfrm>
            <a:off x="4833937" y="7072312"/>
            <a:ext cx="14716126" cy="1589485"/>
          </a:xfrm>
          <a:prstGeom prst="rect">
            <a:avLst/>
          </a:prstGeom>
        </p:spPr>
        <p:txBody>
          <a:bodyPr lIns="71437" tIns="71437" rIns="71437" bIns="71437"/>
          <a:lstStyle>
            <a:lvl1pPr marL="0" indent="0" algn="ctr" defTabSz="821531">
              <a:lnSpc>
                <a:spcPct val="100000"/>
              </a:lnSpc>
              <a:spcBef>
                <a:spcPts val="0"/>
              </a:spcBef>
              <a:buSzTx/>
              <a:buFontTx/>
              <a:buNone/>
              <a:defRPr sz="4400">
                <a:latin typeface="+mn-lt"/>
                <a:ea typeface="+mn-ea"/>
                <a:cs typeface="+mn-cs"/>
                <a:sym typeface="Helvetica Light"/>
              </a:defRPr>
            </a:lvl1pPr>
            <a:lvl2pPr marL="0" indent="228600" algn="ctr" defTabSz="821531">
              <a:lnSpc>
                <a:spcPct val="100000"/>
              </a:lnSpc>
              <a:spcBef>
                <a:spcPts val="0"/>
              </a:spcBef>
              <a:buSzTx/>
              <a:buFontTx/>
              <a:buNone/>
              <a:defRPr sz="4400">
                <a:latin typeface="+mn-lt"/>
                <a:ea typeface="+mn-ea"/>
                <a:cs typeface="+mn-cs"/>
                <a:sym typeface="Helvetica Light"/>
              </a:defRPr>
            </a:lvl2pPr>
            <a:lvl3pPr marL="0" indent="457200" algn="ctr" defTabSz="821531">
              <a:lnSpc>
                <a:spcPct val="100000"/>
              </a:lnSpc>
              <a:spcBef>
                <a:spcPts val="0"/>
              </a:spcBef>
              <a:buSzTx/>
              <a:buFontTx/>
              <a:buNone/>
              <a:defRPr sz="4400">
                <a:latin typeface="+mn-lt"/>
                <a:ea typeface="+mn-ea"/>
                <a:cs typeface="+mn-cs"/>
                <a:sym typeface="Helvetica Light"/>
              </a:defRPr>
            </a:lvl3pPr>
            <a:lvl4pPr marL="0" indent="685800" algn="ctr" defTabSz="821531">
              <a:lnSpc>
                <a:spcPct val="100000"/>
              </a:lnSpc>
              <a:spcBef>
                <a:spcPts val="0"/>
              </a:spcBef>
              <a:buSzTx/>
              <a:buFontTx/>
              <a:buNone/>
              <a:defRPr sz="4400">
                <a:latin typeface="+mn-lt"/>
                <a:ea typeface="+mn-ea"/>
                <a:cs typeface="+mn-cs"/>
                <a:sym typeface="Helvetica Light"/>
              </a:defRPr>
            </a:lvl4pPr>
            <a:lvl5pPr marL="0" indent="914400" algn="ctr" defTabSz="821531">
              <a:lnSpc>
                <a:spcPct val="100000"/>
              </a:lnSpc>
              <a:spcBef>
                <a:spcPts val="0"/>
              </a:spcBef>
              <a:buSzTx/>
              <a:buFontTx/>
              <a:buNone/>
              <a:defRPr sz="44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11935814" y="13010554"/>
            <a:ext cx="494513" cy="511176"/>
          </a:xfrm>
          <a:prstGeom prst="rect">
            <a:avLst/>
          </a:prstGeom>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4833937" y="8947546"/>
            <a:ext cx="14716126" cy="660798"/>
          </a:xfrm>
          <a:prstGeom prst="rect">
            <a:avLst/>
          </a:prstGeom>
        </p:spPr>
        <p:txBody>
          <a:bodyPr lIns="71437" tIns="71437" rIns="71437" bIns="71437">
            <a:spAutoFit/>
          </a:bodyPr>
          <a:lstStyle>
            <a:lvl1pPr marL="0" indent="0" algn="ctr" defTabSz="821531">
              <a:lnSpc>
                <a:spcPct val="100000"/>
              </a:lnSpc>
              <a:spcBef>
                <a:spcPts val="0"/>
              </a:spcBef>
              <a:buSzTx/>
              <a:buFontTx/>
              <a:buNone/>
              <a:defRPr sz="3200">
                <a:latin typeface="Helvetica"/>
                <a:ea typeface="Helvetica"/>
                <a:cs typeface="Helvetica"/>
                <a:sym typeface="Helvetica"/>
              </a:defRPr>
            </a:lvl1pPr>
          </a:lstStyle>
          <a:p>
            <a:r>
              <a:t>–Johnny Appleseed</a:t>
            </a:r>
          </a:p>
        </p:txBody>
      </p:sp>
      <p:sp>
        <p:nvSpPr>
          <p:cNvPr id="94" name="“Type a quote here.”"/>
          <p:cNvSpPr txBox="1">
            <a:spLocks noGrp="1"/>
          </p:cNvSpPr>
          <p:nvPr>
            <p:ph type="body" sz="quarter" idx="14"/>
          </p:nvPr>
        </p:nvSpPr>
        <p:spPr>
          <a:xfrm>
            <a:off x="4833937" y="6000353"/>
            <a:ext cx="14716126" cy="965201"/>
          </a:xfrm>
          <a:prstGeom prst="rect">
            <a:avLst/>
          </a:prstGeom>
        </p:spPr>
        <p:txBody>
          <a:bodyPr lIns="71437" tIns="71437" rIns="71437" bIns="71437" anchor="ctr">
            <a:spAutoFit/>
          </a:bodyPr>
          <a:lstStyle>
            <a:lvl1pPr marL="0" indent="0" algn="ctr" defTabSz="821531">
              <a:lnSpc>
                <a:spcPct val="100000"/>
              </a:lnSpc>
              <a:spcBef>
                <a:spcPts val="0"/>
              </a:spcBef>
              <a:buSzTx/>
              <a:buFontTx/>
              <a:buNone/>
              <a:defRPr sz="5200">
                <a:latin typeface="+mn-lt"/>
                <a:ea typeface="+mn-ea"/>
                <a:cs typeface="+mn-cs"/>
                <a:sym typeface="Helvetica Light"/>
              </a:defRPr>
            </a:lvl1pPr>
          </a:lstStyle>
          <a:p>
            <a:r>
              <a:t>“Type a quote here.” </a:t>
            </a:r>
          </a:p>
        </p:txBody>
      </p:sp>
      <p:sp>
        <p:nvSpPr>
          <p:cNvPr id="95" name="Slide Number"/>
          <p:cNvSpPr txBox="1">
            <a:spLocks noGrp="1"/>
          </p:cNvSpPr>
          <p:nvPr>
            <p:ph type="sldNum" sz="quarter" idx="2"/>
          </p:nvPr>
        </p:nvSpPr>
        <p:spPr>
          <a:xfrm>
            <a:off x="11935814" y="13010554"/>
            <a:ext cx="494513" cy="511176"/>
          </a:xfrm>
          <a:prstGeom prst="rect">
            <a:avLst/>
          </a:prstGeom>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3048000" y="0"/>
            <a:ext cx="18288000" cy="13716000"/>
          </a:xfrm>
          <a:prstGeom prst="rect">
            <a:avLst/>
          </a:prstGeom>
        </p:spPr>
        <p:txBody>
          <a:bodyPr tIns="45719" bIns="45719">
            <a:noAutofit/>
          </a:bodyPr>
          <a:lstStyle/>
          <a:p>
            <a:endParaRPr/>
          </a:p>
        </p:txBody>
      </p:sp>
      <p:sp>
        <p:nvSpPr>
          <p:cNvPr id="103" name="Slide Number"/>
          <p:cNvSpPr txBox="1">
            <a:spLocks noGrp="1"/>
          </p:cNvSpPr>
          <p:nvPr>
            <p:ph type="sldNum" sz="quarter" idx="2"/>
          </p:nvPr>
        </p:nvSpPr>
        <p:spPr>
          <a:xfrm>
            <a:off x="11935814" y="13010554"/>
            <a:ext cx="494513" cy="511176"/>
          </a:xfrm>
          <a:prstGeom prst="rect">
            <a:avLst/>
          </a:prstGeom>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xfrm>
            <a:off x="11935814" y="13010554"/>
            <a:ext cx="494513" cy="511176"/>
          </a:xfrm>
          <a:prstGeom prst="rect">
            <a:avLst/>
          </a:prstGeom>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4833937" y="2303859"/>
            <a:ext cx="14716126" cy="4643438"/>
          </a:xfrm>
          <a:prstGeom prst="rect">
            <a:avLst/>
          </a:prstGeom>
        </p:spPr>
        <p:txBody>
          <a:bodyPr lIns="71437" tIns="71437" rIns="71437" bIns="71437" anchor="b"/>
          <a:lstStyle>
            <a:lvl1pPr algn="ctr" defTabSz="821531">
              <a:lnSpc>
                <a:spcPct val="100000"/>
              </a:lnSpc>
              <a:defRPr sz="11200">
                <a:latin typeface="+mn-lt"/>
                <a:ea typeface="+mn-ea"/>
                <a:cs typeface="+mn-cs"/>
                <a:sym typeface="Helvetica Light"/>
              </a:defRPr>
            </a:lvl1pPr>
          </a:lstStyle>
          <a:p>
            <a:r>
              <a:t>Title Text</a:t>
            </a:r>
          </a:p>
        </p:txBody>
      </p:sp>
      <p:sp>
        <p:nvSpPr>
          <p:cNvPr id="118" name="Body Level One…"/>
          <p:cNvSpPr txBox="1">
            <a:spLocks noGrp="1"/>
          </p:cNvSpPr>
          <p:nvPr>
            <p:ph type="body" sz="quarter" idx="1"/>
          </p:nvPr>
        </p:nvSpPr>
        <p:spPr>
          <a:xfrm>
            <a:off x="4833937" y="7072312"/>
            <a:ext cx="14716126" cy="1589485"/>
          </a:xfrm>
          <a:prstGeom prst="rect">
            <a:avLst/>
          </a:prstGeom>
        </p:spPr>
        <p:txBody>
          <a:bodyPr lIns="71437" tIns="71437" rIns="71437" bIns="71437"/>
          <a:lstStyle>
            <a:lvl1pPr marL="0" indent="0" algn="ctr" defTabSz="821531">
              <a:lnSpc>
                <a:spcPct val="100000"/>
              </a:lnSpc>
              <a:spcBef>
                <a:spcPts val="0"/>
              </a:spcBef>
              <a:buSzTx/>
              <a:buFontTx/>
              <a:buNone/>
              <a:defRPr sz="4400">
                <a:latin typeface="+mn-lt"/>
                <a:ea typeface="+mn-ea"/>
                <a:cs typeface="+mn-cs"/>
                <a:sym typeface="Helvetica Light"/>
              </a:defRPr>
            </a:lvl1pPr>
            <a:lvl2pPr marL="0" indent="228600" algn="ctr" defTabSz="821531">
              <a:lnSpc>
                <a:spcPct val="100000"/>
              </a:lnSpc>
              <a:spcBef>
                <a:spcPts val="0"/>
              </a:spcBef>
              <a:buSzTx/>
              <a:buFontTx/>
              <a:buNone/>
              <a:defRPr sz="4400">
                <a:latin typeface="+mn-lt"/>
                <a:ea typeface="+mn-ea"/>
                <a:cs typeface="+mn-cs"/>
                <a:sym typeface="Helvetica Light"/>
              </a:defRPr>
            </a:lvl2pPr>
            <a:lvl3pPr marL="0" indent="457200" algn="ctr" defTabSz="821531">
              <a:lnSpc>
                <a:spcPct val="100000"/>
              </a:lnSpc>
              <a:spcBef>
                <a:spcPts val="0"/>
              </a:spcBef>
              <a:buSzTx/>
              <a:buFontTx/>
              <a:buNone/>
              <a:defRPr sz="4400">
                <a:latin typeface="+mn-lt"/>
                <a:ea typeface="+mn-ea"/>
                <a:cs typeface="+mn-cs"/>
                <a:sym typeface="Helvetica Light"/>
              </a:defRPr>
            </a:lvl3pPr>
            <a:lvl4pPr marL="0" indent="685800" algn="ctr" defTabSz="821531">
              <a:lnSpc>
                <a:spcPct val="100000"/>
              </a:lnSpc>
              <a:spcBef>
                <a:spcPts val="0"/>
              </a:spcBef>
              <a:buSzTx/>
              <a:buFontTx/>
              <a:buNone/>
              <a:defRPr sz="4400">
                <a:latin typeface="+mn-lt"/>
                <a:ea typeface="+mn-ea"/>
                <a:cs typeface="+mn-cs"/>
                <a:sym typeface="Helvetica Light"/>
              </a:defRPr>
            </a:lvl4pPr>
            <a:lvl5pPr marL="0" indent="914400" algn="ctr" defTabSz="821531">
              <a:lnSpc>
                <a:spcPct val="100000"/>
              </a:lnSpc>
              <a:spcBef>
                <a:spcPts val="0"/>
              </a:spcBef>
              <a:buSzTx/>
              <a:buFontTx/>
              <a:buNone/>
              <a:defRPr sz="44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11935814" y="13010554"/>
            <a:ext cx="494513" cy="511176"/>
          </a:xfrm>
          <a:prstGeom prst="rect">
            <a:avLst/>
          </a:prstGeom>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4387453" y="625078"/>
            <a:ext cx="15609094" cy="3036094"/>
          </a:xfrm>
          <a:prstGeom prst="rect">
            <a:avLst/>
          </a:prstGeom>
        </p:spPr>
        <p:txBody>
          <a:bodyPr lIns="71437" tIns="71437" rIns="71437" bIns="71437"/>
          <a:lstStyle>
            <a:lvl1pPr algn="ctr" defTabSz="821531">
              <a:lnSpc>
                <a:spcPct val="100000"/>
              </a:lnSpc>
              <a:defRPr sz="11200">
                <a:latin typeface="+mn-lt"/>
                <a:ea typeface="+mn-ea"/>
                <a:cs typeface="+mn-cs"/>
                <a:sym typeface="Helvetica Light"/>
              </a:defRPr>
            </a:lvl1pPr>
          </a:lstStyle>
          <a:p>
            <a:r>
              <a:t>Title Text</a:t>
            </a:r>
          </a:p>
        </p:txBody>
      </p:sp>
      <p:sp>
        <p:nvSpPr>
          <p:cNvPr id="127" name="Body Level One…"/>
          <p:cNvSpPr txBox="1">
            <a:spLocks noGrp="1"/>
          </p:cNvSpPr>
          <p:nvPr>
            <p:ph type="body" idx="1"/>
          </p:nvPr>
        </p:nvSpPr>
        <p:spPr>
          <a:xfrm>
            <a:off x="4387453" y="3661171"/>
            <a:ext cx="15609094" cy="8840392"/>
          </a:xfrm>
          <a:prstGeom prst="rect">
            <a:avLst/>
          </a:prstGeom>
        </p:spPr>
        <p:txBody>
          <a:bodyPr lIns="71437" tIns="71437" rIns="71437" bIns="71437" anchor="ctr"/>
          <a:lstStyle>
            <a:lvl1pPr marL="592666" indent="-592666" defTabSz="821531">
              <a:lnSpc>
                <a:spcPct val="100000"/>
              </a:lnSpc>
              <a:spcBef>
                <a:spcPts val="5900"/>
              </a:spcBef>
              <a:buSzPct val="75000"/>
              <a:buFontTx/>
              <a:defRPr sz="4800">
                <a:latin typeface="+mn-lt"/>
                <a:ea typeface="+mn-ea"/>
                <a:cs typeface="+mn-cs"/>
                <a:sym typeface="Helvetica Light"/>
              </a:defRPr>
            </a:lvl1pPr>
            <a:lvl2pPr marL="1037166" indent="-592666" defTabSz="821531">
              <a:lnSpc>
                <a:spcPct val="100000"/>
              </a:lnSpc>
              <a:spcBef>
                <a:spcPts val="5900"/>
              </a:spcBef>
              <a:buSzPct val="75000"/>
              <a:buFontTx/>
              <a:defRPr sz="4800">
                <a:latin typeface="+mn-lt"/>
                <a:ea typeface="+mn-ea"/>
                <a:cs typeface="+mn-cs"/>
                <a:sym typeface="Helvetica Light"/>
              </a:defRPr>
            </a:lvl2pPr>
            <a:lvl3pPr marL="1481666" indent="-592666" defTabSz="821531">
              <a:lnSpc>
                <a:spcPct val="100000"/>
              </a:lnSpc>
              <a:spcBef>
                <a:spcPts val="5900"/>
              </a:spcBef>
              <a:buSzPct val="75000"/>
              <a:buFontTx/>
              <a:defRPr sz="4800">
                <a:latin typeface="+mn-lt"/>
                <a:ea typeface="+mn-ea"/>
                <a:cs typeface="+mn-cs"/>
                <a:sym typeface="Helvetica Light"/>
              </a:defRPr>
            </a:lvl3pPr>
            <a:lvl4pPr marL="1926166" indent="-592666" defTabSz="821531">
              <a:lnSpc>
                <a:spcPct val="100000"/>
              </a:lnSpc>
              <a:spcBef>
                <a:spcPts val="5900"/>
              </a:spcBef>
              <a:buSzPct val="75000"/>
              <a:buFontTx/>
              <a:defRPr sz="4800">
                <a:latin typeface="+mn-lt"/>
                <a:ea typeface="+mn-ea"/>
                <a:cs typeface="+mn-cs"/>
                <a:sym typeface="Helvetica Light"/>
              </a:defRPr>
            </a:lvl4pPr>
            <a:lvl5pPr marL="2370666" indent="-592666" defTabSz="821531">
              <a:lnSpc>
                <a:spcPct val="100000"/>
              </a:lnSpc>
              <a:spcBef>
                <a:spcPts val="5900"/>
              </a:spcBef>
              <a:buSzPct val="75000"/>
              <a:buFontTx/>
              <a:defRPr sz="48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11935814" y="13010554"/>
            <a:ext cx="494513" cy="511176"/>
          </a:xfrm>
          <a:prstGeom prst="rect">
            <a:avLst/>
          </a:prstGeom>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35" name="Title Text"/>
          <p:cNvSpPr txBox="1">
            <a:spLocks noGrp="1"/>
          </p:cNvSpPr>
          <p:nvPr>
            <p:ph type="title"/>
          </p:nvPr>
        </p:nvSpPr>
        <p:spPr>
          <a:prstGeom prst="rect">
            <a:avLst/>
          </a:prstGeom>
        </p:spPr>
        <p:txBody>
          <a:bodyPr/>
          <a:lstStyle/>
          <a:p>
            <a:r>
              <a:t>Title Text</a:t>
            </a:r>
          </a:p>
        </p:txBody>
      </p:sp>
      <p:sp>
        <p:nvSpPr>
          <p:cNvPr id="13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3048000" y="2244725"/>
            <a:ext cx="18288000" cy="4775201"/>
          </a:xfrm>
          <a:prstGeom prst="rect">
            <a:avLst/>
          </a:prstGeom>
        </p:spPr>
        <p:txBody>
          <a:bodyPr anchor="b"/>
          <a:lstStyle>
            <a:lvl1pPr algn="ctr">
              <a:defRPr sz="12000"/>
            </a:lvl1pPr>
          </a:lstStyle>
          <a:p>
            <a:r>
              <a:t>Title Text</a:t>
            </a:r>
          </a:p>
        </p:txBody>
      </p:sp>
      <p:sp>
        <p:nvSpPr>
          <p:cNvPr id="145" name="Body Level One…"/>
          <p:cNvSpPr txBox="1">
            <a:spLocks noGrp="1"/>
          </p:cNvSpPr>
          <p:nvPr>
            <p:ph type="body" sz="quarter" idx="1"/>
          </p:nvPr>
        </p:nvSpPr>
        <p:spPr>
          <a:xfrm>
            <a:off x="3048000" y="7204075"/>
            <a:ext cx="18288000" cy="3311525"/>
          </a:xfrm>
          <a:prstGeom prst="rect">
            <a:avLst/>
          </a:prstGeom>
        </p:spPr>
        <p:txBody>
          <a:bodyPr/>
          <a:lstStyle>
            <a:lvl1pPr marL="0" indent="0" algn="ctr">
              <a:buSzTx/>
              <a:buFontTx/>
              <a:buNone/>
              <a:defRPr sz="4800"/>
            </a:lvl1pPr>
            <a:lvl2pPr marL="0" indent="457200" algn="ctr">
              <a:buSzTx/>
              <a:buFontTx/>
              <a:buNone/>
              <a:defRPr sz="4800"/>
            </a:lvl2pPr>
            <a:lvl3pPr marL="0" indent="914400" algn="ctr">
              <a:buSzTx/>
              <a:buFontTx/>
              <a:buNone/>
              <a:defRPr sz="4800"/>
            </a:lvl3pPr>
            <a:lvl4pPr marL="0" indent="1371600" algn="ctr">
              <a:buSzTx/>
              <a:buFontTx/>
              <a:buNone/>
              <a:defRPr sz="4800"/>
            </a:lvl4pPr>
            <a:lvl5pPr marL="0" indent="1828800" algn="ctr">
              <a:buSzTx/>
              <a:buFontTx/>
              <a:buNone/>
              <a:defRPr sz="4800"/>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sz="half" idx="13"/>
          </p:nvPr>
        </p:nvSpPr>
        <p:spPr>
          <a:xfrm>
            <a:off x="5307210" y="892968"/>
            <a:ext cx="13751720" cy="8322470"/>
          </a:xfrm>
          <a:prstGeom prst="rect">
            <a:avLst/>
          </a:prstGeom>
        </p:spPr>
        <p:txBody>
          <a:bodyPr tIns="45719" bIns="45719">
            <a:noAutofit/>
          </a:bodyPr>
          <a:lstStyle/>
          <a:p>
            <a:endParaRPr/>
          </a:p>
        </p:txBody>
      </p:sp>
      <p:sp>
        <p:nvSpPr>
          <p:cNvPr id="21" name="Title Text"/>
          <p:cNvSpPr txBox="1">
            <a:spLocks noGrp="1"/>
          </p:cNvSpPr>
          <p:nvPr>
            <p:ph type="title"/>
          </p:nvPr>
        </p:nvSpPr>
        <p:spPr>
          <a:xfrm>
            <a:off x="4833937" y="9447609"/>
            <a:ext cx="14716126" cy="2000251"/>
          </a:xfrm>
          <a:prstGeom prst="rect">
            <a:avLst/>
          </a:prstGeom>
        </p:spPr>
        <p:txBody>
          <a:bodyPr lIns="71437" tIns="71437" rIns="71437" bIns="71437" anchor="b"/>
          <a:lstStyle>
            <a:lvl1pPr algn="ctr" defTabSz="821531">
              <a:lnSpc>
                <a:spcPct val="100000"/>
              </a:lnSpc>
              <a:defRPr sz="11200">
                <a:latin typeface="+mn-lt"/>
                <a:ea typeface="+mn-ea"/>
                <a:cs typeface="+mn-cs"/>
                <a:sym typeface="Helvetica Light"/>
              </a:defRPr>
            </a:lvl1pPr>
          </a:lstStyle>
          <a:p>
            <a:r>
              <a:t>Title Text</a:t>
            </a:r>
          </a:p>
        </p:txBody>
      </p:sp>
      <p:sp>
        <p:nvSpPr>
          <p:cNvPr id="22" name="Body Level One…"/>
          <p:cNvSpPr txBox="1">
            <a:spLocks noGrp="1"/>
          </p:cNvSpPr>
          <p:nvPr>
            <p:ph type="body" sz="quarter" idx="1"/>
          </p:nvPr>
        </p:nvSpPr>
        <p:spPr>
          <a:xfrm>
            <a:off x="4833937" y="11519296"/>
            <a:ext cx="14716126" cy="1589486"/>
          </a:xfrm>
          <a:prstGeom prst="rect">
            <a:avLst/>
          </a:prstGeom>
        </p:spPr>
        <p:txBody>
          <a:bodyPr lIns="71437" tIns="71437" rIns="71437" bIns="71437"/>
          <a:lstStyle>
            <a:lvl1pPr marL="0" indent="0" algn="ctr" defTabSz="821531">
              <a:lnSpc>
                <a:spcPct val="100000"/>
              </a:lnSpc>
              <a:spcBef>
                <a:spcPts val="0"/>
              </a:spcBef>
              <a:buSzTx/>
              <a:buFontTx/>
              <a:buNone/>
              <a:defRPr sz="4400">
                <a:latin typeface="+mn-lt"/>
                <a:ea typeface="+mn-ea"/>
                <a:cs typeface="+mn-cs"/>
                <a:sym typeface="Helvetica Light"/>
              </a:defRPr>
            </a:lvl1pPr>
            <a:lvl2pPr marL="0" indent="228600" algn="ctr" defTabSz="821531">
              <a:lnSpc>
                <a:spcPct val="100000"/>
              </a:lnSpc>
              <a:spcBef>
                <a:spcPts val="0"/>
              </a:spcBef>
              <a:buSzTx/>
              <a:buFontTx/>
              <a:buNone/>
              <a:defRPr sz="4400">
                <a:latin typeface="+mn-lt"/>
                <a:ea typeface="+mn-ea"/>
                <a:cs typeface="+mn-cs"/>
                <a:sym typeface="Helvetica Light"/>
              </a:defRPr>
            </a:lvl2pPr>
            <a:lvl3pPr marL="0" indent="457200" algn="ctr" defTabSz="821531">
              <a:lnSpc>
                <a:spcPct val="100000"/>
              </a:lnSpc>
              <a:spcBef>
                <a:spcPts val="0"/>
              </a:spcBef>
              <a:buSzTx/>
              <a:buFontTx/>
              <a:buNone/>
              <a:defRPr sz="4400">
                <a:latin typeface="+mn-lt"/>
                <a:ea typeface="+mn-ea"/>
                <a:cs typeface="+mn-cs"/>
                <a:sym typeface="Helvetica Light"/>
              </a:defRPr>
            </a:lvl3pPr>
            <a:lvl4pPr marL="0" indent="685800" algn="ctr" defTabSz="821531">
              <a:lnSpc>
                <a:spcPct val="100000"/>
              </a:lnSpc>
              <a:spcBef>
                <a:spcPts val="0"/>
              </a:spcBef>
              <a:buSzTx/>
              <a:buFontTx/>
              <a:buNone/>
              <a:defRPr sz="4400">
                <a:latin typeface="+mn-lt"/>
                <a:ea typeface="+mn-ea"/>
                <a:cs typeface="+mn-cs"/>
                <a:sym typeface="Helvetica Light"/>
              </a:defRPr>
            </a:lvl4pPr>
            <a:lvl5pPr marL="0" indent="914400" algn="ctr" defTabSz="821531">
              <a:lnSpc>
                <a:spcPct val="100000"/>
              </a:lnSpc>
              <a:spcBef>
                <a:spcPts val="0"/>
              </a:spcBef>
              <a:buSzTx/>
              <a:buFontTx/>
              <a:buNone/>
              <a:defRPr sz="44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11935814" y="13001625"/>
            <a:ext cx="494513" cy="511175"/>
          </a:xfrm>
          <a:prstGeom prst="rect">
            <a:avLst/>
          </a:prstGeom>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4833937" y="4536281"/>
            <a:ext cx="14716126" cy="4643438"/>
          </a:xfrm>
          <a:prstGeom prst="rect">
            <a:avLst/>
          </a:prstGeom>
        </p:spPr>
        <p:txBody>
          <a:bodyPr lIns="71437" tIns="71437" rIns="71437" bIns="71437"/>
          <a:lstStyle>
            <a:lvl1pPr algn="ctr" defTabSz="821531">
              <a:lnSpc>
                <a:spcPct val="100000"/>
              </a:lnSpc>
              <a:defRPr sz="11200">
                <a:latin typeface="+mn-lt"/>
                <a:ea typeface="+mn-ea"/>
                <a:cs typeface="+mn-cs"/>
                <a:sym typeface="Helvetica Light"/>
              </a:defRPr>
            </a:lvl1pPr>
          </a:lstStyle>
          <a:p>
            <a:r>
              <a:t>Title Text</a:t>
            </a:r>
          </a:p>
        </p:txBody>
      </p:sp>
      <p:sp>
        <p:nvSpPr>
          <p:cNvPr id="31" name="Slide Number"/>
          <p:cNvSpPr txBox="1">
            <a:spLocks noGrp="1"/>
          </p:cNvSpPr>
          <p:nvPr>
            <p:ph type="sldNum" sz="quarter" idx="2"/>
          </p:nvPr>
        </p:nvSpPr>
        <p:spPr>
          <a:xfrm>
            <a:off x="11935814" y="13010554"/>
            <a:ext cx="494513" cy="511176"/>
          </a:xfrm>
          <a:prstGeom prst="rect">
            <a:avLst/>
          </a:prstGeom>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2495609" y="892968"/>
            <a:ext cx="7500938" cy="11572876"/>
          </a:xfrm>
          <a:prstGeom prst="rect">
            <a:avLst/>
          </a:prstGeom>
        </p:spPr>
        <p:txBody>
          <a:bodyPr tIns="45719" bIns="45719">
            <a:noAutofit/>
          </a:bodyPr>
          <a:lstStyle/>
          <a:p>
            <a:endParaRPr/>
          </a:p>
        </p:txBody>
      </p:sp>
      <p:sp>
        <p:nvSpPr>
          <p:cNvPr id="39" name="Title Text"/>
          <p:cNvSpPr txBox="1">
            <a:spLocks noGrp="1"/>
          </p:cNvSpPr>
          <p:nvPr>
            <p:ph type="title"/>
          </p:nvPr>
        </p:nvSpPr>
        <p:spPr>
          <a:xfrm>
            <a:off x="4387453" y="892968"/>
            <a:ext cx="7500938" cy="5607845"/>
          </a:xfrm>
          <a:prstGeom prst="rect">
            <a:avLst/>
          </a:prstGeom>
        </p:spPr>
        <p:txBody>
          <a:bodyPr lIns="71437" tIns="71437" rIns="71437" bIns="71437" anchor="b"/>
          <a:lstStyle>
            <a:lvl1pPr algn="ctr" defTabSz="821531">
              <a:lnSpc>
                <a:spcPct val="100000"/>
              </a:lnSpc>
              <a:defRPr sz="8400">
                <a:latin typeface="+mn-lt"/>
                <a:ea typeface="+mn-ea"/>
                <a:cs typeface="+mn-cs"/>
                <a:sym typeface="Helvetica Light"/>
              </a:defRPr>
            </a:lvl1pPr>
          </a:lstStyle>
          <a:p>
            <a:r>
              <a:t>Title Text</a:t>
            </a:r>
          </a:p>
        </p:txBody>
      </p:sp>
      <p:sp>
        <p:nvSpPr>
          <p:cNvPr id="40" name="Body Level One…"/>
          <p:cNvSpPr txBox="1">
            <a:spLocks noGrp="1"/>
          </p:cNvSpPr>
          <p:nvPr>
            <p:ph type="body" sz="quarter" idx="1"/>
          </p:nvPr>
        </p:nvSpPr>
        <p:spPr>
          <a:xfrm>
            <a:off x="4387453" y="6697265"/>
            <a:ext cx="7500938" cy="5768579"/>
          </a:xfrm>
          <a:prstGeom prst="rect">
            <a:avLst/>
          </a:prstGeom>
        </p:spPr>
        <p:txBody>
          <a:bodyPr lIns="71437" tIns="71437" rIns="71437" bIns="71437"/>
          <a:lstStyle>
            <a:lvl1pPr marL="0" indent="0" algn="ctr" defTabSz="821531">
              <a:lnSpc>
                <a:spcPct val="100000"/>
              </a:lnSpc>
              <a:spcBef>
                <a:spcPts val="0"/>
              </a:spcBef>
              <a:buSzTx/>
              <a:buFontTx/>
              <a:buNone/>
              <a:defRPr sz="4400">
                <a:latin typeface="+mn-lt"/>
                <a:ea typeface="+mn-ea"/>
                <a:cs typeface="+mn-cs"/>
                <a:sym typeface="Helvetica Light"/>
              </a:defRPr>
            </a:lvl1pPr>
            <a:lvl2pPr marL="0" indent="228600" algn="ctr" defTabSz="821531">
              <a:lnSpc>
                <a:spcPct val="100000"/>
              </a:lnSpc>
              <a:spcBef>
                <a:spcPts val="0"/>
              </a:spcBef>
              <a:buSzTx/>
              <a:buFontTx/>
              <a:buNone/>
              <a:defRPr sz="4400">
                <a:latin typeface="+mn-lt"/>
                <a:ea typeface="+mn-ea"/>
                <a:cs typeface="+mn-cs"/>
                <a:sym typeface="Helvetica Light"/>
              </a:defRPr>
            </a:lvl2pPr>
            <a:lvl3pPr marL="0" indent="457200" algn="ctr" defTabSz="821531">
              <a:lnSpc>
                <a:spcPct val="100000"/>
              </a:lnSpc>
              <a:spcBef>
                <a:spcPts val="0"/>
              </a:spcBef>
              <a:buSzTx/>
              <a:buFontTx/>
              <a:buNone/>
              <a:defRPr sz="4400">
                <a:latin typeface="+mn-lt"/>
                <a:ea typeface="+mn-ea"/>
                <a:cs typeface="+mn-cs"/>
                <a:sym typeface="Helvetica Light"/>
              </a:defRPr>
            </a:lvl3pPr>
            <a:lvl4pPr marL="0" indent="685800" algn="ctr" defTabSz="821531">
              <a:lnSpc>
                <a:spcPct val="100000"/>
              </a:lnSpc>
              <a:spcBef>
                <a:spcPts val="0"/>
              </a:spcBef>
              <a:buSzTx/>
              <a:buFontTx/>
              <a:buNone/>
              <a:defRPr sz="4400">
                <a:latin typeface="+mn-lt"/>
                <a:ea typeface="+mn-ea"/>
                <a:cs typeface="+mn-cs"/>
                <a:sym typeface="Helvetica Light"/>
              </a:defRPr>
            </a:lvl4pPr>
            <a:lvl5pPr marL="0" indent="914400" algn="ctr" defTabSz="821531">
              <a:lnSpc>
                <a:spcPct val="100000"/>
              </a:lnSpc>
              <a:spcBef>
                <a:spcPts val="0"/>
              </a:spcBef>
              <a:buSzTx/>
              <a:buFontTx/>
              <a:buNone/>
              <a:defRPr sz="44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xfrm>
            <a:off x="11935814" y="13010554"/>
            <a:ext cx="494513" cy="511176"/>
          </a:xfrm>
          <a:prstGeom prst="rect">
            <a:avLst/>
          </a:prstGeom>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xfrm>
            <a:off x="4387453" y="625078"/>
            <a:ext cx="15609094" cy="3036094"/>
          </a:xfrm>
          <a:prstGeom prst="rect">
            <a:avLst/>
          </a:prstGeom>
        </p:spPr>
        <p:txBody>
          <a:bodyPr lIns="71437" tIns="71437" rIns="71437" bIns="71437"/>
          <a:lstStyle>
            <a:lvl1pPr algn="ctr" defTabSz="821531">
              <a:lnSpc>
                <a:spcPct val="100000"/>
              </a:lnSpc>
              <a:defRPr sz="11200">
                <a:latin typeface="+mn-lt"/>
                <a:ea typeface="+mn-ea"/>
                <a:cs typeface="+mn-cs"/>
                <a:sym typeface="Helvetica Light"/>
              </a:defRPr>
            </a:lvl1pPr>
          </a:lstStyle>
          <a:p>
            <a:r>
              <a:t>Title Text</a:t>
            </a:r>
          </a:p>
        </p:txBody>
      </p:sp>
      <p:sp>
        <p:nvSpPr>
          <p:cNvPr id="49" name="Slide Number"/>
          <p:cNvSpPr txBox="1">
            <a:spLocks noGrp="1"/>
          </p:cNvSpPr>
          <p:nvPr>
            <p:ph type="sldNum" sz="quarter" idx="2"/>
          </p:nvPr>
        </p:nvSpPr>
        <p:spPr>
          <a:xfrm>
            <a:off x="11935814" y="13010554"/>
            <a:ext cx="494513" cy="511176"/>
          </a:xfrm>
          <a:prstGeom prst="rect">
            <a:avLst/>
          </a:prstGeom>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xfrm>
            <a:off x="4387453" y="625078"/>
            <a:ext cx="15609094" cy="3036094"/>
          </a:xfrm>
          <a:prstGeom prst="rect">
            <a:avLst/>
          </a:prstGeom>
        </p:spPr>
        <p:txBody>
          <a:bodyPr lIns="71437" tIns="71437" rIns="71437" bIns="71437"/>
          <a:lstStyle>
            <a:lvl1pPr algn="ctr" defTabSz="821531">
              <a:lnSpc>
                <a:spcPct val="100000"/>
              </a:lnSpc>
              <a:defRPr sz="11200">
                <a:latin typeface="+mn-lt"/>
                <a:ea typeface="+mn-ea"/>
                <a:cs typeface="+mn-cs"/>
                <a:sym typeface="Helvetica Light"/>
              </a:defRPr>
            </a:lvl1pPr>
          </a:lstStyle>
          <a:p>
            <a:r>
              <a:t>Title Text</a:t>
            </a:r>
          </a:p>
        </p:txBody>
      </p:sp>
      <p:sp>
        <p:nvSpPr>
          <p:cNvPr id="57" name="Body Level One…"/>
          <p:cNvSpPr txBox="1">
            <a:spLocks noGrp="1"/>
          </p:cNvSpPr>
          <p:nvPr>
            <p:ph type="body" idx="1"/>
          </p:nvPr>
        </p:nvSpPr>
        <p:spPr>
          <a:xfrm>
            <a:off x="4387453" y="3661171"/>
            <a:ext cx="15609094" cy="8840392"/>
          </a:xfrm>
          <a:prstGeom prst="rect">
            <a:avLst/>
          </a:prstGeom>
        </p:spPr>
        <p:txBody>
          <a:bodyPr lIns="71437" tIns="71437" rIns="71437" bIns="71437" anchor="ctr"/>
          <a:lstStyle>
            <a:lvl1pPr marL="617361" indent="-617361" defTabSz="821531">
              <a:lnSpc>
                <a:spcPct val="100000"/>
              </a:lnSpc>
              <a:spcBef>
                <a:spcPts val="5900"/>
              </a:spcBef>
              <a:buSzPct val="75000"/>
              <a:buFontTx/>
              <a:defRPr sz="5000">
                <a:latin typeface="+mn-lt"/>
                <a:ea typeface="+mn-ea"/>
                <a:cs typeface="+mn-cs"/>
                <a:sym typeface="Helvetica Light"/>
              </a:defRPr>
            </a:lvl1pPr>
            <a:lvl2pPr marL="1061861" indent="-617361" defTabSz="821531">
              <a:lnSpc>
                <a:spcPct val="100000"/>
              </a:lnSpc>
              <a:spcBef>
                <a:spcPts val="5900"/>
              </a:spcBef>
              <a:buSzPct val="75000"/>
              <a:buFontTx/>
              <a:defRPr sz="5000">
                <a:latin typeface="+mn-lt"/>
                <a:ea typeface="+mn-ea"/>
                <a:cs typeface="+mn-cs"/>
                <a:sym typeface="Helvetica Light"/>
              </a:defRPr>
            </a:lvl2pPr>
            <a:lvl3pPr marL="1506361" indent="-617361" defTabSz="821531">
              <a:lnSpc>
                <a:spcPct val="100000"/>
              </a:lnSpc>
              <a:spcBef>
                <a:spcPts val="5900"/>
              </a:spcBef>
              <a:buSzPct val="75000"/>
              <a:buFontTx/>
              <a:defRPr sz="5000">
                <a:latin typeface="+mn-lt"/>
                <a:ea typeface="+mn-ea"/>
                <a:cs typeface="+mn-cs"/>
                <a:sym typeface="Helvetica Light"/>
              </a:defRPr>
            </a:lvl3pPr>
            <a:lvl4pPr marL="1950861" indent="-617361" defTabSz="821531">
              <a:lnSpc>
                <a:spcPct val="100000"/>
              </a:lnSpc>
              <a:spcBef>
                <a:spcPts val="5900"/>
              </a:spcBef>
              <a:buSzPct val="75000"/>
              <a:buFontTx/>
              <a:defRPr sz="5000">
                <a:latin typeface="+mn-lt"/>
                <a:ea typeface="+mn-ea"/>
                <a:cs typeface="+mn-cs"/>
                <a:sym typeface="Helvetica Light"/>
              </a:defRPr>
            </a:lvl4pPr>
            <a:lvl5pPr marL="2395361" indent="-617361" defTabSz="821531">
              <a:lnSpc>
                <a:spcPct val="100000"/>
              </a:lnSpc>
              <a:spcBef>
                <a:spcPts val="5900"/>
              </a:spcBef>
              <a:buSzPct val="75000"/>
              <a:buFontTx/>
              <a:defRPr sz="50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xfrm>
            <a:off x="11935814" y="13010554"/>
            <a:ext cx="494513" cy="511176"/>
          </a:xfrm>
          <a:prstGeom prst="rect">
            <a:avLst/>
          </a:prstGeom>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quarter" idx="13"/>
          </p:nvPr>
        </p:nvSpPr>
        <p:spPr>
          <a:xfrm>
            <a:off x="12495609" y="3661171"/>
            <a:ext cx="7500938" cy="8840392"/>
          </a:xfrm>
          <a:prstGeom prst="rect">
            <a:avLst/>
          </a:prstGeom>
        </p:spPr>
        <p:txBody>
          <a:bodyPr tIns="45719" bIns="45719">
            <a:noAutofit/>
          </a:bodyPr>
          <a:lstStyle/>
          <a:p>
            <a:endParaRPr/>
          </a:p>
        </p:txBody>
      </p:sp>
      <p:sp>
        <p:nvSpPr>
          <p:cNvPr id="66" name="Title Text"/>
          <p:cNvSpPr txBox="1">
            <a:spLocks noGrp="1"/>
          </p:cNvSpPr>
          <p:nvPr>
            <p:ph type="title"/>
          </p:nvPr>
        </p:nvSpPr>
        <p:spPr>
          <a:xfrm>
            <a:off x="4387453" y="625078"/>
            <a:ext cx="15609094" cy="3036094"/>
          </a:xfrm>
          <a:prstGeom prst="rect">
            <a:avLst/>
          </a:prstGeom>
        </p:spPr>
        <p:txBody>
          <a:bodyPr lIns="71437" tIns="71437" rIns="71437" bIns="71437"/>
          <a:lstStyle>
            <a:lvl1pPr algn="ctr" defTabSz="821531">
              <a:lnSpc>
                <a:spcPct val="100000"/>
              </a:lnSpc>
              <a:defRPr sz="11200">
                <a:latin typeface="+mn-lt"/>
                <a:ea typeface="+mn-ea"/>
                <a:cs typeface="+mn-cs"/>
                <a:sym typeface="Helvetica Light"/>
              </a:defRPr>
            </a:lvl1pPr>
          </a:lstStyle>
          <a:p>
            <a:r>
              <a:t>Title Text</a:t>
            </a:r>
          </a:p>
        </p:txBody>
      </p:sp>
      <p:sp>
        <p:nvSpPr>
          <p:cNvPr id="67" name="Body Level One…"/>
          <p:cNvSpPr txBox="1">
            <a:spLocks noGrp="1"/>
          </p:cNvSpPr>
          <p:nvPr>
            <p:ph type="body" sz="quarter" idx="1"/>
          </p:nvPr>
        </p:nvSpPr>
        <p:spPr>
          <a:xfrm>
            <a:off x="4387453" y="3661171"/>
            <a:ext cx="7500938" cy="8840392"/>
          </a:xfrm>
          <a:prstGeom prst="rect">
            <a:avLst/>
          </a:prstGeom>
        </p:spPr>
        <p:txBody>
          <a:bodyPr lIns="71437" tIns="71437" rIns="71437" bIns="71437" anchor="ctr"/>
          <a:lstStyle>
            <a:lvl1pPr marL="465364" indent="-465364" defTabSz="821531">
              <a:lnSpc>
                <a:spcPct val="100000"/>
              </a:lnSpc>
              <a:spcBef>
                <a:spcPts val="4500"/>
              </a:spcBef>
              <a:buSzPct val="75000"/>
              <a:buFontTx/>
              <a:defRPr sz="3800">
                <a:latin typeface="+mn-lt"/>
                <a:ea typeface="+mn-ea"/>
                <a:cs typeface="+mn-cs"/>
                <a:sym typeface="Helvetica Light"/>
              </a:defRPr>
            </a:lvl1pPr>
            <a:lvl2pPr marL="808264" indent="-465364" defTabSz="821531">
              <a:lnSpc>
                <a:spcPct val="100000"/>
              </a:lnSpc>
              <a:spcBef>
                <a:spcPts val="4500"/>
              </a:spcBef>
              <a:buSzPct val="75000"/>
              <a:buFontTx/>
              <a:defRPr sz="3800">
                <a:latin typeface="+mn-lt"/>
                <a:ea typeface="+mn-ea"/>
                <a:cs typeface="+mn-cs"/>
                <a:sym typeface="Helvetica Light"/>
              </a:defRPr>
            </a:lvl2pPr>
            <a:lvl3pPr marL="1151164" indent="-465364" defTabSz="821531">
              <a:lnSpc>
                <a:spcPct val="100000"/>
              </a:lnSpc>
              <a:spcBef>
                <a:spcPts val="4500"/>
              </a:spcBef>
              <a:buSzPct val="75000"/>
              <a:buFontTx/>
              <a:defRPr sz="3800">
                <a:latin typeface="+mn-lt"/>
                <a:ea typeface="+mn-ea"/>
                <a:cs typeface="+mn-cs"/>
                <a:sym typeface="Helvetica Light"/>
              </a:defRPr>
            </a:lvl3pPr>
            <a:lvl4pPr marL="1494064" indent="-465364" defTabSz="821531">
              <a:lnSpc>
                <a:spcPct val="100000"/>
              </a:lnSpc>
              <a:spcBef>
                <a:spcPts val="4500"/>
              </a:spcBef>
              <a:buSzPct val="75000"/>
              <a:buFontTx/>
              <a:defRPr sz="3800">
                <a:latin typeface="+mn-lt"/>
                <a:ea typeface="+mn-ea"/>
                <a:cs typeface="+mn-cs"/>
                <a:sym typeface="Helvetica Light"/>
              </a:defRPr>
            </a:lvl4pPr>
            <a:lvl5pPr marL="1836964" indent="-465364" defTabSz="821531">
              <a:lnSpc>
                <a:spcPct val="100000"/>
              </a:lnSpc>
              <a:spcBef>
                <a:spcPts val="4500"/>
              </a:spcBef>
              <a:buSzPct val="75000"/>
              <a:buFontTx/>
              <a:defRPr sz="38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11935814" y="13010554"/>
            <a:ext cx="494513" cy="511176"/>
          </a:xfrm>
          <a:prstGeom prst="rect">
            <a:avLst/>
          </a:prstGeom>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4387453" y="1785937"/>
            <a:ext cx="15609094" cy="10144126"/>
          </a:xfrm>
          <a:prstGeom prst="rect">
            <a:avLst/>
          </a:prstGeom>
        </p:spPr>
        <p:txBody>
          <a:bodyPr lIns="71437" tIns="71437" rIns="71437" bIns="71437" anchor="ctr"/>
          <a:lstStyle>
            <a:lvl1pPr marL="617361" indent="-617361" defTabSz="821531">
              <a:lnSpc>
                <a:spcPct val="100000"/>
              </a:lnSpc>
              <a:spcBef>
                <a:spcPts val="5900"/>
              </a:spcBef>
              <a:buSzPct val="75000"/>
              <a:buFontTx/>
              <a:defRPr sz="5000">
                <a:latin typeface="+mn-lt"/>
                <a:ea typeface="+mn-ea"/>
                <a:cs typeface="+mn-cs"/>
                <a:sym typeface="Helvetica Light"/>
              </a:defRPr>
            </a:lvl1pPr>
            <a:lvl2pPr marL="1061861" indent="-617361" defTabSz="821531">
              <a:lnSpc>
                <a:spcPct val="100000"/>
              </a:lnSpc>
              <a:spcBef>
                <a:spcPts val="5900"/>
              </a:spcBef>
              <a:buSzPct val="75000"/>
              <a:buFontTx/>
              <a:defRPr sz="5000">
                <a:latin typeface="+mn-lt"/>
                <a:ea typeface="+mn-ea"/>
                <a:cs typeface="+mn-cs"/>
                <a:sym typeface="Helvetica Light"/>
              </a:defRPr>
            </a:lvl2pPr>
            <a:lvl3pPr marL="1506361" indent="-617361" defTabSz="821531">
              <a:lnSpc>
                <a:spcPct val="100000"/>
              </a:lnSpc>
              <a:spcBef>
                <a:spcPts val="5900"/>
              </a:spcBef>
              <a:buSzPct val="75000"/>
              <a:buFontTx/>
              <a:defRPr sz="5000">
                <a:latin typeface="+mn-lt"/>
                <a:ea typeface="+mn-ea"/>
                <a:cs typeface="+mn-cs"/>
                <a:sym typeface="Helvetica Light"/>
              </a:defRPr>
            </a:lvl3pPr>
            <a:lvl4pPr marL="1950861" indent="-617361" defTabSz="821531">
              <a:lnSpc>
                <a:spcPct val="100000"/>
              </a:lnSpc>
              <a:spcBef>
                <a:spcPts val="5900"/>
              </a:spcBef>
              <a:buSzPct val="75000"/>
              <a:buFontTx/>
              <a:defRPr sz="5000">
                <a:latin typeface="+mn-lt"/>
                <a:ea typeface="+mn-ea"/>
                <a:cs typeface="+mn-cs"/>
                <a:sym typeface="Helvetica Light"/>
              </a:defRPr>
            </a:lvl4pPr>
            <a:lvl5pPr marL="2395361" indent="-617361" defTabSz="821531">
              <a:lnSpc>
                <a:spcPct val="100000"/>
              </a:lnSpc>
              <a:spcBef>
                <a:spcPts val="5900"/>
              </a:spcBef>
              <a:buSzPct val="75000"/>
              <a:buFontTx/>
              <a:defRPr sz="50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xfrm>
            <a:off x="11935814" y="13010554"/>
            <a:ext cx="494513" cy="511176"/>
          </a:xfrm>
          <a:prstGeom prst="rect">
            <a:avLst/>
          </a:prstGeom>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2495609" y="7161609"/>
            <a:ext cx="7500938" cy="5304235"/>
          </a:xfrm>
          <a:prstGeom prst="rect">
            <a:avLst/>
          </a:prstGeom>
        </p:spPr>
        <p:txBody>
          <a:bodyPr tIns="45719" bIns="45719">
            <a:noAutofit/>
          </a:bodyPr>
          <a:lstStyle/>
          <a:p>
            <a:endParaRPr/>
          </a:p>
        </p:txBody>
      </p:sp>
      <p:sp>
        <p:nvSpPr>
          <p:cNvPr id="84" name="Image"/>
          <p:cNvSpPr>
            <a:spLocks noGrp="1"/>
          </p:cNvSpPr>
          <p:nvPr>
            <p:ph type="pic" sz="quarter" idx="14"/>
          </p:nvPr>
        </p:nvSpPr>
        <p:spPr>
          <a:xfrm>
            <a:off x="12504353" y="1250156"/>
            <a:ext cx="7500939" cy="5304235"/>
          </a:xfrm>
          <a:prstGeom prst="rect">
            <a:avLst/>
          </a:prstGeom>
        </p:spPr>
        <p:txBody>
          <a:bodyPr tIns="45719" bIns="45719">
            <a:noAutofit/>
          </a:bodyPr>
          <a:lstStyle/>
          <a:p>
            <a:endParaRPr/>
          </a:p>
        </p:txBody>
      </p:sp>
      <p:sp>
        <p:nvSpPr>
          <p:cNvPr id="85" name="Image"/>
          <p:cNvSpPr>
            <a:spLocks noGrp="1"/>
          </p:cNvSpPr>
          <p:nvPr>
            <p:ph type="pic" sz="half" idx="15"/>
          </p:nvPr>
        </p:nvSpPr>
        <p:spPr>
          <a:xfrm>
            <a:off x="4387453" y="1250156"/>
            <a:ext cx="7500938" cy="11215688"/>
          </a:xfrm>
          <a:prstGeom prst="rect">
            <a:avLst/>
          </a:prstGeom>
        </p:spPr>
        <p:txBody>
          <a:bodyPr tIns="45719" bIns="45719">
            <a:noAutofit/>
          </a:bodyPr>
          <a:lstStyle/>
          <a:p>
            <a:endParaRPr/>
          </a:p>
        </p:txBody>
      </p:sp>
      <p:sp>
        <p:nvSpPr>
          <p:cNvPr id="86" name="Slide Number"/>
          <p:cNvSpPr txBox="1">
            <a:spLocks noGrp="1"/>
          </p:cNvSpPr>
          <p:nvPr>
            <p:ph type="sldNum" sz="quarter" idx="2"/>
          </p:nvPr>
        </p:nvSpPr>
        <p:spPr>
          <a:xfrm>
            <a:off x="11935814" y="13010554"/>
            <a:ext cx="494513" cy="511176"/>
          </a:xfrm>
          <a:prstGeom prst="rect">
            <a:avLst/>
          </a:prstGeom>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76400" y="730250"/>
            <a:ext cx="21031200" cy="2651126"/>
          </a:xfrm>
          <a:prstGeom prst="rect">
            <a:avLst/>
          </a:prstGeom>
          <a:ln w="12700">
            <a:miter lim="400000"/>
          </a:ln>
          <a:extLst>
            <a:ext uri="{C572A759-6A51-4108-AA02-DFA0A04FC94B}">
              <ma14:wrappingTextBoxFlag xmlns:ma14="http://schemas.microsoft.com/office/mac/drawingml/2011/main" xmlns="" val="1"/>
            </a:ext>
          </a:extLst>
        </p:spPr>
        <p:txBody>
          <a:bodyPr tIns="91439" bIns="91439" anchor="ctr">
            <a:normAutofit/>
          </a:bodyPr>
          <a:lstStyle/>
          <a:p>
            <a:r>
              <a:t>Title Text</a:t>
            </a:r>
          </a:p>
        </p:txBody>
      </p:sp>
      <p:sp>
        <p:nvSpPr>
          <p:cNvPr id="3" name="Body Level One…"/>
          <p:cNvSpPr txBox="1">
            <a:spLocks noGrp="1"/>
          </p:cNvSpPr>
          <p:nvPr>
            <p:ph type="body" idx="1"/>
          </p:nvPr>
        </p:nvSpPr>
        <p:spPr>
          <a:xfrm>
            <a:off x="1676400" y="3651250"/>
            <a:ext cx="21031200" cy="8702676"/>
          </a:xfrm>
          <a:prstGeom prst="rect">
            <a:avLst/>
          </a:prstGeom>
          <a:ln w="12700">
            <a:miter lim="400000"/>
          </a:ln>
          <a:extLst>
            <a:ext uri="{C572A759-6A51-4108-AA02-DFA0A04FC94B}">
              <ma14:wrappingTextBoxFlag xmlns:ma14="http://schemas.microsoft.com/office/mac/drawingml/2011/main" xmlns=""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192337" y="12808585"/>
            <a:ext cx="515264" cy="538480"/>
          </a:xfrm>
          <a:prstGeom prst="rect">
            <a:avLst/>
          </a:prstGeom>
          <a:ln w="12700">
            <a:miter lim="400000"/>
          </a:ln>
        </p:spPr>
        <p:txBody>
          <a:bodyPr wrap="none" tIns="91439" bIns="91439" anchor="ctr">
            <a:spAutoFit/>
          </a:bodyP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Calibri"/>
          <a:ea typeface="Calibri"/>
          <a:cs typeface="Calibri"/>
          <a:sym typeface="Calibri"/>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Calibri"/>
          <a:ea typeface="Calibri"/>
          <a:cs typeface="Calibri"/>
          <a:sym typeface="Calibri"/>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Calibri"/>
          <a:ea typeface="Calibri"/>
          <a:cs typeface="Calibri"/>
          <a:sym typeface="Calibri"/>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Calibri"/>
          <a:ea typeface="Calibri"/>
          <a:cs typeface="Calibri"/>
          <a:sym typeface="Calibri"/>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Calibri"/>
          <a:ea typeface="Calibri"/>
          <a:cs typeface="Calibri"/>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Calibri"/>
          <a:ea typeface="Calibri"/>
          <a:cs typeface="Calibri"/>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Calibri"/>
          <a:ea typeface="Calibri"/>
          <a:cs typeface="Calibri"/>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Calibri"/>
          <a:ea typeface="Calibri"/>
          <a:cs typeface="Calibri"/>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Calibri"/>
          <a:ea typeface="Calibri"/>
          <a:cs typeface="Calibri"/>
          <a:sym typeface="Calibri"/>
        </a:defRPr>
      </a:lvl9pPr>
    </p:bodyStyle>
    <p:otherStyle>
      <a:lvl1pPr marL="0" marR="0" indent="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1pPr>
      <a:lvl2pPr marL="0" marR="0" indent="4572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2pPr>
      <a:lvl3pPr marL="0" marR="0" indent="9144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3pPr>
      <a:lvl4pPr marL="0" marR="0" indent="13716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4pPr>
      <a:lvl5pPr marL="0" marR="0" indent="18288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5pPr>
      <a:lvl6pPr marL="0" marR="0" indent="22860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6pPr>
      <a:lvl7pPr marL="0" marR="0" indent="27432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7pPr>
      <a:lvl8pPr marL="0" marR="0" indent="32004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8pPr>
      <a:lvl9pPr marL="0" marR="0" indent="36576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5" Type="http://schemas.openxmlformats.org/officeDocument/2006/relationships/hyperlink" Target="mailto:aneurin.bevan@forward.com" TargetMode="Externa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tif"/></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image" Target="../media/image9.png"/><Relationship Id="rId1" Type="http://schemas.openxmlformats.org/officeDocument/2006/relationships/slideLayout" Target="../slideLayouts/slideLayout15.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3.tif"/><Relationship Id="rId13" Type="http://schemas.openxmlformats.org/officeDocument/2006/relationships/image" Target="../media/image28.png"/><Relationship Id="rId18" Type="http://schemas.openxmlformats.org/officeDocument/2006/relationships/image" Target="../media/image33.tif"/><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tif"/><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image" Target="../media/image17.tif"/><Relationship Id="rId16" Type="http://schemas.openxmlformats.org/officeDocument/2006/relationships/image" Target="../media/image31.tif"/><Relationship Id="rId20" Type="http://schemas.openxmlformats.org/officeDocument/2006/relationships/image" Target="../media/image35.tif"/><Relationship Id="rId1" Type="http://schemas.openxmlformats.org/officeDocument/2006/relationships/slideLayout" Target="../slideLayouts/slideLayout1.xml"/><Relationship Id="rId6" Type="http://schemas.openxmlformats.org/officeDocument/2006/relationships/image" Target="../media/image21.tif"/><Relationship Id="rId11" Type="http://schemas.openxmlformats.org/officeDocument/2006/relationships/image" Target="../media/image26.png"/><Relationship Id="rId24" Type="http://schemas.openxmlformats.org/officeDocument/2006/relationships/image" Target="../media/image39.tif"/><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10" Type="http://schemas.openxmlformats.org/officeDocument/2006/relationships/image" Target="../media/image25.tif"/><Relationship Id="rId19" Type="http://schemas.openxmlformats.org/officeDocument/2006/relationships/image" Target="../media/image34.png"/><Relationship Id="rId4" Type="http://schemas.openxmlformats.org/officeDocument/2006/relationships/image" Target="../media/image19.jpeg"/><Relationship Id="rId9" Type="http://schemas.openxmlformats.org/officeDocument/2006/relationships/image" Target="../media/image24.png"/><Relationship Id="rId14" Type="http://schemas.openxmlformats.org/officeDocument/2006/relationships/image" Target="../media/image29.tif"/><Relationship Id="rId22" Type="http://schemas.openxmlformats.org/officeDocument/2006/relationships/image" Target="../media/image37.t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hyperlink" Target="http://www.forwardhealth.co"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Rectangle"/>
          <p:cNvSpPr/>
          <p:nvPr/>
        </p:nvSpPr>
        <p:spPr>
          <a:xfrm>
            <a:off x="-1" y="-85702"/>
            <a:ext cx="24384001" cy="13887403"/>
          </a:xfrm>
          <a:prstGeom prst="rect">
            <a:avLst/>
          </a:prstGeom>
          <a:solidFill>
            <a:srgbClr val="FAFBFF"/>
          </a:solidFill>
          <a:ln w="12700">
            <a:miter lim="400000"/>
          </a:ln>
          <a:effectLst>
            <a:outerShdw blurRad="50800" dist="25400" dir="5400000" rotWithShape="0">
              <a:srgbClr val="000000">
                <a:alpha val="9854"/>
              </a:srgbClr>
            </a:outerShdw>
          </a:effectLst>
        </p:spPr>
        <p:txBody>
          <a:bodyPr lIns="71437" tIns="71437" rIns="71437" bIns="71437" anchor="ctr"/>
          <a:lstStyle/>
          <a:p>
            <a:pPr>
              <a:defRPr sz="3200">
                <a:solidFill>
                  <a:srgbClr val="FFFFFF"/>
                </a:solidFill>
              </a:defRPr>
            </a:pPr>
            <a:endParaRPr/>
          </a:p>
        </p:txBody>
      </p:sp>
      <p:sp>
        <p:nvSpPr>
          <p:cNvPr id="156" name="Rounded Rectangle"/>
          <p:cNvSpPr/>
          <p:nvPr/>
        </p:nvSpPr>
        <p:spPr>
          <a:xfrm rot="18900000">
            <a:off x="13561007" y="-1076994"/>
            <a:ext cx="11284692" cy="11284692"/>
          </a:xfrm>
          <a:prstGeom prst="roundRect">
            <a:avLst>
              <a:gd name="adj" fmla="val 2618"/>
            </a:avLst>
          </a:prstGeom>
          <a:solidFill>
            <a:srgbClr val="FAF8F9"/>
          </a:solidFill>
          <a:ln w="12700">
            <a:miter lim="400000"/>
          </a:ln>
        </p:spPr>
        <p:txBody>
          <a:bodyPr lIns="71437" tIns="71437" rIns="71437" bIns="71437" anchor="ctr"/>
          <a:lstStyle/>
          <a:p>
            <a:pPr>
              <a:defRPr sz="3200">
                <a:solidFill>
                  <a:srgbClr val="FFFFFF"/>
                </a:solidFill>
              </a:defRPr>
            </a:pPr>
            <a:endParaRPr/>
          </a:p>
        </p:txBody>
      </p:sp>
      <p:sp>
        <p:nvSpPr>
          <p:cNvPr id="157" name="Rounded Rectangle"/>
          <p:cNvSpPr/>
          <p:nvPr/>
        </p:nvSpPr>
        <p:spPr>
          <a:xfrm rot="18900000">
            <a:off x="6894786" y="6492848"/>
            <a:ext cx="8580842" cy="8580841"/>
          </a:xfrm>
          <a:prstGeom prst="roundRect">
            <a:avLst>
              <a:gd name="adj" fmla="val 2618"/>
            </a:avLst>
          </a:prstGeom>
          <a:blipFill>
            <a:blip r:embed="rId2"/>
            <a:stretch>
              <a:fillRect/>
            </a:stretch>
          </a:blipFill>
          <a:ln w="12700">
            <a:miter lim="400000"/>
          </a:ln>
        </p:spPr>
        <p:txBody>
          <a:bodyPr lIns="71437" tIns="71437" rIns="71437" bIns="71437" anchor="ctr"/>
          <a:lstStyle/>
          <a:p>
            <a:pPr>
              <a:defRPr sz="3200">
                <a:solidFill>
                  <a:srgbClr val="FFFFFF"/>
                </a:solidFill>
              </a:defRPr>
            </a:pPr>
            <a:endParaRPr/>
          </a:p>
        </p:txBody>
      </p:sp>
      <p:grpSp>
        <p:nvGrpSpPr>
          <p:cNvPr id="160" name="Group"/>
          <p:cNvGrpSpPr/>
          <p:nvPr/>
        </p:nvGrpSpPr>
        <p:grpSpPr>
          <a:xfrm>
            <a:off x="11623735" y="-1261777"/>
            <a:ext cx="8507804" cy="16239554"/>
            <a:chOff x="0" y="0"/>
            <a:chExt cx="8507803" cy="16239552"/>
          </a:xfrm>
        </p:grpSpPr>
        <p:pic>
          <p:nvPicPr>
            <p:cNvPr id="158" name="Group" descr="Group"/>
            <p:cNvPicPr>
              <a:picLocks noChangeAspect="1"/>
            </p:cNvPicPr>
            <p:nvPr/>
          </p:nvPicPr>
          <p:blipFill>
            <a:blip r:embed="rId3">
              <a:extLst/>
            </a:blip>
            <a:srcRect l="27871" r="32836"/>
            <a:stretch>
              <a:fillRect/>
            </a:stretch>
          </p:blipFill>
          <p:spPr>
            <a:xfrm>
              <a:off x="0" y="0"/>
              <a:ext cx="8507804" cy="16239553"/>
            </a:xfrm>
            <a:prstGeom prst="rect">
              <a:avLst/>
            </a:prstGeom>
            <a:ln w="12700" cap="flat">
              <a:noFill/>
              <a:miter lim="400000"/>
            </a:ln>
            <a:effectLst/>
          </p:spPr>
        </p:pic>
        <p:pic>
          <p:nvPicPr>
            <p:cNvPr id="159" name="Screen Shot 2017-06-04 at 15.42.50.png" descr="Screen Shot 2017-06-04 at 15.42.50.png"/>
            <p:cNvPicPr>
              <a:picLocks noChangeAspect="1"/>
            </p:cNvPicPr>
            <p:nvPr/>
          </p:nvPicPr>
          <p:blipFill>
            <a:blip r:embed="rId4">
              <a:extLst/>
            </a:blip>
            <a:stretch>
              <a:fillRect/>
            </a:stretch>
          </p:blipFill>
          <p:spPr>
            <a:xfrm>
              <a:off x="2326723" y="3688179"/>
              <a:ext cx="4938830" cy="8863195"/>
            </a:xfrm>
            <a:prstGeom prst="rect">
              <a:avLst/>
            </a:prstGeom>
            <a:ln w="12700" cap="flat">
              <a:noFill/>
              <a:miter lim="400000"/>
            </a:ln>
            <a:effectLst/>
          </p:spPr>
        </p:pic>
      </p:grpSp>
      <p:sp>
        <p:nvSpPr>
          <p:cNvPr id="161" name="Rounded Rectangle"/>
          <p:cNvSpPr/>
          <p:nvPr/>
        </p:nvSpPr>
        <p:spPr>
          <a:xfrm rot="18900000">
            <a:off x="-6879883" y="-2562850"/>
            <a:ext cx="15328899" cy="15328899"/>
          </a:xfrm>
          <a:prstGeom prst="roundRect">
            <a:avLst>
              <a:gd name="adj" fmla="val 2618"/>
            </a:avLst>
          </a:prstGeom>
          <a:solidFill>
            <a:srgbClr val="82DBB1"/>
          </a:solidFill>
          <a:ln w="12700">
            <a:miter lim="400000"/>
          </a:ln>
        </p:spPr>
        <p:txBody>
          <a:bodyPr lIns="71437" tIns="71437" rIns="71437" bIns="71437" anchor="ctr"/>
          <a:lstStyle/>
          <a:p>
            <a:pPr>
              <a:defRPr sz="3200">
                <a:solidFill>
                  <a:srgbClr val="FFFFFF"/>
                </a:solidFill>
              </a:defRPr>
            </a:pPr>
            <a:endParaRPr/>
          </a:p>
        </p:txBody>
      </p:sp>
      <p:sp>
        <p:nvSpPr>
          <p:cNvPr id="162" name="forward"/>
          <p:cNvSpPr txBox="1"/>
          <p:nvPr/>
        </p:nvSpPr>
        <p:spPr>
          <a:xfrm>
            <a:off x="1576448" y="3252739"/>
            <a:ext cx="6908885" cy="26447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spAutoFit/>
          </a:bodyPr>
          <a:lstStyle>
            <a:lvl1pPr>
              <a:defRPr sz="14000" spc="-840">
                <a:solidFill>
                  <a:srgbClr val="FFFFFF"/>
                </a:solidFill>
                <a:latin typeface="Arial Black"/>
                <a:ea typeface="Arial Black"/>
                <a:cs typeface="Arial Black"/>
                <a:sym typeface="Arial Black"/>
              </a:defRPr>
            </a:lvl1pPr>
          </a:lstStyle>
          <a:p>
            <a:r>
              <a:t>forward</a:t>
            </a:r>
          </a:p>
        </p:txBody>
      </p:sp>
      <p:sp>
        <p:nvSpPr>
          <p:cNvPr id="163" name="Skin Cancer Network"/>
          <p:cNvSpPr txBox="1"/>
          <p:nvPr/>
        </p:nvSpPr>
        <p:spPr>
          <a:xfrm>
            <a:off x="1655203" y="5408005"/>
            <a:ext cx="7741648" cy="114617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lvl1pPr algn="l">
              <a:lnSpc>
                <a:spcPct val="70000"/>
              </a:lnSpc>
              <a:defRPr sz="6600" spc="-396">
                <a:solidFill>
                  <a:srgbClr val="FFFFFF"/>
                </a:solidFill>
              </a:defRPr>
            </a:lvl1pPr>
          </a:lstStyle>
          <a:p>
            <a:r>
              <a:t>Skin Cancer Network</a:t>
            </a:r>
          </a:p>
        </p:txBody>
      </p:sp>
      <p:sp>
        <p:nvSpPr>
          <p:cNvPr id="164" name="Rounded Rectangle"/>
          <p:cNvSpPr/>
          <p:nvPr/>
        </p:nvSpPr>
        <p:spPr>
          <a:xfrm rot="18900000">
            <a:off x="22500263" y="5824691"/>
            <a:ext cx="12650911" cy="12650910"/>
          </a:xfrm>
          <a:prstGeom prst="roundRect">
            <a:avLst>
              <a:gd name="adj" fmla="val 2618"/>
            </a:avLst>
          </a:prstGeom>
          <a:solidFill>
            <a:srgbClr val="82DBB1"/>
          </a:solidFill>
          <a:ln w="12700">
            <a:miter lim="400000"/>
          </a:ln>
        </p:spPr>
        <p:txBody>
          <a:bodyPr lIns="71437" tIns="71437" rIns="71437" bIns="71437" anchor="ctr"/>
          <a:lstStyle/>
          <a:p>
            <a:pPr>
              <a:defRPr sz="3200">
                <a:solidFill>
                  <a:srgbClr val="FFFFFF"/>
                </a:solidFill>
              </a:defRPr>
            </a:pPr>
            <a:endParaRPr/>
          </a:p>
        </p:txBody>
      </p:sp>
      <p:sp>
        <p:nvSpPr>
          <p:cNvPr id="165" name="fwd"/>
          <p:cNvSpPr txBox="1"/>
          <p:nvPr/>
        </p:nvSpPr>
        <p:spPr>
          <a:xfrm>
            <a:off x="21730651" y="11348459"/>
            <a:ext cx="2039229" cy="16033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8200" spc="-492">
                <a:solidFill>
                  <a:srgbClr val="FFFFFF"/>
                </a:solidFill>
                <a:latin typeface="Arial Black"/>
                <a:ea typeface="Arial Black"/>
                <a:cs typeface="Arial Black"/>
                <a:sym typeface="Arial Black"/>
              </a:defRPr>
            </a:lvl1pPr>
          </a:lstStyle>
          <a:p>
            <a:r>
              <a:t>fwd</a:t>
            </a:r>
          </a:p>
        </p:txBody>
      </p:sp>
      <p:sp>
        <p:nvSpPr>
          <p:cNvPr id="166" name="Rounded Rectangle"/>
          <p:cNvSpPr/>
          <p:nvPr/>
        </p:nvSpPr>
        <p:spPr>
          <a:xfrm rot="18900000">
            <a:off x="-611456" y="13241371"/>
            <a:ext cx="11284693" cy="11284692"/>
          </a:xfrm>
          <a:prstGeom prst="roundRect">
            <a:avLst>
              <a:gd name="adj" fmla="val 2618"/>
            </a:avLst>
          </a:prstGeom>
          <a:solidFill>
            <a:srgbClr val="FAF8F9"/>
          </a:solidFill>
          <a:ln w="12700">
            <a:miter lim="400000"/>
          </a:ln>
        </p:spPr>
        <p:txBody>
          <a:bodyPr lIns="71437" tIns="71437" rIns="71437" bIns="71437" anchor="ctr"/>
          <a:lstStyle/>
          <a:p>
            <a:pPr>
              <a:defRPr sz="3000">
                <a:solidFill>
                  <a:srgbClr val="FFFFFF"/>
                </a:solidFill>
              </a:defRPr>
            </a:pPr>
            <a:endParaRPr/>
          </a:p>
        </p:txBody>
      </p:sp>
      <p:sp>
        <p:nvSpPr>
          <p:cNvPr id="167" name="aneurin.bevan@forward.com"/>
          <p:cNvSpPr/>
          <p:nvPr/>
        </p:nvSpPr>
        <p:spPr>
          <a:xfrm>
            <a:off x="14337451" y="5852934"/>
            <a:ext cx="3574545" cy="38801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71437" tIns="71437" rIns="71437" bIns="71437" anchor="ctr"/>
          <a:lstStyle>
            <a:lvl1pPr>
              <a:defRPr sz="2000">
                <a:solidFill>
                  <a:srgbClr val="53585F"/>
                </a:solidFill>
                <a:hlinkClick r:id="rId5"/>
              </a:defRPr>
            </a:lvl1pPr>
          </a:lstStyle>
          <a:p>
            <a:r>
              <a:rPr>
                <a:hlinkClick r:id="rId5"/>
              </a:rPr>
              <a:t>aneurin.bevan@forward.com</a:t>
            </a: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Rounded Rectangle"/>
          <p:cNvSpPr/>
          <p:nvPr/>
        </p:nvSpPr>
        <p:spPr>
          <a:xfrm rot="18900000">
            <a:off x="-4022620" y="14231154"/>
            <a:ext cx="12650910" cy="12650910"/>
          </a:xfrm>
          <a:prstGeom prst="roundRect">
            <a:avLst>
              <a:gd name="adj" fmla="val 2618"/>
            </a:avLst>
          </a:prstGeom>
          <a:solidFill>
            <a:srgbClr val="FAF8F9"/>
          </a:solidFill>
          <a:ln w="12700">
            <a:miter lim="400000"/>
          </a:ln>
        </p:spPr>
        <p:txBody>
          <a:bodyPr lIns="71437" tIns="71437" rIns="71437" bIns="71437" anchor="ctr"/>
          <a:lstStyle/>
          <a:p>
            <a:pPr>
              <a:defRPr sz="3200">
                <a:solidFill>
                  <a:srgbClr val="FFFFFF"/>
                </a:solidFill>
              </a:defRPr>
            </a:pPr>
            <a:endParaRPr/>
          </a:p>
        </p:txBody>
      </p:sp>
      <p:sp>
        <p:nvSpPr>
          <p:cNvPr id="170" name="Rounded Rectangle"/>
          <p:cNvSpPr/>
          <p:nvPr/>
        </p:nvSpPr>
        <p:spPr>
          <a:xfrm rot="18900000">
            <a:off x="13220782" y="-13458450"/>
            <a:ext cx="12650910" cy="12650910"/>
          </a:xfrm>
          <a:prstGeom prst="roundRect">
            <a:avLst>
              <a:gd name="adj" fmla="val 2618"/>
            </a:avLst>
          </a:prstGeom>
          <a:solidFill>
            <a:srgbClr val="FAF8F9"/>
          </a:solidFill>
          <a:ln w="12700">
            <a:miter lim="400000"/>
          </a:ln>
        </p:spPr>
        <p:txBody>
          <a:bodyPr lIns="71437" tIns="71437" rIns="71437" bIns="71437" anchor="ctr"/>
          <a:lstStyle/>
          <a:p>
            <a:pPr>
              <a:defRPr sz="3200">
                <a:solidFill>
                  <a:srgbClr val="FFFFFF"/>
                </a:solidFill>
              </a:defRPr>
            </a:pPr>
            <a:endParaRPr/>
          </a:p>
        </p:txBody>
      </p:sp>
      <p:sp>
        <p:nvSpPr>
          <p:cNvPr id="171" name="Get GDPR ready!"/>
          <p:cNvSpPr txBox="1"/>
          <p:nvPr/>
        </p:nvSpPr>
        <p:spPr>
          <a:xfrm>
            <a:off x="916027" y="1187662"/>
            <a:ext cx="20430433" cy="128587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spAutoFit/>
          </a:bodyPr>
          <a:lstStyle>
            <a:lvl1pPr algn="l">
              <a:lnSpc>
                <a:spcPct val="90000"/>
              </a:lnSpc>
              <a:defRPr sz="7500">
                <a:solidFill>
                  <a:srgbClr val="82DBB1"/>
                </a:solidFill>
              </a:defRPr>
            </a:lvl1pPr>
          </a:lstStyle>
          <a:p>
            <a:r>
              <a:t>Get GDPR ready!</a:t>
            </a:r>
          </a:p>
        </p:txBody>
      </p:sp>
      <p:sp>
        <p:nvSpPr>
          <p:cNvPr id="172" name="fwd"/>
          <p:cNvSpPr txBox="1"/>
          <p:nvPr/>
        </p:nvSpPr>
        <p:spPr>
          <a:xfrm>
            <a:off x="21757456" y="11696912"/>
            <a:ext cx="2039228" cy="16033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8200" spc="-492">
                <a:solidFill>
                  <a:srgbClr val="82DBB1"/>
                </a:solidFill>
                <a:latin typeface="Arial Black"/>
                <a:ea typeface="Arial Black"/>
                <a:cs typeface="Arial Black"/>
                <a:sym typeface="Arial Black"/>
              </a:defRPr>
            </a:lvl1pPr>
          </a:lstStyle>
          <a:p>
            <a:r>
              <a:t>fwd</a:t>
            </a:r>
          </a:p>
        </p:txBody>
      </p:sp>
      <p:sp>
        <p:nvSpPr>
          <p:cNvPr id="173" name="Rounded Rectangle"/>
          <p:cNvSpPr/>
          <p:nvPr/>
        </p:nvSpPr>
        <p:spPr>
          <a:xfrm rot="18900000">
            <a:off x="22415344" y="-4494855"/>
            <a:ext cx="12650911" cy="12650910"/>
          </a:xfrm>
          <a:prstGeom prst="roundRect">
            <a:avLst>
              <a:gd name="adj" fmla="val 2618"/>
            </a:avLst>
          </a:prstGeom>
          <a:solidFill>
            <a:srgbClr val="82DBB1"/>
          </a:solidFill>
          <a:ln w="12700">
            <a:miter lim="400000"/>
          </a:ln>
        </p:spPr>
        <p:txBody>
          <a:bodyPr lIns="71437" tIns="71437" rIns="71437" bIns="71437" anchor="ctr"/>
          <a:lstStyle/>
          <a:p>
            <a:pPr>
              <a:defRPr sz="3200">
                <a:solidFill>
                  <a:srgbClr val="5EDEAE"/>
                </a:solidFill>
              </a:defRPr>
            </a:pPr>
            <a:endParaRPr/>
          </a:p>
        </p:txBody>
      </p:sp>
      <p:sp>
        <p:nvSpPr>
          <p:cNvPr id="174" name="Rounded Rectangle"/>
          <p:cNvSpPr/>
          <p:nvPr/>
        </p:nvSpPr>
        <p:spPr>
          <a:xfrm rot="18900000">
            <a:off x="-13146074" y="5302777"/>
            <a:ext cx="12650910" cy="12650910"/>
          </a:xfrm>
          <a:prstGeom prst="roundRect">
            <a:avLst>
              <a:gd name="adj" fmla="val 2618"/>
            </a:avLst>
          </a:prstGeom>
          <a:solidFill>
            <a:srgbClr val="82DBB1"/>
          </a:solidFill>
          <a:ln w="12700">
            <a:miter lim="400000"/>
          </a:ln>
        </p:spPr>
        <p:txBody>
          <a:bodyPr lIns="71437" tIns="71437" rIns="71437" bIns="71437" anchor="ctr"/>
          <a:lstStyle/>
          <a:p>
            <a:pPr>
              <a:defRPr sz="3200">
                <a:solidFill>
                  <a:srgbClr val="FFFFFF"/>
                </a:solidFill>
              </a:defRPr>
            </a:pPr>
            <a:endParaRPr/>
          </a:p>
        </p:txBody>
      </p:sp>
      <p:pic>
        <p:nvPicPr>
          <p:cNvPr id="175" name="WhatsApp_Icon.png" descr="WhatsApp_Icon.png"/>
          <p:cNvPicPr>
            <a:picLocks noChangeAspect="1"/>
          </p:cNvPicPr>
          <p:nvPr/>
        </p:nvPicPr>
        <p:blipFill>
          <a:blip r:embed="rId2">
            <a:extLst/>
          </a:blip>
          <a:srcRect l="19686" t="6668" r="23736"/>
          <a:stretch>
            <a:fillRect/>
          </a:stretch>
        </p:blipFill>
        <p:spPr>
          <a:xfrm>
            <a:off x="15925810" y="2287884"/>
            <a:ext cx="5304526" cy="5592066"/>
          </a:xfrm>
          <a:prstGeom prst="rect">
            <a:avLst/>
          </a:prstGeom>
          <a:ln w="12700">
            <a:miter lim="400000"/>
          </a:ln>
        </p:spPr>
      </p:pic>
      <p:pic>
        <p:nvPicPr>
          <p:cNvPr id="176" name="Image" descr="Image"/>
          <p:cNvPicPr>
            <a:picLocks noChangeAspect="1"/>
          </p:cNvPicPr>
          <p:nvPr/>
        </p:nvPicPr>
        <p:blipFill>
          <a:blip r:embed="rId3">
            <a:extLst/>
          </a:blip>
          <a:srcRect l="3321" t="4367" b="3351"/>
          <a:stretch>
            <a:fillRect/>
          </a:stretch>
        </p:blipFill>
        <p:spPr>
          <a:xfrm>
            <a:off x="9303670" y="2902386"/>
            <a:ext cx="4570828" cy="4362966"/>
          </a:xfrm>
          <a:custGeom>
            <a:avLst/>
            <a:gdLst/>
            <a:ahLst/>
            <a:cxnLst>
              <a:cxn ang="0">
                <a:pos x="wd2" y="hd2"/>
              </a:cxn>
              <a:cxn ang="5400000">
                <a:pos x="wd2" y="hd2"/>
              </a:cxn>
              <a:cxn ang="10800000">
                <a:pos x="wd2" y="hd2"/>
              </a:cxn>
              <a:cxn ang="16200000">
                <a:pos x="wd2" y="hd2"/>
              </a:cxn>
            </a:cxnLst>
            <a:rect l="0" t="0" r="r" b="b"/>
            <a:pathLst>
              <a:path w="21525" h="21592" extrusionOk="0">
                <a:moveTo>
                  <a:pt x="10368" y="0"/>
                </a:moveTo>
                <a:cubicBezTo>
                  <a:pt x="7798" y="9"/>
                  <a:pt x="5174" y="105"/>
                  <a:pt x="4858" y="281"/>
                </a:cubicBezTo>
                <a:cubicBezTo>
                  <a:pt x="4348" y="564"/>
                  <a:pt x="422" y="4695"/>
                  <a:pt x="174" y="5209"/>
                </a:cubicBezTo>
                <a:cubicBezTo>
                  <a:pt x="-8" y="5587"/>
                  <a:pt x="-73" y="21297"/>
                  <a:pt x="107" y="21486"/>
                </a:cubicBezTo>
                <a:cubicBezTo>
                  <a:pt x="162" y="21544"/>
                  <a:pt x="3612" y="21592"/>
                  <a:pt x="7774" y="21592"/>
                </a:cubicBezTo>
                <a:cubicBezTo>
                  <a:pt x="13459" y="21592"/>
                  <a:pt x="15384" y="21545"/>
                  <a:pt x="15519" y="21403"/>
                </a:cubicBezTo>
                <a:cubicBezTo>
                  <a:pt x="15643" y="21273"/>
                  <a:pt x="15698" y="20454"/>
                  <a:pt x="15698" y="18732"/>
                </a:cubicBezTo>
                <a:lnTo>
                  <a:pt x="15698" y="16250"/>
                </a:lnTo>
                <a:lnTo>
                  <a:pt x="14876" y="16821"/>
                </a:lnTo>
                <a:cubicBezTo>
                  <a:pt x="14069" y="17384"/>
                  <a:pt x="14053" y="17409"/>
                  <a:pt x="14053" y="18149"/>
                </a:cubicBezTo>
                <a:cubicBezTo>
                  <a:pt x="14053" y="19437"/>
                  <a:pt x="14241" y="19401"/>
                  <a:pt x="7779" y="19384"/>
                </a:cubicBezTo>
                <a:cubicBezTo>
                  <a:pt x="2889" y="19372"/>
                  <a:pt x="2141" y="19338"/>
                  <a:pt x="1912" y="19121"/>
                </a:cubicBezTo>
                <a:cubicBezTo>
                  <a:pt x="1672" y="18892"/>
                  <a:pt x="1651" y="18370"/>
                  <a:pt x="1651" y="12490"/>
                </a:cubicBezTo>
                <a:cubicBezTo>
                  <a:pt x="1651" y="7735"/>
                  <a:pt x="1697" y="6059"/>
                  <a:pt x="1830" y="5918"/>
                </a:cubicBezTo>
                <a:cubicBezTo>
                  <a:pt x="1946" y="5796"/>
                  <a:pt x="2547" y="5730"/>
                  <a:pt x="3533" y="5730"/>
                </a:cubicBezTo>
                <a:cubicBezTo>
                  <a:pt x="4784" y="5730"/>
                  <a:pt x="5073" y="5686"/>
                  <a:pt x="5148" y="5482"/>
                </a:cubicBezTo>
                <a:cubicBezTo>
                  <a:pt x="5197" y="5346"/>
                  <a:pt x="5237" y="4652"/>
                  <a:pt x="5237" y="3942"/>
                </a:cubicBezTo>
                <a:cubicBezTo>
                  <a:pt x="5237" y="3148"/>
                  <a:pt x="5306" y="2579"/>
                  <a:pt x="5417" y="2463"/>
                </a:cubicBezTo>
                <a:cubicBezTo>
                  <a:pt x="5547" y="2326"/>
                  <a:pt x="6681" y="2275"/>
                  <a:pt x="9579" y="2275"/>
                </a:cubicBezTo>
                <a:cubicBezTo>
                  <a:pt x="13233" y="2275"/>
                  <a:pt x="13580" y="2298"/>
                  <a:pt x="13805" y="2560"/>
                </a:cubicBezTo>
                <a:cubicBezTo>
                  <a:pt x="14019" y="2808"/>
                  <a:pt x="14054" y="3456"/>
                  <a:pt x="14089" y="7666"/>
                </a:cubicBezTo>
                <a:lnTo>
                  <a:pt x="14128" y="12488"/>
                </a:lnTo>
                <a:lnTo>
                  <a:pt x="14913" y="11767"/>
                </a:lnTo>
                <a:lnTo>
                  <a:pt x="15698" y="11045"/>
                </a:lnTo>
                <a:lnTo>
                  <a:pt x="15696" y="5757"/>
                </a:lnTo>
                <a:cubicBezTo>
                  <a:pt x="15695" y="2849"/>
                  <a:pt x="15634" y="369"/>
                  <a:pt x="15560" y="246"/>
                </a:cubicBezTo>
                <a:cubicBezTo>
                  <a:pt x="15455" y="71"/>
                  <a:pt x="12937" y="-8"/>
                  <a:pt x="10368" y="0"/>
                </a:cubicBezTo>
                <a:close/>
                <a:moveTo>
                  <a:pt x="7845" y="7146"/>
                </a:moveTo>
                <a:cubicBezTo>
                  <a:pt x="5877" y="7156"/>
                  <a:pt x="3900" y="7214"/>
                  <a:pt x="3735" y="7307"/>
                </a:cubicBezTo>
                <a:cubicBezTo>
                  <a:pt x="3396" y="7497"/>
                  <a:pt x="3347" y="8170"/>
                  <a:pt x="3658" y="8354"/>
                </a:cubicBezTo>
                <a:cubicBezTo>
                  <a:pt x="3775" y="8423"/>
                  <a:pt x="5670" y="8470"/>
                  <a:pt x="7867" y="8460"/>
                </a:cubicBezTo>
                <a:cubicBezTo>
                  <a:pt x="11472" y="8444"/>
                  <a:pt x="11881" y="8417"/>
                  <a:pt x="12052" y="8171"/>
                </a:cubicBezTo>
                <a:cubicBezTo>
                  <a:pt x="12248" y="7889"/>
                  <a:pt x="12176" y="7464"/>
                  <a:pt x="11898" y="7264"/>
                </a:cubicBezTo>
                <a:cubicBezTo>
                  <a:pt x="11771" y="7172"/>
                  <a:pt x="9812" y="7136"/>
                  <a:pt x="7845" y="7146"/>
                </a:cubicBezTo>
                <a:close/>
                <a:moveTo>
                  <a:pt x="20462" y="8805"/>
                </a:moveTo>
                <a:cubicBezTo>
                  <a:pt x="20251" y="8784"/>
                  <a:pt x="20005" y="8851"/>
                  <a:pt x="19638" y="9022"/>
                </a:cubicBezTo>
                <a:cubicBezTo>
                  <a:pt x="18882" y="9373"/>
                  <a:pt x="18088" y="9932"/>
                  <a:pt x="18088" y="10114"/>
                </a:cubicBezTo>
                <a:cubicBezTo>
                  <a:pt x="18088" y="10181"/>
                  <a:pt x="18487" y="10735"/>
                  <a:pt x="18974" y="11345"/>
                </a:cubicBezTo>
                <a:cubicBezTo>
                  <a:pt x="19830" y="12416"/>
                  <a:pt x="19851" y="12464"/>
                  <a:pt x="19582" y="12720"/>
                </a:cubicBezTo>
                <a:cubicBezTo>
                  <a:pt x="19306" y="12982"/>
                  <a:pt x="18986" y="12927"/>
                  <a:pt x="18986" y="12618"/>
                </a:cubicBezTo>
                <a:cubicBezTo>
                  <a:pt x="18986" y="12398"/>
                  <a:pt x="17655" y="10599"/>
                  <a:pt x="17492" y="10599"/>
                </a:cubicBezTo>
                <a:cubicBezTo>
                  <a:pt x="17238" y="10599"/>
                  <a:pt x="13959" y="13517"/>
                  <a:pt x="12468" y="15071"/>
                </a:cubicBezTo>
                <a:cubicBezTo>
                  <a:pt x="10958" y="16646"/>
                  <a:pt x="10375" y="17499"/>
                  <a:pt x="10527" y="17915"/>
                </a:cubicBezTo>
                <a:cubicBezTo>
                  <a:pt x="10571" y="18037"/>
                  <a:pt x="10729" y="18137"/>
                  <a:pt x="10878" y="18137"/>
                </a:cubicBezTo>
                <a:cubicBezTo>
                  <a:pt x="11526" y="18137"/>
                  <a:pt x="14427" y="16397"/>
                  <a:pt x="16190" y="14951"/>
                </a:cubicBezTo>
                <a:cubicBezTo>
                  <a:pt x="16789" y="14460"/>
                  <a:pt x="16956" y="14481"/>
                  <a:pt x="16963" y="15044"/>
                </a:cubicBezTo>
                <a:cubicBezTo>
                  <a:pt x="16966" y="15287"/>
                  <a:pt x="17058" y="15386"/>
                  <a:pt x="17272" y="15379"/>
                </a:cubicBezTo>
                <a:cubicBezTo>
                  <a:pt x="17640" y="15369"/>
                  <a:pt x="21077" y="12509"/>
                  <a:pt x="21077" y="12213"/>
                </a:cubicBezTo>
                <a:cubicBezTo>
                  <a:pt x="21077" y="12098"/>
                  <a:pt x="20909" y="11936"/>
                  <a:pt x="20703" y="11854"/>
                </a:cubicBezTo>
                <a:lnTo>
                  <a:pt x="20329" y="11705"/>
                </a:lnTo>
                <a:lnTo>
                  <a:pt x="20927" y="10878"/>
                </a:lnTo>
                <a:cubicBezTo>
                  <a:pt x="21256" y="10422"/>
                  <a:pt x="21525" y="9993"/>
                  <a:pt x="21526" y="9925"/>
                </a:cubicBezTo>
                <a:cubicBezTo>
                  <a:pt x="21527" y="9644"/>
                  <a:pt x="20999" y="8989"/>
                  <a:pt x="20664" y="8855"/>
                </a:cubicBezTo>
                <a:cubicBezTo>
                  <a:pt x="20598" y="8828"/>
                  <a:pt x="20532" y="8813"/>
                  <a:pt x="20462" y="8805"/>
                </a:cubicBezTo>
                <a:close/>
                <a:moveTo>
                  <a:pt x="7759" y="9815"/>
                </a:moveTo>
                <a:cubicBezTo>
                  <a:pt x="3430" y="9812"/>
                  <a:pt x="3305" y="9839"/>
                  <a:pt x="3505" y="10675"/>
                </a:cubicBezTo>
                <a:lnTo>
                  <a:pt x="3600" y="11070"/>
                </a:lnTo>
                <a:lnTo>
                  <a:pt x="7775" y="11070"/>
                </a:lnTo>
                <a:cubicBezTo>
                  <a:pt x="11602" y="11070"/>
                  <a:pt x="11962" y="11047"/>
                  <a:pt x="12085" y="10795"/>
                </a:cubicBezTo>
                <a:cubicBezTo>
                  <a:pt x="12234" y="10490"/>
                  <a:pt x="12154" y="10110"/>
                  <a:pt x="11902" y="9933"/>
                </a:cubicBezTo>
                <a:cubicBezTo>
                  <a:pt x="11812" y="9869"/>
                  <a:pt x="9947" y="9816"/>
                  <a:pt x="7759" y="9815"/>
                </a:cubicBezTo>
                <a:close/>
                <a:moveTo>
                  <a:pt x="7729" y="12480"/>
                </a:moveTo>
                <a:cubicBezTo>
                  <a:pt x="5721" y="12497"/>
                  <a:pt x="3725" y="12565"/>
                  <a:pt x="3624" y="12671"/>
                </a:cubicBezTo>
                <a:cubicBezTo>
                  <a:pt x="3395" y="12912"/>
                  <a:pt x="3395" y="13310"/>
                  <a:pt x="3624" y="13551"/>
                </a:cubicBezTo>
                <a:cubicBezTo>
                  <a:pt x="3755" y="13688"/>
                  <a:pt x="4909" y="13739"/>
                  <a:pt x="7878" y="13739"/>
                </a:cubicBezTo>
                <a:cubicBezTo>
                  <a:pt x="11607" y="13739"/>
                  <a:pt x="11962" y="13716"/>
                  <a:pt x="12085" y="13464"/>
                </a:cubicBezTo>
                <a:cubicBezTo>
                  <a:pt x="12234" y="13160"/>
                  <a:pt x="12154" y="12779"/>
                  <a:pt x="11902" y="12602"/>
                </a:cubicBezTo>
                <a:cubicBezTo>
                  <a:pt x="11754" y="12499"/>
                  <a:pt x="9736" y="12464"/>
                  <a:pt x="7729" y="12480"/>
                </a:cubicBezTo>
                <a:close/>
                <a:moveTo>
                  <a:pt x="5871" y="15152"/>
                </a:moveTo>
                <a:cubicBezTo>
                  <a:pt x="4793" y="15164"/>
                  <a:pt x="3729" y="15230"/>
                  <a:pt x="3624" y="15340"/>
                </a:cubicBezTo>
                <a:cubicBezTo>
                  <a:pt x="3394" y="15583"/>
                  <a:pt x="3395" y="15979"/>
                  <a:pt x="3628" y="16224"/>
                </a:cubicBezTo>
                <a:cubicBezTo>
                  <a:pt x="3760" y="16363"/>
                  <a:pt x="4436" y="16404"/>
                  <a:pt x="6056" y="16373"/>
                </a:cubicBezTo>
                <a:lnTo>
                  <a:pt x="8301" y="16330"/>
                </a:lnTo>
                <a:lnTo>
                  <a:pt x="8351" y="15876"/>
                </a:lnTo>
                <a:cubicBezTo>
                  <a:pt x="8379" y="15618"/>
                  <a:pt x="8314" y="15364"/>
                  <a:pt x="8202" y="15289"/>
                </a:cubicBezTo>
                <a:cubicBezTo>
                  <a:pt x="8041" y="15182"/>
                  <a:pt x="6949" y="15140"/>
                  <a:pt x="5871" y="15152"/>
                </a:cubicBezTo>
                <a:close/>
              </a:path>
            </a:pathLst>
          </a:custGeom>
          <a:ln w="12700">
            <a:miter lim="400000"/>
          </a:ln>
        </p:spPr>
      </p:pic>
      <p:pic>
        <p:nvPicPr>
          <p:cNvPr id="177" name="Image" descr="Image"/>
          <p:cNvPicPr>
            <a:picLocks noChangeAspect="1"/>
          </p:cNvPicPr>
          <p:nvPr/>
        </p:nvPicPr>
        <p:blipFill>
          <a:blip r:embed="rId4">
            <a:extLst/>
          </a:blip>
          <a:srcRect l="2397" t="2355" r="2364" b="2302"/>
          <a:stretch>
            <a:fillRect/>
          </a:stretch>
        </p:blipFill>
        <p:spPr>
          <a:xfrm>
            <a:off x="651432" y="2732589"/>
            <a:ext cx="4697414" cy="4702560"/>
          </a:xfrm>
          <a:custGeom>
            <a:avLst/>
            <a:gdLst/>
            <a:ahLst/>
            <a:cxnLst>
              <a:cxn ang="0">
                <a:pos x="wd2" y="hd2"/>
              </a:cxn>
              <a:cxn ang="5400000">
                <a:pos x="wd2" y="hd2"/>
              </a:cxn>
              <a:cxn ang="10800000">
                <a:pos x="wd2" y="hd2"/>
              </a:cxn>
              <a:cxn ang="16200000">
                <a:pos x="wd2" y="hd2"/>
              </a:cxn>
            </a:cxnLst>
            <a:rect l="0" t="0" r="r" b="b"/>
            <a:pathLst>
              <a:path w="21600" h="21587" extrusionOk="0">
                <a:moveTo>
                  <a:pt x="8760" y="1"/>
                </a:moveTo>
                <a:cubicBezTo>
                  <a:pt x="8672" y="-3"/>
                  <a:pt x="8571" y="13"/>
                  <a:pt x="8480" y="50"/>
                </a:cubicBezTo>
                <a:cubicBezTo>
                  <a:pt x="8279" y="130"/>
                  <a:pt x="8340" y="189"/>
                  <a:pt x="8634" y="201"/>
                </a:cubicBezTo>
                <a:cubicBezTo>
                  <a:pt x="8899" y="212"/>
                  <a:pt x="9048" y="153"/>
                  <a:pt x="8964" y="70"/>
                </a:cubicBezTo>
                <a:cubicBezTo>
                  <a:pt x="8922" y="28"/>
                  <a:pt x="8847" y="4"/>
                  <a:pt x="8760" y="1"/>
                </a:cubicBezTo>
                <a:close/>
                <a:moveTo>
                  <a:pt x="11048" y="2"/>
                </a:moveTo>
                <a:cubicBezTo>
                  <a:pt x="10934" y="2"/>
                  <a:pt x="10819" y="20"/>
                  <a:pt x="10732" y="55"/>
                </a:cubicBezTo>
                <a:cubicBezTo>
                  <a:pt x="10559" y="125"/>
                  <a:pt x="10702" y="183"/>
                  <a:pt x="11048" y="183"/>
                </a:cubicBezTo>
                <a:cubicBezTo>
                  <a:pt x="11395" y="183"/>
                  <a:pt x="11537" y="125"/>
                  <a:pt x="11364" y="55"/>
                </a:cubicBezTo>
                <a:cubicBezTo>
                  <a:pt x="11277" y="20"/>
                  <a:pt x="11162" y="2"/>
                  <a:pt x="11048" y="2"/>
                </a:cubicBezTo>
                <a:close/>
                <a:moveTo>
                  <a:pt x="10796" y="3717"/>
                </a:moveTo>
                <a:cubicBezTo>
                  <a:pt x="7771" y="3717"/>
                  <a:pt x="4746" y="3843"/>
                  <a:pt x="4143" y="4094"/>
                </a:cubicBezTo>
                <a:cubicBezTo>
                  <a:pt x="2550" y="4759"/>
                  <a:pt x="2480" y="5041"/>
                  <a:pt x="2480" y="10788"/>
                </a:cubicBezTo>
                <a:cubicBezTo>
                  <a:pt x="2480" y="16501"/>
                  <a:pt x="2553" y="16804"/>
                  <a:pt x="4088" y="17470"/>
                </a:cubicBezTo>
                <a:cubicBezTo>
                  <a:pt x="5232" y="17968"/>
                  <a:pt x="16263" y="17977"/>
                  <a:pt x="17450" y="17481"/>
                </a:cubicBezTo>
                <a:cubicBezTo>
                  <a:pt x="19043" y="16817"/>
                  <a:pt x="19113" y="16535"/>
                  <a:pt x="19113" y="10788"/>
                </a:cubicBezTo>
                <a:cubicBezTo>
                  <a:pt x="19113" y="5041"/>
                  <a:pt x="19043" y="4759"/>
                  <a:pt x="17450" y="4094"/>
                </a:cubicBezTo>
                <a:cubicBezTo>
                  <a:pt x="16847" y="3843"/>
                  <a:pt x="13821" y="3717"/>
                  <a:pt x="10796" y="3717"/>
                </a:cubicBezTo>
                <a:close/>
                <a:moveTo>
                  <a:pt x="21498" y="6124"/>
                </a:moveTo>
                <a:cubicBezTo>
                  <a:pt x="21452" y="6107"/>
                  <a:pt x="21419" y="6251"/>
                  <a:pt x="21419" y="6510"/>
                </a:cubicBezTo>
                <a:cubicBezTo>
                  <a:pt x="21419" y="6856"/>
                  <a:pt x="21477" y="6998"/>
                  <a:pt x="21547" y="6825"/>
                </a:cubicBezTo>
                <a:cubicBezTo>
                  <a:pt x="21582" y="6739"/>
                  <a:pt x="21600" y="6624"/>
                  <a:pt x="21600" y="6510"/>
                </a:cubicBezTo>
                <a:cubicBezTo>
                  <a:pt x="21600" y="6396"/>
                  <a:pt x="21582" y="6283"/>
                  <a:pt x="21547" y="6197"/>
                </a:cubicBezTo>
                <a:cubicBezTo>
                  <a:pt x="21530" y="6154"/>
                  <a:pt x="21513" y="6130"/>
                  <a:pt x="21498" y="6124"/>
                </a:cubicBezTo>
                <a:close/>
                <a:moveTo>
                  <a:pt x="78" y="14678"/>
                </a:moveTo>
                <a:cubicBezTo>
                  <a:pt x="33" y="14661"/>
                  <a:pt x="0" y="14804"/>
                  <a:pt x="0" y="15064"/>
                </a:cubicBezTo>
                <a:cubicBezTo>
                  <a:pt x="0" y="15410"/>
                  <a:pt x="58" y="15552"/>
                  <a:pt x="128" y="15379"/>
                </a:cubicBezTo>
                <a:cubicBezTo>
                  <a:pt x="198" y="15206"/>
                  <a:pt x="198" y="14923"/>
                  <a:pt x="128" y="14750"/>
                </a:cubicBezTo>
                <a:cubicBezTo>
                  <a:pt x="110" y="14707"/>
                  <a:pt x="94" y="14683"/>
                  <a:pt x="78" y="14678"/>
                </a:cubicBezTo>
                <a:close/>
                <a:moveTo>
                  <a:pt x="11048" y="21382"/>
                </a:moveTo>
                <a:cubicBezTo>
                  <a:pt x="10797" y="21382"/>
                  <a:pt x="10545" y="21397"/>
                  <a:pt x="10355" y="21426"/>
                </a:cubicBezTo>
                <a:cubicBezTo>
                  <a:pt x="9974" y="21483"/>
                  <a:pt x="10286" y="21530"/>
                  <a:pt x="11048" y="21530"/>
                </a:cubicBezTo>
                <a:cubicBezTo>
                  <a:pt x="11810" y="21530"/>
                  <a:pt x="12123" y="21483"/>
                  <a:pt x="11742" y="21426"/>
                </a:cubicBezTo>
                <a:cubicBezTo>
                  <a:pt x="11551" y="21397"/>
                  <a:pt x="11299" y="21382"/>
                  <a:pt x="11048" y="21382"/>
                </a:cubicBezTo>
                <a:close/>
                <a:moveTo>
                  <a:pt x="9263" y="21386"/>
                </a:moveTo>
                <a:cubicBezTo>
                  <a:pt x="9176" y="21382"/>
                  <a:pt x="9075" y="21397"/>
                  <a:pt x="8984" y="21433"/>
                </a:cubicBezTo>
                <a:cubicBezTo>
                  <a:pt x="8783" y="21513"/>
                  <a:pt x="8844" y="21574"/>
                  <a:pt x="9137" y="21586"/>
                </a:cubicBezTo>
                <a:cubicBezTo>
                  <a:pt x="9403" y="21597"/>
                  <a:pt x="9552" y="21537"/>
                  <a:pt x="9468" y="21453"/>
                </a:cubicBezTo>
                <a:cubicBezTo>
                  <a:pt x="9426" y="21411"/>
                  <a:pt x="9351" y="21389"/>
                  <a:pt x="9263" y="21386"/>
                </a:cubicBezTo>
                <a:close/>
                <a:moveTo>
                  <a:pt x="13043" y="21386"/>
                </a:moveTo>
                <a:cubicBezTo>
                  <a:pt x="12955" y="21382"/>
                  <a:pt x="12856" y="21397"/>
                  <a:pt x="12765" y="21433"/>
                </a:cubicBezTo>
                <a:cubicBezTo>
                  <a:pt x="12564" y="21513"/>
                  <a:pt x="12623" y="21574"/>
                  <a:pt x="12917" y="21586"/>
                </a:cubicBezTo>
                <a:cubicBezTo>
                  <a:pt x="13183" y="21597"/>
                  <a:pt x="13331" y="21537"/>
                  <a:pt x="13247" y="21453"/>
                </a:cubicBezTo>
                <a:cubicBezTo>
                  <a:pt x="13205" y="21411"/>
                  <a:pt x="13130" y="21389"/>
                  <a:pt x="13043" y="21386"/>
                </a:cubicBezTo>
                <a:close/>
              </a:path>
            </a:pathLst>
          </a:custGeom>
          <a:ln w="12700">
            <a:miter lim="400000"/>
          </a:ln>
        </p:spPr>
      </p:pic>
      <p:sp>
        <p:nvSpPr>
          <p:cNvPr id="178" name="Clinical networks are difficult to maintain without the right communication tools."/>
          <p:cNvSpPr txBox="1"/>
          <p:nvPr/>
        </p:nvSpPr>
        <p:spPr>
          <a:xfrm>
            <a:off x="1763792" y="9302369"/>
            <a:ext cx="18990317" cy="1990929"/>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nchor="ctr">
            <a:spAutoFit/>
          </a:bodyPr>
          <a:lstStyle>
            <a:lvl1pPr>
              <a:defRPr sz="6000">
                <a:solidFill>
                  <a:srgbClr val="000000">
                    <a:alpha val="55465"/>
                  </a:srgbClr>
                </a:solidFill>
              </a:defRPr>
            </a:lvl1pPr>
          </a:lstStyle>
          <a:p>
            <a:r>
              <a:t>Clinical networks are difficult to maintain without the right communication tools.</a:t>
            </a: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ctangle"/>
          <p:cNvSpPr/>
          <p:nvPr/>
        </p:nvSpPr>
        <p:spPr>
          <a:xfrm>
            <a:off x="-1" y="-85702"/>
            <a:ext cx="24384001" cy="13887403"/>
          </a:xfrm>
          <a:prstGeom prst="rect">
            <a:avLst/>
          </a:prstGeom>
          <a:solidFill>
            <a:srgbClr val="FAFBFF"/>
          </a:solid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181" name="Text"/>
          <p:cNvSpPr txBox="1"/>
          <p:nvPr/>
        </p:nvSpPr>
        <p:spPr>
          <a:xfrm>
            <a:off x="7705498" y="4074038"/>
            <a:ext cx="155576" cy="1666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endParaRPr/>
          </a:p>
        </p:txBody>
      </p:sp>
      <p:sp>
        <p:nvSpPr>
          <p:cNvPr id="182" name="Rounded Rectangle"/>
          <p:cNvSpPr/>
          <p:nvPr/>
        </p:nvSpPr>
        <p:spPr>
          <a:xfrm rot="18900000">
            <a:off x="-10069256" y="1305150"/>
            <a:ext cx="12650910" cy="12650911"/>
          </a:xfrm>
          <a:prstGeom prst="roundRect">
            <a:avLst>
              <a:gd name="adj" fmla="val 2618"/>
            </a:avLst>
          </a:prstGeom>
          <a:solidFill>
            <a:srgbClr val="82DBB1"/>
          </a:solidFill>
          <a:ln w="12700">
            <a:miter lim="400000"/>
          </a:ln>
        </p:spPr>
        <p:txBody>
          <a:bodyPr lIns="71437" tIns="71437" rIns="71437" bIns="71437" anchor="ctr"/>
          <a:lstStyle/>
          <a:p>
            <a:pPr>
              <a:defRPr sz="3200">
                <a:solidFill>
                  <a:srgbClr val="FFFFFF"/>
                </a:solidFill>
              </a:defRPr>
            </a:pPr>
            <a:endParaRPr/>
          </a:p>
        </p:txBody>
      </p:sp>
      <p:sp>
        <p:nvSpPr>
          <p:cNvPr id="183" name="Secure messaging for…"/>
          <p:cNvSpPr txBox="1"/>
          <p:nvPr/>
        </p:nvSpPr>
        <p:spPr>
          <a:xfrm>
            <a:off x="1325061" y="1188116"/>
            <a:ext cx="13431521" cy="28860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defRPr sz="9000">
                <a:solidFill>
                  <a:srgbClr val="5EDEAE"/>
                </a:solidFill>
              </a:defRPr>
            </a:pPr>
            <a:r>
              <a:t>Secure messaging for</a:t>
            </a:r>
          </a:p>
          <a:p>
            <a:pPr>
              <a:defRPr sz="9000">
                <a:solidFill>
                  <a:srgbClr val="5EDEAE"/>
                </a:solidFill>
              </a:defRPr>
            </a:pPr>
            <a:r>
              <a:t> clinical networks &amp; teams</a:t>
            </a:r>
          </a:p>
        </p:txBody>
      </p:sp>
      <p:sp>
        <p:nvSpPr>
          <p:cNvPr id="184" name="Rounded Rectangle"/>
          <p:cNvSpPr/>
          <p:nvPr/>
        </p:nvSpPr>
        <p:spPr>
          <a:xfrm rot="18900000">
            <a:off x="-1029499" y="10320633"/>
            <a:ext cx="12650910" cy="12650910"/>
          </a:xfrm>
          <a:prstGeom prst="roundRect">
            <a:avLst>
              <a:gd name="adj" fmla="val 2618"/>
            </a:avLst>
          </a:prstGeom>
          <a:solidFill>
            <a:srgbClr val="FAF8F9"/>
          </a:solidFill>
          <a:ln w="12700">
            <a:miter lim="400000"/>
          </a:ln>
        </p:spPr>
        <p:txBody>
          <a:bodyPr lIns="71437" tIns="71437" rIns="71437" bIns="71437" anchor="ctr"/>
          <a:lstStyle/>
          <a:p>
            <a:pPr>
              <a:defRPr sz="3200">
                <a:solidFill>
                  <a:srgbClr val="FFFFFF"/>
                </a:solidFill>
              </a:defRPr>
            </a:pPr>
            <a:endParaRPr/>
          </a:p>
        </p:txBody>
      </p:sp>
      <p:pic>
        <p:nvPicPr>
          <p:cNvPr id="185" name="Image uploaded from iOS.png" descr="Image uploaded from iOS.png"/>
          <p:cNvPicPr>
            <a:picLocks noChangeAspect="1"/>
          </p:cNvPicPr>
          <p:nvPr/>
        </p:nvPicPr>
        <p:blipFill>
          <a:blip r:embed="rId2">
            <a:extLst/>
          </a:blip>
          <a:stretch>
            <a:fillRect/>
          </a:stretch>
        </p:blipFill>
        <p:spPr>
          <a:xfrm>
            <a:off x="10501369" y="1538617"/>
            <a:ext cx="15199653" cy="11399740"/>
          </a:xfrm>
          <a:prstGeom prst="rect">
            <a:avLst/>
          </a:prstGeom>
          <a:ln w="12700">
            <a:miter lim="400000"/>
          </a:ln>
        </p:spPr>
      </p:pic>
      <p:sp>
        <p:nvSpPr>
          <p:cNvPr id="186" name="Ability to share patient identifiable data safely &amp; securely…"/>
          <p:cNvSpPr txBox="1"/>
          <p:nvPr/>
        </p:nvSpPr>
        <p:spPr>
          <a:xfrm>
            <a:off x="6488805" y="5768785"/>
            <a:ext cx="8591578" cy="4638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220578" indent="-220578" algn="l" defTabSz="914400">
              <a:lnSpc>
                <a:spcPct val="120000"/>
              </a:lnSpc>
              <a:spcBef>
                <a:spcPts val="1000"/>
              </a:spcBef>
              <a:buSzPct val="100000"/>
              <a:buChar char="•"/>
              <a:defRPr>
                <a:solidFill>
                  <a:srgbClr val="6D6D6E"/>
                </a:solidFill>
              </a:defRPr>
            </a:pPr>
            <a:r>
              <a:t> Ability to share patient identifiable data safely &amp; securely </a:t>
            </a:r>
          </a:p>
          <a:p>
            <a:pPr marL="220578" indent="-220578" algn="l" defTabSz="914400">
              <a:lnSpc>
                <a:spcPct val="120000"/>
              </a:lnSpc>
              <a:spcBef>
                <a:spcPts val="1000"/>
              </a:spcBef>
              <a:buSzPct val="100000"/>
              <a:buChar char="•"/>
              <a:defRPr>
                <a:solidFill>
                  <a:srgbClr val="6D6D6E"/>
                </a:solidFill>
              </a:defRPr>
            </a:pPr>
            <a:r>
              <a:t> Capture of key clinical decision quickly</a:t>
            </a: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Rectangle"/>
          <p:cNvSpPr/>
          <p:nvPr/>
        </p:nvSpPr>
        <p:spPr>
          <a:xfrm>
            <a:off x="1" y="17642"/>
            <a:ext cx="24383999" cy="13680717"/>
          </a:xfrm>
          <a:prstGeom prst="rect">
            <a:avLst/>
          </a:prstGeom>
          <a:solidFill>
            <a:srgbClr val="FAFBFF"/>
          </a:solidFill>
          <a:ln w="12700">
            <a:miter lim="400000"/>
          </a:ln>
        </p:spPr>
        <p:txBody>
          <a:bodyPr lIns="71437" tIns="71437" rIns="71437" bIns="71437" anchor="ctr"/>
          <a:lstStyle/>
          <a:p>
            <a:pPr>
              <a:defRPr sz="3200">
                <a:solidFill>
                  <a:srgbClr val="FFFFFF"/>
                </a:solidFill>
              </a:defRPr>
            </a:pPr>
            <a:endParaRPr/>
          </a:p>
        </p:txBody>
      </p:sp>
      <p:sp>
        <p:nvSpPr>
          <p:cNvPr id="189" name="fwd"/>
          <p:cNvSpPr txBox="1"/>
          <p:nvPr/>
        </p:nvSpPr>
        <p:spPr>
          <a:xfrm>
            <a:off x="21757456" y="11696912"/>
            <a:ext cx="2039228" cy="16033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8200" spc="-492">
                <a:solidFill>
                  <a:srgbClr val="82DBB1"/>
                </a:solidFill>
                <a:latin typeface="Arial Black"/>
                <a:ea typeface="Arial Black"/>
                <a:cs typeface="Arial Black"/>
                <a:sym typeface="Arial Black"/>
              </a:defRPr>
            </a:lvl1pPr>
          </a:lstStyle>
          <a:p>
            <a:r>
              <a:t>fwd</a:t>
            </a:r>
          </a:p>
        </p:txBody>
      </p:sp>
      <p:sp>
        <p:nvSpPr>
          <p:cNvPr id="190" name="Rounded Rectangle"/>
          <p:cNvSpPr/>
          <p:nvPr/>
        </p:nvSpPr>
        <p:spPr>
          <a:xfrm rot="18900000">
            <a:off x="14968887" y="-10369778"/>
            <a:ext cx="12650911" cy="12650910"/>
          </a:xfrm>
          <a:prstGeom prst="roundRect">
            <a:avLst>
              <a:gd name="adj" fmla="val 2618"/>
            </a:avLst>
          </a:prstGeom>
          <a:solidFill>
            <a:srgbClr val="82DBB1"/>
          </a:solidFill>
          <a:ln w="12700">
            <a:miter lim="400000"/>
          </a:ln>
        </p:spPr>
        <p:txBody>
          <a:bodyPr lIns="71437" tIns="71437" rIns="71437" bIns="71437" anchor="ctr"/>
          <a:lstStyle/>
          <a:p>
            <a:pPr>
              <a:defRPr sz="3200">
                <a:solidFill>
                  <a:srgbClr val="FFFFFF"/>
                </a:solidFill>
              </a:defRPr>
            </a:pPr>
            <a:endParaRPr/>
          </a:p>
        </p:txBody>
      </p:sp>
      <p:pic>
        <p:nvPicPr>
          <p:cNvPr id="191" name="Group" descr="Group"/>
          <p:cNvPicPr>
            <a:picLocks noChangeAspect="1"/>
          </p:cNvPicPr>
          <p:nvPr/>
        </p:nvPicPr>
        <p:blipFill>
          <a:blip r:embed="rId2">
            <a:extLst/>
          </a:blip>
          <a:srcRect l="25332" r="27353"/>
          <a:stretch>
            <a:fillRect/>
          </a:stretch>
        </p:blipFill>
        <p:spPr>
          <a:xfrm>
            <a:off x="15162911" y="0"/>
            <a:ext cx="6489571" cy="13716001"/>
          </a:xfrm>
          <a:prstGeom prst="rect">
            <a:avLst/>
          </a:prstGeom>
          <a:ln w="12700">
            <a:miter lim="400000"/>
          </a:ln>
        </p:spPr>
      </p:pic>
      <p:sp>
        <p:nvSpPr>
          <p:cNvPr id="192" name="Built for clinical networks"/>
          <p:cNvSpPr txBox="1"/>
          <p:nvPr/>
        </p:nvSpPr>
        <p:spPr>
          <a:xfrm>
            <a:off x="263908" y="1174916"/>
            <a:ext cx="9856084" cy="242887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lvl1pPr>
              <a:defRPr sz="7500">
                <a:solidFill>
                  <a:srgbClr val="5EDEAE"/>
                </a:solidFill>
              </a:defRPr>
            </a:lvl1pPr>
          </a:lstStyle>
          <a:p>
            <a:r>
              <a:t>Built for clinical networks</a:t>
            </a:r>
          </a:p>
        </p:txBody>
      </p:sp>
      <p:sp>
        <p:nvSpPr>
          <p:cNvPr id="193" name="Find colleagues on Forward using ‘Full Directory’…"/>
          <p:cNvSpPr txBox="1"/>
          <p:nvPr/>
        </p:nvSpPr>
        <p:spPr>
          <a:xfrm>
            <a:off x="1215583" y="4063442"/>
            <a:ext cx="9607319" cy="456247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p>
            <a:pPr marL="617361" indent="-617361" algn="l">
              <a:lnSpc>
                <a:spcPct val="120000"/>
              </a:lnSpc>
              <a:buSzPct val="75000"/>
              <a:buChar char="•"/>
              <a:defRPr>
                <a:solidFill>
                  <a:srgbClr val="53585F"/>
                </a:solidFill>
              </a:defRPr>
            </a:pPr>
            <a:r>
              <a:t>Find colleagues on Forward using ‘Full Directory’</a:t>
            </a:r>
          </a:p>
          <a:p>
            <a:pPr marL="617361" indent="-617361" algn="l">
              <a:lnSpc>
                <a:spcPct val="120000"/>
              </a:lnSpc>
              <a:buSzPct val="75000"/>
              <a:buChar char="•"/>
              <a:defRPr>
                <a:solidFill>
                  <a:srgbClr val="53585F"/>
                </a:solidFill>
              </a:defRPr>
            </a:pPr>
            <a:r>
              <a:t>Shared patient profiles to transmit photos &amp; patient details together </a:t>
            </a:r>
          </a:p>
        </p:txBody>
      </p:sp>
      <p:sp>
        <p:nvSpPr>
          <p:cNvPr id="194" name="Rounded Rectangle"/>
          <p:cNvSpPr/>
          <p:nvPr/>
        </p:nvSpPr>
        <p:spPr>
          <a:xfrm rot="18900000">
            <a:off x="24065875" y="-1268451"/>
            <a:ext cx="12650910" cy="12650910"/>
          </a:xfrm>
          <a:prstGeom prst="roundRect">
            <a:avLst>
              <a:gd name="adj" fmla="val 2618"/>
            </a:avLst>
          </a:prstGeom>
          <a:solidFill>
            <a:srgbClr val="FAF8F9"/>
          </a:solidFill>
          <a:ln w="12700">
            <a:miter lim="400000"/>
          </a:ln>
        </p:spPr>
        <p:txBody>
          <a:bodyPr lIns="71437" tIns="71437" rIns="71437" bIns="71437" anchor="ctr"/>
          <a:lstStyle/>
          <a:p>
            <a:pPr>
              <a:defRPr sz="3200">
                <a:solidFill>
                  <a:srgbClr val="FFFFFF"/>
                </a:solidFill>
              </a:defRPr>
            </a:pPr>
            <a:endParaRPr/>
          </a:p>
        </p:txBody>
      </p:sp>
      <p:pic>
        <p:nvPicPr>
          <p:cNvPr id="195" name="Image" descr="Image"/>
          <p:cNvPicPr>
            <a:picLocks noChangeAspect="1"/>
          </p:cNvPicPr>
          <p:nvPr/>
        </p:nvPicPr>
        <p:blipFill>
          <a:blip r:embed="rId3">
            <a:extLst/>
          </a:blip>
          <a:stretch>
            <a:fillRect/>
          </a:stretch>
        </p:blipFill>
        <p:spPr>
          <a:xfrm>
            <a:off x="16170769" y="2550255"/>
            <a:ext cx="4843792" cy="8615490"/>
          </a:xfrm>
          <a:prstGeom prst="rect">
            <a:avLst/>
          </a:prstGeom>
          <a:ln w="12700">
            <a:miter lim="400000"/>
          </a:ln>
        </p:spPr>
      </p:pic>
      <p:pic>
        <p:nvPicPr>
          <p:cNvPr id="196" name="Group" descr="Group"/>
          <p:cNvPicPr>
            <a:picLocks noChangeAspect="1"/>
          </p:cNvPicPr>
          <p:nvPr/>
        </p:nvPicPr>
        <p:blipFill>
          <a:blip r:embed="rId2">
            <a:extLst/>
          </a:blip>
          <a:srcRect l="25332" r="27353"/>
          <a:stretch>
            <a:fillRect/>
          </a:stretch>
        </p:blipFill>
        <p:spPr>
          <a:xfrm>
            <a:off x="10725466" y="1931920"/>
            <a:ext cx="6489571" cy="13716001"/>
          </a:xfrm>
          <a:prstGeom prst="rect">
            <a:avLst/>
          </a:prstGeom>
          <a:ln w="12700">
            <a:miter lim="400000"/>
          </a:ln>
        </p:spPr>
      </p:pic>
      <p:pic>
        <p:nvPicPr>
          <p:cNvPr id="197" name="IMG_8409.PNG" descr="IMG_8409.PNG"/>
          <p:cNvPicPr>
            <a:picLocks noChangeAspect="1"/>
          </p:cNvPicPr>
          <p:nvPr/>
        </p:nvPicPr>
        <p:blipFill>
          <a:blip r:embed="rId4">
            <a:extLst/>
          </a:blip>
          <a:stretch>
            <a:fillRect/>
          </a:stretch>
        </p:blipFill>
        <p:spPr>
          <a:xfrm>
            <a:off x="11713397" y="4621938"/>
            <a:ext cx="4843792" cy="861549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Rectangle"/>
          <p:cNvSpPr/>
          <p:nvPr/>
        </p:nvSpPr>
        <p:spPr>
          <a:xfrm>
            <a:off x="-1" y="-85702"/>
            <a:ext cx="24384001" cy="13887403"/>
          </a:xfrm>
          <a:prstGeom prst="rect">
            <a:avLst/>
          </a:prstGeom>
          <a:solidFill>
            <a:srgbClr val="FAFBFF"/>
          </a:solid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200" name="Text"/>
          <p:cNvSpPr txBox="1"/>
          <p:nvPr/>
        </p:nvSpPr>
        <p:spPr>
          <a:xfrm>
            <a:off x="7705498" y="4074038"/>
            <a:ext cx="155576" cy="1666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endParaRPr/>
          </a:p>
        </p:txBody>
      </p:sp>
      <p:sp>
        <p:nvSpPr>
          <p:cNvPr id="201" name="Rounded Rectangle"/>
          <p:cNvSpPr/>
          <p:nvPr/>
        </p:nvSpPr>
        <p:spPr>
          <a:xfrm rot="18900000">
            <a:off x="-10870477" y="2793132"/>
            <a:ext cx="12650910" cy="12650910"/>
          </a:xfrm>
          <a:prstGeom prst="roundRect">
            <a:avLst>
              <a:gd name="adj" fmla="val 2618"/>
            </a:avLst>
          </a:prstGeom>
          <a:solidFill>
            <a:srgbClr val="82DBB1"/>
          </a:solidFill>
          <a:ln w="12700">
            <a:miter lim="400000"/>
          </a:ln>
        </p:spPr>
        <p:txBody>
          <a:bodyPr lIns="71437" tIns="71437" rIns="71437" bIns="71437" anchor="ctr"/>
          <a:lstStyle/>
          <a:p>
            <a:pPr>
              <a:defRPr sz="3200">
                <a:solidFill>
                  <a:srgbClr val="FFFFFF"/>
                </a:solidFill>
              </a:defRPr>
            </a:pPr>
            <a:endParaRPr/>
          </a:p>
        </p:txBody>
      </p:sp>
      <p:sp>
        <p:nvSpPr>
          <p:cNvPr id="202" name="Rounded Rectangle"/>
          <p:cNvSpPr/>
          <p:nvPr/>
        </p:nvSpPr>
        <p:spPr>
          <a:xfrm rot="18900000">
            <a:off x="-1744875" y="11779999"/>
            <a:ext cx="12650910" cy="12650910"/>
          </a:xfrm>
          <a:prstGeom prst="roundRect">
            <a:avLst>
              <a:gd name="adj" fmla="val 2618"/>
            </a:avLst>
          </a:prstGeom>
          <a:solidFill>
            <a:srgbClr val="FAF8F9"/>
          </a:solidFill>
          <a:ln w="12700">
            <a:miter lim="400000"/>
          </a:ln>
        </p:spPr>
        <p:txBody>
          <a:bodyPr lIns="71437" tIns="71437" rIns="71437" bIns="71437" anchor="ctr"/>
          <a:lstStyle/>
          <a:p>
            <a:pPr>
              <a:defRPr sz="3200">
                <a:solidFill>
                  <a:srgbClr val="FFFFFF"/>
                </a:solidFill>
              </a:defRPr>
            </a:pPr>
            <a:endParaRPr/>
          </a:p>
        </p:txBody>
      </p:sp>
      <p:sp>
        <p:nvSpPr>
          <p:cNvPr id="203" name="Share photos as patient profiles or directly in message threads"/>
          <p:cNvSpPr txBox="1"/>
          <p:nvPr/>
        </p:nvSpPr>
        <p:spPr>
          <a:xfrm>
            <a:off x="1228942" y="338865"/>
            <a:ext cx="23719781" cy="341439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spAutoFit/>
          </a:bodyPr>
          <a:lstStyle>
            <a:lvl1pPr algn="l">
              <a:lnSpc>
                <a:spcPct val="90000"/>
              </a:lnSpc>
              <a:defRPr sz="7700">
                <a:solidFill>
                  <a:srgbClr val="82DBB1"/>
                </a:solidFill>
              </a:defRPr>
            </a:lvl1pPr>
          </a:lstStyle>
          <a:p>
            <a:r>
              <a:t>Share photos as patient profiles or directly in message threads</a:t>
            </a:r>
          </a:p>
        </p:txBody>
      </p:sp>
      <p:sp>
        <p:nvSpPr>
          <p:cNvPr id="204" name="From the end of this week you will be able to transmit photographs directly within the messaging stream…"/>
          <p:cNvSpPr txBox="1"/>
          <p:nvPr/>
        </p:nvSpPr>
        <p:spPr>
          <a:xfrm>
            <a:off x="3455362" y="3151068"/>
            <a:ext cx="9762084" cy="547687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p>
            <a:pPr marL="1061861" lvl="1" indent="-617361" algn="l">
              <a:lnSpc>
                <a:spcPct val="120000"/>
              </a:lnSpc>
              <a:buSzPct val="75000"/>
              <a:buChar char="•"/>
              <a:defRPr>
                <a:solidFill>
                  <a:srgbClr val="53585F"/>
                </a:solidFill>
              </a:defRPr>
            </a:pPr>
            <a:r>
              <a:t>From the end of this week you will be able to transmit photographs directly within the messaging stream</a:t>
            </a:r>
          </a:p>
          <a:p>
            <a:pPr algn="l">
              <a:lnSpc>
                <a:spcPct val="120000"/>
              </a:lnSpc>
              <a:defRPr>
                <a:solidFill>
                  <a:srgbClr val="53585F"/>
                </a:solidFill>
              </a:defRPr>
            </a:pPr>
            <a:endParaRPr/>
          </a:p>
          <a:p>
            <a:pPr marL="1061861" lvl="1" indent="-617361" algn="l">
              <a:lnSpc>
                <a:spcPct val="120000"/>
              </a:lnSpc>
              <a:buSzPct val="75000"/>
              <a:buChar char="•"/>
              <a:defRPr>
                <a:solidFill>
                  <a:srgbClr val="53585F"/>
                </a:solidFill>
              </a:defRPr>
            </a:pPr>
            <a:r>
              <a:t>Zoom available on photos</a:t>
            </a:r>
          </a:p>
        </p:txBody>
      </p:sp>
      <p:pic>
        <p:nvPicPr>
          <p:cNvPr id="205" name="Group" descr="Group"/>
          <p:cNvPicPr>
            <a:picLocks noChangeAspect="1"/>
          </p:cNvPicPr>
          <p:nvPr/>
        </p:nvPicPr>
        <p:blipFill>
          <a:blip r:embed="rId2">
            <a:extLst/>
          </a:blip>
          <a:srcRect l="25332" r="27353"/>
          <a:stretch>
            <a:fillRect/>
          </a:stretch>
        </p:blipFill>
        <p:spPr>
          <a:xfrm>
            <a:off x="13330417" y="588523"/>
            <a:ext cx="6489571" cy="13716001"/>
          </a:xfrm>
          <a:prstGeom prst="rect">
            <a:avLst/>
          </a:prstGeom>
          <a:ln w="12700">
            <a:miter lim="400000"/>
          </a:ln>
        </p:spPr>
      </p:pic>
      <p:pic>
        <p:nvPicPr>
          <p:cNvPr id="206" name="IMG_8410.PNG" descr="IMG_8410.PNG"/>
          <p:cNvPicPr>
            <a:picLocks noChangeAspect="1"/>
          </p:cNvPicPr>
          <p:nvPr/>
        </p:nvPicPr>
        <p:blipFill>
          <a:blip r:embed="rId3">
            <a:extLst/>
          </a:blip>
          <a:stretch>
            <a:fillRect/>
          </a:stretch>
        </p:blipFill>
        <p:spPr>
          <a:xfrm>
            <a:off x="14319533" y="3103345"/>
            <a:ext cx="4883635" cy="8686357"/>
          </a:xfrm>
          <a:prstGeom prst="rect">
            <a:avLst/>
          </a:prstGeom>
          <a:ln w="12700">
            <a:miter lim="400000"/>
          </a:ln>
        </p:spPr>
      </p:pic>
      <p:pic>
        <p:nvPicPr>
          <p:cNvPr id="207" name="Group" descr="Group"/>
          <p:cNvPicPr>
            <a:picLocks noChangeAspect="1"/>
          </p:cNvPicPr>
          <p:nvPr/>
        </p:nvPicPr>
        <p:blipFill>
          <a:blip r:embed="rId2">
            <a:extLst/>
          </a:blip>
          <a:srcRect l="25332" r="27353"/>
          <a:stretch>
            <a:fillRect/>
          </a:stretch>
        </p:blipFill>
        <p:spPr>
          <a:xfrm>
            <a:off x="17067258" y="1507927"/>
            <a:ext cx="6489571" cy="13716001"/>
          </a:xfrm>
          <a:prstGeom prst="rect">
            <a:avLst/>
          </a:prstGeom>
          <a:ln w="12700">
            <a:miter lim="400000"/>
          </a:ln>
        </p:spPr>
      </p:pic>
      <p:pic>
        <p:nvPicPr>
          <p:cNvPr id="208" name="IMG_8411 (1).PNG" descr="IMG_8411 (1).PNG"/>
          <p:cNvPicPr>
            <a:picLocks noChangeAspect="1"/>
          </p:cNvPicPr>
          <p:nvPr/>
        </p:nvPicPr>
        <p:blipFill>
          <a:blip r:embed="rId4">
            <a:extLst/>
          </a:blip>
          <a:stretch>
            <a:fillRect/>
          </a:stretch>
        </p:blipFill>
        <p:spPr>
          <a:xfrm>
            <a:off x="18073403" y="4133687"/>
            <a:ext cx="4832562" cy="859551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Rectangle"/>
          <p:cNvSpPr/>
          <p:nvPr/>
        </p:nvSpPr>
        <p:spPr>
          <a:xfrm>
            <a:off x="-1030142" y="-85702"/>
            <a:ext cx="24384001" cy="13887403"/>
          </a:xfrm>
          <a:prstGeom prst="rect">
            <a:avLst/>
          </a:prstGeom>
          <a:solidFill>
            <a:srgbClr val="FAFBFF"/>
          </a:solidFill>
          <a:ln w="12700">
            <a:miter lim="400000"/>
          </a:ln>
          <a:effectLst>
            <a:outerShdw blurRad="50800" dist="25400" dir="5400000" rotWithShape="0">
              <a:srgbClr val="000000">
                <a:alpha val="9854"/>
              </a:srgbClr>
            </a:outerShdw>
          </a:effectLst>
        </p:spPr>
        <p:txBody>
          <a:bodyPr lIns="71437" tIns="71437" rIns="71437" bIns="71437" anchor="ctr"/>
          <a:lstStyle/>
          <a:p>
            <a:pPr>
              <a:defRPr sz="3200">
                <a:solidFill>
                  <a:srgbClr val="FFFFFF"/>
                </a:solidFill>
              </a:defRPr>
            </a:pPr>
            <a:endParaRPr/>
          </a:p>
        </p:txBody>
      </p:sp>
      <p:sp>
        <p:nvSpPr>
          <p:cNvPr id="211" name="Rounded Rectangle"/>
          <p:cNvSpPr/>
          <p:nvPr/>
        </p:nvSpPr>
        <p:spPr>
          <a:xfrm rot="18900000">
            <a:off x="20765363" y="6839671"/>
            <a:ext cx="7418081" cy="7418081"/>
          </a:xfrm>
          <a:prstGeom prst="roundRect">
            <a:avLst>
              <a:gd name="adj" fmla="val 2618"/>
            </a:avLst>
          </a:prstGeom>
          <a:solidFill>
            <a:srgbClr val="FAF8F9"/>
          </a:solidFill>
          <a:ln w="12700">
            <a:miter lim="400000"/>
          </a:ln>
        </p:spPr>
        <p:txBody>
          <a:bodyPr lIns="71437" tIns="71437" rIns="71437" bIns="71437" anchor="ctr"/>
          <a:lstStyle/>
          <a:p>
            <a:pPr>
              <a:defRPr sz="3200">
                <a:solidFill>
                  <a:srgbClr val="FFFFFF"/>
                </a:solidFill>
              </a:defRPr>
            </a:pPr>
            <a:endParaRPr/>
          </a:p>
        </p:txBody>
      </p:sp>
      <p:sp>
        <p:nvSpPr>
          <p:cNvPr id="212" name="Keeping your patient data secure"/>
          <p:cNvSpPr txBox="1"/>
          <p:nvPr/>
        </p:nvSpPr>
        <p:spPr>
          <a:xfrm>
            <a:off x="1432671" y="1120270"/>
            <a:ext cx="19458376" cy="274891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spAutoFit/>
          </a:bodyPr>
          <a:lstStyle>
            <a:lvl1pPr algn="l">
              <a:lnSpc>
                <a:spcPct val="90000"/>
              </a:lnSpc>
              <a:defRPr sz="9000">
                <a:solidFill>
                  <a:srgbClr val="82DBB1"/>
                </a:solidFill>
              </a:defRPr>
            </a:lvl1pPr>
          </a:lstStyle>
          <a:p>
            <a:r>
              <a:t>Keeping your patient data secure</a:t>
            </a:r>
          </a:p>
        </p:txBody>
      </p:sp>
      <p:sp>
        <p:nvSpPr>
          <p:cNvPr id="213" name="fwd"/>
          <p:cNvSpPr txBox="1"/>
          <p:nvPr/>
        </p:nvSpPr>
        <p:spPr>
          <a:xfrm>
            <a:off x="21757456" y="11696912"/>
            <a:ext cx="2039228" cy="16033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8200" spc="-492">
                <a:solidFill>
                  <a:srgbClr val="82DBB1"/>
                </a:solidFill>
                <a:latin typeface="Arial Black"/>
                <a:ea typeface="Arial Black"/>
                <a:cs typeface="Arial Black"/>
                <a:sym typeface="Arial Black"/>
              </a:defRPr>
            </a:lvl1pPr>
          </a:lstStyle>
          <a:p>
            <a:r>
              <a:t>fwd</a:t>
            </a:r>
          </a:p>
        </p:txBody>
      </p:sp>
      <p:sp>
        <p:nvSpPr>
          <p:cNvPr id="214" name="Rounded Rectangle"/>
          <p:cNvSpPr/>
          <p:nvPr/>
        </p:nvSpPr>
        <p:spPr>
          <a:xfrm rot="18900000">
            <a:off x="-4689632" y="12853215"/>
            <a:ext cx="12650910" cy="12650910"/>
          </a:xfrm>
          <a:prstGeom prst="roundRect">
            <a:avLst>
              <a:gd name="adj" fmla="val 2618"/>
            </a:avLst>
          </a:prstGeom>
          <a:solidFill>
            <a:srgbClr val="82DBB1"/>
          </a:solidFill>
          <a:ln w="12700">
            <a:miter lim="400000"/>
          </a:ln>
        </p:spPr>
        <p:txBody>
          <a:bodyPr lIns="71437" tIns="71437" rIns="71437" bIns="71437" anchor="ctr"/>
          <a:lstStyle/>
          <a:p>
            <a:pPr>
              <a:defRPr sz="3200">
                <a:solidFill>
                  <a:srgbClr val="FFFFFF"/>
                </a:solidFill>
              </a:defRPr>
            </a:pPr>
            <a:endParaRPr/>
          </a:p>
        </p:txBody>
      </p:sp>
      <p:sp>
        <p:nvSpPr>
          <p:cNvPr id="215" name="NHS Information Governance Toolkit certified…"/>
          <p:cNvSpPr txBox="1"/>
          <p:nvPr/>
        </p:nvSpPr>
        <p:spPr>
          <a:xfrm>
            <a:off x="1629832" y="3776662"/>
            <a:ext cx="14168262" cy="36480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marL="1061861" lvl="1" indent="-617361" algn="l">
              <a:lnSpc>
                <a:spcPct val="120000"/>
              </a:lnSpc>
              <a:buSzPct val="75000"/>
              <a:buChar char="•"/>
              <a:defRPr>
                <a:solidFill>
                  <a:srgbClr val="53585F"/>
                </a:solidFill>
              </a:defRPr>
            </a:pPr>
            <a:r>
              <a:t>NHS Information Governance Toolkit certified</a:t>
            </a:r>
          </a:p>
          <a:p>
            <a:pPr marL="1061861" lvl="1" indent="-617361" algn="l">
              <a:lnSpc>
                <a:spcPct val="120000"/>
              </a:lnSpc>
              <a:buSzPct val="75000"/>
              <a:buChar char="•"/>
              <a:defRPr>
                <a:solidFill>
                  <a:srgbClr val="53585F"/>
                </a:solidFill>
              </a:defRPr>
            </a:pPr>
            <a:r>
              <a:t>All data stored on secure UK based servers</a:t>
            </a:r>
          </a:p>
          <a:p>
            <a:pPr marL="1061861" lvl="1" indent="-617361" algn="l">
              <a:lnSpc>
                <a:spcPct val="120000"/>
              </a:lnSpc>
              <a:buSzPct val="75000"/>
              <a:buChar char="•"/>
              <a:defRPr>
                <a:solidFill>
                  <a:srgbClr val="53585F"/>
                </a:solidFill>
              </a:defRPr>
            </a:pPr>
            <a:r>
              <a:t>All data encrypted in transit &amp; at rest</a:t>
            </a:r>
          </a:p>
          <a:p>
            <a:pPr marL="1061861" lvl="1" indent="-617361" algn="l">
              <a:lnSpc>
                <a:spcPct val="120000"/>
              </a:lnSpc>
              <a:buSzPct val="75000"/>
              <a:buChar char="•"/>
              <a:defRPr>
                <a:solidFill>
                  <a:srgbClr val="53585F"/>
                </a:solidFill>
              </a:defRPr>
            </a:pPr>
            <a:r>
              <a:t>Ready for GDPR</a:t>
            </a:r>
          </a:p>
        </p:txBody>
      </p:sp>
      <p:pic>
        <p:nvPicPr>
          <p:cNvPr id="216" name="Image" descr="Image"/>
          <p:cNvPicPr>
            <a:picLocks noChangeAspect="1"/>
          </p:cNvPicPr>
          <p:nvPr/>
        </p:nvPicPr>
        <p:blipFill>
          <a:blip r:embed="rId2">
            <a:extLst/>
          </a:blip>
          <a:stretch>
            <a:fillRect/>
          </a:stretch>
        </p:blipFill>
        <p:spPr>
          <a:xfrm>
            <a:off x="12883597" y="10208391"/>
            <a:ext cx="3505240" cy="1278023"/>
          </a:xfrm>
          <a:prstGeom prst="rect">
            <a:avLst/>
          </a:prstGeom>
          <a:ln w="12700">
            <a:miter lim="400000"/>
          </a:ln>
        </p:spPr>
      </p:pic>
      <p:pic>
        <p:nvPicPr>
          <p:cNvPr id="217" name="Image" descr="Image"/>
          <p:cNvPicPr>
            <a:picLocks noChangeAspect="1"/>
          </p:cNvPicPr>
          <p:nvPr/>
        </p:nvPicPr>
        <p:blipFill>
          <a:blip r:embed="rId3">
            <a:extLst/>
          </a:blip>
          <a:stretch>
            <a:fillRect/>
          </a:stretch>
        </p:blipFill>
        <p:spPr>
          <a:xfrm>
            <a:off x="9709998" y="9922667"/>
            <a:ext cx="2288065" cy="2288066"/>
          </a:xfrm>
          <a:prstGeom prst="rect">
            <a:avLst/>
          </a:prstGeom>
          <a:ln w="12700">
            <a:miter lim="400000"/>
          </a:ln>
        </p:spPr>
      </p:pic>
      <p:pic>
        <p:nvPicPr>
          <p:cNvPr id="218" name="Image" descr="Image"/>
          <p:cNvPicPr>
            <a:picLocks noChangeAspect="1"/>
          </p:cNvPicPr>
          <p:nvPr/>
        </p:nvPicPr>
        <p:blipFill>
          <a:blip r:embed="rId4">
            <a:extLst/>
          </a:blip>
          <a:stretch>
            <a:fillRect/>
          </a:stretch>
        </p:blipFill>
        <p:spPr>
          <a:xfrm>
            <a:off x="17274451" y="9326733"/>
            <a:ext cx="2444106" cy="24441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Rectangle"/>
          <p:cNvSpPr/>
          <p:nvPr/>
        </p:nvSpPr>
        <p:spPr>
          <a:xfrm>
            <a:off x="-1" y="-85702"/>
            <a:ext cx="24384001" cy="13887403"/>
          </a:xfrm>
          <a:prstGeom prst="rect">
            <a:avLst/>
          </a:prstGeom>
          <a:solidFill>
            <a:srgbClr val="FAFBFF"/>
          </a:solid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221" name="Text"/>
          <p:cNvSpPr txBox="1"/>
          <p:nvPr/>
        </p:nvSpPr>
        <p:spPr>
          <a:xfrm>
            <a:off x="7705498" y="4074038"/>
            <a:ext cx="155576" cy="1666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endParaRPr/>
          </a:p>
        </p:txBody>
      </p:sp>
      <p:sp>
        <p:nvSpPr>
          <p:cNvPr id="222" name="Rounded Rectangle"/>
          <p:cNvSpPr/>
          <p:nvPr/>
        </p:nvSpPr>
        <p:spPr>
          <a:xfrm rot="18900000">
            <a:off x="-10870477" y="2793132"/>
            <a:ext cx="12650910" cy="12650910"/>
          </a:xfrm>
          <a:prstGeom prst="roundRect">
            <a:avLst>
              <a:gd name="adj" fmla="val 2618"/>
            </a:avLst>
          </a:prstGeom>
          <a:solidFill>
            <a:srgbClr val="82DBB1"/>
          </a:solidFill>
          <a:ln w="12700">
            <a:miter lim="400000"/>
          </a:ln>
        </p:spPr>
        <p:txBody>
          <a:bodyPr lIns="71437" tIns="71437" rIns="71437" bIns="71437" anchor="ctr"/>
          <a:lstStyle/>
          <a:p>
            <a:pPr>
              <a:defRPr sz="3200">
                <a:solidFill>
                  <a:srgbClr val="FFFFFF"/>
                </a:solidFill>
              </a:defRPr>
            </a:pPr>
            <a:endParaRPr/>
          </a:p>
        </p:txBody>
      </p:sp>
      <p:sp>
        <p:nvSpPr>
          <p:cNvPr id="223" name="Rounded Rectangle"/>
          <p:cNvSpPr/>
          <p:nvPr/>
        </p:nvSpPr>
        <p:spPr>
          <a:xfrm rot="18900000">
            <a:off x="-1744875" y="11779999"/>
            <a:ext cx="12650910" cy="12650910"/>
          </a:xfrm>
          <a:prstGeom prst="roundRect">
            <a:avLst>
              <a:gd name="adj" fmla="val 2618"/>
            </a:avLst>
          </a:prstGeom>
          <a:solidFill>
            <a:srgbClr val="FAF8F9"/>
          </a:solidFill>
          <a:ln w="12700">
            <a:miter lim="400000"/>
          </a:ln>
        </p:spPr>
        <p:txBody>
          <a:bodyPr lIns="71437" tIns="71437" rIns="71437" bIns="71437" anchor="ctr"/>
          <a:lstStyle/>
          <a:p>
            <a:pPr>
              <a:defRPr sz="3200">
                <a:solidFill>
                  <a:srgbClr val="FFFFFF"/>
                </a:solidFill>
              </a:defRPr>
            </a:pPr>
            <a:endParaRPr/>
          </a:p>
        </p:txBody>
      </p:sp>
      <p:sp>
        <p:nvSpPr>
          <p:cNvPr id="224" name="Formally endorsed:"/>
          <p:cNvSpPr txBox="1"/>
          <p:nvPr/>
        </p:nvSpPr>
        <p:spPr>
          <a:xfrm>
            <a:off x="1432671" y="691044"/>
            <a:ext cx="19458376" cy="274891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spAutoFit/>
          </a:bodyPr>
          <a:lstStyle>
            <a:lvl1pPr algn="l">
              <a:lnSpc>
                <a:spcPct val="90000"/>
              </a:lnSpc>
              <a:defRPr sz="9000">
                <a:solidFill>
                  <a:srgbClr val="82DBB1"/>
                </a:solidFill>
              </a:defRPr>
            </a:lvl1pPr>
          </a:lstStyle>
          <a:p>
            <a:r>
              <a:t>Formally endorsed:</a:t>
            </a:r>
          </a:p>
        </p:txBody>
      </p:sp>
      <p:grpSp>
        <p:nvGrpSpPr>
          <p:cNvPr id="227" name="Image"/>
          <p:cNvGrpSpPr/>
          <p:nvPr/>
        </p:nvGrpSpPr>
        <p:grpSpPr>
          <a:xfrm>
            <a:off x="8468067" y="3455233"/>
            <a:ext cx="4830723" cy="2673718"/>
            <a:chOff x="0" y="0"/>
            <a:chExt cx="4830721" cy="2673717"/>
          </a:xfrm>
        </p:grpSpPr>
        <p:pic>
          <p:nvPicPr>
            <p:cNvPr id="226" name="Image" descr="Image"/>
            <p:cNvPicPr>
              <a:picLocks noChangeAspect="1"/>
            </p:cNvPicPr>
            <p:nvPr/>
          </p:nvPicPr>
          <p:blipFill>
            <a:blip r:embed="rId2">
              <a:extLst/>
            </a:blip>
            <a:stretch>
              <a:fillRect/>
            </a:stretch>
          </p:blipFill>
          <p:spPr>
            <a:xfrm>
              <a:off x="177800" y="114300"/>
              <a:ext cx="4475122" cy="2216518"/>
            </a:xfrm>
            <a:prstGeom prst="rect">
              <a:avLst/>
            </a:prstGeom>
            <a:ln>
              <a:noFill/>
            </a:ln>
            <a:effectLst/>
          </p:spPr>
        </p:pic>
        <p:pic>
          <p:nvPicPr>
            <p:cNvPr id="225" name="Image" descr="Image"/>
            <p:cNvPicPr>
              <a:picLocks/>
            </p:cNvPicPr>
            <p:nvPr/>
          </p:nvPicPr>
          <p:blipFill>
            <a:blip r:embed="rId3">
              <a:extLst/>
            </a:blip>
            <a:stretch>
              <a:fillRect/>
            </a:stretch>
          </p:blipFill>
          <p:spPr>
            <a:xfrm>
              <a:off x="0" y="0"/>
              <a:ext cx="4830722" cy="2673718"/>
            </a:xfrm>
            <a:prstGeom prst="rect">
              <a:avLst/>
            </a:prstGeom>
            <a:effectLst/>
          </p:spPr>
        </p:pic>
      </p:grpSp>
      <p:grpSp>
        <p:nvGrpSpPr>
          <p:cNvPr id="230" name="leeds-hospital-logo.jpg"/>
          <p:cNvGrpSpPr/>
          <p:nvPr/>
        </p:nvGrpSpPr>
        <p:grpSpPr>
          <a:xfrm>
            <a:off x="11546024" y="204281"/>
            <a:ext cx="6808989" cy="3075432"/>
            <a:chOff x="0" y="0"/>
            <a:chExt cx="6808987" cy="3075431"/>
          </a:xfrm>
        </p:grpSpPr>
        <p:pic>
          <p:nvPicPr>
            <p:cNvPr id="229" name="leeds-hospital-logo.jpg" descr="leeds-hospital-logo.jpg"/>
            <p:cNvPicPr>
              <a:picLocks noChangeAspect="1"/>
            </p:cNvPicPr>
            <p:nvPr/>
          </p:nvPicPr>
          <p:blipFill>
            <a:blip r:embed="rId4">
              <a:extLst/>
            </a:blip>
            <a:stretch>
              <a:fillRect/>
            </a:stretch>
          </p:blipFill>
          <p:spPr>
            <a:xfrm>
              <a:off x="177800" y="114300"/>
              <a:ext cx="6453388" cy="2618232"/>
            </a:xfrm>
            <a:prstGeom prst="rect">
              <a:avLst/>
            </a:prstGeom>
            <a:ln>
              <a:noFill/>
            </a:ln>
            <a:effectLst/>
          </p:spPr>
        </p:pic>
        <p:pic>
          <p:nvPicPr>
            <p:cNvPr id="228" name="leeds-hospital-logo.jpg" descr="leeds-hospital-logo.jpg"/>
            <p:cNvPicPr>
              <a:picLocks/>
            </p:cNvPicPr>
            <p:nvPr/>
          </p:nvPicPr>
          <p:blipFill>
            <a:blip r:embed="rId5">
              <a:extLst/>
            </a:blip>
            <a:stretch>
              <a:fillRect/>
            </a:stretch>
          </p:blipFill>
          <p:spPr>
            <a:xfrm>
              <a:off x="0" y="0"/>
              <a:ext cx="6808988" cy="3075432"/>
            </a:xfrm>
            <a:prstGeom prst="rect">
              <a:avLst/>
            </a:prstGeom>
            <a:effectLst/>
          </p:spPr>
        </p:pic>
      </p:grpSp>
      <p:grpSp>
        <p:nvGrpSpPr>
          <p:cNvPr id="233" name="Image"/>
          <p:cNvGrpSpPr/>
          <p:nvPr/>
        </p:nvGrpSpPr>
        <p:grpSpPr>
          <a:xfrm>
            <a:off x="18780034" y="3313700"/>
            <a:ext cx="5180018" cy="3187553"/>
            <a:chOff x="0" y="0"/>
            <a:chExt cx="5180017" cy="3187551"/>
          </a:xfrm>
        </p:grpSpPr>
        <p:pic>
          <p:nvPicPr>
            <p:cNvPr id="232" name="Image" descr="Image"/>
            <p:cNvPicPr>
              <a:picLocks noChangeAspect="1"/>
            </p:cNvPicPr>
            <p:nvPr/>
          </p:nvPicPr>
          <p:blipFill>
            <a:blip r:embed="rId6">
              <a:extLst/>
            </a:blip>
            <a:srcRect l="20882"/>
            <a:stretch>
              <a:fillRect/>
            </a:stretch>
          </p:blipFill>
          <p:spPr>
            <a:xfrm>
              <a:off x="177800" y="114300"/>
              <a:ext cx="4824418" cy="2730352"/>
            </a:xfrm>
            <a:prstGeom prst="rect">
              <a:avLst/>
            </a:prstGeom>
            <a:ln>
              <a:noFill/>
            </a:ln>
            <a:effectLst/>
          </p:spPr>
        </p:pic>
        <p:pic>
          <p:nvPicPr>
            <p:cNvPr id="231" name="Image" descr="Image"/>
            <p:cNvPicPr>
              <a:picLocks/>
            </p:cNvPicPr>
            <p:nvPr/>
          </p:nvPicPr>
          <p:blipFill>
            <a:blip r:embed="rId7">
              <a:extLst/>
            </a:blip>
            <a:stretch>
              <a:fillRect/>
            </a:stretch>
          </p:blipFill>
          <p:spPr>
            <a:xfrm>
              <a:off x="-1" y="0"/>
              <a:ext cx="5180019" cy="3187552"/>
            </a:xfrm>
            <a:prstGeom prst="rect">
              <a:avLst/>
            </a:prstGeom>
            <a:effectLst/>
          </p:spPr>
        </p:pic>
      </p:grpSp>
      <p:grpSp>
        <p:nvGrpSpPr>
          <p:cNvPr id="236" name="Image"/>
          <p:cNvGrpSpPr/>
          <p:nvPr/>
        </p:nvGrpSpPr>
        <p:grpSpPr>
          <a:xfrm>
            <a:off x="13905783" y="3369760"/>
            <a:ext cx="4290102" cy="3075433"/>
            <a:chOff x="0" y="0"/>
            <a:chExt cx="4290101" cy="3075431"/>
          </a:xfrm>
        </p:grpSpPr>
        <p:pic>
          <p:nvPicPr>
            <p:cNvPr id="235" name="Image" descr="Image"/>
            <p:cNvPicPr>
              <a:picLocks noChangeAspect="1"/>
            </p:cNvPicPr>
            <p:nvPr/>
          </p:nvPicPr>
          <p:blipFill>
            <a:blip r:embed="rId8">
              <a:extLst/>
            </a:blip>
            <a:stretch>
              <a:fillRect/>
            </a:stretch>
          </p:blipFill>
          <p:spPr>
            <a:xfrm>
              <a:off x="177800" y="114300"/>
              <a:ext cx="3934502" cy="2618232"/>
            </a:xfrm>
            <a:prstGeom prst="rect">
              <a:avLst/>
            </a:prstGeom>
            <a:ln>
              <a:noFill/>
            </a:ln>
            <a:effectLst/>
          </p:spPr>
        </p:pic>
        <p:pic>
          <p:nvPicPr>
            <p:cNvPr id="234" name="Image" descr="Image"/>
            <p:cNvPicPr>
              <a:picLocks/>
            </p:cNvPicPr>
            <p:nvPr/>
          </p:nvPicPr>
          <p:blipFill>
            <a:blip r:embed="rId9">
              <a:extLst/>
            </a:blip>
            <a:stretch>
              <a:fillRect/>
            </a:stretch>
          </p:blipFill>
          <p:spPr>
            <a:xfrm>
              <a:off x="0" y="0"/>
              <a:ext cx="4290102" cy="3075432"/>
            </a:xfrm>
            <a:prstGeom prst="rect">
              <a:avLst/>
            </a:prstGeom>
            <a:effectLst/>
          </p:spPr>
        </p:pic>
      </p:grpSp>
      <p:grpSp>
        <p:nvGrpSpPr>
          <p:cNvPr id="239" name="Image"/>
          <p:cNvGrpSpPr/>
          <p:nvPr/>
        </p:nvGrpSpPr>
        <p:grpSpPr>
          <a:xfrm>
            <a:off x="18533600" y="308158"/>
            <a:ext cx="5672886" cy="2987811"/>
            <a:chOff x="0" y="0"/>
            <a:chExt cx="5672885" cy="2987810"/>
          </a:xfrm>
        </p:grpSpPr>
        <p:pic>
          <p:nvPicPr>
            <p:cNvPr id="238" name="Image" descr="Image"/>
            <p:cNvPicPr>
              <a:picLocks noChangeAspect="1"/>
            </p:cNvPicPr>
            <p:nvPr/>
          </p:nvPicPr>
          <p:blipFill>
            <a:blip r:embed="rId10">
              <a:extLst/>
            </a:blip>
            <a:srcRect l="49897"/>
            <a:stretch>
              <a:fillRect/>
            </a:stretch>
          </p:blipFill>
          <p:spPr>
            <a:xfrm>
              <a:off x="177799" y="114299"/>
              <a:ext cx="5317286" cy="2530612"/>
            </a:xfrm>
            <a:prstGeom prst="rect">
              <a:avLst/>
            </a:prstGeom>
            <a:ln>
              <a:noFill/>
            </a:ln>
            <a:effectLst/>
          </p:spPr>
        </p:pic>
        <p:pic>
          <p:nvPicPr>
            <p:cNvPr id="237" name="Image" descr="Image"/>
            <p:cNvPicPr>
              <a:picLocks/>
            </p:cNvPicPr>
            <p:nvPr/>
          </p:nvPicPr>
          <p:blipFill>
            <a:blip r:embed="rId11">
              <a:extLst/>
            </a:blip>
            <a:stretch>
              <a:fillRect/>
            </a:stretch>
          </p:blipFill>
          <p:spPr>
            <a:xfrm>
              <a:off x="0" y="-1"/>
              <a:ext cx="5672886" cy="2987812"/>
            </a:xfrm>
            <a:prstGeom prst="rect">
              <a:avLst/>
            </a:prstGeom>
            <a:effectLst/>
          </p:spPr>
        </p:pic>
      </p:grpSp>
      <p:grpSp>
        <p:nvGrpSpPr>
          <p:cNvPr id="242" name="Image"/>
          <p:cNvGrpSpPr/>
          <p:nvPr/>
        </p:nvGrpSpPr>
        <p:grpSpPr>
          <a:xfrm>
            <a:off x="1471314" y="2953930"/>
            <a:ext cx="6218532" cy="2195863"/>
            <a:chOff x="0" y="0"/>
            <a:chExt cx="6218530" cy="2195862"/>
          </a:xfrm>
        </p:grpSpPr>
        <p:pic>
          <p:nvPicPr>
            <p:cNvPr id="241" name="Image" descr="Image"/>
            <p:cNvPicPr>
              <a:picLocks noChangeAspect="1"/>
            </p:cNvPicPr>
            <p:nvPr/>
          </p:nvPicPr>
          <p:blipFill>
            <a:blip r:embed="rId12">
              <a:extLst/>
            </a:blip>
            <a:stretch>
              <a:fillRect/>
            </a:stretch>
          </p:blipFill>
          <p:spPr>
            <a:xfrm>
              <a:off x="177799" y="114299"/>
              <a:ext cx="5862932" cy="1738664"/>
            </a:xfrm>
            <a:prstGeom prst="rect">
              <a:avLst/>
            </a:prstGeom>
            <a:ln>
              <a:noFill/>
            </a:ln>
            <a:effectLst/>
          </p:spPr>
        </p:pic>
        <p:pic>
          <p:nvPicPr>
            <p:cNvPr id="240" name="Image" descr="Image"/>
            <p:cNvPicPr>
              <a:picLocks/>
            </p:cNvPicPr>
            <p:nvPr/>
          </p:nvPicPr>
          <p:blipFill>
            <a:blip r:embed="rId13">
              <a:extLst/>
            </a:blip>
            <a:stretch>
              <a:fillRect/>
            </a:stretch>
          </p:blipFill>
          <p:spPr>
            <a:xfrm>
              <a:off x="-1" y="-1"/>
              <a:ext cx="6218532" cy="2195864"/>
            </a:xfrm>
            <a:prstGeom prst="rect">
              <a:avLst/>
            </a:prstGeom>
            <a:effectLst/>
          </p:spPr>
        </p:pic>
      </p:grpSp>
      <p:sp>
        <p:nvSpPr>
          <p:cNvPr id="243" name="High User Count at:"/>
          <p:cNvSpPr txBox="1"/>
          <p:nvPr/>
        </p:nvSpPr>
        <p:spPr>
          <a:xfrm>
            <a:off x="3068226" y="6144224"/>
            <a:ext cx="19458376" cy="274891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spAutoFit/>
          </a:bodyPr>
          <a:lstStyle>
            <a:lvl1pPr algn="l">
              <a:lnSpc>
                <a:spcPct val="90000"/>
              </a:lnSpc>
              <a:defRPr sz="9000">
                <a:solidFill>
                  <a:srgbClr val="82DBB1"/>
                </a:solidFill>
              </a:defRPr>
            </a:lvl1pPr>
          </a:lstStyle>
          <a:p>
            <a:r>
              <a:t>High User Count at:</a:t>
            </a:r>
          </a:p>
        </p:txBody>
      </p:sp>
      <p:grpSp>
        <p:nvGrpSpPr>
          <p:cNvPr id="246" name="Image"/>
          <p:cNvGrpSpPr/>
          <p:nvPr/>
        </p:nvGrpSpPr>
        <p:grpSpPr>
          <a:xfrm>
            <a:off x="6281761" y="7754884"/>
            <a:ext cx="7413765" cy="2357476"/>
            <a:chOff x="0" y="0"/>
            <a:chExt cx="7413763" cy="2357474"/>
          </a:xfrm>
        </p:grpSpPr>
        <p:pic>
          <p:nvPicPr>
            <p:cNvPr id="245" name="Image" descr="Image"/>
            <p:cNvPicPr>
              <a:picLocks noChangeAspect="1"/>
            </p:cNvPicPr>
            <p:nvPr/>
          </p:nvPicPr>
          <p:blipFill>
            <a:blip r:embed="rId14">
              <a:extLst/>
            </a:blip>
            <a:stretch>
              <a:fillRect/>
            </a:stretch>
          </p:blipFill>
          <p:spPr>
            <a:xfrm>
              <a:off x="177800" y="114300"/>
              <a:ext cx="7058164" cy="1900275"/>
            </a:xfrm>
            <a:prstGeom prst="rect">
              <a:avLst/>
            </a:prstGeom>
            <a:ln>
              <a:noFill/>
            </a:ln>
            <a:effectLst/>
          </p:spPr>
        </p:pic>
        <p:pic>
          <p:nvPicPr>
            <p:cNvPr id="244" name="Image" descr="Image"/>
            <p:cNvPicPr>
              <a:picLocks/>
            </p:cNvPicPr>
            <p:nvPr/>
          </p:nvPicPr>
          <p:blipFill>
            <a:blip r:embed="rId15">
              <a:extLst/>
            </a:blip>
            <a:stretch>
              <a:fillRect/>
            </a:stretch>
          </p:blipFill>
          <p:spPr>
            <a:xfrm>
              <a:off x="0" y="0"/>
              <a:ext cx="7413764" cy="2357475"/>
            </a:xfrm>
            <a:prstGeom prst="rect">
              <a:avLst/>
            </a:prstGeom>
            <a:effectLst/>
          </p:spPr>
        </p:pic>
      </p:grpSp>
      <p:grpSp>
        <p:nvGrpSpPr>
          <p:cNvPr id="249" name="Image"/>
          <p:cNvGrpSpPr/>
          <p:nvPr/>
        </p:nvGrpSpPr>
        <p:grpSpPr>
          <a:xfrm>
            <a:off x="14017302" y="7478212"/>
            <a:ext cx="4533901" cy="2400301"/>
            <a:chOff x="0" y="0"/>
            <a:chExt cx="4533900" cy="2400300"/>
          </a:xfrm>
        </p:grpSpPr>
        <p:pic>
          <p:nvPicPr>
            <p:cNvPr id="248" name="Image" descr="Image"/>
            <p:cNvPicPr>
              <a:picLocks noChangeAspect="1"/>
            </p:cNvPicPr>
            <p:nvPr/>
          </p:nvPicPr>
          <p:blipFill>
            <a:blip r:embed="rId16">
              <a:extLst/>
            </a:blip>
            <a:stretch>
              <a:fillRect/>
            </a:stretch>
          </p:blipFill>
          <p:spPr>
            <a:xfrm>
              <a:off x="177800" y="114300"/>
              <a:ext cx="4178300" cy="1943100"/>
            </a:xfrm>
            <a:prstGeom prst="rect">
              <a:avLst/>
            </a:prstGeom>
            <a:ln>
              <a:noFill/>
            </a:ln>
            <a:effectLst/>
          </p:spPr>
        </p:pic>
        <p:pic>
          <p:nvPicPr>
            <p:cNvPr id="247" name="Image" descr="Image"/>
            <p:cNvPicPr>
              <a:picLocks/>
            </p:cNvPicPr>
            <p:nvPr/>
          </p:nvPicPr>
          <p:blipFill>
            <a:blip r:embed="rId17">
              <a:extLst/>
            </a:blip>
            <a:stretch>
              <a:fillRect/>
            </a:stretch>
          </p:blipFill>
          <p:spPr>
            <a:xfrm>
              <a:off x="0" y="0"/>
              <a:ext cx="4533900" cy="2400300"/>
            </a:xfrm>
            <a:prstGeom prst="rect">
              <a:avLst/>
            </a:prstGeom>
            <a:effectLst/>
          </p:spPr>
        </p:pic>
      </p:grpSp>
      <p:grpSp>
        <p:nvGrpSpPr>
          <p:cNvPr id="252" name="Image"/>
          <p:cNvGrpSpPr/>
          <p:nvPr/>
        </p:nvGrpSpPr>
        <p:grpSpPr>
          <a:xfrm>
            <a:off x="19178919" y="7101079"/>
            <a:ext cx="4830722" cy="2541283"/>
            <a:chOff x="0" y="0"/>
            <a:chExt cx="4830721" cy="2541281"/>
          </a:xfrm>
        </p:grpSpPr>
        <p:pic>
          <p:nvPicPr>
            <p:cNvPr id="251" name="Image" descr="Image"/>
            <p:cNvPicPr>
              <a:picLocks noChangeAspect="1"/>
            </p:cNvPicPr>
            <p:nvPr/>
          </p:nvPicPr>
          <p:blipFill>
            <a:blip r:embed="rId18">
              <a:extLst/>
            </a:blip>
            <a:stretch>
              <a:fillRect/>
            </a:stretch>
          </p:blipFill>
          <p:spPr>
            <a:xfrm>
              <a:off x="177800" y="114300"/>
              <a:ext cx="4475122" cy="2084082"/>
            </a:xfrm>
            <a:prstGeom prst="rect">
              <a:avLst/>
            </a:prstGeom>
            <a:ln>
              <a:noFill/>
            </a:ln>
            <a:effectLst/>
          </p:spPr>
        </p:pic>
        <p:pic>
          <p:nvPicPr>
            <p:cNvPr id="250" name="Image" descr="Image"/>
            <p:cNvPicPr>
              <a:picLocks/>
            </p:cNvPicPr>
            <p:nvPr/>
          </p:nvPicPr>
          <p:blipFill>
            <a:blip r:embed="rId19">
              <a:extLst/>
            </a:blip>
            <a:stretch>
              <a:fillRect/>
            </a:stretch>
          </p:blipFill>
          <p:spPr>
            <a:xfrm>
              <a:off x="0" y="0"/>
              <a:ext cx="4830722" cy="2541282"/>
            </a:xfrm>
            <a:prstGeom prst="rect">
              <a:avLst/>
            </a:prstGeom>
            <a:effectLst/>
          </p:spPr>
        </p:pic>
      </p:grpSp>
      <p:grpSp>
        <p:nvGrpSpPr>
          <p:cNvPr id="255" name="Image"/>
          <p:cNvGrpSpPr/>
          <p:nvPr/>
        </p:nvGrpSpPr>
        <p:grpSpPr>
          <a:xfrm>
            <a:off x="7900237" y="10303749"/>
            <a:ext cx="5156201" cy="2857501"/>
            <a:chOff x="0" y="0"/>
            <a:chExt cx="5156200" cy="2857500"/>
          </a:xfrm>
        </p:grpSpPr>
        <p:pic>
          <p:nvPicPr>
            <p:cNvPr id="254" name="Image" descr="Image"/>
            <p:cNvPicPr>
              <a:picLocks noChangeAspect="1"/>
            </p:cNvPicPr>
            <p:nvPr/>
          </p:nvPicPr>
          <p:blipFill>
            <a:blip r:embed="rId20">
              <a:extLst/>
            </a:blip>
            <a:stretch>
              <a:fillRect/>
            </a:stretch>
          </p:blipFill>
          <p:spPr>
            <a:xfrm>
              <a:off x="177800" y="114300"/>
              <a:ext cx="4800600" cy="2400300"/>
            </a:xfrm>
            <a:prstGeom prst="rect">
              <a:avLst/>
            </a:prstGeom>
            <a:ln>
              <a:noFill/>
            </a:ln>
            <a:effectLst/>
          </p:spPr>
        </p:pic>
        <p:pic>
          <p:nvPicPr>
            <p:cNvPr id="253" name="Image" descr="Image"/>
            <p:cNvPicPr>
              <a:picLocks/>
            </p:cNvPicPr>
            <p:nvPr/>
          </p:nvPicPr>
          <p:blipFill>
            <a:blip r:embed="rId21">
              <a:extLst/>
            </a:blip>
            <a:stretch>
              <a:fillRect/>
            </a:stretch>
          </p:blipFill>
          <p:spPr>
            <a:xfrm>
              <a:off x="0" y="0"/>
              <a:ext cx="5156200" cy="2857500"/>
            </a:xfrm>
            <a:prstGeom prst="rect">
              <a:avLst/>
            </a:prstGeom>
            <a:effectLst/>
          </p:spPr>
        </p:pic>
      </p:grpSp>
      <p:grpSp>
        <p:nvGrpSpPr>
          <p:cNvPr id="258" name="Image"/>
          <p:cNvGrpSpPr/>
          <p:nvPr/>
        </p:nvGrpSpPr>
        <p:grpSpPr>
          <a:xfrm>
            <a:off x="20414822" y="10282790"/>
            <a:ext cx="3624816" cy="2768301"/>
            <a:chOff x="0" y="0"/>
            <a:chExt cx="3624814" cy="2768299"/>
          </a:xfrm>
        </p:grpSpPr>
        <p:pic>
          <p:nvPicPr>
            <p:cNvPr id="257" name="Image" descr="Image"/>
            <p:cNvPicPr>
              <a:picLocks noChangeAspect="1"/>
            </p:cNvPicPr>
            <p:nvPr/>
          </p:nvPicPr>
          <p:blipFill>
            <a:blip r:embed="rId22">
              <a:extLst/>
            </a:blip>
            <a:srcRect l="36661"/>
            <a:stretch>
              <a:fillRect/>
            </a:stretch>
          </p:blipFill>
          <p:spPr>
            <a:xfrm>
              <a:off x="177800" y="114300"/>
              <a:ext cx="3269215" cy="2311100"/>
            </a:xfrm>
            <a:prstGeom prst="rect">
              <a:avLst/>
            </a:prstGeom>
            <a:ln>
              <a:noFill/>
            </a:ln>
            <a:effectLst/>
          </p:spPr>
        </p:pic>
        <p:pic>
          <p:nvPicPr>
            <p:cNvPr id="256" name="Image" descr="Image"/>
            <p:cNvPicPr>
              <a:picLocks/>
            </p:cNvPicPr>
            <p:nvPr/>
          </p:nvPicPr>
          <p:blipFill>
            <a:blip r:embed="rId23">
              <a:extLst/>
            </a:blip>
            <a:stretch>
              <a:fillRect/>
            </a:stretch>
          </p:blipFill>
          <p:spPr>
            <a:xfrm>
              <a:off x="0" y="0"/>
              <a:ext cx="3624815" cy="2768300"/>
            </a:xfrm>
            <a:prstGeom prst="rect">
              <a:avLst/>
            </a:prstGeom>
            <a:effectLst/>
          </p:spPr>
        </p:pic>
      </p:grpSp>
      <p:grpSp>
        <p:nvGrpSpPr>
          <p:cNvPr id="261" name="Image"/>
          <p:cNvGrpSpPr/>
          <p:nvPr/>
        </p:nvGrpSpPr>
        <p:grpSpPr>
          <a:xfrm>
            <a:off x="13698930" y="10369094"/>
            <a:ext cx="6065560" cy="2726810"/>
            <a:chOff x="0" y="0"/>
            <a:chExt cx="6065558" cy="2726809"/>
          </a:xfrm>
        </p:grpSpPr>
        <p:pic>
          <p:nvPicPr>
            <p:cNvPr id="260" name="Image" descr="Image"/>
            <p:cNvPicPr>
              <a:picLocks noChangeAspect="1"/>
            </p:cNvPicPr>
            <p:nvPr/>
          </p:nvPicPr>
          <p:blipFill>
            <a:blip r:embed="rId24">
              <a:extLst/>
            </a:blip>
            <a:stretch>
              <a:fillRect/>
            </a:stretch>
          </p:blipFill>
          <p:spPr>
            <a:xfrm>
              <a:off x="177800" y="114300"/>
              <a:ext cx="5709959" cy="2269610"/>
            </a:xfrm>
            <a:prstGeom prst="rect">
              <a:avLst/>
            </a:prstGeom>
            <a:ln>
              <a:noFill/>
            </a:ln>
            <a:effectLst/>
          </p:spPr>
        </p:pic>
        <p:pic>
          <p:nvPicPr>
            <p:cNvPr id="259" name="Image" descr="Image"/>
            <p:cNvPicPr>
              <a:picLocks/>
            </p:cNvPicPr>
            <p:nvPr/>
          </p:nvPicPr>
          <p:blipFill>
            <a:blip r:embed="rId25">
              <a:extLst/>
            </a:blip>
            <a:stretch>
              <a:fillRect/>
            </a:stretch>
          </p:blipFill>
          <p:spPr>
            <a:xfrm>
              <a:off x="0" y="0"/>
              <a:ext cx="6065559" cy="2726810"/>
            </a:xfrm>
            <a:prstGeom prst="rect">
              <a:avLst/>
            </a:prstGeom>
            <a:effectLst/>
          </p:spPr>
        </p:pic>
      </p:gr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p:cNvSpPr/>
          <p:nvPr/>
        </p:nvSpPr>
        <p:spPr>
          <a:xfrm>
            <a:off x="-1" y="-85702"/>
            <a:ext cx="24384001" cy="13887403"/>
          </a:xfrm>
          <a:prstGeom prst="rect">
            <a:avLst/>
          </a:prstGeom>
          <a:solidFill>
            <a:srgbClr val="FAFBFF"/>
          </a:solid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264" name="Text"/>
          <p:cNvSpPr txBox="1"/>
          <p:nvPr/>
        </p:nvSpPr>
        <p:spPr>
          <a:xfrm>
            <a:off x="7705498" y="4074038"/>
            <a:ext cx="155576" cy="1666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endParaRPr/>
          </a:p>
        </p:txBody>
      </p:sp>
      <p:sp>
        <p:nvSpPr>
          <p:cNvPr id="265" name="Rounded Rectangle"/>
          <p:cNvSpPr/>
          <p:nvPr/>
        </p:nvSpPr>
        <p:spPr>
          <a:xfrm rot="18900000">
            <a:off x="-10870477" y="2793132"/>
            <a:ext cx="12650910" cy="12650910"/>
          </a:xfrm>
          <a:prstGeom prst="roundRect">
            <a:avLst>
              <a:gd name="adj" fmla="val 2618"/>
            </a:avLst>
          </a:prstGeom>
          <a:solidFill>
            <a:srgbClr val="82DBB1"/>
          </a:solidFill>
          <a:ln w="12700">
            <a:miter lim="400000"/>
          </a:ln>
        </p:spPr>
        <p:txBody>
          <a:bodyPr lIns="71437" tIns="71437" rIns="71437" bIns="71437" anchor="ctr"/>
          <a:lstStyle/>
          <a:p>
            <a:pPr>
              <a:defRPr sz="3200">
                <a:solidFill>
                  <a:srgbClr val="FFFFFF"/>
                </a:solidFill>
              </a:defRPr>
            </a:pPr>
            <a:endParaRPr/>
          </a:p>
        </p:txBody>
      </p:sp>
      <p:sp>
        <p:nvSpPr>
          <p:cNvPr id="266" name="Rounded Rectangle"/>
          <p:cNvSpPr/>
          <p:nvPr/>
        </p:nvSpPr>
        <p:spPr>
          <a:xfrm rot="18900000">
            <a:off x="-1744875" y="11779999"/>
            <a:ext cx="12650910" cy="12650910"/>
          </a:xfrm>
          <a:prstGeom prst="roundRect">
            <a:avLst>
              <a:gd name="adj" fmla="val 2618"/>
            </a:avLst>
          </a:prstGeom>
          <a:solidFill>
            <a:srgbClr val="FAF8F9"/>
          </a:solidFill>
          <a:ln w="12700">
            <a:miter lim="400000"/>
          </a:ln>
        </p:spPr>
        <p:txBody>
          <a:bodyPr lIns="71437" tIns="71437" rIns="71437" bIns="71437" anchor="ctr"/>
          <a:lstStyle/>
          <a:p>
            <a:pPr>
              <a:defRPr sz="3200">
                <a:solidFill>
                  <a:srgbClr val="FFFFFF"/>
                </a:solidFill>
              </a:defRPr>
            </a:pPr>
            <a:endParaRPr/>
          </a:p>
        </p:txBody>
      </p:sp>
      <p:sp>
        <p:nvSpPr>
          <p:cNvPr id="267" name="&quot;I have tried all the apps on the market, and FWD is the most intuitive, the most thought through and definitely the one I would pick.” Consultant at Oxford University Hospital"/>
          <p:cNvSpPr txBox="1"/>
          <p:nvPr/>
        </p:nvSpPr>
        <p:spPr>
          <a:xfrm>
            <a:off x="6397437" y="8103710"/>
            <a:ext cx="17137537" cy="2618232"/>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p>
            <a:pPr algn="l" defTabSz="457200">
              <a:lnSpc>
                <a:spcPct val="120000"/>
              </a:lnSpc>
              <a:defRPr>
                <a:solidFill>
                  <a:srgbClr val="53585F"/>
                </a:solidFill>
                <a:latin typeface="Arial"/>
                <a:ea typeface="Arial"/>
                <a:cs typeface="Arial"/>
                <a:sym typeface="Arial"/>
              </a:defRPr>
            </a:pPr>
            <a:r>
              <a:t>"I have tried all the apps on the market, and FWD is the most intuitive, the most thought through and definitely the one I would pick.” </a:t>
            </a:r>
            <a:r>
              <a:rPr i="1"/>
              <a:t>Consultant at Oxford University Hospital</a:t>
            </a:r>
          </a:p>
        </p:txBody>
      </p:sp>
      <p:sp>
        <p:nvSpPr>
          <p:cNvPr id="268" name="&quot;Forward has really changed how we work at Medway and we are proud to be the first Trust using the app. It is another great example of how we can use innovation to improve the patient experience.&quot; - Lesley Dwyer, CEO Medway Maritime NHS Trust"/>
          <p:cNvSpPr txBox="1"/>
          <p:nvPr/>
        </p:nvSpPr>
        <p:spPr>
          <a:xfrm>
            <a:off x="1956018" y="2365711"/>
            <a:ext cx="21313022" cy="3497998"/>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p>
            <a:pPr algn="l" defTabSz="457200">
              <a:lnSpc>
                <a:spcPct val="120000"/>
              </a:lnSpc>
              <a:defRPr>
                <a:solidFill>
                  <a:srgbClr val="53585F"/>
                </a:solidFill>
                <a:latin typeface="Arial"/>
                <a:ea typeface="Arial"/>
                <a:cs typeface="Arial"/>
                <a:sym typeface="Arial"/>
              </a:defRPr>
            </a:pPr>
            <a:r>
              <a:t>"Forward has really changed how we work at Medway and we are proud to be the first Trust using the app. It is another great example of how we can use innovation to improve the patient experience." - </a:t>
            </a:r>
            <a:r>
              <a:rPr i="1"/>
              <a:t>Lesley Dwyer, CEO Medway Maritime NHS Trust</a:t>
            </a: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Rectangle"/>
          <p:cNvSpPr/>
          <p:nvPr/>
        </p:nvSpPr>
        <p:spPr>
          <a:xfrm>
            <a:off x="-1" y="-85702"/>
            <a:ext cx="24384001" cy="13887403"/>
          </a:xfrm>
          <a:prstGeom prst="rect">
            <a:avLst/>
          </a:prstGeom>
          <a:solidFill>
            <a:srgbClr val="FAFBFF"/>
          </a:solid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271" name="Text"/>
          <p:cNvSpPr txBox="1"/>
          <p:nvPr/>
        </p:nvSpPr>
        <p:spPr>
          <a:xfrm>
            <a:off x="7705498" y="4074038"/>
            <a:ext cx="155576" cy="1666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endParaRPr/>
          </a:p>
        </p:txBody>
      </p:sp>
      <p:sp>
        <p:nvSpPr>
          <p:cNvPr id="272" name="Rounded Rectangle"/>
          <p:cNvSpPr/>
          <p:nvPr/>
        </p:nvSpPr>
        <p:spPr>
          <a:xfrm rot="18900000">
            <a:off x="-10870477" y="2793132"/>
            <a:ext cx="12650910" cy="12650910"/>
          </a:xfrm>
          <a:prstGeom prst="roundRect">
            <a:avLst>
              <a:gd name="adj" fmla="val 2618"/>
            </a:avLst>
          </a:prstGeom>
          <a:solidFill>
            <a:srgbClr val="82DBB1"/>
          </a:solidFill>
          <a:ln w="12700">
            <a:miter lim="400000"/>
          </a:ln>
        </p:spPr>
        <p:txBody>
          <a:bodyPr lIns="71437" tIns="71437" rIns="71437" bIns="71437" anchor="ctr"/>
          <a:lstStyle/>
          <a:p>
            <a:pPr>
              <a:defRPr sz="3200">
                <a:solidFill>
                  <a:srgbClr val="FFFFFF"/>
                </a:solidFill>
              </a:defRPr>
            </a:pPr>
            <a:endParaRPr/>
          </a:p>
        </p:txBody>
      </p:sp>
      <p:sp>
        <p:nvSpPr>
          <p:cNvPr id="273" name="Rounded Rectangle"/>
          <p:cNvSpPr/>
          <p:nvPr/>
        </p:nvSpPr>
        <p:spPr>
          <a:xfrm rot="18900000">
            <a:off x="-1744875" y="11779999"/>
            <a:ext cx="12650910" cy="12650910"/>
          </a:xfrm>
          <a:prstGeom prst="roundRect">
            <a:avLst>
              <a:gd name="adj" fmla="val 2618"/>
            </a:avLst>
          </a:prstGeom>
          <a:solidFill>
            <a:srgbClr val="FAF8F9"/>
          </a:solidFill>
          <a:ln w="12700">
            <a:miter lim="400000"/>
          </a:ln>
        </p:spPr>
        <p:txBody>
          <a:bodyPr lIns="71437" tIns="71437" rIns="71437" bIns="71437" anchor="ctr"/>
          <a:lstStyle/>
          <a:p>
            <a:pPr>
              <a:defRPr sz="3200">
                <a:solidFill>
                  <a:srgbClr val="FFFFFF"/>
                </a:solidFill>
              </a:defRPr>
            </a:pPr>
            <a:endParaRPr/>
          </a:p>
        </p:txBody>
      </p:sp>
      <p:sp>
        <p:nvSpPr>
          <p:cNvPr id="274" name="Forward User Support 24/7"/>
          <p:cNvSpPr txBox="1"/>
          <p:nvPr/>
        </p:nvSpPr>
        <p:spPr>
          <a:xfrm>
            <a:off x="1432671" y="691044"/>
            <a:ext cx="19458376" cy="274891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spAutoFit/>
          </a:bodyPr>
          <a:lstStyle>
            <a:lvl1pPr algn="l">
              <a:lnSpc>
                <a:spcPct val="90000"/>
              </a:lnSpc>
              <a:defRPr sz="9000">
                <a:solidFill>
                  <a:srgbClr val="82DBB1"/>
                </a:solidFill>
              </a:defRPr>
            </a:lvl1pPr>
          </a:lstStyle>
          <a:p>
            <a:r>
              <a:t>Forward User Support 24/7</a:t>
            </a:r>
          </a:p>
        </p:txBody>
      </p:sp>
      <p:sp>
        <p:nvSpPr>
          <p:cNvPr id="275" name="Contact the team at any time of day via their website: www.forwardhealth.co…"/>
          <p:cNvSpPr txBox="1"/>
          <p:nvPr/>
        </p:nvSpPr>
        <p:spPr>
          <a:xfrm>
            <a:off x="3388491" y="3776662"/>
            <a:ext cx="18217098" cy="364807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p>
            <a:pPr marL="1061861" lvl="1" indent="-617361" algn="l">
              <a:lnSpc>
                <a:spcPct val="120000"/>
              </a:lnSpc>
              <a:buSzPct val="75000"/>
              <a:buChar char="•"/>
              <a:defRPr>
                <a:solidFill>
                  <a:srgbClr val="53585F"/>
                </a:solidFill>
              </a:defRPr>
            </a:pPr>
            <a:r>
              <a:t>Contact the team at any time of day via their website: </a:t>
            </a:r>
            <a:r>
              <a:rPr u="sng">
                <a:hlinkClick r:id="rId2"/>
              </a:rPr>
              <a:t>www.forwardhealth.co</a:t>
            </a:r>
          </a:p>
          <a:p>
            <a:pPr marL="1061861" lvl="1" indent="-617361" algn="l">
              <a:lnSpc>
                <a:spcPct val="120000"/>
              </a:lnSpc>
              <a:buSzPct val="75000"/>
              <a:buChar char="•"/>
              <a:defRPr>
                <a:solidFill>
                  <a:srgbClr val="53585F"/>
                </a:solidFill>
              </a:defRPr>
            </a:pPr>
            <a:r>
              <a:t>Call 07702246407 [03300970165]</a:t>
            </a:r>
          </a:p>
          <a:p>
            <a:pPr marL="1061861" lvl="1" indent="-617361" algn="l">
              <a:lnSpc>
                <a:spcPct val="120000"/>
              </a:lnSpc>
              <a:buSzPct val="75000"/>
              <a:buChar char="•"/>
              <a:defRPr>
                <a:solidFill>
                  <a:srgbClr val="53585F"/>
                </a:solidFill>
              </a:defRPr>
            </a:pPr>
            <a:r>
              <a:t>Email: molly@forwardhealth.co</a:t>
            </a:r>
          </a:p>
        </p:txBody>
      </p:sp>
    </p:spTree>
  </p:cSld>
  <p:clrMapOvr>
    <a:masterClrMapping/>
  </p:clrMapOvr>
  <p:transition spd="med"/>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154</TotalTime>
  <Words>251</Words>
  <Application>Microsoft Office PowerPoint</Application>
  <PresentationFormat>Custom</PresentationFormat>
  <Paragraphs>33</Paragraphs>
  <Slides>9</Slides>
  <Notes>0</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Dunderdale, Helen</dc:creator>
  <cp:lastModifiedBy>Dunderdale, Helen</cp:lastModifiedBy>
  <cp:revision>3</cp:revision>
  <dcterms:modified xsi:type="dcterms:W3CDTF">2018-05-23T05:44:56Z</dcterms:modified>
</cp:coreProperties>
</file>