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98159986099299"/>
          <c:y val="0.19318791192674006"/>
          <c:w val="0.69326419563408237"/>
          <c:h val="0.4745923128397392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'[Sarcoma Request_11022019.xlsx]Sarcoma Counts'!$D$2:$D$8</c:f>
              <c:strCache>
                <c:ptCount val="7"/>
                <c:pt idx="0">
                  <c:v>Weston Area Health</c:v>
                </c:pt>
                <c:pt idx="1">
                  <c:v>Yeovil District</c:v>
                </c:pt>
                <c:pt idx="2">
                  <c:v>UH Bristol</c:v>
                </c:pt>
                <c:pt idx="3">
                  <c:v>Taunton</c:v>
                </c:pt>
                <c:pt idx="4">
                  <c:v>RUH Bath</c:v>
                </c:pt>
                <c:pt idx="5">
                  <c:v>Gloucestershire</c:v>
                </c:pt>
                <c:pt idx="6">
                  <c:v>North Bristol Hospitals</c:v>
                </c:pt>
              </c:strCache>
            </c:strRef>
          </c:cat>
          <c:val>
            <c:numRef>
              <c:f>'[Sarcoma Request_11022019.xlsx]Sarcoma Counts'!$E$2:$E$8</c:f>
              <c:numCache>
                <c:formatCode>General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123</c:v>
                </c:pt>
                <c:pt idx="3">
                  <c:v>34</c:v>
                </c:pt>
                <c:pt idx="4">
                  <c:v>36</c:v>
                </c:pt>
                <c:pt idx="5">
                  <c:v>83</c:v>
                </c:pt>
                <c:pt idx="6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184384"/>
        <c:axId val="203185536"/>
        <c:axId val="0"/>
      </c:bar3DChart>
      <c:catAx>
        <c:axId val="20318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3185536"/>
        <c:crosses val="autoZero"/>
        <c:auto val="1"/>
        <c:lblAlgn val="ctr"/>
        <c:lblOffset val="100"/>
        <c:noMultiLvlLbl val="0"/>
      </c:catAx>
      <c:valAx>
        <c:axId val="20318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184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435962453845819E-2"/>
          <c:y val="0.19916553903001"/>
          <c:w val="0.76453650073401846"/>
          <c:h val="0.4770880572498817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'[Sarcoma Request_11022019.xlsx]Sarcoma Counts'!$D$11:$D$17</c:f>
              <c:strCache>
                <c:ptCount val="7"/>
                <c:pt idx="0">
                  <c:v>Weston Area Health</c:v>
                </c:pt>
                <c:pt idx="1">
                  <c:v>Yeovil District</c:v>
                </c:pt>
                <c:pt idx="2">
                  <c:v>UH Bristol</c:v>
                </c:pt>
                <c:pt idx="3">
                  <c:v>Taunton</c:v>
                </c:pt>
                <c:pt idx="4">
                  <c:v>RUH Bath</c:v>
                </c:pt>
                <c:pt idx="5">
                  <c:v>Gloucestershire</c:v>
                </c:pt>
                <c:pt idx="6">
                  <c:v>North Bristol Hospitals</c:v>
                </c:pt>
              </c:strCache>
            </c:strRef>
          </c:cat>
          <c:val>
            <c:numRef>
              <c:f>'[Sarcoma Request_11022019.xlsx]Sarcoma Counts'!$E$11:$E$17</c:f>
              <c:numCache>
                <c:formatCode>General</c:formatCode>
                <c:ptCount val="7"/>
                <c:pt idx="0">
                  <c:v>14</c:v>
                </c:pt>
                <c:pt idx="1">
                  <c:v>14</c:v>
                </c:pt>
                <c:pt idx="2">
                  <c:v>122</c:v>
                </c:pt>
                <c:pt idx="3">
                  <c:v>36</c:v>
                </c:pt>
                <c:pt idx="4">
                  <c:v>36</c:v>
                </c:pt>
                <c:pt idx="5">
                  <c:v>74</c:v>
                </c:pt>
                <c:pt idx="6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63200"/>
        <c:axId val="30964736"/>
        <c:axId val="0"/>
      </c:bar3DChart>
      <c:catAx>
        <c:axId val="3096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30964736"/>
        <c:crosses val="autoZero"/>
        <c:auto val="1"/>
        <c:lblAlgn val="ctr"/>
        <c:lblOffset val="100"/>
        <c:noMultiLvlLbl val="0"/>
      </c:catAx>
      <c:valAx>
        <c:axId val="3096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96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51084815515378"/>
          <c:y val="0.16266491872446298"/>
          <c:w val="0.82617692341529936"/>
          <c:h val="0.5189619686073220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'[Sarcoma Request_11022019.xlsx]Sarcoma Counts'!$D$20:$D$26</c:f>
              <c:strCache>
                <c:ptCount val="7"/>
                <c:pt idx="0">
                  <c:v>Weston Area Health</c:v>
                </c:pt>
                <c:pt idx="1">
                  <c:v>Yeovil District</c:v>
                </c:pt>
                <c:pt idx="2">
                  <c:v>UH Bristol</c:v>
                </c:pt>
                <c:pt idx="3">
                  <c:v>Taunton</c:v>
                </c:pt>
                <c:pt idx="4">
                  <c:v>RUH Bath</c:v>
                </c:pt>
                <c:pt idx="5">
                  <c:v>Gloucestershire</c:v>
                </c:pt>
                <c:pt idx="6">
                  <c:v>North Bristol Hospitals</c:v>
                </c:pt>
              </c:strCache>
            </c:strRef>
          </c:cat>
          <c:val>
            <c:numRef>
              <c:f>'[Sarcoma Request_11022019.xlsx]Sarcoma Counts'!$E$20:$E$26</c:f>
              <c:numCache>
                <c:formatCode>General</c:formatCode>
                <c:ptCount val="7"/>
                <c:pt idx="0">
                  <c:v>11</c:v>
                </c:pt>
                <c:pt idx="1">
                  <c:v>14</c:v>
                </c:pt>
                <c:pt idx="2">
                  <c:v>130</c:v>
                </c:pt>
                <c:pt idx="3">
                  <c:v>27</c:v>
                </c:pt>
                <c:pt idx="4">
                  <c:v>45</c:v>
                </c:pt>
                <c:pt idx="5">
                  <c:v>90</c:v>
                </c:pt>
                <c:pt idx="6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86624"/>
        <c:axId val="30988160"/>
        <c:axId val="0"/>
      </c:bar3DChart>
      <c:catAx>
        <c:axId val="3098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0988160"/>
        <c:crosses val="autoZero"/>
        <c:auto val="1"/>
        <c:lblAlgn val="ctr"/>
        <c:lblOffset val="100"/>
        <c:noMultiLvlLbl val="0"/>
      </c:catAx>
      <c:valAx>
        <c:axId val="3098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98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414176253180514"/>
          <c:y val="0.17108587178520673"/>
          <c:w val="0.68812690423664324"/>
          <c:h val="0.5014835554435165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'[Sarcoma Request_11022019.xlsx]Sarcoma Counts'!$D$29:$D$35</c:f>
              <c:strCache>
                <c:ptCount val="7"/>
                <c:pt idx="0">
                  <c:v>Weston Area Health</c:v>
                </c:pt>
                <c:pt idx="1">
                  <c:v>Yeovil District</c:v>
                </c:pt>
                <c:pt idx="2">
                  <c:v>UH Bristol</c:v>
                </c:pt>
                <c:pt idx="3">
                  <c:v>Taunton</c:v>
                </c:pt>
                <c:pt idx="4">
                  <c:v>RUH Bath</c:v>
                </c:pt>
                <c:pt idx="5">
                  <c:v>Gloucestershire</c:v>
                </c:pt>
                <c:pt idx="6">
                  <c:v>North Bristol Hospitals</c:v>
                </c:pt>
              </c:strCache>
            </c:strRef>
          </c:cat>
          <c:val>
            <c:numRef>
              <c:f>'[Sarcoma Request_11022019.xlsx]Sarcoma Counts'!$E$29:$E$35</c:f>
              <c:numCache>
                <c:formatCode>General</c:formatCode>
                <c:ptCount val="7"/>
                <c:pt idx="0">
                  <c:v>8</c:v>
                </c:pt>
                <c:pt idx="1">
                  <c:v>19</c:v>
                </c:pt>
                <c:pt idx="2">
                  <c:v>131</c:v>
                </c:pt>
                <c:pt idx="3">
                  <c:v>33</c:v>
                </c:pt>
                <c:pt idx="4">
                  <c:v>60</c:v>
                </c:pt>
                <c:pt idx="5">
                  <c:v>64</c:v>
                </c:pt>
                <c:pt idx="6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17632"/>
        <c:axId val="210919424"/>
        <c:axId val="0"/>
      </c:bar3DChart>
      <c:catAx>
        <c:axId val="21091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0919424"/>
        <c:crosses val="autoZero"/>
        <c:auto val="1"/>
        <c:lblAlgn val="ctr"/>
        <c:lblOffset val="100"/>
        <c:noMultiLvlLbl val="0"/>
      </c:catAx>
      <c:valAx>
        <c:axId val="210919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1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0.13986</cdr:x>
      <cdr:y>0.03814</cdr:y>
    </cdr:from>
    <cdr:to>
      <cdr:x>0.91513</cdr:x>
      <cdr:y>0.1582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0951" y="172616"/>
          <a:ext cx="6380162" cy="543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 b="1"/>
            <a:t>Sarcoma Diagnoses 2013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0.00904</cdr:x>
      <cdr:y>0.015</cdr:y>
    </cdr:from>
    <cdr:to>
      <cdr:x>0.99153</cdr:x>
      <cdr:y>0.13877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50800"/>
          <a:ext cx="552132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1"/>
            <a:t>Sarcoma Diagnoses 2014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0.00993</cdr:x>
      <cdr:y>0.01475</cdr:y>
    </cdr:from>
    <cdr:to>
      <cdr:x>1</cdr:x>
      <cdr:y>0.13647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506412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1"/>
            <a:t>Sarcoma Diagnoses 2015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0.01517</cdr:y>
    </cdr:from>
    <cdr:to>
      <cdr:x>1</cdr:x>
      <cdr:y>0.14035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50800"/>
          <a:ext cx="552132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1"/>
            <a:t>Sarcoma Diagnoses 2016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F60C3D-67C6-4DA0-A829-A68270EFFE1E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8B824A-A44A-4995-A637-C3DE724545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Cancer Stats Data</a:t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Sarcoma SSG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February 2019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8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547607"/>
              </p:ext>
            </p:extLst>
          </p:nvPr>
        </p:nvGraphicFramePr>
        <p:xfrm>
          <a:off x="611560" y="116632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69160"/>
            <a:ext cx="20288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7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256409"/>
              </p:ext>
            </p:extLst>
          </p:nvPr>
        </p:nvGraphicFramePr>
        <p:xfrm>
          <a:off x="457200" y="404813"/>
          <a:ext cx="8229600" cy="410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09120"/>
            <a:ext cx="20288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84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818180"/>
              </p:ext>
            </p:extLst>
          </p:nvPr>
        </p:nvGraphicFramePr>
        <p:xfrm>
          <a:off x="251520" y="34765"/>
          <a:ext cx="87129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17" y="4581128"/>
            <a:ext cx="20288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93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637359"/>
              </p:ext>
            </p:extLst>
          </p:nvPr>
        </p:nvGraphicFramePr>
        <p:xfrm>
          <a:off x="457200" y="333375"/>
          <a:ext cx="8229600" cy="388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8" y="4581128"/>
            <a:ext cx="20288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604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17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Cancer Stats Data Sarcoma SSG</vt:lpstr>
      <vt:lpstr>PowerPoint Presentation</vt:lpstr>
      <vt:lpstr>PowerPoint Presentation</vt:lpstr>
      <vt:lpstr>PowerPoint Presentation</vt:lpstr>
      <vt:lpstr>PowerPoint Presentation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Stats Data Sarcoma SSG</dc:title>
  <dc:creator>Dunderdale, Helen</dc:creator>
  <cp:lastModifiedBy>Sahni, Asha</cp:lastModifiedBy>
  <cp:revision>2</cp:revision>
  <dcterms:created xsi:type="dcterms:W3CDTF">2019-02-11T17:45:50Z</dcterms:created>
  <dcterms:modified xsi:type="dcterms:W3CDTF">2019-02-27T15:53:14Z</dcterms:modified>
</cp:coreProperties>
</file>