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0"/>
    <p:sldMasterId id="2147483691" r:id="rId11"/>
  </p:sldMasterIdLst>
  <p:notesMasterIdLst>
    <p:notesMasterId r:id="rId16"/>
  </p:notesMasterIdLst>
  <p:handoutMasterIdLst>
    <p:handoutMasterId r:id="rId17"/>
  </p:handoutMasterIdLst>
  <p:sldIdLst>
    <p:sldId id="270" r:id="rId12"/>
    <p:sldId id="655" r:id="rId13"/>
    <p:sldId id="1964290975" r:id="rId14"/>
    <p:sldId id="652" r:id="rId15"/>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DCEFC3-6593-4E1E-9791-BE9F737335D8}">
          <p14:sldIdLst>
            <p14:sldId id="270"/>
            <p14:sldId id="655"/>
            <p14:sldId id="1964290975"/>
            <p14:sldId id="652"/>
          </p14:sldIdLst>
        </p14:section>
        <p14:section name="Untitled Section" id="{BB12806E-9AEF-4AD4-9002-55A0F0DD363B}">
          <p14:sldIdLst/>
        </p14:section>
      </p14:sectionLst>
    </p:ex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osalai Mohan" initials="KM" lastIdx="3" clrIdx="0"/>
  <p:cmAuthor id="1" name="Szymoniak, Krzysztof" initials="SK" lastIdx="1" clrIdx="1"/>
  <p:cmAuthor id="2" name="Jennifer Dawes" initials="JD" lastIdx="17" clrIdx="2"/>
  <p:cmAuthor id="3" name="mihalcear" initials="m" lastIdx="2" clrIdx="3"/>
  <p:cmAuthor id="4" name="mihalcear" initials="mr" lastIdx="1" clrIdx="4"/>
  <p:cmAuthor id="5" name="Charlotte Lyon" initials="CL" lastIdx="10" clrIdx="5"/>
  <p:cmAuthor id="6" name="Grainne Power" initials="GP" lastIdx="2" clrIdx="6"/>
  <p:cmAuthor id="7" name="Hyunsil Han" initials="HH" lastIdx="66" clrIdx="7"/>
  <p:cmAuthor id="8" name="Matthew Fury" initials="MF" lastIdx="22" clrIdx="8"/>
  <p:cmAuthor id="9" name="Benjamin Horel" initials="BH" lastIdx="4" clrIdx="9"/>
  <p:cmAuthor id="10" name="Karina Lippert-External" initials="KL" lastIdx="2" clrIdx="10"/>
  <p:cmAuthor id="11" name="Patel, Meeka" initials="MP" lastIdx="6" clrIdx="11"/>
  <p:cmAuthor id="12" name="Donna Gambaccini" initials="DG" lastIdx="7" clrIdx="12"/>
  <p:cmAuthor id="13" name="Jennifer Harakal-External" initials="JH" lastIdx="3" clrIdx="13"/>
  <p:cmAuthor id="14" name="Kechelsa Rawlins" initials="KR" lastIdx="1" clrIdx="14"/>
  <p:cmAuthor id="15" name="Fionnuala Gallagher" initials="FG" lastIdx="1" clrIdx="1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DBC"/>
    <a:srgbClr val="D60057"/>
    <a:srgbClr val="FFC656"/>
    <a:srgbClr val="C4E86B"/>
    <a:srgbClr val="43B4E4"/>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1" autoAdjust="0"/>
    <p:restoredTop sz="94946" autoAdjust="0"/>
  </p:normalViewPr>
  <p:slideViewPr>
    <p:cSldViewPr snapToGrid="0" snapToObjects="1">
      <p:cViewPr varScale="1">
        <p:scale>
          <a:sx n="93" d="100"/>
          <a:sy n="93" d="100"/>
        </p:scale>
        <p:origin x="-750" y="-102"/>
      </p:cViewPr>
      <p:guideLst>
        <p:guide orient="horz" pos="1620"/>
        <p:guide pos="2880"/>
      </p:guideLst>
    </p:cSldViewPr>
  </p:slideViewPr>
  <p:outlineViewPr>
    <p:cViewPr>
      <p:scale>
        <a:sx n="33" d="100"/>
        <a:sy n="33" d="100"/>
      </p:scale>
      <p:origin x="0" y="201330"/>
    </p:cViewPr>
  </p:outlineViewPr>
  <p:notesTextViewPr>
    <p:cViewPr>
      <p:scale>
        <a:sx n="100" d="100"/>
        <a:sy n="100" d="100"/>
      </p:scale>
      <p:origin x="0" y="0"/>
    </p:cViewPr>
  </p:notesTextViewPr>
  <p:sorterViewPr>
    <p:cViewPr varScale="1">
      <p:scale>
        <a:sx n="100" d="100"/>
        <a:sy n="100" d="100"/>
      </p:scale>
      <p:origin x="0" y="-6514"/>
    </p:cViewPr>
  </p:sorterViewPr>
  <p:notesViewPr>
    <p:cSldViewPr snapToGrid="0" snapToObjects="1">
      <p:cViewPr varScale="1">
        <p:scale>
          <a:sx n="95" d="100"/>
          <a:sy n="95" d="100"/>
        </p:scale>
        <p:origin x="349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2.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2.xml"/><Relationship Id="rId5" Type="http://schemas.openxmlformats.org/officeDocument/2006/relationships/customXml" Target="../customXml/item5.xml"/><Relationship Id="rId15" Type="http://schemas.openxmlformats.org/officeDocument/2006/relationships/slide" Target="slides/slide4.xml"/><Relationship Id="rId10" Type="http://schemas.openxmlformats.org/officeDocument/2006/relationships/slideMaster" Target="slideMasters/slideMaster1.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E8433D6A-D6AF-F745-B3B4-48A0EA6C550E}" type="datetimeFigureOut">
              <a:rPr lang="en-US" smtClean="0"/>
              <a:pPr/>
              <a:t>9/15/2020</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r>
              <a:rPr lang="en-US"/>
              <a:t>Draft Version 1_May2019</a:t>
            </a: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EB716F83-3E77-214A-861B-C98EEABF05F5}" type="slidenum">
              <a:rPr lang="en-US" smtClean="0"/>
              <a:pPr/>
              <a:t>‹#›</a:t>
            </a:fld>
            <a:endParaRPr lang="en-US"/>
          </a:p>
        </p:txBody>
      </p:sp>
    </p:spTree>
    <p:extLst>
      <p:ext uri="{BB962C8B-B14F-4D97-AF65-F5344CB8AC3E}">
        <p14:creationId xmlns:p14="http://schemas.microsoft.com/office/powerpoint/2010/main" val="56874735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307B965-7253-364F-9C56-82C096CC734C}" type="datetimeFigureOut">
              <a:rPr lang="en-US" smtClean="0"/>
              <a:pPr/>
              <a:t>9/15/2020</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r>
              <a:rPr lang="en-US"/>
              <a:t>Draft Version 1_May2019</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A22F7FA-07A7-9743-B2E2-4874175CE628}" type="slidenum">
              <a:rPr lang="en-US" smtClean="0"/>
              <a:pPr/>
              <a:t>‹#›</a:t>
            </a:fld>
            <a:endParaRPr lang="en-US"/>
          </a:p>
        </p:txBody>
      </p:sp>
    </p:spTree>
    <p:extLst>
      <p:ext uri="{BB962C8B-B14F-4D97-AF65-F5344CB8AC3E}">
        <p14:creationId xmlns:p14="http://schemas.microsoft.com/office/powerpoint/2010/main" val="2270964893"/>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22F7FA-07A7-9743-B2E2-4874175CE628}" type="slidenum">
              <a:rPr lang="en-US" smtClean="0"/>
              <a:pPr/>
              <a:t>1</a:t>
            </a:fld>
            <a:endParaRPr lang="en-US"/>
          </a:p>
        </p:txBody>
      </p:sp>
      <p:sp>
        <p:nvSpPr>
          <p:cNvPr id="5" name="Footer Placeholder 4"/>
          <p:cNvSpPr>
            <a:spLocks noGrp="1"/>
          </p:cNvSpPr>
          <p:nvPr>
            <p:ph type="ftr" sz="quarter" idx="11"/>
          </p:nvPr>
        </p:nvSpPr>
        <p:spPr/>
        <p:txBody>
          <a:bodyPr/>
          <a:lstStyle/>
          <a:p>
            <a:r>
              <a:rPr lang="en-US"/>
              <a:t>Draft Version 1_May2019</a:t>
            </a:r>
          </a:p>
        </p:txBody>
      </p:sp>
    </p:spTree>
    <p:extLst>
      <p:ext uri="{BB962C8B-B14F-4D97-AF65-F5344CB8AC3E}">
        <p14:creationId xmlns:p14="http://schemas.microsoft.com/office/powerpoint/2010/main" val="3089918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22F7FA-07A7-9743-B2E2-4874175CE62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3524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22F7FA-07A7-9743-B2E2-4874175CE628}" type="slidenum">
              <a:rPr lang="en-US" smtClean="0"/>
              <a:pPr/>
              <a:t>4</a:t>
            </a:fld>
            <a:endParaRPr lang="en-US"/>
          </a:p>
        </p:txBody>
      </p:sp>
      <p:sp>
        <p:nvSpPr>
          <p:cNvPr id="5" name="Footer Placeholder 4"/>
          <p:cNvSpPr>
            <a:spLocks noGrp="1"/>
          </p:cNvSpPr>
          <p:nvPr>
            <p:ph type="ftr" sz="quarter" idx="11"/>
          </p:nvPr>
        </p:nvSpPr>
        <p:spPr/>
        <p:txBody>
          <a:bodyPr/>
          <a:lstStyle/>
          <a:p>
            <a:r>
              <a:rPr lang="en-US"/>
              <a:t>Draft Version 1_May2019</a:t>
            </a:r>
          </a:p>
        </p:txBody>
      </p:sp>
    </p:spTree>
    <p:extLst>
      <p:ext uri="{BB962C8B-B14F-4D97-AF65-F5344CB8AC3E}">
        <p14:creationId xmlns:p14="http://schemas.microsoft.com/office/powerpoint/2010/main" val="1999139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2">
    <p:spTree>
      <p:nvGrpSpPr>
        <p:cNvPr id="1" name=""/>
        <p:cNvGrpSpPr/>
        <p:nvPr/>
      </p:nvGrpSpPr>
      <p:grpSpPr>
        <a:xfrm>
          <a:off x="0" y="0"/>
          <a:ext cx="0" cy="0"/>
          <a:chOff x="0" y="0"/>
          <a:chExt cx="0" cy="0"/>
        </a:xfrm>
      </p:grpSpPr>
      <p:grpSp>
        <p:nvGrpSpPr>
          <p:cNvPr id="6" name="Group 5"/>
          <p:cNvGrpSpPr/>
          <p:nvPr userDrawn="1"/>
        </p:nvGrpSpPr>
        <p:grpSpPr>
          <a:xfrm>
            <a:off x="-47767" y="0"/>
            <a:ext cx="9191767" cy="5148038"/>
            <a:chOff x="0" y="2286"/>
            <a:chExt cx="9144000" cy="5138928"/>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a:noFill/>
            <a:ln>
              <a:noFill/>
            </a:ln>
          </p:spPr>
        </p:pic>
        <p:pic>
          <p:nvPicPr>
            <p:cNvPr id="7" name="Picture 6" descr="Regeneron logo_taglin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50678" y="776387"/>
              <a:ext cx="2581370" cy="526108"/>
            </a:xfrm>
            <a:prstGeom prst="rect">
              <a:avLst/>
            </a:prstGeom>
            <a:noFill/>
            <a:ln>
              <a:noFill/>
            </a:ln>
          </p:spPr>
        </p:pic>
      </p:grpSp>
      <p:sp>
        <p:nvSpPr>
          <p:cNvPr id="2" name="Title 1"/>
          <p:cNvSpPr>
            <a:spLocks noGrp="1"/>
          </p:cNvSpPr>
          <p:nvPr>
            <p:ph type="title" hasCustomPrompt="1"/>
          </p:nvPr>
        </p:nvSpPr>
        <p:spPr>
          <a:xfrm>
            <a:off x="4498867" y="2118903"/>
            <a:ext cx="4267956" cy="477655"/>
          </a:xfrm>
        </p:spPr>
        <p:txBody>
          <a:bodyPr>
            <a:normAutofit/>
          </a:bodyPr>
          <a:lstStyle>
            <a:lvl1pPr>
              <a:defRPr sz="2600" spc="200">
                <a:solidFill>
                  <a:srgbClr val="FFFFFF"/>
                </a:solidFill>
              </a:defRPr>
            </a:lvl1pPr>
          </a:lstStyle>
          <a:p>
            <a:r>
              <a:rPr lang="en-US" dirty="0"/>
              <a:t>Presentation title</a:t>
            </a:r>
          </a:p>
        </p:txBody>
      </p:sp>
      <p:pic>
        <p:nvPicPr>
          <p:cNvPr id="9" name="Picture 8" descr="White Arrow.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3154" y="3378336"/>
            <a:ext cx="8703358" cy="864306"/>
          </a:xfrm>
          <a:prstGeom prst="rect">
            <a:avLst/>
          </a:prstGeom>
        </p:spPr>
      </p:pic>
      <p:sp>
        <p:nvSpPr>
          <p:cNvPr id="12" name="Text Placeholder 11"/>
          <p:cNvSpPr>
            <a:spLocks noGrp="1"/>
          </p:cNvSpPr>
          <p:nvPr>
            <p:ph type="body" sz="quarter" idx="10" hasCustomPrompt="1"/>
          </p:nvPr>
        </p:nvSpPr>
        <p:spPr>
          <a:xfrm>
            <a:off x="4498867" y="2602659"/>
            <a:ext cx="4268385" cy="334058"/>
          </a:xfrm>
        </p:spPr>
        <p:txBody>
          <a:bodyPr>
            <a:normAutofit/>
          </a:bodyPr>
          <a:lstStyle>
            <a:lvl1pPr marL="0" indent="0">
              <a:buNone/>
              <a:defRPr sz="1700" cap="all" spc="200">
                <a:solidFill>
                  <a:srgbClr val="FFFFFF"/>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dirty="0"/>
              <a:t>Presentation subtitle</a:t>
            </a:r>
          </a:p>
        </p:txBody>
      </p:sp>
      <p:sp>
        <p:nvSpPr>
          <p:cNvPr id="14" name="Text Placeholder 13"/>
          <p:cNvSpPr>
            <a:spLocks noGrp="1"/>
          </p:cNvSpPr>
          <p:nvPr>
            <p:ph type="body" sz="quarter" idx="11" hasCustomPrompt="1"/>
          </p:nvPr>
        </p:nvSpPr>
        <p:spPr>
          <a:xfrm>
            <a:off x="4498867" y="3203795"/>
            <a:ext cx="3759200" cy="322525"/>
          </a:xfrm>
        </p:spPr>
        <p:txBody>
          <a:bodyPr>
            <a:normAutofit/>
          </a:bodyPr>
          <a:lstStyle>
            <a:lvl1pPr marL="0" indent="0">
              <a:buNone/>
              <a:defRPr sz="1500" cap="all" spc="100">
                <a:solidFill>
                  <a:srgbClr val="D60057"/>
                </a:solidFill>
              </a:defRPr>
            </a:lvl1pPr>
          </a:lstStyle>
          <a:p>
            <a:pPr lvl="0"/>
            <a:r>
              <a:rPr lang="en-US" dirty="0"/>
              <a:t>Presentation subtitle 0.0.00</a:t>
            </a:r>
          </a:p>
        </p:txBody>
      </p:sp>
    </p:spTree>
    <p:extLst>
      <p:ext uri="{BB962C8B-B14F-4D97-AF65-F5344CB8AC3E}">
        <p14:creationId xmlns:p14="http://schemas.microsoft.com/office/powerpoint/2010/main" val="3707256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hapter option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61" y="0"/>
            <a:ext cx="9139277" cy="5143500"/>
          </a:xfrm>
          <a:prstGeom prst="rect">
            <a:avLst/>
          </a:prstGeom>
        </p:spPr>
      </p:pic>
      <p:sp>
        <p:nvSpPr>
          <p:cNvPr id="2" name="Title 1"/>
          <p:cNvSpPr>
            <a:spLocks noGrp="1"/>
          </p:cNvSpPr>
          <p:nvPr>
            <p:ph type="title" hasCustomPrompt="1"/>
          </p:nvPr>
        </p:nvSpPr>
        <p:spPr>
          <a:xfrm>
            <a:off x="6152790" y="1974436"/>
            <a:ext cx="2723319" cy="2402093"/>
          </a:xfrm>
          <a:prstGeom prst="rect">
            <a:avLst/>
          </a:prstGeom>
        </p:spPr>
        <p:txBody>
          <a:bodyPr anchor="t">
            <a:normAutofit/>
          </a:bodyPr>
          <a:lstStyle>
            <a:lvl1pPr algn="l">
              <a:lnSpc>
                <a:spcPts val="3600"/>
              </a:lnSpc>
              <a:defRPr sz="3600" b="0" cap="all">
                <a:solidFill>
                  <a:srgbClr val="FFFFFF"/>
                </a:solidFill>
                <a:latin typeface="Arial Narrow"/>
                <a:cs typeface="Arial Narrow"/>
              </a:defRPr>
            </a:lvl1pPr>
          </a:lstStyle>
          <a:p>
            <a:r>
              <a:rPr lang="en-US" dirty="0"/>
              <a:t>Click to insert headline</a:t>
            </a:r>
          </a:p>
        </p:txBody>
      </p:sp>
    </p:spTree>
    <p:extLst>
      <p:ext uri="{BB962C8B-B14F-4D97-AF65-F5344CB8AC3E}">
        <p14:creationId xmlns:p14="http://schemas.microsoft.com/office/powerpoint/2010/main" val="426597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_Chapter option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42" y="0"/>
            <a:ext cx="9144000" cy="5169408"/>
          </a:xfrm>
          <a:prstGeom prst="rect">
            <a:avLst/>
          </a:prstGeom>
          <a:noFill/>
          <a:ln>
            <a:noFill/>
          </a:ln>
        </p:spPr>
      </p:pic>
      <p:sp>
        <p:nvSpPr>
          <p:cNvPr id="2" name="Title 1"/>
          <p:cNvSpPr>
            <a:spLocks noGrp="1"/>
          </p:cNvSpPr>
          <p:nvPr>
            <p:ph type="title" hasCustomPrompt="1"/>
          </p:nvPr>
        </p:nvSpPr>
        <p:spPr>
          <a:xfrm>
            <a:off x="6152790" y="1974436"/>
            <a:ext cx="2723319" cy="2402093"/>
          </a:xfrm>
          <a:prstGeom prst="rect">
            <a:avLst/>
          </a:prstGeom>
        </p:spPr>
        <p:txBody>
          <a:bodyPr anchor="t">
            <a:normAutofit/>
          </a:bodyPr>
          <a:lstStyle>
            <a:lvl1pPr algn="l">
              <a:lnSpc>
                <a:spcPts val="3600"/>
              </a:lnSpc>
              <a:defRPr sz="3600" b="0" cap="all">
                <a:solidFill>
                  <a:srgbClr val="FFFFFF"/>
                </a:solidFill>
                <a:latin typeface="Arial Narrow"/>
                <a:cs typeface="Arial Narrow"/>
              </a:defRPr>
            </a:lvl1pPr>
          </a:lstStyle>
          <a:p>
            <a:r>
              <a:rPr lang="en-US" dirty="0"/>
              <a:t>Click to insert headline</a:t>
            </a:r>
          </a:p>
        </p:txBody>
      </p:sp>
    </p:spTree>
    <p:extLst>
      <p:ext uri="{BB962C8B-B14F-4D97-AF65-F5344CB8AC3E}">
        <p14:creationId xmlns:p14="http://schemas.microsoft.com/office/powerpoint/2010/main" val="1063390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hapter option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929" y="0"/>
            <a:ext cx="9144000" cy="5163312"/>
          </a:xfrm>
          <a:prstGeom prst="rect">
            <a:avLst/>
          </a:prstGeom>
          <a:noFill/>
          <a:ln>
            <a:noFill/>
          </a:ln>
        </p:spPr>
      </p:pic>
      <p:sp>
        <p:nvSpPr>
          <p:cNvPr id="2" name="Title 1"/>
          <p:cNvSpPr>
            <a:spLocks noGrp="1"/>
          </p:cNvSpPr>
          <p:nvPr>
            <p:ph type="title" hasCustomPrompt="1"/>
          </p:nvPr>
        </p:nvSpPr>
        <p:spPr>
          <a:xfrm>
            <a:off x="5933190" y="1699935"/>
            <a:ext cx="2723319" cy="1499254"/>
          </a:xfrm>
          <a:prstGeom prst="rect">
            <a:avLst/>
          </a:prstGeom>
        </p:spPr>
        <p:txBody>
          <a:bodyPr anchor="b" anchorCtr="0">
            <a:normAutofit/>
          </a:bodyPr>
          <a:lstStyle>
            <a:lvl1pPr algn="l">
              <a:lnSpc>
                <a:spcPts val="3600"/>
              </a:lnSpc>
              <a:defRPr sz="3600" b="0" i="0" cap="all">
                <a:solidFill>
                  <a:srgbClr val="FFFFFF"/>
                </a:solidFill>
                <a:latin typeface="Arial Narrow"/>
                <a:cs typeface="Arial Narrow"/>
              </a:defRPr>
            </a:lvl1pPr>
          </a:lstStyle>
          <a:p>
            <a:r>
              <a:rPr lang="en-US" dirty="0"/>
              <a:t>Click to insert headline</a:t>
            </a:r>
          </a:p>
        </p:txBody>
      </p:sp>
    </p:spTree>
    <p:extLst>
      <p:ext uri="{BB962C8B-B14F-4D97-AF65-F5344CB8AC3E}">
        <p14:creationId xmlns:p14="http://schemas.microsoft.com/office/powerpoint/2010/main" val="3164683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hapter option 5">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42" y="0"/>
            <a:ext cx="9144000" cy="5169408"/>
          </a:xfrm>
          <a:prstGeom prst="rect">
            <a:avLst/>
          </a:prstGeom>
          <a:noFill/>
          <a:ln>
            <a:noFill/>
          </a:ln>
        </p:spPr>
      </p:pic>
      <p:sp>
        <p:nvSpPr>
          <p:cNvPr id="2" name="Title 1"/>
          <p:cNvSpPr>
            <a:spLocks noGrp="1"/>
          </p:cNvSpPr>
          <p:nvPr>
            <p:ph type="title" hasCustomPrompt="1"/>
          </p:nvPr>
        </p:nvSpPr>
        <p:spPr>
          <a:xfrm>
            <a:off x="5769414" y="1280888"/>
            <a:ext cx="2644643" cy="1464857"/>
          </a:xfrm>
          <a:prstGeom prst="rect">
            <a:avLst/>
          </a:prstGeom>
        </p:spPr>
        <p:txBody>
          <a:bodyPr anchor="b" anchorCtr="0">
            <a:normAutofit/>
          </a:bodyPr>
          <a:lstStyle>
            <a:lvl1pPr algn="l">
              <a:lnSpc>
                <a:spcPts val="3600"/>
              </a:lnSpc>
              <a:defRPr sz="3600" b="0" cap="all">
                <a:solidFill>
                  <a:srgbClr val="FFFFFF"/>
                </a:solidFill>
                <a:latin typeface="Arial Narrow"/>
                <a:cs typeface="Arial Narrow"/>
              </a:defRPr>
            </a:lvl1pPr>
          </a:lstStyle>
          <a:p>
            <a:r>
              <a:rPr lang="en-US" dirty="0"/>
              <a:t>Click to insert headline</a:t>
            </a:r>
          </a:p>
        </p:txBody>
      </p:sp>
    </p:spTree>
    <p:extLst>
      <p:ext uri="{BB962C8B-B14F-4D97-AF65-F5344CB8AC3E}">
        <p14:creationId xmlns:p14="http://schemas.microsoft.com/office/powerpoint/2010/main" val="1484572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Chapter option 5">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975" y="0"/>
            <a:ext cx="9168384" cy="5254752"/>
          </a:xfrm>
          <a:prstGeom prst="rect">
            <a:avLst/>
          </a:prstGeom>
          <a:noFill/>
          <a:ln>
            <a:noFill/>
          </a:ln>
        </p:spPr>
      </p:pic>
      <p:sp>
        <p:nvSpPr>
          <p:cNvPr id="2" name="Title 1"/>
          <p:cNvSpPr>
            <a:spLocks noGrp="1"/>
          </p:cNvSpPr>
          <p:nvPr>
            <p:ph type="title" hasCustomPrompt="1"/>
          </p:nvPr>
        </p:nvSpPr>
        <p:spPr>
          <a:xfrm>
            <a:off x="5985473" y="3635700"/>
            <a:ext cx="2644643" cy="1464857"/>
          </a:xfrm>
          <a:prstGeom prst="rect">
            <a:avLst/>
          </a:prstGeom>
        </p:spPr>
        <p:txBody>
          <a:bodyPr anchor="b" anchorCtr="0">
            <a:normAutofit/>
          </a:bodyPr>
          <a:lstStyle>
            <a:lvl1pPr algn="l">
              <a:lnSpc>
                <a:spcPts val="3600"/>
              </a:lnSpc>
              <a:defRPr sz="3600" b="0" cap="all">
                <a:solidFill>
                  <a:srgbClr val="FFFFFF"/>
                </a:solidFill>
                <a:latin typeface="Arial Narrow"/>
                <a:cs typeface="Arial Narrow"/>
              </a:defRPr>
            </a:lvl1pPr>
          </a:lstStyle>
          <a:p>
            <a:r>
              <a:rPr lang="en-US" dirty="0"/>
              <a:t>Click to insert headline</a:t>
            </a:r>
          </a:p>
        </p:txBody>
      </p:sp>
    </p:spTree>
    <p:extLst>
      <p:ext uri="{BB962C8B-B14F-4D97-AF65-F5344CB8AC3E}">
        <p14:creationId xmlns:p14="http://schemas.microsoft.com/office/powerpoint/2010/main" val="1111437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hapter option 6">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210" y="0"/>
            <a:ext cx="9160210" cy="5148038"/>
          </a:xfrm>
          <a:prstGeom prst="rect">
            <a:avLst/>
          </a:prstGeom>
          <a:noFill/>
          <a:ln>
            <a:noFill/>
          </a:ln>
        </p:spPr>
      </p:pic>
      <p:sp>
        <p:nvSpPr>
          <p:cNvPr id="2" name="Title 1"/>
          <p:cNvSpPr>
            <a:spLocks noGrp="1"/>
          </p:cNvSpPr>
          <p:nvPr>
            <p:ph type="title"/>
          </p:nvPr>
        </p:nvSpPr>
        <p:spPr>
          <a:xfrm>
            <a:off x="5933190" y="1528857"/>
            <a:ext cx="2723319" cy="1615636"/>
          </a:xfrm>
          <a:prstGeom prst="rect">
            <a:avLst/>
          </a:prstGeom>
        </p:spPr>
        <p:txBody>
          <a:bodyPr anchor="t">
            <a:normAutofit/>
          </a:bodyPr>
          <a:lstStyle>
            <a:lvl1pPr algn="l">
              <a:lnSpc>
                <a:spcPts val="3600"/>
              </a:lnSpc>
              <a:defRPr sz="3600" b="0" cap="all">
                <a:solidFill>
                  <a:srgbClr val="FFFFFF"/>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841301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Chapter option 6">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63" y="0"/>
            <a:ext cx="9174480" cy="5266944"/>
          </a:xfrm>
          <a:prstGeom prst="rect">
            <a:avLst/>
          </a:prstGeom>
          <a:noFill/>
          <a:ln>
            <a:noFill/>
          </a:ln>
        </p:spPr>
      </p:pic>
      <p:sp>
        <p:nvSpPr>
          <p:cNvPr id="2" name="Title 1"/>
          <p:cNvSpPr>
            <a:spLocks noGrp="1"/>
          </p:cNvSpPr>
          <p:nvPr>
            <p:ph type="title"/>
          </p:nvPr>
        </p:nvSpPr>
        <p:spPr>
          <a:xfrm>
            <a:off x="5933190" y="3400806"/>
            <a:ext cx="2723319" cy="1615636"/>
          </a:xfrm>
          <a:prstGeom prst="rect">
            <a:avLst/>
          </a:prstGeom>
        </p:spPr>
        <p:txBody>
          <a:bodyPr anchor="t">
            <a:normAutofit/>
          </a:bodyPr>
          <a:lstStyle>
            <a:lvl1pPr algn="l">
              <a:lnSpc>
                <a:spcPts val="3600"/>
              </a:lnSpc>
              <a:defRPr sz="3600" b="0" cap="all">
                <a:solidFill>
                  <a:srgbClr val="FFFFFF"/>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4061397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hapter option 7">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40" y="0"/>
            <a:ext cx="9141320" cy="5143500"/>
          </a:xfrm>
          <a:prstGeom prst="rect">
            <a:avLst/>
          </a:prstGeom>
        </p:spPr>
      </p:pic>
      <p:sp>
        <p:nvSpPr>
          <p:cNvPr id="2" name="Title 1"/>
          <p:cNvSpPr>
            <a:spLocks noGrp="1"/>
          </p:cNvSpPr>
          <p:nvPr>
            <p:ph type="title" hasCustomPrompt="1"/>
          </p:nvPr>
        </p:nvSpPr>
        <p:spPr>
          <a:xfrm>
            <a:off x="6045127" y="1855852"/>
            <a:ext cx="2723381" cy="1548937"/>
          </a:xfrm>
          <a:prstGeom prst="rect">
            <a:avLst/>
          </a:prstGeom>
        </p:spPr>
        <p:txBody>
          <a:bodyPr anchor="b" anchorCtr="0">
            <a:normAutofit/>
          </a:bodyPr>
          <a:lstStyle>
            <a:lvl1pPr algn="l">
              <a:lnSpc>
                <a:spcPts val="3600"/>
              </a:lnSpc>
              <a:defRPr sz="3600" b="0" cap="all">
                <a:solidFill>
                  <a:srgbClr val="FFFFFF"/>
                </a:solidFill>
                <a:latin typeface="Arial Narrow"/>
                <a:cs typeface="Arial Narrow"/>
              </a:defRPr>
            </a:lvl1pPr>
          </a:lstStyle>
          <a:p>
            <a:r>
              <a:rPr lang="en-US" dirty="0"/>
              <a:t>Click to insert headline</a:t>
            </a:r>
          </a:p>
        </p:txBody>
      </p:sp>
    </p:spTree>
    <p:extLst>
      <p:ext uri="{BB962C8B-B14F-4D97-AF65-F5344CB8AC3E}">
        <p14:creationId xmlns:p14="http://schemas.microsoft.com/office/powerpoint/2010/main" val="1550352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Chapter option 7">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04" y="-27296"/>
            <a:ext cx="9156192" cy="5242560"/>
          </a:xfrm>
          <a:prstGeom prst="rect">
            <a:avLst/>
          </a:prstGeom>
          <a:noFill/>
          <a:ln>
            <a:noFill/>
          </a:ln>
        </p:spPr>
      </p:pic>
      <p:sp>
        <p:nvSpPr>
          <p:cNvPr id="2" name="Title 1"/>
          <p:cNvSpPr>
            <a:spLocks noGrp="1"/>
          </p:cNvSpPr>
          <p:nvPr>
            <p:ph type="title" hasCustomPrompt="1"/>
          </p:nvPr>
        </p:nvSpPr>
        <p:spPr>
          <a:xfrm>
            <a:off x="952501" y="3168149"/>
            <a:ext cx="3498008" cy="1548937"/>
          </a:xfrm>
          <a:prstGeom prst="rect">
            <a:avLst/>
          </a:prstGeom>
        </p:spPr>
        <p:txBody>
          <a:bodyPr anchor="b" anchorCtr="0">
            <a:normAutofit/>
          </a:bodyPr>
          <a:lstStyle>
            <a:lvl1pPr algn="l">
              <a:lnSpc>
                <a:spcPts val="3600"/>
              </a:lnSpc>
              <a:defRPr sz="3600" b="0" cap="all">
                <a:solidFill>
                  <a:srgbClr val="FFFFFF"/>
                </a:solidFill>
                <a:latin typeface="Arial Narrow"/>
                <a:cs typeface="Arial Narrow"/>
              </a:defRPr>
            </a:lvl1pPr>
          </a:lstStyle>
          <a:p>
            <a:r>
              <a:rPr lang="en-US" dirty="0"/>
              <a:t>Click to insert headline</a:t>
            </a:r>
          </a:p>
        </p:txBody>
      </p:sp>
    </p:spTree>
    <p:extLst>
      <p:ext uri="{BB962C8B-B14F-4D97-AF65-F5344CB8AC3E}">
        <p14:creationId xmlns:p14="http://schemas.microsoft.com/office/powerpoint/2010/main" val="2884778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hapter option 8">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06" y="0"/>
            <a:ext cx="9156192" cy="5254752"/>
          </a:xfrm>
          <a:prstGeom prst="rect">
            <a:avLst/>
          </a:prstGeom>
          <a:noFill/>
          <a:ln>
            <a:noFill/>
          </a:ln>
        </p:spPr>
      </p:pic>
      <p:sp>
        <p:nvSpPr>
          <p:cNvPr id="2" name="Title 1"/>
          <p:cNvSpPr>
            <a:spLocks noGrp="1"/>
          </p:cNvSpPr>
          <p:nvPr>
            <p:ph type="title" hasCustomPrompt="1"/>
          </p:nvPr>
        </p:nvSpPr>
        <p:spPr>
          <a:xfrm>
            <a:off x="193391" y="3779571"/>
            <a:ext cx="4023009" cy="1096433"/>
          </a:xfrm>
          <a:prstGeom prst="rect">
            <a:avLst/>
          </a:prstGeom>
        </p:spPr>
        <p:txBody>
          <a:bodyPr anchor="t" anchorCtr="0">
            <a:normAutofit/>
          </a:bodyPr>
          <a:lstStyle>
            <a:lvl1pPr algn="l">
              <a:lnSpc>
                <a:spcPts val="3600"/>
              </a:lnSpc>
              <a:defRPr sz="3600" b="0" cap="all">
                <a:solidFill>
                  <a:srgbClr val="FFFFFF"/>
                </a:solidFill>
                <a:latin typeface="Arial Narrow"/>
                <a:cs typeface="Arial Narrow"/>
              </a:defRPr>
            </a:lvl1pPr>
          </a:lstStyle>
          <a:p>
            <a:r>
              <a:rPr lang="en-US" dirty="0"/>
              <a:t>Click to insert headline</a:t>
            </a:r>
          </a:p>
        </p:txBody>
      </p:sp>
    </p:spTree>
    <p:extLst>
      <p:ext uri="{BB962C8B-B14F-4D97-AF65-F5344CB8AC3E}">
        <p14:creationId xmlns:p14="http://schemas.microsoft.com/office/powerpoint/2010/main" val="1063122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3">
    <p:spTree>
      <p:nvGrpSpPr>
        <p:cNvPr id="1" name=""/>
        <p:cNvGrpSpPr/>
        <p:nvPr/>
      </p:nvGrpSpPr>
      <p:grpSpPr>
        <a:xfrm>
          <a:off x="0" y="0"/>
          <a:ext cx="0" cy="0"/>
          <a:chOff x="0" y="0"/>
          <a:chExt cx="0" cy="0"/>
        </a:xfrm>
      </p:grpSpPr>
      <p:grpSp>
        <p:nvGrpSpPr>
          <p:cNvPr id="3" name="Group 2"/>
          <p:cNvGrpSpPr/>
          <p:nvPr userDrawn="1"/>
        </p:nvGrpSpPr>
        <p:grpSpPr>
          <a:xfrm>
            <a:off x="0" y="0"/>
            <a:ext cx="9192768" cy="5170932"/>
            <a:chOff x="0" y="0"/>
            <a:chExt cx="9192768" cy="5170932"/>
          </a:xfrm>
        </p:grpSpPr>
        <p:pic>
          <p:nvPicPr>
            <p:cNvPr id="4" name="Picture 3" descr="Regeneron PPT v2-05.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92768" cy="5170932"/>
            </a:xfrm>
            <a:prstGeom prst="rect">
              <a:avLst/>
            </a:prstGeom>
          </p:spPr>
        </p:pic>
        <p:pic>
          <p:nvPicPr>
            <p:cNvPr id="8" name="Picture 7" descr="Regeneron logo_taglin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08045" y="3614424"/>
              <a:ext cx="3114847" cy="634836"/>
            </a:xfrm>
            <a:prstGeom prst="rect">
              <a:avLst/>
            </a:prstGeom>
          </p:spPr>
        </p:pic>
      </p:grpSp>
      <p:sp>
        <p:nvSpPr>
          <p:cNvPr id="2" name="Title 1"/>
          <p:cNvSpPr>
            <a:spLocks noGrp="1"/>
          </p:cNvSpPr>
          <p:nvPr>
            <p:ph type="title" hasCustomPrompt="1"/>
          </p:nvPr>
        </p:nvSpPr>
        <p:spPr>
          <a:xfrm>
            <a:off x="4969168" y="1221684"/>
            <a:ext cx="3397079" cy="491443"/>
          </a:xfrm>
        </p:spPr>
        <p:txBody>
          <a:bodyPr/>
          <a:lstStyle>
            <a:lvl1pPr algn="ctr">
              <a:defRPr spc="200" baseline="0">
                <a:solidFill>
                  <a:schemeClr val="bg1"/>
                </a:solidFill>
              </a:defRPr>
            </a:lvl1pPr>
          </a:lstStyle>
          <a:p>
            <a:r>
              <a:rPr lang="en-US" dirty="0"/>
              <a:t>Presentation title</a:t>
            </a:r>
          </a:p>
        </p:txBody>
      </p:sp>
      <p:sp>
        <p:nvSpPr>
          <p:cNvPr id="11" name="Text Placeholder 10"/>
          <p:cNvSpPr>
            <a:spLocks noGrp="1"/>
          </p:cNvSpPr>
          <p:nvPr>
            <p:ph type="body" sz="quarter" idx="11" hasCustomPrompt="1"/>
          </p:nvPr>
        </p:nvSpPr>
        <p:spPr>
          <a:xfrm>
            <a:off x="4547195" y="1723476"/>
            <a:ext cx="4241024" cy="1099851"/>
          </a:xfrm>
        </p:spPr>
        <p:txBody>
          <a:bodyPr>
            <a:noAutofit/>
          </a:bodyPr>
          <a:lstStyle>
            <a:lvl1pPr marL="0" indent="0" algn="ctr">
              <a:lnSpc>
                <a:spcPts val="2100"/>
              </a:lnSpc>
              <a:spcBef>
                <a:spcPct val="20000"/>
              </a:spcBef>
              <a:buNone/>
              <a:defRPr sz="1500" cap="all" spc="100">
                <a:solidFill>
                  <a:srgbClr val="FFFFFF"/>
                </a:solidFill>
              </a:defRPr>
            </a:lvl1pPr>
            <a:lvl2pPr marL="457200" indent="0">
              <a:buNone/>
              <a:defRPr sz="1500" cap="all" spc="100">
                <a:solidFill>
                  <a:srgbClr val="FFFFFF"/>
                </a:solidFill>
              </a:defRPr>
            </a:lvl2pPr>
            <a:lvl3pPr marL="914400" indent="0">
              <a:buNone/>
              <a:defRPr sz="1500" cap="all" spc="100">
                <a:solidFill>
                  <a:srgbClr val="FFFFFF"/>
                </a:solidFill>
              </a:defRPr>
            </a:lvl3pPr>
            <a:lvl4pPr marL="1371600" indent="0">
              <a:buNone/>
              <a:defRPr sz="1500" cap="all" spc="100">
                <a:solidFill>
                  <a:srgbClr val="FFFFFF"/>
                </a:solidFill>
              </a:defRPr>
            </a:lvl4pPr>
            <a:lvl5pPr marL="1828800" indent="0">
              <a:buNone/>
              <a:defRPr sz="1500" cap="all" spc="100">
                <a:solidFill>
                  <a:srgbClr val="FFFFFF"/>
                </a:solidFill>
              </a:defRPr>
            </a:lvl5pPr>
          </a:lstStyle>
          <a:p>
            <a:pPr lvl="0" algn="ctr">
              <a:lnSpc>
                <a:spcPts val="2100"/>
              </a:lnSpc>
              <a:spcBef>
                <a:spcPct val="20000"/>
              </a:spcBef>
            </a:pPr>
            <a:r>
              <a:rPr lang="en-US" sz="1500" cap="all" spc="230" dirty="0" err="1">
                <a:solidFill>
                  <a:schemeClr val="bg1"/>
                </a:solidFill>
                <a:latin typeface="Arial Narrow"/>
                <a:cs typeface="Arial Narrow"/>
              </a:rPr>
              <a:t>Lorem</a:t>
            </a:r>
            <a:r>
              <a:rPr lang="en-US" sz="1500" cap="all" spc="230" dirty="0">
                <a:solidFill>
                  <a:schemeClr val="bg1"/>
                </a:solidFill>
                <a:latin typeface="Arial Narrow"/>
                <a:cs typeface="Arial Narrow"/>
              </a:rPr>
              <a:t> </a:t>
            </a:r>
            <a:r>
              <a:rPr lang="en-US" sz="1500" cap="all" spc="230" dirty="0" err="1">
                <a:solidFill>
                  <a:schemeClr val="bg1"/>
                </a:solidFill>
                <a:latin typeface="Arial Narrow"/>
                <a:cs typeface="Arial Narrow"/>
              </a:rPr>
              <a:t>ipsum</a:t>
            </a:r>
            <a:r>
              <a:rPr lang="en-US" sz="1500" cap="all" spc="230" dirty="0">
                <a:solidFill>
                  <a:schemeClr val="bg1"/>
                </a:solidFill>
                <a:latin typeface="Arial Narrow"/>
                <a:cs typeface="Arial Narrow"/>
              </a:rPr>
              <a:t> dolor sit </a:t>
            </a:r>
            <a:r>
              <a:rPr lang="en-US" sz="1500" cap="all" spc="230" dirty="0" err="1">
                <a:solidFill>
                  <a:schemeClr val="bg1"/>
                </a:solidFill>
                <a:latin typeface="Arial Narrow"/>
                <a:cs typeface="Arial Narrow"/>
              </a:rPr>
              <a:t>amet</a:t>
            </a:r>
            <a:r>
              <a:rPr lang="en-US" sz="1500" cap="all" spc="230" dirty="0">
                <a:solidFill>
                  <a:schemeClr val="bg1"/>
                </a:solidFill>
                <a:latin typeface="Arial Narrow"/>
                <a:cs typeface="Arial Narrow"/>
              </a:rPr>
              <a:t>, </a:t>
            </a:r>
            <a:r>
              <a:rPr lang="en-US" sz="1500" cap="all" spc="230" dirty="0" err="1">
                <a:solidFill>
                  <a:schemeClr val="bg1"/>
                </a:solidFill>
                <a:latin typeface="Arial Narrow"/>
                <a:cs typeface="Arial Narrow"/>
              </a:rPr>
              <a:t>consectetur</a:t>
            </a:r>
            <a:r>
              <a:rPr lang="en-US" sz="1500" cap="all" spc="230" dirty="0">
                <a:solidFill>
                  <a:schemeClr val="bg1"/>
                </a:solidFill>
                <a:latin typeface="Arial Narrow"/>
                <a:cs typeface="Arial Narrow"/>
              </a:rPr>
              <a:t> </a:t>
            </a:r>
            <a:r>
              <a:rPr lang="en-US" sz="1500" cap="all" spc="230" dirty="0" err="1">
                <a:solidFill>
                  <a:schemeClr val="bg1"/>
                </a:solidFill>
                <a:latin typeface="Arial Narrow"/>
                <a:cs typeface="Arial Narrow"/>
              </a:rPr>
              <a:t>adipiscing</a:t>
            </a:r>
            <a:r>
              <a:rPr lang="en-US" sz="1500" cap="all" spc="230" dirty="0">
                <a:solidFill>
                  <a:schemeClr val="bg1"/>
                </a:solidFill>
                <a:latin typeface="Arial Narrow"/>
                <a:cs typeface="Arial Narrow"/>
              </a:rPr>
              <a:t> </a:t>
            </a:r>
            <a:r>
              <a:rPr lang="en-US" sz="1500" cap="all" spc="230" dirty="0" err="1">
                <a:solidFill>
                  <a:schemeClr val="bg1"/>
                </a:solidFill>
                <a:latin typeface="Arial Narrow"/>
                <a:cs typeface="Arial Narrow"/>
              </a:rPr>
              <a:t>elit</a:t>
            </a:r>
            <a:r>
              <a:rPr lang="en-US" sz="1500" cap="all" spc="230" dirty="0">
                <a:solidFill>
                  <a:schemeClr val="bg1"/>
                </a:solidFill>
                <a:latin typeface="Arial Narrow"/>
                <a:cs typeface="Arial Narrow"/>
              </a:rPr>
              <a:t>. </a:t>
            </a:r>
            <a:r>
              <a:rPr lang="en-US" sz="1500" cap="all" spc="230" dirty="0" err="1">
                <a:solidFill>
                  <a:schemeClr val="bg1"/>
                </a:solidFill>
                <a:latin typeface="Arial Narrow"/>
                <a:cs typeface="Arial Narrow"/>
              </a:rPr>
              <a:t>Sus</a:t>
            </a:r>
            <a:r>
              <a:rPr lang="en-US" sz="1500" cap="all" spc="230" dirty="0">
                <a:solidFill>
                  <a:schemeClr val="bg1"/>
                </a:solidFill>
                <a:latin typeface="Arial Narrow"/>
                <a:cs typeface="Arial Narrow"/>
              </a:rPr>
              <a:t> </a:t>
            </a:r>
            <a:r>
              <a:rPr lang="en-US" sz="1500" cap="all" spc="230" dirty="0" err="1">
                <a:solidFill>
                  <a:schemeClr val="bg1"/>
                </a:solidFill>
                <a:latin typeface="Arial Narrow"/>
                <a:cs typeface="Arial Narrow"/>
              </a:rPr>
              <a:t>pendisse</a:t>
            </a:r>
            <a:r>
              <a:rPr lang="en-US" sz="1500" cap="all" spc="230" dirty="0">
                <a:solidFill>
                  <a:schemeClr val="bg1"/>
                </a:solidFill>
                <a:latin typeface="Arial Narrow"/>
                <a:cs typeface="Arial Narrow"/>
              </a:rPr>
              <a:t> a ante </a:t>
            </a:r>
            <a:r>
              <a:rPr lang="en-US" sz="1500" cap="all" spc="230" dirty="0" err="1">
                <a:solidFill>
                  <a:schemeClr val="bg1"/>
                </a:solidFill>
                <a:latin typeface="Arial Narrow"/>
                <a:cs typeface="Arial Narrow"/>
              </a:rPr>
              <a:t>eget</a:t>
            </a:r>
            <a:r>
              <a:rPr lang="en-US" sz="1500" cap="all" spc="230" dirty="0">
                <a:solidFill>
                  <a:schemeClr val="bg1"/>
                </a:solidFill>
                <a:latin typeface="Arial Narrow"/>
                <a:cs typeface="Arial Narrow"/>
              </a:rPr>
              <a:t> </a:t>
            </a:r>
            <a:r>
              <a:rPr lang="en-US" sz="1500" cap="all" spc="230" dirty="0" err="1">
                <a:solidFill>
                  <a:schemeClr val="bg1"/>
                </a:solidFill>
                <a:latin typeface="Arial Narrow"/>
                <a:cs typeface="Arial Narrow"/>
              </a:rPr>
              <a:t>orci</a:t>
            </a:r>
            <a:endParaRPr lang="en-US" sz="1500" cap="all" spc="230" dirty="0">
              <a:solidFill>
                <a:schemeClr val="bg1"/>
              </a:solidFill>
              <a:latin typeface="Arial Narrow"/>
              <a:cs typeface="Arial Narrow"/>
            </a:endParaRPr>
          </a:p>
        </p:txBody>
      </p:sp>
    </p:spTree>
    <p:extLst>
      <p:ext uri="{BB962C8B-B14F-4D97-AF65-F5344CB8AC3E}">
        <p14:creationId xmlns:p14="http://schemas.microsoft.com/office/powerpoint/2010/main" val="3348624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Graphic slide option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10" y="0"/>
            <a:ext cx="9162288" cy="5163312"/>
          </a:xfrm>
          <a:prstGeom prst="rect">
            <a:avLst/>
          </a:prstGeom>
          <a:noFill/>
          <a:ln>
            <a:noFill/>
          </a:ln>
        </p:spPr>
      </p:pic>
      <p:sp>
        <p:nvSpPr>
          <p:cNvPr id="2" name="Title 1"/>
          <p:cNvSpPr>
            <a:spLocks noGrp="1"/>
          </p:cNvSpPr>
          <p:nvPr>
            <p:ph type="title" hasCustomPrompt="1"/>
          </p:nvPr>
        </p:nvSpPr>
        <p:spPr>
          <a:xfrm>
            <a:off x="609171" y="694664"/>
            <a:ext cx="3223626" cy="2718273"/>
          </a:xfrm>
          <a:prstGeom prst="rect">
            <a:avLst/>
          </a:prstGeom>
        </p:spPr>
        <p:txBody>
          <a:bodyPr anchor="t">
            <a:normAutofit/>
          </a:bodyPr>
          <a:lstStyle>
            <a:lvl1pPr algn="l">
              <a:lnSpc>
                <a:spcPts val="3000"/>
              </a:lnSpc>
              <a:defRPr sz="2400" b="0" cap="all">
                <a:solidFill>
                  <a:srgbClr val="FFFFFF"/>
                </a:solidFill>
                <a:latin typeface="Arial Narrow"/>
                <a:cs typeface="Arial Narrow"/>
              </a:defRPr>
            </a:lvl1pPr>
          </a:lstStyle>
          <a:p>
            <a:r>
              <a:rPr lang="en-US" dirty="0"/>
              <a:t>Click to insert SPOTLIGHT content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Graphic slide option 2">
    <p:spTree>
      <p:nvGrpSpPr>
        <p:cNvPr id="1" name=""/>
        <p:cNvGrpSpPr/>
        <p:nvPr/>
      </p:nvGrpSpPr>
      <p:grpSpPr>
        <a:xfrm>
          <a:off x="0" y="0"/>
          <a:ext cx="0" cy="0"/>
          <a:chOff x="0" y="0"/>
          <a:chExt cx="0" cy="0"/>
        </a:xfrm>
      </p:grpSpPr>
      <p:pic>
        <p:nvPicPr>
          <p:cNvPr id="6" name="Picture 5" descr="pg58image.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61788"/>
          </a:xfrm>
          <a:prstGeom prst="rect">
            <a:avLst/>
          </a:prstGeom>
        </p:spPr>
      </p:pic>
      <p:sp>
        <p:nvSpPr>
          <p:cNvPr id="2" name="Title 1"/>
          <p:cNvSpPr>
            <a:spLocks noGrp="1"/>
          </p:cNvSpPr>
          <p:nvPr>
            <p:ph type="title" hasCustomPrompt="1"/>
          </p:nvPr>
        </p:nvSpPr>
        <p:spPr>
          <a:xfrm>
            <a:off x="630881" y="1313101"/>
            <a:ext cx="2701611" cy="2496698"/>
          </a:xfrm>
          <a:prstGeom prst="rect">
            <a:avLst/>
          </a:prstGeom>
        </p:spPr>
        <p:txBody>
          <a:bodyPr anchor="t">
            <a:normAutofit/>
          </a:bodyPr>
          <a:lstStyle>
            <a:lvl1pPr algn="l">
              <a:lnSpc>
                <a:spcPts val="3000"/>
              </a:lnSpc>
              <a:defRPr sz="2400" b="0" cap="all">
                <a:solidFill>
                  <a:srgbClr val="FFFFFF"/>
                </a:solidFill>
                <a:latin typeface="Arial Narrow"/>
                <a:cs typeface="Arial Narrow"/>
              </a:defRPr>
            </a:lvl1pPr>
          </a:lstStyle>
          <a:p>
            <a:r>
              <a:rPr lang="en-US" dirty="0"/>
              <a:t>Click to insert spotlight content</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Graphic slide option 3">
    <p:spTree>
      <p:nvGrpSpPr>
        <p:cNvPr id="1" name=""/>
        <p:cNvGrpSpPr/>
        <p:nvPr/>
      </p:nvGrpSpPr>
      <p:grpSpPr>
        <a:xfrm>
          <a:off x="0" y="0"/>
          <a:ext cx="0" cy="0"/>
          <a:chOff x="0" y="0"/>
          <a:chExt cx="0" cy="0"/>
        </a:xfrm>
      </p:grpSpPr>
      <p:pic>
        <p:nvPicPr>
          <p:cNvPr id="5" name="Picture 4" descr="Dark Blue.jpg"/>
          <p:cNvPicPr>
            <a:picLocks noChangeAspect="1"/>
          </p:cNvPicPr>
          <p:nvPr userDrawn="1"/>
        </p:nvPicPr>
        <p:blipFill rotWithShape="1">
          <a:blip r:embed="rId2" cstate="email">
            <a:extLst>
              <a:ext uri="{28A0092B-C50C-407E-A947-70E740481C1C}">
                <a14:useLocalDpi xmlns:a14="http://schemas.microsoft.com/office/drawing/2010/main"/>
              </a:ext>
            </a:extLst>
          </a:blip>
          <a:stretch/>
        </p:blipFill>
        <p:spPr>
          <a:xfrm>
            <a:off x="0" y="0"/>
            <a:ext cx="9182100" cy="5162550"/>
          </a:xfrm>
          <a:prstGeom prst="rect">
            <a:avLst/>
          </a:prstGeom>
          <a:noFill/>
          <a:ln>
            <a:noFill/>
          </a:ln>
        </p:spPr>
      </p:pic>
      <p:sp>
        <p:nvSpPr>
          <p:cNvPr id="2" name="Title 1"/>
          <p:cNvSpPr>
            <a:spLocks noGrp="1"/>
          </p:cNvSpPr>
          <p:nvPr>
            <p:ph type="title" hasCustomPrompt="1"/>
          </p:nvPr>
        </p:nvSpPr>
        <p:spPr>
          <a:xfrm>
            <a:off x="630881" y="1313101"/>
            <a:ext cx="2701611" cy="2496698"/>
          </a:xfrm>
          <a:prstGeom prst="rect">
            <a:avLst/>
          </a:prstGeom>
        </p:spPr>
        <p:txBody>
          <a:bodyPr anchor="t">
            <a:normAutofit/>
          </a:bodyPr>
          <a:lstStyle>
            <a:lvl1pPr algn="l">
              <a:lnSpc>
                <a:spcPts val="3000"/>
              </a:lnSpc>
              <a:defRPr sz="2400" b="0" cap="all">
                <a:solidFill>
                  <a:srgbClr val="FFFFFF"/>
                </a:solidFill>
                <a:latin typeface="Arial Narrow"/>
                <a:cs typeface="Arial Narrow"/>
              </a:defRPr>
            </a:lvl1pPr>
          </a:lstStyle>
          <a:p>
            <a:r>
              <a:rPr lang="en-US" dirty="0"/>
              <a:t>Click to insert spotlight content</a:t>
            </a:r>
          </a:p>
        </p:txBody>
      </p:sp>
      <p:pic>
        <p:nvPicPr>
          <p:cNvPr id="6" name="Picture 5" descr="Icon 3.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50220" y="0"/>
            <a:ext cx="4780893" cy="5143500"/>
          </a:xfrm>
          <a:prstGeom prst="rect">
            <a:avLst/>
          </a:prstGeom>
        </p:spPr>
      </p:pic>
    </p:spTree>
    <p:extLst>
      <p:ext uri="{BB962C8B-B14F-4D97-AF65-F5344CB8AC3E}">
        <p14:creationId xmlns:p14="http://schemas.microsoft.com/office/powerpoint/2010/main" val="3788824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Gradient Background">
    <p:spTree>
      <p:nvGrpSpPr>
        <p:cNvPr id="1" name=""/>
        <p:cNvGrpSpPr/>
        <p:nvPr/>
      </p:nvGrpSpPr>
      <p:grpSpPr>
        <a:xfrm>
          <a:off x="0" y="0"/>
          <a:ext cx="0" cy="0"/>
          <a:chOff x="0" y="0"/>
          <a:chExt cx="0" cy="0"/>
        </a:xfrm>
      </p:grpSpPr>
      <p:pic>
        <p:nvPicPr>
          <p:cNvPr id="5" name="Picture 4" descr="Eylea Background.jpg"/>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2"/>
            <a:ext cx="9175494" cy="5166360"/>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ide by side">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822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p:cNvSpPr/>
          <p:nvPr userDrawn="1"/>
        </p:nvSpPr>
        <p:spPr>
          <a:xfrm>
            <a:off x="0" y="0"/>
            <a:ext cx="9144000" cy="5152644"/>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0735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eCOA - Standard Content">
    <p:spTree>
      <p:nvGrpSpPr>
        <p:cNvPr id="1" name=""/>
        <p:cNvGrpSpPr/>
        <p:nvPr/>
      </p:nvGrpSpPr>
      <p:grpSpPr>
        <a:xfrm>
          <a:off x="0" y="0"/>
          <a:ext cx="0" cy="0"/>
          <a:chOff x="0" y="0"/>
          <a:chExt cx="0" cy="0"/>
        </a:xfrm>
      </p:grpSpPr>
      <p:sp>
        <p:nvSpPr>
          <p:cNvPr id="9" name="Rectangle 8"/>
          <p:cNvSpPr/>
          <p:nvPr userDrawn="1"/>
        </p:nvSpPr>
        <p:spPr>
          <a:xfrm>
            <a:off x="0" y="0"/>
            <a:ext cx="9144000" cy="5150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 y="0"/>
            <a:ext cx="9156192" cy="5150358"/>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1EA1833-0CC4-BB43-9CEA-C11ED7361FCA}" type="slidenum">
              <a:rPr lang="en-US" smtClean="0"/>
              <a:t>‹#›</a:t>
            </a:fld>
            <a:endParaRPr lang="en-US"/>
          </a:p>
        </p:txBody>
      </p:sp>
      <p:sp>
        <p:nvSpPr>
          <p:cNvPr id="7" name="Footer Placeholder 6"/>
          <p:cNvSpPr>
            <a:spLocks noGrp="1"/>
          </p:cNvSpPr>
          <p:nvPr>
            <p:ph type="ftr" sz="quarter" idx="13"/>
          </p:nvPr>
        </p:nvSpPr>
        <p:spPr/>
        <p:txBody>
          <a:bodyPr/>
          <a:lstStyle/>
          <a:p>
            <a:r>
              <a:rPr lang="en-IE"/>
              <a:t>Final Version 14May2019  - Confidential - APD-0227 – May 2019</a:t>
            </a:r>
            <a:endParaRPr lang="en-US" dirty="0"/>
          </a:p>
        </p:txBody>
      </p:sp>
      <p:sp>
        <p:nvSpPr>
          <p:cNvPr id="5" name="Text Placeholder 4"/>
          <p:cNvSpPr>
            <a:spLocks noGrp="1"/>
          </p:cNvSpPr>
          <p:nvPr>
            <p:ph type="body" sz="quarter" idx="14"/>
          </p:nvPr>
        </p:nvSpPr>
        <p:spPr>
          <a:xfrm>
            <a:off x="628650" y="782516"/>
            <a:ext cx="7886700" cy="325020"/>
          </a:xfrm>
        </p:spPr>
        <p:txBody>
          <a:bodyPr>
            <a:noAutofit/>
          </a:bodyPr>
          <a:lstStyle>
            <a:lvl1pPr marL="0" indent="0">
              <a:buNone/>
              <a:defRPr sz="1500"/>
            </a:lvl1pPr>
          </a:lstStyle>
          <a:p>
            <a:pPr lvl="0"/>
            <a:r>
              <a:rPr lang="en-US" dirty="0"/>
              <a:t>Click to edit Master text styles</a:t>
            </a:r>
          </a:p>
        </p:txBody>
      </p:sp>
    </p:spTree>
    <p:extLst>
      <p:ext uri="{BB962C8B-B14F-4D97-AF65-F5344CB8AC3E}">
        <p14:creationId xmlns:p14="http://schemas.microsoft.com/office/powerpoint/2010/main" val="2887366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losing - eCOA - White">
    <p:spTree>
      <p:nvGrpSpPr>
        <p:cNvPr id="1" name=""/>
        <p:cNvGrpSpPr/>
        <p:nvPr/>
      </p:nvGrpSpPr>
      <p:grpSpPr>
        <a:xfrm>
          <a:off x="0" y="0"/>
          <a:ext cx="0" cy="0"/>
          <a:chOff x="0" y="0"/>
          <a:chExt cx="0" cy="0"/>
        </a:xfrm>
      </p:grpSpPr>
      <p:sp>
        <p:nvSpPr>
          <p:cNvPr id="9" name="Rectangle 8"/>
          <p:cNvSpPr/>
          <p:nvPr userDrawn="1"/>
        </p:nvSpPr>
        <p:spPr>
          <a:xfrm>
            <a:off x="0" y="-13643"/>
            <a:ext cx="9144000" cy="5157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 y="-13642"/>
            <a:ext cx="9155430" cy="5163589"/>
          </a:xfrm>
          <a:prstGeom prst="rect">
            <a:avLst/>
          </a:prstGeom>
        </p:spPr>
      </p:pic>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7" name="Rectangle 6"/>
          <p:cNvSpPr/>
          <p:nvPr userDrawn="1"/>
        </p:nvSpPr>
        <p:spPr>
          <a:xfrm>
            <a:off x="6767928" y="4902414"/>
            <a:ext cx="2466060" cy="192360"/>
          </a:xfrm>
          <a:prstGeom prst="rect">
            <a:avLst/>
          </a:prstGeom>
        </p:spPr>
        <p:txBody>
          <a:bodyPr wrap="none" lIns="68580" tIns="34290" rIns="68580" bIns="34290">
            <a:spAutoFit/>
          </a:bodyPr>
          <a:lstStyle/>
          <a:p>
            <a:r>
              <a:rPr lang="en-US" sz="800" dirty="0">
                <a:solidFill>
                  <a:schemeClr val="tx2"/>
                </a:solidFill>
                <a:latin typeface="Arial"/>
                <a:cs typeface="Arial"/>
              </a:rPr>
              <a:t>Copyright © 2017 </a:t>
            </a:r>
            <a:r>
              <a:rPr lang="en-US" sz="800" dirty="0" err="1">
                <a:solidFill>
                  <a:schemeClr val="tx2"/>
                </a:solidFill>
                <a:latin typeface="Arial"/>
                <a:cs typeface="Arial"/>
              </a:rPr>
              <a:t>YPrime</a:t>
            </a:r>
            <a:r>
              <a:rPr lang="en-US" sz="800" dirty="0">
                <a:solidFill>
                  <a:schemeClr val="tx2"/>
                </a:solidFill>
                <a:latin typeface="Arial"/>
                <a:cs typeface="Arial"/>
              </a:rPr>
              <a:t> Inc. All Rights Reserved.</a:t>
            </a:r>
          </a:p>
        </p:txBody>
      </p:sp>
    </p:spTree>
    <p:extLst>
      <p:ext uri="{BB962C8B-B14F-4D97-AF65-F5344CB8AC3E}">
        <p14:creationId xmlns:p14="http://schemas.microsoft.com/office/powerpoint/2010/main" val="20228258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eCOA - Picture">
    <p:spTree>
      <p:nvGrpSpPr>
        <p:cNvPr id="1" name=""/>
        <p:cNvGrpSpPr/>
        <p:nvPr/>
      </p:nvGrpSpPr>
      <p:grpSpPr>
        <a:xfrm>
          <a:off x="0" y="0"/>
          <a:ext cx="0" cy="0"/>
          <a:chOff x="0" y="0"/>
          <a:chExt cx="0" cy="0"/>
        </a:xfrm>
      </p:grpSpPr>
      <p:sp>
        <p:nvSpPr>
          <p:cNvPr id="9" name="Rectangle 8"/>
          <p:cNvSpPr/>
          <p:nvPr userDrawn="1"/>
        </p:nvSpPr>
        <p:spPr>
          <a:xfrm>
            <a:off x="0" y="-13643"/>
            <a:ext cx="9144000" cy="5157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 y="0"/>
            <a:ext cx="9156192" cy="5150358"/>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1" y="1216788"/>
            <a:ext cx="3800969" cy="3120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1EA1833-0CC4-BB43-9CEA-C11ED7361FCA}" type="slidenum">
              <a:rPr lang="en-US" smtClean="0"/>
              <a:t>‹#›</a:t>
            </a:fld>
            <a:endParaRPr lang="en-US"/>
          </a:p>
        </p:txBody>
      </p:sp>
      <p:sp>
        <p:nvSpPr>
          <p:cNvPr id="7" name="Footer Placeholder 6"/>
          <p:cNvSpPr>
            <a:spLocks noGrp="1"/>
          </p:cNvSpPr>
          <p:nvPr>
            <p:ph type="ftr" sz="quarter" idx="13"/>
          </p:nvPr>
        </p:nvSpPr>
        <p:spPr/>
        <p:txBody>
          <a:bodyPr/>
          <a:lstStyle/>
          <a:p>
            <a:r>
              <a:rPr lang="en-IE"/>
              <a:t>Final Version 14May2019  - Confidential - APD-0227 – May 2019</a:t>
            </a:r>
            <a:endParaRPr lang="en-US" dirty="0"/>
          </a:p>
        </p:txBody>
      </p:sp>
      <p:sp>
        <p:nvSpPr>
          <p:cNvPr id="5" name="Text Placeholder 4"/>
          <p:cNvSpPr>
            <a:spLocks noGrp="1"/>
          </p:cNvSpPr>
          <p:nvPr>
            <p:ph type="body" sz="quarter" idx="14"/>
          </p:nvPr>
        </p:nvSpPr>
        <p:spPr>
          <a:xfrm>
            <a:off x="628650" y="782517"/>
            <a:ext cx="7886700" cy="327257"/>
          </a:xfrm>
        </p:spPr>
        <p:txBody>
          <a:bodyPr>
            <a:noAutofit/>
          </a:bodyPr>
          <a:lstStyle>
            <a:lvl1pPr marL="0" indent="0">
              <a:buNone/>
              <a:defRPr sz="1500"/>
            </a:lvl1pPr>
          </a:lstStyle>
          <a:p>
            <a:pPr lvl="0"/>
            <a:r>
              <a:rPr lang="en-US" dirty="0"/>
              <a:t>Click to edit Master text styles</a:t>
            </a:r>
          </a:p>
        </p:txBody>
      </p:sp>
      <p:sp>
        <p:nvSpPr>
          <p:cNvPr id="11" name="Picture Placeholder 10"/>
          <p:cNvSpPr>
            <a:spLocks noGrp="1"/>
          </p:cNvSpPr>
          <p:nvPr>
            <p:ph type="pic" sz="quarter" idx="15"/>
          </p:nvPr>
        </p:nvSpPr>
        <p:spPr>
          <a:xfrm>
            <a:off x="4509546" y="1212167"/>
            <a:ext cx="4005805" cy="3125444"/>
          </a:xfrm>
        </p:spPr>
        <p:txBody>
          <a:bodyPr/>
          <a:lstStyle/>
          <a:p>
            <a:endParaRPr lang="en-US"/>
          </a:p>
        </p:txBody>
      </p:sp>
    </p:spTree>
    <p:extLst>
      <p:ext uri="{BB962C8B-B14F-4D97-AF65-F5344CB8AC3E}">
        <p14:creationId xmlns:p14="http://schemas.microsoft.com/office/powerpoint/2010/main" val="30011257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eCOA - Table">
    <p:spTree>
      <p:nvGrpSpPr>
        <p:cNvPr id="1" name=""/>
        <p:cNvGrpSpPr/>
        <p:nvPr/>
      </p:nvGrpSpPr>
      <p:grpSpPr>
        <a:xfrm>
          <a:off x="0" y="0"/>
          <a:ext cx="0" cy="0"/>
          <a:chOff x="0" y="0"/>
          <a:chExt cx="0" cy="0"/>
        </a:xfrm>
      </p:grpSpPr>
      <p:sp>
        <p:nvSpPr>
          <p:cNvPr id="9" name="Rectangle 8"/>
          <p:cNvSpPr/>
          <p:nvPr userDrawn="1"/>
        </p:nvSpPr>
        <p:spPr>
          <a:xfrm>
            <a:off x="0" y="-13643"/>
            <a:ext cx="9144000" cy="5157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 y="0"/>
            <a:ext cx="9156192" cy="5150358"/>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1" y="1216788"/>
            <a:ext cx="3800969" cy="3120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1EA1833-0CC4-BB43-9CEA-C11ED7361FCA}" type="slidenum">
              <a:rPr lang="en-US" smtClean="0"/>
              <a:t>‹#›</a:t>
            </a:fld>
            <a:endParaRPr lang="en-US"/>
          </a:p>
        </p:txBody>
      </p:sp>
      <p:sp>
        <p:nvSpPr>
          <p:cNvPr id="7" name="Footer Placeholder 6"/>
          <p:cNvSpPr>
            <a:spLocks noGrp="1"/>
          </p:cNvSpPr>
          <p:nvPr>
            <p:ph type="ftr" sz="quarter" idx="13"/>
          </p:nvPr>
        </p:nvSpPr>
        <p:spPr/>
        <p:txBody>
          <a:bodyPr/>
          <a:lstStyle/>
          <a:p>
            <a:r>
              <a:rPr lang="en-IE"/>
              <a:t>Final Version 14May2019  - Confidential - APD-0227 – May 2019</a:t>
            </a:r>
            <a:endParaRPr lang="en-US" dirty="0"/>
          </a:p>
        </p:txBody>
      </p:sp>
      <p:sp>
        <p:nvSpPr>
          <p:cNvPr id="5" name="Text Placeholder 4"/>
          <p:cNvSpPr>
            <a:spLocks noGrp="1"/>
          </p:cNvSpPr>
          <p:nvPr>
            <p:ph type="body" sz="quarter" idx="14"/>
          </p:nvPr>
        </p:nvSpPr>
        <p:spPr>
          <a:xfrm>
            <a:off x="628650" y="782516"/>
            <a:ext cx="7886700" cy="327257"/>
          </a:xfrm>
        </p:spPr>
        <p:txBody>
          <a:bodyPr>
            <a:noAutofit/>
          </a:bodyPr>
          <a:lstStyle>
            <a:lvl1pPr marL="0" indent="0">
              <a:buNone/>
              <a:defRPr sz="1500"/>
            </a:lvl1pPr>
          </a:lstStyle>
          <a:p>
            <a:pPr lvl="0"/>
            <a:r>
              <a:rPr lang="en-US" dirty="0"/>
              <a:t>Click to edit Master text styles</a:t>
            </a:r>
          </a:p>
        </p:txBody>
      </p:sp>
      <p:sp>
        <p:nvSpPr>
          <p:cNvPr id="11" name="Table Placeholder 10"/>
          <p:cNvSpPr>
            <a:spLocks noGrp="1"/>
          </p:cNvSpPr>
          <p:nvPr>
            <p:ph type="tbl" sz="quarter" idx="16"/>
          </p:nvPr>
        </p:nvSpPr>
        <p:spPr>
          <a:xfrm>
            <a:off x="4515885" y="1212167"/>
            <a:ext cx="3999465" cy="3125445"/>
          </a:xfrm>
        </p:spPr>
        <p:txBody>
          <a:bodyPr/>
          <a:lstStyle/>
          <a:p>
            <a:endParaRPr lang="en-US"/>
          </a:p>
        </p:txBody>
      </p:sp>
    </p:spTree>
    <p:extLst>
      <p:ext uri="{BB962C8B-B14F-4D97-AF65-F5344CB8AC3E}">
        <p14:creationId xmlns:p14="http://schemas.microsoft.com/office/powerpoint/2010/main" val="1172677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4">
    <p:spTree>
      <p:nvGrpSpPr>
        <p:cNvPr id="1" name=""/>
        <p:cNvGrpSpPr/>
        <p:nvPr/>
      </p:nvGrpSpPr>
      <p:grpSpPr>
        <a:xfrm>
          <a:off x="0" y="0"/>
          <a:ext cx="0" cy="0"/>
          <a:chOff x="0" y="0"/>
          <a:chExt cx="0" cy="0"/>
        </a:xfrm>
      </p:grpSpPr>
      <p:grpSp>
        <p:nvGrpSpPr>
          <p:cNvPr id="2" name="Group 1"/>
          <p:cNvGrpSpPr/>
          <p:nvPr userDrawn="1"/>
        </p:nvGrpSpPr>
        <p:grpSpPr>
          <a:xfrm>
            <a:off x="-169331" y="0"/>
            <a:ext cx="9330263" cy="5161788"/>
            <a:chOff x="-169331" y="0"/>
            <a:chExt cx="9330263" cy="5161788"/>
          </a:xfrm>
        </p:grpSpPr>
        <p:pic>
          <p:nvPicPr>
            <p:cNvPr id="7" name="Picture 6" descr="Praluent_BG.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69331" y="0"/>
              <a:ext cx="9330263" cy="5161788"/>
            </a:xfrm>
            <a:prstGeom prst="rect">
              <a:avLst/>
            </a:prstGeom>
          </p:spPr>
        </p:pic>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a:ext>
              </a:extLst>
            </a:blip>
            <a:srcRect r="-1572"/>
            <a:stretch/>
          </p:blipFill>
          <p:spPr>
            <a:xfrm>
              <a:off x="107302" y="1332587"/>
              <a:ext cx="8889542" cy="3296432"/>
            </a:xfrm>
            <a:prstGeom prst="rect">
              <a:avLst/>
            </a:prstGeom>
          </p:spPr>
        </p:pic>
        <p:pic>
          <p:nvPicPr>
            <p:cNvPr id="6" name="Picture 5" descr="Regeneron logo_taglin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858933" y="2601410"/>
              <a:ext cx="3137910" cy="639536"/>
            </a:xfrm>
            <a:prstGeom prst="rect">
              <a:avLst/>
            </a:prstGeom>
          </p:spPr>
        </p:pic>
      </p:grpSp>
      <p:sp>
        <p:nvSpPr>
          <p:cNvPr id="9" name="Text Placeholder 8"/>
          <p:cNvSpPr>
            <a:spLocks noGrp="1"/>
          </p:cNvSpPr>
          <p:nvPr>
            <p:ph type="body" sz="quarter" idx="10" hasCustomPrompt="1"/>
          </p:nvPr>
        </p:nvSpPr>
        <p:spPr>
          <a:xfrm>
            <a:off x="4956947" y="3716785"/>
            <a:ext cx="3964755" cy="462948"/>
          </a:xfrm>
        </p:spPr>
        <p:txBody>
          <a:bodyPr>
            <a:noAutofit/>
          </a:bodyPr>
          <a:lstStyle>
            <a:lvl1pPr marL="0" indent="0">
              <a:buNone/>
              <a:defRPr sz="2600" b="1" cap="all" spc="200">
                <a:solidFill>
                  <a:schemeClr val="bg1"/>
                </a:solidFill>
              </a:defRPr>
            </a:lvl1pPr>
            <a:lvl2pPr marL="457200" indent="0">
              <a:buNone/>
              <a:defRPr sz="2600" b="1">
                <a:solidFill>
                  <a:schemeClr val="bg1"/>
                </a:solidFill>
              </a:defRPr>
            </a:lvl2pPr>
            <a:lvl3pPr marL="914400" indent="0">
              <a:buNone/>
              <a:defRPr sz="2600" b="1">
                <a:solidFill>
                  <a:schemeClr val="bg1"/>
                </a:solidFill>
              </a:defRPr>
            </a:lvl3pPr>
            <a:lvl4pPr marL="1371600" indent="0">
              <a:buNone/>
              <a:defRPr sz="2600" b="1">
                <a:solidFill>
                  <a:schemeClr val="bg1"/>
                </a:solidFill>
              </a:defRPr>
            </a:lvl4pPr>
            <a:lvl5pPr marL="1828800" indent="0">
              <a:buNone/>
              <a:defRPr sz="2600" b="1">
                <a:solidFill>
                  <a:schemeClr val="bg1"/>
                </a:solidFill>
              </a:defRPr>
            </a:lvl5pPr>
          </a:lstStyle>
          <a:p>
            <a:pPr lvl="0"/>
            <a:r>
              <a:rPr lang="en-US" dirty="0"/>
              <a:t>PRESENTATION TITLE</a:t>
            </a:r>
          </a:p>
        </p:txBody>
      </p:sp>
      <p:sp>
        <p:nvSpPr>
          <p:cNvPr id="10" name="Text Placeholder 10"/>
          <p:cNvSpPr>
            <a:spLocks noGrp="1"/>
          </p:cNvSpPr>
          <p:nvPr>
            <p:ph type="body" sz="quarter" idx="11" hasCustomPrompt="1"/>
          </p:nvPr>
        </p:nvSpPr>
        <p:spPr>
          <a:xfrm>
            <a:off x="4956947" y="4191452"/>
            <a:ext cx="3964755" cy="430483"/>
          </a:xfrm>
        </p:spPr>
        <p:txBody>
          <a:bodyPr anchor="ctr" anchorCtr="0">
            <a:noAutofit/>
          </a:bodyPr>
          <a:lstStyle>
            <a:lvl1pPr marL="0" indent="0">
              <a:buNone/>
              <a:defRPr sz="1700" cap="all" spc="200">
                <a:solidFill>
                  <a:srgbClr val="FFFFFF"/>
                </a:solidFill>
              </a:defRPr>
            </a:lvl1pPr>
            <a:lvl2pPr marL="457200" indent="0">
              <a:buNone/>
              <a:defRPr sz="2100">
                <a:solidFill>
                  <a:srgbClr val="FFFFFF"/>
                </a:solidFill>
              </a:defRPr>
            </a:lvl2pPr>
            <a:lvl3pPr marL="914400" indent="0">
              <a:buNone/>
              <a:defRPr sz="2100">
                <a:solidFill>
                  <a:srgbClr val="FFFFFF"/>
                </a:solidFill>
              </a:defRPr>
            </a:lvl3pPr>
            <a:lvl4pPr marL="1371600" indent="0">
              <a:buNone/>
              <a:defRPr sz="2100">
                <a:solidFill>
                  <a:srgbClr val="FFFFFF"/>
                </a:solidFill>
              </a:defRPr>
            </a:lvl4pPr>
            <a:lvl5pPr marL="1828800" indent="0">
              <a:buNone/>
              <a:defRPr sz="2100">
                <a:solidFill>
                  <a:srgbClr val="FFFFFF"/>
                </a:solidFill>
              </a:defRPr>
            </a:lvl5pPr>
          </a:lstStyle>
          <a:p>
            <a:pPr lvl="0"/>
            <a:r>
              <a:rPr lang="en-US" dirty="0"/>
              <a:t>Presentation subtitle</a:t>
            </a:r>
          </a:p>
        </p:txBody>
      </p:sp>
    </p:spTree>
    <p:extLst>
      <p:ext uri="{BB962C8B-B14F-4D97-AF65-F5344CB8AC3E}">
        <p14:creationId xmlns:p14="http://schemas.microsoft.com/office/powerpoint/2010/main" val="38823123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00150"/>
            <a:ext cx="4038600" cy="163949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2953942"/>
            <a:ext cx="4038600" cy="164068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953942"/>
            <a:ext cx="4038600" cy="164068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0"/>
          </p:nvPr>
        </p:nvSpPr>
        <p:spPr>
          <a:xfrm>
            <a:off x="7234238" y="475060"/>
            <a:ext cx="685800" cy="171450"/>
          </a:xfrm>
          <a:prstGeom prst="rect">
            <a:avLst/>
          </a:prstGeom>
        </p:spPr>
        <p:txBody>
          <a:bodyPr/>
          <a:lstStyle>
            <a:lvl1pPr>
              <a:defRPr>
                <a:latin typeface="Arial" charset="0"/>
              </a:defRPr>
            </a:lvl1pPr>
          </a:lstStyle>
          <a:p>
            <a:pPr>
              <a:defRPr/>
            </a:pPr>
            <a:fld id="{BE5EAD63-ACCC-4C55-A2D4-D24CC285436D}" type="slidenum">
              <a:rPr lang="en-US"/>
              <a:pPr>
                <a:defRPr/>
              </a:pPr>
              <a:t>‹#›</a:t>
            </a:fld>
            <a:endParaRPr lang="en-US" dirty="0"/>
          </a:p>
        </p:txBody>
      </p:sp>
    </p:spTree>
    <p:extLst>
      <p:ext uri="{BB962C8B-B14F-4D97-AF65-F5344CB8AC3E}">
        <p14:creationId xmlns:p14="http://schemas.microsoft.com/office/powerpoint/2010/main" val="4281568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ver slide 2">
    <p:spTree>
      <p:nvGrpSpPr>
        <p:cNvPr id="1" name=""/>
        <p:cNvGrpSpPr/>
        <p:nvPr/>
      </p:nvGrpSpPr>
      <p:grpSpPr>
        <a:xfrm>
          <a:off x="0" y="0"/>
          <a:ext cx="0" cy="0"/>
          <a:chOff x="0" y="0"/>
          <a:chExt cx="0" cy="0"/>
        </a:xfrm>
      </p:grpSpPr>
      <p:grpSp>
        <p:nvGrpSpPr>
          <p:cNvPr id="6" name="Group 5"/>
          <p:cNvGrpSpPr/>
          <p:nvPr userDrawn="1"/>
        </p:nvGrpSpPr>
        <p:grpSpPr>
          <a:xfrm>
            <a:off x="-47767" y="0"/>
            <a:ext cx="9191767" cy="5148038"/>
            <a:chOff x="0" y="2286"/>
            <a:chExt cx="9144000" cy="5138928"/>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a:noFill/>
            <a:ln>
              <a:noFill/>
            </a:ln>
          </p:spPr>
        </p:pic>
        <p:pic>
          <p:nvPicPr>
            <p:cNvPr id="7" name="Picture 6" descr="Regeneron logo_taglin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50678" y="776387"/>
              <a:ext cx="2581370" cy="526108"/>
            </a:xfrm>
            <a:prstGeom prst="rect">
              <a:avLst/>
            </a:prstGeom>
            <a:noFill/>
            <a:ln>
              <a:noFill/>
            </a:ln>
          </p:spPr>
        </p:pic>
      </p:grpSp>
      <p:sp>
        <p:nvSpPr>
          <p:cNvPr id="2" name="Title 1"/>
          <p:cNvSpPr>
            <a:spLocks noGrp="1"/>
          </p:cNvSpPr>
          <p:nvPr>
            <p:ph type="title" hasCustomPrompt="1"/>
          </p:nvPr>
        </p:nvSpPr>
        <p:spPr>
          <a:xfrm>
            <a:off x="4498867" y="2118903"/>
            <a:ext cx="4267956" cy="477655"/>
          </a:xfrm>
        </p:spPr>
        <p:txBody>
          <a:bodyPr>
            <a:normAutofit/>
          </a:bodyPr>
          <a:lstStyle>
            <a:lvl1pPr>
              <a:defRPr sz="2600" spc="200">
                <a:solidFill>
                  <a:srgbClr val="FFFFFF"/>
                </a:solidFill>
              </a:defRPr>
            </a:lvl1pPr>
          </a:lstStyle>
          <a:p>
            <a:r>
              <a:rPr lang="en-US" dirty="0"/>
              <a:t>Presentation title</a:t>
            </a:r>
          </a:p>
        </p:txBody>
      </p:sp>
      <p:pic>
        <p:nvPicPr>
          <p:cNvPr id="9" name="Picture 8" descr="White Arrow.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3154" y="3378336"/>
            <a:ext cx="8703358" cy="864306"/>
          </a:xfrm>
          <a:prstGeom prst="rect">
            <a:avLst/>
          </a:prstGeom>
        </p:spPr>
      </p:pic>
      <p:sp>
        <p:nvSpPr>
          <p:cNvPr id="12" name="Text Placeholder 11"/>
          <p:cNvSpPr>
            <a:spLocks noGrp="1"/>
          </p:cNvSpPr>
          <p:nvPr>
            <p:ph type="body" sz="quarter" idx="10" hasCustomPrompt="1"/>
          </p:nvPr>
        </p:nvSpPr>
        <p:spPr>
          <a:xfrm>
            <a:off x="4498867" y="2602659"/>
            <a:ext cx="4268385" cy="334058"/>
          </a:xfrm>
        </p:spPr>
        <p:txBody>
          <a:bodyPr>
            <a:normAutofit/>
          </a:bodyPr>
          <a:lstStyle>
            <a:lvl1pPr marL="0" indent="0">
              <a:buNone/>
              <a:defRPr sz="1700" cap="all" spc="200">
                <a:solidFill>
                  <a:srgbClr val="FFFFFF"/>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dirty="0"/>
              <a:t>Presentation subtitle</a:t>
            </a:r>
          </a:p>
        </p:txBody>
      </p:sp>
      <p:sp>
        <p:nvSpPr>
          <p:cNvPr id="14" name="Text Placeholder 13"/>
          <p:cNvSpPr>
            <a:spLocks noGrp="1"/>
          </p:cNvSpPr>
          <p:nvPr>
            <p:ph type="body" sz="quarter" idx="11" hasCustomPrompt="1"/>
          </p:nvPr>
        </p:nvSpPr>
        <p:spPr>
          <a:xfrm>
            <a:off x="4498867" y="3203795"/>
            <a:ext cx="3759200" cy="322525"/>
          </a:xfrm>
        </p:spPr>
        <p:txBody>
          <a:bodyPr>
            <a:normAutofit/>
          </a:bodyPr>
          <a:lstStyle>
            <a:lvl1pPr marL="0" indent="0">
              <a:buNone/>
              <a:defRPr sz="1500" cap="all" spc="100">
                <a:solidFill>
                  <a:srgbClr val="D60057"/>
                </a:solidFill>
              </a:defRPr>
            </a:lvl1pPr>
          </a:lstStyle>
          <a:p>
            <a:pPr lvl="0"/>
            <a:r>
              <a:rPr lang="en-US" dirty="0"/>
              <a:t>Presentation subtitle 0.0.00</a:t>
            </a:r>
          </a:p>
        </p:txBody>
      </p:sp>
    </p:spTree>
    <p:extLst>
      <p:ext uri="{BB962C8B-B14F-4D97-AF65-F5344CB8AC3E}">
        <p14:creationId xmlns:p14="http://schemas.microsoft.com/office/powerpoint/2010/main" val="1805469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slide 3">
    <p:spTree>
      <p:nvGrpSpPr>
        <p:cNvPr id="1" name=""/>
        <p:cNvGrpSpPr/>
        <p:nvPr/>
      </p:nvGrpSpPr>
      <p:grpSpPr>
        <a:xfrm>
          <a:off x="0" y="0"/>
          <a:ext cx="0" cy="0"/>
          <a:chOff x="0" y="0"/>
          <a:chExt cx="0" cy="0"/>
        </a:xfrm>
      </p:grpSpPr>
      <p:grpSp>
        <p:nvGrpSpPr>
          <p:cNvPr id="3" name="Group 2"/>
          <p:cNvGrpSpPr/>
          <p:nvPr userDrawn="1"/>
        </p:nvGrpSpPr>
        <p:grpSpPr>
          <a:xfrm>
            <a:off x="0" y="0"/>
            <a:ext cx="9192768" cy="5170932"/>
            <a:chOff x="0" y="0"/>
            <a:chExt cx="9192768" cy="5170932"/>
          </a:xfrm>
        </p:grpSpPr>
        <p:pic>
          <p:nvPicPr>
            <p:cNvPr id="4" name="Picture 3" descr="Regeneron PPT v2-05.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92768" cy="5170932"/>
            </a:xfrm>
            <a:prstGeom prst="rect">
              <a:avLst/>
            </a:prstGeom>
          </p:spPr>
        </p:pic>
        <p:pic>
          <p:nvPicPr>
            <p:cNvPr id="8" name="Picture 7" descr="Regeneron logo_taglin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08045" y="3614424"/>
              <a:ext cx="3114847" cy="634836"/>
            </a:xfrm>
            <a:prstGeom prst="rect">
              <a:avLst/>
            </a:prstGeom>
          </p:spPr>
        </p:pic>
      </p:grpSp>
      <p:sp>
        <p:nvSpPr>
          <p:cNvPr id="2" name="Title 1"/>
          <p:cNvSpPr>
            <a:spLocks noGrp="1"/>
          </p:cNvSpPr>
          <p:nvPr>
            <p:ph type="title" hasCustomPrompt="1"/>
          </p:nvPr>
        </p:nvSpPr>
        <p:spPr>
          <a:xfrm>
            <a:off x="4969168" y="1221684"/>
            <a:ext cx="3397079" cy="491443"/>
          </a:xfrm>
        </p:spPr>
        <p:txBody>
          <a:bodyPr/>
          <a:lstStyle>
            <a:lvl1pPr algn="ctr">
              <a:defRPr spc="200" baseline="0">
                <a:solidFill>
                  <a:schemeClr val="bg1"/>
                </a:solidFill>
              </a:defRPr>
            </a:lvl1pPr>
          </a:lstStyle>
          <a:p>
            <a:r>
              <a:rPr lang="en-US" dirty="0"/>
              <a:t>Presentation title</a:t>
            </a:r>
          </a:p>
        </p:txBody>
      </p:sp>
      <p:sp>
        <p:nvSpPr>
          <p:cNvPr id="11" name="Text Placeholder 10"/>
          <p:cNvSpPr>
            <a:spLocks noGrp="1"/>
          </p:cNvSpPr>
          <p:nvPr>
            <p:ph type="body" sz="quarter" idx="11" hasCustomPrompt="1"/>
          </p:nvPr>
        </p:nvSpPr>
        <p:spPr>
          <a:xfrm>
            <a:off x="4547195" y="1723476"/>
            <a:ext cx="4241024" cy="1099851"/>
          </a:xfrm>
        </p:spPr>
        <p:txBody>
          <a:bodyPr>
            <a:noAutofit/>
          </a:bodyPr>
          <a:lstStyle>
            <a:lvl1pPr marL="0" indent="0" algn="ctr">
              <a:lnSpc>
                <a:spcPts val="2100"/>
              </a:lnSpc>
              <a:spcBef>
                <a:spcPct val="20000"/>
              </a:spcBef>
              <a:buNone/>
              <a:defRPr sz="1500" cap="all" spc="100">
                <a:solidFill>
                  <a:srgbClr val="FFFFFF"/>
                </a:solidFill>
              </a:defRPr>
            </a:lvl1pPr>
            <a:lvl2pPr marL="457200" indent="0">
              <a:buNone/>
              <a:defRPr sz="1500" cap="all" spc="100">
                <a:solidFill>
                  <a:srgbClr val="FFFFFF"/>
                </a:solidFill>
              </a:defRPr>
            </a:lvl2pPr>
            <a:lvl3pPr marL="914400" indent="0">
              <a:buNone/>
              <a:defRPr sz="1500" cap="all" spc="100">
                <a:solidFill>
                  <a:srgbClr val="FFFFFF"/>
                </a:solidFill>
              </a:defRPr>
            </a:lvl3pPr>
            <a:lvl4pPr marL="1371600" indent="0">
              <a:buNone/>
              <a:defRPr sz="1500" cap="all" spc="100">
                <a:solidFill>
                  <a:srgbClr val="FFFFFF"/>
                </a:solidFill>
              </a:defRPr>
            </a:lvl4pPr>
            <a:lvl5pPr marL="1828800" indent="0">
              <a:buNone/>
              <a:defRPr sz="1500" cap="all" spc="100">
                <a:solidFill>
                  <a:srgbClr val="FFFFFF"/>
                </a:solidFill>
              </a:defRPr>
            </a:lvl5pPr>
          </a:lstStyle>
          <a:p>
            <a:pPr lvl="0" algn="ctr">
              <a:lnSpc>
                <a:spcPts val="2100"/>
              </a:lnSpc>
              <a:spcBef>
                <a:spcPct val="20000"/>
              </a:spcBef>
            </a:pPr>
            <a:r>
              <a:rPr lang="en-US" sz="1500" cap="all" spc="230" dirty="0" err="1">
                <a:solidFill>
                  <a:schemeClr val="bg1"/>
                </a:solidFill>
                <a:latin typeface="Arial Narrow"/>
                <a:cs typeface="Arial Narrow"/>
              </a:rPr>
              <a:t>Lorem</a:t>
            </a:r>
            <a:r>
              <a:rPr lang="en-US" sz="1500" cap="all" spc="230" dirty="0">
                <a:solidFill>
                  <a:schemeClr val="bg1"/>
                </a:solidFill>
                <a:latin typeface="Arial Narrow"/>
                <a:cs typeface="Arial Narrow"/>
              </a:rPr>
              <a:t> </a:t>
            </a:r>
            <a:r>
              <a:rPr lang="en-US" sz="1500" cap="all" spc="230" dirty="0" err="1">
                <a:solidFill>
                  <a:schemeClr val="bg1"/>
                </a:solidFill>
                <a:latin typeface="Arial Narrow"/>
                <a:cs typeface="Arial Narrow"/>
              </a:rPr>
              <a:t>ipsum</a:t>
            </a:r>
            <a:r>
              <a:rPr lang="en-US" sz="1500" cap="all" spc="230" dirty="0">
                <a:solidFill>
                  <a:schemeClr val="bg1"/>
                </a:solidFill>
                <a:latin typeface="Arial Narrow"/>
                <a:cs typeface="Arial Narrow"/>
              </a:rPr>
              <a:t> dolor sit </a:t>
            </a:r>
            <a:r>
              <a:rPr lang="en-US" sz="1500" cap="all" spc="230" dirty="0" err="1">
                <a:solidFill>
                  <a:schemeClr val="bg1"/>
                </a:solidFill>
                <a:latin typeface="Arial Narrow"/>
                <a:cs typeface="Arial Narrow"/>
              </a:rPr>
              <a:t>amet</a:t>
            </a:r>
            <a:r>
              <a:rPr lang="en-US" sz="1500" cap="all" spc="230" dirty="0">
                <a:solidFill>
                  <a:schemeClr val="bg1"/>
                </a:solidFill>
                <a:latin typeface="Arial Narrow"/>
                <a:cs typeface="Arial Narrow"/>
              </a:rPr>
              <a:t>, </a:t>
            </a:r>
            <a:r>
              <a:rPr lang="en-US" sz="1500" cap="all" spc="230" dirty="0" err="1">
                <a:solidFill>
                  <a:schemeClr val="bg1"/>
                </a:solidFill>
                <a:latin typeface="Arial Narrow"/>
                <a:cs typeface="Arial Narrow"/>
              </a:rPr>
              <a:t>consectetur</a:t>
            </a:r>
            <a:r>
              <a:rPr lang="en-US" sz="1500" cap="all" spc="230" dirty="0">
                <a:solidFill>
                  <a:schemeClr val="bg1"/>
                </a:solidFill>
                <a:latin typeface="Arial Narrow"/>
                <a:cs typeface="Arial Narrow"/>
              </a:rPr>
              <a:t> </a:t>
            </a:r>
            <a:r>
              <a:rPr lang="en-US" sz="1500" cap="all" spc="230" dirty="0" err="1">
                <a:solidFill>
                  <a:schemeClr val="bg1"/>
                </a:solidFill>
                <a:latin typeface="Arial Narrow"/>
                <a:cs typeface="Arial Narrow"/>
              </a:rPr>
              <a:t>adipiscing</a:t>
            </a:r>
            <a:r>
              <a:rPr lang="en-US" sz="1500" cap="all" spc="230" dirty="0">
                <a:solidFill>
                  <a:schemeClr val="bg1"/>
                </a:solidFill>
                <a:latin typeface="Arial Narrow"/>
                <a:cs typeface="Arial Narrow"/>
              </a:rPr>
              <a:t> </a:t>
            </a:r>
            <a:r>
              <a:rPr lang="en-US" sz="1500" cap="all" spc="230" dirty="0" err="1">
                <a:solidFill>
                  <a:schemeClr val="bg1"/>
                </a:solidFill>
                <a:latin typeface="Arial Narrow"/>
                <a:cs typeface="Arial Narrow"/>
              </a:rPr>
              <a:t>elit</a:t>
            </a:r>
            <a:r>
              <a:rPr lang="en-US" sz="1500" cap="all" spc="230" dirty="0">
                <a:solidFill>
                  <a:schemeClr val="bg1"/>
                </a:solidFill>
                <a:latin typeface="Arial Narrow"/>
                <a:cs typeface="Arial Narrow"/>
              </a:rPr>
              <a:t>. </a:t>
            </a:r>
            <a:r>
              <a:rPr lang="en-US" sz="1500" cap="all" spc="230" dirty="0" err="1">
                <a:solidFill>
                  <a:schemeClr val="bg1"/>
                </a:solidFill>
                <a:latin typeface="Arial Narrow"/>
                <a:cs typeface="Arial Narrow"/>
              </a:rPr>
              <a:t>Sus</a:t>
            </a:r>
            <a:r>
              <a:rPr lang="en-US" sz="1500" cap="all" spc="230" dirty="0">
                <a:solidFill>
                  <a:schemeClr val="bg1"/>
                </a:solidFill>
                <a:latin typeface="Arial Narrow"/>
                <a:cs typeface="Arial Narrow"/>
              </a:rPr>
              <a:t> </a:t>
            </a:r>
            <a:r>
              <a:rPr lang="en-US" sz="1500" cap="all" spc="230" dirty="0" err="1">
                <a:solidFill>
                  <a:schemeClr val="bg1"/>
                </a:solidFill>
                <a:latin typeface="Arial Narrow"/>
                <a:cs typeface="Arial Narrow"/>
              </a:rPr>
              <a:t>pendisse</a:t>
            </a:r>
            <a:r>
              <a:rPr lang="en-US" sz="1500" cap="all" spc="230" dirty="0">
                <a:solidFill>
                  <a:schemeClr val="bg1"/>
                </a:solidFill>
                <a:latin typeface="Arial Narrow"/>
                <a:cs typeface="Arial Narrow"/>
              </a:rPr>
              <a:t> a ante </a:t>
            </a:r>
            <a:r>
              <a:rPr lang="en-US" sz="1500" cap="all" spc="230" dirty="0" err="1">
                <a:solidFill>
                  <a:schemeClr val="bg1"/>
                </a:solidFill>
                <a:latin typeface="Arial Narrow"/>
                <a:cs typeface="Arial Narrow"/>
              </a:rPr>
              <a:t>eget</a:t>
            </a:r>
            <a:r>
              <a:rPr lang="en-US" sz="1500" cap="all" spc="230" dirty="0">
                <a:solidFill>
                  <a:schemeClr val="bg1"/>
                </a:solidFill>
                <a:latin typeface="Arial Narrow"/>
                <a:cs typeface="Arial Narrow"/>
              </a:rPr>
              <a:t> </a:t>
            </a:r>
            <a:r>
              <a:rPr lang="en-US" sz="1500" cap="all" spc="230" dirty="0" err="1">
                <a:solidFill>
                  <a:schemeClr val="bg1"/>
                </a:solidFill>
                <a:latin typeface="Arial Narrow"/>
                <a:cs typeface="Arial Narrow"/>
              </a:rPr>
              <a:t>orci</a:t>
            </a:r>
            <a:endParaRPr lang="en-US" sz="1500" cap="all" spc="230" dirty="0">
              <a:solidFill>
                <a:schemeClr val="bg1"/>
              </a:solidFill>
              <a:latin typeface="Arial Narrow"/>
              <a:cs typeface="Arial Narrow"/>
            </a:endParaRPr>
          </a:p>
        </p:txBody>
      </p:sp>
    </p:spTree>
    <p:extLst>
      <p:ext uri="{BB962C8B-B14F-4D97-AF65-F5344CB8AC3E}">
        <p14:creationId xmlns:p14="http://schemas.microsoft.com/office/powerpoint/2010/main" val="30961932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slide 4">
    <p:spTree>
      <p:nvGrpSpPr>
        <p:cNvPr id="1" name=""/>
        <p:cNvGrpSpPr/>
        <p:nvPr/>
      </p:nvGrpSpPr>
      <p:grpSpPr>
        <a:xfrm>
          <a:off x="0" y="0"/>
          <a:ext cx="0" cy="0"/>
          <a:chOff x="0" y="0"/>
          <a:chExt cx="0" cy="0"/>
        </a:xfrm>
      </p:grpSpPr>
      <p:grpSp>
        <p:nvGrpSpPr>
          <p:cNvPr id="2" name="Group 1"/>
          <p:cNvGrpSpPr/>
          <p:nvPr userDrawn="1"/>
        </p:nvGrpSpPr>
        <p:grpSpPr>
          <a:xfrm>
            <a:off x="-169331" y="0"/>
            <a:ext cx="9330263" cy="5161788"/>
            <a:chOff x="-169331" y="0"/>
            <a:chExt cx="9330263" cy="5161788"/>
          </a:xfrm>
        </p:grpSpPr>
        <p:pic>
          <p:nvPicPr>
            <p:cNvPr id="7" name="Picture 6" descr="Praluent_BG.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69331" y="0"/>
              <a:ext cx="9330263" cy="5161788"/>
            </a:xfrm>
            <a:prstGeom prst="rect">
              <a:avLst/>
            </a:prstGeom>
          </p:spPr>
        </p:pic>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a:ext>
              </a:extLst>
            </a:blip>
            <a:srcRect r="-1572"/>
            <a:stretch/>
          </p:blipFill>
          <p:spPr>
            <a:xfrm>
              <a:off x="107302" y="1332587"/>
              <a:ext cx="8889542" cy="3296432"/>
            </a:xfrm>
            <a:prstGeom prst="rect">
              <a:avLst/>
            </a:prstGeom>
          </p:spPr>
        </p:pic>
        <p:pic>
          <p:nvPicPr>
            <p:cNvPr id="6" name="Picture 5" descr="Regeneron logo_taglin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858933" y="2601410"/>
              <a:ext cx="3137910" cy="639536"/>
            </a:xfrm>
            <a:prstGeom prst="rect">
              <a:avLst/>
            </a:prstGeom>
          </p:spPr>
        </p:pic>
      </p:grpSp>
      <p:sp>
        <p:nvSpPr>
          <p:cNvPr id="9" name="Text Placeholder 8"/>
          <p:cNvSpPr>
            <a:spLocks noGrp="1"/>
          </p:cNvSpPr>
          <p:nvPr>
            <p:ph type="body" sz="quarter" idx="10" hasCustomPrompt="1"/>
          </p:nvPr>
        </p:nvSpPr>
        <p:spPr>
          <a:xfrm>
            <a:off x="4956947" y="3716785"/>
            <a:ext cx="3964755" cy="462948"/>
          </a:xfrm>
        </p:spPr>
        <p:txBody>
          <a:bodyPr>
            <a:noAutofit/>
          </a:bodyPr>
          <a:lstStyle>
            <a:lvl1pPr marL="0" indent="0">
              <a:buNone/>
              <a:defRPr sz="2600" b="1" cap="all" spc="200">
                <a:solidFill>
                  <a:schemeClr val="bg1"/>
                </a:solidFill>
              </a:defRPr>
            </a:lvl1pPr>
            <a:lvl2pPr marL="457200" indent="0">
              <a:buNone/>
              <a:defRPr sz="2600" b="1">
                <a:solidFill>
                  <a:schemeClr val="bg1"/>
                </a:solidFill>
              </a:defRPr>
            </a:lvl2pPr>
            <a:lvl3pPr marL="914400" indent="0">
              <a:buNone/>
              <a:defRPr sz="2600" b="1">
                <a:solidFill>
                  <a:schemeClr val="bg1"/>
                </a:solidFill>
              </a:defRPr>
            </a:lvl3pPr>
            <a:lvl4pPr marL="1371600" indent="0">
              <a:buNone/>
              <a:defRPr sz="2600" b="1">
                <a:solidFill>
                  <a:schemeClr val="bg1"/>
                </a:solidFill>
              </a:defRPr>
            </a:lvl4pPr>
            <a:lvl5pPr marL="1828800" indent="0">
              <a:buNone/>
              <a:defRPr sz="2600" b="1">
                <a:solidFill>
                  <a:schemeClr val="bg1"/>
                </a:solidFill>
              </a:defRPr>
            </a:lvl5pPr>
          </a:lstStyle>
          <a:p>
            <a:pPr lvl="0"/>
            <a:r>
              <a:rPr lang="en-US" dirty="0"/>
              <a:t>PRESENTATION TITLE</a:t>
            </a:r>
          </a:p>
        </p:txBody>
      </p:sp>
      <p:sp>
        <p:nvSpPr>
          <p:cNvPr id="10" name="Text Placeholder 10"/>
          <p:cNvSpPr>
            <a:spLocks noGrp="1"/>
          </p:cNvSpPr>
          <p:nvPr>
            <p:ph type="body" sz="quarter" idx="11" hasCustomPrompt="1"/>
          </p:nvPr>
        </p:nvSpPr>
        <p:spPr>
          <a:xfrm>
            <a:off x="4956947" y="4191452"/>
            <a:ext cx="3964755" cy="430483"/>
          </a:xfrm>
        </p:spPr>
        <p:txBody>
          <a:bodyPr anchor="ctr" anchorCtr="0">
            <a:noAutofit/>
          </a:bodyPr>
          <a:lstStyle>
            <a:lvl1pPr marL="0" indent="0">
              <a:buNone/>
              <a:defRPr sz="1700" cap="all" spc="200">
                <a:solidFill>
                  <a:srgbClr val="FFFFFF"/>
                </a:solidFill>
              </a:defRPr>
            </a:lvl1pPr>
            <a:lvl2pPr marL="457200" indent="0">
              <a:buNone/>
              <a:defRPr sz="2100">
                <a:solidFill>
                  <a:srgbClr val="FFFFFF"/>
                </a:solidFill>
              </a:defRPr>
            </a:lvl2pPr>
            <a:lvl3pPr marL="914400" indent="0">
              <a:buNone/>
              <a:defRPr sz="2100">
                <a:solidFill>
                  <a:srgbClr val="FFFFFF"/>
                </a:solidFill>
              </a:defRPr>
            </a:lvl3pPr>
            <a:lvl4pPr marL="1371600" indent="0">
              <a:buNone/>
              <a:defRPr sz="2100">
                <a:solidFill>
                  <a:srgbClr val="FFFFFF"/>
                </a:solidFill>
              </a:defRPr>
            </a:lvl4pPr>
            <a:lvl5pPr marL="1828800" indent="0">
              <a:buNone/>
              <a:defRPr sz="2100">
                <a:solidFill>
                  <a:srgbClr val="FFFFFF"/>
                </a:solidFill>
              </a:defRPr>
            </a:lvl5pPr>
          </a:lstStyle>
          <a:p>
            <a:pPr lvl="0"/>
            <a:r>
              <a:rPr lang="en-US" dirty="0"/>
              <a:t>Presentation subtitle</a:t>
            </a:r>
          </a:p>
        </p:txBody>
      </p:sp>
    </p:spTree>
    <p:extLst>
      <p:ext uri="{BB962C8B-B14F-4D97-AF65-F5344CB8AC3E}">
        <p14:creationId xmlns:p14="http://schemas.microsoft.com/office/powerpoint/2010/main" val="13032871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02CC70A6-4919-234B-8CD0-08A13211E8D9}" type="slidenum">
              <a:rPr lang="en-US" smtClean="0"/>
              <a:pPr/>
              <a:t>‹#›</a:t>
            </a:fld>
            <a:endParaRPr lang="en-US" dirty="0"/>
          </a:p>
        </p:txBody>
      </p:sp>
    </p:spTree>
    <p:extLst>
      <p:ext uri="{BB962C8B-B14F-4D97-AF65-F5344CB8AC3E}">
        <p14:creationId xmlns:p14="http://schemas.microsoft.com/office/powerpoint/2010/main" val="2368752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ain Text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179" y="944560"/>
            <a:ext cx="8686800" cy="3657600"/>
          </a:xfrm>
          <a:prstGeom prst="rect">
            <a:avLst/>
          </a:prstGeom>
        </p:spPr>
        <p:txBody>
          <a:bodyPr>
            <a:normAutofit/>
          </a:bodyPr>
          <a:lstStyle>
            <a:lvl1pPr>
              <a:defRPr sz="1600">
                <a:latin typeface="Arial Narrow"/>
                <a:cs typeface="Arial Narrow"/>
              </a:defRPr>
            </a:lvl1pPr>
            <a:lvl2pPr>
              <a:defRPr sz="1400">
                <a:latin typeface="Arial Narrow"/>
                <a:cs typeface="Arial Narrow"/>
              </a:defRPr>
            </a:lvl2pPr>
            <a:lvl3pPr>
              <a:defRPr sz="1400">
                <a:latin typeface="Arial Narrow"/>
                <a:cs typeface="Arial Narrow"/>
              </a:defRPr>
            </a:lvl3pPr>
            <a:lvl4pPr>
              <a:defRPr sz="1400">
                <a:latin typeface="Arial Narrow"/>
                <a:cs typeface="Arial Narrow"/>
              </a:defRPr>
            </a:lvl4pPr>
            <a:lvl5pPr>
              <a:defRPr sz="1400">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226179" y="104324"/>
            <a:ext cx="8686800" cy="595767"/>
          </a:xfrm>
        </p:spPr>
        <p:txBody>
          <a:bodyPr/>
          <a:lstStyle/>
          <a:p>
            <a:r>
              <a:rPr lang="en-US"/>
              <a:t>Click to edit Master title style</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02CC70A6-4919-234B-8CD0-08A13211E8D9}" type="slidenum">
              <a:rPr lang="en-US" smtClean="0"/>
              <a:pPr/>
              <a:t>‹#›</a:t>
            </a:fld>
            <a:endParaRPr lang="en-US" dirty="0"/>
          </a:p>
        </p:txBody>
      </p:sp>
    </p:spTree>
    <p:extLst>
      <p:ext uri="{BB962C8B-B14F-4D97-AF65-F5344CB8AC3E}">
        <p14:creationId xmlns:p14="http://schemas.microsoft.com/office/powerpoint/2010/main" val="2057779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7" name="Content Placeholder 2"/>
          <p:cNvSpPr>
            <a:spLocks noGrp="1"/>
          </p:cNvSpPr>
          <p:nvPr>
            <p:ph idx="1"/>
          </p:nvPr>
        </p:nvSpPr>
        <p:spPr>
          <a:xfrm>
            <a:off x="226179" y="944559"/>
            <a:ext cx="4206240" cy="3657600"/>
          </a:xfrm>
          <a:prstGeom prst="rect">
            <a:avLst/>
          </a:prstGeom>
        </p:spPr>
        <p:txBody>
          <a:bodyPr>
            <a:normAutofit/>
          </a:bodyPr>
          <a:lstStyle>
            <a:lvl1pPr>
              <a:defRPr sz="1600">
                <a:latin typeface="Arial Narrow"/>
                <a:cs typeface="Arial Narrow"/>
              </a:defRPr>
            </a:lvl1pPr>
            <a:lvl2pPr>
              <a:defRPr sz="1400">
                <a:latin typeface="Arial Narrow"/>
                <a:cs typeface="Arial Narrow"/>
              </a:defRPr>
            </a:lvl2pPr>
            <a:lvl3pPr>
              <a:defRPr sz="1400">
                <a:latin typeface="Arial Narrow"/>
                <a:cs typeface="Arial Narrow"/>
              </a:defRPr>
            </a:lvl3pPr>
            <a:lvl4pPr>
              <a:defRPr sz="1400">
                <a:latin typeface="Arial Narrow"/>
                <a:cs typeface="Arial Narrow"/>
              </a:defRPr>
            </a:lvl4pPr>
            <a:lvl5pPr>
              <a:defRPr sz="1400">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0"/>
          </p:nvPr>
        </p:nvSpPr>
        <p:spPr>
          <a:xfrm>
            <a:off x="4709467" y="944559"/>
            <a:ext cx="4206240" cy="3657600"/>
          </a:xfrm>
          <a:prstGeom prst="rect">
            <a:avLst/>
          </a:prstGeom>
        </p:spPr>
        <p:txBody>
          <a:bodyPr>
            <a:normAutofit/>
          </a:bodyPr>
          <a:lstStyle>
            <a:lvl1pPr>
              <a:defRPr sz="1600">
                <a:latin typeface="Arial Narrow"/>
                <a:cs typeface="Arial Narrow"/>
              </a:defRPr>
            </a:lvl1pPr>
            <a:lvl2pPr>
              <a:defRPr sz="1400">
                <a:latin typeface="Arial Narrow"/>
                <a:cs typeface="Arial Narrow"/>
              </a:defRPr>
            </a:lvl2pPr>
            <a:lvl3pPr>
              <a:defRPr sz="1400">
                <a:latin typeface="Arial Narrow"/>
                <a:cs typeface="Arial Narrow"/>
              </a:defRPr>
            </a:lvl3pPr>
            <a:lvl4pPr>
              <a:defRPr sz="1400">
                <a:latin typeface="Arial Narrow"/>
                <a:cs typeface="Arial Narrow"/>
              </a:defRPr>
            </a:lvl4pPr>
            <a:lvl5pPr>
              <a:defRPr sz="1400">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a:xfrm>
            <a:off x="228907" y="104324"/>
            <a:ext cx="8686800" cy="595767"/>
          </a:xfrm>
        </p:spPr>
        <p:txBody>
          <a:bodyPr/>
          <a:lstStyle/>
          <a:p>
            <a:r>
              <a:rPr lang="en-US"/>
              <a:t>Click to edit Master title style</a:t>
            </a:r>
          </a:p>
        </p:txBody>
      </p:sp>
      <p:sp>
        <p:nvSpPr>
          <p:cNvPr id="14" name="Date Placeholder 13"/>
          <p:cNvSpPr>
            <a:spLocks noGrp="1"/>
          </p:cNvSpPr>
          <p:nvPr>
            <p:ph type="dt" sz="half" idx="11"/>
          </p:nvPr>
        </p:nvSpPr>
        <p:spPr/>
        <p:txBody>
          <a:bodyPr/>
          <a:lstStyle/>
          <a:p>
            <a:endParaRPr lang="en-US" dirty="0"/>
          </a:p>
        </p:txBody>
      </p:sp>
      <p:sp>
        <p:nvSpPr>
          <p:cNvPr id="15" name="Footer Placeholder 14"/>
          <p:cNvSpPr>
            <a:spLocks noGrp="1"/>
          </p:cNvSpPr>
          <p:nvPr>
            <p:ph type="ftr" sz="quarter" idx="12"/>
          </p:nvPr>
        </p:nvSpPr>
        <p:spPr/>
        <p:txBody>
          <a:bodyPr/>
          <a:lstStyle/>
          <a:p>
            <a:endParaRPr lang="en-US" dirty="0"/>
          </a:p>
        </p:txBody>
      </p:sp>
      <p:sp>
        <p:nvSpPr>
          <p:cNvPr id="16" name="Slide Number Placeholder 15"/>
          <p:cNvSpPr>
            <a:spLocks noGrp="1"/>
          </p:cNvSpPr>
          <p:nvPr>
            <p:ph type="sldNum" sz="quarter" idx="13"/>
          </p:nvPr>
        </p:nvSpPr>
        <p:spPr/>
        <p:txBody>
          <a:bodyPr/>
          <a:lstStyle/>
          <a:p>
            <a:fld id="{02CC70A6-4919-234B-8CD0-08A13211E8D9}" type="slidenum">
              <a:rPr lang="en-US" smtClean="0"/>
              <a:pPr/>
              <a:t>‹#›</a:t>
            </a:fld>
            <a:endParaRPr lang="en-US" dirty="0"/>
          </a:p>
        </p:txBody>
      </p:sp>
    </p:spTree>
    <p:extLst>
      <p:ext uri="{BB962C8B-B14F-4D97-AF65-F5344CB8AC3E}">
        <p14:creationId xmlns:p14="http://schemas.microsoft.com/office/powerpoint/2010/main" val="4937188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 name="Chart Placeholder 2"/>
          <p:cNvSpPr>
            <a:spLocks noGrp="1"/>
          </p:cNvSpPr>
          <p:nvPr>
            <p:ph type="chart" sz="quarter" idx="11"/>
          </p:nvPr>
        </p:nvSpPr>
        <p:spPr>
          <a:xfrm>
            <a:off x="226179" y="929515"/>
            <a:ext cx="8686800" cy="3657600"/>
          </a:xfrm>
        </p:spPr>
        <p:txBody>
          <a:bodyPr/>
          <a:lstStyle>
            <a:lvl1pPr marL="0" indent="0">
              <a:buNone/>
              <a:defRPr/>
            </a:lvl1pPr>
          </a:lstStyle>
          <a:p>
            <a:endParaRPr lang="en-US" dirty="0"/>
          </a:p>
        </p:txBody>
      </p:sp>
      <p:sp>
        <p:nvSpPr>
          <p:cNvPr id="4" name="Title 3"/>
          <p:cNvSpPr>
            <a:spLocks noGrp="1"/>
          </p:cNvSpPr>
          <p:nvPr>
            <p:ph type="title"/>
          </p:nvPr>
        </p:nvSpPr>
        <p:spPr>
          <a:xfrm>
            <a:off x="226179" y="104324"/>
            <a:ext cx="8686800" cy="595767"/>
          </a:xfrm>
        </p:spPr>
        <p:txBody>
          <a:bodyPr/>
          <a:lstStyle/>
          <a:p>
            <a:r>
              <a:rPr lang="en-US"/>
              <a:t>Click to edit Master title style</a:t>
            </a:r>
          </a:p>
        </p:txBody>
      </p:sp>
      <p:sp>
        <p:nvSpPr>
          <p:cNvPr id="5" name="Date Placeholder 4"/>
          <p:cNvSpPr>
            <a:spLocks noGrp="1"/>
          </p:cNvSpPr>
          <p:nvPr>
            <p:ph type="dt" sz="half" idx="12"/>
          </p:nvPr>
        </p:nvSpPr>
        <p:spPr/>
        <p:txBody>
          <a:bodyPr/>
          <a:lstStyle/>
          <a:p>
            <a:endParaRPr lang="en-US" dirty="0"/>
          </a:p>
        </p:txBody>
      </p:sp>
      <p:sp>
        <p:nvSpPr>
          <p:cNvPr id="9" name="Footer Placeholder 8"/>
          <p:cNvSpPr>
            <a:spLocks noGrp="1"/>
          </p:cNvSpPr>
          <p:nvPr>
            <p:ph type="ftr" sz="quarter" idx="13"/>
          </p:nvPr>
        </p:nvSpPr>
        <p:spPr/>
        <p:txBody>
          <a:bodyPr/>
          <a:lstStyle/>
          <a:p>
            <a:endParaRPr lang="en-US" dirty="0"/>
          </a:p>
        </p:txBody>
      </p:sp>
      <p:sp>
        <p:nvSpPr>
          <p:cNvPr id="10" name="Slide Number Placeholder 9"/>
          <p:cNvSpPr>
            <a:spLocks noGrp="1"/>
          </p:cNvSpPr>
          <p:nvPr>
            <p:ph type="sldNum" sz="quarter" idx="14"/>
          </p:nvPr>
        </p:nvSpPr>
        <p:spPr/>
        <p:txBody>
          <a:bodyPr/>
          <a:lstStyle/>
          <a:p>
            <a:fld id="{02CC70A6-4919-234B-8CD0-08A13211E8D9}" type="slidenum">
              <a:rPr lang="en-US" smtClean="0"/>
              <a:pPr/>
              <a:t>‹#›</a:t>
            </a:fld>
            <a:endParaRPr lang="en-US" dirty="0"/>
          </a:p>
        </p:txBody>
      </p:sp>
    </p:spTree>
    <p:extLst>
      <p:ext uri="{BB962C8B-B14F-4D97-AF65-F5344CB8AC3E}">
        <p14:creationId xmlns:p14="http://schemas.microsoft.com/office/powerpoint/2010/main" val="11458925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hapter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6" y="0"/>
            <a:ext cx="9144000" cy="5175504"/>
          </a:xfrm>
          <a:prstGeom prst="rect">
            <a:avLst/>
          </a:prstGeom>
          <a:noFill/>
          <a:ln>
            <a:noFill/>
          </a:ln>
        </p:spPr>
      </p:pic>
      <p:pic>
        <p:nvPicPr>
          <p:cNvPr id="8" name="Picture 7" descr="Regeneron logo_taglin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669835" y="3878279"/>
            <a:ext cx="1688533" cy="219456"/>
          </a:xfrm>
          <a:prstGeom prst="rect">
            <a:avLst/>
          </a:prstGeom>
        </p:spPr>
      </p:pic>
      <p:sp>
        <p:nvSpPr>
          <p:cNvPr id="2" name="Title 1"/>
          <p:cNvSpPr>
            <a:spLocks noGrp="1"/>
          </p:cNvSpPr>
          <p:nvPr>
            <p:ph type="title" hasCustomPrompt="1"/>
          </p:nvPr>
        </p:nvSpPr>
        <p:spPr>
          <a:xfrm>
            <a:off x="582994" y="990150"/>
            <a:ext cx="3042584" cy="2420471"/>
          </a:xfrm>
          <a:prstGeom prst="rect">
            <a:avLst/>
          </a:prstGeom>
        </p:spPr>
        <p:txBody>
          <a:bodyPr anchor="t">
            <a:normAutofit/>
          </a:bodyPr>
          <a:lstStyle>
            <a:lvl1pPr algn="l">
              <a:lnSpc>
                <a:spcPts val="3800"/>
              </a:lnSpc>
              <a:defRPr sz="3600" b="0" cap="all">
                <a:solidFill>
                  <a:schemeClr val="bg1"/>
                </a:solidFill>
                <a:latin typeface="Arial Narrow"/>
                <a:cs typeface="Arial Narrow"/>
              </a:defRPr>
            </a:lvl1pPr>
          </a:lstStyle>
          <a:p>
            <a:r>
              <a:rPr lang="en-US" dirty="0"/>
              <a:t>Click to insert headline</a:t>
            </a:r>
          </a:p>
        </p:txBody>
      </p:sp>
    </p:spTree>
    <p:extLst>
      <p:ext uri="{BB962C8B-B14F-4D97-AF65-F5344CB8AC3E}">
        <p14:creationId xmlns:p14="http://schemas.microsoft.com/office/powerpoint/2010/main" val="13877889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hapter option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5024"/>
          </a:xfrm>
          <a:prstGeom prst="rect">
            <a:avLst/>
          </a:prstGeom>
          <a:noFill/>
          <a:ln>
            <a:noFill/>
          </a:ln>
        </p:spPr>
      </p:pic>
      <p:sp>
        <p:nvSpPr>
          <p:cNvPr id="2" name="Title 1"/>
          <p:cNvSpPr>
            <a:spLocks noGrp="1"/>
          </p:cNvSpPr>
          <p:nvPr>
            <p:ph type="title" hasCustomPrompt="1"/>
          </p:nvPr>
        </p:nvSpPr>
        <p:spPr>
          <a:xfrm>
            <a:off x="850474" y="607831"/>
            <a:ext cx="4533618" cy="1081629"/>
          </a:xfrm>
          <a:prstGeom prst="rect">
            <a:avLst/>
          </a:prstGeom>
        </p:spPr>
        <p:txBody>
          <a:bodyPr anchor="t">
            <a:normAutofit/>
          </a:bodyPr>
          <a:lstStyle>
            <a:lvl1pPr algn="l">
              <a:lnSpc>
                <a:spcPts val="3600"/>
              </a:lnSpc>
              <a:defRPr sz="3600" b="0" cap="all">
                <a:solidFill>
                  <a:srgbClr val="FFFFFF"/>
                </a:solidFill>
                <a:latin typeface="Arial Narrow"/>
                <a:cs typeface="Arial Narrow"/>
              </a:defRPr>
            </a:lvl1pPr>
          </a:lstStyle>
          <a:p>
            <a:r>
              <a:rPr lang="en-US" dirty="0"/>
              <a:t>Click to insert headline</a:t>
            </a:r>
          </a:p>
        </p:txBody>
      </p:sp>
    </p:spTree>
    <p:extLst>
      <p:ext uri="{BB962C8B-B14F-4D97-AF65-F5344CB8AC3E}">
        <p14:creationId xmlns:p14="http://schemas.microsoft.com/office/powerpoint/2010/main" val="1881086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r>
              <a:rPr lang="en-IE"/>
              <a:t>Final Version 14May2019  - Confidential - APD-0227 – May 2019</a:t>
            </a:r>
            <a:endParaRPr lang="en-US" dirty="0"/>
          </a:p>
        </p:txBody>
      </p:sp>
      <p:sp>
        <p:nvSpPr>
          <p:cNvPr id="13" name="Slide Number Placeholder 12"/>
          <p:cNvSpPr>
            <a:spLocks noGrp="1"/>
          </p:cNvSpPr>
          <p:nvPr>
            <p:ph type="sldNum" sz="quarter" idx="12"/>
          </p:nvPr>
        </p:nvSpPr>
        <p:spPr/>
        <p:txBody>
          <a:bodyPr/>
          <a:lstStyle/>
          <a:p>
            <a:fld id="{02CC70A6-4919-234B-8CD0-08A13211E8D9}"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hapter option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61" y="0"/>
            <a:ext cx="9139277" cy="5143500"/>
          </a:xfrm>
          <a:prstGeom prst="rect">
            <a:avLst/>
          </a:prstGeom>
        </p:spPr>
      </p:pic>
      <p:sp>
        <p:nvSpPr>
          <p:cNvPr id="2" name="Title 1"/>
          <p:cNvSpPr>
            <a:spLocks noGrp="1"/>
          </p:cNvSpPr>
          <p:nvPr>
            <p:ph type="title" hasCustomPrompt="1"/>
          </p:nvPr>
        </p:nvSpPr>
        <p:spPr>
          <a:xfrm>
            <a:off x="6152790" y="1974436"/>
            <a:ext cx="2723319" cy="2402093"/>
          </a:xfrm>
          <a:prstGeom prst="rect">
            <a:avLst/>
          </a:prstGeom>
        </p:spPr>
        <p:txBody>
          <a:bodyPr anchor="t">
            <a:normAutofit/>
          </a:bodyPr>
          <a:lstStyle>
            <a:lvl1pPr algn="l">
              <a:lnSpc>
                <a:spcPts val="3600"/>
              </a:lnSpc>
              <a:defRPr sz="3600" b="0" cap="all">
                <a:solidFill>
                  <a:srgbClr val="FFFFFF"/>
                </a:solidFill>
                <a:latin typeface="Arial Narrow"/>
                <a:cs typeface="Arial Narrow"/>
              </a:defRPr>
            </a:lvl1pPr>
          </a:lstStyle>
          <a:p>
            <a:r>
              <a:rPr lang="en-US" dirty="0"/>
              <a:t>Click to insert headline</a:t>
            </a:r>
          </a:p>
        </p:txBody>
      </p:sp>
    </p:spTree>
    <p:extLst>
      <p:ext uri="{BB962C8B-B14F-4D97-AF65-F5344CB8AC3E}">
        <p14:creationId xmlns:p14="http://schemas.microsoft.com/office/powerpoint/2010/main" val="1936018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1_Chapter option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42" y="0"/>
            <a:ext cx="9144000" cy="5169408"/>
          </a:xfrm>
          <a:prstGeom prst="rect">
            <a:avLst/>
          </a:prstGeom>
          <a:noFill/>
          <a:ln>
            <a:noFill/>
          </a:ln>
        </p:spPr>
      </p:pic>
      <p:sp>
        <p:nvSpPr>
          <p:cNvPr id="2" name="Title 1"/>
          <p:cNvSpPr>
            <a:spLocks noGrp="1"/>
          </p:cNvSpPr>
          <p:nvPr>
            <p:ph type="title" hasCustomPrompt="1"/>
          </p:nvPr>
        </p:nvSpPr>
        <p:spPr>
          <a:xfrm>
            <a:off x="6152790" y="1974436"/>
            <a:ext cx="2723319" cy="2402093"/>
          </a:xfrm>
          <a:prstGeom prst="rect">
            <a:avLst/>
          </a:prstGeom>
        </p:spPr>
        <p:txBody>
          <a:bodyPr anchor="t">
            <a:normAutofit/>
          </a:bodyPr>
          <a:lstStyle>
            <a:lvl1pPr algn="l">
              <a:lnSpc>
                <a:spcPts val="3600"/>
              </a:lnSpc>
              <a:defRPr sz="3600" b="0" cap="all">
                <a:solidFill>
                  <a:srgbClr val="FFFFFF"/>
                </a:solidFill>
                <a:latin typeface="Arial Narrow"/>
                <a:cs typeface="Arial Narrow"/>
              </a:defRPr>
            </a:lvl1pPr>
          </a:lstStyle>
          <a:p>
            <a:r>
              <a:rPr lang="en-US" dirty="0"/>
              <a:t>Click to insert headline</a:t>
            </a:r>
          </a:p>
        </p:txBody>
      </p:sp>
    </p:spTree>
    <p:extLst>
      <p:ext uri="{BB962C8B-B14F-4D97-AF65-F5344CB8AC3E}">
        <p14:creationId xmlns:p14="http://schemas.microsoft.com/office/powerpoint/2010/main" val="21489973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hapter option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929" y="0"/>
            <a:ext cx="9144000" cy="5163312"/>
          </a:xfrm>
          <a:prstGeom prst="rect">
            <a:avLst/>
          </a:prstGeom>
          <a:noFill/>
          <a:ln>
            <a:noFill/>
          </a:ln>
        </p:spPr>
      </p:pic>
      <p:sp>
        <p:nvSpPr>
          <p:cNvPr id="2" name="Title 1"/>
          <p:cNvSpPr>
            <a:spLocks noGrp="1"/>
          </p:cNvSpPr>
          <p:nvPr>
            <p:ph type="title" hasCustomPrompt="1"/>
          </p:nvPr>
        </p:nvSpPr>
        <p:spPr>
          <a:xfrm>
            <a:off x="5933190" y="1699935"/>
            <a:ext cx="2723319" cy="1499254"/>
          </a:xfrm>
          <a:prstGeom prst="rect">
            <a:avLst/>
          </a:prstGeom>
        </p:spPr>
        <p:txBody>
          <a:bodyPr anchor="b" anchorCtr="0">
            <a:normAutofit/>
          </a:bodyPr>
          <a:lstStyle>
            <a:lvl1pPr algn="l">
              <a:lnSpc>
                <a:spcPts val="3600"/>
              </a:lnSpc>
              <a:defRPr sz="3600" b="0" i="0" cap="all">
                <a:solidFill>
                  <a:srgbClr val="FFFFFF"/>
                </a:solidFill>
                <a:latin typeface="Arial Narrow"/>
                <a:cs typeface="Arial Narrow"/>
              </a:defRPr>
            </a:lvl1pPr>
          </a:lstStyle>
          <a:p>
            <a:r>
              <a:rPr lang="en-US" dirty="0"/>
              <a:t>Click to insert headline</a:t>
            </a:r>
          </a:p>
        </p:txBody>
      </p:sp>
    </p:spTree>
    <p:extLst>
      <p:ext uri="{BB962C8B-B14F-4D97-AF65-F5344CB8AC3E}">
        <p14:creationId xmlns:p14="http://schemas.microsoft.com/office/powerpoint/2010/main" val="42920179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Chapter option 5">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42" y="0"/>
            <a:ext cx="9144000" cy="5169408"/>
          </a:xfrm>
          <a:prstGeom prst="rect">
            <a:avLst/>
          </a:prstGeom>
          <a:noFill/>
          <a:ln>
            <a:noFill/>
          </a:ln>
        </p:spPr>
      </p:pic>
      <p:sp>
        <p:nvSpPr>
          <p:cNvPr id="2" name="Title 1"/>
          <p:cNvSpPr>
            <a:spLocks noGrp="1"/>
          </p:cNvSpPr>
          <p:nvPr>
            <p:ph type="title" hasCustomPrompt="1"/>
          </p:nvPr>
        </p:nvSpPr>
        <p:spPr>
          <a:xfrm>
            <a:off x="5769414" y="1280888"/>
            <a:ext cx="2644643" cy="1464857"/>
          </a:xfrm>
          <a:prstGeom prst="rect">
            <a:avLst/>
          </a:prstGeom>
        </p:spPr>
        <p:txBody>
          <a:bodyPr anchor="b" anchorCtr="0">
            <a:normAutofit/>
          </a:bodyPr>
          <a:lstStyle>
            <a:lvl1pPr algn="l">
              <a:lnSpc>
                <a:spcPts val="3600"/>
              </a:lnSpc>
              <a:defRPr sz="3600" b="0" cap="all">
                <a:solidFill>
                  <a:srgbClr val="FFFFFF"/>
                </a:solidFill>
                <a:latin typeface="Arial Narrow"/>
                <a:cs typeface="Arial Narrow"/>
              </a:defRPr>
            </a:lvl1pPr>
          </a:lstStyle>
          <a:p>
            <a:r>
              <a:rPr lang="en-US" dirty="0"/>
              <a:t>Click to insert headline</a:t>
            </a:r>
          </a:p>
        </p:txBody>
      </p:sp>
    </p:spTree>
    <p:extLst>
      <p:ext uri="{BB962C8B-B14F-4D97-AF65-F5344CB8AC3E}">
        <p14:creationId xmlns:p14="http://schemas.microsoft.com/office/powerpoint/2010/main" val="21870028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1_Chapter option 5">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975" y="0"/>
            <a:ext cx="9168384" cy="5254752"/>
          </a:xfrm>
          <a:prstGeom prst="rect">
            <a:avLst/>
          </a:prstGeom>
          <a:noFill/>
          <a:ln>
            <a:noFill/>
          </a:ln>
        </p:spPr>
      </p:pic>
      <p:sp>
        <p:nvSpPr>
          <p:cNvPr id="2" name="Title 1"/>
          <p:cNvSpPr>
            <a:spLocks noGrp="1"/>
          </p:cNvSpPr>
          <p:nvPr>
            <p:ph type="title" hasCustomPrompt="1"/>
          </p:nvPr>
        </p:nvSpPr>
        <p:spPr>
          <a:xfrm>
            <a:off x="5985473" y="3635700"/>
            <a:ext cx="2644643" cy="1464857"/>
          </a:xfrm>
          <a:prstGeom prst="rect">
            <a:avLst/>
          </a:prstGeom>
        </p:spPr>
        <p:txBody>
          <a:bodyPr anchor="b" anchorCtr="0">
            <a:normAutofit/>
          </a:bodyPr>
          <a:lstStyle>
            <a:lvl1pPr algn="l">
              <a:lnSpc>
                <a:spcPts val="3600"/>
              </a:lnSpc>
              <a:defRPr sz="3600" b="0" cap="all">
                <a:solidFill>
                  <a:srgbClr val="FFFFFF"/>
                </a:solidFill>
                <a:latin typeface="Arial Narrow"/>
                <a:cs typeface="Arial Narrow"/>
              </a:defRPr>
            </a:lvl1pPr>
          </a:lstStyle>
          <a:p>
            <a:r>
              <a:rPr lang="en-US" dirty="0"/>
              <a:t>Click to insert headline</a:t>
            </a:r>
          </a:p>
        </p:txBody>
      </p:sp>
    </p:spTree>
    <p:extLst>
      <p:ext uri="{BB962C8B-B14F-4D97-AF65-F5344CB8AC3E}">
        <p14:creationId xmlns:p14="http://schemas.microsoft.com/office/powerpoint/2010/main" val="20250813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Chapter option 6">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210" y="0"/>
            <a:ext cx="9160210" cy="5148038"/>
          </a:xfrm>
          <a:prstGeom prst="rect">
            <a:avLst/>
          </a:prstGeom>
          <a:noFill/>
          <a:ln>
            <a:noFill/>
          </a:ln>
        </p:spPr>
      </p:pic>
      <p:sp>
        <p:nvSpPr>
          <p:cNvPr id="2" name="Title 1"/>
          <p:cNvSpPr>
            <a:spLocks noGrp="1"/>
          </p:cNvSpPr>
          <p:nvPr>
            <p:ph type="title"/>
          </p:nvPr>
        </p:nvSpPr>
        <p:spPr>
          <a:xfrm>
            <a:off x="5933190" y="1528857"/>
            <a:ext cx="2723319" cy="1615636"/>
          </a:xfrm>
          <a:prstGeom prst="rect">
            <a:avLst/>
          </a:prstGeom>
        </p:spPr>
        <p:txBody>
          <a:bodyPr anchor="t">
            <a:normAutofit/>
          </a:bodyPr>
          <a:lstStyle>
            <a:lvl1pPr algn="l">
              <a:lnSpc>
                <a:spcPts val="3600"/>
              </a:lnSpc>
              <a:defRPr sz="3600" b="0" cap="all">
                <a:solidFill>
                  <a:srgbClr val="FFFFFF"/>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597799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1_Chapter option 6">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63" y="0"/>
            <a:ext cx="9174480" cy="5266944"/>
          </a:xfrm>
          <a:prstGeom prst="rect">
            <a:avLst/>
          </a:prstGeom>
          <a:noFill/>
          <a:ln>
            <a:noFill/>
          </a:ln>
        </p:spPr>
      </p:pic>
      <p:sp>
        <p:nvSpPr>
          <p:cNvPr id="2" name="Title 1"/>
          <p:cNvSpPr>
            <a:spLocks noGrp="1"/>
          </p:cNvSpPr>
          <p:nvPr>
            <p:ph type="title"/>
          </p:nvPr>
        </p:nvSpPr>
        <p:spPr>
          <a:xfrm>
            <a:off x="5933190" y="3400806"/>
            <a:ext cx="2723319" cy="1615636"/>
          </a:xfrm>
          <a:prstGeom prst="rect">
            <a:avLst/>
          </a:prstGeom>
        </p:spPr>
        <p:txBody>
          <a:bodyPr anchor="t">
            <a:normAutofit/>
          </a:bodyPr>
          <a:lstStyle>
            <a:lvl1pPr algn="l">
              <a:lnSpc>
                <a:spcPts val="3600"/>
              </a:lnSpc>
              <a:defRPr sz="3600" b="0" cap="all">
                <a:solidFill>
                  <a:srgbClr val="FFFFFF"/>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40488366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Chapter option 7">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40" y="0"/>
            <a:ext cx="9141320" cy="5143500"/>
          </a:xfrm>
          <a:prstGeom prst="rect">
            <a:avLst/>
          </a:prstGeom>
        </p:spPr>
      </p:pic>
      <p:sp>
        <p:nvSpPr>
          <p:cNvPr id="2" name="Title 1"/>
          <p:cNvSpPr>
            <a:spLocks noGrp="1"/>
          </p:cNvSpPr>
          <p:nvPr>
            <p:ph type="title" hasCustomPrompt="1"/>
          </p:nvPr>
        </p:nvSpPr>
        <p:spPr>
          <a:xfrm>
            <a:off x="6045127" y="1855852"/>
            <a:ext cx="2723381" cy="1548937"/>
          </a:xfrm>
          <a:prstGeom prst="rect">
            <a:avLst/>
          </a:prstGeom>
        </p:spPr>
        <p:txBody>
          <a:bodyPr anchor="b" anchorCtr="0">
            <a:normAutofit/>
          </a:bodyPr>
          <a:lstStyle>
            <a:lvl1pPr algn="l">
              <a:lnSpc>
                <a:spcPts val="3600"/>
              </a:lnSpc>
              <a:defRPr sz="3600" b="0" cap="all">
                <a:solidFill>
                  <a:srgbClr val="FFFFFF"/>
                </a:solidFill>
                <a:latin typeface="Arial Narrow"/>
                <a:cs typeface="Arial Narrow"/>
              </a:defRPr>
            </a:lvl1pPr>
          </a:lstStyle>
          <a:p>
            <a:r>
              <a:rPr lang="en-US" dirty="0"/>
              <a:t>Click to insert headline</a:t>
            </a:r>
          </a:p>
        </p:txBody>
      </p:sp>
    </p:spTree>
    <p:extLst>
      <p:ext uri="{BB962C8B-B14F-4D97-AF65-F5344CB8AC3E}">
        <p14:creationId xmlns:p14="http://schemas.microsoft.com/office/powerpoint/2010/main" val="28829324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1_Chapter option 7">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04" y="-27296"/>
            <a:ext cx="9156192" cy="5242560"/>
          </a:xfrm>
          <a:prstGeom prst="rect">
            <a:avLst/>
          </a:prstGeom>
          <a:noFill/>
          <a:ln>
            <a:noFill/>
          </a:ln>
        </p:spPr>
      </p:pic>
      <p:sp>
        <p:nvSpPr>
          <p:cNvPr id="2" name="Title 1"/>
          <p:cNvSpPr>
            <a:spLocks noGrp="1"/>
          </p:cNvSpPr>
          <p:nvPr>
            <p:ph type="title" hasCustomPrompt="1"/>
          </p:nvPr>
        </p:nvSpPr>
        <p:spPr>
          <a:xfrm>
            <a:off x="952501" y="3168149"/>
            <a:ext cx="3498008" cy="1548937"/>
          </a:xfrm>
          <a:prstGeom prst="rect">
            <a:avLst/>
          </a:prstGeom>
        </p:spPr>
        <p:txBody>
          <a:bodyPr anchor="b" anchorCtr="0">
            <a:normAutofit/>
          </a:bodyPr>
          <a:lstStyle>
            <a:lvl1pPr algn="l">
              <a:lnSpc>
                <a:spcPts val="3600"/>
              </a:lnSpc>
              <a:defRPr sz="3600" b="0" cap="all">
                <a:solidFill>
                  <a:srgbClr val="FFFFFF"/>
                </a:solidFill>
                <a:latin typeface="Arial Narrow"/>
                <a:cs typeface="Arial Narrow"/>
              </a:defRPr>
            </a:lvl1pPr>
          </a:lstStyle>
          <a:p>
            <a:r>
              <a:rPr lang="en-US" dirty="0"/>
              <a:t>Click to insert headline</a:t>
            </a:r>
          </a:p>
        </p:txBody>
      </p:sp>
    </p:spTree>
    <p:extLst>
      <p:ext uri="{BB962C8B-B14F-4D97-AF65-F5344CB8AC3E}">
        <p14:creationId xmlns:p14="http://schemas.microsoft.com/office/powerpoint/2010/main" val="41633335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hapter option 8">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06" y="0"/>
            <a:ext cx="9156192" cy="5254752"/>
          </a:xfrm>
          <a:prstGeom prst="rect">
            <a:avLst/>
          </a:prstGeom>
          <a:noFill/>
          <a:ln>
            <a:noFill/>
          </a:ln>
        </p:spPr>
      </p:pic>
      <p:sp>
        <p:nvSpPr>
          <p:cNvPr id="2" name="Title 1"/>
          <p:cNvSpPr>
            <a:spLocks noGrp="1"/>
          </p:cNvSpPr>
          <p:nvPr>
            <p:ph type="title" hasCustomPrompt="1"/>
          </p:nvPr>
        </p:nvSpPr>
        <p:spPr>
          <a:xfrm>
            <a:off x="193391" y="3779571"/>
            <a:ext cx="4023009" cy="1096433"/>
          </a:xfrm>
          <a:prstGeom prst="rect">
            <a:avLst/>
          </a:prstGeom>
        </p:spPr>
        <p:txBody>
          <a:bodyPr anchor="t" anchorCtr="0">
            <a:normAutofit/>
          </a:bodyPr>
          <a:lstStyle>
            <a:lvl1pPr algn="l">
              <a:lnSpc>
                <a:spcPts val="3600"/>
              </a:lnSpc>
              <a:defRPr sz="3600" b="0" cap="all">
                <a:solidFill>
                  <a:srgbClr val="FFFFFF"/>
                </a:solidFill>
                <a:latin typeface="Arial Narrow"/>
                <a:cs typeface="Arial Narrow"/>
              </a:defRPr>
            </a:lvl1pPr>
          </a:lstStyle>
          <a:p>
            <a:r>
              <a:rPr lang="en-US" dirty="0"/>
              <a:t>Click to insert headline</a:t>
            </a:r>
          </a:p>
        </p:txBody>
      </p:sp>
    </p:spTree>
    <p:extLst>
      <p:ext uri="{BB962C8B-B14F-4D97-AF65-F5344CB8AC3E}">
        <p14:creationId xmlns:p14="http://schemas.microsoft.com/office/powerpoint/2010/main" val="796706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Text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179" y="944560"/>
            <a:ext cx="8686800" cy="3657600"/>
          </a:xfrm>
          <a:prstGeom prst="rect">
            <a:avLst/>
          </a:prstGeom>
        </p:spPr>
        <p:txBody>
          <a:bodyPr>
            <a:normAutofit/>
          </a:bodyPr>
          <a:lstStyle>
            <a:lvl1pPr>
              <a:defRPr sz="1600">
                <a:latin typeface="Arial Narrow"/>
                <a:cs typeface="Arial Narrow"/>
              </a:defRPr>
            </a:lvl1pPr>
            <a:lvl2pPr>
              <a:defRPr sz="1400">
                <a:latin typeface="Arial Narrow"/>
                <a:cs typeface="Arial Narrow"/>
              </a:defRPr>
            </a:lvl2pPr>
            <a:lvl3pPr>
              <a:defRPr sz="1400">
                <a:latin typeface="Arial Narrow"/>
                <a:cs typeface="Arial Narrow"/>
              </a:defRPr>
            </a:lvl3pPr>
            <a:lvl4pPr>
              <a:defRPr sz="1400">
                <a:latin typeface="Arial Narrow"/>
                <a:cs typeface="Arial Narrow"/>
              </a:defRPr>
            </a:lvl4pPr>
            <a:lvl5pPr>
              <a:defRPr sz="1400">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226179" y="104324"/>
            <a:ext cx="8686800" cy="595767"/>
          </a:xfrm>
        </p:spPr>
        <p:txBody>
          <a:bodyPr/>
          <a:lstStyle/>
          <a:p>
            <a:r>
              <a:rPr lang="en-US"/>
              <a:t>Click to edit Master title style</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r>
              <a:rPr lang="en-IE"/>
              <a:t>Final Version 14May2019  - Confidential - APD-0227 – May 2019</a:t>
            </a:r>
            <a:endParaRPr lang="en-US" dirty="0"/>
          </a:p>
        </p:txBody>
      </p:sp>
      <p:sp>
        <p:nvSpPr>
          <p:cNvPr id="16" name="Slide Number Placeholder 15"/>
          <p:cNvSpPr>
            <a:spLocks noGrp="1"/>
          </p:cNvSpPr>
          <p:nvPr>
            <p:ph type="sldNum" sz="quarter" idx="12"/>
          </p:nvPr>
        </p:nvSpPr>
        <p:spPr/>
        <p:txBody>
          <a:bodyPr/>
          <a:lstStyle/>
          <a:p>
            <a:fld id="{02CC70A6-4919-234B-8CD0-08A13211E8D9}"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Graphic slide option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10" y="0"/>
            <a:ext cx="9162288" cy="5163312"/>
          </a:xfrm>
          <a:prstGeom prst="rect">
            <a:avLst/>
          </a:prstGeom>
          <a:noFill/>
          <a:ln>
            <a:noFill/>
          </a:ln>
        </p:spPr>
      </p:pic>
      <p:sp>
        <p:nvSpPr>
          <p:cNvPr id="2" name="Title 1"/>
          <p:cNvSpPr>
            <a:spLocks noGrp="1"/>
          </p:cNvSpPr>
          <p:nvPr>
            <p:ph type="title" hasCustomPrompt="1"/>
          </p:nvPr>
        </p:nvSpPr>
        <p:spPr>
          <a:xfrm>
            <a:off x="609171" y="694664"/>
            <a:ext cx="3223626" cy="2718273"/>
          </a:xfrm>
          <a:prstGeom prst="rect">
            <a:avLst/>
          </a:prstGeom>
        </p:spPr>
        <p:txBody>
          <a:bodyPr anchor="t">
            <a:normAutofit/>
          </a:bodyPr>
          <a:lstStyle>
            <a:lvl1pPr algn="l">
              <a:lnSpc>
                <a:spcPts val="3000"/>
              </a:lnSpc>
              <a:defRPr sz="2400" b="0" cap="all">
                <a:solidFill>
                  <a:srgbClr val="FFFFFF"/>
                </a:solidFill>
                <a:latin typeface="Arial Narrow"/>
                <a:cs typeface="Arial Narrow"/>
              </a:defRPr>
            </a:lvl1pPr>
          </a:lstStyle>
          <a:p>
            <a:r>
              <a:rPr lang="en-US" dirty="0"/>
              <a:t>Click to insert SPOTLIGHT content</a:t>
            </a:r>
          </a:p>
        </p:txBody>
      </p:sp>
    </p:spTree>
    <p:extLst>
      <p:ext uri="{BB962C8B-B14F-4D97-AF65-F5344CB8AC3E}">
        <p14:creationId xmlns:p14="http://schemas.microsoft.com/office/powerpoint/2010/main" val="23504672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Graphic slide option 2">
    <p:spTree>
      <p:nvGrpSpPr>
        <p:cNvPr id="1" name=""/>
        <p:cNvGrpSpPr/>
        <p:nvPr/>
      </p:nvGrpSpPr>
      <p:grpSpPr>
        <a:xfrm>
          <a:off x="0" y="0"/>
          <a:ext cx="0" cy="0"/>
          <a:chOff x="0" y="0"/>
          <a:chExt cx="0" cy="0"/>
        </a:xfrm>
      </p:grpSpPr>
      <p:pic>
        <p:nvPicPr>
          <p:cNvPr id="6" name="Picture 5" descr="pg58image.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61788"/>
          </a:xfrm>
          <a:prstGeom prst="rect">
            <a:avLst/>
          </a:prstGeom>
        </p:spPr>
      </p:pic>
      <p:sp>
        <p:nvSpPr>
          <p:cNvPr id="2" name="Title 1"/>
          <p:cNvSpPr>
            <a:spLocks noGrp="1"/>
          </p:cNvSpPr>
          <p:nvPr>
            <p:ph type="title" hasCustomPrompt="1"/>
          </p:nvPr>
        </p:nvSpPr>
        <p:spPr>
          <a:xfrm>
            <a:off x="630881" y="1313101"/>
            <a:ext cx="2701611" cy="2496698"/>
          </a:xfrm>
          <a:prstGeom prst="rect">
            <a:avLst/>
          </a:prstGeom>
        </p:spPr>
        <p:txBody>
          <a:bodyPr anchor="t">
            <a:normAutofit/>
          </a:bodyPr>
          <a:lstStyle>
            <a:lvl1pPr algn="l">
              <a:lnSpc>
                <a:spcPts val="3000"/>
              </a:lnSpc>
              <a:defRPr sz="2400" b="0" cap="all">
                <a:solidFill>
                  <a:srgbClr val="FFFFFF"/>
                </a:solidFill>
                <a:latin typeface="Arial Narrow"/>
                <a:cs typeface="Arial Narrow"/>
              </a:defRPr>
            </a:lvl1pPr>
          </a:lstStyle>
          <a:p>
            <a:r>
              <a:rPr lang="en-US" dirty="0"/>
              <a:t>Click to insert spotlight content</a:t>
            </a:r>
          </a:p>
        </p:txBody>
      </p:sp>
    </p:spTree>
    <p:extLst>
      <p:ext uri="{BB962C8B-B14F-4D97-AF65-F5344CB8AC3E}">
        <p14:creationId xmlns:p14="http://schemas.microsoft.com/office/powerpoint/2010/main" val="14711368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Graphic slide option 3">
    <p:spTree>
      <p:nvGrpSpPr>
        <p:cNvPr id="1" name=""/>
        <p:cNvGrpSpPr/>
        <p:nvPr/>
      </p:nvGrpSpPr>
      <p:grpSpPr>
        <a:xfrm>
          <a:off x="0" y="0"/>
          <a:ext cx="0" cy="0"/>
          <a:chOff x="0" y="0"/>
          <a:chExt cx="0" cy="0"/>
        </a:xfrm>
      </p:grpSpPr>
      <p:pic>
        <p:nvPicPr>
          <p:cNvPr id="5" name="Picture 4" descr="Dark Blue.jpg"/>
          <p:cNvPicPr>
            <a:picLocks noChangeAspect="1"/>
          </p:cNvPicPr>
          <p:nvPr userDrawn="1"/>
        </p:nvPicPr>
        <p:blipFill rotWithShape="1">
          <a:blip r:embed="rId2" cstate="email">
            <a:extLst>
              <a:ext uri="{28A0092B-C50C-407E-A947-70E740481C1C}">
                <a14:useLocalDpi xmlns:a14="http://schemas.microsoft.com/office/drawing/2010/main"/>
              </a:ext>
            </a:extLst>
          </a:blip>
          <a:stretch/>
        </p:blipFill>
        <p:spPr>
          <a:xfrm>
            <a:off x="0" y="0"/>
            <a:ext cx="9182100" cy="5162550"/>
          </a:xfrm>
          <a:prstGeom prst="rect">
            <a:avLst/>
          </a:prstGeom>
          <a:noFill/>
          <a:ln>
            <a:noFill/>
          </a:ln>
        </p:spPr>
      </p:pic>
      <p:sp>
        <p:nvSpPr>
          <p:cNvPr id="2" name="Title 1"/>
          <p:cNvSpPr>
            <a:spLocks noGrp="1"/>
          </p:cNvSpPr>
          <p:nvPr>
            <p:ph type="title" hasCustomPrompt="1"/>
          </p:nvPr>
        </p:nvSpPr>
        <p:spPr>
          <a:xfrm>
            <a:off x="630881" y="1313101"/>
            <a:ext cx="2701611" cy="2496698"/>
          </a:xfrm>
          <a:prstGeom prst="rect">
            <a:avLst/>
          </a:prstGeom>
        </p:spPr>
        <p:txBody>
          <a:bodyPr anchor="t">
            <a:normAutofit/>
          </a:bodyPr>
          <a:lstStyle>
            <a:lvl1pPr algn="l">
              <a:lnSpc>
                <a:spcPts val="3000"/>
              </a:lnSpc>
              <a:defRPr sz="2400" b="0" cap="all">
                <a:solidFill>
                  <a:srgbClr val="FFFFFF"/>
                </a:solidFill>
                <a:latin typeface="Arial Narrow"/>
                <a:cs typeface="Arial Narrow"/>
              </a:defRPr>
            </a:lvl1pPr>
          </a:lstStyle>
          <a:p>
            <a:r>
              <a:rPr lang="en-US" dirty="0"/>
              <a:t>Click to insert spotlight content</a:t>
            </a:r>
          </a:p>
        </p:txBody>
      </p:sp>
      <p:pic>
        <p:nvPicPr>
          <p:cNvPr id="6" name="Picture 5" descr="Icon 3.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50220" y="0"/>
            <a:ext cx="4780893" cy="5143500"/>
          </a:xfrm>
          <a:prstGeom prst="rect">
            <a:avLst/>
          </a:prstGeom>
        </p:spPr>
      </p:pic>
    </p:spTree>
    <p:extLst>
      <p:ext uri="{BB962C8B-B14F-4D97-AF65-F5344CB8AC3E}">
        <p14:creationId xmlns:p14="http://schemas.microsoft.com/office/powerpoint/2010/main" val="27931646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Gradient Background">
    <p:spTree>
      <p:nvGrpSpPr>
        <p:cNvPr id="1" name=""/>
        <p:cNvGrpSpPr/>
        <p:nvPr/>
      </p:nvGrpSpPr>
      <p:grpSpPr>
        <a:xfrm>
          <a:off x="0" y="0"/>
          <a:ext cx="0" cy="0"/>
          <a:chOff x="0" y="0"/>
          <a:chExt cx="0" cy="0"/>
        </a:xfrm>
      </p:grpSpPr>
      <p:pic>
        <p:nvPicPr>
          <p:cNvPr id="5" name="Picture 4" descr="Eylea Background.jpg"/>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2"/>
            <a:ext cx="9175494" cy="5166360"/>
          </a:xfrm>
          <a:prstGeom prst="rect">
            <a:avLst/>
          </a:prstGeom>
        </p:spPr>
      </p:pic>
    </p:spTree>
    <p:extLst>
      <p:ext uri="{BB962C8B-B14F-4D97-AF65-F5344CB8AC3E}">
        <p14:creationId xmlns:p14="http://schemas.microsoft.com/office/powerpoint/2010/main" val="29064601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ide by side">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8527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p:cNvSpPr/>
          <p:nvPr userDrawn="1"/>
        </p:nvSpPr>
        <p:spPr>
          <a:xfrm>
            <a:off x="0" y="0"/>
            <a:ext cx="9144000" cy="5152644"/>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1638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7" name="Content Placeholder 2"/>
          <p:cNvSpPr>
            <a:spLocks noGrp="1"/>
          </p:cNvSpPr>
          <p:nvPr>
            <p:ph idx="1"/>
          </p:nvPr>
        </p:nvSpPr>
        <p:spPr>
          <a:xfrm>
            <a:off x="226179" y="944559"/>
            <a:ext cx="4206240" cy="3657600"/>
          </a:xfrm>
          <a:prstGeom prst="rect">
            <a:avLst/>
          </a:prstGeom>
        </p:spPr>
        <p:txBody>
          <a:bodyPr>
            <a:normAutofit/>
          </a:bodyPr>
          <a:lstStyle>
            <a:lvl1pPr>
              <a:defRPr sz="1600">
                <a:latin typeface="Arial Narrow"/>
                <a:cs typeface="Arial Narrow"/>
              </a:defRPr>
            </a:lvl1pPr>
            <a:lvl2pPr>
              <a:defRPr sz="1400">
                <a:latin typeface="Arial Narrow"/>
                <a:cs typeface="Arial Narrow"/>
              </a:defRPr>
            </a:lvl2pPr>
            <a:lvl3pPr>
              <a:defRPr sz="1400">
                <a:latin typeface="Arial Narrow"/>
                <a:cs typeface="Arial Narrow"/>
              </a:defRPr>
            </a:lvl3pPr>
            <a:lvl4pPr>
              <a:defRPr sz="1400">
                <a:latin typeface="Arial Narrow"/>
                <a:cs typeface="Arial Narrow"/>
              </a:defRPr>
            </a:lvl4pPr>
            <a:lvl5pPr>
              <a:defRPr sz="1400">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0"/>
          </p:nvPr>
        </p:nvSpPr>
        <p:spPr>
          <a:xfrm>
            <a:off x="4709467" y="944559"/>
            <a:ext cx="4206240" cy="3657600"/>
          </a:xfrm>
          <a:prstGeom prst="rect">
            <a:avLst/>
          </a:prstGeom>
        </p:spPr>
        <p:txBody>
          <a:bodyPr>
            <a:normAutofit/>
          </a:bodyPr>
          <a:lstStyle>
            <a:lvl1pPr>
              <a:defRPr sz="1600">
                <a:latin typeface="Arial Narrow"/>
                <a:cs typeface="Arial Narrow"/>
              </a:defRPr>
            </a:lvl1pPr>
            <a:lvl2pPr>
              <a:defRPr sz="1400">
                <a:latin typeface="Arial Narrow"/>
                <a:cs typeface="Arial Narrow"/>
              </a:defRPr>
            </a:lvl2pPr>
            <a:lvl3pPr>
              <a:defRPr sz="1400">
                <a:latin typeface="Arial Narrow"/>
                <a:cs typeface="Arial Narrow"/>
              </a:defRPr>
            </a:lvl3pPr>
            <a:lvl4pPr>
              <a:defRPr sz="1400">
                <a:latin typeface="Arial Narrow"/>
                <a:cs typeface="Arial Narrow"/>
              </a:defRPr>
            </a:lvl4pPr>
            <a:lvl5pPr>
              <a:defRPr sz="1400">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a:xfrm>
            <a:off x="228907" y="104324"/>
            <a:ext cx="8686800" cy="595767"/>
          </a:xfrm>
        </p:spPr>
        <p:txBody>
          <a:bodyPr/>
          <a:lstStyle/>
          <a:p>
            <a:r>
              <a:rPr lang="en-US"/>
              <a:t>Click to edit Master title style</a:t>
            </a:r>
          </a:p>
        </p:txBody>
      </p:sp>
      <p:sp>
        <p:nvSpPr>
          <p:cNvPr id="14" name="Date Placeholder 13"/>
          <p:cNvSpPr>
            <a:spLocks noGrp="1"/>
          </p:cNvSpPr>
          <p:nvPr>
            <p:ph type="dt" sz="half" idx="11"/>
          </p:nvPr>
        </p:nvSpPr>
        <p:spPr/>
        <p:txBody>
          <a:bodyPr/>
          <a:lstStyle/>
          <a:p>
            <a:endParaRPr lang="en-US" dirty="0"/>
          </a:p>
        </p:txBody>
      </p:sp>
      <p:sp>
        <p:nvSpPr>
          <p:cNvPr id="15" name="Footer Placeholder 14"/>
          <p:cNvSpPr>
            <a:spLocks noGrp="1"/>
          </p:cNvSpPr>
          <p:nvPr>
            <p:ph type="ftr" sz="quarter" idx="12"/>
          </p:nvPr>
        </p:nvSpPr>
        <p:spPr/>
        <p:txBody>
          <a:bodyPr/>
          <a:lstStyle/>
          <a:p>
            <a:r>
              <a:rPr lang="en-IE"/>
              <a:t>Final Version 14May2019  - Confidential - APD-0227 – May 2019</a:t>
            </a:r>
            <a:endParaRPr lang="en-US" dirty="0"/>
          </a:p>
        </p:txBody>
      </p:sp>
      <p:sp>
        <p:nvSpPr>
          <p:cNvPr id="16" name="Slide Number Placeholder 15"/>
          <p:cNvSpPr>
            <a:spLocks noGrp="1"/>
          </p:cNvSpPr>
          <p:nvPr>
            <p:ph type="sldNum" sz="quarter" idx="13"/>
          </p:nvPr>
        </p:nvSpPr>
        <p:spPr/>
        <p:txBody>
          <a:bodyPr/>
          <a:lstStyle/>
          <a:p>
            <a:fld id="{02CC70A6-4919-234B-8CD0-08A13211E8D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 name="Chart Placeholder 2"/>
          <p:cNvSpPr>
            <a:spLocks noGrp="1"/>
          </p:cNvSpPr>
          <p:nvPr>
            <p:ph type="chart" sz="quarter" idx="11"/>
          </p:nvPr>
        </p:nvSpPr>
        <p:spPr>
          <a:xfrm>
            <a:off x="226179" y="929515"/>
            <a:ext cx="8686800" cy="3657600"/>
          </a:xfrm>
        </p:spPr>
        <p:txBody>
          <a:bodyPr/>
          <a:lstStyle>
            <a:lvl1pPr marL="0" indent="0">
              <a:buNone/>
              <a:defRPr/>
            </a:lvl1pPr>
          </a:lstStyle>
          <a:p>
            <a:endParaRPr lang="en-US" dirty="0"/>
          </a:p>
        </p:txBody>
      </p:sp>
      <p:sp>
        <p:nvSpPr>
          <p:cNvPr id="4" name="Title 3"/>
          <p:cNvSpPr>
            <a:spLocks noGrp="1"/>
          </p:cNvSpPr>
          <p:nvPr>
            <p:ph type="title"/>
          </p:nvPr>
        </p:nvSpPr>
        <p:spPr>
          <a:xfrm>
            <a:off x="226179" y="104324"/>
            <a:ext cx="8686800" cy="595767"/>
          </a:xfrm>
        </p:spPr>
        <p:txBody>
          <a:bodyPr/>
          <a:lstStyle/>
          <a:p>
            <a:r>
              <a:rPr lang="en-US"/>
              <a:t>Click to edit Master title style</a:t>
            </a:r>
          </a:p>
        </p:txBody>
      </p:sp>
      <p:sp>
        <p:nvSpPr>
          <p:cNvPr id="5" name="Date Placeholder 4"/>
          <p:cNvSpPr>
            <a:spLocks noGrp="1"/>
          </p:cNvSpPr>
          <p:nvPr>
            <p:ph type="dt" sz="half" idx="12"/>
          </p:nvPr>
        </p:nvSpPr>
        <p:spPr/>
        <p:txBody>
          <a:bodyPr/>
          <a:lstStyle/>
          <a:p>
            <a:endParaRPr lang="en-US" dirty="0"/>
          </a:p>
        </p:txBody>
      </p:sp>
      <p:sp>
        <p:nvSpPr>
          <p:cNvPr id="9" name="Footer Placeholder 8"/>
          <p:cNvSpPr>
            <a:spLocks noGrp="1"/>
          </p:cNvSpPr>
          <p:nvPr>
            <p:ph type="ftr" sz="quarter" idx="13"/>
          </p:nvPr>
        </p:nvSpPr>
        <p:spPr/>
        <p:txBody>
          <a:bodyPr/>
          <a:lstStyle/>
          <a:p>
            <a:r>
              <a:rPr lang="en-IE"/>
              <a:t>Final Version 14May2019  - Confidential - APD-0227 – May 2019</a:t>
            </a:r>
            <a:endParaRPr lang="en-US" dirty="0"/>
          </a:p>
        </p:txBody>
      </p:sp>
      <p:sp>
        <p:nvSpPr>
          <p:cNvPr id="10" name="Slide Number Placeholder 9"/>
          <p:cNvSpPr>
            <a:spLocks noGrp="1"/>
          </p:cNvSpPr>
          <p:nvPr>
            <p:ph type="sldNum" sz="quarter" idx="14"/>
          </p:nvPr>
        </p:nvSpPr>
        <p:spPr/>
        <p:txBody>
          <a:bodyPr/>
          <a:lstStyle/>
          <a:p>
            <a:fld id="{02CC70A6-4919-234B-8CD0-08A13211E8D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pter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6" y="0"/>
            <a:ext cx="9144000" cy="5175504"/>
          </a:xfrm>
          <a:prstGeom prst="rect">
            <a:avLst/>
          </a:prstGeom>
          <a:noFill/>
          <a:ln>
            <a:noFill/>
          </a:ln>
        </p:spPr>
      </p:pic>
      <p:pic>
        <p:nvPicPr>
          <p:cNvPr id="8" name="Picture 7" descr="Regeneron logo_taglin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669835" y="3878279"/>
            <a:ext cx="1688533" cy="219456"/>
          </a:xfrm>
          <a:prstGeom prst="rect">
            <a:avLst/>
          </a:prstGeom>
        </p:spPr>
      </p:pic>
      <p:sp>
        <p:nvSpPr>
          <p:cNvPr id="2" name="Title 1"/>
          <p:cNvSpPr>
            <a:spLocks noGrp="1"/>
          </p:cNvSpPr>
          <p:nvPr>
            <p:ph type="title" hasCustomPrompt="1"/>
          </p:nvPr>
        </p:nvSpPr>
        <p:spPr>
          <a:xfrm>
            <a:off x="582994" y="990150"/>
            <a:ext cx="3042584" cy="2420471"/>
          </a:xfrm>
          <a:prstGeom prst="rect">
            <a:avLst/>
          </a:prstGeom>
        </p:spPr>
        <p:txBody>
          <a:bodyPr anchor="t">
            <a:normAutofit/>
          </a:bodyPr>
          <a:lstStyle>
            <a:lvl1pPr algn="l">
              <a:lnSpc>
                <a:spcPts val="3800"/>
              </a:lnSpc>
              <a:defRPr sz="3600" b="0" cap="all">
                <a:solidFill>
                  <a:schemeClr val="bg1"/>
                </a:solidFill>
                <a:latin typeface="Arial Narrow"/>
                <a:cs typeface="Arial Narrow"/>
              </a:defRPr>
            </a:lvl1pPr>
          </a:lstStyle>
          <a:p>
            <a:r>
              <a:rPr lang="en-US" dirty="0"/>
              <a:t>Click to insert headline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hapter option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5024"/>
          </a:xfrm>
          <a:prstGeom prst="rect">
            <a:avLst/>
          </a:prstGeom>
          <a:noFill/>
          <a:ln>
            <a:noFill/>
          </a:ln>
        </p:spPr>
      </p:pic>
      <p:sp>
        <p:nvSpPr>
          <p:cNvPr id="2" name="Title 1"/>
          <p:cNvSpPr>
            <a:spLocks noGrp="1"/>
          </p:cNvSpPr>
          <p:nvPr>
            <p:ph type="title" hasCustomPrompt="1"/>
          </p:nvPr>
        </p:nvSpPr>
        <p:spPr>
          <a:xfrm>
            <a:off x="850474" y="607831"/>
            <a:ext cx="4533618" cy="1081629"/>
          </a:xfrm>
          <a:prstGeom prst="rect">
            <a:avLst/>
          </a:prstGeom>
        </p:spPr>
        <p:txBody>
          <a:bodyPr anchor="t">
            <a:normAutofit/>
          </a:bodyPr>
          <a:lstStyle>
            <a:lvl1pPr algn="l">
              <a:lnSpc>
                <a:spcPts val="3600"/>
              </a:lnSpc>
              <a:defRPr sz="3600" b="0" cap="all">
                <a:solidFill>
                  <a:srgbClr val="FFFFFF"/>
                </a:solidFill>
                <a:latin typeface="Arial Narrow"/>
                <a:cs typeface="Arial Narrow"/>
              </a:defRPr>
            </a:lvl1pPr>
          </a:lstStyle>
          <a:p>
            <a:r>
              <a:rPr lang="en-US" dirty="0"/>
              <a:t>Click to insert headline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microsoft.com/office/2007/relationships/hdphoto" Target="../media/hdphoto1.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tif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theme" Target="../theme/theme2.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microsoft.com/office/2007/relationships/hdphoto" Target="../media/hdphoto1.wdp"/><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image" Target="../media/image2.png"/><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0" y="815387"/>
            <a:ext cx="9144000" cy="4333335"/>
            <a:chOff x="0" y="815387"/>
            <a:chExt cx="9144000" cy="4333335"/>
          </a:xfrm>
        </p:grpSpPr>
        <p:pic>
          <p:nvPicPr>
            <p:cNvPr id="8" name="Picture 7"/>
            <p:cNvPicPr>
              <a:picLocks noChangeAspect="1"/>
            </p:cNvPicPr>
            <p:nvPr userDrawn="1"/>
          </p:nvPicPr>
          <p:blipFill>
            <a:blip r:embed="rId32" cstate="email">
              <a:extLst>
                <a:ext uri="{28A0092B-C50C-407E-A947-70E740481C1C}">
                  <a14:useLocalDpi xmlns:a14="http://schemas.microsoft.com/office/drawing/2010/main"/>
                </a:ext>
              </a:extLst>
            </a:blip>
            <a:stretch>
              <a:fillRect/>
            </a:stretch>
          </p:blipFill>
          <p:spPr>
            <a:xfrm>
              <a:off x="0" y="4691522"/>
              <a:ext cx="9144000" cy="457200"/>
            </a:xfrm>
            <a:prstGeom prst="rect">
              <a:avLst/>
            </a:prstGeom>
          </p:spPr>
        </p:pic>
        <p:cxnSp>
          <p:nvCxnSpPr>
            <p:cNvPr id="11" name="Straight Connector 10"/>
            <p:cNvCxnSpPr/>
            <p:nvPr userDrawn="1"/>
          </p:nvCxnSpPr>
          <p:spPr>
            <a:xfrm>
              <a:off x="0" y="815387"/>
              <a:ext cx="9144000" cy="1588"/>
            </a:xfrm>
            <a:prstGeom prst="line">
              <a:avLst/>
            </a:prstGeom>
          </p:spPr>
          <p:style>
            <a:lnRef idx="1">
              <a:schemeClr val="accent2"/>
            </a:lnRef>
            <a:fillRef idx="0">
              <a:schemeClr val="accent2"/>
            </a:fillRef>
            <a:effectRef idx="0">
              <a:schemeClr val="accent2"/>
            </a:effectRef>
            <a:fontRef idx="minor">
              <a:schemeClr val="tx1"/>
            </a:fontRef>
          </p:style>
        </p:cxnSp>
        <p:pic>
          <p:nvPicPr>
            <p:cNvPr id="12" name="Picture 11" descr="Regeneron logo_tagline.png"/>
            <p:cNvPicPr>
              <a:picLocks noChangeAspect="1"/>
            </p:cNvPicPr>
            <p:nvPr userDrawn="1"/>
          </p:nvPicPr>
          <p:blipFill>
            <a:blip r:embed="rId33" cstate="email">
              <a:extLst>
                <a:ext uri="{BEBA8EAE-BF5A-486C-A8C5-ECC9F3942E4B}">
                  <a14:imgProps xmlns:a14="http://schemas.microsoft.com/office/drawing/2010/main">
                    <a14:imgLayer r:embed="rId34">
                      <a14:imgEffect>
                        <a14:sharpenSoften amount="100000"/>
                      </a14:imgEffect>
                    </a14:imgLayer>
                  </a14:imgProps>
                </a:ext>
                <a:ext uri="{28A0092B-C50C-407E-A947-70E740481C1C}">
                  <a14:useLocalDpi xmlns:a14="http://schemas.microsoft.com/office/drawing/2010/main"/>
                </a:ext>
              </a:extLst>
            </a:blip>
            <a:srcRect/>
            <a:stretch>
              <a:fillRect/>
            </a:stretch>
          </p:blipFill>
          <p:spPr>
            <a:xfrm>
              <a:off x="233003" y="4831469"/>
              <a:ext cx="1547824" cy="201168"/>
            </a:xfrm>
            <a:prstGeom prst="rect">
              <a:avLst/>
            </a:prstGeom>
          </p:spPr>
        </p:pic>
      </p:grpSp>
      <p:sp>
        <p:nvSpPr>
          <p:cNvPr id="13" name="Title Placeholder 12"/>
          <p:cNvSpPr>
            <a:spLocks noGrp="1"/>
          </p:cNvSpPr>
          <p:nvPr>
            <p:ph type="title"/>
          </p:nvPr>
        </p:nvSpPr>
        <p:spPr>
          <a:xfrm>
            <a:off x="226179" y="104324"/>
            <a:ext cx="8686800" cy="595767"/>
          </a:xfrm>
          <a:prstGeom prst="rect">
            <a:avLst/>
          </a:prstGeom>
        </p:spPr>
        <p:txBody>
          <a:bodyPr vert="horz" lIns="91440" tIns="45720" rIns="91440" bIns="45720" rtlCol="0" anchor="ctr">
            <a:normAutofit/>
          </a:bodyPr>
          <a:lstStyle/>
          <a:p>
            <a:r>
              <a:rPr lang="en-US" dirty="0"/>
              <a:t>CLICK TO EDIT MASTER TITLE STYLE</a:t>
            </a:r>
          </a:p>
        </p:txBody>
      </p:sp>
      <p:sp>
        <p:nvSpPr>
          <p:cNvPr id="15" name="Text Placeholder 14"/>
          <p:cNvSpPr>
            <a:spLocks noGrp="1"/>
          </p:cNvSpPr>
          <p:nvPr>
            <p:ph type="body" idx="1"/>
          </p:nvPr>
        </p:nvSpPr>
        <p:spPr>
          <a:xfrm>
            <a:off x="233003" y="941696"/>
            <a:ext cx="8686800" cy="3657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
          </p:nvPr>
        </p:nvSpPr>
        <p:spPr>
          <a:xfrm>
            <a:off x="6208601" y="4780999"/>
            <a:ext cx="2133600" cy="274637"/>
          </a:xfrm>
          <a:prstGeom prst="rect">
            <a:avLst/>
          </a:prstGeom>
        </p:spPr>
        <p:txBody>
          <a:bodyPr vert="horz" lIns="91440" tIns="45720" rIns="91440" bIns="45720" rtlCol="0" anchor="ctr"/>
          <a:lstStyle>
            <a:lvl1pPr algn="l">
              <a:defRPr sz="1000">
                <a:solidFill>
                  <a:schemeClr val="tx1">
                    <a:tint val="75000"/>
                  </a:schemeClr>
                </a:solidFill>
                <a:latin typeface="Arial Narrow" panose="020B0606020202030204" pitchFamily="34" charset="0"/>
              </a:defRPr>
            </a:lvl1pPr>
          </a:lstStyle>
          <a:p>
            <a:endParaRPr lang="en-US" dirty="0"/>
          </a:p>
        </p:txBody>
      </p:sp>
      <p:sp>
        <p:nvSpPr>
          <p:cNvPr id="16" name="Slide Number Placeholder 15"/>
          <p:cNvSpPr>
            <a:spLocks noGrp="1"/>
          </p:cNvSpPr>
          <p:nvPr>
            <p:ph type="sldNum" sz="quarter" idx="4"/>
          </p:nvPr>
        </p:nvSpPr>
        <p:spPr>
          <a:xfrm>
            <a:off x="8502554" y="4780999"/>
            <a:ext cx="426801" cy="274637"/>
          </a:xfrm>
          <a:prstGeom prst="rect">
            <a:avLst/>
          </a:prstGeom>
        </p:spPr>
        <p:txBody>
          <a:bodyPr vert="horz" lIns="91440" tIns="45720" rIns="91440" bIns="45720" rtlCol="0" anchor="ctr"/>
          <a:lstStyle>
            <a:lvl1pPr algn="r">
              <a:defRPr sz="1000">
                <a:solidFill>
                  <a:schemeClr val="bg1">
                    <a:lumMod val="75000"/>
                  </a:schemeClr>
                </a:solidFill>
                <a:latin typeface="Arial Narrow" panose="020B0606020202030204" pitchFamily="34" charset="0"/>
              </a:defRPr>
            </a:lvl1pPr>
          </a:lstStyle>
          <a:p>
            <a:fld id="{02CC70A6-4919-234B-8CD0-08A13211E8D9}" type="slidenum">
              <a:rPr lang="en-US" smtClean="0"/>
              <a:pPr/>
              <a:t>‹#›</a:t>
            </a:fld>
            <a:endParaRPr lang="en-US" dirty="0"/>
          </a:p>
        </p:txBody>
      </p:sp>
      <p:sp>
        <p:nvSpPr>
          <p:cNvPr id="3" name="Footer Placeholder 2"/>
          <p:cNvSpPr>
            <a:spLocks noGrp="1"/>
          </p:cNvSpPr>
          <p:nvPr>
            <p:ph type="ftr" sz="quarter" idx="3"/>
          </p:nvPr>
        </p:nvSpPr>
        <p:spPr>
          <a:xfrm>
            <a:off x="3131024" y="4780999"/>
            <a:ext cx="2895600" cy="274637"/>
          </a:xfrm>
          <a:prstGeom prst="rect">
            <a:avLst/>
          </a:prstGeom>
        </p:spPr>
        <p:txBody>
          <a:bodyPr vert="horz" lIns="91440" tIns="45720" rIns="91440" bIns="45720" rtlCol="0" anchor="ctr"/>
          <a:lstStyle>
            <a:lvl1pPr algn="ctr">
              <a:defRPr sz="1000">
                <a:solidFill>
                  <a:schemeClr val="tx1">
                    <a:tint val="75000"/>
                  </a:schemeClr>
                </a:solidFill>
                <a:latin typeface="Arial Narrow" panose="020B0606020202030204" pitchFamily="34" charset="0"/>
              </a:defRPr>
            </a:lvl1pPr>
          </a:lstStyle>
          <a:p>
            <a:r>
              <a:rPr lang="en-IE"/>
              <a:t>Final Version 14May2019  - Confidential - APD-0227 – May 2019</a:t>
            </a:r>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5" r:id="rId3"/>
    <p:sldLayoutId id="2147483649" r:id="rId4"/>
    <p:sldLayoutId id="2147483650" r:id="rId5"/>
    <p:sldLayoutId id="2147483658" r:id="rId6"/>
    <p:sldLayoutId id="2147483667" r:id="rId7"/>
    <p:sldLayoutId id="2147483651" r:id="rId8"/>
    <p:sldLayoutId id="2147483659" r:id="rId9"/>
    <p:sldLayoutId id="2147483662" r:id="rId10"/>
    <p:sldLayoutId id="2147483674" r:id="rId11"/>
    <p:sldLayoutId id="2147483663" r:id="rId12"/>
    <p:sldLayoutId id="2147483664" r:id="rId13"/>
    <p:sldLayoutId id="2147483677" r:id="rId14"/>
    <p:sldLayoutId id="2147483665" r:id="rId15"/>
    <p:sldLayoutId id="2147483679" r:id="rId16"/>
    <p:sldLayoutId id="2147483666" r:id="rId17"/>
    <p:sldLayoutId id="2147483678" r:id="rId18"/>
    <p:sldLayoutId id="2147483676" r:id="rId19"/>
    <p:sldLayoutId id="2147483654" r:id="rId20"/>
    <p:sldLayoutId id="2147483660" r:id="rId21"/>
    <p:sldLayoutId id="2147483661" r:id="rId22"/>
    <p:sldLayoutId id="2147483655" r:id="rId23"/>
    <p:sldLayoutId id="2147483669" r:id="rId24"/>
    <p:sldLayoutId id="2147483668" r:id="rId25"/>
    <p:sldLayoutId id="2147483683" r:id="rId26"/>
    <p:sldLayoutId id="2147483684" r:id="rId27"/>
    <p:sldLayoutId id="2147483685" r:id="rId28"/>
    <p:sldLayoutId id="2147483687" r:id="rId29"/>
    <p:sldLayoutId id="2147483689" r:id="rId30"/>
  </p:sldLayoutIdLst>
  <p:hf hdr="0" dt="0"/>
  <p:txStyles>
    <p:titleStyle>
      <a:lvl1pPr algn="l" defTabSz="457200" rtl="0" eaLnBrk="1" latinLnBrk="0" hangingPunct="1">
        <a:spcBef>
          <a:spcPct val="0"/>
        </a:spcBef>
        <a:buNone/>
        <a:defRPr sz="2200" b="1" kern="1200" cap="all">
          <a:solidFill>
            <a:srgbClr val="D60057"/>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Arial Narrow"/>
          <a:ea typeface="+mn-ea"/>
          <a:cs typeface="Arial Narrow"/>
        </a:defRPr>
      </a:lvl1pPr>
      <a:lvl2pPr marL="742950" indent="-285750" algn="l" defTabSz="457200" rtl="0" eaLnBrk="1" latinLnBrk="0" hangingPunct="1">
        <a:spcBef>
          <a:spcPct val="20000"/>
        </a:spcBef>
        <a:buFont typeface="Arial"/>
        <a:buChar char="–"/>
        <a:defRPr sz="1400" kern="1200">
          <a:solidFill>
            <a:schemeClr val="tx1"/>
          </a:solidFill>
          <a:latin typeface="Arial Narrow"/>
          <a:ea typeface="+mn-ea"/>
          <a:cs typeface="Arial Narrow"/>
        </a:defRPr>
      </a:lvl2pPr>
      <a:lvl3pPr marL="1143000" indent="-228600" algn="l" defTabSz="457200" rtl="0" eaLnBrk="1" latinLnBrk="0" hangingPunct="1">
        <a:spcBef>
          <a:spcPct val="20000"/>
        </a:spcBef>
        <a:buFont typeface="Arial"/>
        <a:buChar char="•"/>
        <a:defRPr sz="1400" kern="1200">
          <a:solidFill>
            <a:schemeClr val="tx1"/>
          </a:solidFill>
          <a:latin typeface="Arial Narrow"/>
          <a:ea typeface="+mn-ea"/>
          <a:cs typeface="Arial Narrow"/>
        </a:defRPr>
      </a:lvl3pPr>
      <a:lvl4pPr marL="1600200" indent="-228600" algn="l" defTabSz="457200" rtl="0" eaLnBrk="1" latinLnBrk="0" hangingPunct="1">
        <a:spcBef>
          <a:spcPct val="20000"/>
        </a:spcBef>
        <a:buFont typeface="Arial"/>
        <a:buChar char="–"/>
        <a:defRPr sz="1400" kern="1200">
          <a:solidFill>
            <a:schemeClr val="tx1"/>
          </a:solidFill>
          <a:latin typeface="Arial Narrow"/>
          <a:ea typeface="+mn-ea"/>
          <a:cs typeface="Arial Narrow"/>
        </a:defRPr>
      </a:lvl4pPr>
      <a:lvl5pPr marL="2057400" indent="-228600" algn="l" defTabSz="457200" rtl="0" eaLnBrk="1" latinLnBrk="0" hangingPunct="1">
        <a:spcBef>
          <a:spcPct val="20000"/>
        </a:spcBef>
        <a:buFont typeface="Arial"/>
        <a:buChar char="»"/>
        <a:defRPr sz="140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0" y="815387"/>
            <a:ext cx="9144000" cy="4333335"/>
            <a:chOff x="0" y="815387"/>
            <a:chExt cx="9144000" cy="4333335"/>
          </a:xfrm>
        </p:grpSpPr>
        <p:pic>
          <p:nvPicPr>
            <p:cNvPr id="8" name="Picture 7"/>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0" y="4691522"/>
              <a:ext cx="9144000" cy="457200"/>
            </a:xfrm>
            <a:prstGeom prst="rect">
              <a:avLst/>
            </a:prstGeom>
          </p:spPr>
        </p:pic>
        <p:cxnSp>
          <p:nvCxnSpPr>
            <p:cNvPr id="11" name="Straight Connector 10"/>
            <p:cNvCxnSpPr/>
            <p:nvPr userDrawn="1"/>
          </p:nvCxnSpPr>
          <p:spPr>
            <a:xfrm>
              <a:off x="0" y="815387"/>
              <a:ext cx="9144000" cy="1588"/>
            </a:xfrm>
            <a:prstGeom prst="line">
              <a:avLst/>
            </a:prstGeom>
          </p:spPr>
          <p:style>
            <a:lnRef idx="1">
              <a:schemeClr val="accent2"/>
            </a:lnRef>
            <a:fillRef idx="0">
              <a:schemeClr val="accent2"/>
            </a:fillRef>
            <a:effectRef idx="0">
              <a:schemeClr val="accent2"/>
            </a:effectRef>
            <a:fontRef idx="minor">
              <a:schemeClr val="tx1"/>
            </a:fontRef>
          </p:style>
        </p:cxnSp>
        <p:pic>
          <p:nvPicPr>
            <p:cNvPr id="12" name="Picture 11" descr="Regeneron logo_tagline.png"/>
            <p:cNvPicPr>
              <a:picLocks noChangeAspect="1"/>
            </p:cNvPicPr>
            <p:nvPr userDrawn="1"/>
          </p:nvPicPr>
          <p:blipFill>
            <a:blip r:embed="rId28" cstate="email">
              <a:extLst>
                <a:ext uri="{BEBA8EAE-BF5A-486C-A8C5-ECC9F3942E4B}">
                  <a14:imgProps xmlns:a14="http://schemas.microsoft.com/office/drawing/2010/main">
                    <a14:imgLayer r:embed="rId29">
                      <a14:imgEffect>
                        <a14:sharpenSoften amount="100000"/>
                      </a14:imgEffect>
                    </a14:imgLayer>
                  </a14:imgProps>
                </a:ext>
                <a:ext uri="{28A0092B-C50C-407E-A947-70E740481C1C}">
                  <a14:useLocalDpi xmlns:a14="http://schemas.microsoft.com/office/drawing/2010/main"/>
                </a:ext>
              </a:extLst>
            </a:blip>
            <a:srcRect/>
            <a:stretch>
              <a:fillRect/>
            </a:stretch>
          </p:blipFill>
          <p:spPr>
            <a:xfrm>
              <a:off x="233003" y="4831469"/>
              <a:ext cx="1547824" cy="201168"/>
            </a:xfrm>
            <a:prstGeom prst="rect">
              <a:avLst/>
            </a:prstGeom>
          </p:spPr>
        </p:pic>
      </p:grpSp>
      <p:sp>
        <p:nvSpPr>
          <p:cNvPr id="13" name="Title Placeholder 12"/>
          <p:cNvSpPr>
            <a:spLocks noGrp="1"/>
          </p:cNvSpPr>
          <p:nvPr>
            <p:ph type="title"/>
          </p:nvPr>
        </p:nvSpPr>
        <p:spPr>
          <a:xfrm>
            <a:off x="226179" y="104324"/>
            <a:ext cx="8686800" cy="595767"/>
          </a:xfrm>
          <a:prstGeom prst="rect">
            <a:avLst/>
          </a:prstGeom>
        </p:spPr>
        <p:txBody>
          <a:bodyPr vert="horz" lIns="91440" tIns="45720" rIns="91440" bIns="45720" rtlCol="0" anchor="ctr">
            <a:normAutofit/>
          </a:bodyPr>
          <a:lstStyle/>
          <a:p>
            <a:r>
              <a:rPr lang="en-US" dirty="0"/>
              <a:t>CLICK TO EDIT MASTER TITLE STYLE</a:t>
            </a:r>
          </a:p>
        </p:txBody>
      </p:sp>
      <p:sp>
        <p:nvSpPr>
          <p:cNvPr id="15" name="Text Placeholder 14"/>
          <p:cNvSpPr>
            <a:spLocks noGrp="1"/>
          </p:cNvSpPr>
          <p:nvPr>
            <p:ph type="body" idx="1"/>
          </p:nvPr>
        </p:nvSpPr>
        <p:spPr>
          <a:xfrm>
            <a:off x="233003" y="941696"/>
            <a:ext cx="8686800" cy="3657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
          </p:nvPr>
        </p:nvSpPr>
        <p:spPr>
          <a:xfrm>
            <a:off x="6208601" y="4780999"/>
            <a:ext cx="2133600" cy="274637"/>
          </a:xfrm>
          <a:prstGeom prst="rect">
            <a:avLst/>
          </a:prstGeom>
        </p:spPr>
        <p:txBody>
          <a:bodyPr vert="horz" lIns="91440" tIns="45720" rIns="91440" bIns="45720" rtlCol="0" anchor="ctr"/>
          <a:lstStyle>
            <a:lvl1pPr algn="l">
              <a:defRPr sz="1000">
                <a:solidFill>
                  <a:schemeClr val="tx1">
                    <a:tint val="75000"/>
                  </a:schemeClr>
                </a:solidFill>
                <a:latin typeface="Arial Narrow" panose="020B0606020202030204" pitchFamily="34" charset="0"/>
              </a:defRPr>
            </a:lvl1pPr>
          </a:lstStyle>
          <a:p>
            <a:endParaRPr lang="en-US" dirty="0"/>
          </a:p>
        </p:txBody>
      </p:sp>
      <p:sp>
        <p:nvSpPr>
          <p:cNvPr id="16" name="Slide Number Placeholder 15"/>
          <p:cNvSpPr>
            <a:spLocks noGrp="1"/>
          </p:cNvSpPr>
          <p:nvPr>
            <p:ph type="sldNum" sz="quarter" idx="4"/>
          </p:nvPr>
        </p:nvSpPr>
        <p:spPr>
          <a:xfrm>
            <a:off x="8502554" y="4780999"/>
            <a:ext cx="426801" cy="274637"/>
          </a:xfrm>
          <a:prstGeom prst="rect">
            <a:avLst/>
          </a:prstGeom>
        </p:spPr>
        <p:txBody>
          <a:bodyPr vert="horz" lIns="91440" tIns="45720" rIns="91440" bIns="45720" rtlCol="0" anchor="ctr"/>
          <a:lstStyle>
            <a:lvl1pPr algn="r">
              <a:defRPr sz="1000">
                <a:solidFill>
                  <a:schemeClr val="bg1">
                    <a:lumMod val="75000"/>
                  </a:schemeClr>
                </a:solidFill>
                <a:latin typeface="Arial Narrow" panose="020B0606020202030204" pitchFamily="34" charset="0"/>
              </a:defRPr>
            </a:lvl1pPr>
          </a:lstStyle>
          <a:p>
            <a:fld id="{02CC70A6-4919-234B-8CD0-08A13211E8D9}" type="slidenum">
              <a:rPr lang="en-US" smtClean="0"/>
              <a:pPr/>
              <a:t>‹#›</a:t>
            </a:fld>
            <a:endParaRPr lang="en-US" dirty="0"/>
          </a:p>
        </p:txBody>
      </p:sp>
      <p:sp>
        <p:nvSpPr>
          <p:cNvPr id="3" name="Footer Placeholder 2"/>
          <p:cNvSpPr>
            <a:spLocks noGrp="1"/>
          </p:cNvSpPr>
          <p:nvPr>
            <p:ph type="ftr" sz="quarter" idx="3"/>
          </p:nvPr>
        </p:nvSpPr>
        <p:spPr>
          <a:xfrm>
            <a:off x="3131024" y="4780999"/>
            <a:ext cx="2895600" cy="274637"/>
          </a:xfrm>
          <a:prstGeom prst="rect">
            <a:avLst/>
          </a:prstGeom>
        </p:spPr>
        <p:txBody>
          <a:bodyPr vert="horz" lIns="91440" tIns="45720" rIns="91440" bIns="45720" rtlCol="0" anchor="ctr"/>
          <a:lstStyle>
            <a:lvl1pPr algn="ctr">
              <a:defRPr sz="1000">
                <a:solidFill>
                  <a:schemeClr val="tx1">
                    <a:tint val="75000"/>
                  </a:schemeClr>
                </a:solidFill>
                <a:latin typeface="Arial Narrow" panose="020B0606020202030204" pitchFamily="34" charset="0"/>
              </a:defRPr>
            </a:lvl1pPr>
          </a:lstStyle>
          <a:p>
            <a:endParaRPr lang="en-US" dirty="0"/>
          </a:p>
        </p:txBody>
      </p:sp>
    </p:spTree>
    <p:extLst>
      <p:ext uri="{BB962C8B-B14F-4D97-AF65-F5344CB8AC3E}">
        <p14:creationId xmlns:p14="http://schemas.microsoft.com/office/powerpoint/2010/main" val="150548365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Lst>
  <p:hf hdr="0" ftr="0" dt="0"/>
  <p:txStyles>
    <p:titleStyle>
      <a:lvl1pPr algn="l" defTabSz="457200" rtl="0" eaLnBrk="1" latinLnBrk="0" hangingPunct="1">
        <a:spcBef>
          <a:spcPct val="0"/>
        </a:spcBef>
        <a:buNone/>
        <a:defRPr sz="2200" b="1" kern="1200" cap="all">
          <a:solidFill>
            <a:srgbClr val="D60057"/>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Arial Narrow"/>
          <a:ea typeface="+mn-ea"/>
          <a:cs typeface="Arial Narrow"/>
        </a:defRPr>
      </a:lvl1pPr>
      <a:lvl2pPr marL="742950" indent="-285750" algn="l" defTabSz="457200" rtl="0" eaLnBrk="1" latinLnBrk="0" hangingPunct="1">
        <a:spcBef>
          <a:spcPct val="20000"/>
        </a:spcBef>
        <a:buFont typeface="Arial"/>
        <a:buChar char="–"/>
        <a:defRPr sz="1400" kern="1200">
          <a:solidFill>
            <a:schemeClr val="tx1"/>
          </a:solidFill>
          <a:latin typeface="Arial Narrow"/>
          <a:ea typeface="+mn-ea"/>
          <a:cs typeface="Arial Narrow"/>
        </a:defRPr>
      </a:lvl2pPr>
      <a:lvl3pPr marL="1143000" indent="-228600" algn="l" defTabSz="457200" rtl="0" eaLnBrk="1" latinLnBrk="0" hangingPunct="1">
        <a:spcBef>
          <a:spcPct val="20000"/>
        </a:spcBef>
        <a:buFont typeface="Arial"/>
        <a:buChar char="•"/>
        <a:defRPr sz="1400" kern="1200">
          <a:solidFill>
            <a:schemeClr val="tx1"/>
          </a:solidFill>
          <a:latin typeface="Arial Narrow"/>
          <a:ea typeface="+mn-ea"/>
          <a:cs typeface="Arial Narrow"/>
        </a:defRPr>
      </a:lvl3pPr>
      <a:lvl4pPr marL="1600200" indent="-228600" algn="l" defTabSz="457200" rtl="0" eaLnBrk="1" latinLnBrk="0" hangingPunct="1">
        <a:spcBef>
          <a:spcPct val="20000"/>
        </a:spcBef>
        <a:buFont typeface="Arial"/>
        <a:buChar char="–"/>
        <a:defRPr sz="1400" kern="1200">
          <a:solidFill>
            <a:schemeClr val="tx1"/>
          </a:solidFill>
          <a:latin typeface="Arial Narrow"/>
          <a:ea typeface="+mn-ea"/>
          <a:cs typeface="Arial Narrow"/>
        </a:defRPr>
      </a:lvl4pPr>
      <a:lvl5pPr marL="2057400" indent="-228600" algn="l" defTabSz="457200" rtl="0" eaLnBrk="1" latinLnBrk="0" hangingPunct="1">
        <a:spcBef>
          <a:spcPct val="20000"/>
        </a:spcBef>
        <a:buFont typeface="Arial"/>
        <a:buChar char="»"/>
        <a:defRPr sz="140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4995" y="2118903"/>
            <a:ext cx="4267956" cy="477655"/>
          </a:xfrm>
        </p:spPr>
        <p:txBody>
          <a:bodyPr>
            <a:normAutofit fontScale="90000"/>
          </a:bodyPr>
          <a:lstStyle/>
          <a:p>
            <a:r>
              <a:rPr lang="en-US" sz="2000" dirty="0" smtClean="0"/>
              <a:t>C-POST – ADJUVANT Immunotherapy post Surgery and RT</a:t>
            </a:r>
            <a:endParaRPr lang="en-US" sz="2000" dirty="0"/>
          </a:p>
        </p:txBody>
      </p:sp>
    </p:spTree>
    <p:extLst>
      <p:ext uri="{BB962C8B-B14F-4D97-AF65-F5344CB8AC3E}">
        <p14:creationId xmlns:p14="http://schemas.microsoft.com/office/powerpoint/2010/main" val="806379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E81F797-5D3B-A24E-9EE4-60F364FDEA1F}"/>
              </a:ext>
            </a:extLst>
          </p:cNvPr>
          <p:cNvSpPr>
            <a:spLocks noGrp="1"/>
          </p:cNvSpPr>
          <p:nvPr>
            <p:ph idx="1"/>
          </p:nvPr>
        </p:nvSpPr>
        <p:spPr/>
        <p:txBody>
          <a:bodyPr/>
          <a:lstStyle/>
          <a:p>
            <a:r>
              <a:rPr lang="en-US" b="1" dirty="0"/>
              <a:t>Proof of Concept: </a:t>
            </a:r>
            <a:r>
              <a:rPr lang="en-US" dirty="0" err="1"/>
              <a:t>Cemiplimab</a:t>
            </a:r>
            <a:r>
              <a:rPr lang="en-US" dirty="0"/>
              <a:t> is highly active therapy for advanced CSCC, but the best time to help patients with CSCC is prior to disease recurrence</a:t>
            </a:r>
          </a:p>
          <a:p>
            <a:pPr lvl="1"/>
            <a:r>
              <a:rPr lang="en-US" dirty="0"/>
              <a:t>The concept that anti-PD1/PD-L1 can prevent recurrence in the adjuvant setting has been established in other tumor types (lung, melanoma)</a:t>
            </a:r>
          </a:p>
          <a:p>
            <a:r>
              <a:rPr lang="en-US" b="1" dirty="0"/>
              <a:t>Define a High-Risk Population: </a:t>
            </a:r>
            <a:r>
              <a:rPr lang="en-US" dirty="0"/>
              <a:t>POST, the first phase 3 adjuvant study in CSCC, identified extracapsular extension (ECE) as the key high-risk feature in sub-group analyses</a:t>
            </a:r>
          </a:p>
          <a:p>
            <a:pPr lvl="1"/>
            <a:r>
              <a:rPr lang="en-US" dirty="0"/>
              <a:t>Lesson from POST: If a study that enrolls mostly low risk patients, it will be incapable of showing a meaningful treatment effect</a:t>
            </a:r>
          </a:p>
          <a:p>
            <a:r>
              <a:rPr lang="en-US" b="1" dirty="0"/>
              <a:t>Enrollment will be a challenge</a:t>
            </a:r>
            <a:r>
              <a:rPr lang="en-US" dirty="0"/>
              <a:t>: Patients may be uninterested in C-POST if the first time they hear about it is at the completion of RT</a:t>
            </a:r>
          </a:p>
          <a:p>
            <a:pPr lvl="1"/>
            <a:r>
              <a:rPr lang="en-US" dirty="0"/>
              <a:t>C-POST needs multidisciplinary skin cancer teams to identify high-risk patients shortly after surgery</a:t>
            </a:r>
          </a:p>
          <a:p>
            <a:r>
              <a:rPr lang="en-US" b="1" dirty="0"/>
              <a:t>“Cross-over”: </a:t>
            </a:r>
            <a:r>
              <a:rPr lang="en-US" dirty="0"/>
              <a:t>Because this is a placebo-controlled study, it is important to have a ”Part 2 option” for patients to receive subsequent </a:t>
            </a:r>
            <a:r>
              <a:rPr lang="en-US" dirty="0" err="1"/>
              <a:t>cemiplimab</a:t>
            </a:r>
            <a:r>
              <a:rPr lang="en-US" dirty="0"/>
              <a:t> after disease recurrence</a:t>
            </a:r>
          </a:p>
        </p:txBody>
      </p:sp>
      <p:sp>
        <p:nvSpPr>
          <p:cNvPr id="3" name="Title 2">
            <a:extLst>
              <a:ext uri="{FF2B5EF4-FFF2-40B4-BE49-F238E27FC236}">
                <a16:creationId xmlns:a16="http://schemas.microsoft.com/office/drawing/2014/main" xmlns="" id="{30CD71BC-F9AA-2B43-AAFC-560885C58096}"/>
              </a:ext>
            </a:extLst>
          </p:cNvPr>
          <p:cNvSpPr>
            <a:spLocks noGrp="1"/>
          </p:cNvSpPr>
          <p:nvPr>
            <p:ph type="title"/>
          </p:nvPr>
        </p:nvSpPr>
        <p:spPr/>
        <p:txBody>
          <a:bodyPr/>
          <a:lstStyle/>
          <a:p>
            <a:r>
              <a:rPr lang="en-US" dirty="0"/>
              <a:t>Principles of the C-POST Adjuvant study</a:t>
            </a:r>
          </a:p>
        </p:txBody>
      </p:sp>
      <p:sp>
        <p:nvSpPr>
          <p:cNvPr id="4" name="Slide Number Placeholder 3">
            <a:extLst>
              <a:ext uri="{FF2B5EF4-FFF2-40B4-BE49-F238E27FC236}">
                <a16:creationId xmlns:a16="http://schemas.microsoft.com/office/drawing/2014/main" xmlns="" id="{46B895D4-3BC4-D94D-929D-F69EE27A0E0B}"/>
              </a:ext>
            </a:extLst>
          </p:cNvPr>
          <p:cNvSpPr>
            <a:spLocks noGrp="1"/>
          </p:cNvSpPr>
          <p:nvPr>
            <p:ph type="sldNum" sz="quarter" idx="12"/>
          </p:nvPr>
        </p:nvSpPr>
        <p:spPr/>
        <p:txBody>
          <a:bodyPr/>
          <a:lstStyle/>
          <a:p>
            <a:fld id="{02CC70A6-4919-234B-8CD0-08A13211E8D9}" type="slidenum">
              <a:rPr lang="en-US" smtClean="0"/>
              <a:pPr/>
              <a:t>2</a:t>
            </a:fld>
            <a:endParaRPr lang="en-US" dirty="0"/>
          </a:p>
        </p:txBody>
      </p:sp>
    </p:spTree>
    <p:extLst>
      <p:ext uri="{BB962C8B-B14F-4D97-AF65-F5344CB8AC3E}">
        <p14:creationId xmlns:p14="http://schemas.microsoft.com/office/powerpoint/2010/main" val="2867469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6179" y="112713"/>
            <a:ext cx="8686800" cy="595767"/>
          </a:xfrm>
        </p:spPr>
        <p:txBody>
          <a:bodyPr>
            <a:normAutofit fontScale="90000"/>
          </a:bodyPr>
          <a:lstStyle/>
          <a:p>
            <a:r>
              <a:rPr lang="en-US" dirty="0"/>
              <a:t>C-POST Schematic: Primary endpoint is Disease-Free Survival (Part 1) </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CC70A6-4919-234B-8CD0-08A13211E8D9}" type="slidenum">
              <a:rPr kumimoji="0" lang="en-US" sz="1000" b="0" i="0" u="none" strike="noStrike" kern="1200" cap="none" spc="0" normalizeH="0" baseline="0" noProof="0" smtClean="0">
                <a:ln>
                  <a:noFill/>
                </a:ln>
                <a:solidFill>
                  <a:prstClr val="white">
                    <a:lumMod val="75000"/>
                  </a:prstClr>
                </a:solidFill>
                <a:effectLst/>
                <a:uLnTx/>
                <a:uFillTx/>
                <a:latin typeface="Arial Narrow" panose="020B0606020202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prstClr val="white">
                  <a:lumMod val="75000"/>
                </a:prstClr>
              </a:solidFill>
              <a:effectLst/>
              <a:uLnTx/>
              <a:uFillTx/>
              <a:latin typeface="Arial Narrow" panose="020B0606020202030204" pitchFamily="34" charset="0"/>
              <a:ea typeface="+mn-ea"/>
              <a:cs typeface="+mn-cs"/>
            </a:endParaRPr>
          </a:p>
        </p:txBody>
      </p:sp>
      <p:pic>
        <p:nvPicPr>
          <p:cNvPr id="7" name="Content Placeholder 6">
            <a:extLst>
              <a:ext uri="{FF2B5EF4-FFF2-40B4-BE49-F238E27FC236}">
                <a16:creationId xmlns:a16="http://schemas.microsoft.com/office/drawing/2014/main" xmlns="" id="{D2E09C03-96C2-427C-ABA0-E2579C819261}"/>
              </a:ext>
            </a:extLst>
          </p:cNvPr>
          <p:cNvPicPr>
            <a:picLocks noGrp="1" noChangeAspect="1"/>
          </p:cNvPicPr>
          <p:nvPr>
            <p:ph idx="1"/>
          </p:nvPr>
        </p:nvPicPr>
        <p:blipFill>
          <a:blip r:embed="rId3"/>
          <a:stretch>
            <a:fillRect/>
          </a:stretch>
        </p:blipFill>
        <p:spPr>
          <a:xfrm>
            <a:off x="331739" y="1303630"/>
            <a:ext cx="5540556" cy="3318562"/>
          </a:xfrm>
          <a:prstGeom prst="rect">
            <a:avLst/>
          </a:prstGeom>
          <a:solidFill>
            <a:srgbClr val="FFC0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pic>
      <p:grpSp>
        <p:nvGrpSpPr>
          <p:cNvPr id="11" name="Group 10">
            <a:extLst>
              <a:ext uri="{FF2B5EF4-FFF2-40B4-BE49-F238E27FC236}">
                <a16:creationId xmlns:a16="http://schemas.microsoft.com/office/drawing/2014/main" xmlns="" id="{CF5F7961-D564-4ACD-81B5-57DE5CCA8E47}"/>
              </a:ext>
            </a:extLst>
          </p:cNvPr>
          <p:cNvGrpSpPr/>
          <p:nvPr/>
        </p:nvGrpSpPr>
        <p:grpSpPr>
          <a:xfrm>
            <a:off x="1145926" y="3922977"/>
            <a:ext cx="2593274" cy="438000"/>
            <a:chOff x="2015244" y="3839269"/>
            <a:chExt cx="2593274" cy="438000"/>
          </a:xfrm>
        </p:grpSpPr>
        <p:cxnSp>
          <p:nvCxnSpPr>
            <p:cNvPr id="5" name="Straight Connector 4">
              <a:extLst>
                <a:ext uri="{FF2B5EF4-FFF2-40B4-BE49-F238E27FC236}">
                  <a16:creationId xmlns:a16="http://schemas.microsoft.com/office/drawing/2014/main" xmlns="" id="{1803DF89-EA5D-4454-9E8E-F0E600D822A5}"/>
                </a:ext>
              </a:extLst>
            </p:cNvPr>
            <p:cNvCxnSpPr/>
            <p:nvPr/>
          </p:nvCxnSpPr>
          <p:spPr>
            <a:xfrm>
              <a:off x="2198193" y="3996714"/>
              <a:ext cx="213158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xmlns="" id="{6E81B0BF-A778-4697-8D10-38422303E936}"/>
                </a:ext>
              </a:extLst>
            </p:cNvPr>
            <p:cNvSpPr txBox="1"/>
            <p:nvPr/>
          </p:nvSpPr>
          <p:spPr>
            <a:xfrm>
              <a:off x="2015244" y="4000270"/>
              <a:ext cx="2593274"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Narrow"/>
                </a:rPr>
                <a:t>Completion of RT within 2- 6 weeks</a:t>
              </a:r>
            </a:p>
          </p:txBody>
        </p:sp>
        <p:cxnSp>
          <p:nvCxnSpPr>
            <p:cNvPr id="9" name="Straight Connector 8">
              <a:extLst>
                <a:ext uri="{FF2B5EF4-FFF2-40B4-BE49-F238E27FC236}">
                  <a16:creationId xmlns:a16="http://schemas.microsoft.com/office/drawing/2014/main" xmlns="" id="{CED65C40-E973-4BD1-9B1A-2BB32BEB3969}"/>
                </a:ext>
              </a:extLst>
            </p:cNvPr>
            <p:cNvCxnSpPr/>
            <p:nvPr/>
          </p:nvCxnSpPr>
          <p:spPr>
            <a:xfrm>
              <a:off x="2204249" y="3839269"/>
              <a:ext cx="0" cy="157445"/>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ED6F4C4F-1FA7-42D8-83CA-3A81FF806DDC}"/>
                </a:ext>
              </a:extLst>
            </p:cNvPr>
            <p:cNvCxnSpPr/>
            <p:nvPr/>
          </p:nvCxnSpPr>
          <p:spPr>
            <a:xfrm>
              <a:off x="4324728" y="3839269"/>
              <a:ext cx="0" cy="157445"/>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 name="TextBox 1">
            <a:extLst>
              <a:ext uri="{FF2B5EF4-FFF2-40B4-BE49-F238E27FC236}">
                <a16:creationId xmlns:a16="http://schemas.microsoft.com/office/drawing/2014/main" xmlns="" id="{41511453-90ED-428E-B957-38708C780F09}"/>
              </a:ext>
            </a:extLst>
          </p:cNvPr>
          <p:cNvSpPr txBox="1"/>
          <p:nvPr/>
        </p:nvSpPr>
        <p:spPr>
          <a:xfrm>
            <a:off x="3033558" y="2536773"/>
            <a:ext cx="705642"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a:ea typeface="+mn-ea"/>
                <a:cs typeface="Arial Narrow"/>
              </a:rPr>
              <a:t>N = 412</a:t>
            </a:r>
          </a:p>
        </p:txBody>
      </p:sp>
      <p:sp>
        <p:nvSpPr>
          <p:cNvPr id="12" name="TextBox 11">
            <a:extLst>
              <a:ext uri="{FF2B5EF4-FFF2-40B4-BE49-F238E27FC236}">
                <a16:creationId xmlns:a16="http://schemas.microsoft.com/office/drawing/2014/main" xmlns="" id="{0373AD03-D54C-7B41-A093-7863D36D5F50}"/>
              </a:ext>
            </a:extLst>
          </p:cNvPr>
          <p:cNvSpPr txBox="1"/>
          <p:nvPr/>
        </p:nvSpPr>
        <p:spPr>
          <a:xfrm>
            <a:off x="2499919" y="868841"/>
            <a:ext cx="745717" cy="400110"/>
          </a:xfrm>
          <a:prstGeom prst="rect">
            <a:avLst/>
          </a:prstGeom>
          <a:solidFill>
            <a:srgbClr val="FFC000"/>
          </a:solidFill>
          <a:ln>
            <a:solidFill>
              <a:srgbClr val="FFC000"/>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Narrow"/>
                <a:ea typeface="+mn-ea"/>
                <a:cs typeface="Arial Narrow"/>
              </a:rPr>
              <a:t>Part 1</a:t>
            </a:r>
          </a:p>
        </p:txBody>
      </p:sp>
      <p:sp>
        <p:nvSpPr>
          <p:cNvPr id="16" name="TextBox 15">
            <a:extLst>
              <a:ext uri="{FF2B5EF4-FFF2-40B4-BE49-F238E27FC236}">
                <a16:creationId xmlns:a16="http://schemas.microsoft.com/office/drawing/2014/main" xmlns="" id="{0FCEB94E-D874-0143-A277-B000E8EC7EE7}"/>
              </a:ext>
            </a:extLst>
          </p:cNvPr>
          <p:cNvSpPr txBox="1"/>
          <p:nvPr/>
        </p:nvSpPr>
        <p:spPr>
          <a:xfrm>
            <a:off x="7215935" y="878628"/>
            <a:ext cx="745717" cy="400110"/>
          </a:xfrm>
          <a:prstGeom prst="rect">
            <a:avLst/>
          </a:prstGeom>
          <a:solidFill>
            <a:schemeClr val="accent1">
              <a:lumMod val="40000"/>
              <a:lumOff val="60000"/>
            </a:schemeClr>
          </a:solidFill>
          <a:ln>
            <a:solidFill>
              <a:srgbClr val="0F4DBC"/>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Narrow"/>
                <a:ea typeface="+mn-ea"/>
                <a:cs typeface="Arial Narrow"/>
              </a:rPr>
              <a:t>Part 2</a:t>
            </a:r>
          </a:p>
        </p:txBody>
      </p:sp>
      <p:sp>
        <p:nvSpPr>
          <p:cNvPr id="18" name="TextBox 17">
            <a:extLst>
              <a:ext uri="{FF2B5EF4-FFF2-40B4-BE49-F238E27FC236}">
                <a16:creationId xmlns:a16="http://schemas.microsoft.com/office/drawing/2014/main" xmlns="" id="{8DA43EED-6E92-1C43-BEC7-D52D633E79AB}"/>
              </a:ext>
            </a:extLst>
          </p:cNvPr>
          <p:cNvSpPr txBox="1"/>
          <p:nvPr/>
        </p:nvSpPr>
        <p:spPr>
          <a:xfrm>
            <a:off x="6258187" y="1296679"/>
            <a:ext cx="2671168" cy="2308324"/>
          </a:xfrm>
          <a:prstGeom prst="rect">
            <a:avLst/>
          </a:prstGeom>
          <a:solidFill>
            <a:schemeClr val="accent1">
              <a:lumMod val="40000"/>
              <a:lumOff val="60000"/>
            </a:schemeClr>
          </a:solid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Arial Narrow"/>
              </a:rPr>
              <a:t>Optional </a:t>
            </a:r>
            <a:r>
              <a:rPr kumimoji="0" lang="en-US" sz="1600" b="0" i="0" u="none" strike="noStrike" kern="1200" cap="none" spc="0" normalizeH="0" baseline="0" noProof="0" dirty="0" err="1">
                <a:ln>
                  <a:noFill/>
                </a:ln>
                <a:solidFill>
                  <a:prstClr val="black"/>
                </a:solidFill>
                <a:effectLst/>
                <a:uLnTx/>
                <a:uFillTx/>
                <a:latin typeface="Arial Narrow"/>
                <a:ea typeface="+mn-ea"/>
                <a:cs typeface="Arial Narrow"/>
              </a:rPr>
              <a:t>Cemiplimab</a:t>
            </a:r>
            <a:r>
              <a:rPr kumimoji="0" lang="en-US" sz="1600" b="0" i="0" u="none" strike="noStrike" kern="1200" cap="none" spc="0" normalizeH="0" baseline="0" noProof="0" dirty="0">
                <a:ln>
                  <a:noFill/>
                </a:ln>
                <a:solidFill>
                  <a:prstClr val="black"/>
                </a:solidFill>
                <a:effectLst/>
                <a:uLnTx/>
                <a:uFillTx/>
                <a:latin typeface="Arial Narrow"/>
                <a:ea typeface="+mn-ea"/>
                <a:cs typeface="Arial Narrow"/>
              </a:rPr>
              <a:t> for </a:t>
            </a:r>
            <a:br>
              <a:rPr kumimoji="0" lang="en-US" sz="1600" b="0" i="0" u="none" strike="noStrike" kern="1200" cap="none" spc="0" normalizeH="0" baseline="0" noProof="0" dirty="0">
                <a:ln>
                  <a:noFill/>
                </a:ln>
                <a:solidFill>
                  <a:prstClr val="black"/>
                </a:solidFill>
                <a:effectLst/>
                <a:uLnTx/>
                <a:uFillTx/>
                <a:latin typeface="Arial Narrow"/>
                <a:ea typeface="+mn-ea"/>
                <a:cs typeface="Arial Narrow"/>
              </a:rPr>
            </a:br>
            <a:r>
              <a:rPr kumimoji="0" lang="en-US" sz="1600" b="0" i="0" u="none" strike="noStrike" kern="1200" cap="none" spc="0" normalizeH="0" baseline="0" noProof="0" dirty="0">
                <a:ln>
                  <a:noFill/>
                </a:ln>
                <a:solidFill>
                  <a:prstClr val="black"/>
                </a:solidFill>
                <a:effectLst/>
                <a:uLnTx/>
                <a:uFillTx/>
                <a:latin typeface="Arial Narrow"/>
                <a:ea typeface="+mn-ea"/>
                <a:cs typeface="Arial Narrow"/>
              </a:rPr>
              <a:t>patients who have recurrence on placebo arm (or who completed </a:t>
            </a:r>
            <a:r>
              <a:rPr kumimoji="0" lang="en-US" sz="1600" b="0" i="0" u="none" strike="noStrike" kern="1200" cap="none" spc="0" normalizeH="0" baseline="0" noProof="0" dirty="0" err="1">
                <a:ln>
                  <a:noFill/>
                </a:ln>
                <a:solidFill>
                  <a:prstClr val="black"/>
                </a:solidFill>
                <a:effectLst/>
                <a:uLnTx/>
                <a:uFillTx/>
                <a:latin typeface="Arial Narrow"/>
                <a:ea typeface="+mn-ea"/>
                <a:cs typeface="Arial Narrow"/>
              </a:rPr>
              <a:t>cemiplimab</a:t>
            </a:r>
            <a:r>
              <a:rPr kumimoji="0" lang="en-US" sz="1600" b="0" i="0" u="none" strike="noStrike" kern="1200" cap="none" spc="0" normalizeH="0" baseline="0" noProof="0" dirty="0">
                <a:ln>
                  <a:noFill/>
                </a:ln>
                <a:solidFill>
                  <a:prstClr val="black"/>
                </a:solidFill>
                <a:effectLst/>
                <a:uLnTx/>
                <a:uFillTx/>
                <a:latin typeface="Arial Narrow"/>
                <a:ea typeface="+mn-ea"/>
                <a:cs typeface="Arial Narrow"/>
              </a:rPr>
              <a:t> treatment in Part 1, and recurred &gt;= 3 months later).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Arial Narrow"/>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Arial Narrow"/>
              </a:rPr>
              <a:t>Part 2 is designed to mirror routine clinical practice, with less intense schedule  </a:t>
            </a:r>
          </a:p>
        </p:txBody>
      </p:sp>
    </p:spTree>
    <p:extLst>
      <p:ext uri="{BB962C8B-B14F-4D97-AF65-F5344CB8AC3E}">
        <p14:creationId xmlns:p14="http://schemas.microsoft.com/office/powerpoint/2010/main" val="1447695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637620C-D669-47EE-A619-BA5C77F80F27}"/>
              </a:ext>
            </a:extLst>
          </p:cNvPr>
          <p:cNvSpPr>
            <a:spLocks noGrp="1"/>
          </p:cNvSpPr>
          <p:nvPr>
            <p:ph idx="1"/>
          </p:nvPr>
        </p:nvSpPr>
        <p:spPr/>
        <p:txBody>
          <a:bodyPr>
            <a:normAutofit lnSpcReduction="10000"/>
          </a:bodyPr>
          <a:lstStyle/>
          <a:p>
            <a:pPr marL="0" lvl="0" indent="0">
              <a:buNone/>
            </a:pPr>
            <a:r>
              <a:rPr lang="en-US" b="1" dirty="0"/>
              <a:t>High risk features associated with recurrent CSCC </a:t>
            </a:r>
            <a:r>
              <a:rPr lang="en-US" dirty="0"/>
              <a:t>for this study are defined: </a:t>
            </a:r>
            <a:endParaRPr lang="en-IE" dirty="0"/>
          </a:p>
          <a:p>
            <a:r>
              <a:rPr lang="en-US" dirty="0"/>
              <a:t>Nodal disease with extracapsular extension (ECE) </a:t>
            </a:r>
            <a:r>
              <a:rPr lang="en-US" u="sng" dirty="0"/>
              <a:t>and </a:t>
            </a:r>
            <a:r>
              <a:rPr lang="en-US" dirty="0"/>
              <a:t>at least one node </a:t>
            </a:r>
            <a:r>
              <a:rPr lang="en-US" u="sng" dirty="0"/>
              <a:t>&gt;</a:t>
            </a:r>
            <a:r>
              <a:rPr lang="en-US" dirty="0"/>
              <a:t> 20mm on the surgical pathology report.  </a:t>
            </a:r>
            <a:endParaRPr lang="en-IE" dirty="0"/>
          </a:p>
          <a:p>
            <a:r>
              <a:rPr lang="en-US" dirty="0"/>
              <a:t>In-transit metastases (ITM) defined as skin or subcutaneous metastases that are &gt; 2cm from the primary lesion but are not beyond the regional nodal basin</a:t>
            </a:r>
            <a:endParaRPr lang="en-IE" dirty="0"/>
          </a:p>
          <a:p>
            <a:r>
              <a:rPr lang="en-US" dirty="0"/>
              <a:t>T4 lesions </a:t>
            </a:r>
          </a:p>
          <a:p>
            <a:r>
              <a:rPr lang="en-US" dirty="0"/>
              <a:t>Perineural invasion (PNI), defined as clinical and/or radiologic involvement of named nerves</a:t>
            </a:r>
          </a:p>
          <a:p>
            <a:r>
              <a:rPr lang="en-US" dirty="0"/>
              <a:t>Recurrent CSCC, defined as CSCC that arises within the area of the previously resected tumor, plus at least one of the following additional features:</a:t>
            </a:r>
          </a:p>
          <a:p>
            <a:pPr lvl="1"/>
            <a:r>
              <a:rPr lang="en-US" dirty="0"/>
              <a:t>≥ N2b disease associated with the recurrent lesion </a:t>
            </a:r>
          </a:p>
          <a:p>
            <a:pPr lvl="1"/>
            <a:r>
              <a:rPr lang="en-US" dirty="0"/>
              <a:t>Nominal ≥ T3 (recurrent lesion ≥ 4cm in diameter or minor bone erosion or deep invasion &gt; 6mm measured from the granular layer of normal adjacent epithelium)</a:t>
            </a:r>
          </a:p>
          <a:p>
            <a:pPr lvl="1"/>
            <a:r>
              <a:rPr lang="en-IE" dirty="0"/>
              <a:t>Poorly differentiated histology and </a:t>
            </a:r>
            <a:r>
              <a:rPr lang="en-US" dirty="0"/>
              <a:t>≥ 20mm diameter of recurrent lesion. The recurrent lesion must be documented to be within the area of the previously resected CSCC by radial measurement of the greatest radius of the final defect, measured from the estimated center of the original surgical wound. </a:t>
            </a:r>
            <a:endParaRPr lang="en-IE" dirty="0"/>
          </a:p>
          <a:p>
            <a:endParaRPr lang="en-US" dirty="0"/>
          </a:p>
        </p:txBody>
      </p:sp>
      <p:sp>
        <p:nvSpPr>
          <p:cNvPr id="3" name="Title 2">
            <a:extLst>
              <a:ext uri="{FF2B5EF4-FFF2-40B4-BE49-F238E27FC236}">
                <a16:creationId xmlns:a16="http://schemas.microsoft.com/office/drawing/2014/main" xmlns="" id="{2A50A11C-08ED-4B5A-B3A8-1DBDC46F4F41}"/>
              </a:ext>
            </a:extLst>
          </p:cNvPr>
          <p:cNvSpPr>
            <a:spLocks noGrp="1"/>
          </p:cNvSpPr>
          <p:nvPr>
            <p:ph type="title"/>
          </p:nvPr>
        </p:nvSpPr>
        <p:spPr/>
        <p:txBody>
          <a:bodyPr/>
          <a:lstStyle/>
          <a:p>
            <a:r>
              <a:rPr lang="en-US" dirty="0">
                <a:solidFill>
                  <a:srgbClr val="C00000"/>
                </a:solidFill>
              </a:rPr>
              <a:t>High risk CSCC features for inclusion in C-POST</a:t>
            </a:r>
          </a:p>
        </p:txBody>
      </p:sp>
      <p:sp>
        <p:nvSpPr>
          <p:cNvPr id="4" name="Slide Number Placeholder 3">
            <a:extLst>
              <a:ext uri="{FF2B5EF4-FFF2-40B4-BE49-F238E27FC236}">
                <a16:creationId xmlns:a16="http://schemas.microsoft.com/office/drawing/2014/main" xmlns="" id="{E5E98099-093D-4CF8-8007-7F6AC66DB04F}"/>
              </a:ext>
            </a:extLst>
          </p:cNvPr>
          <p:cNvSpPr>
            <a:spLocks noGrp="1"/>
          </p:cNvSpPr>
          <p:nvPr>
            <p:ph type="sldNum" sz="quarter" idx="12"/>
          </p:nvPr>
        </p:nvSpPr>
        <p:spPr/>
        <p:txBody>
          <a:bodyPr/>
          <a:lstStyle/>
          <a:p>
            <a:fld id="{02CC70A6-4919-234B-8CD0-08A13211E8D9}" type="slidenum">
              <a:rPr lang="en-US" smtClean="0"/>
              <a:pPr/>
              <a:t>4</a:t>
            </a:fld>
            <a:endParaRPr lang="en-US" dirty="0"/>
          </a:p>
        </p:txBody>
      </p:sp>
      <p:pic>
        <p:nvPicPr>
          <p:cNvPr id="6" name="Picture 5">
            <a:extLst>
              <a:ext uri="{FF2B5EF4-FFF2-40B4-BE49-F238E27FC236}">
                <a16:creationId xmlns:a16="http://schemas.microsoft.com/office/drawing/2014/main" xmlns="" id="{91B40B46-C7EA-D34C-AB21-4C56558A182C}"/>
              </a:ext>
            </a:extLst>
          </p:cNvPr>
          <p:cNvPicPr>
            <a:picLocks noChangeAspect="1"/>
          </p:cNvPicPr>
          <p:nvPr/>
        </p:nvPicPr>
        <p:blipFill>
          <a:blip r:embed="rId3"/>
          <a:stretch>
            <a:fillRect/>
          </a:stretch>
        </p:blipFill>
        <p:spPr>
          <a:xfrm>
            <a:off x="3124200" y="4767227"/>
            <a:ext cx="2895600" cy="330200"/>
          </a:xfrm>
          <a:prstGeom prst="rect">
            <a:avLst/>
          </a:prstGeom>
        </p:spPr>
      </p:pic>
    </p:spTree>
    <p:extLst>
      <p:ext uri="{BB962C8B-B14F-4D97-AF65-F5344CB8AC3E}">
        <p14:creationId xmlns:p14="http://schemas.microsoft.com/office/powerpoint/2010/main" val="2003029806"/>
      </p:ext>
    </p:extLst>
  </p:cSld>
  <p:clrMapOvr>
    <a:masterClrMapping/>
  </p:clrMapOvr>
</p:sld>
</file>

<file path=ppt/theme/theme1.xml><?xml version="1.0" encoding="utf-8"?>
<a:theme xmlns:a="http://schemas.openxmlformats.org/drawingml/2006/main" name="Master Design">
  <a:themeElements>
    <a:clrScheme name="Custom 2">
      <a:dk1>
        <a:sysClr val="windowText" lastClr="000000"/>
      </a:dk1>
      <a:lt1>
        <a:sysClr val="window" lastClr="FFFFFF"/>
      </a:lt1>
      <a:dk2>
        <a:srgbClr val="5C6670"/>
      </a:dk2>
      <a:lt2>
        <a:srgbClr val="B8B09C"/>
      </a:lt2>
      <a:accent1>
        <a:srgbClr val="0F4DBC"/>
      </a:accent1>
      <a:accent2>
        <a:srgbClr val="D60057"/>
      </a:accent2>
      <a:accent3>
        <a:srgbClr val="FFC656"/>
      </a:accent3>
      <a:accent4>
        <a:srgbClr val="C4E86B"/>
      </a:accent4>
      <a:accent5>
        <a:srgbClr val="43B4E4"/>
      </a:accent5>
      <a:accent6>
        <a:srgbClr val="1F355E"/>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rgbClr val="D60057"/>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dirty="0">
            <a:latin typeface="Arial Narrow"/>
            <a:cs typeface="Arial Narrow"/>
          </a:defRPr>
        </a:defPPr>
      </a:lstStyle>
    </a:txDef>
  </a:objectDefaults>
  <a:extraClrSchemeLst/>
</a:theme>
</file>

<file path=ppt/theme/theme2.xml><?xml version="1.0" encoding="utf-8"?>
<a:theme xmlns:a="http://schemas.openxmlformats.org/drawingml/2006/main" name="1_Master Design">
  <a:themeElements>
    <a:clrScheme name="Custom 2">
      <a:dk1>
        <a:sysClr val="windowText" lastClr="000000"/>
      </a:dk1>
      <a:lt1>
        <a:sysClr val="window" lastClr="FFFFFF"/>
      </a:lt1>
      <a:dk2>
        <a:srgbClr val="5C6670"/>
      </a:dk2>
      <a:lt2>
        <a:srgbClr val="B8B09C"/>
      </a:lt2>
      <a:accent1>
        <a:srgbClr val="0F4DBC"/>
      </a:accent1>
      <a:accent2>
        <a:srgbClr val="D60057"/>
      </a:accent2>
      <a:accent3>
        <a:srgbClr val="FFC656"/>
      </a:accent3>
      <a:accent4>
        <a:srgbClr val="C4E86B"/>
      </a:accent4>
      <a:accent5>
        <a:srgbClr val="43B4E4"/>
      </a:accent5>
      <a:accent6>
        <a:srgbClr val="1F355E"/>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rgbClr val="D60057"/>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dirty="0">
            <a:latin typeface="Arial Narrow"/>
            <a:cs typeface="Arial Narrow"/>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XMLData TextToDisplay="%DOCUMENTGUID%">{00000000-0000-0000-0000-000000000000}</XMLData>
</file>

<file path=customXml/item3.xml><?xml version="1.0" encoding="utf-8"?>
<XMLData TextToDisplay="%CLASSIFICATIONDATETIME%">11:41 17/06/2019</XMLData>
</file>

<file path=customXml/item4.xml><?xml version="1.0" encoding="utf-8"?>
<XMLData TextToDisplay="%EMAILADDRESS%">Roxana.Mihalcea@iconplc.com</XMLData>
</file>

<file path=customXml/item5.xml><?xml version="1.0" encoding="utf-8"?>
<XMLData TextToDisplay="RightsWATCHMark">4|ICN-ICN-INTERNAL|{00000000-0000-0000-0000-000000000000}</XMLData>
</file>

<file path=customXml/item6.xml><?xml version="1.0" encoding="utf-8"?>
<XMLData TextToDisplay="%USERNAME%">mihalcear</XMLData>
</file>

<file path=customXml/item7.xml><?xml version="1.0" encoding="utf-8"?>
<p:properties xmlns:p="http://schemas.microsoft.com/office/2006/metadata/properties" xmlns:xsi="http://www.w3.org/2001/XMLSchema-instance" xmlns:pc="http://schemas.microsoft.com/office/infopath/2007/PartnerControls">
  <documentManagement>
    <a1b99ff052af4dc3ac7198431f4dd357 xmlns="f7388770-3a77-41b2-badf-f8b261017fb5">
      <Terms xmlns="http://schemas.microsoft.com/office/infopath/2007/PartnerControls"/>
    </a1b99ff052af4dc3ac7198431f4dd357>
    <kdbacde7c3194e31a1a2f44abf7ff361 xmlns="f7388770-3a77-41b2-badf-f8b261017fb5">
      <Terms xmlns="http://schemas.microsoft.com/office/infopath/2007/PartnerControls"/>
    </kdbacde7c3194e31a1a2f44abf7ff361>
    <TaxCatchAll xmlns="4fcdf7b3-e48a-4208-8f5b-996cf222c96e"/>
    <jd059ced49cf45a2b55b48698099f8e1 xmlns="f7388770-3a77-41b2-badf-f8b261017fb5">
      <Terms xmlns="http://schemas.microsoft.com/office/infopath/2007/PartnerControls"/>
    </jd059ced49cf45a2b55b48698099f8e1>
    <h984aeb694d34d1a94605f7dae5634fe xmlns="f7388770-3a77-41b2-badf-f8b261017fb5">
      <Terms xmlns="http://schemas.microsoft.com/office/infopath/2007/PartnerControls"/>
    </h984aeb694d34d1a94605f7dae5634fe>
    <Key_x0020_Document xmlns="f7388770-3a77-41b2-badf-f8b261017fb5">false</Key_x0020_Document>
  </documentManagement>
</p:properties>
</file>

<file path=customXml/item8.xml><?xml version="1.0" encoding="utf-8"?>
<XMLData TextToDisplay="%HOSTNAME%">eu-svdsk-07.iconcr.com</XMLData>
</file>

<file path=customXml/item9.xml><?xml version="1.0" encoding="utf-8"?>
<ct:contentTypeSchema xmlns:ct="http://schemas.microsoft.com/office/2006/metadata/contentType" xmlns:ma="http://schemas.microsoft.com/office/2006/metadata/properties/metaAttributes" ct:_="" ma:_="" ma:contentTypeName="Study Document" ma:contentTypeID="0x010100370F204E9D036B48A85C639E4336A4B60200B8ACF8516DF9C94BA2C5A0F022CEA6C4" ma:contentTypeVersion="" ma:contentTypeDescription="" ma:contentTypeScope="" ma:versionID="f0073317cdb96828c7ead8c271f7f9cb">
  <xsd:schema xmlns:xsd="http://www.w3.org/2001/XMLSchema" xmlns:xs="http://www.w3.org/2001/XMLSchema" xmlns:p="http://schemas.microsoft.com/office/2006/metadata/properties" xmlns:ns2="f7388770-3a77-41b2-badf-f8b261017fb5" xmlns:ns3="4fcdf7b3-e48a-4208-8f5b-996cf222c96e" targetNamespace="http://schemas.microsoft.com/office/2006/metadata/properties" ma:root="true" ma:fieldsID="a1feef7eeddca79f84fad2176332adf6" ns2:_="" ns3:_="">
    <xsd:import namespace="f7388770-3a77-41b2-badf-f8b261017fb5"/>
    <xsd:import namespace="4fcdf7b3-e48a-4208-8f5b-996cf222c96e"/>
    <xsd:element name="properties">
      <xsd:complexType>
        <xsd:sequence>
          <xsd:element name="documentManagement">
            <xsd:complexType>
              <xsd:all>
                <xsd:element ref="ns2:kdbacde7c3194e31a1a2f44abf7ff361" minOccurs="0"/>
                <xsd:element ref="ns3:TaxCatchAll" minOccurs="0"/>
                <xsd:element ref="ns3:TaxCatchAllLabel" minOccurs="0"/>
                <xsd:element ref="ns2:h984aeb694d34d1a94605f7dae5634fe" minOccurs="0"/>
                <xsd:element ref="ns2:Key_x0020_Document" minOccurs="0"/>
                <xsd:element ref="ns2:a1b99ff052af4dc3ac7198431f4dd357" minOccurs="0"/>
                <xsd:element ref="ns2:jd059ced49cf45a2b55b48698099f8e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388770-3a77-41b2-badf-f8b261017fb5" elementFormDefault="qualified">
    <xsd:import namespace="http://schemas.microsoft.com/office/2006/documentManagement/types"/>
    <xsd:import namespace="http://schemas.microsoft.com/office/infopath/2007/PartnerControls"/>
    <xsd:element name="kdbacde7c3194e31a1a2f44abf7ff361" ma:index="8" nillable="true" ma:taxonomy="true" ma:internalName="kdbacde7c3194e31a1a2f44abf7ff361" ma:taxonomyFieldName="Drug_x0020_Candidate" ma:displayName="Drug Candidate" ma:default="" ma:fieldId="{4dbacde7-c319-4e31-a1a2-f44abf7ff361}" ma:sspId="ebd34875-8aff-4b2c-bf29-10df78a57d80" ma:termSetId="2f8323ab-6426-4403-ae29-a122555141ec" ma:anchorId="7e5571bc-7930-4493-b162-c6780716a491" ma:open="false" ma:isKeyword="false">
      <xsd:complexType>
        <xsd:sequence>
          <xsd:element ref="pc:Terms" minOccurs="0" maxOccurs="1"/>
        </xsd:sequence>
      </xsd:complexType>
    </xsd:element>
    <xsd:element name="h984aeb694d34d1a94605f7dae5634fe" ma:index="12" nillable="true" ma:taxonomy="true" ma:internalName="h984aeb694d34d1a94605f7dae5634fe" ma:taxonomyFieldName="Study_x0020_Number" ma:displayName="Study Number" ma:default="" ma:fieldId="{1984aeb6-94d3-4d1a-9460-5f7dae5634fe}" ma:sspId="ebd34875-8aff-4b2c-bf29-10df78a57d80" ma:termSetId="2f8323ab-6426-4403-ae29-a122555141ec" ma:anchorId="7e5571bc-7930-4493-b162-c6780716a491" ma:open="false" ma:isKeyword="false">
      <xsd:complexType>
        <xsd:sequence>
          <xsd:element ref="pc:Terms" minOccurs="0" maxOccurs="1"/>
        </xsd:sequence>
      </xsd:complexType>
    </xsd:element>
    <xsd:element name="Key_x0020_Document" ma:index="14" nillable="true" ma:displayName="Key Document" ma:default="0" ma:internalName="Key_x0020_Document">
      <xsd:simpleType>
        <xsd:restriction base="dms:Boolean"/>
      </xsd:simpleType>
    </xsd:element>
    <xsd:element name="a1b99ff052af4dc3ac7198431f4dd357" ma:index="15" nillable="true" ma:taxonomy="true" ma:internalName="a1b99ff052af4dc3ac7198431f4dd357" ma:taxonomyFieldName="Indication" ma:displayName="Indication" ma:default="" ma:fieldId="{a1b99ff0-52af-4dc3-ac71-98431f4dd357}" ma:taxonomyMulti="true" ma:sspId="ebd34875-8aff-4b2c-bf29-10df78a57d80" ma:termSetId="2f8323ab-6426-4403-ae29-a122555141ec" ma:anchorId="bb2630d0-2191-4759-8b7d-66d6b198037d" ma:open="false" ma:isKeyword="false">
      <xsd:complexType>
        <xsd:sequence>
          <xsd:element ref="pc:Terms" minOccurs="0" maxOccurs="1"/>
        </xsd:sequence>
      </xsd:complexType>
    </xsd:element>
    <xsd:element name="jd059ced49cf45a2b55b48698099f8e1" ma:index="17" nillable="true" ma:taxonomy="true" ma:internalName="jd059ced49cf45a2b55b48698099f8e1" ma:taxonomyFieldName="Therapeutic_x0020_Area" ma:displayName="Therapeutic Area" ma:default="" ma:fieldId="{3d059ced-49cf-45a2-b55b-48698099f8e1}" ma:taxonomyMulti="true" ma:sspId="ebd34875-8aff-4b2c-bf29-10df78a57d80" ma:termSetId="2f8323ab-6426-4403-ae29-a122555141ec" ma:anchorId="ba5d880d-170f-4a83-9569-e7e4d6a5a148"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fcdf7b3-e48a-4208-8f5b-996cf222c96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c032a171-5384-421c-8775-41808c8fdc86}" ma:internalName="TaxCatchAll" ma:showField="CatchAllData" ma:web="f7388770-3a77-41b2-badf-f8b261017fb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032a171-5384-421c-8775-41808c8fdc86}" ma:internalName="TaxCatchAllLabel" ma:readOnly="true" ma:showField="CatchAllDataLabel" ma:web="f7388770-3a77-41b2-badf-f8b261017f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20E7FE-F154-40EA-8409-5860BEE88BA2}">
  <ds:schemaRefs>
    <ds:schemaRef ds:uri="http://schemas.microsoft.com/sharepoint/v3/contenttype/forms"/>
  </ds:schemaRefs>
</ds:datastoreItem>
</file>

<file path=customXml/itemProps2.xml><?xml version="1.0" encoding="utf-8"?>
<ds:datastoreItem xmlns:ds="http://schemas.openxmlformats.org/officeDocument/2006/customXml" ds:itemID="{1D210E5C-0F9F-41E3-851A-7E2FFE0F6BDA}">
  <ds:schemaRefs/>
</ds:datastoreItem>
</file>

<file path=customXml/itemProps3.xml><?xml version="1.0" encoding="utf-8"?>
<ds:datastoreItem xmlns:ds="http://schemas.openxmlformats.org/officeDocument/2006/customXml" ds:itemID="{1C8A204D-EE0E-4DEC-9A1E-CD3E7BDB17B2}">
  <ds:schemaRefs/>
</ds:datastoreItem>
</file>

<file path=customXml/itemProps4.xml><?xml version="1.0" encoding="utf-8"?>
<ds:datastoreItem xmlns:ds="http://schemas.openxmlformats.org/officeDocument/2006/customXml" ds:itemID="{6682D8BA-BC8A-42DD-83CB-9CC144B961C3}">
  <ds:schemaRefs/>
</ds:datastoreItem>
</file>

<file path=customXml/itemProps5.xml><?xml version="1.0" encoding="utf-8"?>
<ds:datastoreItem xmlns:ds="http://schemas.openxmlformats.org/officeDocument/2006/customXml" ds:itemID="{B15E513D-E420-468B-AE99-83AF534F33BC}">
  <ds:schemaRefs/>
</ds:datastoreItem>
</file>

<file path=customXml/itemProps6.xml><?xml version="1.0" encoding="utf-8"?>
<ds:datastoreItem xmlns:ds="http://schemas.openxmlformats.org/officeDocument/2006/customXml" ds:itemID="{459CA8D3-CE6B-48D6-8218-2C6DEDFB1F11}">
  <ds:schemaRefs/>
</ds:datastoreItem>
</file>

<file path=customXml/itemProps7.xml><?xml version="1.0" encoding="utf-8"?>
<ds:datastoreItem xmlns:ds="http://schemas.openxmlformats.org/officeDocument/2006/customXml" ds:itemID="{AF438746-FC4E-4127-ACD7-DA411FE678AD}">
  <ds:schemaRefs>
    <ds:schemaRef ds:uri="http://purl.org/dc/dcmitype/"/>
    <ds:schemaRef ds:uri="http://schemas.microsoft.com/office/infopath/2007/PartnerControls"/>
    <ds:schemaRef ds:uri="http://purl.org/dc/elements/1.1/"/>
    <ds:schemaRef ds:uri="http://schemas.microsoft.com/office/2006/metadata/properties"/>
    <ds:schemaRef ds:uri="f7388770-3a77-41b2-badf-f8b261017fb5"/>
    <ds:schemaRef ds:uri="http://schemas.microsoft.com/office/2006/documentManagement/types"/>
    <ds:schemaRef ds:uri="http://purl.org/dc/terms/"/>
    <ds:schemaRef ds:uri="4fcdf7b3-e48a-4208-8f5b-996cf222c96e"/>
    <ds:schemaRef ds:uri="http://schemas.openxmlformats.org/package/2006/metadata/core-properties"/>
    <ds:schemaRef ds:uri="http://www.w3.org/XML/1998/namespace"/>
  </ds:schemaRefs>
</ds:datastoreItem>
</file>

<file path=customXml/itemProps8.xml><?xml version="1.0" encoding="utf-8"?>
<ds:datastoreItem xmlns:ds="http://schemas.openxmlformats.org/officeDocument/2006/customXml" ds:itemID="{ECDA8A10-EFF9-4886-B752-4A885AD921DB}">
  <ds:schemaRefs/>
</ds:datastoreItem>
</file>

<file path=customXml/itemProps9.xml><?xml version="1.0" encoding="utf-8"?>
<ds:datastoreItem xmlns:ds="http://schemas.openxmlformats.org/officeDocument/2006/customXml" ds:itemID="{EF7BDB3B-D68E-453C-8404-6DBFACA87C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388770-3a77-41b2-badf-f8b261017fb5"/>
    <ds:schemaRef ds:uri="4fcdf7b3-e48a-4208-8f5b-996cf222c9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17860</TotalTime>
  <Words>427</Words>
  <Application>Microsoft Office PowerPoint</Application>
  <PresentationFormat>On-screen Show (16:9)</PresentationFormat>
  <Paragraphs>35</Paragraphs>
  <Slides>4</Slides>
  <Notes>3</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Master Design</vt:lpstr>
      <vt:lpstr>1_Master Design</vt:lpstr>
      <vt:lpstr>C-POST – ADJUVANT Immunotherapy post Surgery and RT</vt:lpstr>
      <vt:lpstr>Principles of the C-POST Adjuvant study</vt:lpstr>
      <vt:lpstr>C-POST Schematic: Primary endpoint is Disease-Free Survival (Part 1) </vt:lpstr>
      <vt:lpstr>High risk CSCC features for inclusion in C-POST</vt:lpstr>
    </vt:vector>
  </TitlesOfParts>
  <Company>Regeneron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Kate Hopp</dc:creator>
  <cp:lastModifiedBy>Challapalli, Amarnath</cp:lastModifiedBy>
  <cp:revision>527</cp:revision>
  <cp:lastPrinted>2019-04-19T08:51:23Z</cp:lastPrinted>
  <dcterms:created xsi:type="dcterms:W3CDTF">2016-05-12T16:06:28Z</dcterms:created>
  <dcterms:modified xsi:type="dcterms:W3CDTF">2020-09-15T14:38:41Z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0x010100370F204E9D036B48A85C639E4336A4B60200B8ACF8516DF9C94BA2C5A0F022CEA6C4</vt:lpwstr>
  </property>
  <property fmtid="{D5CDD505-2E9C-101B-9397-08002B2CF9AE}" pid="3" name="Study Number">
    <vt:lpwstr/>
  </property>
  <property fmtid="{D5CDD505-2E9C-101B-9397-08002B2CF9AE}" pid="4" name="Therapeutic Area">
    <vt:lpwstr/>
  </property>
  <property fmtid="{D5CDD505-2E9C-101B-9397-08002B2CF9AE}" pid="5" name="Drug Candidate">
    <vt:lpwstr/>
  </property>
  <property fmtid="{D5CDD505-2E9C-101B-9397-08002B2CF9AE}" pid="6" name="Indication">
    <vt:lpwstr/>
  </property>
  <property fmtid="{D5CDD505-2E9C-101B-9397-08002B2CF9AE}" pid="7" name="RightsWATCHMark">
    <vt:lpwstr>4|ICN-ICN-INTERNAL|{00000000-0000-0000-0000-000000000000}</vt:lpwstr>
  </property>
</Properties>
</file>