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4AAE0-3F2F-463C-939E-A14BE951361B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78F01-7AB0-48DB-8665-625D894ED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AEBF9DD-081A-47C5-A930-3CCF5EA6001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7D702B8-964D-46C3-8E1F-E55DDB6EAB25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Adapt, Adjust and Plan Pilot Event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Lead Cancer Nurse Carol Chapman</a:t>
            </a:r>
          </a:p>
          <a:p>
            <a:r>
              <a:rPr lang="en-GB" dirty="0" smtClean="0"/>
              <a:t>Brain and CNS SSG, Wednesday 14</a:t>
            </a:r>
            <a:r>
              <a:rPr lang="en-GB" baseline="30000" dirty="0" smtClean="0"/>
              <a:t>th</a:t>
            </a:r>
            <a:r>
              <a:rPr lang="en-GB" dirty="0" smtClean="0"/>
              <a:t> 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4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A ‘next steps’ day for patients with a poor prognosis has been recognised as an area of unmet need by several of the Cancer Alliance Site Specific Groups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project to set up such events has since been underway in UH Bristol over the past year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The first pilot event will be held on Monday 4</a:t>
            </a:r>
            <a:r>
              <a:rPr lang="en-GB" baseline="30000" dirty="0" smtClean="0"/>
              <a:t>th</a:t>
            </a:r>
            <a:r>
              <a:rPr lang="en-GB" dirty="0" smtClean="0"/>
              <a:t> February 2018 in the Education and Research Centre, University Hospitals Bristol NHS Foundation Trust</a:t>
            </a:r>
          </a:p>
          <a:p>
            <a:endParaRPr lang="en-GB" dirty="0"/>
          </a:p>
          <a:p>
            <a:r>
              <a:rPr lang="en-GB" dirty="0" smtClean="0"/>
              <a:t>Clinical Nurse Specialists can refer both male and female patients treated in UH Bristol who have a prognosis of between 6-36 months.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19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en-GB" dirty="0" smtClean="0"/>
              <a:t>Event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306971" cy="532859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pilot event will be in a similar format to the ‘Living Well’ events:</a:t>
            </a:r>
          </a:p>
          <a:p>
            <a:r>
              <a:rPr lang="en-GB" dirty="0" smtClean="0"/>
              <a:t>Market stalls of patient information leaflets</a:t>
            </a:r>
          </a:p>
          <a:p>
            <a:r>
              <a:rPr lang="en-GB" dirty="0" smtClean="0"/>
              <a:t>Talks from Clinical Psychologists, Physiotherapists, Dieticians, and Clinical Nurse Specialists from a poor prognosis perspective</a:t>
            </a:r>
          </a:p>
          <a:p>
            <a:pPr lvl="1"/>
            <a:r>
              <a:rPr lang="en-GB" dirty="0" smtClean="0"/>
              <a:t>Managing fatigue</a:t>
            </a:r>
          </a:p>
          <a:p>
            <a:pPr lvl="1"/>
            <a:r>
              <a:rPr lang="en-GB" dirty="0" smtClean="0"/>
              <a:t>Managing finances</a:t>
            </a:r>
          </a:p>
          <a:p>
            <a:pPr lvl="1"/>
            <a:r>
              <a:rPr lang="en-GB" dirty="0" smtClean="0"/>
              <a:t>Advanced care planning</a:t>
            </a:r>
          </a:p>
          <a:p>
            <a:pPr lvl="1"/>
            <a:r>
              <a:rPr lang="en-GB" dirty="0" smtClean="0"/>
              <a:t>Will writing</a:t>
            </a:r>
          </a:p>
          <a:p>
            <a:pPr lvl="1"/>
            <a:r>
              <a:rPr lang="en-GB" dirty="0" smtClean="0"/>
              <a:t>Talking to loved ones</a:t>
            </a:r>
          </a:p>
          <a:p>
            <a:pPr lvl="1"/>
            <a:r>
              <a:rPr lang="en-GB" dirty="0" smtClean="0"/>
              <a:t>One to one break-out sessions.</a:t>
            </a:r>
          </a:p>
          <a:p>
            <a:pPr lvl="1"/>
            <a:endParaRPr lang="en-GB" dirty="0"/>
          </a:p>
          <a:p>
            <a:r>
              <a:rPr lang="en-GB" dirty="0" smtClean="0"/>
              <a:t>The event will be evaluated and adapted according to patient feedback. It is hoped that it can be extended to patients across the Alliance on a regular basis once funding and an appropriate venue has been secured.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082751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55</TotalTime>
  <Words>219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Autumn</vt:lpstr>
      <vt:lpstr>Adapt, Adjust and Plan Pilot Event</vt:lpstr>
      <vt:lpstr>Background</vt:lpstr>
      <vt:lpstr>Event Format</vt:lpstr>
    </vt:vector>
  </TitlesOfParts>
  <Company>UHBrstiol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Adapt, Adjust and Plan Pilot Event</dc:title>
  <dc:creator>Dunderdale, Helen</dc:creator>
  <cp:lastModifiedBy>Dunderdale, Helen</cp:lastModifiedBy>
  <cp:revision>5</cp:revision>
  <cp:lastPrinted>2018-11-13T17:28:28Z</cp:lastPrinted>
  <dcterms:created xsi:type="dcterms:W3CDTF">2018-11-13T16:53:13Z</dcterms:created>
  <dcterms:modified xsi:type="dcterms:W3CDTF">2018-11-13T17:50:07Z</dcterms:modified>
</cp:coreProperties>
</file>