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E9E51-21AB-4219-8531-D7F68FE1E97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664C9-19C5-470A-948F-F52746E13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45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I’ve been asked to introduce</a:t>
            </a:r>
            <a:r>
              <a:rPr lang="en-GB" baseline="0" dirty="0" smtClean="0"/>
              <a:t> the event to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64C9-19C5-470A-948F-F52746E139F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Returning to work, college etc</a:t>
            </a:r>
          </a:p>
          <a:p>
            <a:r>
              <a:rPr lang="en-GB" dirty="0" smtClean="0"/>
              <a:t>Pts plus one invited, different tumour sites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64C9-19C5-470A-948F-F52746E139F3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Steering group includes</a:t>
            </a:r>
            <a:r>
              <a:rPr lang="en-GB" baseline="0" dirty="0" smtClean="0"/>
              <a:t> AHP and CNS’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64C9-19C5-470A-948F-F52746E139F3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Again-different tumour sites</a:t>
            </a:r>
            <a:r>
              <a:rPr lang="en-GB" baseline="0" dirty="0" smtClean="0"/>
              <a:t> together=although exact number not yet confirmed-</a:t>
            </a:r>
          </a:p>
          <a:p>
            <a:r>
              <a:rPr lang="en-GB" baseline="0" dirty="0" smtClean="0"/>
              <a:t>Market place-Managing finances, will writing</a:t>
            </a:r>
          </a:p>
          <a:p>
            <a:r>
              <a:rPr lang="en-GB" baseline="0" dirty="0" smtClean="0"/>
              <a:t>As yet we haven't heard the content of each session but this is just a guide</a:t>
            </a:r>
          </a:p>
          <a:p>
            <a:r>
              <a:rPr lang="en-GB" baseline="0" dirty="0" smtClean="0"/>
              <a:t>As CNS’ we’ve acknowledged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64C9-19C5-470A-948F-F52746E139F3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Future events will rely on the feedback</a:t>
            </a:r>
          </a:p>
          <a:p>
            <a:r>
              <a:rPr lang="en-GB" dirty="0" smtClean="0"/>
              <a:t>We acknowledge that sustainability may depend on income and whether this H&amp;WB</a:t>
            </a:r>
            <a:r>
              <a:rPr lang="en-GB" baseline="0" dirty="0" smtClean="0"/>
              <a:t> event will </a:t>
            </a:r>
            <a:r>
              <a:rPr lang="en-GB" dirty="0" smtClean="0"/>
              <a:t>attract a tariff, also that the day will require high staff ratio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64C9-19C5-470A-948F-F52746E139F3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9FFDF1-A5BF-48C6-9458-912E3B16D349}" type="datetimeFigureOut">
              <a:rPr lang="en-US" smtClean="0"/>
              <a:t>11/28/2018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8C8274-8F9A-405C-AEF6-E7D146975686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Adapt, Adjust, Plan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Pilot Health &amp; Wellbeing Event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Next Steps Day (H&amp;WB)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Focus on recovery post treatment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 sessions per year at UHB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Market stall with MCSW support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Talks from Clinical Psychologist,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Physio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Occupational Therapist, and Dietician plus breakout session with Clinical Nurse Specialists</a:t>
            </a:r>
          </a:p>
          <a:p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     </a:t>
            </a:r>
            <a:endParaRPr lang="en-GB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Background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‘next steps’ day for patients with poor prognosis has been recognised as an unmet need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steering group was formed in UH Bristol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first pilot event will take place on Monday 4</a:t>
            </a:r>
            <a:r>
              <a:rPr lang="en-GB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February , held at the UHB Education Centre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CNS’ can refer patients treated at UH Bristol who have a prognosis between 6-36 months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Event format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pilot event will be similar format to the NSD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Market stalls with Cancer Information and Support Centre team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Talks from Clinical Psychologists,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Physio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Occupational Therapist, Dietician and Palliative Care to include;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-managing fatigue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-coping with small appetite 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-advanced care planning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-talking to loved ones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</a:t>
            </a:r>
          </a:p>
          <a:p>
            <a:pPr>
              <a:buNone/>
            </a:pP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Event Format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Break out session with CNS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event will be evaluated and adapted according to patient feedback. It is hoped this may be extended to patients across the Alliance.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311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Adapt, Adjust, Plan</vt:lpstr>
      <vt:lpstr>Next Steps Day (H&amp;WB)</vt:lpstr>
      <vt:lpstr>Background</vt:lpstr>
      <vt:lpstr>Event format</vt:lpstr>
      <vt:lpstr>Event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Adapt, Adjust, Plan</dc:title>
  <dc:creator>famdavies123@gmail.com</dc:creator>
  <cp:lastModifiedBy>Dunderdale, Helen</cp:lastModifiedBy>
  <cp:revision>13</cp:revision>
  <dcterms:created xsi:type="dcterms:W3CDTF">2018-11-26T20:58:12Z</dcterms:created>
  <dcterms:modified xsi:type="dcterms:W3CDTF">2018-11-28T11:59:31Z</dcterms:modified>
</cp:coreProperties>
</file>