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5" r:id="rId8"/>
    <p:sldId id="260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DDE3A0-3D92-410B-BFAE-01812D3F1CD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74D1322-C247-4238-B927-09DEB5B143D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uh-tr.ColorectalNurses@nhs.net" TargetMode="External"/><Relationship Id="rId2" Type="http://schemas.openxmlformats.org/officeDocument/2006/relationships/hyperlink" Target="mailto:colorectalnurses@nbt.nhs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lorectalnurses@ydh.nhs.uk" TargetMode="External"/><Relationship Id="rId5" Type="http://schemas.openxmlformats.org/officeDocument/2006/relationships/hyperlink" Target="mailto:wnt-tr.colorectalstomacns@nhs.net" TargetMode="External"/><Relationship Id="rId4" Type="http://schemas.openxmlformats.org/officeDocument/2006/relationships/hyperlink" Target="mailto:colorectalnurses@uhb.nhs.u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Clinical Nurse Specialist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Julie Burton, </a:t>
            </a:r>
          </a:p>
          <a:p>
            <a:r>
              <a:rPr lang="en-GB" dirty="0" smtClean="0"/>
              <a:t>Colorectal SSG, 27</a:t>
            </a:r>
            <a:r>
              <a:rPr lang="en-GB" baseline="30000" dirty="0" smtClean="0"/>
              <a:t>th</a:t>
            </a:r>
            <a:r>
              <a:rPr lang="en-GB" dirty="0" smtClean="0"/>
              <a:t> 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</a:t>
            </a:r>
            <a:r>
              <a:rPr lang="en-GB" dirty="0"/>
              <a:t>care patient </a:t>
            </a: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Patient focus groups held in UH Bristol showed that care shared between centres can have a detrimental effect on the patient experience</a:t>
            </a:r>
          </a:p>
          <a:p>
            <a:endParaRPr lang="en-GB" dirty="0" smtClean="0"/>
          </a:p>
          <a:p>
            <a:r>
              <a:rPr lang="en-GB" dirty="0" smtClean="0"/>
              <a:t>Information on shared care arrangements may help to address this. If agreed, in what format?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Has such information been developed that can be shared?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Are there other ways to address this (short videos can be made by the communications team in UH Bristol)?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5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Gynae Patient Initiated Follow Up (PIFU) Card (Wallet Sized)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3208"/>
            <a:ext cx="7467600" cy="430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5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Alert Symptoms on reverse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101"/>
            <a:ext cx="7467600" cy="44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15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9" y="764704"/>
            <a:ext cx="66008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1" y="3933056"/>
            <a:ext cx="70580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287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436646" cy="58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95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68173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82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Colorectal SSG, 10</a:t>
            </a:r>
            <a:r>
              <a:rPr lang="en-GB" baseline="30000" dirty="0" smtClean="0"/>
              <a:t>th</a:t>
            </a:r>
            <a:r>
              <a:rPr lang="en-GB" dirty="0" smtClean="0"/>
              <a:t> January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standard operation procedure for ensuring the handover of patients to their referring centres post-treatment, was circulated for agreement. This was deemed suitable for the majority of patients; as previously discussed, a different system will be optimised for the handover of anal cancer patients.</a:t>
            </a:r>
          </a:p>
          <a:p>
            <a:endParaRPr lang="en-GB" dirty="0"/>
          </a:p>
          <a:p>
            <a:r>
              <a:rPr lang="en-GB" dirty="0"/>
              <a:t>Generic email addresses for SWAG CNS team: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colorectalnurses@nbt.nhs.uk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ruh-tr.ColorectalNurses@nhs.net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colorectalnurses@uhb.nhs.uk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5"/>
              </a:rPr>
              <a:t>wnt-tr.colorectalstomacns@nhs.net</a:t>
            </a:r>
            <a:endParaRPr lang="en-GB" dirty="0" smtClean="0"/>
          </a:p>
          <a:p>
            <a:pPr marL="0" indent="0">
              <a:buNone/>
            </a:pPr>
            <a:r>
              <a:rPr lang="en-GB" u="sng" dirty="0" smtClean="0">
                <a:hlinkClick r:id="rId6"/>
              </a:rPr>
              <a:t>colorectalnurses@ydh.nhs.uk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59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South West Cancer Clinical Nurse Forum Update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39140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</TotalTime>
  <Words>159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Clinical Nurse Specialist Update</vt:lpstr>
      <vt:lpstr>shared care patient information</vt:lpstr>
      <vt:lpstr>Gynae Patient Initiated Follow Up (PIFU) Card (Wallet Sized)</vt:lpstr>
      <vt:lpstr>Alert Symptoms on reverse</vt:lpstr>
      <vt:lpstr>PowerPoint Presentation</vt:lpstr>
      <vt:lpstr>PowerPoint Presentation</vt:lpstr>
      <vt:lpstr>PowerPoint Presentation</vt:lpstr>
      <vt:lpstr>Colorectal SSG, 10th January 2018</vt:lpstr>
      <vt:lpstr>PowerPoint Presentation</vt:lpstr>
    </vt:vector>
  </TitlesOfParts>
  <Company>UHBrstiol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Nurse Specialist Update</dc:title>
  <dc:creator>Dunderdale, Helen</dc:creator>
  <cp:lastModifiedBy>Dunderdale, Helen</cp:lastModifiedBy>
  <cp:revision>5</cp:revision>
  <dcterms:created xsi:type="dcterms:W3CDTF">2018-06-26T09:20:11Z</dcterms:created>
  <dcterms:modified xsi:type="dcterms:W3CDTF">2018-06-26T10:15:21Z</dcterms:modified>
</cp:coreProperties>
</file>