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9" r:id="rId3"/>
    <p:sldMasterId id="2147483678" r:id="rId4"/>
  </p:sldMasterIdLst>
  <p:sldIdLst>
    <p:sldId id="285" r:id="rId5"/>
    <p:sldId id="275" r:id="rId6"/>
    <p:sldId id="276" r:id="rId7"/>
    <p:sldId id="288" r:id="rId8"/>
    <p:sldId id="289" r:id="rId9"/>
    <p:sldId id="290" r:id="rId10"/>
    <p:sldId id="294" r:id="rId11"/>
    <p:sldId id="296" r:id="rId12"/>
    <p:sldId id="291" r:id="rId13"/>
    <p:sldId id="298" r:id="rId14"/>
    <p:sldId id="293" r:id="rId15"/>
    <p:sldId id="292" r:id="rId16"/>
    <p:sldId id="300" r:id="rId17"/>
    <p:sldId id="286" r:id="rId18"/>
    <p:sldId id="280" r:id="rId19"/>
    <p:sldId id="299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21" autoAdjust="0"/>
  </p:normalViewPr>
  <p:slideViewPr>
    <p:cSldViewPr>
      <p:cViewPr varScale="1">
        <p:scale>
          <a:sx n="61" d="100"/>
          <a:sy n="61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9837BC-1893-4291-8645-2B39517B817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24007E8-EA21-4722-A70F-87DEBD587E39}">
      <dgm:prSet phldrT="[Text]" custT="1"/>
      <dgm:spPr/>
      <dgm:t>
        <a:bodyPr/>
        <a:lstStyle/>
        <a:p>
          <a:endParaRPr lang="en-GB" sz="1600" b="1" dirty="0" smtClean="0"/>
        </a:p>
        <a:p>
          <a:r>
            <a:rPr lang="en-GB" sz="1600" b="1" dirty="0" smtClean="0"/>
            <a:t>REFERRAL</a:t>
          </a:r>
          <a:r>
            <a:rPr lang="en-GB" sz="1050" dirty="0" smtClean="0"/>
            <a:t>	</a:t>
          </a:r>
          <a:endParaRPr lang="en-GB" sz="1050" dirty="0"/>
        </a:p>
      </dgm:t>
    </dgm:pt>
    <dgm:pt modelId="{5C8CAF6F-CDB3-4B1D-A3F4-1760917F8343}" type="parTrans" cxnId="{E03EB331-C5B8-480A-B73D-25BFA80C6C4C}">
      <dgm:prSet/>
      <dgm:spPr/>
      <dgm:t>
        <a:bodyPr/>
        <a:lstStyle/>
        <a:p>
          <a:endParaRPr lang="en-GB"/>
        </a:p>
      </dgm:t>
    </dgm:pt>
    <dgm:pt modelId="{FD9F1813-65E0-4EC5-AA93-067765BC4727}" type="sibTrans" cxnId="{E03EB331-C5B8-480A-B73D-25BFA80C6C4C}">
      <dgm:prSet/>
      <dgm:spPr/>
      <dgm:t>
        <a:bodyPr/>
        <a:lstStyle/>
        <a:p>
          <a:endParaRPr lang="en-GB"/>
        </a:p>
      </dgm:t>
    </dgm:pt>
    <dgm:pt modelId="{4A2B8C3E-4192-4395-B6D9-B8EBDEEA4824}">
      <dgm:prSet phldrT="[Text]" custT="1"/>
      <dgm:spPr/>
      <dgm:t>
        <a:bodyPr/>
        <a:lstStyle/>
        <a:p>
          <a:r>
            <a:rPr lang="en-GB" sz="2000" dirty="0" smtClean="0"/>
            <a:t>Primary / secondary  care professionals</a:t>
          </a:r>
          <a:endParaRPr lang="en-GB" sz="2000" dirty="0"/>
        </a:p>
      </dgm:t>
    </dgm:pt>
    <dgm:pt modelId="{F442B7E0-DCEF-49B6-8312-B792B58A7752}" type="parTrans" cxnId="{2DF584FB-5221-47DB-B35B-FC71A616414B}">
      <dgm:prSet/>
      <dgm:spPr/>
      <dgm:t>
        <a:bodyPr/>
        <a:lstStyle/>
        <a:p>
          <a:endParaRPr lang="en-GB"/>
        </a:p>
      </dgm:t>
    </dgm:pt>
    <dgm:pt modelId="{28C98343-66C6-4471-819B-531D8C9C7588}" type="sibTrans" cxnId="{2DF584FB-5221-47DB-B35B-FC71A616414B}">
      <dgm:prSet/>
      <dgm:spPr/>
      <dgm:t>
        <a:bodyPr/>
        <a:lstStyle/>
        <a:p>
          <a:endParaRPr lang="en-GB"/>
        </a:p>
      </dgm:t>
    </dgm:pt>
    <dgm:pt modelId="{D21370CF-5BB9-4E9F-8DA0-D3205E84317D}">
      <dgm:prSet phldrT="[Text]" custT="1"/>
      <dgm:spPr/>
      <dgm:t>
        <a:bodyPr/>
        <a:lstStyle/>
        <a:p>
          <a:endParaRPr lang="en-GB" sz="1600" b="1" dirty="0" smtClean="0"/>
        </a:p>
        <a:p>
          <a:r>
            <a:rPr lang="en-GB" sz="1600" b="1" dirty="0" smtClean="0"/>
            <a:t>TRIAGE</a:t>
          </a:r>
          <a:endParaRPr lang="en-GB" sz="1600" b="1" dirty="0"/>
        </a:p>
      </dgm:t>
    </dgm:pt>
    <dgm:pt modelId="{DDF2DBCA-0A73-4E9E-BC3C-26E4DBFF42B2}" type="parTrans" cxnId="{C6E9A604-35C5-4910-B168-5D95D72A158E}">
      <dgm:prSet/>
      <dgm:spPr/>
      <dgm:t>
        <a:bodyPr/>
        <a:lstStyle/>
        <a:p>
          <a:endParaRPr lang="en-GB"/>
        </a:p>
      </dgm:t>
    </dgm:pt>
    <dgm:pt modelId="{811B146C-711C-46AD-9B99-536E605C941C}" type="sibTrans" cxnId="{C6E9A604-35C5-4910-B168-5D95D72A158E}">
      <dgm:prSet/>
      <dgm:spPr/>
      <dgm:t>
        <a:bodyPr/>
        <a:lstStyle/>
        <a:p>
          <a:endParaRPr lang="en-GB"/>
        </a:p>
      </dgm:t>
    </dgm:pt>
    <dgm:pt modelId="{F048FE58-77A6-4490-9BA1-C2E91627EF3C}">
      <dgm:prSet phldrT="[Text]" custT="1"/>
      <dgm:spPr/>
      <dgm:t>
        <a:bodyPr/>
        <a:lstStyle/>
        <a:p>
          <a:r>
            <a:rPr lang="en-GB" sz="2000" dirty="0" smtClean="0"/>
            <a:t>Meets referral criteria</a:t>
          </a:r>
          <a:endParaRPr lang="en-GB" sz="2000" dirty="0"/>
        </a:p>
      </dgm:t>
    </dgm:pt>
    <dgm:pt modelId="{FF74B921-7658-4CFA-89C7-C48F06DA8843}" type="parTrans" cxnId="{6371D78A-3200-44E1-9384-2608F7200182}">
      <dgm:prSet/>
      <dgm:spPr/>
      <dgm:t>
        <a:bodyPr/>
        <a:lstStyle/>
        <a:p>
          <a:endParaRPr lang="en-GB"/>
        </a:p>
      </dgm:t>
    </dgm:pt>
    <dgm:pt modelId="{12B0E81D-8FC4-4CD8-9D4A-AC772B9442E7}" type="sibTrans" cxnId="{6371D78A-3200-44E1-9384-2608F7200182}">
      <dgm:prSet/>
      <dgm:spPr/>
      <dgm:t>
        <a:bodyPr/>
        <a:lstStyle/>
        <a:p>
          <a:endParaRPr lang="en-GB"/>
        </a:p>
      </dgm:t>
    </dgm:pt>
    <dgm:pt modelId="{2D238624-4414-4BB1-9C4B-89D88E8857CF}">
      <dgm:prSet phldrT="[Text]" custT="1"/>
      <dgm:spPr/>
      <dgm:t>
        <a:bodyPr/>
        <a:lstStyle/>
        <a:p>
          <a:r>
            <a:rPr lang="en-GB" sz="2000" dirty="0" smtClean="0"/>
            <a:t>Referral urgency</a:t>
          </a:r>
          <a:endParaRPr lang="en-GB" sz="2000" dirty="0"/>
        </a:p>
      </dgm:t>
    </dgm:pt>
    <dgm:pt modelId="{D31D8DBC-0D20-4D73-B363-975A30576B39}" type="parTrans" cxnId="{EFC30FBA-49A2-43CF-A100-60983F4F2958}">
      <dgm:prSet/>
      <dgm:spPr/>
      <dgm:t>
        <a:bodyPr/>
        <a:lstStyle/>
        <a:p>
          <a:endParaRPr lang="en-GB"/>
        </a:p>
      </dgm:t>
    </dgm:pt>
    <dgm:pt modelId="{AA702627-7B76-4802-AC81-E00CC6C6CBA6}" type="sibTrans" cxnId="{EFC30FBA-49A2-43CF-A100-60983F4F2958}">
      <dgm:prSet/>
      <dgm:spPr/>
      <dgm:t>
        <a:bodyPr/>
        <a:lstStyle/>
        <a:p>
          <a:endParaRPr lang="en-GB"/>
        </a:p>
      </dgm:t>
    </dgm:pt>
    <dgm:pt modelId="{25576524-B524-4D61-B527-52BDA523ADAE}">
      <dgm:prSet phldrT="[Text]" custT="1"/>
      <dgm:spPr/>
      <dgm:t>
        <a:bodyPr/>
        <a:lstStyle/>
        <a:p>
          <a:endParaRPr lang="en-GB" sz="1600" b="1" dirty="0" smtClean="0"/>
        </a:p>
        <a:p>
          <a:r>
            <a:rPr lang="en-GB" sz="1600" b="1" dirty="0" smtClean="0"/>
            <a:t>CNS </a:t>
          </a:r>
          <a:r>
            <a:rPr lang="en-GB" sz="1600" b="1" dirty="0" smtClean="0"/>
            <a:t>VISIT</a:t>
          </a:r>
          <a:r>
            <a:rPr lang="en-GB" sz="1050" dirty="0" smtClean="0"/>
            <a:t>	</a:t>
          </a:r>
          <a:endParaRPr lang="en-GB" sz="1050" dirty="0"/>
        </a:p>
      </dgm:t>
    </dgm:pt>
    <dgm:pt modelId="{F0579159-5A89-4248-BBB6-367AA2ED3BCA}" type="parTrans" cxnId="{F383B49A-F059-4857-8844-342D4ABB6B8C}">
      <dgm:prSet/>
      <dgm:spPr/>
      <dgm:t>
        <a:bodyPr/>
        <a:lstStyle/>
        <a:p>
          <a:endParaRPr lang="en-GB"/>
        </a:p>
      </dgm:t>
    </dgm:pt>
    <dgm:pt modelId="{A3AEF7AC-5588-4377-8467-28415C9FE8F0}" type="sibTrans" cxnId="{F383B49A-F059-4857-8844-342D4ABB6B8C}">
      <dgm:prSet/>
      <dgm:spPr/>
      <dgm:t>
        <a:bodyPr/>
        <a:lstStyle/>
        <a:p>
          <a:endParaRPr lang="en-GB"/>
        </a:p>
      </dgm:t>
    </dgm:pt>
    <dgm:pt modelId="{1DD6C7E0-1E89-4B0C-B500-4DDD3F413C11}">
      <dgm:prSet phldrT="[Text]" custT="1"/>
      <dgm:spPr/>
      <dgm:t>
        <a:bodyPr/>
        <a:lstStyle/>
        <a:p>
          <a:r>
            <a:rPr lang="en-GB" sz="2000" dirty="0" smtClean="0"/>
            <a:t>Advice and support to patient and family</a:t>
          </a:r>
          <a:endParaRPr lang="en-GB" sz="2000" dirty="0"/>
        </a:p>
      </dgm:t>
    </dgm:pt>
    <dgm:pt modelId="{A5A90597-0217-44DF-8794-ECECB8F9E693}" type="parTrans" cxnId="{6A9A62A2-83C2-4DC7-AF45-BFDCE014918A}">
      <dgm:prSet/>
      <dgm:spPr/>
      <dgm:t>
        <a:bodyPr/>
        <a:lstStyle/>
        <a:p>
          <a:endParaRPr lang="en-GB"/>
        </a:p>
      </dgm:t>
    </dgm:pt>
    <dgm:pt modelId="{31FBE249-7841-49F7-8565-DED6023DEBF6}" type="sibTrans" cxnId="{6A9A62A2-83C2-4DC7-AF45-BFDCE014918A}">
      <dgm:prSet/>
      <dgm:spPr/>
      <dgm:t>
        <a:bodyPr/>
        <a:lstStyle/>
        <a:p>
          <a:endParaRPr lang="en-GB"/>
        </a:p>
      </dgm:t>
    </dgm:pt>
    <dgm:pt modelId="{04C129CF-54CC-40B2-A733-1020068E8D61}">
      <dgm:prSet phldrT="[Text]" custT="1"/>
      <dgm:spPr/>
      <dgm:t>
        <a:bodyPr/>
        <a:lstStyle/>
        <a:p>
          <a:r>
            <a:rPr lang="en-GB" sz="2000" dirty="0" smtClean="0"/>
            <a:t>Partnership working internal and external  MDT </a:t>
          </a:r>
          <a:endParaRPr lang="en-GB" sz="2000" dirty="0"/>
        </a:p>
      </dgm:t>
    </dgm:pt>
    <dgm:pt modelId="{B5EB337B-8E4F-48A6-B563-12723B399180}" type="parTrans" cxnId="{8B3953DD-95D2-417A-AEC7-72BCA2D1808B}">
      <dgm:prSet/>
      <dgm:spPr/>
      <dgm:t>
        <a:bodyPr/>
        <a:lstStyle/>
        <a:p>
          <a:endParaRPr lang="en-GB"/>
        </a:p>
      </dgm:t>
    </dgm:pt>
    <dgm:pt modelId="{75E73405-3831-4BF9-82D9-1E1A5C73D1A1}" type="sibTrans" cxnId="{8B3953DD-95D2-417A-AEC7-72BCA2D1808B}">
      <dgm:prSet/>
      <dgm:spPr/>
      <dgm:t>
        <a:bodyPr/>
        <a:lstStyle/>
        <a:p>
          <a:endParaRPr lang="en-GB"/>
        </a:p>
      </dgm:t>
    </dgm:pt>
    <dgm:pt modelId="{2CC9B22B-452B-47AE-B985-951A061A05C6}">
      <dgm:prSet phldrT="[Text]" custT="1"/>
      <dgm:spPr/>
      <dgm:t>
        <a:bodyPr/>
        <a:lstStyle/>
        <a:p>
          <a:pPr algn="ctr"/>
          <a:endParaRPr lang="en-GB" sz="1600" b="1" dirty="0" smtClean="0"/>
        </a:p>
        <a:p>
          <a:pPr algn="ctr"/>
          <a:r>
            <a:rPr lang="en-GB" sz="1600" b="1" dirty="0" smtClean="0"/>
            <a:t>ONGOING  </a:t>
          </a:r>
          <a:r>
            <a:rPr lang="en-GB" sz="1600" b="1" dirty="0" smtClean="0"/>
            <a:t>CARE</a:t>
          </a:r>
          <a:r>
            <a:rPr lang="en-GB" sz="1050" dirty="0" smtClean="0"/>
            <a:t>	</a:t>
          </a:r>
          <a:endParaRPr lang="en-GB" sz="1050" dirty="0"/>
        </a:p>
      </dgm:t>
    </dgm:pt>
    <dgm:pt modelId="{7316A8A3-E125-483D-ACDC-4D1A779CA6DA}" type="parTrans" cxnId="{8C1DFFE0-D09F-4DA3-B502-E05C85F5FCBF}">
      <dgm:prSet/>
      <dgm:spPr/>
      <dgm:t>
        <a:bodyPr/>
        <a:lstStyle/>
        <a:p>
          <a:endParaRPr lang="en-GB"/>
        </a:p>
      </dgm:t>
    </dgm:pt>
    <dgm:pt modelId="{263E6094-E980-4D72-A724-8612649D4298}" type="sibTrans" cxnId="{8C1DFFE0-D09F-4DA3-B502-E05C85F5FCBF}">
      <dgm:prSet/>
      <dgm:spPr/>
      <dgm:t>
        <a:bodyPr/>
        <a:lstStyle/>
        <a:p>
          <a:endParaRPr lang="en-GB"/>
        </a:p>
      </dgm:t>
    </dgm:pt>
    <dgm:pt modelId="{3CA4EE13-3CD1-4B2A-B327-B9762637065F}">
      <dgm:prSet phldrT="[Text]" custT="1"/>
      <dgm:spPr/>
      <dgm:t>
        <a:bodyPr/>
        <a:lstStyle/>
        <a:p>
          <a:endParaRPr lang="en-GB" sz="1600" b="1" smtClean="0"/>
        </a:p>
        <a:p>
          <a:r>
            <a:rPr lang="en-GB" sz="1600" b="1" smtClean="0"/>
            <a:t>OUTCOME</a:t>
          </a:r>
          <a:endParaRPr lang="en-GB" sz="1600" b="1" dirty="0"/>
        </a:p>
      </dgm:t>
    </dgm:pt>
    <dgm:pt modelId="{44AC2D5E-BFCF-4E06-B160-2DCBF1E883C8}" type="parTrans" cxnId="{E55612D7-E1EA-4209-8F5A-3C912EB3BA33}">
      <dgm:prSet/>
      <dgm:spPr/>
      <dgm:t>
        <a:bodyPr/>
        <a:lstStyle/>
        <a:p>
          <a:endParaRPr lang="en-GB"/>
        </a:p>
      </dgm:t>
    </dgm:pt>
    <dgm:pt modelId="{64DEE4EE-9E47-402A-8D3C-27D4D46BDDB8}" type="sibTrans" cxnId="{E55612D7-E1EA-4209-8F5A-3C912EB3BA33}">
      <dgm:prSet/>
      <dgm:spPr/>
      <dgm:t>
        <a:bodyPr/>
        <a:lstStyle/>
        <a:p>
          <a:endParaRPr lang="en-GB"/>
        </a:p>
      </dgm:t>
    </dgm:pt>
    <dgm:pt modelId="{AD6C23AD-430E-40B6-86CE-D51BEA0E8439}">
      <dgm:prSet custT="1"/>
      <dgm:spPr/>
      <dgm:t>
        <a:bodyPr/>
        <a:lstStyle/>
        <a:p>
          <a:r>
            <a:rPr lang="en-GB" sz="2000" dirty="0" smtClean="0"/>
            <a:t>Internal referral to Hospice Services</a:t>
          </a:r>
          <a:endParaRPr lang="en-GB" sz="2000" dirty="0"/>
        </a:p>
      </dgm:t>
    </dgm:pt>
    <dgm:pt modelId="{3D5F132C-16E7-4921-A4A7-65AB117BD38E}" type="parTrans" cxnId="{C72AD195-F452-4777-8202-2F904B0210C9}">
      <dgm:prSet/>
      <dgm:spPr/>
      <dgm:t>
        <a:bodyPr/>
        <a:lstStyle/>
        <a:p>
          <a:endParaRPr lang="en-GB"/>
        </a:p>
      </dgm:t>
    </dgm:pt>
    <dgm:pt modelId="{437EA60D-90A0-4BCF-8E21-10E78BCA8BF2}" type="sibTrans" cxnId="{C72AD195-F452-4777-8202-2F904B0210C9}">
      <dgm:prSet/>
      <dgm:spPr/>
      <dgm:t>
        <a:bodyPr/>
        <a:lstStyle/>
        <a:p>
          <a:endParaRPr lang="en-GB"/>
        </a:p>
      </dgm:t>
    </dgm:pt>
    <dgm:pt modelId="{28CADAA2-C067-462C-A231-B0C6DAD60108}">
      <dgm:prSet custT="1"/>
      <dgm:spPr/>
      <dgm:t>
        <a:bodyPr/>
        <a:lstStyle/>
        <a:p>
          <a:r>
            <a:rPr lang="en-GB" sz="2000" dirty="0" smtClean="0"/>
            <a:t>Hospice discharge  / Deceased</a:t>
          </a:r>
          <a:endParaRPr lang="en-GB" sz="2000" dirty="0"/>
        </a:p>
      </dgm:t>
    </dgm:pt>
    <dgm:pt modelId="{2409AD4D-9BFE-4A33-8825-AD5665C1D3B1}" type="parTrans" cxnId="{D0AAACCF-7A55-462A-B699-BF9D5E9AF283}">
      <dgm:prSet/>
      <dgm:spPr/>
      <dgm:t>
        <a:bodyPr/>
        <a:lstStyle/>
        <a:p>
          <a:endParaRPr lang="en-GB"/>
        </a:p>
      </dgm:t>
    </dgm:pt>
    <dgm:pt modelId="{6E501884-5C39-41DD-A302-2A63D651FD50}" type="sibTrans" cxnId="{D0AAACCF-7A55-462A-B699-BF9D5E9AF283}">
      <dgm:prSet/>
      <dgm:spPr/>
      <dgm:t>
        <a:bodyPr/>
        <a:lstStyle/>
        <a:p>
          <a:endParaRPr lang="en-GB"/>
        </a:p>
      </dgm:t>
    </dgm:pt>
    <dgm:pt modelId="{F9CB50CB-6106-4DE0-A5B3-6C671236C434}">
      <dgm:prSet custT="1"/>
      <dgm:spPr/>
      <dgm:t>
        <a:bodyPr/>
        <a:lstStyle/>
        <a:p>
          <a:r>
            <a:rPr lang="en-GB" sz="2000" dirty="0" smtClean="0"/>
            <a:t>Bereavement follow up </a:t>
          </a:r>
          <a:endParaRPr lang="en-GB" sz="2000" dirty="0"/>
        </a:p>
      </dgm:t>
    </dgm:pt>
    <dgm:pt modelId="{67243780-2525-4307-A064-D3A0FA3F4047}" type="parTrans" cxnId="{669205B0-FEDF-48D4-8002-72BA918A1073}">
      <dgm:prSet/>
      <dgm:spPr/>
      <dgm:t>
        <a:bodyPr/>
        <a:lstStyle/>
        <a:p>
          <a:endParaRPr lang="en-GB"/>
        </a:p>
      </dgm:t>
    </dgm:pt>
    <dgm:pt modelId="{CCA88FA3-3066-49F1-8D9F-D96C5872BE53}" type="sibTrans" cxnId="{669205B0-FEDF-48D4-8002-72BA918A1073}">
      <dgm:prSet/>
      <dgm:spPr/>
      <dgm:t>
        <a:bodyPr/>
        <a:lstStyle/>
        <a:p>
          <a:endParaRPr lang="en-GB"/>
        </a:p>
      </dgm:t>
    </dgm:pt>
    <dgm:pt modelId="{9BC6BCB5-D5A0-4AE8-B60D-952CD2BBB23F}">
      <dgm:prSet custT="1"/>
      <dgm:spPr/>
      <dgm:t>
        <a:bodyPr/>
        <a:lstStyle/>
        <a:p>
          <a:r>
            <a:rPr lang="en-GB" sz="2000" dirty="0" smtClean="0"/>
            <a:t>On-going care from CNS and Hospice MDT </a:t>
          </a:r>
          <a:endParaRPr lang="en-GB" sz="2000" dirty="0"/>
        </a:p>
      </dgm:t>
    </dgm:pt>
    <dgm:pt modelId="{CFD47700-1E07-4ACA-A7A5-8EBB1FF1B0A7}" type="sibTrans" cxnId="{BA0C19F9-139E-46EC-B9C4-0BD974BC0965}">
      <dgm:prSet/>
      <dgm:spPr/>
      <dgm:t>
        <a:bodyPr/>
        <a:lstStyle/>
        <a:p>
          <a:endParaRPr lang="en-GB"/>
        </a:p>
      </dgm:t>
    </dgm:pt>
    <dgm:pt modelId="{4C262C7C-7F56-4082-98B5-E57094A846E4}" type="parTrans" cxnId="{BA0C19F9-139E-46EC-B9C4-0BD974BC0965}">
      <dgm:prSet/>
      <dgm:spPr/>
      <dgm:t>
        <a:bodyPr/>
        <a:lstStyle/>
        <a:p>
          <a:endParaRPr lang="en-GB"/>
        </a:p>
      </dgm:t>
    </dgm:pt>
    <dgm:pt modelId="{37E9A709-6A28-45DD-A742-C154C8BEA2C6}" type="pres">
      <dgm:prSet presAssocID="{109837BC-1893-4291-8645-2B39517B81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2693060-AD63-4956-A40F-2F10ADC2A520}" type="pres">
      <dgm:prSet presAssocID="{424007E8-EA21-4722-A70F-87DEBD587E39}" presName="composite" presStyleCnt="0"/>
      <dgm:spPr/>
    </dgm:pt>
    <dgm:pt modelId="{969E2313-B68E-4D15-B336-BCA793EC6274}" type="pres">
      <dgm:prSet presAssocID="{424007E8-EA21-4722-A70F-87DEBD587E39}" presName="parentText" presStyleLbl="alignNode1" presStyleIdx="0" presStyleCnt="5" custScaleX="11765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AE2D38-30DD-4A09-9AC1-80E1D9A39DE7}" type="pres">
      <dgm:prSet presAssocID="{424007E8-EA21-4722-A70F-87DEBD587E39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944E77-5CA9-45DD-B625-806F18B458CB}" type="pres">
      <dgm:prSet presAssocID="{FD9F1813-65E0-4EC5-AA93-067765BC4727}" presName="sp" presStyleCnt="0"/>
      <dgm:spPr/>
    </dgm:pt>
    <dgm:pt modelId="{A09812CC-6B25-430F-9B2B-8E0303C3CCC8}" type="pres">
      <dgm:prSet presAssocID="{D21370CF-5BB9-4E9F-8DA0-D3205E84317D}" presName="composite" presStyleCnt="0"/>
      <dgm:spPr/>
    </dgm:pt>
    <dgm:pt modelId="{57AECFBE-9F1B-436B-9EDE-3B32064E4F08}" type="pres">
      <dgm:prSet presAssocID="{D21370CF-5BB9-4E9F-8DA0-D3205E84317D}" presName="parentText" presStyleLbl="alignNode1" presStyleIdx="1" presStyleCnt="5" custScaleX="12176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A4CE66-3BF1-4B7C-B668-15F833307F37}" type="pres">
      <dgm:prSet presAssocID="{D21370CF-5BB9-4E9F-8DA0-D3205E84317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F0714D-BCD8-4DAA-B677-99F0FFB04822}" type="pres">
      <dgm:prSet presAssocID="{811B146C-711C-46AD-9B99-536E605C941C}" presName="sp" presStyleCnt="0"/>
      <dgm:spPr/>
    </dgm:pt>
    <dgm:pt modelId="{15B247CD-D301-4686-8A67-BFF0F35E23F9}" type="pres">
      <dgm:prSet presAssocID="{25576524-B524-4D61-B527-52BDA523ADAE}" presName="composite" presStyleCnt="0"/>
      <dgm:spPr/>
    </dgm:pt>
    <dgm:pt modelId="{7F17160B-4631-452B-95A0-36842B83DAE7}" type="pres">
      <dgm:prSet presAssocID="{25576524-B524-4D61-B527-52BDA523ADAE}" presName="parentText" presStyleLbl="alignNode1" presStyleIdx="2" presStyleCnt="5" custScaleX="11765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C018F3-4C4C-4C0E-B59F-A751344E19EF}" type="pres">
      <dgm:prSet presAssocID="{25576524-B524-4D61-B527-52BDA523ADA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A70EAF-CB3B-4742-AB79-1E713A3A78DB}" type="pres">
      <dgm:prSet presAssocID="{A3AEF7AC-5588-4377-8467-28415C9FE8F0}" presName="sp" presStyleCnt="0"/>
      <dgm:spPr/>
    </dgm:pt>
    <dgm:pt modelId="{B1A4B256-A835-4163-9AFC-E1876F4021D7}" type="pres">
      <dgm:prSet presAssocID="{2CC9B22B-452B-47AE-B985-951A061A05C6}" presName="composite" presStyleCnt="0"/>
      <dgm:spPr/>
    </dgm:pt>
    <dgm:pt modelId="{A1F75EFF-D3ED-4E61-87C5-A7344826F4E6}" type="pres">
      <dgm:prSet presAssocID="{2CC9B22B-452B-47AE-B985-951A061A05C6}" presName="parentText" presStyleLbl="alignNode1" presStyleIdx="3" presStyleCnt="5" custScaleX="11978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17E6B7-4A1A-446A-9CC4-8441ADA6874E}" type="pres">
      <dgm:prSet presAssocID="{2CC9B22B-452B-47AE-B985-951A061A05C6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50EE89-F51F-4739-AA5D-DBFD2E55F3B2}" type="pres">
      <dgm:prSet presAssocID="{263E6094-E980-4D72-A724-8612649D4298}" presName="sp" presStyleCnt="0"/>
      <dgm:spPr/>
    </dgm:pt>
    <dgm:pt modelId="{49444829-E098-4B5D-A15D-DAA9303614DF}" type="pres">
      <dgm:prSet presAssocID="{3CA4EE13-3CD1-4B2A-B327-B9762637065F}" presName="composite" presStyleCnt="0"/>
      <dgm:spPr/>
    </dgm:pt>
    <dgm:pt modelId="{26D9C6DA-C977-4FE2-AFF0-FBD9FB435CF6}" type="pres">
      <dgm:prSet presAssocID="{3CA4EE13-3CD1-4B2A-B327-B9762637065F}" presName="parentText" presStyleLbl="alignNode1" presStyleIdx="4" presStyleCnt="5" custScaleX="11978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D597A2-3225-4A3D-A94E-4B0AA196D961}" type="pres">
      <dgm:prSet presAssocID="{3CA4EE13-3CD1-4B2A-B327-B9762637065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69205B0-FEDF-48D4-8002-72BA918A1073}" srcId="{3CA4EE13-3CD1-4B2A-B327-B9762637065F}" destId="{F9CB50CB-6106-4DE0-A5B3-6C671236C434}" srcOrd="1" destOrd="0" parTransId="{67243780-2525-4307-A064-D3A0FA3F4047}" sibTransId="{CCA88FA3-3066-49F1-8D9F-D96C5872BE53}"/>
    <dgm:cxn modelId="{C72AD195-F452-4777-8202-2F904B0210C9}" srcId="{2CC9B22B-452B-47AE-B985-951A061A05C6}" destId="{AD6C23AD-430E-40B6-86CE-D51BEA0E8439}" srcOrd="0" destOrd="0" parTransId="{3D5F132C-16E7-4921-A4A7-65AB117BD38E}" sibTransId="{437EA60D-90A0-4BCF-8E21-10E78BCA8BF2}"/>
    <dgm:cxn modelId="{2BF73373-8786-4DFA-9FD5-FB4838292115}" type="presOf" srcId="{424007E8-EA21-4722-A70F-87DEBD587E39}" destId="{969E2313-B68E-4D15-B336-BCA793EC6274}" srcOrd="0" destOrd="0" presId="urn:microsoft.com/office/officeart/2005/8/layout/chevron2"/>
    <dgm:cxn modelId="{BA0C19F9-139E-46EC-B9C4-0BD974BC0965}" srcId="{2CC9B22B-452B-47AE-B985-951A061A05C6}" destId="{9BC6BCB5-D5A0-4AE8-B60D-952CD2BBB23F}" srcOrd="1" destOrd="0" parTransId="{4C262C7C-7F56-4082-98B5-E57094A846E4}" sibTransId="{CFD47700-1E07-4ACA-A7A5-8EBB1FF1B0A7}"/>
    <dgm:cxn modelId="{9131B9FB-5A98-478F-9A56-5272DE5E84A5}" type="presOf" srcId="{04C129CF-54CC-40B2-A733-1020068E8D61}" destId="{A4C018F3-4C4C-4C0E-B59F-A751344E19EF}" srcOrd="0" destOrd="1" presId="urn:microsoft.com/office/officeart/2005/8/layout/chevron2"/>
    <dgm:cxn modelId="{4D05B021-9D41-48BD-84A9-97C14A7E98AA}" type="presOf" srcId="{1DD6C7E0-1E89-4B0C-B500-4DDD3F413C11}" destId="{A4C018F3-4C4C-4C0E-B59F-A751344E19EF}" srcOrd="0" destOrd="0" presId="urn:microsoft.com/office/officeart/2005/8/layout/chevron2"/>
    <dgm:cxn modelId="{8C1DFFE0-D09F-4DA3-B502-E05C85F5FCBF}" srcId="{109837BC-1893-4291-8645-2B39517B817D}" destId="{2CC9B22B-452B-47AE-B985-951A061A05C6}" srcOrd="3" destOrd="0" parTransId="{7316A8A3-E125-483D-ACDC-4D1A779CA6DA}" sibTransId="{263E6094-E980-4D72-A724-8612649D4298}"/>
    <dgm:cxn modelId="{D0AAACCF-7A55-462A-B699-BF9D5E9AF283}" srcId="{3CA4EE13-3CD1-4B2A-B327-B9762637065F}" destId="{28CADAA2-C067-462C-A231-B0C6DAD60108}" srcOrd="0" destOrd="0" parTransId="{2409AD4D-9BFE-4A33-8825-AD5665C1D3B1}" sibTransId="{6E501884-5C39-41DD-A302-2A63D651FD50}"/>
    <dgm:cxn modelId="{EFC30FBA-49A2-43CF-A100-60983F4F2958}" srcId="{D21370CF-5BB9-4E9F-8DA0-D3205E84317D}" destId="{2D238624-4414-4BB1-9C4B-89D88E8857CF}" srcOrd="1" destOrd="0" parTransId="{D31D8DBC-0D20-4D73-B363-975A30576B39}" sibTransId="{AA702627-7B76-4802-AC81-E00CC6C6CBA6}"/>
    <dgm:cxn modelId="{C6E9A604-35C5-4910-B168-5D95D72A158E}" srcId="{109837BC-1893-4291-8645-2B39517B817D}" destId="{D21370CF-5BB9-4E9F-8DA0-D3205E84317D}" srcOrd="1" destOrd="0" parTransId="{DDF2DBCA-0A73-4E9E-BC3C-26E4DBFF42B2}" sibTransId="{811B146C-711C-46AD-9B99-536E605C941C}"/>
    <dgm:cxn modelId="{F383B49A-F059-4857-8844-342D4ABB6B8C}" srcId="{109837BC-1893-4291-8645-2B39517B817D}" destId="{25576524-B524-4D61-B527-52BDA523ADAE}" srcOrd="2" destOrd="0" parTransId="{F0579159-5A89-4248-BBB6-367AA2ED3BCA}" sibTransId="{A3AEF7AC-5588-4377-8467-28415C9FE8F0}"/>
    <dgm:cxn modelId="{D023C2EF-43A6-4797-AABA-1956DDC6C14A}" type="presOf" srcId="{109837BC-1893-4291-8645-2B39517B817D}" destId="{37E9A709-6A28-45DD-A742-C154C8BEA2C6}" srcOrd="0" destOrd="0" presId="urn:microsoft.com/office/officeart/2005/8/layout/chevron2"/>
    <dgm:cxn modelId="{1C4C8E56-AADD-447B-8A8A-2799724A842D}" type="presOf" srcId="{2D238624-4414-4BB1-9C4B-89D88E8857CF}" destId="{06A4CE66-3BF1-4B7C-B668-15F833307F37}" srcOrd="0" destOrd="1" presId="urn:microsoft.com/office/officeart/2005/8/layout/chevron2"/>
    <dgm:cxn modelId="{8B3953DD-95D2-417A-AEC7-72BCA2D1808B}" srcId="{25576524-B524-4D61-B527-52BDA523ADAE}" destId="{04C129CF-54CC-40B2-A733-1020068E8D61}" srcOrd="1" destOrd="0" parTransId="{B5EB337B-8E4F-48A6-B563-12723B399180}" sibTransId="{75E73405-3831-4BF9-82D9-1E1A5C73D1A1}"/>
    <dgm:cxn modelId="{E9B4FDE2-EC76-4D18-8135-D727F6403D6F}" type="presOf" srcId="{9BC6BCB5-D5A0-4AE8-B60D-952CD2BBB23F}" destId="{5917E6B7-4A1A-446A-9CC4-8441ADA6874E}" srcOrd="0" destOrd="1" presId="urn:microsoft.com/office/officeart/2005/8/layout/chevron2"/>
    <dgm:cxn modelId="{E7D775C1-7AEC-4BF4-A583-D118DB9C43DB}" type="presOf" srcId="{F048FE58-77A6-4490-9BA1-C2E91627EF3C}" destId="{06A4CE66-3BF1-4B7C-B668-15F833307F37}" srcOrd="0" destOrd="0" presId="urn:microsoft.com/office/officeart/2005/8/layout/chevron2"/>
    <dgm:cxn modelId="{7C57752A-52DC-46BC-9836-8FD091563C61}" type="presOf" srcId="{2CC9B22B-452B-47AE-B985-951A061A05C6}" destId="{A1F75EFF-D3ED-4E61-87C5-A7344826F4E6}" srcOrd="0" destOrd="0" presId="urn:microsoft.com/office/officeart/2005/8/layout/chevron2"/>
    <dgm:cxn modelId="{B53EDA89-248B-4650-A511-E8AC163BCC99}" type="presOf" srcId="{28CADAA2-C067-462C-A231-B0C6DAD60108}" destId="{91D597A2-3225-4A3D-A94E-4B0AA196D961}" srcOrd="0" destOrd="0" presId="urn:microsoft.com/office/officeart/2005/8/layout/chevron2"/>
    <dgm:cxn modelId="{75D74D98-11A5-4C70-B45F-B075DC015FDD}" type="presOf" srcId="{D21370CF-5BB9-4E9F-8DA0-D3205E84317D}" destId="{57AECFBE-9F1B-436B-9EDE-3B32064E4F08}" srcOrd="0" destOrd="0" presId="urn:microsoft.com/office/officeart/2005/8/layout/chevron2"/>
    <dgm:cxn modelId="{3F3308D7-D4E1-42E6-89C4-1B9A3D1E9550}" type="presOf" srcId="{3CA4EE13-3CD1-4B2A-B327-B9762637065F}" destId="{26D9C6DA-C977-4FE2-AFF0-FBD9FB435CF6}" srcOrd="0" destOrd="0" presId="urn:microsoft.com/office/officeart/2005/8/layout/chevron2"/>
    <dgm:cxn modelId="{BC885F2E-FDC7-4E57-8BA1-21E367476A4A}" type="presOf" srcId="{25576524-B524-4D61-B527-52BDA523ADAE}" destId="{7F17160B-4631-452B-95A0-36842B83DAE7}" srcOrd="0" destOrd="0" presId="urn:microsoft.com/office/officeart/2005/8/layout/chevron2"/>
    <dgm:cxn modelId="{2DF584FB-5221-47DB-B35B-FC71A616414B}" srcId="{424007E8-EA21-4722-A70F-87DEBD587E39}" destId="{4A2B8C3E-4192-4395-B6D9-B8EBDEEA4824}" srcOrd="0" destOrd="0" parTransId="{F442B7E0-DCEF-49B6-8312-B792B58A7752}" sibTransId="{28C98343-66C6-4471-819B-531D8C9C7588}"/>
    <dgm:cxn modelId="{E55612D7-E1EA-4209-8F5A-3C912EB3BA33}" srcId="{109837BC-1893-4291-8645-2B39517B817D}" destId="{3CA4EE13-3CD1-4B2A-B327-B9762637065F}" srcOrd="4" destOrd="0" parTransId="{44AC2D5E-BFCF-4E06-B160-2DCBF1E883C8}" sibTransId="{64DEE4EE-9E47-402A-8D3C-27D4D46BDDB8}"/>
    <dgm:cxn modelId="{3BC52EA1-F519-4E1D-A0CB-2FD4F3852117}" type="presOf" srcId="{F9CB50CB-6106-4DE0-A5B3-6C671236C434}" destId="{91D597A2-3225-4A3D-A94E-4B0AA196D961}" srcOrd="0" destOrd="1" presId="urn:microsoft.com/office/officeart/2005/8/layout/chevron2"/>
    <dgm:cxn modelId="{E03EB331-C5B8-480A-B73D-25BFA80C6C4C}" srcId="{109837BC-1893-4291-8645-2B39517B817D}" destId="{424007E8-EA21-4722-A70F-87DEBD587E39}" srcOrd="0" destOrd="0" parTransId="{5C8CAF6F-CDB3-4B1D-A3F4-1760917F8343}" sibTransId="{FD9F1813-65E0-4EC5-AA93-067765BC4727}"/>
    <dgm:cxn modelId="{6A9A62A2-83C2-4DC7-AF45-BFDCE014918A}" srcId="{25576524-B524-4D61-B527-52BDA523ADAE}" destId="{1DD6C7E0-1E89-4B0C-B500-4DDD3F413C11}" srcOrd="0" destOrd="0" parTransId="{A5A90597-0217-44DF-8794-ECECB8F9E693}" sibTransId="{31FBE249-7841-49F7-8565-DED6023DEBF6}"/>
    <dgm:cxn modelId="{6371D78A-3200-44E1-9384-2608F7200182}" srcId="{D21370CF-5BB9-4E9F-8DA0-D3205E84317D}" destId="{F048FE58-77A6-4490-9BA1-C2E91627EF3C}" srcOrd="0" destOrd="0" parTransId="{FF74B921-7658-4CFA-89C7-C48F06DA8843}" sibTransId="{12B0E81D-8FC4-4CD8-9D4A-AC772B9442E7}"/>
    <dgm:cxn modelId="{57F809CC-248E-4665-BAC6-1074BE288323}" type="presOf" srcId="{4A2B8C3E-4192-4395-B6D9-B8EBDEEA4824}" destId="{A9AE2D38-30DD-4A09-9AC1-80E1D9A39DE7}" srcOrd="0" destOrd="0" presId="urn:microsoft.com/office/officeart/2005/8/layout/chevron2"/>
    <dgm:cxn modelId="{E206B8BC-E3D1-4CA1-BD0F-5C56DA403CFF}" type="presOf" srcId="{AD6C23AD-430E-40B6-86CE-D51BEA0E8439}" destId="{5917E6B7-4A1A-446A-9CC4-8441ADA6874E}" srcOrd="0" destOrd="0" presId="urn:microsoft.com/office/officeart/2005/8/layout/chevron2"/>
    <dgm:cxn modelId="{06625A8E-76D7-4DAA-9CCE-7E2781419A9A}" type="presParOf" srcId="{37E9A709-6A28-45DD-A742-C154C8BEA2C6}" destId="{82693060-AD63-4956-A40F-2F10ADC2A520}" srcOrd="0" destOrd="0" presId="urn:microsoft.com/office/officeart/2005/8/layout/chevron2"/>
    <dgm:cxn modelId="{E2F3FC37-7C2E-4C5D-BC0B-5062533F80C1}" type="presParOf" srcId="{82693060-AD63-4956-A40F-2F10ADC2A520}" destId="{969E2313-B68E-4D15-B336-BCA793EC6274}" srcOrd="0" destOrd="0" presId="urn:microsoft.com/office/officeart/2005/8/layout/chevron2"/>
    <dgm:cxn modelId="{4921AD29-060C-4EA7-B621-6905E1FAD369}" type="presParOf" srcId="{82693060-AD63-4956-A40F-2F10ADC2A520}" destId="{A9AE2D38-30DD-4A09-9AC1-80E1D9A39DE7}" srcOrd="1" destOrd="0" presId="urn:microsoft.com/office/officeart/2005/8/layout/chevron2"/>
    <dgm:cxn modelId="{E1208C07-C18B-4072-A76D-7F6FEA1F916D}" type="presParOf" srcId="{37E9A709-6A28-45DD-A742-C154C8BEA2C6}" destId="{4A944E77-5CA9-45DD-B625-806F18B458CB}" srcOrd="1" destOrd="0" presId="urn:microsoft.com/office/officeart/2005/8/layout/chevron2"/>
    <dgm:cxn modelId="{CECFD218-F20A-4AC4-A1C1-4FE948B16838}" type="presParOf" srcId="{37E9A709-6A28-45DD-A742-C154C8BEA2C6}" destId="{A09812CC-6B25-430F-9B2B-8E0303C3CCC8}" srcOrd="2" destOrd="0" presId="urn:microsoft.com/office/officeart/2005/8/layout/chevron2"/>
    <dgm:cxn modelId="{98008052-0039-4ECE-A841-174939BB2424}" type="presParOf" srcId="{A09812CC-6B25-430F-9B2B-8E0303C3CCC8}" destId="{57AECFBE-9F1B-436B-9EDE-3B32064E4F08}" srcOrd="0" destOrd="0" presId="urn:microsoft.com/office/officeart/2005/8/layout/chevron2"/>
    <dgm:cxn modelId="{23D4006F-44FC-4FFE-B63B-03173C1A772E}" type="presParOf" srcId="{A09812CC-6B25-430F-9B2B-8E0303C3CCC8}" destId="{06A4CE66-3BF1-4B7C-B668-15F833307F37}" srcOrd="1" destOrd="0" presId="urn:microsoft.com/office/officeart/2005/8/layout/chevron2"/>
    <dgm:cxn modelId="{D1842D40-0700-43FC-899F-C94204513BD4}" type="presParOf" srcId="{37E9A709-6A28-45DD-A742-C154C8BEA2C6}" destId="{0BF0714D-BCD8-4DAA-B677-99F0FFB04822}" srcOrd="3" destOrd="0" presId="urn:microsoft.com/office/officeart/2005/8/layout/chevron2"/>
    <dgm:cxn modelId="{8A5BCA6A-8A25-4D05-9FA6-9850A9D69C43}" type="presParOf" srcId="{37E9A709-6A28-45DD-A742-C154C8BEA2C6}" destId="{15B247CD-D301-4686-8A67-BFF0F35E23F9}" srcOrd="4" destOrd="0" presId="urn:microsoft.com/office/officeart/2005/8/layout/chevron2"/>
    <dgm:cxn modelId="{58A3CF35-5B82-4664-8FE0-64A15A35F77C}" type="presParOf" srcId="{15B247CD-D301-4686-8A67-BFF0F35E23F9}" destId="{7F17160B-4631-452B-95A0-36842B83DAE7}" srcOrd="0" destOrd="0" presId="urn:microsoft.com/office/officeart/2005/8/layout/chevron2"/>
    <dgm:cxn modelId="{371F5BB6-CA3E-4BF9-9910-FA9A7C30CC96}" type="presParOf" srcId="{15B247CD-D301-4686-8A67-BFF0F35E23F9}" destId="{A4C018F3-4C4C-4C0E-B59F-A751344E19EF}" srcOrd="1" destOrd="0" presId="urn:microsoft.com/office/officeart/2005/8/layout/chevron2"/>
    <dgm:cxn modelId="{0900DA55-459A-452D-A76D-FD0A902F36E5}" type="presParOf" srcId="{37E9A709-6A28-45DD-A742-C154C8BEA2C6}" destId="{C9A70EAF-CB3B-4742-AB79-1E713A3A78DB}" srcOrd="5" destOrd="0" presId="urn:microsoft.com/office/officeart/2005/8/layout/chevron2"/>
    <dgm:cxn modelId="{6C60E26C-9D8E-4516-9409-F5FCA159940C}" type="presParOf" srcId="{37E9A709-6A28-45DD-A742-C154C8BEA2C6}" destId="{B1A4B256-A835-4163-9AFC-E1876F4021D7}" srcOrd="6" destOrd="0" presId="urn:microsoft.com/office/officeart/2005/8/layout/chevron2"/>
    <dgm:cxn modelId="{FC5FD7D6-90F6-4046-BB64-6122168C3B8F}" type="presParOf" srcId="{B1A4B256-A835-4163-9AFC-E1876F4021D7}" destId="{A1F75EFF-D3ED-4E61-87C5-A7344826F4E6}" srcOrd="0" destOrd="0" presId="urn:microsoft.com/office/officeart/2005/8/layout/chevron2"/>
    <dgm:cxn modelId="{734B60FE-6152-4AF0-B5B7-DD13ED9E24FA}" type="presParOf" srcId="{B1A4B256-A835-4163-9AFC-E1876F4021D7}" destId="{5917E6B7-4A1A-446A-9CC4-8441ADA6874E}" srcOrd="1" destOrd="0" presId="urn:microsoft.com/office/officeart/2005/8/layout/chevron2"/>
    <dgm:cxn modelId="{5509F49E-6DB5-4ED0-9195-506DF12F1633}" type="presParOf" srcId="{37E9A709-6A28-45DD-A742-C154C8BEA2C6}" destId="{6450EE89-F51F-4739-AA5D-DBFD2E55F3B2}" srcOrd="7" destOrd="0" presId="urn:microsoft.com/office/officeart/2005/8/layout/chevron2"/>
    <dgm:cxn modelId="{4A190D7F-8656-4A7E-816C-5017A5E40DBD}" type="presParOf" srcId="{37E9A709-6A28-45DD-A742-C154C8BEA2C6}" destId="{49444829-E098-4B5D-A15D-DAA9303614DF}" srcOrd="8" destOrd="0" presId="urn:microsoft.com/office/officeart/2005/8/layout/chevron2"/>
    <dgm:cxn modelId="{CE0DFF41-44DD-4D34-8398-F5680DCF6A1C}" type="presParOf" srcId="{49444829-E098-4B5D-A15D-DAA9303614DF}" destId="{26D9C6DA-C977-4FE2-AFF0-FBD9FB435CF6}" srcOrd="0" destOrd="0" presId="urn:microsoft.com/office/officeart/2005/8/layout/chevron2"/>
    <dgm:cxn modelId="{3038EFFA-CE48-476E-B859-EE81F2037656}" type="presParOf" srcId="{49444829-E098-4B5D-A15D-DAA9303614DF}" destId="{91D597A2-3225-4A3D-A94E-4B0AA196D96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E2313-B68E-4D15-B336-BCA793EC6274}">
      <dsp:nvSpPr>
        <dsp:cNvPr id="0" name=""/>
        <dsp:cNvSpPr/>
      </dsp:nvSpPr>
      <dsp:spPr>
        <a:xfrm rot="5400000">
          <a:off x="-164164" y="119892"/>
          <a:ext cx="1299725" cy="10704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REFERRAL</a:t>
          </a:r>
          <a:r>
            <a:rPr lang="en-GB" sz="1050" kern="1200" dirty="0" smtClean="0"/>
            <a:t>	</a:t>
          </a:r>
          <a:endParaRPr lang="en-GB" sz="1050" kern="1200" dirty="0"/>
        </a:p>
      </dsp:txBody>
      <dsp:txXfrm rot="-5400000">
        <a:off x="-49504" y="540437"/>
        <a:ext cx="1070407" cy="229318"/>
      </dsp:txXfrm>
    </dsp:sp>
    <dsp:sp modelId="{A9AE2D38-30DD-4A09-9AC1-80E1D9A39DE7}">
      <dsp:nvSpPr>
        <dsp:cNvPr id="0" name=""/>
        <dsp:cNvSpPr/>
      </dsp:nvSpPr>
      <dsp:spPr>
        <a:xfrm rot="5400000">
          <a:off x="4059509" y="-3113673"/>
          <a:ext cx="845265" cy="70830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Primary / secondary  care professionals</a:t>
          </a:r>
          <a:endParaRPr lang="en-GB" sz="2000" kern="1200" dirty="0"/>
        </a:p>
      </dsp:txBody>
      <dsp:txXfrm rot="-5400000">
        <a:off x="940602" y="46496"/>
        <a:ext cx="7041818" cy="762741"/>
      </dsp:txXfrm>
    </dsp:sp>
    <dsp:sp modelId="{57AECFBE-9F1B-436B-9EDE-3B32064E4F08}">
      <dsp:nvSpPr>
        <dsp:cNvPr id="0" name=""/>
        <dsp:cNvSpPr/>
      </dsp:nvSpPr>
      <dsp:spPr>
        <a:xfrm rot="5400000">
          <a:off x="-145453" y="1285802"/>
          <a:ext cx="1299725" cy="11078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TRIAGE</a:t>
          </a:r>
          <a:endParaRPr lang="en-GB" sz="1600" b="1" kern="1200" dirty="0"/>
        </a:p>
      </dsp:txBody>
      <dsp:txXfrm rot="-5400000">
        <a:off x="-49503" y="1743767"/>
        <a:ext cx="1107827" cy="191898"/>
      </dsp:txXfrm>
    </dsp:sp>
    <dsp:sp modelId="{06A4CE66-3BF1-4B7C-B668-15F833307F37}">
      <dsp:nvSpPr>
        <dsp:cNvPr id="0" name=""/>
        <dsp:cNvSpPr/>
      </dsp:nvSpPr>
      <dsp:spPr>
        <a:xfrm rot="5400000">
          <a:off x="4078442" y="-1929275"/>
          <a:ext cx="844821" cy="70830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Meets referral criteria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Referral urgency</a:t>
          </a:r>
          <a:endParaRPr lang="en-GB" sz="2000" kern="1200" dirty="0"/>
        </a:p>
      </dsp:txBody>
      <dsp:txXfrm rot="-5400000">
        <a:off x="959313" y="1231095"/>
        <a:ext cx="7041839" cy="762339"/>
      </dsp:txXfrm>
    </dsp:sp>
    <dsp:sp modelId="{7F17160B-4631-452B-95A0-36842B83DAE7}">
      <dsp:nvSpPr>
        <dsp:cNvPr id="0" name=""/>
        <dsp:cNvSpPr/>
      </dsp:nvSpPr>
      <dsp:spPr>
        <a:xfrm rot="5400000">
          <a:off x="-164159" y="2489127"/>
          <a:ext cx="1299725" cy="10704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CNS </a:t>
          </a:r>
          <a:r>
            <a:rPr lang="en-GB" sz="1600" b="1" kern="1200" dirty="0" smtClean="0"/>
            <a:t>VISIT</a:t>
          </a:r>
          <a:r>
            <a:rPr lang="en-GB" sz="1050" kern="1200" dirty="0" smtClean="0"/>
            <a:t>	</a:t>
          </a:r>
          <a:endParaRPr lang="en-GB" sz="1050" kern="1200" dirty="0"/>
        </a:p>
      </dsp:txBody>
      <dsp:txXfrm rot="-5400000">
        <a:off x="-49504" y="2909680"/>
        <a:ext cx="1070416" cy="229309"/>
      </dsp:txXfrm>
    </dsp:sp>
    <dsp:sp modelId="{A4C018F3-4C4C-4C0E-B59F-A751344E19EF}">
      <dsp:nvSpPr>
        <dsp:cNvPr id="0" name=""/>
        <dsp:cNvSpPr/>
      </dsp:nvSpPr>
      <dsp:spPr>
        <a:xfrm rot="5400000">
          <a:off x="4059736" y="-744656"/>
          <a:ext cx="844821" cy="70830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Advice and support to patient and family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Partnership working internal and external  MDT </a:t>
          </a:r>
          <a:endParaRPr lang="en-GB" sz="2000" kern="1200" dirty="0"/>
        </a:p>
      </dsp:txBody>
      <dsp:txXfrm rot="-5400000">
        <a:off x="940607" y="2415714"/>
        <a:ext cx="7041839" cy="762339"/>
      </dsp:txXfrm>
    </dsp:sp>
    <dsp:sp modelId="{A1F75EFF-D3ED-4E61-87C5-A7344826F4E6}">
      <dsp:nvSpPr>
        <dsp:cNvPr id="0" name=""/>
        <dsp:cNvSpPr/>
      </dsp:nvSpPr>
      <dsp:spPr>
        <a:xfrm rot="5400000">
          <a:off x="-154451" y="3664040"/>
          <a:ext cx="1299725" cy="10898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ONGOING  </a:t>
          </a:r>
          <a:r>
            <a:rPr lang="en-GB" sz="1600" b="1" kern="1200" dirty="0" smtClean="0"/>
            <a:t>CARE</a:t>
          </a:r>
          <a:r>
            <a:rPr lang="en-GB" sz="1050" kern="1200" dirty="0" smtClean="0"/>
            <a:t>	</a:t>
          </a:r>
          <a:endParaRPr lang="en-GB" sz="1050" kern="1200" dirty="0"/>
        </a:p>
      </dsp:txBody>
      <dsp:txXfrm rot="-5400000">
        <a:off x="-49503" y="4104009"/>
        <a:ext cx="1089831" cy="209894"/>
      </dsp:txXfrm>
    </dsp:sp>
    <dsp:sp modelId="{5917E6B7-4A1A-446A-9CC4-8441ADA6874E}">
      <dsp:nvSpPr>
        <dsp:cNvPr id="0" name=""/>
        <dsp:cNvSpPr/>
      </dsp:nvSpPr>
      <dsp:spPr>
        <a:xfrm rot="5400000">
          <a:off x="4069444" y="439963"/>
          <a:ext cx="844821" cy="70830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Internal referral to Hospice Services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On-going care from CNS and Hospice MDT </a:t>
          </a:r>
          <a:endParaRPr lang="en-GB" sz="2000" kern="1200" dirty="0"/>
        </a:p>
      </dsp:txBody>
      <dsp:txXfrm rot="-5400000">
        <a:off x="950315" y="3600334"/>
        <a:ext cx="7041839" cy="762339"/>
      </dsp:txXfrm>
    </dsp:sp>
    <dsp:sp modelId="{26D9C6DA-C977-4FE2-AFF0-FBD9FB435CF6}">
      <dsp:nvSpPr>
        <dsp:cNvPr id="0" name=""/>
        <dsp:cNvSpPr/>
      </dsp:nvSpPr>
      <dsp:spPr>
        <a:xfrm rot="5400000">
          <a:off x="-154451" y="4848659"/>
          <a:ext cx="1299725" cy="10898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smtClean="0"/>
            <a:t>OUTCOME</a:t>
          </a:r>
          <a:endParaRPr lang="en-GB" sz="1600" b="1" kern="1200" dirty="0"/>
        </a:p>
      </dsp:txBody>
      <dsp:txXfrm rot="-5400000">
        <a:off x="-49503" y="5288628"/>
        <a:ext cx="1089831" cy="209894"/>
      </dsp:txXfrm>
    </dsp:sp>
    <dsp:sp modelId="{91D597A2-3225-4A3D-A94E-4B0AA196D961}">
      <dsp:nvSpPr>
        <dsp:cNvPr id="0" name=""/>
        <dsp:cNvSpPr/>
      </dsp:nvSpPr>
      <dsp:spPr>
        <a:xfrm rot="5400000">
          <a:off x="4069444" y="1624583"/>
          <a:ext cx="844821" cy="70830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Hospice discharge  / Deceased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Bereavement follow up </a:t>
          </a:r>
          <a:endParaRPr lang="en-GB" sz="2000" kern="1200" dirty="0"/>
        </a:p>
      </dsp:txBody>
      <dsp:txXfrm rot="-5400000">
        <a:off x="950315" y="4784954"/>
        <a:ext cx="7041839" cy="762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1D98-4811-464C-A0E3-3FE88218620A}" type="datetimeFigureOut">
              <a:rPr lang="en-GB" smtClean="0"/>
              <a:t>24/04/2018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A014-9805-4253-A2AF-219BF4EFBF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595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1D98-4811-464C-A0E3-3FE88218620A}" type="datetimeFigureOut">
              <a:rPr lang="en-GB" smtClean="0"/>
              <a:t>24/04/2018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A014-9805-4253-A2AF-219BF4EFBF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76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1D98-4811-464C-A0E3-3FE88218620A}" type="datetimeFigureOut">
              <a:rPr lang="en-GB" smtClean="0"/>
              <a:t>24/04/2018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A014-9805-4253-A2AF-219BF4EFBF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159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aul\Dropbox\1. Kyra working on\Point creative\St Peters Hospice\PPt presentation\St Peters Powerpoint Slidecover graphi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63" y="815975"/>
            <a:ext cx="8008237" cy="1395413"/>
          </a:xfrm>
        </p:spPr>
        <p:txBody>
          <a:bodyPr lIns="0" tIns="36000" rIns="0" bIns="36000" anchor="t">
            <a:normAutofit/>
          </a:bodyPr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263" y="2280060"/>
            <a:ext cx="7955572" cy="572118"/>
          </a:xfrm>
          <a:prstGeom prst="rect">
            <a:avLst/>
          </a:prstGeom>
        </p:spPr>
        <p:txBody>
          <a:bodyPr lIns="0" tIns="36000" rIns="0" bIns="36000" anchor="b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00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14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22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29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036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0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051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058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51263" y="4555104"/>
            <a:ext cx="6916738" cy="349702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defTabSz="801422"/>
            <a:r>
              <a:rPr lang="en-GB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www.stpetershospice.org</a:t>
            </a:r>
            <a:endParaRPr lang="en-GB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88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57201" y="1447200"/>
            <a:ext cx="8237538" cy="385400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479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219699" y="3428085"/>
            <a:ext cx="3475039" cy="1513083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7200" y="1447200"/>
            <a:ext cx="4328556" cy="35321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1" y="554038"/>
            <a:ext cx="4328556" cy="71472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393585" y="27992"/>
            <a:ext cx="2307288" cy="52068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>
            <a:defPPr>
              <a:defRPr lang="en-US"/>
            </a:defPPr>
            <a:lvl1pPr lvl="0">
              <a:tabLst>
                <a:tab pos="361950" algn="l"/>
              </a:tabLst>
              <a:defRPr sz="1200"/>
            </a:lvl1pPr>
          </a:lstStyle>
          <a:p>
            <a:pPr defTabSz="801422"/>
            <a:r>
              <a:rPr lang="en-GB" b="1" dirty="0" smtClean="0">
                <a:solidFill>
                  <a:prstClr val="black"/>
                </a:solidFill>
              </a:rPr>
              <a:t>The photos in this presentation are not on the master slides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2393585" y="548680"/>
            <a:ext cx="2307288" cy="61007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defTabSz="801422">
              <a:tabLst>
                <a:tab pos="361950" algn="l"/>
              </a:tabLst>
            </a:pPr>
            <a:r>
              <a:rPr lang="en-GB" b="1" dirty="0" smtClean="0">
                <a:solidFill>
                  <a:srgbClr val="00A4E4"/>
                </a:solidFill>
              </a:rPr>
              <a:t>To delete a photo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Click on the photo and press DELETE. </a:t>
            </a:r>
          </a:p>
          <a:p>
            <a:pPr defTabSz="801422">
              <a:tabLst>
                <a:tab pos="361950" algn="l"/>
              </a:tabLst>
            </a:pPr>
            <a:r>
              <a:rPr lang="en-GB" b="1" dirty="0" smtClean="0">
                <a:solidFill>
                  <a:srgbClr val="00A4E4"/>
                </a:solidFill>
              </a:rPr>
              <a:t>To insert a photo</a:t>
            </a:r>
            <a:endParaRPr lang="en-GB" dirty="0" smtClean="0">
              <a:solidFill>
                <a:srgbClr val="00A4E4"/>
              </a:solidFill>
            </a:endParaRP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Click on the</a:t>
            </a:r>
            <a:r>
              <a:rPr lang="en-GB" i="1" dirty="0" smtClean="0">
                <a:solidFill>
                  <a:srgbClr val="C00000"/>
                </a:solidFill>
              </a:rPr>
              <a:t> Insert </a:t>
            </a:r>
            <a:r>
              <a:rPr lang="en-GB" dirty="0" smtClean="0">
                <a:solidFill>
                  <a:prstClr val="black"/>
                </a:solidFill>
              </a:rPr>
              <a:t>Tab from the ribbon above. 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the </a:t>
            </a:r>
            <a:r>
              <a:rPr lang="en-GB" i="1" dirty="0" smtClean="0">
                <a:solidFill>
                  <a:srgbClr val="C00000"/>
                </a:solidFill>
              </a:rPr>
              <a:t>Picture Icon </a:t>
            </a:r>
            <a:r>
              <a:rPr lang="en-GB" i="1" dirty="0" smtClean="0">
                <a:solidFill>
                  <a:srgbClr val="00476B"/>
                </a:solidFill>
              </a:rPr>
              <a:t>(2</a:t>
            </a:r>
            <a:r>
              <a:rPr lang="en-GB" i="1" baseline="30000" dirty="0" smtClean="0">
                <a:solidFill>
                  <a:srgbClr val="00476B"/>
                </a:solidFill>
              </a:rPr>
              <a:t>nd</a:t>
            </a:r>
            <a:r>
              <a:rPr lang="en-GB" i="1" dirty="0" smtClean="0">
                <a:solidFill>
                  <a:srgbClr val="00476B"/>
                </a:solidFill>
              </a:rPr>
              <a:t> from left) </a:t>
            </a:r>
            <a:r>
              <a:rPr lang="en-GB" dirty="0" smtClean="0">
                <a:solidFill>
                  <a:prstClr val="black"/>
                </a:solidFill>
              </a:rPr>
              <a:t>and browse for your photo. 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your photo and click </a:t>
            </a:r>
            <a:r>
              <a:rPr lang="en-GB" i="1" dirty="0" smtClean="0">
                <a:solidFill>
                  <a:srgbClr val="C00000"/>
                </a:solidFill>
              </a:rPr>
              <a:t>Insert.</a:t>
            </a:r>
          </a:p>
          <a:p>
            <a:pPr defTabSz="801422">
              <a:tabLst>
                <a:tab pos="361950" algn="l"/>
              </a:tabLst>
            </a:pPr>
            <a:r>
              <a:rPr lang="en-GB" b="1" dirty="0" smtClean="0">
                <a:solidFill>
                  <a:srgbClr val="00A4E4"/>
                </a:solidFill>
              </a:rPr>
              <a:t>Resize the photo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Right click on the Photo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</a:t>
            </a:r>
            <a:r>
              <a:rPr lang="en-GB" i="1" dirty="0" smtClean="0">
                <a:solidFill>
                  <a:srgbClr val="C00000"/>
                </a:solidFill>
              </a:rPr>
              <a:t>Size and Position </a:t>
            </a:r>
            <a:r>
              <a:rPr lang="en-GB" i="1" dirty="0" smtClean="0">
                <a:solidFill>
                  <a:prstClr val="black"/>
                </a:solidFill>
              </a:rPr>
              <a:t>(alternatively go into Format Picture and select Size and Position from there)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Enter width required: 9.7cm </a:t>
            </a:r>
            <a:r>
              <a:rPr lang="en-GB" dirty="0" smtClean="0">
                <a:solidFill>
                  <a:srgbClr val="C00000"/>
                </a:solidFill>
              </a:rPr>
              <a:t>(ensure </a:t>
            </a:r>
            <a:r>
              <a:rPr lang="en-GB" i="1" dirty="0" smtClean="0">
                <a:solidFill>
                  <a:srgbClr val="C00000"/>
                </a:solidFill>
              </a:rPr>
              <a:t>Lock Aspect Ratio</a:t>
            </a:r>
            <a:r>
              <a:rPr lang="en-GB" dirty="0" smtClean="0">
                <a:solidFill>
                  <a:srgbClr val="C00000"/>
                </a:solidFill>
              </a:rPr>
              <a:t> is ticked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</a:p>
          <a:p>
            <a:pPr defTabSz="801422">
              <a:tabLst>
                <a:tab pos="361950" algn="l"/>
              </a:tabLst>
            </a:pPr>
            <a:r>
              <a:rPr lang="en-GB" b="1" dirty="0">
                <a:solidFill>
                  <a:srgbClr val="00A4E4"/>
                </a:solidFill>
              </a:rPr>
              <a:t>Cropping the photo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Click on the </a:t>
            </a:r>
            <a:r>
              <a:rPr lang="en-GB" i="1" dirty="0" smtClean="0">
                <a:solidFill>
                  <a:srgbClr val="C00000"/>
                </a:solidFill>
              </a:rPr>
              <a:t>Format</a:t>
            </a:r>
            <a:r>
              <a:rPr lang="en-GB" dirty="0" smtClean="0">
                <a:solidFill>
                  <a:prstClr val="black"/>
                </a:solidFill>
              </a:rPr>
              <a:t> tab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</a:t>
            </a:r>
            <a:r>
              <a:rPr lang="en-GB" i="1" dirty="0">
                <a:solidFill>
                  <a:srgbClr val="C00000"/>
                </a:solidFill>
              </a:rPr>
              <a:t>Picture Tools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Use the crop tool (looks like a hash symbol on the top right hand side of the menu)</a:t>
            </a:r>
          </a:p>
          <a:p>
            <a:pPr defTabSz="914343">
              <a:tabLst>
                <a:tab pos="361950" algn="l"/>
              </a:tabLst>
              <a:defRPr/>
            </a:pPr>
            <a:r>
              <a:rPr lang="en-GB" b="1" dirty="0" smtClean="0">
                <a:solidFill>
                  <a:srgbClr val="00A4E4"/>
                </a:solidFill>
              </a:rPr>
              <a:t>Align and arrange</a:t>
            </a:r>
          </a:p>
          <a:p>
            <a:pPr defTabSz="914343">
              <a:tabLst>
                <a:tab pos="361950" algn="l"/>
              </a:tabLst>
              <a:defRPr/>
            </a:pPr>
            <a:r>
              <a:rPr lang="en-GB" b="1" dirty="0" smtClean="0">
                <a:solidFill>
                  <a:prstClr val="black"/>
                </a:solidFill>
              </a:rPr>
              <a:t>Right hand photo</a:t>
            </a:r>
          </a:p>
          <a:p>
            <a:pPr defTabSz="801422">
              <a:tabLst>
                <a:tab pos="361950" algn="l"/>
              </a:tabLst>
            </a:pPr>
            <a:r>
              <a:rPr lang="en-GB" dirty="0" smtClean="0">
                <a:solidFill>
                  <a:srgbClr val="FF0000"/>
                </a:solidFill>
              </a:rPr>
              <a:t>With the Photo still selected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</a:t>
            </a:r>
            <a:r>
              <a:rPr lang="en-GB" i="1" dirty="0" smtClean="0">
                <a:solidFill>
                  <a:srgbClr val="C00000"/>
                </a:solidFill>
              </a:rPr>
              <a:t>Size and Position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</a:t>
            </a:r>
            <a:r>
              <a:rPr lang="en-GB" i="1" dirty="0" smtClean="0">
                <a:solidFill>
                  <a:srgbClr val="C00000"/>
                </a:solidFill>
              </a:rPr>
              <a:t> Position </a:t>
            </a:r>
            <a:r>
              <a:rPr lang="en-GB" dirty="0" smtClean="0">
                <a:solidFill>
                  <a:prstClr val="black"/>
                </a:solidFill>
              </a:rPr>
              <a:t>and enter the following coordinates</a:t>
            </a:r>
          </a:p>
          <a:p>
            <a:pPr defTabSz="801422">
              <a:tabLst>
                <a:tab pos="233363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	H: 14.42 x V: 2.13</a:t>
            </a:r>
          </a:p>
          <a:p>
            <a:pPr defTabSz="801422">
              <a:tabLst>
                <a:tab pos="361950" algn="l"/>
              </a:tabLst>
            </a:pPr>
            <a:endParaRPr lang="en-GB" dirty="0" smtClean="0">
              <a:solidFill>
                <a:prstClr val="black"/>
              </a:solidFill>
            </a:endParaRPr>
          </a:p>
          <a:p>
            <a:pPr defTabSz="801422">
              <a:tabLst>
                <a:tab pos="361950" algn="l"/>
              </a:tabLst>
            </a:pPr>
            <a:endParaRPr lang="en-GB" i="1" dirty="0" smtClean="0">
              <a:solidFill>
                <a:srgbClr val="C00000"/>
              </a:solidFill>
            </a:endParaRP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endParaRPr lang="en-GB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200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72" y="4881600"/>
            <a:ext cx="3024000" cy="252000"/>
          </a:xfrm>
          <a:prstGeom prst="rect">
            <a:avLst/>
          </a:prstGeom>
        </p:spPr>
        <p:txBody>
          <a:bodyPr tIns="36000" anchor="t"/>
          <a:lstStyle>
            <a:lvl1pPr>
              <a:spcAft>
                <a:spcPts val="0"/>
              </a:spcAft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913438" y="4881600"/>
            <a:ext cx="2822575" cy="252000"/>
          </a:xfrm>
        </p:spPr>
        <p:txBody>
          <a:bodyPr vert="horz" lIns="0" tIns="36000" rIns="0" bIns="36000" rtlCol="0" anchor="t">
            <a:noAutofit/>
          </a:bodyPr>
          <a:lstStyle>
            <a:lvl1pPr>
              <a:spcAft>
                <a:spcPts val="0"/>
              </a:spcAft>
              <a:defRPr lang="en-US" sz="1000" b="0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913438" y="2428566"/>
            <a:ext cx="2822575" cy="252000"/>
          </a:xfrm>
        </p:spPr>
        <p:txBody>
          <a:bodyPr vert="horz" lIns="0" tIns="36000" rIns="0" bIns="36000" rtlCol="0" anchor="t">
            <a:noAutofit/>
          </a:bodyPr>
          <a:lstStyle>
            <a:lvl1pPr>
              <a:spcAft>
                <a:spcPts val="0"/>
              </a:spcAft>
              <a:defRPr lang="en-US" sz="1000" b="0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393585" y="27992"/>
            <a:ext cx="2307288" cy="52068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>
            <a:defPPr>
              <a:defRPr lang="en-US"/>
            </a:defPPr>
            <a:lvl1pPr lvl="0">
              <a:tabLst>
                <a:tab pos="361950" algn="l"/>
              </a:tabLst>
              <a:defRPr sz="1200"/>
            </a:lvl1pPr>
          </a:lstStyle>
          <a:p>
            <a:pPr defTabSz="801422"/>
            <a:r>
              <a:rPr lang="en-GB" b="1" dirty="0" smtClean="0">
                <a:solidFill>
                  <a:prstClr val="black"/>
                </a:solidFill>
              </a:rPr>
              <a:t>The photos in this presentation are not on the master slides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2393585" y="548680"/>
            <a:ext cx="2307288" cy="68407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defTabSz="801422">
              <a:tabLst>
                <a:tab pos="361950" algn="l"/>
              </a:tabLst>
            </a:pPr>
            <a:r>
              <a:rPr lang="en-GB" b="1" dirty="0" smtClean="0">
                <a:solidFill>
                  <a:srgbClr val="00A4E4"/>
                </a:solidFill>
              </a:rPr>
              <a:t>To delete a photo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Click on the photo and press DELETE. </a:t>
            </a:r>
          </a:p>
          <a:p>
            <a:pPr defTabSz="801422">
              <a:tabLst>
                <a:tab pos="361950" algn="l"/>
              </a:tabLst>
            </a:pPr>
            <a:r>
              <a:rPr lang="en-GB" b="1" dirty="0" smtClean="0">
                <a:solidFill>
                  <a:srgbClr val="00A4E4"/>
                </a:solidFill>
              </a:rPr>
              <a:t>To insert a photo</a:t>
            </a:r>
            <a:endParaRPr lang="en-GB" dirty="0" smtClean="0">
              <a:solidFill>
                <a:srgbClr val="00A4E4"/>
              </a:solidFill>
            </a:endParaRP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Click on the</a:t>
            </a:r>
            <a:r>
              <a:rPr lang="en-GB" i="1" dirty="0" smtClean="0">
                <a:solidFill>
                  <a:srgbClr val="C00000"/>
                </a:solidFill>
              </a:rPr>
              <a:t> Insert </a:t>
            </a:r>
            <a:r>
              <a:rPr lang="en-GB" dirty="0" smtClean="0">
                <a:solidFill>
                  <a:prstClr val="black"/>
                </a:solidFill>
              </a:rPr>
              <a:t>Tab from the ribbon above. 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the </a:t>
            </a:r>
            <a:r>
              <a:rPr lang="en-GB" i="1" dirty="0" smtClean="0">
                <a:solidFill>
                  <a:srgbClr val="C00000"/>
                </a:solidFill>
              </a:rPr>
              <a:t>Picture Icon </a:t>
            </a:r>
            <a:r>
              <a:rPr lang="en-GB" i="1" dirty="0" smtClean="0">
                <a:solidFill>
                  <a:srgbClr val="00476B"/>
                </a:solidFill>
              </a:rPr>
              <a:t>(2</a:t>
            </a:r>
            <a:r>
              <a:rPr lang="en-GB" i="1" baseline="30000" dirty="0" smtClean="0">
                <a:solidFill>
                  <a:srgbClr val="00476B"/>
                </a:solidFill>
              </a:rPr>
              <a:t>nd</a:t>
            </a:r>
            <a:r>
              <a:rPr lang="en-GB" i="1" dirty="0" smtClean="0">
                <a:solidFill>
                  <a:srgbClr val="00476B"/>
                </a:solidFill>
              </a:rPr>
              <a:t> from left) </a:t>
            </a:r>
            <a:r>
              <a:rPr lang="en-GB" dirty="0" smtClean="0">
                <a:solidFill>
                  <a:prstClr val="black"/>
                </a:solidFill>
              </a:rPr>
              <a:t>and browse for your photo. 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your photo and click </a:t>
            </a:r>
            <a:r>
              <a:rPr lang="en-GB" i="1" dirty="0" smtClean="0">
                <a:solidFill>
                  <a:srgbClr val="C00000"/>
                </a:solidFill>
              </a:rPr>
              <a:t>Insert.</a:t>
            </a:r>
          </a:p>
          <a:p>
            <a:pPr defTabSz="801422">
              <a:tabLst>
                <a:tab pos="361950" algn="l"/>
              </a:tabLst>
            </a:pPr>
            <a:r>
              <a:rPr lang="en-GB" b="1" dirty="0" smtClean="0">
                <a:solidFill>
                  <a:srgbClr val="00A4E4"/>
                </a:solidFill>
              </a:rPr>
              <a:t>Resize the photo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Right click on the Photo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</a:t>
            </a:r>
            <a:r>
              <a:rPr lang="en-GB" i="1" dirty="0" smtClean="0">
                <a:solidFill>
                  <a:srgbClr val="C00000"/>
                </a:solidFill>
              </a:rPr>
              <a:t>Size and Position </a:t>
            </a:r>
            <a:r>
              <a:rPr lang="en-GB" i="1" dirty="0" smtClean="0">
                <a:solidFill>
                  <a:prstClr val="black"/>
                </a:solidFill>
              </a:rPr>
              <a:t>(alternatively go into Format Picture and select Size and Position from there)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Enter height required: </a:t>
            </a:r>
          </a:p>
          <a:p>
            <a:pPr marL="228600" defTabSz="801422">
              <a:tabLst>
                <a:tab pos="1436688" algn="r"/>
              </a:tabLst>
            </a:pPr>
            <a:r>
              <a:rPr lang="en-GB" b="1" dirty="0" smtClean="0">
                <a:solidFill>
                  <a:prstClr val="black"/>
                </a:solidFill>
              </a:rPr>
              <a:t>Left: 	</a:t>
            </a:r>
            <a:r>
              <a:rPr lang="en-GB" dirty="0" smtClean="0">
                <a:solidFill>
                  <a:prstClr val="black"/>
                </a:solidFill>
              </a:rPr>
              <a:t>12.1cm </a:t>
            </a:r>
          </a:p>
          <a:p>
            <a:pPr marL="228600" defTabSz="801422">
              <a:lnSpc>
                <a:spcPct val="90000"/>
              </a:lnSpc>
              <a:tabLst>
                <a:tab pos="1436688" algn="r"/>
              </a:tabLst>
            </a:pPr>
            <a:r>
              <a:rPr lang="en-GB" dirty="0" smtClean="0">
                <a:solidFill>
                  <a:prstClr val="black"/>
                </a:solidFill>
              </a:rPr>
              <a:t>Right top: 	5.25cm</a:t>
            </a:r>
          </a:p>
          <a:p>
            <a:pPr marL="228600" defTabSz="801422">
              <a:lnSpc>
                <a:spcPct val="90000"/>
              </a:lnSpc>
              <a:tabLst>
                <a:tab pos="1436688" algn="r"/>
              </a:tabLst>
            </a:pPr>
            <a:r>
              <a:rPr lang="en-GB" dirty="0" smtClean="0">
                <a:solidFill>
                  <a:prstClr val="black"/>
                </a:solidFill>
              </a:rPr>
              <a:t>and bottom	</a:t>
            </a:r>
          </a:p>
          <a:p>
            <a:pPr defTabSz="801422">
              <a:tabLst>
                <a:tab pos="361950" algn="l"/>
              </a:tabLst>
            </a:pPr>
            <a:r>
              <a:rPr lang="en-GB" dirty="0" smtClean="0">
                <a:solidFill>
                  <a:srgbClr val="C00000"/>
                </a:solidFill>
              </a:rPr>
              <a:t>(ensure </a:t>
            </a:r>
            <a:r>
              <a:rPr lang="en-GB" i="1" dirty="0" smtClean="0">
                <a:solidFill>
                  <a:srgbClr val="C00000"/>
                </a:solidFill>
              </a:rPr>
              <a:t>Lock Aspect Ratio</a:t>
            </a:r>
            <a:r>
              <a:rPr lang="en-GB" dirty="0" smtClean="0">
                <a:solidFill>
                  <a:srgbClr val="C00000"/>
                </a:solidFill>
              </a:rPr>
              <a:t> is ticked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</a:p>
          <a:p>
            <a:pPr defTabSz="801422">
              <a:tabLst>
                <a:tab pos="361950" algn="l"/>
              </a:tabLst>
            </a:pPr>
            <a:r>
              <a:rPr lang="en-GB" b="1" dirty="0">
                <a:solidFill>
                  <a:srgbClr val="00A4E4"/>
                </a:solidFill>
              </a:rPr>
              <a:t>Cropping the photo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Click on the </a:t>
            </a:r>
            <a:r>
              <a:rPr lang="en-GB" i="1" dirty="0" smtClean="0">
                <a:solidFill>
                  <a:srgbClr val="C00000"/>
                </a:solidFill>
              </a:rPr>
              <a:t>Format</a:t>
            </a:r>
            <a:r>
              <a:rPr lang="en-GB" dirty="0" smtClean="0">
                <a:solidFill>
                  <a:prstClr val="black"/>
                </a:solidFill>
              </a:rPr>
              <a:t> tab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</a:t>
            </a:r>
            <a:r>
              <a:rPr lang="en-GB" i="1" dirty="0">
                <a:solidFill>
                  <a:srgbClr val="C00000"/>
                </a:solidFill>
              </a:rPr>
              <a:t>Picture Tools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Use the crop tool (looks like a hash symbol on the top right hand side of the menu)</a:t>
            </a:r>
          </a:p>
          <a:p>
            <a:pPr defTabSz="914343">
              <a:tabLst>
                <a:tab pos="361950" algn="l"/>
              </a:tabLst>
              <a:defRPr/>
            </a:pPr>
            <a:r>
              <a:rPr lang="en-GB" b="1" dirty="0" smtClean="0">
                <a:solidFill>
                  <a:srgbClr val="00A4E4"/>
                </a:solidFill>
              </a:rPr>
              <a:t>Align and arrange</a:t>
            </a:r>
          </a:p>
          <a:p>
            <a:pPr defTabSz="801422">
              <a:tabLst>
                <a:tab pos="361950" algn="l"/>
              </a:tabLst>
            </a:pPr>
            <a:r>
              <a:rPr lang="en-GB" dirty="0" smtClean="0">
                <a:solidFill>
                  <a:srgbClr val="FF0000"/>
                </a:solidFill>
              </a:rPr>
              <a:t>With the Photo still selected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</a:t>
            </a:r>
            <a:r>
              <a:rPr lang="en-GB" i="1" dirty="0" smtClean="0">
                <a:solidFill>
                  <a:srgbClr val="C00000"/>
                </a:solidFill>
              </a:rPr>
              <a:t>Size and Position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</a:t>
            </a:r>
            <a:r>
              <a:rPr lang="en-GB" i="1" dirty="0" smtClean="0">
                <a:solidFill>
                  <a:srgbClr val="C00000"/>
                </a:solidFill>
              </a:rPr>
              <a:t> Position </a:t>
            </a:r>
            <a:r>
              <a:rPr lang="en-GB" dirty="0" smtClean="0">
                <a:solidFill>
                  <a:prstClr val="black"/>
                </a:solidFill>
              </a:rPr>
              <a:t>and enter the following coordinates</a:t>
            </a:r>
          </a:p>
          <a:p>
            <a:pPr defTabSz="801422">
              <a:tabLst>
                <a:tab pos="2057400" algn="r"/>
              </a:tabLst>
              <a:defRPr/>
            </a:pPr>
            <a:r>
              <a:rPr lang="en-GB" b="1" dirty="0" smtClean="0">
                <a:solidFill>
                  <a:prstClr val="black"/>
                </a:solidFill>
              </a:rPr>
              <a:t>Left:	 </a:t>
            </a:r>
            <a:r>
              <a:rPr lang="en-GB" dirty="0" smtClean="0">
                <a:solidFill>
                  <a:prstClr val="black"/>
                </a:solidFill>
              </a:rPr>
              <a:t>H: 1.29 x V: 1.29</a:t>
            </a:r>
          </a:p>
          <a:p>
            <a:pPr defTabSz="801422">
              <a:tabLst>
                <a:tab pos="2057400" algn="r"/>
              </a:tabLst>
            </a:pPr>
            <a:r>
              <a:rPr lang="en-GB" b="1" dirty="0" smtClean="0">
                <a:solidFill>
                  <a:prstClr val="black"/>
                </a:solidFill>
              </a:rPr>
              <a:t>Right Top:	</a:t>
            </a:r>
            <a:r>
              <a:rPr lang="en-GB" dirty="0">
                <a:solidFill>
                  <a:prstClr val="black"/>
                </a:solidFill>
              </a:rPr>
              <a:t>H: </a:t>
            </a:r>
            <a:r>
              <a:rPr lang="en-GB" dirty="0" smtClean="0">
                <a:solidFill>
                  <a:prstClr val="black"/>
                </a:solidFill>
              </a:rPr>
              <a:t>16.28 </a:t>
            </a:r>
            <a:r>
              <a:rPr lang="en-GB" dirty="0">
                <a:solidFill>
                  <a:prstClr val="black"/>
                </a:solidFill>
              </a:rPr>
              <a:t>x V: </a:t>
            </a:r>
            <a:r>
              <a:rPr lang="en-GB" dirty="0" smtClean="0">
                <a:solidFill>
                  <a:prstClr val="black"/>
                </a:solidFill>
              </a:rPr>
              <a:t>1.31</a:t>
            </a:r>
          </a:p>
          <a:p>
            <a:pPr defTabSz="801422">
              <a:tabLst>
                <a:tab pos="2057400" algn="r"/>
              </a:tabLst>
            </a:pPr>
            <a:r>
              <a:rPr lang="en-GB" b="1" dirty="0" smtClean="0">
                <a:solidFill>
                  <a:prstClr val="black"/>
                </a:solidFill>
              </a:rPr>
              <a:t>Right Bottom: 	</a:t>
            </a:r>
            <a:r>
              <a:rPr lang="en-GB" dirty="0">
                <a:solidFill>
                  <a:prstClr val="black"/>
                </a:solidFill>
              </a:rPr>
              <a:t>H: </a:t>
            </a:r>
            <a:r>
              <a:rPr lang="en-GB" dirty="0" smtClean="0">
                <a:solidFill>
                  <a:prstClr val="black"/>
                </a:solidFill>
              </a:rPr>
              <a:t>16.28 </a:t>
            </a:r>
            <a:r>
              <a:rPr lang="en-GB" dirty="0">
                <a:solidFill>
                  <a:prstClr val="black"/>
                </a:solidFill>
              </a:rPr>
              <a:t>x V: </a:t>
            </a:r>
            <a:r>
              <a:rPr lang="en-GB" dirty="0" smtClean="0">
                <a:solidFill>
                  <a:prstClr val="black"/>
                </a:solidFill>
              </a:rPr>
              <a:t>8.13</a:t>
            </a:r>
            <a:endParaRPr lang="en-GB" dirty="0">
              <a:solidFill>
                <a:prstClr val="black"/>
              </a:solidFill>
            </a:endParaRPr>
          </a:p>
          <a:p>
            <a:pPr defTabSz="801422">
              <a:tabLst>
                <a:tab pos="2057400" algn="r"/>
              </a:tabLst>
            </a:pPr>
            <a:endParaRPr lang="en-GB" b="1" dirty="0" smtClean="0">
              <a:solidFill>
                <a:prstClr val="black"/>
              </a:solidFill>
            </a:endParaRPr>
          </a:p>
          <a:p>
            <a:pPr defTabSz="801422">
              <a:tabLst>
                <a:tab pos="361950" algn="l"/>
              </a:tabLst>
            </a:pPr>
            <a:endParaRPr lang="en-GB" dirty="0" smtClean="0">
              <a:solidFill>
                <a:prstClr val="black"/>
              </a:solidFill>
            </a:endParaRPr>
          </a:p>
          <a:p>
            <a:pPr defTabSz="801422">
              <a:tabLst>
                <a:tab pos="361950" algn="l"/>
              </a:tabLst>
            </a:pPr>
            <a:endParaRPr lang="en-GB" i="1" dirty="0" smtClean="0">
              <a:solidFill>
                <a:srgbClr val="C00000"/>
              </a:solidFill>
            </a:endParaRP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endParaRPr lang="en-GB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485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65138" y="465138"/>
            <a:ext cx="2836202" cy="43918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1422"/>
            <a:endParaRPr lang="en-GB" sz="17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73" y="866897"/>
            <a:ext cx="2746375" cy="3881997"/>
          </a:xfrm>
          <a:prstGeom prst="rect">
            <a:avLst/>
          </a:prstGeom>
        </p:spPr>
        <p:txBody>
          <a:bodyPr/>
          <a:lstStyle>
            <a:lvl1pPr marL="355600" indent="-177800">
              <a:spcAft>
                <a:spcPts val="600"/>
              </a:spcAft>
              <a:buClr>
                <a:schemeClr val="bg1"/>
              </a:buClr>
              <a:buFont typeface="Verdana" panose="020B0604030504040204" pitchFamily="34" charset="0"/>
              <a:buChar char="•"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23500" y="4940135"/>
            <a:ext cx="5100638" cy="360528"/>
          </a:xfrm>
        </p:spPr>
        <p:txBody>
          <a:bodyPr vert="horz" lIns="0" tIns="36000" rIns="0" bIns="36000" rtlCol="0">
            <a:noAutofit/>
          </a:bodyPr>
          <a:lstStyle>
            <a:lvl1pPr>
              <a:defRPr lang="en-US" sz="1000" b="0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2393585" y="548680"/>
            <a:ext cx="2307288" cy="63093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defTabSz="801422">
              <a:tabLst>
                <a:tab pos="361950" algn="l"/>
              </a:tabLst>
            </a:pPr>
            <a:r>
              <a:rPr lang="en-GB" b="1" dirty="0" smtClean="0">
                <a:solidFill>
                  <a:srgbClr val="00A4E4"/>
                </a:solidFill>
              </a:rPr>
              <a:t>To delete a photo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Click on the photo and press DELETE. </a:t>
            </a:r>
          </a:p>
          <a:p>
            <a:pPr defTabSz="801422">
              <a:tabLst>
                <a:tab pos="361950" algn="l"/>
              </a:tabLst>
            </a:pPr>
            <a:r>
              <a:rPr lang="en-GB" b="1" dirty="0" smtClean="0">
                <a:solidFill>
                  <a:srgbClr val="00A4E4"/>
                </a:solidFill>
              </a:rPr>
              <a:t>To insert a photo</a:t>
            </a:r>
            <a:endParaRPr lang="en-GB" dirty="0" smtClean="0">
              <a:solidFill>
                <a:srgbClr val="00A4E4"/>
              </a:solidFill>
            </a:endParaRP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Click on the</a:t>
            </a:r>
            <a:r>
              <a:rPr lang="en-GB" i="1" dirty="0" smtClean="0">
                <a:solidFill>
                  <a:srgbClr val="C00000"/>
                </a:solidFill>
              </a:rPr>
              <a:t> Insert </a:t>
            </a:r>
            <a:r>
              <a:rPr lang="en-GB" dirty="0" smtClean="0">
                <a:solidFill>
                  <a:prstClr val="black"/>
                </a:solidFill>
              </a:rPr>
              <a:t>Tab from the ribbon above. 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the </a:t>
            </a:r>
            <a:r>
              <a:rPr lang="en-GB" i="1" dirty="0" smtClean="0">
                <a:solidFill>
                  <a:srgbClr val="C00000"/>
                </a:solidFill>
              </a:rPr>
              <a:t>Picture Icon </a:t>
            </a:r>
            <a:r>
              <a:rPr lang="en-GB" i="1" dirty="0" smtClean="0">
                <a:solidFill>
                  <a:srgbClr val="00476B"/>
                </a:solidFill>
              </a:rPr>
              <a:t>(2</a:t>
            </a:r>
            <a:r>
              <a:rPr lang="en-GB" i="1" baseline="30000" dirty="0" smtClean="0">
                <a:solidFill>
                  <a:srgbClr val="00476B"/>
                </a:solidFill>
              </a:rPr>
              <a:t>nd</a:t>
            </a:r>
            <a:r>
              <a:rPr lang="en-GB" i="1" dirty="0" smtClean="0">
                <a:solidFill>
                  <a:srgbClr val="00476B"/>
                </a:solidFill>
              </a:rPr>
              <a:t> from left) </a:t>
            </a:r>
            <a:r>
              <a:rPr lang="en-GB" dirty="0" smtClean="0">
                <a:solidFill>
                  <a:prstClr val="black"/>
                </a:solidFill>
              </a:rPr>
              <a:t>and browse for your photo. 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your photo and click </a:t>
            </a:r>
            <a:r>
              <a:rPr lang="en-GB" i="1" dirty="0" smtClean="0">
                <a:solidFill>
                  <a:srgbClr val="C00000"/>
                </a:solidFill>
              </a:rPr>
              <a:t>Insert.</a:t>
            </a:r>
          </a:p>
          <a:p>
            <a:pPr defTabSz="801422">
              <a:tabLst>
                <a:tab pos="361950" algn="l"/>
              </a:tabLst>
            </a:pPr>
            <a:r>
              <a:rPr lang="en-GB" b="1" dirty="0" smtClean="0">
                <a:solidFill>
                  <a:srgbClr val="00A4E4"/>
                </a:solidFill>
              </a:rPr>
              <a:t>Resize the photo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Right click on the Photo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</a:t>
            </a:r>
            <a:r>
              <a:rPr lang="en-GB" i="1" dirty="0" smtClean="0">
                <a:solidFill>
                  <a:srgbClr val="C00000"/>
                </a:solidFill>
              </a:rPr>
              <a:t>Size and Position </a:t>
            </a:r>
            <a:r>
              <a:rPr lang="en-GB" i="1" dirty="0" smtClean="0">
                <a:solidFill>
                  <a:prstClr val="black"/>
                </a:solidFill>
              </a:rPr>
              <a:t>(alternatively go into Format Picture and select Size and Position from there)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Enter height required: </a:t>
            </a:r>
            <a:r>
              <a:rPr lang="en-GB" dirty="0">
                <a:solidFill>
                  <a:prstClr val="black"/>
                </a:solidFill>
              </a:rPr>
              <a:t/>
            </a:r>
            <a:br>
              <a:rPr lang="en-GB" dirty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12.2 cm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srgbClr val="C00000"/>
                </a:solidFill>
              </a:rPr>
              <a:t>(ensure </a:t>
            </a:r>
            <a:r>
              <a:rPr lang="en-GB" i="1" dirty="0" smtClean="0">
                <a:solidFill>
                  <a:srgbClr val="C00000"/>
                </a:solidFill>
              </a:rPr>
              <a:t>Lock Aspect Ratio</a:t>
            </a:r>
            <a:r>
              <a:rPr lang="en-GB" dirty="0" smtClean="0">
                <a:solidFill>
                  <a:srgbClr val="C00000"/>
                </a:solidFill>
              </a:rPr>
              <a:t> is ticked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</a:p>
          <a:p>
            <a:pPr defTabSz="801422">
              <a:tabLst>
                <a:tab pos="361950" algn="l"/>
              </a:tabLst>
            </a:pPr>
            <a:r>
              <a:rPr lang="en-GB" b="1" dirty="0">
                <a:solidFill>
                  <a:srgbClr val="00A4E4"/>
                </a:solidFill>
              </a:rPr>
              <a:t>Cropping the photo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Click on the </a:t>
            </a:r>
            <a:r>
              <a:rPr lang="en-GB" i="1" dirty="0" smtClean="0">
                <a:solidFill>
                  <a:srgbClr val="C00000"/>
                </a:solidFill>
              </a:rPr>
              <a:t>Format</a:t>
            </a:r>
            <a:r>
              <a:rPr lang="en-GB" dirty="0" smtClean="0">
                <a:solidFill>
                  <a:prstClr val="black"/>
                </a:solidFill>
              </a:rPr>
              <a:t> tab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</a:t>
            </a:r>
            <a:r>
              <a:rPr lang="en-GB" i="1" dirty="0">
                <a:solidFill>
                  <a:srgbClr val="C00000"/>
                </a:solidFill>
              </a:rPr>
              <a:t>Picture Tools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Use the crop tool (looks like a hash symbol on the top right hand side of the menu)</a:t>
            </a:r>
          </a:p>
          <a:p>
            <a:pPr defTabSz="914343">
              <a:tabLst>
                <a:tab pos="361950" algn="l"/>
              </a:tabLst>
              <a:defRPr/>
            </a:pPr>
            <a:r>
              <a:rPr lang="en-GB" b="1" dirty="0" smtClean="0">
                <a:solidFill>
                  <a:srgbClr val="00A4E4"/>
                </a:solidFill>
              </a:rPr>
              <a:t>Align and arrange</a:t>
            </a:r>
          </a:p>
          <a:p>
            <a:pPr defTabSz="801422">
              <a:tabLst>
                <a:tab pos="361950" algn="l"/>
              </a:tabLst>
            </a:pPr>
            <a:r>
              <a:rPr lang="en-GB" dirty="0" smtClean="0">
                <a:solidFill>
                  <a:srgbClr val="FF0000"/>
                </a:solidFill>
              </a:rPr>
              <a:t>With the Photo still selected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</a:t>
            </a:r>
            <a:r>
              <a:rPr lang="en-GB" i="1" dirty="0" smtClean="0">
                <a:solidFill>
                  <a:srgbClr val="C00000"/>
                </a:solidFill>
              </a:rPr>
              <a:t>Size and Position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</a:t>
            </a:r>
            <a:r>
              <a:rPr lang="en-GB" i="1" dirty="0" smtClean="0">
                <a:solidFill>
                  <a:srgbClr val="C00000"/>
                </a:solidFill>
              </a:rPr>
              <a:t> Position </a:t>
            </a:r>
            <a:r>
              <a:rPr lang="en-GB" dirty="0" smtClean="0">
                <a:solidFill>
                  <a:prstClr val="black"/>
                </a:solidFill>
              </a:rPr>
              <a:t>and enter the following coordinates</a:t>
            </a:r>
          </a:p>
          <a:p>
            <a:pPr defTabSz="801422">
              <a:tabLst>
                <a:tab pos="228600" algn="l"/>
                <a:tab pos="2057400" algn="r"/>
              </a:tabLst>
              <a:defRPr/>
            </a:pPr>
            <a:r>
              <a:rPr lang="en-GB" dirty="0" smtClean="0">
                <a:solidFill>
                  <a:prstClr val="black"/>
                </a:solidFill>
              </a:rPr>
              <a:t>	H: 10.05 x V: 1.31</a:t>
            </a:r>
          </a:p>
          <a:p>
            <a:pPr defTabSz="801422">
              <a:tabLst>
                <a:tab pos="2057400" algn="r"/>
              </a:tabLst>
            </a:pPr>
            <a:endParaRPr lang="en-GB" b="1" dirty="0" smtClean="0">
              <a:solidFill>
                <a:prstClr val="black"/>
              </a:solidFill>
            </a:endParaRPr>
          </a:p>
          <a:p>
            <a:pPr defTabSz="801422">
              <a:tabLst>
                <a:tab pos="361950" algn="l"/>
              </a:tabLst>
            </a:pPr>
            <a:endParaRPr lang="en-GB" dirty="0" smtClean="0">
              <a:solidFill>
                <a:prstClr val="black"/>
              </a:solidFill>
            </a:endParaRPr>
          </a:p>
          <a:p>
            <a:pPr defTabSz="801422">
              <a:tabLst>
                <a:tab pos="361950" algn="l"/>
              </a:tabLst>
            </a:pPr>
            <a:endParaRPr lang="en-GB" i="1" dirty="0" smtClean="0">
              <a:solidFill>
                <a:srgbClr val="C00000"/>
              </a:solidFill>
            </a:endParaRP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-2393585" y="27992"/>
            <a:ext cx="2307288" cy="52068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>
            <a:defPPr>
              <a:defRPr lang="en-US"/>
            </a:defPPr>
            <a:lvl1pPr lvl="0">
              <a:tabLst>
                <a:tab pos="361950" algn="l"/>
              </a:tabLst>
              <a:defRPr sz="1200"/>
            </a:lvl1pPr>
          </a:lstStyle>
          <a:p>
            <a:pPr defTabSz="801422"/>
            <a:r>
              <a:rPr lang="en-GB" b="1" dirty="0" smtClean="0">
                <a:solidFill>
                  <a:prstClr val="black"/>
                </a:solidFill>
              </a:rPr>
              <a:t>The photos in this presentation are not on the master slides</a:t>
            </a:r>
          </a:p>
        </p:txBody>
      </p:sp>
    </p:spTree>
    <p:extLst>
      <p:ext uri="{BB962C8B-B14F-4D97-AF65-F5344CB8AC3E}">
        <p14:creationId xmlns:p14="http://schemas.microsoft.com/office/powerpoint/2010/main" val="678129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529" y="2130976"/>
            <a:ext cx="7772943" cy="14700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057" y="3886153"/>
            <a:ext cx="6401886" cy="17522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472" y="6356933"/>
            <a:ext cx="2133962" cy="364281"/>
          </a:xfrm>
          <a:prstGeom prst="rect">
            <a:avLst/>
          </a:prstGeom>
        </p:spPr>
        <p:txBody>
          <a:bodyPr/>
          <a:lstStyle/>
          <a:p>
            <a:pPr defTabSz="801422"/>
            <a:fld id="{64473584-B3AF-4AA0-9E69-EB21BE21781B}" type="datetimeFigureOut">
              <a:rPr lang="en-GB" sz="1700" smtClean="0">
                <a:solidFill>
                  <a:prstClr val="black"/>
                </a:solidFill>
              </a:rPr>
              <a:pPr defTabSz="801422"/>
              <a:t>24/04/2018</a:t>
            </a:fld>
            <a:endParaRPr lang="en-GB" sz="17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3567" y="6356933"/>
            <a:ext cx="2896867" cy="364281"/>
          </a:xfrm>
          <a:prstGeom prst="rect">
            <a:avLst/>
          </a:prstGeom>
        </p:spPr>
        <p:txBody>
          <a:bodyPr/>
          <a:lstStyle/>
          <a:p>
            <a:pPr defTabSz="801422"/>
            <a:endParaRPr lang="en-GB" sz="17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2567" y="6356933"/>
            <a:ext cx="2133962" cy="364281"/>
          </a:xfrm>
          <a:prstGeom prst="rect">
            <a:avLst/>
          </a:prstGeom>
        </p:spPr>
        <p:txBody>
          <a:bodyPr/>
          <a:lstStyle/>
          <a:p>
            <a:pPr defTabSz="801422"/>
            <a:fld id="{680E7E21-4162-4C9D-B900-D4736E8FC764}" type="slidenum">
              <a:rPr lang="en-GB" sz="1700" smtClean="0">
                <a:solidFill>
                  <a:prstClr val="black"/>
                </a:solidFill>
              </a:rPr>
              <a:pPr defTabSz="801422"/>
              <a:t>‹#›</a:t>
            </a:fld>
            <a:endParaRPr lang="en-GB" sz="1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2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472" y="6356933"/>
            <a:ext cx="2133962" cy="364281"/>
          </a:xfrm>
          <a:prstGeom prst="rect">
            <a:avLst/>
          </a:prstGeom>
        </p:spPr>
        <p:txBody>
          <a:bodyPr/>
          <a:lstStyle/>
          <a:p>
            <a:pPr defTabSz="801422"/>
            <a:fld id="{64473584-B3AF-4AA0-9E69-EB21BE21781B}" type="datetimeFigureOut">
              <a:rPr lang="en-GB" sz="1700" smtClean="0">
                <a:solidFill>
                  <a:prstClr val="black"/>
                </a:solidFill>
              </a:rPr>
              <a:pPr defTabSz="801422"/>
              <a:t>24/04/2018</a:t>
            </a:fld>
            <a:endParaRPr lang="en-GB" sz="17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3567" y="6356933"/>
            <a:ext cx="2896867" cy="364281"/>
          </a:xfrm>
          <a:prstGeom prst="rect">
            <a:avLst/>
          </a:prstGeom>
        </p:spPr>
        <p:txBody>
          <a:bodyPr/>
          <a:lstStyle/>
          <a:p>
            <a:pPr defTabSz="801422"/>
            <a:endParaRPr lang="en-GB" sz="17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2567" y="6356933"/>
            <a:ext cx="2133962" cy="364281"/>
          </a:xfrm>
          <a:prstGeom prst="rect">
            <a:avLst/>
          </a:prstGeom>
        </p:spPr>
        <p:txBody>
          <a:bodyPr/>
          <a:lstStyle/>
          <a:p>
            <a:pPr defTabSz="801422"/>
            <a:fld id="{680E7E21-4162-4C9D-B900-D4736E8FC764}" type="slidenum">
              <a:rPr lang="en-GB" sz="1700" smtClean="0">
                <a:solidFill>
                  <a:prstClr val="black"/>
                </a:solidFill>
              </a:rPr>
              <a:pPr defTabSz="801422"/>
              <a:t>‹#›</a:t>
            </a:fld>
            <a:endParaRPr lang="en-GB" sz="1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5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472" y="6356933"/>
            <a:ext cx="2133962" cy="364281"/>
          </a:xfrm>
          <a:prstGeom prst="rect">
            <a:avLst/>
          </a:prstGeom>
        </p:spPr>
        <p:txBody>
          <a:bodyPr/>
          <a:lstStyle/>
          <a:p>
            <a:pPr defTabSz="801422"/>
            <a:fld id="{64473584-B3AF-4AA0-9E69-EB21BE21781B}" type="datetimeFigureOut">
              <a:rPr lang="en-GB" sz="1700" smtClean="0">
                <a:solidFill>
                  <a:prstClr val="black"/>
                </a:solidFill>
              </a:rPr>
              <a:pPr defTabSz="801422"/>
              <a:t>24/04/2018</a:t>
            </a:fld>
            <a:endParaRPr lang="en-GB" sz="170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3567" y="6356933"/>
            <a:ext cx="2896867" cy="364281"/>
          </a:xfrm>
          <a:prstGeom prst="rect">
            <a:avLst/>
          </a:prstGeom>
        </p:spPr>
        <p:txBody>
          <a:bodyPr/>
          <a:lstStyle/>
          <a:p>
            <a:pPr defTabSz="801422"/>
            <a:endParaRPr lang="en-GB" sz="17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2567" y="6356933"/>
            <a:ext cx="2133962" cy="364281"/>
          </a:xfrm>
          <a:prstGeom prst="rect">
            <a:avLst/>
          </a:prstGeom>
        </p:spPr>
        <p:txBody>
          <a:bodyPr/>
          <a:lstStyle/>
          <a:p>
            <a:pPr defTabSz="801422"/>
            <a:fld id="{680E7E21-4162-4C9D-B900-D4736E8FC764}" type="slidenum">
              <a:rPr lang="en-GB" sz="1700" smtClean="0">
                <a:solidFill>
                  <a:prstClr val="black"/>
                </a:solidFill>
              </a:rPr>
              <a:pPr defTabSz="801422"/>
              <a:t>‹#›</a:t>
            </a:fld>
            <a:endParaRPr lang="en-GB" sz="1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1D98-4811-464C-A0E3-3FE88218620A}" type="datetimeFigureOut">
              <a:rPr lang="en-GB" smtClean="0"/>
              <a:t>24/04/2018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A014-9805-4253-A2AF-219BF4EFBF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836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aul\Dropbox\1. Kyra working on\Point creative\St Peters Hospice\PPt presentation\St Peters Powerpoint Slidecover graphi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63" y="815975"/>
            <a:ext cx="8008237" cy="1395413"/>
          </a:xfrm>
        </p:spPr>
        <p:txBody>
          <a:bodyPr lIns="0" tIns="36000" rIns="0" bIns="36000" anchor="t">
            <a:normAutofit/>
          </a:bodyPr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263" y="2280060"/>
            <a:ext cx="7955572" cy="572118"/>
          </a:xfrm>
          <a:prstGeom prst="rect">
            <a:avLst/>
          </a:prstGeom>
        </p:spPr>
        <p:txBody>
          <a:bodyPr lIns="0" tIns="36000" rIns="0" bIns="36000" anchor="b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00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14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22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29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036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0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051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058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51263" y="4555104"/>
            <a:ext cx="6916738" cy="349702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defTabSz="801422"/>
            <a:r>
              <a:rPr lang="en-GB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www.stpetershospice.org</a:t>
            </a:r>
            <a:endParaRPr lang="en-GB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951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57201" y="1447200"/>
            <a:ext cx="8237538" cy="385400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287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219699" y="3428085"/>
            <a:ext cx="3475039" cy="1513083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7200" y="1447200"/>
            <a:ext cx="4328556" cy="35321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1" y="554038"/>
            <a:ext cx="4328556" cy="71472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393585" y="27992"/>
            <a:ext cx="2307288" cy="52068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>
            <a:defPPr>
              <a:defRPr lang="en-US"/>
            </a:defPPr>
            <a:lvl1pPr lvl="0">
              <a:tabLst>
                <a:tab pos="361950" algn="l"/>
              </a:tabLst>
              <a:defRPr sz="1200"/>
            </a:lvl1pPr>
          </a:lstStyle>
          <a:p>
            <a:pPr defTabSz="801422"/>
            <a:r>
              <a:rPr lang="en-GB" b="1" dirty="0" smtClean="0">
                <a:solidFill>
                  <a:prstClr val="black"/>
                </a:solidFill>
              </a:rPr>
              <a:t>The photos in this presentation are not on the master slides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2393585" y="548680"/>
            <a:ext cx="2307288" cy="61007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defTabSz="801422">
              <a:tabLst>
                <a:tab pos="361950" algn="l"/>
              </a:tabLst>
            </a:pPr>
            <a:r>
              <a:rPr lang="en-GB" b="1" dirty="0" smtClean="0">
                <a:solidFill>
                  <a:srgbClr val="00A4E4"/>
                </a:solidFill>
              </a:rPr>
              <a:t>To delete a photo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Click on the photo and press DELETE. </a:t>
            </a:r>
          </a:p>
          <a:p>
            <a:pPr defTabSz="801422">
              <a:tabLst>
                <a:tab pos="361950" algn="l"/>
              </a:tabLst>
            </a:pPr>
            <a:r>
              <a:rPr lang="en-GB" b="1" dirty="0" smtClean="0">
                <a:solidFill>
                  <a:srgbClr val="00A4E4"/>
                </a:solidFill>
              </a:rPr>
              <a:t>To insert a photo</a:t>
            </a:r>
            <a:endParaRPr lang="en-GB" dirty="0" smtClean="0">
              <a:solidFill>
                <a:srgbClr val="00A4E4"/>
              </a:solidFill>
            </a:endParaRP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Click on the</a:t>
            </a:r>
            <a:r>
              <a:rPr lang="en-GB" i="1" dirty="0" smtClean="0">
                <a:solidFill>
                  <a:srgbClr val="C00000"/>
                </a:solidFill>
              </a:rPr>
              <a:t> Insert </a:t>
            </a:r>
            <a:r>
              <a:rPr lang="en-GB" dirty="0" smtClean="0">
                <a:solidFill>
                  <a:prstClr val="black"/>
                </a:solidFill>
              </a:rPr>
              <a:t>Tab from the ribbon above. 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the </a:t>
            </a:r>
            <a:r>
              <a:rPr lang="en-GB" i="1" dirty="0" smtClean="0">
                <a:solidFill>
                  <a:srgbClr val="C00000"/>
                </a:solidFill>
              </a:rPr>
              <a:t>Picture Icon </a:t>
            </a:r>
            <a:r>
              <a:rPr lang="en-GB" i="1" dirty="0" smtClean="0">
                <a:solidFill>
                  <a:srgbClr val="00476B"/>
                </a:solidFill>
              </a:rPr>
              <a:t>(2</a:t>
            </a:r>
            <a:r>
              <a:rPr lang="en-GB" i="1" baseline="30000" dirty="0" smtClean="0">
                <a:solidFill>
                  <a:srgbClr val="00476B"/>
                </a:solidFill>
              </a:rPr>
              <a:t>nd</a:t>
            </a:r>
            <a:r>
              <a:rPr lang="en-GB" i="1" dirty="0" smtClean="0">
                <a:solidFill>
                  <a:srgbClr val="00476B"/>
                </a:solidFill>
              </a:rPr>
              <a:t> from left) </a:t>
            </a:r>
            <a:r>
              <a:rPr lang="en-GB" dirty="0" smtClean="0">
                <a:solidFill>
                  <a:prstClr val="black"/>
                </a:solidFill>
              </a:rPr>
              <a:t>and browse for your photo. 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your photo and click </a:t>
            </a:r>
            <a:r>
              <a:rPr lang="en-GB" i="1" dirty="0" smtClean="0">
                <a:solidFill>
                  <a:srgbClr val="C00000"/>
                </a:solidFill>
              </a:rPr>
              <a:t>Insert.</a:t>
            </a:r>
          </a:p>
          <a:p>
            <a:pPr defTabSz="801422">
              <a:tabLst>
                <a:tab pos="361950" algn="l"/>
              </a:tabLst>
            </a:pPr>
            <a:r>
              <a:rPr lang="en-GB" b="1" dirty="0" smtClean="0">
                <a:solidFill>
                  <a:srgbClr val="00A4E4"/>
                </a:solidFill>
              </a:rPr>
              <a:t>Resize the photo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Right click on the Photo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</a:t>
            </a:r>
            <a:r>
              <a:rPr lang="en-GB" i="1" dirty="0" smtClean="0">
                <a:solidFill>
                  <a:srgbClr val="C00000"/>
                </a:solidFill>
              </a:rPr>
              <a:t>Size and Position </a:t>
            </a:r>
            <a:r>
              <a:rPr lang="en-GB" i="1" dirty="0" smtClean="0">
                <a:solidFill>
                  <a:prstClr val="black"/>
                </a:solidFill>
              </a:rPr>
              <a:t>(alternatively go into Format Picture and select Size and Position from there)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Enter width required: 9.7cm </a:t>
            </a:r>
            <a:r>
              <a:rPr lang="en-GB" dirty="0" smtClean="0">
                <a:solidFill>
                  <a:srgbClr val="C00000"/>
                </a:solidFill>
              </a:rPr>
              <a:t>(ensure </a:t>
            </a:r>
            <a:r>
              <a:rPr lang="en-GB" i="1" dirty="0" smtClean="0">
                <a:solidFill>
                  <a:srgbClr val="C00000"/>
                </a:solidFill>
              </a:rPr>
              <a:t>Lock Aspect Ratio</a:t>
            </a:r>
            <a:r>
              <a:rPr lang="en-GB" dirty="0" smtClean="0">
                <a:solidFill>
                  <a:srgbClr val="C00000"/>
                </a:solidFill>
              </a:rPr>
              <a:t> is ticked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</a:p>
          <a:p>
            <a:pPr defTabSz="801422">
              <a:tabLst>
                <a:tab pos="361950" algn="l"/>
              </a:tabLst>
            </a:pPr>
            <a:r>
              <a:rPr lang="en-GB" b="1" dirty="0">
                <a:solidFill>
                  <a:srgbClr val="00A4E4"/>
                </a:solidFill>
              </a:rPr>
              <a:t>Cropping the photo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Click on the </a:t>
            </a:r>
            <a:r>
              <a:rPr lang="en-GB" i="1" dirty="0" smtClean="0">
                <a:solidFill>
                  <a:srgbClr val="C00000"/>
                </a:solidFill>
              </a:rPr>
              <a:t>Format</a:t>
            </a:r>
            <a:r>
              <a:rPr lang="en-GB" dirty="0" smtClean="0">
                <a:solidFill>
                  <a:prstClr val="black"/>
                </a:solidFill>
              </a:rPr>
              <a:t> tab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</a:t>
            </a:r>
            <a:r>
              <a:rPr lang="en-GB" i="1" dirty="0">
                <a:solidFill>
                  <a:srgbClr val="C00000"/>
                </a:solidFill>
              </a:rPr>
              <a:t>Picture Tools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Use the crop tool (looks like a hash symbol on the top right hand side of the menu)</a:t>
            </a:r>
          </a:p>
          <a:p>
            <a:pPr defTabSz="914343">
              <a:tabLst>
                <a:tab pos="361950" algn="l"/>
              </a:tabLst>
              <a:defRPr/>
            </a:pPr>
            <a:r>
              <a:rPr lang="en-GB" b="1" dirty="0" smtClean="0">
                <a:solidFill>
                  <a:srgbClr val="00A4E4"/>
                </a:solidFill>
              </a:rPr>
              <a:t>Align and arrange</a:t>
            </a:r>
          </a:p>
          <a:p>
            <a:pPr defTabSz="914343">
              <a:tabLst>
                <a:tab pos="361950" algn="l"/>
              </a:tabLst>
              <a:defRPr/>
            </a:pPr>
            <a:r>
              <a:rPr lang="en-GB" b="1" dirty="0" smtClean="0">
                <a:solidFill>
                  <a:prstClr val="black"/>
                </a:solidFill>
              </a:rPr>
              <a:t>Right hand photo</a:t>
            </a:r>
          </a:p>
          <a:p>
            <a:pPr defTabSz="801422">
              <a:tabLst>
                <a:tab pos="361950" algn="l"/>
              </a:tabLst>
            </a:pPr>
            <a:r>
              <a:rPr lang="en-GB" dirty="0" smtClean="0">
                <a:solidFill>
                  <a:srgbClr val="FF0000"/>
                </a:solidFill>
              </a:rPr>
              <a:t>With the Photo still selected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</a:t>
            </a:r>
            <a:r>
              <a:rPr lang="en-GB" i="1" dirty="0" smtClean="0">
                <a:solidFill>
                  <a:srgbClr val="C00000"/>
                </a:solidFill>
              </a:rPr>
              <a:t>Size and Position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</a:t>
            </a:r>
            <a:r>
              <a:rPr lang="en-GB" i="1" dirty="0" smtClean="0">
                <a:solidFill>
                  <a:srgbClr val="C00000"/>
                </a:solidFill>
              </a:rPr>
              <a:t> Position </a:t>
            </a:r>
            <a:r>
              <a:rPr lang="en-GB" dirty="0" smtClean="0">
                <a:solidFill>
                  <a:prstClr val="black"/>
                </a:solidFill>
              </a:rPr>
              <a:t>and enter the following coordinates</a:t>
            </a:r>
          </a:p>
          <a:p>
            <a:pPr defTabSz="801422">
              <a:tabLst>
                <a:tab pos="233363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	H: 14.42 x V: 2.13</a:t>
            </a:r>
          </a:p>
          <a:p>
            <a:pPr defTabSz="801422">
              <a:tabLst>
                <a:tab pos="361950" algn="l"/>
              </a:tabLst>
            </a:pPr>
            <a:endParaRPr lang="en-GB" dirty="0" smtClean="0">
              <a:solidFill>
                <a:prstClr val="black"/>
              </a:solidFill>
            </a:endParaRPr>
          </a:p>
          <a:p>
            <a:pPr defTabSz="801422">
              <a:tabLst>
                <a:tab pos="361950" algn="l"/>
              </a:tabLst>
            </a:pPr>
            <a:endParaRPr lang="en-GB" i="1" dirty="0" smtClean="0">
              <a:solidFill>
                <a:srgbClr val="C00000"/>
              </a:solidFill>
            </a:endParaRP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endParaRPr lang="en-GB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242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72" y="4881600"/>
            <a:ext cx="3024000" cy="252000"/>
          </a:xfrm>
          <a:prstGeom prst="rect">
            <a:avLst/>
          </a:prstGeom>
        </p:spPr>
        <p:txBody>
          <a:bodyPr tIns="36000" anchor="t"/>
          <a:lstStyle>
            <a:lvl1pPr>
              <a:spcAft>
                <a:spcPts val="0"/>
              </a:spcAft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913438" y="4881600"/>
            <a:ext cx="2822575" cy="252000"/>
          </a:xfrm>
        </p:spPr>
        <p:txBody>
          <a:bodyPr vert="horz" lIns="0" tIns="36000" rIns="0" bIns="36000" rtlCol="0" anchor="t">
            <a:noAutofit/>
          </a:bodyPr>
          <a:lstStyle>
            <a:lvl1pPr>
              <a:spcAft>
                <a:spcPts val="0"/>
              </a:spcAft>
              <a:defRPr lang="en-US" sz="1000" b="0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913438" y="2428566"/>
            <a:ext cx="2822575" cy="252000"/>
          </a:xfrm>
        </p:spPr>
        <p:txBody>
          <a:bodyPr vert="horz" lIns="0" tIns="36000" rIns="0" bIns="36000" rtlCol="0" anchor="t">
            <a:noAutofit/>
          </a:bodyPr>
          <a:lstStyle>
            <a:lvl1pPr>
              <a:spcAft>
                <a:spcPts val="0"/>
              </a:spcAft>
              <a:defRPr lang="en-US" sz="1000" b="0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393585" y="27992"/>
            <a:ext cx="2307288" cy="52068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>
            <a:defPPr>
              <a:defRPr lang="en-US"/>
            </a:defPPr>
            <a:lvl1pPr lvl="0">
              <a:tabLst>
                <a:tab pos="361950" algn="l"/>
              </a:tabLst>
              <a:defRPr sz="1200"/>
            </a:lvl1pPr>
          </a:lstStyle>
          <a:p>
            <a:pPr defTabSz="801422"/>
            <a:r>
              <a:rPr lang="en-GB" b="1" dirty="0" smtClean="0">
                <a:solidFill>
                  <a:prstClr val="black"/>
                </a:solidFill>
              </a:rPr>
              <a:t>The photos in this presentation are not on the master slides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2393585" y="548680"/>
            <a:ext cx="2307288" cy="68407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defTabSz="801422">
              <a:tabLst>
                <a:tab pos="361950" algn="l"/>
              </a:tabLst>
            </a:pPr>
            <a:r>
              <a:rPr lang="en-GB" b="1" dirty="0" smtClean="0">
                <a:solidFill>
                  <a:srgbClr val="00A4E4"/>
                </a:solidFill>
              </a:rPr>
              <a:t>To delete a photo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Click on the photo and press DELETE. </a:t>
            </a:r>
          </a:p>
          <a:p>
            <a:pPr defTabSz="801422">
              <a:tabLst>
                <a:tab pos="361950" algn="l"/>
              </a:tabLst>
            </a:pPr>
            <a:r>
              <a:rPr lang="en-GB" b="1" dirty="0" smtClean="0">
                <a:solidFill>
                  <a:srgbClr val="00A4E4"/>
                </a:solidFill>
              </a:rPr>
              <a:t>To insert a photo</a:t>
            </a:r>
            <a:endParaRPr lang="en-GB" dirty="0" smtClean="0">
              <a:solidFill>
                <a:srgbClr val="00A4E4"/>
              </a:solidFill>
            </a:endParaRP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Click on the</a:t>
            </a:r>
            <a:r>
              <a:rPr lang="en-GB" i="1" dirty="0" smtClean="0">
                <a:solidFill>
                  <a:srgbClr val="C00000"/>
                </a:solidFill>
              </a:rPr>
              <a:t> Insert </a:t>
            </a:r>
            <a:r>
              <a:rPr lang="en-GB" dirty="0" smtClean="0">
                <a:solidFill>
                  <a:prstClr val="black"/>
                </a:solidFill>
              </a:rPr>
              <a:t>Tab from the ribbon above. 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the </a:t>
            </a:r>
            <a:r>
              <a:rPr lang="en-GB" i="1" dirty="0" smtClean="0">
                <a:solidFill>
                  <a:srgbClr val="C00000"/>
                </a:solidFill>
              </a:rPr>
              <a:t>Picture Icon </a:t>
            </a:r>
            <a:r>
              <a:rPr lang="en-GB" i="1" dirty="0" smtClean="0">
                <a:solidFill>
                  <a:srgbClr val="00476B"/>
                </a:solidFill>
              </a:rPr>
              <a:t>(2</a:t>
            </a:r>
            <a:r>
              <a:rPr lang="en-GB" i="1" baseline="30000" dirty="0" smtClean="0">
                <a:solidFill>
                  <a:srgbClr val="00476B"/>
                </a:solidFill>
              </a:rPr>
              <a:t>nd</a:t>
            </a:r>
            <a:r>
              <a:rPr lang="en-GB" i="1" dirty="0" smtClean="0">
                <a:solidFill>
                  <a:srgbClr val="00476B"/>
                </a:solidFill>
              </a:rPr>
              <a:t> from left) </a:t>
            </a:r>
            <a:r>
              <a:rPr lang="en-GB" dirty="0" smtClean="0">
                <a:solidFill>
                  <a:prstClr val="black"/>
                </a:solidFill>
              </a:rPr>
              <a:t>and browse for your photo. 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your photo and click </a:t>
            </a:r>
            <a:r>
              <a:rPr lang="en-GB" i="1" dirty="0" smtClean="0">
                <a:solidFill>
                  <a:srgbClr val="C00000"/>
                </a:solidFill>
              </a:rPr>
              <a:t>Insert.</a:t>
            </a:r>
          </a:p>
          <a:p>
            <a:pPr defTabSz="801422">
              <a:tabLst>
                <a:tab pos="361950" algn="l"/>
              </a:tabLst>
            </a:pPr>
            <a:r>
              <a:rPr lang="en-GB" b="1" dirty="0" smtClean="0">
                <a:solidFill>
                  <a:srgbClr val="00A4E4"/>
                </a:solidFill>
              </a:rPr>
              <a:t>Resize the photo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Right click on the Photo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</a:t>
            </a:r>
            <a:r>
              <a:rPr lang="en-GB" i="1" dirty="0" smtClean="0">
                <a:solidFill>
                  <a:srgbClr val="C00000"/>
                </a:solidFill>
              </a:rPr>
              <a:t>Size and Position </a:t>
            </a:r>
            <a:r>
              <a:rPr lang="en-GB" i="1" dirty="0" smtClean="0">
                <a:solidFill>
                  <a:prstClr val="black"/>
                </a:solidFill>
              </a:rPr>
              <a:t>(alternatively go into Format Picture and select Size and Position from there)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Enter height required: </a:t>
            </a:r>
          </a:p>
          <a:p>
            <a:pPr marL="228600" defTabSz="801422">
              <a:tabLst>
                <a:tab pos="1436688" algn="r"/>
              </a:tabLst>
            </a:pPr>
            <a:r>
              <a:rPr lang="en-GB" b="1" dirty="0" smtClean="0">
                <a:solidFill>
                  <a:prstClr val="black"/>
                </a:solidFill>
              </a:rPr>
              <a:t>Left: 	</a:t>
            </a:r>
            <a:r>
              <a:rPr lang="en-GB" dirty="0" smtClean="0">
                <a:solidFill>
                  <a:prstClr val="black"/>
                </a:solidFill>
              </a:rPr>
              <a:t>12.1cm </a:t>
            </a:r>
          </a:p>
          <a:p>
            <a:pPr marL="228600" defTabSz="801422">
              <a:lnSpc>
                <a:spcPct val="90000"/>
              </a:lnSpc>
              <a:tabLst>
                <a:tab pos="1436688" algn="r"/>
              </a:tabLst>
            </a:pPr>
            <a:r>
              <a:rPr lang="en-GB" dirty="0" smtClean="0">
                <a:solidFill>
                  <a:prstClr val="black"/>
                </a:solidFill>
              </a:rPr>
              <a:t>Right top: 	5.25cm</a:t>
            </a:r>
          </a:p>
          <a:p>
            <a:pPr marL="228600" defTabSz="801422">
              <a:lnSpc>
                <a:spcPct val="90000"/>
              </a:lnSpc>
              <a:tabLst>
                <a:tab pos="1436688" algn="r"/>
              </a:tabLst>
            </a:pPr>
            <a:r>
              <a:rPr lang="en-GB" dirty="0" smtClean="0">
                <a:solidFill>
                  <a:prstClr val="black"/>
                </a:solidFill>
              </a:rPr>
              <a:t>and bottom	</a:t>
            </a:r>
          </a:p>
          <a:p>
            <a:pPr defTabSz="801422">
              <a:tabLst>
                <a:tab pos="361950" algn="l"/>
              </a:tabLst>
            </a:pPr>
            <a:r>
              <a:rPr lang="en-GB" dirty="0" smtClean="0">
                <a:solidFill>
                  <a:srgbClr val="C00000"/>
                </a:solidFill>
              </a:rPr>
              <a:t>(ensure </a:t>
            </a:r>
            <a:r>
              <a:rPr lang="en-GB" i="1" dirty="0" smtClean="0">
                <a:solidFill>
                  <a:srgbClr val="C00000"/>
                </a:solidFill>
              </a:rPr>
              <a:t>Lock Aspect Ratio</a:t>
            </a:r>
            <a:r>
              <a:rPr lang="en-GB" dirty="0" smtClean="0">
                <a:solidFill>
                  <a:srgbClr val="C00000"/>
                </a:solidFill>
              </a:rPr>
              <a:t> is ticked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</a:p>
          <a:p>
            <a:pPr defTabSz="801422">
              <a:tabLst>
                <a:tab pos="361950" algn="l"/>
              </a:tabLst>
            </a:pPr>
            <a:r>
              <a:rPr lang="en-GB" b="1" dirty="0">
                <a:solidFill>
                  <a:srgbClr val="00A4E4"/>
                </a:solidFill>
              </a:rPr>
              <a:t>Cropping the photo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Click on the </a:t>
            </a:r>
            <a:r>
              <a:rPr lang="en-GB" i="1" dirty="0" smtClean="0">
                <a:solidFill>
                  <a:srgbClr val="C00000"/>
                </a:solidFill>
              </a:rPr>
              <a:t>Format</a:t>
            </a:r>
            <a:r>
              <a:rPr lang="en-GB" dirty="0" smtClean="0">
                <a:solidFill>
                  <a:prstClr val="black"/>
                </a:solidFill>
              </a:rPr>
              <a:t> tab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</a:t>
            </a:r>
            <a:r>
              <a:rPr lang="en-GB" i="1" dirty="0">
                <a:solidFill>
                  <a:srgbClr val="C00000"/>
                </a:solidFill>
              </a:rPr>
              <a:t>Picture Tools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Use the crop tool (looks like a hash symbol on the top right hand side of the menu)</a:t>
            </a:r>
          </a:p>
          <a:p>
            <a:pPr defTabSz="914343">
              <a:tabLst>
                <a:tab pos="361950" algn="l"/>
              </a:tabLst>
              <a:defRPr/>
            </a:pPr>
            <a:r>
              <a:rPr lang="en-GB" b="1" dirty="0" smtClean="0">
                <a:solidFill>
                  <a:srgbClr val="00A4E4"/>
                </a:solidFill>
              </a:rPr>
              <a:t>Align and arrange</a:t>
            </a:r>
          </a:p>
          <a:p>
            <a:pPr defTabSz="801422">
              <a:tabLst>
                <a:tab pos="361950" algn="l"/>
              </a:tabLst>
            </a:pPr>
            <a:r>
              <a:rPr lang="en-GB" dirty="0" smtClean="0">
                <a:solidFill>
                  <a:srgbClr val="FF0000"/>
                </a:solidFill>
              </a:rPr>
              <a:t>With the Photo still selected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</a:t>
            </a:r>
            <a:r>
              <a:rPr lang="en-GB" i="1" dirty="0" smtClean="0">
                <a:solidFill>
                  <a:srgbClr val="C00000"/>
                </a:solidFill>
              </a:rPr>
              <a:t>Size and Position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</a:t>
            </a:r>
            <a:r>
              <a:rPr lang="en-GB" i="1" dirty="0" smtClean="0">
                <a:solidFill>
                  <a:srgbClr val="C00000"/>
                </a:solidFill>
              </a:rPr>
              <a:t> Position </a:t>
            </a:r>
            <a:r>
              <a:rPr lang="en-GB" dirty="0" smtClean="0">
                <a:solidFill>
                  <a:prstClr val="black"/>
                </a:solidFill>
              </a:rPr>
              <a:t>and enter the following coordinates</a:t>
            </a:r>
          </a:p>
          <a:p>
            <a:pPr defTabSz="801422">
              <a:tabLst>
                <a:tab pos="2057400" algn="r"/>
              </a:tabLst>
              <a:defRPr/>
            </a:pPr>
            <a:r>
              <a:rPr lang="en-GB" b="1" dirty="0" smtClean="0">
                <a:solidFill>
                  <a:prstClr val="black"/>
                </a:solidFill>
              </a:rPr>
              <a:t>Left:	 </a:t>
            </a:r>
            <a:r>
              <a:rPr lang="en-GB" dirty="0" smtClean="0">
                <a:solidFill>
                  <a:prstClr val="black"/>
                </a:solidFill>
              </a:rPr>
              <a:t>H: 1.29 x V: 1.29</a:t>
            </a:r>
          </a:p>
          <a:p>
            <a:pPr defTabSz="801422">
              <a:tabLst>
                <a:tab pos="2057400" algn="r"/>
              </a:tabLst>
            </a:pPr>
            <a:r>
              <a:rPr lang="en-GB" b="1" dirty="0" smtClean="0">
                <a:solidFill>
                  <a:prstClr val="black"/>
                </a:solidFill>
              </a:rPr>
              <a:t>Right Top:	</a:t>
            </a:r>
            <a:r>
              <a:rPr lang="en-GB" dirty="0">
                <a:solidFill>
                  <a:prstClr val="black"/>
                </a:solidFill>
              </a:rPr>
              <a:t>H: </a:t>
            </a:r>
            <a:r>
              <a:rPr lang="en-GB" dirty="0" smtClean="0">
                <a:solidFill>
                  <a:prstClr val="black"/>
                </a:solidFill>
              </a:rPr>
              <a:t>16.28 </a:t>
            </a:r>
            <a:r>
              <a:rPr lang="en-GB" dirty="0">
                <a:solidFill>
                  <a:prstClr val="black"/>
                </a:solidFill>
              </a:rPr>
              <a:t>x V: </a:t>
            </a:r>
            <a:r>
              <a:rPr lang="en-GB" dirty="0" smtClean="0">
                <a:solidFill>
                  <a:prstClr val="black"/>
                </a:solidFill>
              </a:rPr>
              <a:t>1.31</a:t>
            </a:r>
          </a:p>
          <a:p>
            <a:pPr defTabSz="801422">
              <a:tabLst>
                <a:tab pos="2057400" algn="r"/>
              </a:tabLst>
            </a:pPr>
            <a:r>
              <a:rPr lang="en-GB" b="1" dirty="0" smtClean="0">
                <a:solidFill>
                  <a:prstClr val="black"/>
                </a:solidFill>
              </a:rPr>
              <a:t>Right Bottom: 	</a:t>
            </a:r>
            <a:r>
              <a:rPr lang="en-GB" dirty="0">
                <a:solidFill>
                  <a:prstClr val="black"/>
                </a:solidFill>
              </a:rPr>
              <a:t>H: </a:t>
            </a:r>
            <a:r>
              <a:rPr lang="en-GB" dirty="0" smtClean="0">
                <a:solidFill>
                  <a:prstClr val="black"/>
                </a:solidFill>
              </a:rPr>
              <a:t>16.28 </a:t>
            </a:r>
            <a:r>
              <a:rPr lang="en-GB" dirty="0">
                <a:solidFill>
                  <a:prstClr val="black"/>
                </a:solidFill>
              </a:rPr>
              <a:t>x V: </a:t>
            </a:r>
            <a:r>
              <a:rPr lang="en-GB" dirty="0" smtClean="0">
                <a:solidFill>
                  <a:prstClr val="black"/>
                </a:solidFill>
              </a:rPr>
              <a:t>8.13</a:t>
            </a:r>
            <a:endParaRPr lang="en-GB" dirty="0">
              <a:solidFill>
                <a:prstClr val="black"/>
              </a:solidFill>
            </a:endParaRPr>
          </a:p>
          <a:p>
            <a:pPr defTabSz="801422">
              <a:tabLst>
                <a:tab pos="2057400" algn="r"/>
              </a:tabLst>
            </a:pPr>
            <a:endParaRPr lang="en-GB" b="1" dirty="0" smtClean="0">
              <a:solidFill>
                <a:prstClr val="black"/>
              </a:solidFill>
            </a:endParaRPr>
          </a:p>
          <a:p>
            <a:pPr defTabSz="801422">
              <a:tabLst>
                <a:tab pos="361950" algn="l"/>
              </a:tabLst>
            </a:pPr>
            <a:endParaRPr lang="en-GB" dirty="0" smtClean="0">
              <a:solidFill>
                <a:prstClr val="black"/>
              </a:solidFill>
            </a:endParaRPr>
          </a:p>
          <a:p>
            <a:pPr defTabSz="801422">
              <a:tabLst>
                <a:tab pos="361950" algn="l"/>
              </a:tabLst>
            </a:pPr>
            <a:endParaRPr lang="en-GB" i="1" dirty="0" smtClean="0">
              <a:solidFill>
                <a:srgbClr val="C00000"/>
              </a:solidFill>
            </a:endParaRP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endParaRPr lang="en-GB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967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65138" y="465138"/>
            <a:ext cx="2836202" cy="43918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1422"/>
            <a:endParaRPr lang="en-GB" sz="17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73" y="866897"/>
            <a:ext cx="2746375" cy="3881997"/>
          </a:xfrm>
          <a:prstGeom prst="rect">
            <a:avLst/>
          </a:prstGeom>
        </p:spPr>
        <p:txBody>
          <a:bodyPr/>
          <a:lstStyle>
            <a:lvl1pPr marL="355600" indent="-177800">
              <a:spcAft>
                <a:spcPts val="600"/>
              </a:spcAft>
              <a:buClr>
                <a:schemeClr val="bg1"/>
              </a:buClr>
              <a:buFont typeface="Verdana" panose="020B0604030504040204" pitchFamily="34" charset="0"/>
              <a:buChar char="•"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23500" y="4940135"/>
            <a:ext cx="5100638" cy="360528"/>
          </a:xfrm>
        </p:spPr>
        <p:txBody>
          <a:bodyPr vert="horz" lIns="0" tIns="36000" rIns="0" bIns="36000" rtlCol="0">
            <a:noAutofit/>
          </a:bodyPr>
          <a:lstStyle>
            <a:lvl1pPr>
              <a:defRPr lang="en-US" sz="1000" b="0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2393585" y="548680"/>
            <a:ext cx="2307288" cy="63093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defTabSz="801422">
              <a:tabLst>
                <a:tab pos="361950" algn="l"/>
              </a:tabLst>
            </a:pPr>
            <a:r>
              <a:rPr lang="en-GB" b="1" dirty="0" smtClean="0">
                <a:solidFill>
                  <a:srgbClr val="00A4E4"/>
                </a:solidFill>
              </a:rPr>
              <a:t>To delete a photo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Click on the photo and press DELETE. </a:t>
            </a:r>
          </a:p>
          <a:p>
            <a:pPr defTabSz="801422">
              <a:tabLst>
                <a:tab pos="361950" algn="l"/>
              </a:tabLst>
            </a:pPr>
            <a:r>
              <a:rPr lang="en-GB" b="1" dirty="0" smtClean="0">
                <a:solidFill>
                  <a:srgbClr val="00A4E4"/>
                </a:solidFill>
              </a:rPr>
              <a:t>To insert a photo</a:t>
            </a:r>
            <a:endParaRPr lang="en-GB" dirty="0" smtClean="0">
              <a:solidFill>
                <a:srgbClr val="00A4E4"/>
              </a:solidFill>
            </a:endParaRP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Click on the</a:t>
            </a:r>
            <a:r>
              <a:rPr lang="en-GB" i="1" dirty="0" smtClean="0">
                <a:solidFill>
                  <a:srgbClr val="C00000"/>
                </a:solidFill>
              </a:rPr>
              <a:t> Insert </a:t>
            </a:r>
            <a:r>
              <a:rPr lang="en-GB" dirty="0" smtClean="0">
                <a:solidFill>
                  <a:prstClr val="black"/>
                </a:solidFill>
              </a:rPr>
              <a:t>Tab from the ribbon above. 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the </a:t>
            </a:r>
            <a:r>
              <a:rPr lang="en-GB" i="1" dirty="0" smtClean="0">
                <a:solidFill>
                  <a:srgbClr val="C00000"/>
                </a:solidFill>
              </a:rPr>
              <a:t>Picture Icon </a:t>
            </a:r>
            <a:r>
              <a:rPr lang="en-GB" i="1" dirty="0" smtClean="0">
                <a:solidFill>
                  <a:srgbClr val="00476B"/>
                </a:solidFill>
              </a:rPr>
              <a:t>(2</a:t>
            </a:r>
            <a:r>
              <a:rPr lang="en-GB" i="1" baseline="30000" dirty="0" smtClean="0">
                <a:solidFill>
                  <a:srgbClr val="00476B"/>
                </a:solidFill>
              </a:rPr>
              <a:t>nd</a:t>
            </a:r>
            <a:r>
              <a:rPr lang="en-GB" i="1" dirty="0" smtClean="0">
                <a:solidFill>
                  <a:srgbClr val="00476B"/>
                </a:solidFill>
              </a:rPr>
              <a:t> from left) </a:t>
            </a:r>
            <a:r>
              <a:rPr lang="en-GB" dirty="0" smtClean="0">
                <a:solidFill>
                  <a:prstClr val="black"/>
                </a:solidFill>
              </a:rPr>
              <a:t>and browse for your photo. 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your photo and click </a:t>
            </a:r>
            <a:r>
              <a:rPr lang="en-GB" i="1" dirty="0" smtClean="0">
                <a:solidFill>
                  <a:srgbClr val="C00000"/>
                </a:solidFill>
              </a:rPr>
              <a:t>Insert.</a:t>
            </a:r>
          </a:p>
          <a:p>
            <a:pPr defTabSz="801422">
              <a:tabLst>
                <a:tab pos="361950" algn="l"/>
              </a:tabLst>
            </a:pPr>
            <a:r>
              <a:rPr lang="en-GB" b="1" dirty="0" smtClean="0">
                <a:solidFill>
                  <a:srgbClr val="00A4E4"/>
                </a:solidFill>
              </a:rPr>
              <a:t>Resize the photo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Right click on the Photo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</a:t>
            </a:r>
            <a:r>
              <a:rPr lang="en-GB" i="1" dirty="0" smtClean="0">
                <a:solidFill>
                  <a:srgbClr val="C00000"/>
                </a:solidFill>
              </a:rPr>
              <a:t>Size and Position </a:t>
            </a:r>
            <a:r>
              <a:rPr lang="en-GB" i="1" dirty="0" smtClean="0">
                <a:solidFill>
                  <a:prstClr val="black"/>
                </a:solidFill>
              </a:rPr>
              <a:t>(alternatively go into Format Picture and select Size and Position from there)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Enter height required: </a:t>
            </a:r>
            <a:r>
              <a:rPr lang="en-GB" dirty="0">
                <a:solidFill>
                  <a:prstClr val="black"/>
                </a:solidFill>
              </a:rPr>
              <a:t/>
            </a:r>
            <a:br>
              <a:rPr lang="en-GB" dirty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12.2 cm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srgbClr val="C00000"/>
                </a:solidFill>
              </a:rPr>
              <a:t>(ensure </a:t>
            </a:r>
            <a:r>
              <a:rPr lang="en-GB" i="1" dirty="0" smtClean="0">
                <a:solidFill>
                  <a:srgbClr val="C00000"/>
                </a:solidFill>
              </a:rPr>
              <a:t>Lock Aspect Ratio</a:t>
            </a:r>
            <a:r>
              <a:rPr lang="en-GB" dirty="0" smtClean="0">
                <a:solidFill>
                  <a:srgbClr val="C00000"/>
                </a:solidFill>
              </a:rPr>
              <a:t> is ticked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</a:p>
          <a:p>
            <a:pPr defTabSz="801422">
              <a:tabLst>
                <a:tab pos="361950" algn="l"/>
              </a:tabLst>
            </a:pPr>
            <a:r>
              <a:rPr lang="en-GB" b="1" dirty="0">
                <a:solidFill>
                  <a:srgbClr val="00A4E4"/>
                </a:solidFill>
              </a:rPr>
              <a:t>Cropping the photo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Click on the </a:t>
            </a:r>
            <a:r>
              <a:rPr lang="en-GB" i="1" dirty="0" smtClean="0">
                <a:solidFill>
                  <a:srgbClr val="C00000"/>
                </a:solidFill>
              </a:rPr>
              <a:t>Format</a:t>
            </a:r>
            <a:r>
              <a:rPr lang="en-GB" dirty="0" smtClean="0">
                <a:solidFill>
                  <a:prstClr val="black"/>
                </a:solidFill>
              </a:rPr>
              <a:t> tab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</a:t>
            </a:r>
            <a:r>
              <a:rPr lang="en-GB" i="1" dirty="0">
                <a:solidFill>
                  <a:srgbClr val="C00000"/>
                </a:solidFill>
              </a:rPr>
              <a:t>Picture Tools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Use the crop tool (looks like a hash symbol on the top right hand side of the menu)</a:t>
            </a:r>
          </a:p>
          <a:p>
            <a:pPr defTabSz="914343">
              <a:tabLst>
                <a:tab pos="361950" algn="l"/>
              </a:tabLst>
              <a:defRPr/>
            </a:pPr>
            <a:r>
              <a:rPr lang="en-GB" b="1" dirty="0" smtClean="0">
                <a:solidFill>
                  <a:srgbClr val="00A4E4"/>
                </a:solidFill>
              </a:rPr>
              <a:t>Align and arrange</a:t>
            </a:r>
          </a:p>
          <a:p>
            <a:pPr defTabSz="801422">
              <a:tabLst>
                <a:tab pos="361950" algn="l"/>
              </a:tabLst>
            </a:pPr>
            <a:r>
              <a:rPr lang="en-GB" dirty="0" smtClean="0">
                <a:solidFill>
                  <a:srgbClr val="FF0000"/>
                </a:solidFill>
              </a:rPr>
              <a:t>With the Photo still selected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</a:t>
            </a:r>
            <a:r>
              <a:rPr lang="en-GB" i="1" dirty="0" smtClean="0">
                <a:solidFill>
                  <a:srgbClr val="C00000"/>
                </a:solidFill>
              </a:rPr>
              <a:t>Size and Position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</a:t>
            </a:r>
            <a:r>
              <a:rPr lang="en-GB" i="1" dirty="0" smtClean="0">
                <a:solidFill>
                  <a:srgbClr val="C00000"/>
                </a:solidFill>
              </a:rPr>
              <a:t> Position </a:t>
            </a:r>
            <a:r>
              <a:rPr lang="en-GB" dirty="0" smtClean="0">
                <a:solidFill>
                  <a:prstClr val="black"/>
                </a:solidFill>
              </a:rPr>
              <a:t>and enter the following coordinates</a:t>
            </a:r>
          </a:p>
          <a:p>
            <a:pPr defTabSz="801422">
              <a:tabLst>
                <a:tab pos="228600" algn="l"/>
                <a:tab pos="2057400" algn="r"/>
              </a:tabLst>
              <a:defRPr/>
            </a:pPr>
            <a:r>
              <a:rPr lang="en-GB" dirty="0" smtClean="0">
                <a:solidFill>
                  <a:prstClr val="black"/>
                </a:solidFill>
              </a:rPr>
              <a:t>	H: 10.05 x V: 1.31</a:t>
            </a:r>
          </a:p>
          <a:p>
            <a:pPr defTabSz="801422">
              <a:tabLst>
                <a:tab pos="2057400" algn="r"/>
              </a:tabLst>
            </a:pPr>
            <a:endParaRPr lang="en-GB" b="1" dirty="0" smtClean="0">
              <a:solidFill>
                <a:prstClr val="black"/>
              </a:solidFill>
            </a:endParaRPr>
          </a:p>
          <a:p>
            <a:pPr defTabSz="801422">
              <a:tabLst>
                <a:tab pos="361950" algn="l"/>
              </a:tabLst>
            </a:pPr>
            <a:endParaRPr lang="en-GB" dirty="0" smtClean="0">
              <a:solidFill>
                <a:prstClr val="black"/>
              </a:solidFill>
            </a:endParaRPr>
          </a:p>
          <a:p>
            <a:pPr defTabSz="801422">
              <a:tabLst>
                <a:tab pos="361950" algn="l"/>
              </a:tabLst>
            </a:pPr>
            <a:endParaRPr lang="en-GB" i="1" dirty="0" smtClean="0">
              <a:solidFill>
                <a:srgbClr val="C00000"/>
              </a:solidFill>
            </a:endParaRP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-2393585" y="27992"/>
            <a:ext cx="2307288" cy="52068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>
            <a:defPPr>
              <a:defRPr lang="en-US"/>
            </a:defPPr>
            <a:lvl1pPr lvl="0">
              <a:tabLst>
                <a:tab pos="361950" algn="l"/>
              </a:tabLst>
              <a:defRPr sz="1200"/>
            </a:lvl1pPr>
          </a:lstStyle>
          <a:p>
            <a:pPr defTabSz="801422"/>
            <a:r>
              <a:rPr lang="en-GB" b="1" dirty="0" smtClean="0">
                <a:solidFill>
                  <a:prstClr val="black"/>
                </a:solidFill>
              </a:rPr>
              <a:t>The photos in this presentation are not on the master slides</a:t>
            </a:r>
          </a:p>
        </p:txBody>
      </p:sp>
    </p:spTree>
    <p:extLst>
      <p:ext uri="{BB962C8B-B14F-4D97-AF65-F5344CB8AC3E}">
        <p14:creationId xmlns:p14="http://schemas.microsoft.com/office/powerpoint/2010/main" val="3858862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529" y="2130976"/>
            <a:ext cx="7772943" cy="14700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057" y="3886153"/>
            <a:ext cx="6401886" cy="17522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472" y="6356933"/>
            <a:ext cx="2133962" cy="364281"/>
          </a:xfrm>
          <a:prstGeom prst="rect">
            <a:avLst/>
          </a:prstGeom>
        </p:spPr>
        <p:txBody>
          <a:bodyPr/>
          <a:lstStyle/>
          <a:p>
            <a:pPr defTabSz="801422"/>
            <a:fld id="{64473584-B3AF-4AA0-9E69-EB21BE21781B}" type="datetimeFigureOut">
              <a:rPr lang="en-GB" sz="1700" smtClean="0">
                <a:solidFill>
                  <a:prstClr val="black"/>
                </a:solidFill>
              </a:rPr>
              <a:pPr defTabSz="801422"/>
              <a:t>24/04/2018</a:t>
            </a:fld>
            <a:endParaRPr lang="en-GB" sz="17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3567" y="6356933"/>
            <a:ext cx="2896867" cy="364281"/>
          </a:xfrm>
          <a:prstGeom prst="rect">
            <a:avLst/>
          </a:prstGeom>
        </p:spPr>
        <p:txBody>
          <a:bodyPr/>
          <a:lstStyle/>
          <a:p>
            <a:pPr defTabSz="801422"/>
            <a:endParaRPr lang="en-GB" sz="17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2567" y="6356933"/>
            <a:ext cx="2133962" cy="364281"/>
          </a:xfrm>
          <a:prstGeom prst="rect">
            <a:avLst/>
          </a:prstGeom>
        </p:spPr>
        <p:txBody>
          <a:bodyPr/>
          <a:lstStyle/>
          <a:p>
            <a:pPr defTabSz="801422"/>
            <a:fld id="{680E7E21-4162-4C9D-B900-D4736E8FC764}" type="slidenum">
              <a:rPr lang="en-GB" sz="1700" smtClean="0">
                <a:solidFill>
                  <a:prstClr val="black"/>
                </a:solidFill>
              </a:rPr>
              <a:pPr defTabSz="801422"/>
              <a:t>‹#›</a:t>
            </a:fld>
            <a:endParaRPr lang="en-GB" sz="1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74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472" y="6356933"/>
            <a:ext cx="2133962" cy="364281"/>
          </a:xfrm>
          <a:prstGeom prst="rect">
            <a:avLst/>
          </a:prstGeom>
        </p:spPr>
        <p:txBody>
          <a:bodyPr/>
          <a:lstStyle/>
          <a:p>
            <a:pPr defTabSz="801422"/>
            <a:fld id="{64473584-B3AF-4AA0-9E69-EB21BE21781B}" type="datetimeFigureOut">
              <a:rPr lang="en-GB" sz="1700" smtClean="0">
                <a:solidFill>
                  <a:prstClr val="black"/>
                </a:solidFill>
              </a:rPr>
              <a:pPr defTabSz="801422"/>
              <a:t>24/04/2018</a:t>
            </a:fld>
            <a:endParaRPr lang="en-GB" sz="17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3567" y="6356933"/>
            <a:ext cx="2896867" cy="364281"/>
          </a:xfrm>
          <a:prstGeom prst="rect">
            <a:avLst/>
          </a:prstGeom>
        </p:spPr>
        <p:txBody>
          <a:bodyPr/>
          <a:lstStyle/>
          <a:p>
            <a:pPr defTabSz="801422"/>
            <a:endParaRPr lang="en-GB" sz="17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2567" y="6356933"/>
            <a:ext cx="2133962" cy="364281"/>
          </a:xfrm>
          <a:prstGeom prst="rect">
            <a:avLst/>
          </a:prstGeom>
        </p:spPr>
        <p:txBody>
          <a:bodyPr/>
          <a:lstStyle/>
          <a:p>
            <a:pPr defTabSz="801422"/>
            <a:fld id="{680E7E21-4162-4C9D-B900-D4736E8FC764}" type="slidenum">
              <a:rPr lang="en-GB" sz="1700" smtClean="0">
                <a:solidFill>
                  <a:prstClr val="black"/>
                </a:solidFill>
              </a:rPr>
              <a:pPr defTabSz="801422"/>
              <a:t>‹#›</a:t>
            </a:fld>
            <a:endParaRPr lang="en-GB" sz="1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63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472" y="6356933"/>
            <a:ext cx="2133962" cy="364281"/>
          </a:xfrm>
          <a:prstGeom prst="rect">
            <a:avLst/>
          </a:prstGeom>
        </p:spPr>
        <p:txBody>
          <a:bodyPr/>
          <a:lstStyle/>
          <a:p>
            <a:pPr defTabSz="801422"/>
            <a:fld id="{64473584-B3AF-4AA0-9E69-EB21BE21781B}" type="datetimeFigureOut">
              <a:rPr lang="en-GB" sz="1700" smtClean="0">
                <a:solidFill>
                  <a:prstClr val="black"/>
                </a:solidFill>
              </a:rPr>
              <a:pPr defTabSz="801422"/>
              <a:t>24/04/2018</a:t>
            </a:fld>
            <a:endParaRPr lang="en-GB" sz="170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3567" y="6356933"/>
            <a:ext cx="2896867" cy="364281"/>
          </a:xfrm>
          <a:prstGeom prst="rect">
            <a:avLst/>
          </a:prstGeom>
        </p:spPr>
        <p:txBody>
          <a:bodyPr/>
          <a:lstStyle/>
          <a:p>
            <a:pPr defTabSz="801422"/>
            <a:endParaRPr lang="en-GB" sz="17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2567" y="6356933"/>
            <a:ext cx="2133962" cy="364281"/>
          </a:xfrm>
          <a:prstGeom prst="rect">
            <a:avLst/>
          </a:prstGeom>
        </p:spPr>
        <p:txBody>
          <a:bodyPr/>
          <a:lstStyle/>
          <a:p>
            <a:pPr defTabSz="801422"/>
            <a:fld id="{680E7E21-4162-4C9D-B900-D4736E8FC764}" type="slidenum">
              <a:rPr lang="en-GB" sz="1700" smtClean="0">
                <a:solidFill>
                  <a:prstClr val="black"/>
                </a:solidFill>
              </a:rPr>
              <a:pPr defTabSz="801422"/>
              <a:t>‹#›</a:t>
            </a:fld>
            <a:endParaRPr lang="en-GB" sz="1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80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aul\Dropbox\1. Kyra working on\Point creative\St Peters Hospice\PPt presentation\St Peters Powerpoint Slidecover graphi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63" y="815975"/>
            <a:ext cx="8008237" cy="1395413"/>
          </a:xfrm>
        </p:spPr>
        <p:txBody>
          <a:bodyPr lIns="0" tIns="36000" rIns="0" bIns="36000" anchor="t">
            <a:normAutofit/>
          </a:bodyPr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263" y="2280060"/>
            <a:ext cx="7955572" cy="572118"/>
          </a:xfrm>
          <a:prstGeom prst="rect">
            <a:avLst/>
          </a:prstGeom>
        </p:spPr>
        <p:txBody>
          <a:bodyPr lIns="0" tIns="36000" rIns="0" bIns="36000" anchor="b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00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14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22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29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036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0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051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058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51263" y="4555104"/>
            <a:ext cx="6916738" cy="349702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defTabSz="801422"/>
            <a:r>
              <a:rPr lang="en-GB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www.stpetershospice.org</a:t>
            </a:r>
            <a:endParaRPr lang="en-GB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941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57201" y="1447200"/>
            <a:ext cx="8237538" cy="385400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312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1D98-4811-464C-A0E3-3FE88218620A}" type="datetimeFigureOut">
              <a:rPr lang="en-GB" smtClean="0"/>
              <a:t>24/04/2018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A014-9805-4253-A2AF-219BF4EFBF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6214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219699" y="3428085"/>
            <a:ext cx="3475039" cy="1513083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7200" y="1447200"/>
            <a:ext cx="4328556" cy="35321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1" y="554038"/>
            <a:ext cx="4328556" cy="71472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393585" y="27992"/>
            <a:ext cx="2307288" cy="52068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>
            <a:defPPr>
              <a:defRPr lang="en-US"/>
            </a:defPPr>
            <a:lvl1pPr lvl="0">
              <a:tabLst>
                <a:tab pos="361950" algn="l"/>
              </a:tabLst>
              <a:defRPr sz="1200"/>
            </a:lvl1pPr>
          </a:lstStyle>
          <a:p>
            <a:pPr defTabSz="801422"/>
            <a:r>
              <a:rPr lang="en-GB" b="1" dirty="0" smtClean="0">
                <a:solidFill>
                  <a:prstClr val="black"/>
                </a:solidFill>
              </a:rPr>
              <a:t>The photos in this presentation are not on the master slides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2393585" y="548680"/>
            <a:ext cx="2307288" cy="61007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defTabSz="801422">
              <a:tabLst>
                <a:tab pos="361950" algn="l"/>
              </a:tabLst>
            </a:pPr>
            <a:r>
              <a:rPr lang="en-GB" b="1" dirty="0" smtClean="0">
                <a:solidFill>
                  <a:srgbClr val="00A4E4"/>
                </a:solidFill>
              </a:rPr>
              <a:t>To delete a photo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Click on the photo and press DELETE. </a:t>
            </a:r>
          </a:p>
          <a:p>
            <a:pPr defTabSz="801422">
              <a:tabLst>
                <a:tab pos="361950" algn="l"/>
              </a:tabLst>
            </a:pPr>
            <a:r>
              <a:rPr lang="en-GB" b="1" dirty="0" smtClean="0">
                <a:solidFill>
                  <a:srgbClr val="00A4E4"/>
                </a:solidFill>
              </a:rPr>
              <a:t>To insert a photo</a:t>
            </a:r>
            <a:endParaRPr lang="en-GB" dirty="0" smtClean="0">
              <a:solidFill>
                <a:srgbClr val="00A4E4"/>
              </a:solidFill>
            </a:endParaRP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Click on the</a:t>
            </a:r>
            <a:r>
              <a:rPr lang="en-GB" i="1" dirty="0" smtClean="0">
                <a:solidFill>
                  <a:srgbClr val="C00000"/>
                </a:solidFill>
              </a:rPr>
              <a:t> Insert </a:t>
            </a:r>
            <a:r>
              <a:rPr lang="en-GB" dirty="0" smtClean="0">
                <a:solidFill>
                  <a:prstClr val="black"/>
                </a:solidFill>
              </a:rPr>
              <a:t>Tab from the ribbon above. 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the </a:t>
            </a:r>
            <a:r>
              <a:rPr lang="en-GB" i="1" dirty="0" smtClean="0">
                <a:solidFill>
                  <a:srgbClr val="C00000"/>
                </a:solidFill>
              </a:rPr>
              <a:t>Picture Icon </a:t>
            </a:r>
            <a:r>
              <a:rPr lang="en-GB" i="1" dirty="0" smtClean="0">
                <a:solidFill>
                  <a:srgbClr val="00476B"/>
                </a:solidFill>
              </a:rPr>
              <a:t>(2</a:t>
            </a:r>
            <a:r>
              <a:rPr lang="en-GB" i="1" baseline="30000" dirty="0" smtClean="0">
                <a:solidFill>
                  <a:srgbClr val="00476B"/>
                </a:solidFill>
              </a:rPr>
              <a:t>nd</a:t>
            </a:r>
            <a:r>
              <a:rPr lang="en-GB" i="1" dirty="0" smtClean="0">
                <a:solidFill>
                  <a:srgbClr val="00476B"/>
                </a:solidFill>
              </a:rPr>
              <a:t> from left) </a:t>
            </a:r>
            <a:r>
              <a:rPr lang="en-GB" dirty="0" smtClean="0">
                <a:solidFill>
                  <a:prstClr val="black"/>
                </a:solidFill>
              </a:rPr>
              <a:t>and browse for your photo. 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your photo and click </a:t>
            </a:r>
            <a:r>
              <a:rPr lang="en-GB" i="1" dirty="0" smtClean="0">
                <a:solidFill>
                  <a:srgbClr val="C00000"/>
                </a:solidFill>
              </a:rPr>
              <a:t>Insert.</a:t>
            </a:r>
          </a:p>
          <a:p>
            <a:pPr defTabSz="801422">
              <a:tabLst>
                <a:tab pos="361950" algn="l"/>
              </a:tabLst>
            </a:pPr>
            <a:r>
              <a:rPr lang="en-GB" b="1" dirty="0" smtClean="0">
                <a:solidFill>
                  <a:srgbClr val="00A4E4"/>
                </a:solidFill>
              </a:rPr>
              <a:t>Resize the photo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Right click on the Photo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</a:t>
            </a:r>
            <a:r>
              <a:rPr lang="en-GB" i="1" dirty="0" smtClean="0">
                <a:solidFill>
                  <a:srgbClr val="C00000"/>
                </a:solidFill>
              </a:rPr>
              <a:t>Size and Position </a:t>
            </a:r>
            <a:r>
              <a:rPr lang="en-GB" i="1" dirty="0" smtClean="0">
                <a:solidFill>
                  <a:prstClr val="black"/>
                </a:solidFill>
              </a:rPr>
              <a:t>(alternatively go into Format Picture and select Size and Position from there)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Enter width required: 9.7cm </a:t>
            </a:r>
            <a:r>
              <a:rPr lang="en-GB" dirty="0" smtClean="0">
                <a:solidFill>
                  <a:srgbClr val="C00000"/>
                </a:solidFill>
              </a:rPr>
              <a:t>(ensure </a:t>
            </a:r>
            <a:r>
              <a:rPr lang="en-GB" i="1" dirty="0" smtClean="0">
                <a:solidFill>
                  <a:srgbClr val="C00000"/>
                </a:solidFill>
              </a:rPr>
              <a:t>Lock Aspect Ratio</a:t>
            </a:r>
            <a:r>
              <a:rPr lang="en-GB" dirty="0" smtClean="0">
                <a:solidFill>
                  <a:srgbClr val="C00000"/>
                </a:solidFill>
              </a:rPr>
              <a:t> is ticked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</a:p>
          <a:p>
            <a:pPr defTabSz="801422">
              <a:tabLst>
                <a:tab pos="361950" algn="l"/>
              </a:tabLst>
            </a:pPr>
            <a:r>
              <a:rPr lang="en-GB" b="1" dirty="0">
                <a:solidFill>
                  <a:srgbClr val="00A4E4"/>
                </a:solidFill>
              </a:rPr>
              <a:t>Cropping the photo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Click on the </a:t>
            </a:r>
            <a:r>
              <a:rPr lang="en-GB" i="1" dirty="0" smtClean="0">
                <a:solidFill>
                  <a:srgbClr val="C00000"/>
                </a:solidFill>
              </a:rPr>
              <a:t>Format</a:t>
            </a:r>
            <a:r>
              <a:rPr lang="en-GB" dirty="0" smtClean="0">
                <a:solidFill>
                  <a:prstClr val="black"/>
                </a:solidFill>
              </a:rPr>
              <a:t> tab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</a:t>
            </a:r>
            <a:r>
              <a:rPr lang="en-GB" i="1" dirty="0">
                <a:solidFill>
                  <a:srgbClr val="C00000"/>
                </a:solidFill>
              </a:rPr>
              <a:t>Picture Tools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Use the crop tool (looks like a hash symbol on the top right hand side of the menu)</a:t>
            </a:r>
          </a:p>
          <a:p>
            <a:pPr defTabSz="914343">
              <a:tabLst>
                <a:tab pos="361950" algn="l"/>
              </a:tabLst>
              <a:defRPr/>
            </a:pPr>
            <a:r>
              <a:rPr lang="en-GB" b="1" dirty="0" smtClean="0">
                <a:solidFill>
                  <a:srgbClr val="00A4E4"/>
                </a:solidFill>
              </a:rPr>
              <a:t>Align and arrange</a:t>
            </a:r>
          </a:p>
          <a:p>
            <a:pPr defTabSz="914343">
              <a:tabLst>
                <a:tab pos="361950" algn="l"/>
              </a:tabLst>
              <a:defRPr/>
            </a:pPr>
            <a:r>
              <a:rPr lang="en-GB" b="1" dirty="0" smtClean="0">
                <a:solidFill>
                  <a:prstClr val="black"/>
                </a:solidFill>
              </a:rPr>
              <a:t>Right hand photo</a:t>
            </a:r>
          </a:p>
          <a:p>
            <a:pPr defTabSz="801422">
              <a:tabLst>
                <a:tab pos="361950" algn="l"/>
              </a:tabLst>
            </a:pPr>
            <a:r>
              <a:rPr lang="en-GB" dirty="0" smtClean="0">
                <a:solidFill>
                  <a:srgbClr val="FF0000"/>
                </a:solidFill>
              </a:rPr>
              <a:t>With the Photo still selected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</a:t>
            </a:r>
            <a:r>
              <a:rPr lang="en-GB" i="1" dirty="0" smtClean="0">
                <a:solidFill>
                  <a:srgbClr val="C00000"/>
                </a:solidFill>
              </a:rPr>
              <a:t>Size and Position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</a:t>
            </a:r>
            <a:r>
              <a:rPr lang="en-GB" i="1" dirty="0" smtClean="0">
                <a:solidFill>
                  <a:srgbClr val="C00000"/>
                </a:solidFill>
              </a:rPr>
              <a:t> Position </a:t>
            </a:r>
            <a:r>
              <a:rPr lang="en-GB" dirty="0" smtClean="0">
                <a:solidFill>
                  <a:prstClr val="black"/>
                </a:solidFill>
              </a:rPr>
              <a:t>and enter the following coordinates</a:t>
            </a:r>
          </a:p>
          <a:p>
            <a:pPr defTabSz="801422">
              <a:tabLst>
                <a:tab pos="233363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	H: 14.42 x V: 2.13</a:t>
            </a:r>
          </a:p>
          <a:p>
            <a:pPr defTabSz="801422">
              <a:tabLst>
                <a:tab pos="361950" algn="l"/>
              </a:tabLst>
            </a:pPr>
            <a:endParaRPr lang="en-GB" dirty="0" smtClean="0">
              <a:solidFill>
                <a:prstClr val="black"/>
              </a:solidFill>
            </a:endParaRPr>
          </a:p>
          <a:p>
            <a:pPr defTabSz="801422">
              <a:tabLst>
                <a:tab pos="361950" algn="l"/>
              </a:tabLst>
            </a:pPr>
            <a:endParaRPr lang="en-GB" i="1" dirty="0" smtClean="0">
              <a:solidFill>
                <a:srgbClr val="C00000"/>
              </a:solidFill>
            </a:endParaRP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endParaRPr lang="en-GB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83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72" y="4881600"/>
            <a:ext cx="3024000" cy="252000"/>
          </a:xfrm>
          <a:prstGeom prst="rect">
            <a:avLst/>
          </a:prstGeom>
        </p:spPr>
        <p:txBody>
          <a:bodyPr tIns="36000" anchor="t"/>
          <a:lstStyle>
            <a:lvl1pPr>
              <a:spcAft>
                <a:spcPts val="0"/>
              </a:spcAft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913438" y="4881600"/>
            <a:ext cx="2822575" cy="252000"/>
          </a:xfrm>
        </p:spPr>
        <p:txBody>
          <a:bodyPr vert="horz" lIns="0" tIns="36000" rIns="0" bIns="36000" rtlCol="0" anchor="t">
            <a:noAutofit/>
          </a:bodyPr>
          <a:lstStyle>
            <a:lvl1pPr>
              <a:spcAft>
                <a:spcPts val="0"/>
              </a:spcAft>
              <a:defRPr lang="en-US" sz="1000" b="0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913438" y="2428566"/>
            <a:ext cx="2822575" cy="252000"/>
          </a:xfrm>
        </p:spPr>
        <p:txBody>
          <a:bodyPr vert="horz" lIns="0" tIns="36000" rIns="0" bIns="36000" rtlCol="0" anchor="t">
            <a:noAutofit/>
          </a:bodyPr>
          <a:lstStyle>
            <a:lvl1pPr>
              <a:spcAft>
                <a:spcPts val="0"/>
              </a:spcAft>
              <a:defRPr lang="en-US" sz="1000" b="0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393585" y="27992"/>
            <a:ext cx="2307288" cy="52068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>
            <a:defPPr>
              <a:defRPr lang="en-US"/>
            </a:defPPr>
            <a:lvl1pPr lvl="0">
              <a:tabLst>
                <a:tab pos="361950" algn="l"/>
              </a:tabLst>
              <a:defRPr sz="1200"/>
            </a:lvl1pPr>
          </a:lstStyle>
          <a:p>
            <a:pPr defTabSz="801422"/>
            <a:r>
              <a:rPr lang="en-GB" b="1" dirty="0" smtClean="0">
                <a:solidFill>
                  <a:prstClr val="black"/>
                </a:solidFill>
              </a:rPr>
              <a:t>The photos in this presentation are not on the master slides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2393585" y="548680"/>
            <a:ext cx="2307288" cy="68407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defTabSz="801422">
              <a:tabLst>
                <a:tab pos="361950" algn="l"/>
              </a:tabLst>
            </a:pPr>
            <a:r>
              <a:rPr lang="en-GB" b="1" dirty="0" smtClean="0">
                <a:solidFill>
                  <a:srgbClr val="00A4E4"/>
                </a:solidFill>
              </a:rPr>
              <a:t>To delete a photo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Click on the photo and press DELETE. </a:t>
            </a:r>
          </a:p>
          <a:p>
            <a:pPr defTabSz="801422">
              <a:tabLst>
                <a:tab pos="361950" algn="l"/>
              </a:tabLst>
            </a:pPr>
            <a:r>
              <a:rPr lang="en-GB" b="1" dirty="0" smtClean="0">
                <a:solidFill>
                  <a:srgbClr val="00A4E4"/>
                </a:solidFill>
              </a:rPr>
              <a:t>To insert a photo</a:t>
            </a:r>
            <a:endParaRPr lang="en-GB" dirty="0" smtClean="0">
              <a:solidFill>
                <a:srgbClr val="00A4E4"/>
              </a:solidFill>
            </a:endParaRP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Click on the</a:t>
            </a:r>
            <a:r>
              <a:rPr lang="en-GB" i="1" dirty="0" smtClean="0">
                <a:solidFill>
                  <a:srgbClr val="C00000"/>
                </a:solidFill>
              </a:rPr>
              <a:t> Insert </a:t>
            </a:r>
            <a:r>
              <a:rPr lang="en-GB" dirty="0" smtClean="0">
                <a:solidFill>
                  <a:prstClr val="black"/>
                </a:solidFill>
              </a:rPr>
              <a:t>Tab from the ribbon above. 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the </a:t>
            </a:r>
            <a:r>
              <a:rPr lang="en-GB" i="1" dirty="0" smtClean="0">
                <a:solidFill>
                  <a:srgbClr val="C00000"/>
                </a:solidFill>
              </a:rPr>
              <a:t>Picture Icon </a:t>
            </a:r>
            <a:r>
              <a:rPr lang="en-GB" i="1" dirty="0" smtClean="0">
                <a:solidFill>
                  <a:srgbClr val="00476B"/>
                </a:solidFill>
              </a:rPr>
              <a:t>(2</a:t>
            </a:r>
            <a:r>
              <a:rPr lang="en-GB" i="1" baseline="30000" dirty="0" smtClean="0">
                <a:solidFill>
                  <a:srgbClr val="00476B"/>
                </a:solidFill>
              </a:rPr>
              <a:t>nd</a:t>
            </a:r>
            <a:r>
              <a:rPr lang="en-GB" i="1" dirty="0" smtClean="0">
                <a:solidFill>
                  <a:srgbClr val="00476B"/>
                </a:solidFill>
              </a:rPr>
              <a:t> from left) </a:t>
            </a:r>
            <a:r>
              <a:rPr lang="en-GB" dirty="0" smtClean="0">
                <a:solidFill>
                  <a:prstClr val="black"/>
                </a:solidFill>
              </a:rPr>
              <a:t>and browse for your photo. 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your photo and click </a:t>
            </a:r>
            <a:r>
              <a:rPr lang="en-GB" i="1" dirty="0" smtClean="0">
                <a:solidFill>
                  <a:srgbClr val="C00000"/>
                </a:solidFill>
              </a:rPr>
              <a:t>Insert.</a:t>
            </a:r>
          </a:p>
          <a:p>
            <a:pPr defTabSz="801422">
              <a:tabLst>
                <a:tab pos="361950" algn="l"/>
              </a:tabLst>
            </a:pPr>
            <a:r>
              <a:rPr lang="en-GB" b="1" dirty="0" smtClean="0">
                <a:solidFill>
                  <a:srgbClr val="00A4E4"/>
                </a:solidFill>
              </a:rPr>
              <a:t>Resize the photo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Right click on the Photo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</a:t>
            </a:r>
            <a:r>
              <a:rPr lang="en-GB" i="1" dirty="0" smtClean="0">
                <a:solidFill>
                  <a:srgbClr val="C00000"/>
                </a:solidFill>
              </a:rPr>
              <a:t>Size and Position </a:t>
            </a:r>
            <a:r>
              <a:rPr lang="en-GB" i="1" dirty="0" smtClean="0">
                <a:solidFill>
                  <a:prstClr val="black"/>
                </a:solidFill>
              </a:rPr>
              <a:t>(alternatively go into Format Picture and select Size and Position from there)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Enter height required: </a:t>
            </a:r>
          </a:p>
          <a:p>
            <a:pPr marL="228600" defTabSz="801422">
              <a:tabLst>
                <a:tab pos="1436688" algn="r"/>
              </a:tabLst>
            </a:pPr>
            <a:r>
              <a:rPr lang="en-GB" b="1" dirty="0" smtClean="0">
                <a:solidFill>
                  <a:prstClr val="black"/>
                </a:solidFill>
              </a:rPr>
              <a:t>Left: 	</a:t>
            </a:r>
            <a:r>
              <a:rPr lang="en-GB" dirty="0" smtClean="0">
                <a:solidFill>
                  <a:prstClr val="black"/>
                </a:solidFill>
              </a:rPr>
              <a:t>12.1cm </a:t>
            </a:r>
          </a:p>
          <a:p>
            <a:pPr marL="228600" defTabSz="801422">
              <a:lnSpc>
                <a:spcPct val="90000"/>
              </a:lnSpc>
              <a:tabLst>
                <a:tab pos="1436688" algn="r"/>
              </a:tabLst>
            </a:pPr>
            <a:r>
              <a:rPr lang="en-GB" dirty="0" smtClean="0">
                <a:solidFill>
                  <a:prstClr val="black"/>
                </a:solidFill>
              </a:rPr>
              <a:t>Right top: 	5.25cm</a:t>
            </a:r>
          </a:p>
          <a:p>
            <a:pPr marL="228600" defTabSz="801422">
              <a:lnSpc>
                <a:spcPct val="90000"/>
              </a:lnSpc>
              <a:tabLst>
                <a:tab pos="1436688" algn="r"/>
              </a:tabLst>
            </a:pPr>
            <a:r>
              <a:rPr lang="en-GB" dirty="0" smtClean="0">
                <a:solidFill>
                  <a:prstClr val="black"/>
                </a:solidFill>
              </a:rPr>
              <a:t>and bottom	</a:t>
            </a:r>
          </a:p>
          <a:p>
            <a:pPr defTabSz="801422">
              <a:tabLst>
                <a:tab pos="361950" algn="l"/>
              </a:tabLst>
            </a:pPr>
            <a:r>
              <a:rPr lang="en-GB" dirty="0" smtClean="0">
                <a:solidFill>
                  <a:srgbClr val="C00000"/>
                </a:solidFill>
              </a:rPr>
              <a:t>(ensure </a:t>
            </a:r>
            <a:r>
              <a:rPr lang="en-GB" i="1" dirty="0" smtClean="0">
                <a:solidFill>
                  <a:srgbClr val="C00000"/>
                </a:solidFill>
              </a:rPr>
              <a:t>Lock Aspect Ratio</a:t>
            </a:r>
            <a:r>
              <a:rPr lang="en-GB" dirty="0" smtClean="0">
                <a:solidFill>
                  <a:srgbClr val="C00000"/>
                </a:solidFill>
              </a:rPr>
              <a:t> is ticked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</a:p>
          <a:p>
            <a:pPr defTabSz="801422">
              <a:tabLst>
                <a:tab pos="361950" algn="l"/>
              </a:tabLst>
            </a:pPr>
            <a:r>
              <a:rPr lang="en-GB" b="1" dirty="0">
                <a:solidFill>
                  <a:srgbClr val="00A4E4"/>
                </a:solidFill>
              </a:rPr>
              <a:t>Cropping the photo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Click on the </a:t>
            </a:r>
            <a:r>
              <a:rPr lang="en-GB" i="1" dirty="0" smtClean="0">
                <a:solidFill>
                  <a:srgbClr val="C00000"/>
                </a:solidFill>
              </a:rPr>
              <a:t>Format</a:t>
            </a:r>
            <a:r>
              <a:rPr lang="en-GB" dirty="0" smtClean="0">
                <a:solidFill>
                  <a:prstClr val="black"/>
                </a:solidFill>
              </a:rPr>
              <a:t> tab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</a:t>
            </a:r>
            <a:r>
              <a:rPr lang="en-GB" i="1" dirty="0">
                <a:solidFill>
                  <a:srgbClr val="C00000"/>
                </a:solidFill>
              </a:rPr>
              <a:t>Picture Tools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Use the crop tool (looks like a hash symbol on the top right hand side of the menu)</a:t>
            </a:r>
          </a:p>
          <a:p>
            <a:pPr defTabSz="914343">
              <a:tabLst>
                <a:tab pos="361950" algn="l"/>
              </a:tabLst>
              <a:defRPr/>
            </a:pPr>
            <a:r>
              <a:rPr lang="en-GB" b="1" dirty="0" smtClean="0">
                <a:solidFill>
                  <a:srgbClr val="00A4E4"/>
                </a:solidFill>
              </a:rPr>
              <a:t>Align and arrange</a:t>
            </a:r>
          </a:p>
          <a:p>
            <a:pPr defTabSz="801422">
              <a:tabLst>
                <a:tab pos="361950" algn="l"/>
              </a:tabLst>
            </a:pPr>
            <a:r>
              <a:rPr lang="en-GB" dirty="0" smtClean="0">
                <a:solidFill>
                  <a:srgbClr val="FF0000"/>
                </a:solidFill>
              </a:rPr>
              <a:t>With the Photo still selected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</a:t>
            </a:r>
            <a:r>
              <a:rPr lang="en-GB" i="1" dirty="0" smtClean="0">
                <a:solidFill>
                  <a:srgbClr val="C00000"/>
                </a:solidFill>
              </a:rPr>
              <a:t>Size and Position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</a:t>
            </a:r>
            <a:r>
              <a:rPr lang="en-GB" i="1" dirty="0" smtClean="0">
                <a:solidFill>
                  <a:srgbClr val="C00000"/>
                </a:solidFill>
              </a:rPr>
              <a:t> Position </a:t>
            </a:r>
            <a:r>
              <a:rPr lang="en-GB" dirty="0" smtClean="0">
                <a:solidFill>
                  <a:prstClr val="black"/>
                </a:solidFill>
              </a:rPr>
              <a:t>and enter the following coordinates</a:t>
            </a:r>
          </a:p>
          <a:p>
            <a:pPr defTabSz="801422">
              <a:tabLst>
                <a:tab pos="2057400" algn="r"/>
              </a:tabLst>
              <a:defRPr/>
            </a:pPr>
            <a:r>
              <a:rPr lang="en-GB" b="1" dirty="0" smtClean="0">
                <a:solidFill>
                  <a:prstClr val="black"/>
                </a:solidFill>
              </a:rPr>
              <a:t>Left:	 </a:t>
            </a:r>
            <a:r>
              <a:rPr lang="en-GB" dirty="0" smtClean="0">
                <a:solidFill>
                  <a:prstClr val="black"/>
                </a:solidFill>
              </a:rPr>
              <a:t>H: 1.29 x V: 1.29</a:t>
            </a:r>
          </a:p>
          <a:p>
            <a:pPr defTabSz="801422">
              <a:tabLst>
                <a:tab pos="2057400" algn="r"/>
              </a:tabLst>
            </a:pPr>
            <a:r>
              <a:rPr lang="en-GB" b="1" dirty="0" smtClean="0">
                <a:solidFill>
                  <a:prstClr val="black"/>
                </a:solidFill>
              </a:rPr>
              <a:t>Right Top:	</a:t>
            </a:r>
            <a:r>
              <a:rPr lang="en-GB" dirty="0">
                <a:solidFill>
                  <a:prstClr val="black"/>
                </a:solidFill>
              </a:rPr>
              <a:t>H: </a:t>
            </a:r>
            <a:r>
              <a:rPr lang="en-GB" dirty="0" smtClean="0">
                <a:solidFill>
                  <a:prstClr val="black"/>
                </a:solidFill>
              </a:rPr>
              <a:t>16.28 </a:t>
            </a:r>
            <a:r>
              <a:rPr lang="en-GB" dirty="0">
                <a:solidFill>
                  <a:prstClr val="black"/>
                </a:solidFill>
              </a:rPr>
              <a:t>x V: </a:t>
            </a:r>
            <a:r>
              <a:rPr lang="en-GB" dirty="0" smtClean="0">
                <a:solidFill>
                  <a:prstClr val="black"/>
                </a:solidFill>
              </a:rPr>
              <a:t>1.31</a:t>
            </a:r>
          </a:p>
          <a:p>
            <a:pPr defTabSz="801422">
              <a:tabLst>
                <a:tab pos="2057400" algn="r"/>
              </a:tabLst>
            </a:pPr>
            <a:r>
              <a:rPr lang="en-GB" b="1" dirty="0" smtClean="0">
                <a:solidFill>
                  <a:prstClr val="black"/>
                </a:solidFill>
              </a:rPr>
              <a:t>Right Bottom: 	</a:t>
            </a:r>
            <a:r>
              <a:rPr lang="en-GB" dirty="0">
                <a:solidFill>
                  <a:prstClr val="black"/>
                </a:solidFill>
              </a:rPr>
              <a:t>H: </a:t>
            </a:r>
            <a:r>
              <a:rPr lang="en-GB" dirty="0" smtClean="0">
                <a:solidFill>
                  <a:prstClr val="black"/>
                </a:solidFill>
              </a:rPr>
              <a:t>16.28 </a:t>
            </a:r>
            <a:r>
              <a:rPr lang="en-GB" dirty="0">
                <a:solidFill>
                  <a:prstClr val="black"/>
                </a:solidFill>
              </a:rPr>
              <a:t>x V: </a:t>
            </a:r>
            <a:r>
              <a:rPr lang="en-GB" dirty="0" smtClean="0">
                <a:solidFill>
                  <a:prstClr val="black"/>
                </a:solidFill>
              </a:rPr>
              <a:t>8.13</a:t>
            </a:r>
            <a:endParaRPr lang="en-GB" dirty="0">
              <a:solidFill>
                <a:prstClr val="black"/>
              </a:solidFill>
            </a:endParaRPr>
          </a:p>
          <a:p>
            <a:pPr defTabSz="801422">
              <a:tabLst>
                <a:tab pos="2057400" algn="r"/>
              </a:tabLst>
            </a:pPr>
            <a:endParaRPr lang="en-GB" b="1" dirty="0" smtClean="0">
              <a:solidFill>
                <a:prstClr val="black"/>
              </a:solidFill>
            </a:endParaRPr>
          </a:p>
          <a:p>
            <a:pPr defTabSz="801422">
              <a:tabLst>
                <a:tab pos="361950" algn="l"/>
              </a:tabLst>
            </a:pPr>
            <a:endParaRPr lang="en-GB" dirty="0" smtClean="0">
              <a:solidFill>
                <a:prstClr val="black"/>
              </a:solidFill>
            </a:endParaRPr>
          </a:p>
          <a:p>
            <a:pPr defTabSz="801422">
              <a:tabLst>
                <a:tab pos="361950" algn="l"/>
              </a:tabLst>
            </a:pPr>
            <a:endParaRPr lang="en-GB" i="1" dirty="0" smtClean="0">
              <a:solidFill>
                <a:srgbClr val="C00000"/>
              </a:solidFill>
            </a:endParaRP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endParaRPr lang="en-GB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21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65138" y="465138"/>
            <a:ext cx="2836202" cy="43918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1422"/>
            <a:endParaRPr lang="en-GB" sz="17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73" y="866897"/>
            <a:ext cx="2746375" cy="3881997"/>
          </a:xfrm>
          <a:prstGeom prst="rect">
            <a:avLst/>
          </a:prstGeom>
        </p:spPr>
        <p:txBody>
          <a:bodyPr/>
          <a:lstStyle>
            <a:lvl1pPr marL="355600" indent="-177800">
              <a:spcAft>
                <a:spcPts val="600"/>
              </a:spcAft>
              <a:buClr>
                <a:schemeClr val="bg1"/>
              </a:buClr>
              <a:buFont typeface="Verdana" panose="020B0604030504040204" pitchFamily="34" charset="0"/>
              <a:buChar char="•"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23500" y="4940135"/>
            <a:ext cx="5100638" cy="360528"/>
          </a:xfrm>
        </p:spPr>
        <p:txBody>
          <a:bodyPr vert="horz" lIns="0" tIns="36000" rIns="0" bIns="36000" rtlCol="0">
            <a:noAutofit/>
          </a:bodyPr>
          <a:lstStyle>
            <a:lvl1pPr>
              <a:defRPr lang="en-US" sz="1000" b="0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2393585" y="548680"/>
            <a:ext cx="2307288" cy="63093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defTabSz="801422">
              <a:tabLst>
                <a:tab pos="361950" algn="l"/>
              </a:tabLst>
            </a:pPr>
            <a:r>
              <a:rPr lang="en-GB" b="1" dirty="0" smtClean="0">
                <a:solidFill>
                  <a:srgbClr val="00A4E4"/>
                </a:solidFill>
              </a:rPr>
              <a:t>To delete a photo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Click on the photo and press DELETE. </a:t>
            </a:r>
          </a:p>
          <a:p>
            <a:pPr defTabSz="801422">
              <a:tabLst>
                <a:tab pos="361950" algn="l"/>
              </a:tabLst>
            </a:pPr>
            <a:r>
              <a:rPr lang="en-GB" b="1" dirty="0" smtClean="0">
                <a:solidFill>
                  <a:srgbClr val="00A4E4"/>
                </a:solidFill>
              </a:rPr>
              <a:t>To insert a photo</a:t>
            </a:r>
            <a:endParaRPr lang="en-GB" dirty="0" smtClean="0">
              <a:solidFill>
                <a:srgbClr val="00A4E4"/>
              </a:solidFill>
            </a:endParaRP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Click on the</a:t>
            </a:r>
            <a:r>
              <a:rPr lang="en-GB" i="1" dirty="0" smtClean="0">
                <a:solidFill>
                  <a:srgbClr val="C00000"/>
                </a:solidFill>
              </a:rPr>
              <a:t> Insert </a:t>
            </a:r>
            <a:r>
              <a:rPr lang="en-GB" dirty="0" smtClean="0">
                <a:solidFill>
                  <a:prstClr val="black"/>
                </a:solidFill>
              </a:rPr>
              <a:t>Tab from the ribbon above. 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the </a:t>
            </a:r>
            <a:r>
              <a:rPr lang="en-GB" i="1" dirty="0" smtClean="0">
                <a:solidFill>
                  <a:srgbClr val="C00000"/>
                </a:solidFill>
              </a:rPr>
              <a:t>Picture Icon </a:t>
            </a:r>
            <a:r>
              <a:rPr lang="en-GB" i="1" dirty="0" smtClean="0">
                <a:solidFill>
                  <a:srgbClr val="00476B"/>
                </a:solidFill>
              </a:rPr>
              <a:t>(2</a:t>
            </a:r>
            <a:r>
              <a:rPr lang="en-GB" i="1" baseline="30000" dirty="0" smtClean="0">
                <a:solidFill>
                  <a:srgbClr val="00476B"/>
                </a:solidFill>
              </a:rPr>
              <a:t>nd</a:t>
            </a:r>
            <a:r>
              <a:rPr lang="en-GB" i="1" dirty="0" smtClean="0">
                <a:solidFill>
                  <a:srgbClr val="00476B"/>
                </a:solidFill>
              </a:rPr>
              <a:t> from left) </a:t>
            </a:r>
            <a:r>
              <a:rPr lang="en-GB" dirty="0" smtClean="0">
                <a:solidFill>
                  <a:prstClr val="black"/>
                </a:solidFill>
              </a:rPr>
              <a:t>and browse for your photo. 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your photo and click </a:t>
            </a:r>
            <a:r>
              <a:rPr lang="en-GB" i="1" dirty="0" smtClean="0">
                <a:solidFill>
                  <a:srgbClr val="C00000"/>
                </a:solidFill>
              </a:rPr>
              <a:t>Insert.</a:t>
            </a:r>
          </a:p>
          <a:p>
            <a:pPr defTabSz="801422">
              <a:tabLst>
                <a:tab pos="361950" algn="l"/>
              </a:tabLst>
            </a:pPr>
            <a:r>
              <a:rPr lang="en-GB" b="1" dirty="0" smtClean="0">
                <a:solidFill>
                  <a:srgbClr val="00A4E4"/>
                </a:solidFill>
              </a:rPr>
              <a:t>Resize the photo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Right click on the Photo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</a:t>
            </a:r>
            <a:r>
              <a:rPr lang="en-GB" i="1" dirty="0" smtClean="0">
                <a:solidFill>
                  <a:srgbClr val="C00000"/>
                </a:solidFill>
              </a:rPr>
              <a:t>Size and Position </a:t>
            </a:r>
            <a:r>
              <a:rPr lang="en-GB" i="1" dirty="0" smtClean="0">
                <a:solidFill>
                  <a:prstClr val="black"/>
                </a:solidFill>
              </a:rPr>
              <a:t>(alternatively go into Format Picture and select Size and Position from there)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Enter height required: </a:t>
            </a:r>
            <a:r>
              <a:rPr lang="en-GB" dirty="0">
                <a:solidFill>
                  <a:prstClr val="black"/>
                </a:solidFill>
              </a:rPr>
              <a:t/>
            </a:r>
            <a:br>
              <a:rPr lang="en-GB" dirty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12.2 cm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srgbClr val="C00000"/>
                </a:solidFill>
              </a:rPr>
              <a:t>(ensure </a:t>
            </a:r>
            <a:r>
              <a:rPr lang="en-GB" i="1" dirty="0" smtClean="0">
                <a:solidFill>
                  <a:srgbClr val="C00000"/>
                </a:solidFill>
              </a:rPr>
              <a:t>Lock Aspect Ratio</a:t>
            </a:r>
            <a:r>
              <a:rPr lang="en-GB" dirty="0" smtClean="0">
                <a:solidFill>
                  <a:srgbClr val="C00000"/>
                </a:solidFill>
              </a:rPr>
              <a:t> is ticked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</a:p>
          <a:p>
            <a:pPr defTabSz="801422">
              <a:tabLst>
                <a:tab pos="361950" algn="l"/>
              </a:tabLst>
            </a:pPr>
            <a:r>
              <a:rPr lang="en-GB" b="1" dirty="0">
                <a:solidFill>
                  <a:srgbClr val="00A4E4"/>
                </a:solidFill>
              </a:rPr>
              <a:t>Cropping the photo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Click on the </a:t>
            </a:r>
            <a:r>
              <a:rPr lang="en-GB" i="1" dirty="0" smtClean="0">
                <a:solidFill>
                  <a:srgbClr val="C00000"/>
                </a:solidFill>
              </a:rPr>
              <a:t>Format</a:t>
            </a:r>
            <a:r>
              <a:rPr lang="en-GB" dirty="0" smtClean="0">
                <a:solidFill>
                  <a:prstClr val="black"/>
                </a:solidFill>
              </a:rPr>
              <a:t> tab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</a:t>
            </a:r>
            <a:r>
              <a:rPr lang="en-GB" i="1" dirty="0">
                <a:solidFill>
                  <a:srgbClr val="C00000"/>
                </a:solidFill>
              </a:rPr>
              <a:t>Picture Tools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Use the crop tool (looks like a hash symbol on the top right hand side of the menu)</a:t>
            </a:r>
          </a:p>
          <a:p>
            <a:pPr defTabSz="914343">
              <a:tabLst>
                <a:tab pos="361950" algn="l"/>
              </a:tabLst>
              <a:defRPr/>
            </a:pPr>
            <a:r>
              <a:rPr lang="en-GB" b="1" dirty="0" smtClean="0">
                <a:solidFill>
                  <a:srgbClr val="00A4E4"/>
                </a:solidFill>
              </a:rPr>
              <a:t>Align and arrange</a:t>
            </a:r>
          </a:p>
          <a:p>
            <a:pPr defTabSz="801422">
              <a:tabLst>
                <a:tab pos="361950" algn="l"/>
              </a:tabLst>
            </a:pPr>
            <a:r>
              <a:rPr lang="en-GB" dirty="0" smtClean="0">
                <a:solidFill>
                  <a:srgbClr val="FF0000"/>
                </a:solidFill>
              </a:rPr>
              <a:t>With the Photo still selected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 </a:t>
            </a:r>
            <a:r>
              <a:rPr lang="en-GB" i="1" dirty="0" smtClean="0">
                <a:solidFill>
                  <a:srgbClr val="C00000"/>
                </a:solidFill>
              </a:rPr>
              <a:t>Size and Position</a:t>
            </a: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r>
              <a:rPr lang="en-GB" dirty="0" smtClean="0">
                <a:solidFill>
                  <a:prstClr val="black"/>
                </a:solidFill>
              </a:rPr>
              <a:t>Select</a:t>
            </a:r>
            <a:r>
              <a:rPr lang="en-GB" i="1" dirty="0" smtClean="0">
                <a:solidFill>
                  <a:srgbClr val="C00000"/>
                </a:solidFill>
              </a:rPr>
              <a:t> Position </a:t>
            </a:r>
            <a:r>
              <a:rPr lang="en-GB" dirty="0" smtClean="0">
                <a:solidFill>
                  <a:prstClr val="black"/>
                </a:solidFill>
              </a:rPr>
              <a:t>and enter the following coordinates</a:t>
            </a:r>
          </a:p>
          <a:p>
            <a:pPr defTabSz="801422">
              <a:tabLst>
                <a:tab pos="228600" algn="l"/>
                <a:tab pos="2057400" algn="r"/>
              </a:tabLst>
              <a:defRPr/>
            </a:pPr>
            <a:r>
              <a:rPr lang="en-GB" dirty="0" smtClean="0">
                <a:solidFill>
                  <a:prstClr val="black"/>
                </a:solidFill>
              </a:rPr>
              <a:t>	H: 10.05 x V: 1.31</a:t>
            </a:r>
          </a:p>
          <a:p>
            <a:pPr defTabSz="801422">
              <a:tabLst>
                <a:tab pos="2057400" algn="r"/>
              </a:tabLst>
            </a:pPr>
            <a:endParaRPr lang="en-GB" b="1" dirty="0" smtClean="0">
              <a:solidFill>
                <a:prstClr val="black"/>
              </a:solidFill>
            </a:endParaRPr>
          </a:p>
          <a:p>
            <a:pPr defTabSz="801422">
              <a:tabLst>
                <a:tab pos="361950" algn="l"/>
              </a:tabLst>
            </a:pPr>
            <a:endParaRPr lang="en-GB" dirty="0" smtClean="0">
              <a:solidFill>
                <a:prstClr val="black"/>
              </a:solidFill>
            </a:endParaRPr>
          </a:p>
          <a:p>
            <a:pPr defTabSz="801422">
              <a:tabLst>
                <a:tab pos="361950" algn="l"/>
              </a:tabLst>
            </a:pPr>
            <a:endParaRPr lang="en-GB" i="1" dirty="0" smtClean="0">
              <a:solidFill>
                <a:srgbClr val="C00000"/>
              </a:solidFill>
            </a:endParaRPr>
          </a:p>
          <a:p>
            <a:pPr marL="228600" indent="-228600" defTabSz="801422">
              <a:buFont typeface="+mj-lt"/>
              <a:buAutoNum type="arabicPeriod"/>
              <a:tabLst>
                <a:tab pos="361950" algn="l"/>
              </a:tabLst>
            </a:pP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-2393585" y="27992"/>
            <a:ext cx="2307288" cy="52068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>
            <a:defPPr>
              <a:defRPr lang="en-US"/>
            </a:defPPr>
            <a:lvl1pPr lvl="0">
              <a:tabLst>
                <a:tab pos="361950" algn="l"/>
              </a:tabLst>
              <a:defRPr sz="1200"/>
            </a:lvl1pPr>
          </a:lstStyle>
          <a:p>
            <a:pPr defTabSz="801422"/>
            <a:r>
              <a:rPr lang="en-GB" b="1" dirty="0" smtClean="0">
                <a:solidFill>
                  <a:prstClr val="black"/>
                </a:solidFill>
              </a:rPr>
              <a:t>The photos in this presentation are not on the master slides</a:t>
            </a:r>
          </a:p>
        </p:txBody>
      </p:sp>
    </p:spTree>
    <p:extLst>
      <p:ext uri="{BB962C8B-B14F-4D97-AF65-F5344CB8AC3E}">
        <p14:creationId xmlns:p14="http://schemas.microsoft.com/office/powerpoint/2010/main" val="253279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529" y="2130976"/>
            <a:ext cx="7772943" cy="14700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057" y="3886153"/>
            <a:ext cx="6401886" cy="17522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472" y="6356933"/>
            <a:ext cx="2133962" cy="364281"/>
          </a:xfrm>
          <a:prstGeom prst="rect">
            <a:avLst/>
          </a:prstGeom>
        </p:spPr>
        <p:txBody>
          <a:bodyPr/>
          <a:lstStyle/>
          <a:p>
            <a:pPr defTabSz="801422"/>
            <a:fld id="{64473584-B3AF-4AA0-9E69-EB21BE21781B}" type="datetimeFigureOut">
              <a:rPr lang="en-GB" sz="1700" smtClean="0">
                <a:solidFill>
                  <a:prstClr val="black"/>
                </a:solidFill>
              </a:rPr>
              <a:pPr defTabSz="801422"/>
              <a:t>24/04/2018</a:t>
            </a:fld>
            <a:endParaRPr lang="en-GB" sz="17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3567" y="6356933"/>
            <a:ext cx="2896867" cy="364281"/>
          </a:xfrm>
          <a:prstGeom prst="rect">
            <a:avLst/>
          </a:prstGeom>
        </p:spPr>
        <p:txBody>
          <a:bodyPr/>
          <a:lstStyle/>
          <a:p>
            <a:pPr defTabSz="801422"/>
            <a:endParaRPr lang="en-GB" sz="17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2567" y="6356933"/>
            <a:ext cx="2133962" cy="364281"/>
          </a:xfrm>
          <a:prstGeom prst="rect">
            <a:avLst/>
          </a:prstGeom>
        </p:spPr>
        <p:txBody>
          <a:bodyPr/>
          <a:lstStyle/>
          <a:p>
            <a:pPr defTabSz="801422"/>
            <a:fld id="{680E7E21-4162-4C9D-B900-D4736E8FC764}" type="slidenum">
              <a:rPr lang="en-GB" sz="1700" smtClean="0">
                <a:solidFill>
                  <a:prstClr val="black"/>
                </a:solidFill>
              </a:rPr>
              <a:pPr defTabSz="801422"/>
              <a:t>‹#›</a:t>
            </a:fld>
            <a:endParaRPr lang="en-GB" sz="1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34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472" y="6356933"/>
            <a:ext cx="2133962" cy="364281"/>
          </a:xfrm>
          <a:prstGeom prst="rect">
            <a:avLst/>
          </a:prstGeom>
        </p:spPr>
        <p:txBody>
          <a:bodyPr/>
          <a:lstStyle/>
          <a:p>
            <a:pPr defTabSz="801422"/>
            <a:fld id="{64473584-B3AF-4AA0-9E69-EB21BE21781B}" type="datetimeFigureOut">
              <a:rPr lang="en-GB" sz="1700" smtClean="0">
                <a:solidFill>
                  <a:prstClr val="black"/>
                </a:solidFill>
              </a:rPr>
              <a:pPr defTabSz="801422"/>
              <a:t>24/04/2018</a:t>
            </a:fld>
            <a:endParaRPr lang="en-GB" sz="17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3567" y="6356933"/>
            <a:ext cx="2896867" cy="364281"/>
          </a:xfrm>
          <a:prstGeom prst="rect">
            <a:avLst/>
          </a:prstGeom>
        </p:spPr>
        <p:txBody>
          <a:bodyPr/>
          <a:lstStyle/>
          <a:p>
            <a:pPr defTabSz="801422"/>
            <a:endParaRPr lang="en-GB" sz="17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2567" y="6356933"/>
            <a:ext cx="2133962" cy="364281"/>
          </a:xfrm>
          <a:prstGeom prst="rect">
            <a:avLst/>
          </a:prstGeom>
        </p:spPr>
        <p:txBody>
          <a:bodyPr/>
          <a:lstStyle/>
          <a:p>
            <a:pPr defTabSz="801422"/>
            <a:fld id="{680E7E21-4162-4C9D-B900-D4736E8FC764}" type="slidenum">
              <a:rPr lang="en-GB" sz="1700" smtClean="0">
                <a:solidFill>
                  <a:prstClr val="black"/>
                </a:solidFill>
              </a:rPr>
              <a:pPr defTabSz="801422"/>
              <a:t>‹#›</a:t>
            </a:fld>
            <a:endParaRPr lang="en-GB" sz="1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10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472" y="6356933"/>
            <a:ext cx="2133962" cy="364281"/>
          </a:xfrm>
          <a:prstGeom prst="rect">
            <a:avLst/>
          </a:prstGeom>
        </p:spPr>
        <p:txBody>
          <a:bodyPr/>
          <a:lstStyle/>
          <a:p>
            <a:pPr defTabSz="801422"/>
            <a:fld id="{64473584-B3AF-4AA0-9E69-EB21BE21781B}" type="datetimeFigureOut">
              <a:rPr lang="en-GB" sz="1700" smtClean="0">
                <a:solidFill>
                  <a:prstClr val="black"/>
                </a:solidFill>
              </a:rPr>
              <a:pPr defTabSz="801422"/>
              <a:t>24/04/2018</a:t>
            </a:fld>
            <a:endParaRPr lang="en-GB" sz="17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3567" y="6356933"/>
            <a:ext cx="2896867" cy="364281"/>
          </a:xfrm>
          <a:prstGeom prst="rect">
            <a:avLst/>
          </a:prstGeom>
        </p:spPr>
        <p:txBody>
          <a:bodyPr/>
          <a:lstStyle/>
          <a:p>
            <a:pPr defTabSz="801422"/>
            <a:endParaRPr lang="en-GB" sz="17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2567" y="6356933"/>
            <a:ext cx="2133962" cy="364281"/>
          </a:xfrm>
          <a:prstGeom prst="rect">
            <a:avLst/>
          </a:prstGeom>
        </p:spPr>
        <p:txBody>
          <a:bodyPr/>
          <a:lstStyle/>
          <a:p>
            <a:pPr defTabSz="801422"/>
            <a:fld id="{680E7E21-4162-4C9D-B900-D4736E8FC764}" type="slidenum">
              <a:rPr lang="en-GB" sz="1700" smtClean="0">
                <a:solidFill>
                  <a:prstClr val="black"/>
                </a:solidFill>
              </a:rPr>
              <a:pPr defTabSz="801422"/>
              <a:t>‹#›</a:t>
            </a:fld>
            <a:endParaRPr lang="en-GB" sz="1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923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1D98-4811-464C-A0E3-3FE88218620A}" type="datetimeFigureOut">
              <a:rPr lang="en-GB" smtClean="0"/>
              <a:t>24/04/2018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A014-9805-4253-A2AF-219BF4EFBF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442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1D98-4811-464C-A0E3-3FE88218620A}" type="datetimeFigureOut">
              <a:rPr lang="en-GB" smtClean="0"/>
              <a:t>24/04/2018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A014-9805-4253-A2AF-219BF4EFBF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4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1D98-4811-464C-A0E3-3FE88218620A}" type="datetimeFigureOut">
              <a:rPr lang="en-GB" smtClean="0"/>
              <a:t>24/04/2018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A014-9805-4253-A2AF-219BF4EFBF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55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1D98-4811-464C-A0E3-3FE88218620A}" type="datetimeFigureOut">
              <a:rPr lang="en-GB" smtClean="0"/>
              <a:t>24/04/2018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A014-9805-4253-A2AF-219BF4EFBF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44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1D98-4811-464C-A0E3-3FE88218620A}" type="datetimeFigureOut">
              <a:rPr lang="en-GB" smtClean="0"/>
              <a:t>24/04/2018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A014-9805-4253-A2AF-219BF4EFBF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525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1D98-4811-464C-A0E3-3FE88218620A}" type="datetimeFigureOut">
              <a:rPr lang="en-GB" smtClean="0"/>
              <a:t>24/04/2018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A014-9805-4253-A2AF-219BF4EFBF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35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31D98-4811-464C-A0E3-3FE88218620A}" type="datetimeFigureOut">
              <a:rPr lang="en-GB" smtClean="0"/>
              <a:t>24/04/2018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BA014-9805-4253-A2AF-219BF4EFBF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67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Paul\Dropbox\1. Kyra working on\Point creative\St Peters Hospice\PPt presentation\St Peters Powerpoint Slide inner graphic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54038"/>
            <a:ext cx="8229057" cy="714722"/>
          </a:xfrm>
          <a:prstGeom prst="rect">
            <a:avLst/>
          </a:prstGeom>
        </p:spPr>
        <p:txBody>
          <a:bodyPr vert="horz" lIns="0" tIns="36000" rIns="0" bIns="36000" rtlCol="0" anchor="ctr">
            <a:noAutofit/>
          </a:bodyPr>
          <a:lstStyle/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448790"/>
            <a:ext cx="8229600" cy="4677373"/>
          </a:xfrm>
          <a:prstGeom prst="rect">
            <a:avLst/>
          </a:prstGeom>
        </p:spPr>
        <p:txBody>
          <a:bodyPr vert="horz" lIns="0" tIns="0" rIns="0" bIns="360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5587703"/>
            <a:ext cx="6916738" cy="288147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defTabSz="801422"/>
            <a:r>
              <a:rPr lang="en-GB" sz="1400" dirty="0" smtClean="0">
                <a:solidFill>
                  <a:srgbClr val="0047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www.stpetershospice.org</a:t>
            </a:r>
            <a:endParaRPr lang="en-GB" sz="1400" dirty="0">
              <a:solidFill>
                <a:srgbClr val="00476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86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801422" rtl="0" eaLnBrk="1" latinLnBrk="0" hangingPunct="1">
        <a:spcBef>
          <a:spcPct val="0"/>
        </a:spcBef>
        <a:buNone/>
        <a:defRPr lang="en-GB" sz="3200" b="1" kern="1200" spc="-53" baseline="0" dirty="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801472" rtl="0" eaLnBrk="1" latinLnBrk="0" hangingPunct="1">
        <a:spcBef>
          <a:spcPts val="0"/>
        </a:spcBef>
        <a:spcAft>
          <a:spcPts val="1600"/>
        </a:spcAft>
        <a:buFont typeface="Arial" panose="020B0604020202020204" pitchFamily="34" charset="0"/>
        <a:buNone/>
        <a:defRPr sz="1800" b="1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0" indent="0" algn="l" defTabSz="801472" rtl="0" eaLnBrk="1" latinLnBrk="0" hangingPunct="1">
        <a:spcBef>
          <a:spcPts val="0"/>
        </a:spcBef>
        <a:spcAft>
          <a:spcPts val="1600"/>
        </a:spcAft>
        <a:buFontTx/>
        <a:buNone/>
        <a:defRPr lang="en-US" sz="1400" kern="1200" dirty="0" smtClean="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355600" indent="-355600" algn="l" defTabSz="801472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712788" indent="-357188" algn="l" defTabSz="801472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081088" indent="-368300" algn="l" defTabSz="801472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04047" indent="-200368" algn="l" defTabSz="80147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4783" indent="-200368" algn="l" defTabSz="80147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5519" indent="-200368" algn="l" defTabSz="80147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6254" indent="-200368" algn="l" defTabSz="80147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Paul\Dropbox\1. Kyra working on\Point creative\St Peters Hospice\PPt presentation\St Peters Powerpoint Slide inner graphic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54038"/>
            <a:ext cx="8229057" cy="714722"/>
          </a:xfrm>
          <a:prstGeom prst="rect">
            <a:avLst/>
          </a:prstGeom>
        </p:spPr>
        <p:txBody>
          <a:bodyPr vert="horz" lIns="0" tIns="36000" rIns="0" bIns="36000" rtlCol="0" anchor="ctr">
            <a:noAutofit/>
          </a:bodyPr>
          <a:lstStyle/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448790"/>
            <a:ext cx="8229600" cy="4677373"/>
          </a:xfrm>
          <a:prstGeom prst="rect">
            <a:avLst/>
          </a:prstGeom>
        </p:spPr>
        <p:txBody>
          <a:bodyPr vert="horz" lIns="0" tIns="0" rIns="0" bIns="360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5587703"/>
            <a:ext cx="6916738" cy="288147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defTabSz="801422"/>
            <a:r>
              <a:rPr lang="en-GB" sz="1400" dirty="0" smtClean="0">
                <a:solidFill>
                  <a:srgbClr val="0047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www.stpetershospice.org</a:t>
            </a:r>
            <a:endParaRPr lang="en-GB" sz="1400" dirty="0">
              <a:solidFill>
                <a:srgbClr val="00476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56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l" defTabSz="801422" rtl="0" eaLnBrk="1" latinLnBrk="0" hangingPunct="1">
        <a:spcBef>
          <a:spcPct val="0"/>
        </a:spcBef>
        <a:buNone/>
        <a:defRPr lang="en-GB" sz="3200" b="1" kern="1200" spc="-53" baseline="0" dirty="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801472" rtl="0" eaLnBrk="1" latinLnBrk="0" hangingPunct="1">
        <a:spcBef>
          <a:spcPts val="0"/>
        </a:spcBef>
        <a:spcAft>
          <a:spcPts val="1600"/>
        </a:spcAft>
        <a:buFont typeface="Arial" panose="020B0604020202020204" pitchFamily="34" charset="0"/>
        <a:buNone/>
        <a:defRPr sz="1800" b="1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0" indent="0" algn="l" defTabSz="801472" rtl="0" eaLnBrk="1" latinLnBrk="0" hangingPunct="1">
        <a:spcBef>
          <a:spcPts val="0"/>
        </a:spcBef>
        <a:spcAft>
          <a:spcPts val="1600"/>
        </a:spcAft>
        <a:buFontTx/>
        <a:buNone/>
        <a:defRPr lang="en-US" sz="1400" kern="1200" dirty="0" smtClean="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355600" indent="-355600" algn="l" defTabSz="801472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712788" indent="-357188" algn="l" defTabSz="801472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081088" indent="-368300" algn="l" defTabSz="801472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04047" indent="-200368" algn="l" defTabSz="80147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4783" indent="-200368" algn="l" defTabSz="80147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5519" indent="-200368" algn="l" defTabSz="80147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6254" indent="-200368" algn="l" defTabSz="80147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Paul\Dropbox\1. Kyra working on\Point creative\St Peters Hospice\PPt presentation\St Peters Powerpoint Slide inner graphic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54038"/>
            <a:ext cx="8229057" cy="714722"/>
          </a:xfrm>
          <a:prstGeom prst="rect">
            <a:avLst/>
          </a:prstGeom>
        </p:spPr>
        <p:txBody>
          <a:bodyPr vert="horz" lIns="0" tIns="36000" rIns="0" bIns="36000" rtlCol="0" anchor="ctr">
            <a:noAutofit/>
          </a:bodyPr>
          <a:lstStyle/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448790"/>
            <a:ext cx="8229600" cy="4677373"/>
          </a:xfrm>
          <a:prstGeom prst="rect">
            <a:avLst/>
          </a:prstGeom>
        </p:spPr>
        <p:txBody>
          <a:bodyPr vert="horz" lIns="0" tIns="0" rIns="0" bIns="360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5587703"/>
            <a:ext cx="6916738" cy="288147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defTabSz="801422"/>
            <a:r>
              <a:rPr lang="en-GB" sz="1400" dirty="0" smtClean="0">
                <a:solidFill>
                  <a:srgbClr val="0047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www.stpetershospice.org</a:t>
            </a:r>
            <a:endParaRPr lang="en-GB" sz="1400" dirty="0">
              <a:solidFill>
                <a:srgbClr val="00476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53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xStyles>
    <p:titleStyle>
      <a:lvl1pPr algn="l" defTabSz="801422" rtl="0" eaLnBrk="1" latinLnBrk="0" hangingPunct="1">
        <a:spcBef>
          <a:spcPct val="0"/>
        </a:spcBef>
        <a:buNone/>
        <a:defRPr lang="en-GB" sz="3200" b="1" kern="1200" spc="-53" baseline="0" dirty="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801472" rtl="0" eaLnBrk="1" latinLnBrk="0" hangingPunct="1">
        <a:spcBef>
          <a:spcPts val="0"/>
        </a:spcBef>
        <a:spcAft>
          <a:spcPts val="1600"/>
        </a:spcAft>
        <a:buFont typeface="Arial" panose="020B0604020202020204" pitchFamily="34" charset="0"/>
        <a:buNone/>
        <a:defRPr sz="1800" b="1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0" indent="0" algn="l" defTabSz="801472" rtl="0" eaLnBrk="1" latinLnBrk="0" hangingPunct="1">
        <a:spcBef>
          <a:spcPts val="0"/>
        </a:spcBef>
        <a:spcAft>
          <a:spcPts val="1600"/>
        </a:spcAft>
        <a:buFontTx/>
        <a:buNone/>
        <a:defRPr lang="en-US" sz="1400" kern="1200" dirty="0" smtClean="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355600" indent="-355600" algn="l" defTabSz="801472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712788" indent="-357188" algn="l" defTabSz="801472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081088" indent="-368300" algn="l" defTabSz="801472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04047" indent="-200368" algn="l" defTabSz="80147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4783" indent="-200368" algn="l" defTabSz="80147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5519" indent="-200368" algn="l" defTabSz="80147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6254" indent="-200368" algn="l" defTabSz="80147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rZSfBoqdxk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St Peters Hospice Services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263" y="2280060"/>
            <a:ext cx="7955572" cy="201303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Liz Attwood</a:t>
            </a:r>
          </a:p>
          <a:p>
            <a:r>
              <a:rPr lang="en-GB" sz="2400" dirty="0" smtClean="0"/>
              <a:t>Hospice CNS Manager</a:t>
            </a:r>
          </a:p>
          <a:p>
            <a:r>
              <a:rPr lang="en-GB" sz="2400" dirty="0" smtClean="0"/>
              <a:t>25 April 2018</a:t>
            </a:r>
          </a:p>
        </p:txBody>
      </p:sp>
    </p:spTree>
    <p:extLst>
      <p:ext uri="{BB962C8B-B14F-4D97-AF65-F5344CB8AC3E}">
        <p14:creationId xmlns:p14="http://schemas.microsoft.com/office/powerpoint/2010/main" val="355516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/>
              <a:t>Patient and Family Support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496836"/>
            <a:ext cx="5111750" cy="340554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Psychological therapies</a:t>
            </a:r>
          </a:p>
          <a:p>
            <a:pPr algn="ctr"/>
            <a:r>
              <a:rPr lang="en-GB" sz="2400" dirty="0"/>
              <a:t>&amp;</a:t>
            </a:r>
          </a:p>
          <a:p>
            <a:pPr algn="ctr"/>
            <a:r>
              <a:rPr lang="en-GB" sz="2400" dirty="0" smtClean="0"/>
              <a:t>Bereavement support</a:t>
            </a:r>
          </a:p>
          <a:p>
            <a:pPr algn="ctr"/>
            <a:r>
              <a:rPr lang="en-GB" sz="2400" dirty="0"/>
              <a:t>&amp;</a:t>
            </a:r>
          </a:p>
          <a:p>
            <a:pPr algn="ctr"/>
            <a:r>
              <a:rPr lang="en-GB" sz="2400" dirty="0"/>
              <a:t>Social work</a:t>
            </a:r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415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/>
              <a:t>Complementary Therapies</a:t>
            </a:r>
            <a:endParaRPr lang="en-GB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" r="549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31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/>
              <a:t>Therapists</a:t>
            </a:r>
            <a:endParaRPr lang="en-GB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494542"/>
            <a:ext cx="5111750" cy="341012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Occupational therapy </a:t>
            </a:r>
          </a:p>
          <a:p>
            <a:pPr algn="ctr"/>
            <a:r>
              <a:rPr lang="en-GB" sz="2400" dirty="0" smtClean="0"/>
              <a:t>&amp;</a:t>
            </a:r>
          </a:p>
          <a:p>
            <a:pPr algn="ctr"/>
            <a:r>
              <a:rPr lang="en-GB" sz="2400" dirty="0" smtClean="0"/>
              <a:t>Physiotherapy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7484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/>
              <a:t>Hospice Volunteers</a:t>
            </a:r>
            <a:endParaRPr lang="en-GB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GB" sz="2400" dirty="0" smtClean="0"/>
              <a:t>Hospice Neighbours</a:t>
            </a:r>
          </a:p>
          <a:p>
            <a:pPr algn="ctr"/>
            <a:r>
              <a:rPr lang="en-GB" sz="2400" dirty="0" smtClean="0"/>
              <a:t> Support clinical teams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873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057" cy="504056"/>
          </a:xfrm>
        </p:spPr>
        <p:txBody>
          <a:bodyPr/>
          <a:lstStyle/>
          <a:p>
            <a:pPr algn="ctr"/>
            <a:r>
              <a:rPr lang="en-GB" dirty="0" smtClean="0"/>
              <a:t>Hospice CNS Pathway</a:t>
            </a:r>
            <a:endParaRPr lang="en-GB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826653745"/>
              </p:ext>
            </p:extLst>
          </p:nvPr>
        </p:nvGraphicFramePr>
        <p:xfrm>
          <a:off x="539552" y="620688"/>
          <a:ext cx="799288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571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548680"/>
            <a:ext cx="4680519" cy="5355312"/>
          </a:xfrm>
          <a:prstGeom prst="rect">
            <a:avLst/>
          </a:prstGeom>
          <a:solidFill>
            <a:srgbClr val="00486C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Key Statistics </a:t>
            </a:r>
            <a:r>
              <a:rPr lang="en-GB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2016/17</a:t>
            </a:r>
            <a:endParaRPr lang="en-GB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2150 referrals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8240 Community </a:t>
            </a:r>
            <a:r>
              <a:rPr lang="en-GB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Nurse </a:t>
            </a:r>
            <a:r>
              <a:rPr lang="en-GB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visits</a:t>
            </a:r>
          </a:p>
          <a:p>
            <a:endParaRPr lang="en-GB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2331 Day </a:t>
            </a:r>
            <a:r>
              <a:rPr lang="en-GB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Hospice </a:t>
            </a:r>
            <a:r>
              <a:rPr lang="en-GB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visits</a:t>
            </a:r>
          </a:p>
          <a:p>
            <a:endParaRPr lang="en-GB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Hospice </a:t>
            </a:r>
            <a:r>
              <a:rPr lang="en-GB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</a:t>
            </a:r>
            <a:r>
              <a:rPr lang="en-GB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16,247 </a:t>
            </a:r>
            <a:r>
              <a:rPr lang="en-GB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 </a:t>
            </a:r>
            <a:r>
              <a:rPr lang="en-GB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362 patients</a:t>
            </a:r>
          </a:p>
          <a:p>
            <a:pPr lvl="1"/>
            <a:endParaRPr lang="en-GB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5173 In-patient bed days</a:t>
            </a:r>
          </a:p>
          <a:p>
            <a:endParaRPr lang="en-GB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2989 Advice </a:t>
            </a:r>
            <a:r>
              <a:rPr lang="en-GB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 </a:t>
            </a:r>
            <a:r>
              <a:rPr lang="en-GB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calls</a:t>
            </a:r>
            <a:endParaRPr lang="en-GB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360 paid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51 </a:t>
            </a:r>
            <a:r>
              <a:rPr lang="en-GB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48678"/>
            <a:ext cx="2972261" cy="445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2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2036"/>
            <a:ext cx="2746375" cy="183091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23500" y="1484784"/>
            <a:ext cx="5100638" cy="3815879"/>
          </a:xfrm>
        </p:spPr>
        <p:txBody>
          <a:bodyPr/>
          <a:lstStyle/>
          <a:p>
            <a:pPr algn="ctr"/>
            <a:endParaRPr lang="en-GB" sz="2400" u="sng" dirty="0" smtClean="0">
              <a:hlinkClick r:id="rId3"/>
            </a:endParaRPr>
          </a:p>
          <a:p>
            <a:pPr algn="ctr"/>
            <a:endParaRPr lang="en-GB" sz="2400" u="sng" dirty="0">
              <a:hlinkClick r:id="rId3"/>
            </a:endParaRPr>
          </a:p>
          <a:p>
            <a:pPr algn="ctr"/>
            <a:endParaRPr lang="en-GB" sz="2400" u="sng" dirty="0" smtClean="0">
              <a:hlinkClick r:id="rId3"/>
            </a:endParaRPr>
          </a:p>
          <a:p>
            <a:pPr algn="ctr"/>
            <a:r>
              <a:rPr lang="en-GB" sz="2400" u="sng" dirty="0" smtClean="0">
                <a:hlinkClick r:id="rId3"/>
              </a:rPr>
              <a:t>https</a:t>
            </a:r>
            <a:r>
              <a:rPr lang="en-GB" sz="2400" u="sng" dirty="0">
                <a:hlinkClick r:id="rId3"/>
              </a:rPr>
              <a:t>://youtu.be/PrZSfBoqdxk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1409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 smtClean="0"/>
              <a:t>Questions?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07055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548680"/>
            <a:ext cx="7776864" cy="3693319"/>
          </a:xfrm>
          <a:prstGeom prst="rect">
            <a:avLst/>
          </a:prstGeom>
          <a:solidFill>
            <a:srgbClr val="00486C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Mission</a:t>
            </a:r>
          </a:p>
          <a:p>
            <a:endParaRPr lang="en-GB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provide care and support for adult patients, families and carers in our community living with life-limiting illnesses in order to improve the quality of their living and dying. We do this working closely with other health and social care providers.</a:t>
            </a:r>
          </a:p>
          <a:p>
            <a:endParaRPr lang="en-GB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Vision</a:t>
            </a:r>
          </a:p>
          <a:p>
            <a:endParaRPr lang="en-GB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 Peter’s Hospice will play a leading role in the development and delivery of the best possible care and support services for adult patients, families, and carers living with life-limiting illnesses in our community.</a:t>
            </a:r>
          </a:p>
        </p:txBody>
      </p:sp>
    </p:spTree>
    <p:extLst>
      <p:ext uri="{BB962C8B-B14F-4D97-AF65-F5344CB8AC3E}">
        <p14:creationId xmlns:p14="http://schemas.microsoft.com/office/powerpoint/2010/main" val="274360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73" y="260648"/>
            <a:ext cx="6231054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/>
              <a:t>Access Team  </a:t>
            </a:r>
            <a:endParaRPr lang="en-GB" sz="28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" r="5496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GB" sz="2400" dirty="0" smtClean="0"/>
              <a:t>Triage </a:t>
            </a:r>
          </a:p>
          <a:p>
            <a:pPr algn="ctr"/>
            <a:r>
              <a:rPr lang="en-GB" sz="2400" dirty="0" smtClean="0"/>
              <a:t>Clinical advice line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3009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/>
              <a:t>Community Nurse Specialists</a:t>
            </a:r>
            <a:endParaRPr lang="en-GB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496836"/>
            <a:ext cx="5111750" cy="340554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endParaRPr lang="en-GB" sz="2400" dirty="0" smtClean="0"/>
          </a:p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Assessment, support </a:t>
            </a:r>
            <a:r>
              <a:rPr lang="en-GB" sz="2400" dirty="0"/>
              <a:t>&amp;</a:t>
            </a:r>
            <a:r>
              <a:rPr lang="en-GB" sz="2400" dirty="0" smtClean="0"/>
              <a:t> advice at home </a:t>
            </a:r>
          </a:p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Partnership and MDT working</a:t>
            </a:r>
          </a:p>
        </p:txBody>
      </p:sp>
    </p:spTree>
    <p:extLst>
      <p:ext uri="{BB962C8B-B14F-4D97-AF65-F5344CB8AC3E}">
        <p14:creationId xmlns:p14="http://schemas.microsoft.com/office/powerpoint/2010/main" val="294006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/>
              <a:t>Medical Team</a:t>
            </a:r>
            <a:endParaRPr lang="en-GB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GB" sz="2400" dirty="0" smtClean="0"/>
              <a:t>Complex assessment </a:t>
            </a:r>
            <a:r>
              <a:rPr lang="en-GB" sz="2400" dirty="0"/>
              <a:t>&amp;</a:t>
            </a:r>
            <a:endParaRPr lang="en-GB" sz="2400" dirty="0" smtClean="0"/>
          </a:p>
          <a:p>
            <a:pPr algn="ctr"/>
            <a:r>
              <a:rPr lang="en-GB" sz="2400" dirty="0" smtClean="0"/>
              <a:t>clinical management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5812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/>
              <a:t>Hospice at Home</a:t>
            </a:r>
            <a:endParaRPr lang="en-GB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dirty="0" smtClean="0"/>
              <a:t>Respite and end of life care at home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976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dirty="0" smtClean="0"/>
              <a:t>In Patient Unit</a:t>
            </a:r>
            <a:endParaRPr lang="en-GB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494542"/>
            <a:ext cx="5111750" cy="341012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endParaRPr lang="en-GB" sz="2400" dirty="0" smtClean="0"/>
          </a:p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Short term assessment </a:t>
            </a:r>
          </a:p>
          <a:p>
            <a:pPr algn="ctr"/>
            <a:r>
              <a:rPr lang="en-GB" sz="2400" dirty="0" smtClean="0"/>
              <a:t>&amp; </a:t>
            </a:r>
          </a:p>
          <a:p>
            <a:pPr algn="ctr"/>
            <a:r>
              <a:rPr lang="en-GB" sz="2400" dirty="0" smtClean="0"/>
              <a:t>complex management of holistic needs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4220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/>
              <a:t>Day Services</a:t>
            </a:r>
            <a:endParaRPr lang="en-GB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" r="549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GB" sz="2400" dirty="0" smtClean="0"/>
              <a:t>12 week programme</a:t>
            </a:r>
          </a:p>
          <a:p>
            <a:pPr algn="ctr"/>
            <a:r>
              <a:rPr lang="en-GB" sz="2400" dirty="0" smtClean="0"/>
              <a:t>Fatigue and Breathlessness course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2179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St Peter's Hospice">
      <a:dk1>
        <a:sysClr val="windowText" lastClr="000000"/>
      </a:dk1>
      <a:lt1>
        <a:sysClr val="window" lastClr="FFFFFF"/>
      </a:lt1>
      <a:dk2>
        <a:srgbClr val="00476B"/>
      </a:dk2>
      <a:lt2>
        <a:srgbClr val="EEECE1"/>
      </a:lt2>
      <a:accent1>
        <a:srgbClr val="00A4E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St Peter's Hospice">
      <a:dk1>
        <a:sysClr val="windowText" lastClr="000000"/>
      </a:dk1>
      <a:lt1>
        <a:sysClr val="window" lastClr="FFFFFF"/>
      </a:lt1>
      <a:dk2>
        <a:srgbClr val="00476B"/>
      </a:dk2>
      <a:lt2>
        <a:srgbClr val="EEECE1"/>
      </a:lt2>
      <a:accent1>
        <a:srgbClr val="00A4E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St Peter's Hospice">
      <a:dk1>
        <a:sysClr val="windowText" lastClr="000000"/>
      </a:dk1>
      <a:lt1>
        <a:sysClr val="window" lastClr="FFFFFF"/>
      </a:lt1>
      <a:dk2>
        <a:srgbClr val="00476B"/>
      </a:dk2>
      <a:lt2>
        <a:srgbClr val="EEECE1"/>
      </a:lt2>
      <a:accent1>
        <a:srgbClr val="00A4E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273</Words>
  <Application>Microsoft Office PowerPoint</Application>
  <PresentationFormat>On-screen Show (4:3)</PresentationFormat>
  <Paragraphs>95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Office Theme</vt:lpstr>
      <vt:lpstr>Custom Design</vt:lpstr>
      <vt:lpstr>1_Custom Design</vt:lpstr>
      <vt:lpstr>2_Custom Design</vt:lpstr>
      <vt:lpstr>St Peters Hospice Services </vt:lpstr>
      <vt:lpstr>PowerPoint Presentation</vt:lpstr>
      <vt:lpstr>PowerPoint Presentation</vt:lpstr>
      <vt:lpstr>Access Team  </vt:lpstr>
      <vt:lpstr>Community Nurse Specialists</vt:lpstr>
      <vt:lpstr>Medical Team</vt:lpstr>
      <vt:lpstr>Hospice at Home</vt:lpstr>
      <vt:lpstr>In Patient Unit</vt:lpstr>
      <vt:lpstr>Day Services</vt:lpstr>
      <vt:lpstr>Patient and Family Support</vt:lpstr>
      <vt:lpstr>Complementary Therapies</vt:lpstr>
      <vt:lpstr>Therapists</vt:lpstr>
      <vt:lpstr>Hospice Volunteers</vt:lpstr>
      <vt:lpstr>Hospice CNS Pathway</vt:lpstr>
      <vt:lpstr>PowerPoint Presentation</vt:lpstr>
      <vt:lpstr>PowerPoint Presentation</vt:lpstr>
      <vt:lpstr>       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Trebilcock</dc:creator>
  <cp:lastModifiedBy>Liz Attwood</cp:lastModifiedBy>
  <cp:revision>59</cp:revision>
  <dcterms:created xsi:type="dcterms:W3CDTF">2016-12-05T15:54:05Z</dcterms:created>
  <dcterms:modified xsi:type="dcterms:W3CDTF">2018-04-24T11:32:21Z</dcterms:modified>
</cp:coreProperties>
</file>