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DDE3A0-3D92-410B-BFAE-01812D3F1CD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Nurse Specialist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Urology </a:t>
            </a:r>
            <a:r>
              <a:rPr lang="en-GB" dirty="0" smtClean="0"/>
              <a:t>SSG,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</a:t>
            </a:r>
            <a:r>
              <a:rPr lang="en-GB" dirty="0"/>
              <a:t>care patient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Patient focus groups held in UH Bristol showed that care shared between centres can have a detrimental effect on the patient experience</a:t>
            </a:r>
          </a:p>
          <a:p>
            <a:endParaRPr lang="en-GB" dirty="0" smtClean="0"/>
          </a:p>
          <a:p>
            <a:r>
              <a:rPr lang="en-GB" dirty="0" smtClean="0"/>
              <a:t>Information on shared care arrangements may help to address this. If agreed, in what format?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Has such information been developed that can be shared?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Are there other ways to address this (short videos can be made by the communications team in UH Bristol)?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5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Gynae Patient Initiated Follow Up (PIFU) Card (Wallet Sized)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3208"/>
            <a:ext cx="7467600" cy="43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Alert Symptoms on reverse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101"/>
            <a:ext cx="7467600" cy="44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5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9" y="764704"/>
            <a:ext cx="66008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1" y="3933056"/>
            <a:ext cx="70580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436646" cy="58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5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68173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22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81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Clinical Nurse Specialist Update</vt:lpstr>
      <vt:lpstr>shared care patient information</vt:lpstr>
      <vt:lpstr>Gynae Patient Initiated Follow Up (PIFU) Card (Wallet Sized)</vt:lpstr>
      <vt:lpstr>Alert Symptoms on reverse</vt:lpstr>
      <vt:lpstr>PowerPoint Presentation</vt:lpstr>
      <vt:lpstr>PowerPoint Presentation</vt:lpstr>
      <vt:lpstr>PowerPoint Presentation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Nurse Specialist Update</dc:title>
  <dc:creator>Dunderdale, Helen</dc:creator>
  <cp:lastModifiedBy>Dunderdale, Helen</cp:lastModifiedBy>
  <cp:revision>6</cp:revision>
  <dcterms:created xsi:type="dcterms:W3CDTF">2018-06-26T09:20:11Z</dcterms:created>
  <dcterms:modified xsi:type="dcterms:W3CDTF">2018-06-28T13:37:11Z</dcterms:modified>
</cp:coreProperties>
</file>