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96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ACE0-A79C-471F-9904-F7A2817442EC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E124-CEC5-403B-BC37-E2679C5CD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066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ACE0-A79C-471F-9904-F7A2817442EC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E124-CEC5-403B-BC37-E2679C5CD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377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ACE0-A79C-471F-9904-F7A2817442EC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E124-CEC5-403B-BC37-E2679C5CD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712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ACE0-A79C-471F-9904-F7A2817442EC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E124-CEC5-403B-BC37-E2679C5CD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80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ACE0-A79C-471F-9904-F7A2817442EC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E124-CEC5-403B-BC37-E2679C5CD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1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ACE0-A79C-471F-9904-F7A2817442EC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E124-CEC5-403B-BC37-E2679C5CD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114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ACE0-A79C-471F-9904-F7A2817442EC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E124-CEC5-403B-BC37-E2679C5CD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058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ACE0-A79C-471F-9904-F7A2817442EC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E124-CEC5-403B-BC37-E2679C5CD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10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ACE0-A79C-471F-9904-F7A2817442EC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E124-CEC5-403B-BC37-E2679C5CD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280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ACE0-A79C-471F-9904-F7A2817442EC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E124-CEC5-403B-BC37-E2679C5CD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509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ACE0-A79C-471F-9904-F7A2817442EC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E124-CEC5-403B-BC37-E2679C5CD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17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7ACE0-A79C-471F-9904-F7A2817442EC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1E124-CEC5-403B-BC37-E2679C5CD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60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Follow-up imaging for head and neck patients</a:t>
            </a:r>
            <a:endParaRPr lang="en-GB" sz="32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8946415"/>
              </p:ext>
            </p:extLst>
          </p:nvPr>
        </p:nvGraphicFramePr>
        <p:xfrm>
          <a:off x="467544" y="1120979"/>
          <a:ext cx="8352927" cy="5760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309"/>
                <a:gridCol w="2784309"/>
                <a:gridCol w="2784309"/>
              </a:tblGrid>
              <a:tr h="369213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Indication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Current Imaging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Proposed Imaging </a:t>
                      </a:r>
                      <a:endParaRPr lang="en-GB" sz="1800" dirty="0"/>
                    </a:p>
                  </a:txBody>
                  <a:tcPr/>
                </a:tc>
              </a:tr>
              <a:tr h="1199944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Surgical excision of T1/T2N0 without reconstruction or adjuvant radiotherapy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No post treatment imaging </a:t>
                      </a:r>
                    </a:p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No post treatment imaging </a:t>
                      </a:r>
                      <a:endParaRPr lang="en-GB" sz="1800" dirty="0"/>
                    </a:p>
                  </a:txBody>
                  <a:tcPr/>
                </a:tc>
              </a:tr>
              <a:tr h="1514686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Surgical excision of T3-T4 or N+ with or without adjuvant radiotherapy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MRI scan 3 months after completing treatment as baseline ( CT</a:t>
                      </a:r>
                      <a:r>
                        <a:rPr lang="en-GB" sz="1800" baseline="0" dirty="0" smtClean="0"/>
                        <a:t> if</a:t>
                      </a:r>
                      <a:r>
                        <a:rPr lang="en-GB" sz="1800" dirty="0" smtClean="0"/>
                        <a:t> MRI contraindicated)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MRI scan 4 months after completing treatment as baseline ( CT</a:t>
                      </a:r>
                      <a:r>
                        <a:rPr lang="en-GB" sz="1800" baseline="0" dirty="0" smtClean="0"/>
                        <a:t> if</a:t>
                      </a:r>
                      <a:r>
                        <a:rPr lang="en-GB" sz="1800" dirty="0" smtClean="0"/>
                        <a:t> MRI contraindicated)</a:t>
                      </a:r>
                      <a:endParaRPr lang="en-GB" sz="1800" dirty="0"/>
                    </a:p>
                  </a:txBody>
                  <a:tcPr/>
                </a:tc>
              </a:tr>
              <a:tr h="1476854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(Chemo) radiotherapy as primary treatment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PET-CT and MRI scan 3 months after completing treatment  (MRI only if T1/2N0).</a:t>
                      </a:r>
                    </a:p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PET-CT scan 4 months after completing treatment</a:t>
                      </a:r>
                      <a:endParaRPr lang="en-GB" sz="1800" dirty="0"/>
                    </a:p>
                  </a:txBody>
                  <a:tcPr/>
                </a:tc>
              </a:tr>
              <a:tr h="1199944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Equivocal PET-CT scan </a:t>
                      </a:r>
                      <a:r>
                        <a:rPr lang="en-GB" sz="1800" smtClean="0"/>
                        <a:t>post (chemo)radiotherapy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MRI scan if primary site positive  </a:t>
                      </a:r>
                    </a:p>
                    <a:p>
                      <a:r>
                        <a:rPr lang="en-GB" sz="1800" dirty="0" smtClean="0"/>
                        <a:t>Neck ultrasound if residual nodal uptake</a:t>
                      </a:r>
                      <a:endParaRPr lang="en-GB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186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118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Follow-up imaging for head and neck patients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Follow-up imaging for head and neck patients</dc:title>
  <dc:creator>Beasley, Matthew</dc:creator>
  <cp:lastModifiedBy>Dunderdale, Helen</cp:lastModifiedBy>
  <cp:revision>7</cp:revision>
  <dcterms:created xsi:type="dcterms:W3CDTF">2020-03-10T07:59:18Z</dcterms:created>
  <dcterms:modified xsi:type="dcterms:W3CDTF">2020-09-11T09:12:14Z</dcterms:modified>
</cp:coreProperties>
</file>