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8"/>
  </p:notesMasterIdLst>
  <p:sldIdLst>
    <p:sldId id="257" r:id="rId5"/>
    <p:sldId id="258" r:id="rId6"/>
    <p:sldId id="40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A72583-223D-4A49-9D29-2BCC5F9744E3}" v="380" dt="2020-09-30T10:48:07.4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861" autoAdjust="0"/>
  </p:normalViewPr>
  <p:slideViewPr>
    <p:cSldViewPr snapToGrid="0">
      <p:cViewPr varScale="1">
        <p:scale>
          <a:sx n="97" d="100"/>
          <a:sy n="97" d="100"/>
        </p:scale>
        <p:origin x="10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Spencer" userId="cfafbb3d-0e72-46f6-9fa7-0232995d2f10" providerId="ADAL" clId="{8B4E2DC6-131E-4E78-8DB7-789FB4991440}"/>
    <pc:docChg chg="delSld modSld delMainMaster">
      <pc:chgData name="Paul Spencer" userId="cfafbb3d-0e72-46f6-9fa7-0232995d2f10" providerId="ADAL" clId="{8B4E2DC6-131E-4E78-8DB7-789FB4991440}" dt="2020-09-23T08:57:46.853" v="17"/>
      <pc:docMkLst>
        <pc:docMk/>
      </pc:docMkLst>
      <pc:sldChg chg="del">
        <pc:chgData name="Paul Spencer" userId="cfafbb3d-0e72-46f6-9fa7-0232995d2f10" providerId="ADAL" clId="{8B4E2DC6-131E-4E78-8DB7-789FB4991440}" dt="2020-09-23T08:54:58.671" v="0" actId="2696"/>
        <pc:sldMkLst>
          <pc:docMk/>
          <pc:sldMk cId="109857222" sldId="256"/>
        </pc:sldMkLst>
      </pc:sldChg>
      <pc:sldChg chg="modSp">
        <pc:chgData name="Paul Spencer" userId="cfafbb3d-0e72-46f6-9fa7-0232995d2f10" providerId="ADAL" clId="{8B4E2DC6-131E-4E78-8DB7-789FB4991440}" dt="2020-09-23T08:57:46.853" v="17"/>
        <pc:sldMkLst>
          <pc:docMk/>
          <pc:sldMk cId="323038549" sldId="257"/>
        </pc:sldMkLst>
        <pc:spChg chg="mod">
          <ac:chgData name="Paul Spencer" userId="cfafbb3d-0e72-46f6-9fa7-0232995d2f10" providerId="ADAL" clId="{8B4E2DC6-131E-4E78-8DB7-789FB4991440}" dt="2020-09-23T08:57:46.853" v="17"/>
          <ac:spMkLst>
            <pc:docMk/>
            <pc:sldMk cId="323038549" sldId="257"/>
            <ac:spMk id="3" creationId="{B86BF2FA-DB20-47EB-A2BA-448CB7E14D99}"/>
          </ac:spMkLst>
        </pc:spChg>
      </pc:sldChg>
      <pc:sldChg chg="del">
        <pc:chgData name="Paul Spencer" userId="cfafbb3d-0e72-46f6-9fa7-0232995d2f10" providerId="ADAL" clId="{8B4E2DC6-131E-4E78-8DB7-789FB4991440}" dt="2020-09-23T08:55:21.635" v="13" actId="2696"/>
        <pc:sldMkLst>
          <pc:docMk/>
          <pc:sldMk cId="2983200029" sldId="275"/>
        </pc:sldMkLst>
      </pc:sldChg>
      <pc:sldMasterChg chg="del delSldLayout">
        <pc:chgData name="Paul Spencer" userId="cfafbb3d-0e72-46f6-9fa7-0232995d2f10" providerId="ADAL" clId="{8B4E2DC6-131E-4E78-8DB7-789FB4991440}" dt="2020-09-23T08:54:58.681" v="12" actId="2696"/>
        <pc:sldMasterMkLst>
          <pc:docMk/>
          <pc:sldMasterMk cId="2460954070" sldId="2147483660"/>
        </pc:sldMasterMkLst>
        <pc:sldLayoutChg chg="del">
          <pc:chgData name="Paul Spencer" userId="cfafbb3d-0e72-46f6-9fa7-0232995d2f10" providerId="ADAL" clId="{8B4E2DC6-131E-4E78-8DB7-789FB4991440}" dt="2020-09-23T08:54:58.673" v="1" actId="2696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Paul Spencer" userId="cfafbb3d-0e72-46f6-9fa7-0232995d2f10" providerId="ADAL" clId="{8B4E2DC6-131E-4E78-8DB7-789FB4991440}" dt="2020-09-23T08:54:58.673" v="2" actId="2696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Paul Spencer" userId="cfafbb3d-0e72-46f6-9fa7-0232995d2f10" providerId="ADAL" clId="{8B4E2DC6-131E-4E78-8DB7-789FB4991440}" dt="2020-09-23T08:54:58.674" v="3" actId="2696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Paul Spencer" userId="cfafbb3d-0e72-46f6-9fa7-0232995d2f10" providerId="ADAL" clId="{8B4E2DC6-131E-4E78-8DB7-789FB4991440}" dt="2020-09-23T08:54:58.675" v="4" actId="2696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Paul Spencer" userId="cfafbb3d-0e72-46f6-9fa7-0232995d2f10" providerId="ADAL" clId="{8B4E2DC6-131E-4E78-8DB7-789FB4991440}" dt="2020-09-23T08:54:58.676" v="5" actId="2696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Paul Spencer" userId="cfafbb3d-0e72-46f6-9fa7-0232995d2f10" providerId="ADAL" clId="{8B4E2DC6-131E-4E78-8DB7-789FB4991440}" dt="2020-09-23T08:54:58.676" v="6" actId="2696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Paul Spencer" userId="cfafbb3d-0e72-46f6-9fa7-0232995d2f10" providerId="ADAL" clId="{8B4E2DC6-131E-4E78-8DB7-789FB4991440}" dt="2020-09-23T08:54:58.677" v="7" actId="2696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Paul Spencer" userId="cfafbb3d-0e72-46f6-9fa7-0232995d2f10" providerId="ADAL" clId="{8B4E2DC6-131E-4E78-8DB7-789FB4991440}" dt="2020-09-23T08:54:58.677" v="8" actId="2696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Paul Spencer" userId="cfafbb3d-0e72-46f6-9fa7-0232995d2f10" providerId="ADAL" clId="{8B4E2DC6-131E-4E78-8DB7-789FB4991440}" dt="2020-09-23T08:54:58.678" v="9" actId="2696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Paul Spencer" userId="cfafbb3d-0e72-46f6-9fa7-0232995d2f10" providerId="ADAL" clId="{8B4E2DC6-131E-4E78-8DB7-789FB4991440}" dt="2020-09-23T08:54:58.679" v="10" actId="2696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Paul Spencer" userId="cfafbb3d-0e72-46f6-9fa7-0232995d2f10" providerId="ADAL" clId="{8B4E2DC6-131E-4E78-8DB7-789FB4991440}" dt="2020-09-23T08:54:58.679" v="11" actId="2696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delSldLayout">
        <pc:chgData name="Paul Spencer" userId="cfafbb3d-0e72-46f6-9fa7-0232995d2f10" providerId="ADAL" clId="{8B4E2DC6-131E-4E78-8DB7-789FB4991440}" dt="2020-09-23T08:55:21.640" v="14" actId="2696"/>
        <pc:sldMasterMkLst>
          <pc:docMk/>
          <pc:sldMasterMk cId="1993646885" sldId="2147483688"/>
        </pc:sldMasterMkLst>
        <pc:sldLayoutChg chg="del">
          <pc:chgData name="Paul Spencer" userId="cfafbb3d-0e72-46f6-9fa7-0232995d2f10" providerId="ADAL" clId="{8B4E2DC6-131E-4E78-8DB7-789FB4991440}" dt="2020-09-23T08:55:21.640" v="14" actId="2696"/>
          <pc:sldLayoutMkLst>
            <pc:docMk/>
            <pc:sldMasterMk cId="1993646885" sldId="2147483688"/>
            <pc:sldLayoutMk cId="2840299169" sldId="2147483716"/>
          </pc:sldLayoutMkLst>
        </pc:sldLayoutChg>
      </pc:sldMasterChg>
    </pc:docChg>
  </pc:docChgLst>
  <pc:docChgLst>
    <pc:chgData name="Eleanor Hunt" userId="S::eleanor.hunt1@england.nhs.uk::b7191358-5b4d-4d68-95f0-97f2473c0240" providerId="AD" clId="Web-{2CD529E2-3CFA-4EA3-A270-0E37C35CCE5A}"/>
    <pc:docChg chg="modSld">
      <pc:chgData name="Eleanor Hunt" userId="S::eleanor.hunt1@england.nhs.uk::b7191358-5b4d-4d68-95f0-97f2473c0240" providerId="AD" clId="Web-{2CD529E2-3CFA-4EA3-A270-0E37C35CCE5A}" dt="2020-09-24T09:08:36.042" v="3"/>
      <pc:docMkLst>
        <pc:docMk/>
      </pc:docMkLst>
      <pc:sldChg chg="modTransition">
        <pc:chgData name="Eleanor Hunt" userId="S::eleanor.hunt1@england.nhs.uk::b7191358-5b4d-4d68-95f0-97f2473c0240" providerId="AD" clId="Web-{2CD529E2-3CFA-4EA3-A270-0E37C35CCE5A}" dt="2020-09-24T09:08:36.042" v="0"/>
        <pc:sldMkLst>
          <pc:docMk/>
          <pc:sldMk cId="3036742316" sldId="263"/>
        </pc:sldMkLst>
      </pc:sldChg>
      <pc:sldChg chg="modTransition">
        <pc:chgData name="Eleanor Hunt" userId="S::eleanor.hunt1@england.nhs.uk::b7191358-5b4d-4d68-95f0-97f2473c0240" providerId="AD" clId="Web-{2CD529E2-3CFA-4EA3-A270-0E37C35CCE5A}" dt="2020-09-24T09:08:36.042" v="1"/>
        <pc:sldMkLst>
          <pc:docMk/>
          <pc:sldMk cId="3218782036" sldId="4063"/>
        </pc:sldMkLst>
      </pc:sldChg>
    </pc:docChg>
  </pc:docChgLst>
  <pc:docChgLst>
    <pc:chgData name="Eleanor  Hunt" userId="b7191358-5b4d-4d68-95f0-97f2473c0240" providerId="ADAL" clId="{C3E0DE43-C51E-4901-A1C6-5D9EA2D9172C}"/>
    <pc:docChg chg="custSel modSld">
      <pc:chgData name="Eleanor  Hunt" userId="b7191358-5b4d-4d68-95f0-97f2473c0240" providerId="ADAL" clId="{C3E0DE43-C51E-4901-A1C6-5D9EA2D9172C}" dt="2020-09-24T11:53:44.483" v="71" actId="20577"/>
      <pc:docMkLst>
        <pc:docMk/>
      </pc:docMkLst>
      <pc:sldChg chg="modSp">
        <pc:chgData name="Eleanor  Hunt" userId="b7191358-5b4d-4d68-95f0-97f2473c0240" providerId="ADAL" clId="{C3E0DE43-C51E-4901-A1C6-5D9EA2D9172C}" dt="2020-09-24T11:46:06.140" v="8" actId="2711"/>
        <pc:sldMkLst>
          <pc:docMk/>
          <pc:sldMk cId="582241461" sldId="256"/>
        </pc:sldMkLst>
        <pc:spChg chg="mod">
          <ac:chgData name="Eleanor  Hunt" userId="b7191358-5b4d-4d68-95f0-97f2473c0240" providerId="ADAL" clId="{C3E0DE43-C51E-4901-A1C6-5D9EA2D9172C}" dt="2020-09-24T11:40:51.661" v="7" actId="6549"/>
          <ac:spMkLst>
            <pc:docMk/>
            <pc:sldMk cId="582241461" sldId="256"/>
            <ac:spMk id="2" creationId="{F7013AB7-0719-4B4F-BC99-41EE52AB371C}"/>
          </ac:spMkLst>
        </pc:spChg>
        <pc:spChg chg="mod">
          <ac:chgData name="Eleanor  Hunt" userId="b7191358-5b4d-4d68-95f0-97f2473c0240" providerId="ADAL" clId="{C3E0DE43-C51E-4901-A1C6-5D9EA2D9172C}" dt="2020-09-24T11:46:06.140" v="8" actId="2711"/>
          <ac:spMkLst>
            <pc:docMk/>
            <pc:sldMk cId="582241461" sldId="256"/>
            <ac:spMk id="3" creationId="{0ED0F934-93E3-4C9C-A063-E628E5EDC3FF}"/>
          </ac:spMkLst>
        </pc:spChg>
      </pc:sldChg>
      <pc:sldChg chg="modSp">
        <pc:chgData name="Eleanor  Hunt" userId="b7191358-5b4d-4d68-95f0-97f2473c0240" providerId="ADAL" clId="{C3E0DE43-C51E-4901-A1C6-5D9EA2D9172C}" dt="2020-09-24T11:40:19.199" v="0" actId="2711"/>
        <pc:sldMkLst>
          <pc:docMk/>
          <pc:sldMk cId="323038549" sldId="257"/>
        </pc:sldMkLst>
        <pc:spChg chg="mod">
          <ac:chgData name="Eleanor  Hunt" userId="b7191358-5b4d-4d68-95f0-97f2473c0240" providerId="ADAL" clId="{C3E0DE43-C51E-4901-A1C6-5D9EA2D9172C}" dt="2020-09-24T11:40:19.199" v="0" actId="2711"/>
          <ac:spMkLst>
            <pc:docMk/>
            <pc:sldMk cId="323038549" sldId="257"/>
            <ac:spMk id="3" creationId="{B86BF2FA-DB20-47EB-A2BA-448CB7E14D99}"/>
          </ac:spMkLst>
        </pc:spChg>
      </pc:sldChg>
      <pc:sldChg chg="modSp">
        <pc:chgData name="Eleanor  Hunt" userId="b7191358-5b4d-4d68-95f0-97f2473c0240" providerId="ADAL" clId="{C3E0DE43-C51E-4901-A1C6-5D9EA2D9172C}" dt="2020-09-24T11:53:44.483" v="71" actId="20577"/>
        <pc:sldMkLst>
          <pc:docMk/>
          <pc:sldMk cId="1362901923" sldId="264"/>
        </pc:sldMkLst>
        <pc:spChg chg="mod">
          <ac:chgData name="Eleanor  Hunt" userId="b7191358-5b4d-4d68-95f0-97f2473c0240" providerId="ADAL" clId="{C3E0DE43-C51E-4901-A1C6-5D9EA2D9172C}" dt="2020-09-24T11:53:17.154" v="61" actId="1076"/>
          <ac:spMkLst>
            <pc:docMk/>
            <pc:sldMk cId="1362901923" sldId="264"/>
            <ac:spMk id="4" creationId="{631D1518-9010-4D6A-9624-B8E9B54D7103}"/>
          </ac:spMkLst>
        </pc:spChg>
        <pc:spChg chg="mod">
          <ac:chgData name="Eleanor  Hunt" userId="b7191358-5b4d-4d68-95f0-97f2473c0240" providerId="ADAL" clId="{C3E0DE43-C51E-4901-A1C6-5D9EA2D9172C}" dt="2020-09-24T11:53:44.483" v="71" actId="20577"/>
          <ac:spMkLst>
            <pc:docMk/>
            <pc:sldMk cId="1362901923" sldId="264"/>
            <ac:spMk id="5" creationId="{3294C764-E4B8-4F3F-A8C9-57E52F35AC74}"/>
          </ac:spMkLst>
        </pc:spChg>
      </pc:sldChg>
      <pc:sldChg chg="modSp">
        <pc:chgData name="Eleanor  Hunt" userId="b7191358-5b4d-4d68-95f0-97f2473c0240" providerId="ADAL" clId="{C3E0DE43-C51E-4901-A1C6-5D9EA2D9172C}" dt="2020-09-24T11:53:07.969" v="59" actId="404"/>
        <pc:sldMkLst>
          <pc:docMk/>
          <pc:sldMk cId="1371869857" sldId="266"/>
        </pc:sldMkLst>
        <pc:spChg chg="mod">
          <ac:chgData name="Eleanor  Hunt" userId="b7191358-5b4d-4d68-95f0-97f2473c0240" providerId="ADAL" clId="{C3E0DE43-C51E-4901-A1C6-5D9EA2D9172C}" dt="2020-09-24T11:53:07.969" v="59" actId="404"/>
          <ac:spMkLst>
            <pc:docMk/>
            <pc:sldMk cId="1371869857" sldId="266"/>
            <ac:spMk id="4" creationId="{13CF418F-CC7B-4AA7-90D4-834EBF6FD448}"/>
          </ac:spMkLst>
        </pc:spChg>
        <pc:graphicFrameChg chg="mod modGraphic">
          <ac:chgData name="Eleanor  Hunt" userId="b7191358-5b4d-4d68-95f0-97f2473c0240" providerId="ADAL" clId="{C3E0DE43-C51E-4901-A1C6-5D9EA2D9172C}" dt="2020-09-24T11:52:59.562" v="57" actId="1076"/>
          <ac:graphicFrameMkLst>
            <pc:docMk/>
            <pc:sldMk cId="1371869857" sldId="266"/>
            <ac:graphicFrameMk id="5" creationId="{6A0B1529-4BEA-4889-93A5-41FD8CD444F0}"/>
          </ac:graphicFrameMkLst>
        </pc:graphicFrameChg>
      </pc:sldChg>
      <pc:sldChg chg="modSp">
        <pc:chgData name="Eleanor  Hunt" userId="b7191358-5b4d-4d68-95f0-97f2473c0240" providerId="ADAL" clId="{C3E0DE43-C51E-4901-A1C6-5D9EA2D9172C}" dt="2020-09-24T11:52:29.249" v="53" actId="1076"/>
        <pc:sldMkLst>
          <pc:docMk/>
          <pc:sldMk cId="914841507" sldId="268"/>
        </pc:sldMkLst>
        <pc:spChg chg="mod">
          <ac:chgData name="Eleanor  Hunt" userId="b7191358-5b4d-4d68-95f0-97f2473c0240" providerId="ADAL" clId="{C3E0DE43-C51E-4901-A1C6-5D9EA2D9172C}" dt="2020-09-24T11:52:29.249" v="53" actId="1076"/>
          <ac:spMkLst>
            <pc:docMk/>
            <pc:sldMk cId="914841507" sldId="268"/>
            <ac:spMk id="2" creationId="{54025A77-BC21-43EC-BCF9-0AF36C3C9A03}"/>
          </ac:spMkLst>
        </pc:spChg>
        <pc:spChg chg="mod">
          <ac:chgData name="Eleanor  Hunt" userId="b7191358-5b4d-4d68-95f0-97f2473c0240" providerId="ADAL" clId="{C3E0DE43-C51E-4901-A1C6-5D9EA2D9172C}" dt="2020-09-24T11:52:27.023" v="52" actId="2711"/>
          <ac:spMkLst>
            <pc:docMk/>
            <pc:sldMk cId="914841507" sldId="268"/>
            <ac:spMk id="4" creationId="{0DF58270-E9CF-4F36-9169-B497E2618FC6}"/>
          </ac:spMkLst>
        </pc:spChg>
      </pc:sldChg>
      <pc:sldChg chg="modSp">
        <pc:chgData name="Eleanor  Hunt" userId="b7191358-5b4d-4d68-95f0-97f2473c0240" providerId="ADAL" clId="{C3E0DE43-C51E-4901-A1C6-5D9EA2D9172C}" dt="2020-09-24T11:52:09.929" v="48" actId="14100"/>
        <pc:sldMkLst>
          <pc:docMk/>
          <pc:sldMk cId="1275899122" sldId="269"/>
        </pc:sldMkLst>
        <pc:picChg chg="mod">
          <ac:chgData name="Eleanor  Hunt" userId="b7191358-5b4d-4d68-95f0-97f2473c0240" providerId="ADAL" clId="{C3E0DE43-C51E-4901-A1C6-5D9EA2D9172C}" dt="2020-09-24T11:52:09.929" v="48" actId="14100"/>
          <ac:picMkLst>
            <pc:docMk/>
            <pc:sldMk cId="1275899122" sldId="269"/>
            <ac:picMk id="4" creationId="{6903E2DB-38B8-4390-9792-767444B4BD23}"/>
          </ac:picMkLst>
        </pc:picChg>
      </pc:sldChg>
      <pc:sldChg chg="modSp">
        <pc:chgData name="Eleanor  Hunt" userId="b7191358-5b4d-4d68-95f0-97f2473c0240" providerId="ADAL" clId="{C3E0DE43-C51E-4901-A1C6-5D9EA2D9172C}" dt="2020-09-24T11:52:03.418" v="47" actId="1076"/>
        <pc:sldMkLst>
          <pc:docMk/>
          <pc:sldMk cId="222441397" sldId="270"/>
        </pc:sldMkLst>
        <pc:picChg chg="mod">
          <ac:chgData name="Eleanor  Hunt" userId="b7191358-5b4d-4d68-95f0-97f2473c0240" providerId="ADAL" clId="{C3E0DE43-C51E-4901-A1C6-5D9EA2D9172C}" dt="2020-09-24T11:52:03.418" v="47" actId="1076"/>
          <ac:picMkLst>
            <pc:docMk/>
            <pc:sldMk cId="222441397" sldId="270"/>
            <ac:picMk id="4" creationId="{934B3BEE-5A2D-47E5-96E4-0DF7CBDC0F21}"/>
          </ac:picMkLst>
        </pc:picChg>
      </pc:sldChg>
      <pc:sldChg chg="modSp">
        <pc:chgData name="Eleanor  Hunt" userId="b7191358-5b4d-4d68-95f0-97f2473c0240" providerId="ADAL" clId="{C3E0DE43-C51E-4901-A1C6-5D9EA2D9172C}" dt="2020-09-24T11:51:55.201" v="45" actId="14100"/>
        <pc:sldMkLst>
          <pc:docMk/>
          <pc:sldMk cId="2959635868" sldId="271"/>
        </pc:sldMkLst>
        <pc:picChg chg="mod">
          <ac:chgData name="Eleanor  Hunt" userId="b7191358-5b4d-4d68-95f0-97f2473c0240" providerId="ADAL" clId="{C3E0DE43-C51E-4901-A1C6-5D9EA2D9172C}" dt="2020-09-24T11:51:55.201" v="45" actId="14100"/>
          <ac:picMkLst>
            <pc:docMk/>
            <pc:sldMk cId="2959635868" sldId="271"/>
            <ac:picMk id="4" creationId="{B6C23F1B-F920-4BE8-818D-687D793C6433}"/>
          </ac:picMkLst>
        </pc:picChg>
      </pc:sldChg>
      <pc:sldChg chg="modSp">
        <pc:chgData name="Eleanor  Hunt" userId="b7191358-5b4d-4d68-95f0-97f2473c0240" providerId="ADAL" clId="{C3E0DE43-C51E-4901-A1C6-5D9EA2D9172C}" dt="2020-09-24T11:50:48.539" v="37" actId="14100"/>
        <pc:sldMkLst>
          <pc:docMk/>
          <pc:sldMk cId="705426858" sldId="272"/>
        </pc:sldMkLst>
        <pc:spChg chg="mod">
          <ac:chgData name="Eleanor  Hunt" userId="b7191358-5b4d-4d68-95f0-97f2473c0240" providerId="ADAL" clId="{C3E0DE43-C51E-4901-A1C6-5D9EA2D9172C}" dt="2020-09-24T11:50:25.770" v="33" actId="20577"/>
          <ac:spMkLst>
            <pc:docMk/>
            <pc:sldMk cId="705426858" sldId="272"/>
            <ac:spMk id="2" creationId="{5C5B9600-2B2D-4F6B-8A59-A207583D69E1}"/>
          </ac:spMkLst>
        </pc:spChg>
        <pc:spChg chg="mod">
          <ac:chgData name="Eleanor  Hunt" userId="b7191358-5b4d-4d68-95f0-97f2473c0240" providerId="ADAL" clId="{C3E0DE43-C51E-4901-A1C6-5D9EA2D9172C}" dt="2020-09-24T11:50:48.539" v="37" actId="14100"/>
          <ac:spMkLst>
            <pc:docMk/>
            <pc:sldMk cId="705426858" sldId="272"/>
            <ac:spMk id="3" creationId="{9B3111F2-77DB-4035-8D57-D0D25B28BA81}"/>
          </ac:spMkLst>
        </pc:spChg>
      </pc:sldChg>
      <pc:sldChg chg="modSp">
        <pc:chgData name="Eleanor  Hunt" userId="b7191358-5b4d-4d68-95f0-97f2473c0240" providerId="ADAL" clId="{C3E0DE43-C51E-4901-A1C6-5D9EA2D9172C}" dt="2020-09-24T11:47:07.577" v="17" actId="1076"/>
        <pc:sldMkLst>
          <pc:docMk/>
          <pc:sldMk cId="1890981504" sldId="273"/>
        </pc:sldMkLst>
        <pc:spChg chg="mod">
          <ac:chgData name="Eleanor  Hunt" userId="b7191358-5b4d-4d68-95f0-97f2473c0240" providerId="ADAL" clId="{C3E0DE43-C51E-4901-A1C6-5D9EA2D9172C}" dt="2020-09-24T11:46:49.155" v="13" actId="1076"/>
          <ac:spMkLst>
            <pc:docMk/>
            <pc:sldMk cId="1890981504" sldId="273"/>
            <ac:spMk id="2" creationId="{D9FB4B31-5A31-441F-A8AE-A363B4047EC7}"/>
          </ac:spMkLst>
        </pc:spChg>
        <pc:picChg chg="mod">
          <ac:chgData name="Eleanor  Hunt" userId="b7191358-5b4d-4d68-95f0-97f2473c0240" providerId="ADAL" clId="{C3E0DE43-C51E-4901-A1C6-5D9EA2D9172C}" dt="2020-09-24T11:47:07.577" v="17" actId="1076"/>
          <ac:picMkLst>
            <pc:docMk/>
            <pc:sldMk cId="1890981504" sldId="273"/>
            <ac:picMk id="4" creationId="{E9576F4F-DBE3-4FB3-BF7F-945CBC826193}"/>
          </ac:picMkLst>
        </pc:picChg>
      </pc:sldChg>
      <pc:sldChg chg="modSp">
        <pc:chgData name="Eleanor  Hunt" userId="b7191358-5b4d-4d68-95f0-97f2473c0240" providerId="ADAL" clId="{C3E0DE43-C51E-4901-A1C6-5D9EA2D9172C}" dt="2020-09-24T11:47:19.815" v="18" actId="2711"/>
        <pc:sldMkLst>
          <pc:docMk/>
          <pc:sldMk cId="2416434066" sldId="277"/>
        </pc:sldMkLst>
        <pc:spChg chg="mod">
          <ac:chgData name="Eleanor  Hunt" userId="b7191358-5b4d-4d68-95f0-97f2473c0240" providerId="ADAL" clId="{C3E0DE43-C51E-4901-A1C6-5D9EA2D9172C}" dt="2020-09-24T11:47:19.815" v="18" actId="2711"/>
          <ac:spMkLst>
            <pc:docMk/>
            <pc:sldMk cId="2416434066" sldId="277"/>
            <ac:spMk id="2" creationId="{663F3E91-F2AB-4C99-A768-FBCDAF4F6A9E}"/>
          </ac:spMkLst>
        </pc:spChg>
      </pc:sldChg>
      <pc:sldChg chg="modSp">
        <pc:chgData name="Eleanor  Hunt" userId="b7191358-5b4d-4d68-95f0-97f2473c0240" providerId="ADAL" clId="{C3E0DE43-C51E-4901-A1C6-5D9EA2D9172C}" dt="2020-09-24T11:48:25.272" v="28" actId="14100"/>
        <pc:sldMkLst>
          <pc:docMk/>
          <pc:sldMk cId="536393439" sldId="286"/>
        </pc:sldMkLst>
        <pc:spChg chg="mod">
          <ac:chgData name="Eleanor  Hunt" userId="b7191358-5b4d-4d68-95f0-97f2473c0240" providerId="ADAL" clId="{C3E0DE43-C51E-4901-A1C6-5D9EA2D9172C}" dt="2020-09-24T11:48:15.837" v="26" actId="2711"/>
          <ac:spMkLst>
            <pc:docMk/>
            <pc:sldMk cId="536393439" sldId="286"/>
            <ac:spMk id="6" creationId="{8A3D1229-B2AF-4D3B-B57F-38A829B9D34F}"/>
          </ac:spMkLst>
        </pc:spChg>
        <pc:spChg chg="mod">
          <ac:chgData name="Eleanor  Hunt" userId="b7191358-5b4d-4d68-95f0-97f2473c0240" providerId="ADAL" clId="{C3E0DE43-C51E-4901-A1C6-5D9EA2D9172C}" dt="2020-09-24T11:48:25.272" v="28" actId="14100"/>
          <ac:spMkLst>
            <pc:docMk/>
            <pc:sldMk cId="536393439" sldId="286"/>
            <ac:spMk id="7" creationId="{7E3053C5-5487-444E-BC4B-EC5F67B570E2}"/>
          </ac:spMkLst>
        </pc:spChg>
      </pc:sldChg>
      <pc:sldChg chg="modSp">
        <pc:chgData name="Eleanor  Hunt" userId="b7191358-5b4d-4d68-95f0-97f2473c0240" providerId="ADAL" clId="{C3E0DE43-C51E-4901-A1C6-5D9EA2D9172C}" dt="2020-09-24T11:48:39.228" v="30" actId="403"/>
        <pc:sldMkLst>
          <pc:docMk/>
          <pc:sldMk cId="1117026898" sldId="287"/>
        </pc:sldMkLst>
        <pc:spChg chg="mod">
          <ac:chgData name="Eleanor  Hunt" userId="b7191358-5b4d-4d68-95f0-97f2473c0240" providerId="ADAL" clId="{C3E0DE43-C51E-4901-A1C6-5D9EA2D9172C}" dt="2020-09-24T11:48:39.228" v="30" actId="403"/>
          <ac:spMkLst>
            <pc:docMk/>
            <pc:sldMk cId="1117026898" sldId="287"/>
            <ac:spMk id="3" creationId="{EA01E907-62C9-4B0C-A7D3-90C9F27853EE}"/>
          </ac:spMkLst>
        </pc:spChg>
      </pc:sldChg>
      <pc:sldChg chg="modSp">
        <pc:chgData name="Eleanor  Hunt" userId="b7191358-5b4d-4d68-95f0-97f2473c0240" providerId="ADAL" clId="{C3E0DE43-C51E-4901-A1C6-5D9EA2D9172C}" dt="2020-09-24T11:47:54.258" v="25" actId="1076"/>
        <pc:sldMkLst>
          <pc:docMk/>
          <pc:sldMk cId="104412995" sldId="288"/>
        </pc:sldMkLst>
        <pc:picChg chg="mod">
          <ac:chgData name="Eleanor  Hunt" userId="b7191358-5b4d-4d68-95f0-97f2473c0240" providerId="ADAL" clId="{C3E0DE43-C51E-4901-A1C6-5D9EA2D9172C}" dt="2020-09-24T11:47:54.258" v="25" actId="1076"/>
          <ac:picMkLst>
            <pc:docMk/>
            <pc:sldMk cId="104412995" sldId="288"/>
            <ac:picMk id="6" creationId="{661FE3D3-AC81-4789-A0B3-287702C42D02}"/>
          </ac:picMkLst>
        </pc:picChg>
      </pc:sldChg>
      <pc:sldChg chg="modSp">
        <pc:chgData name="Eleanor  Hunt" userId="b7191358-5b4d-4d68-95f0-97f2473c0240" providerId="ADAL" clId="{C3E0DE43-C51E-4901-A1C6-5D9EA2D9172C}" dt="2020-09-24T11:47:27.038" v="19" actId="2711"/>
        <pc:sldMkLst>
          <pc:docMk/>
          <pc:sldMk cId="3443593391" sldId="290"/>
        </pc:sldMkLst>
        <pc:spChg chg="mod">
          <ac:chgData name="Eleanor  Hunt" userId="b7191358-5b4d-4d68-95f0-97f2473c0240" providerId="ADAL" clId="{C3E0DE43-C51E-4901-A1C6-5D9EA2D9172C}" dt="2020-09-24T11:47:27.038" v="19" actId="2711"/>
          <ac:spMkLst>
            <pc:docMk/>
            <pc:sldMk cId="3443593391" sldId="290"/>
            <ac:spMk id="2" creationId="{663F3E91-F2AB-4C99-A768-FBCDAF4F6A9E}"/>
          </ac:spMkLst>
        </pc:spChg>
      </pc:sldChg>
      <pc:sldChg chg="modSp">
        <pc:chgData name="Eleanor  Hunt" userId="b7191358-5b4d-4d68-95f0-97f2473c0240" providerId="ADAL" clId="{C3E0DE43-C51E-4901-A1C6-5D9EA2D9172C}" dt="2020-09-24T11:47:35.811" v="20" actId="2711"/>
        <pc:sldMkLst>
          <pc:docMk/>
          <pc:sldMk cId="1491760004" sldId="291"/>
        </pc:sldMkLst>
        <pc:spChg chg="mod">
          <ac:chgData name="Eleanor  Hunt" userId="b7191358-5b4d-4d68-95f0-97f2473c0240" providerId="ADAL" clId="{C3E0DE43-C51E-4901-A1C6-5D9EA2D9172C}" dt="2020-09-24T11:47:35.811" v="20" actId="2711"/>
          <ac:spMkLst>
            <pc:docMk/>
            <pc:sldMk cId="1491760004" sldId="291"/>
            <ac:spMk id="2" creationId="{663F3E91-F2AB-4C99-A768-FBCDAF4F6A9E}"/>
          </ac:spMkLst>
        </pc:spChg>
      </pc:sldChg>
      <pc:sldChg chg="modSp">
        <pc:chgData name="Eleanor  Hunt" userId="b7191358-5b4d-4d68-95f0-97f2473c0240" providerId="ADAL" clId="{C3E0DE43-C51E-4901-A1C6-5D9EA2D9172C}" dt="2020-09-24T11:51:38.790" v="42" actId="27636"/>
        <pc:sldMkLst>
          <pc:docMk/>
          <pc:sldMk cId="3398704385" sldId="292"/>
        </pc:sldMkLst>
        <pc:spChg chg="mod">
          <ac:chgData name="Eleanor  Hunt" userId="b7191358-5b4d-4d68-95f0-97f2473c0240" providerId="ADAL" clId="{C3E0DE43-C51E-4901-A1C6-5D9EA2D9172C}" dt="2020-09-24T11:51:30.701" v="38" actId="2711"/>
          <ac:spMkLst>
            <pc:docMk/>
            <pc:sldMk cId="3398704385" sldId="292"/>
            <ac:spMk id="2" creationId="{BA911C9D-874B-4585-AFD0-33486A9E2790}"/>
          </ac:spMkLst>
        </pc:spChg>
        <pc:spChg chg="mod">
          <ac:chgData name="Eleanor  Hunt" userId="b7191358-5b4d-4d68-95f0-97f2473c0240" providerId="ADAL" clId="{C3E0DE43-C51E-4901-A1C6-5D9EA2D9172C}" dt="2020-09-24T11:51:38.790" v="42" actId="27636"/>
          <ac:spMkLst>
            <pc:docMk/>
            <pc:sldMk cId="3398704385" sldId="292"/>
            <ac:spMk id="3" creationId="{9B377EEF-6B65-4033-8DCA-18E3AA0ED2DF}"/>
          </ac:spMkLst>
        </pc:spChg>
      </pc:sldChg>
      <pc:sldChg chg="modSp">
        <pc:chgData name="Eleanor  Hunt" userId="b7191358-5b4d-4d68-95f0-97f2473c0240" providerId="ADAL" clId="{C3E0DE43-C51E-4901-A1C6-5D9EA2D9172C}" dt="2020-09-24T11:46:35.497" v="12" actId="1076"/>
        <pc:sldMkLst>
          <pc:docMk/>
          <pc:sldMk cId="1772721994" sldId="4062"/>
        </pc:sldMkLst>
        <pc:spChg chg="mod">
          <ac:chgData name="Eleanor  Hunt" userId="b7191358-5b4d-4d68-95f0-97f2473c0240" providerId="ADAL" clId="{C3E0DE43-C51E-4901-A1C6-5D9EA2D9172C}" dt="2020-09-24T11:46:32.797" v="11" actId="1076"/>
          <ac:spMkLst>
            <pc:docMk/>
            <pc:sldMk cId="1772721994" sldId="4062"/>
            <ac:spMk id="4" creationId="{BE76273E-AC32-478C-8717-9E2BF12767C5}"/>
          </ac:spMkLst>
        </pc:spChg>
        <pc:spChg chg="mod">
          <ac:chgData name="Eleanor  Hunt" userId="b7191358-5b4d-4d68-95f0-97f2473c0240" providerId="ADAL" clId="{C3E0DE43-C51E-4901-A1C6-5D9EA2D9172C}" dt="2020-09-24T11:46:35.497" v="12" actId="1076"/>
          <ac:spMkLst>
            <pc:docMk/>
            <pc:sldMk cId="1772721994" sldId="4062"/>
            <ac:spMk id="5" creationId="{B2003B17-5306-4301-BA50-616634CB0584}"/>
          </ac:spMkLst>
        </pc:spChg>
      </pc:sldChg>
    </pc:docChg>
  </pc:docChgLst>
  <pc:docChgLst>
    <pc:chgData name="Eleanor  Hunt" userId="b7191358-5b4d-4d68-95f0-97f2473c0240" providerId="ADAL" clId="{AFA72583-223D-4A49-9D29-2BCC5F9744E3}"/>
    <pc:docChg chg="undo custSel addSld delSld modSld delMainMaster">
      <pc:chgData name="Eleanor  Hunt" userId="b7191358-5b4d-4d68-95f0-97f2473c0240" providerId="ADAL" clId="{AFA72583-223D-4A49-9D29-2BCC5F9744E3}" dt="2020-09-30T10:51:19.738" v="990" actId="1076"/>
      <pc:docMkLst>
        <pc:docMk/>
      </pc:docMkLst>
      <pc:sldChg chg="del">
        <pc:chgData name="Eleanor  Hunt" userId="b7191358-5b4d-4d68-95f0-97f2473c0240" providerId="ADAL" clId="{AFA72583-223D-4A49-9D29-2BCC5F9744E3}" dt="2020-09-30T08:17:45.403" v="126" actId="2696"/>
        <pc:sldMkLst>
          <pc:docMk/>
          <pc:sldMk cId="582241461" sldId="256"/>
        </pc:sldMkLst>
      </pc:sldChg>
      <pc:sldChg chg="modSp">
        <pc:chgData name="Eleanor  Hunt" userId="b7191358-5b4d-4d68-95f0-97f2473c0240" providerId="ADAL" clId="{AFA72583-223D-4A49-9D29-2BCC5F9744E3}" dt="2020-09-30T08:17:31.594" v="124" actId="20577"/>
        <pc:sldMkLst>
          <pc:docMk/>
          <pc:sldMk cId="323038549" sldId="257"/>
        </pc:sldMkLst>
        <pc:spChg chg="mod">
          <ac:chgData name="Eleanor  Hunt" userId="b7191358-5b4d-4d68-95f0-97f2473c0240" providerId="ADAL" clId="{AFA72583-223D-4A49-9D29-2BCC5F9744E3}" dt="2020-09-30T08:17:31.594" v="124" actId="20577"/>
          <ac:spMkLst>
            <pc:docMk/>
            <pc:sldMk cId="323038549" sldId="257"/>
            <ac:spMk id="3" creationId="{B86BF2FA-DB20-47EB-A2BA-448CB7E14D99}"/>
          </ac:spMkLst>
        </pc:spChg>
      </pc:sldChg>
      <pc:sldChg chg="del">
        <pc:chgData name="Eleanor  Hunt" userId="b7191358-5b4d-4d68-95f0-97f2473c0240" providerId="ADAL" clId="{AFA72583-223D-4A49-9D29-2BCC5F9744E3}" dt="2020-09-30T08:17:45.732" v="183" actId="2696"/>
        <pc:sldMkLst>
          <pc:docMk/>
          <pc:sldMk cId="1406329837" sldId="259"/>
        </pc:sldMkLst>
      </pc:sldChg>
      <pc:sldChg chg="del">
        <pc:chgData name="Eleanor  Hunt" userId="b7191358-5b4d-4d68-95f0-97f2473c0240" providerId="ADAL" clId="{AFA72583-223D-4A49-9D29-2BCC5F9744E3}" dt="2020-09-30T08:17:45.736" v="184" actId="2696"/>
        <pc:sldMkLst>
          <pc:docMk/>
          <pc:sldMk cId="2119132701" sldId="260"/>
        </pc:sldMkLst>
      </pc:sldChg>
      <pc:sldChg chg="del">
        <pc:chgData name="Eleanor  Hunt" userId="b7191358-5b4d-4d68-95f0-97f2473c0240" providerId="ADAL" clId="{AFA72583-223D-4A49-9D29-2BCC5F9744E3}" dt="2020-09-30T08:17:45.518" v="141" actId="2696"/>
        <pc:sldMkLst>
          <pc:docMk/>
          <pc:sldMk cId="206206652" sldId="261"/>
        </pc:sldMkLst>
      </pc:sldChg>
      <pc:sldChg chg="del">
        <pc:chgData name="Eleanor  Hunt" userId="b7191358-5b4d-4d68-95f0-97f2473c0240" providerId="ADAL" clId="{AFA72583-223D-4A49-9D29-2BCC5F9744E3}" dt="2020-09-30T08:17:45.690" v="177" actId="2696"/>
        <pc:sldMkLst>
          <pc:docMk/>
          <pc:sldMk cId="3036742316" sldId="263"/>
        </pc:sldMkLst>
      </pc:sldChg>
      <pc:sldChg chg="del">
        <pc:chgData name="Eleanor  Hunt" userId="b7191358-5b4d-4d68-95f0-97f2473c0240" providerId="ADAL" clId="{AFA72583-223D-4A49-9D29-2BCC5F9744E3}" dt="2020-09-30T08:17:45.676" v="163" actId="2696"/>
        <pc:sldMkLst>
          <pc:docMk/>
          <pc:sldMk cId="1362901923" sldId="264"/>
        </pc:sldMkLst>
      </pc:sldChg>
      <pc:sldChg chg="del">
        <pc:chgData name="Eleanor  Hunt" userId="b7191358-5b4d-4d68-95f0-97f2473c0240" providerId="ADAL" clId="{AFA72583-223D-4A49-9D29-2BCC5F9744E3}" dt="2020-09-30T08:17:45.669" v="161" actId="2696"/>
        <pc:sldMkLst>
          <pc:docMk/>
          <pc:sldMk cId="1371869857" sldId="266"/>
        </pc:sldMkLst>
      </pc:sldChg>
      <pc:sldChg chg="del">
        <pc:chgData name="Eleanor  Hunt" userId="b7191358-5b4d-4d68-95f0-97f2473c0240" providerId="ADAL" clId="{AFA72583-223D-4A49-9D29-2BCC5F9744E3}" dt="2020-09-30T08:17:45.653" v="159" actId="2696"/>
        <pc:sldMkLst>
          <pc:docMk/>
          <pc:sldMk cId="914841507" sldId="268"/>
        </pc:sldMkLst>
      </pc:sldChg>
      <pc:sldChg chg="del">
        <pc:chgData name="Eleanor  Hunt" userId="b7191358-5b4d-4d68-95f0-97f2473c0240" providerId="ADAL" clId="{AFA72583-223D-4A49-9D29-2BCC5F9744E3}" dt="2020-09-30T08:17:45.612" v="157" actId="2696"/>
        <pc:sldMkLst>
          <pc:docMk/>
          <pc:sldMk cId="1275899122" sldId="269"/>
        </pc:sldMkLst>
      </pc:sldChg>
      <pc:sldChg chg="del">
        <pc:chgData name="Eleanor  Hunt" userId="b7191358-5b4d-4d68-95f0-97f2473c0240" providerId="ADAL" clId="{AFA72583-223D-4A49-9D29-2BCC5F9744E3}" dt="2020-09-30T08:17:45.598" v="155" actId="2696"/>
        <pc:sldMkLst>
          <pc:docMk/>
          <pc:sldMk cId="222441397" sldId="270"/>
        </pc:sldMkLst>
      </pc:sldChg>
      <pc:sldChg chg="del">
        <pc:chgData name="Eleanor  Hunt" userId="b7191358-5b4d-4d68-95f0-97f2473c0240" providerId="ADAL" clId="{AFA72583-223D-4A49-9D29-2BCC5F9744E3}" dt="2020-09-30T08:17:45.591" v="153" actId="2696"/>
        <pc:sldMkLst>
          <pc:docMk/>
          <pc:sldMk cId="2959635868" sldId="271"/>
        </pc:sldMkLst>
      </pc:sldChg>
      <pc:sldChg chg="del">
        <pc:chgData name="Eleanor  Hunt" userId="b7191358-5b4d-4d68-95f0-97f2473c0240" providerId="ADAL" clId="{AFA72583-223D-4A49-9D29-2BCC5F9744E3}" dt="2020-09-30T08:17:45.583" v="150" actId="2696"/>
        <pc:sldMkLst>
          <pc:docMk/>
          <pc:sldMk cId="705426858" sldId="272"/>
        </pc:sldMkLst>
      </pc:sldChg>
      <pc:sldChg chg="del">
        <pc:chgData name="Eleanor  Hunt" userId="b7191358-5b4d-4d68-95f0-97f2473c0240" providerId="ADAL" clId="{AFA72583-223D-4A49-9D29-2BCC5F9744E3}" dt="2020-09-30T08:17:45.431" v="131" actId="2696"/>
        <pc:sldMkLst>
          <pc:docMk/>
          <pc:sldMk cId="1890981504" sldId="273"/>
        </pc:sldMkLst>
      </pc:sldChg>
      <pc:sldChg chg="del">
        <pc:chgData name="Eleanor  Hunt" userId="b7191358-5b4d-4d68-95f0-97f2473c0240" providerId="ADAL" clId="{AFA72583-223D-4A49-9D29-2BCC5F9744E3}" dt="2020-09-30T08:17:45.418" v="127" actId="2696"/>
        <pc:sldMkLst>
          <pc:docMk/>
          <pc:sldMk cId="1120790377" sldId="274"/>
        </pc:sldMkLst>
      </pc:sldChg>
      <pc:sldChg chg="del">
        <pc:chgData name="Eleanor  Hunt" userId="b7191358-5b4d-4d68-95f0-97f2473c0240" providerId="ADAL" clId="{AFA72583-223D-4A49-9D29-2BCC5F9744E3}" dt="2020-09-30T08:17:45.435" v="133" actId="2696"/>
        <pc:sldMkLst>
          <pc:docMk/>
          <pc:sldMk cId="2416434066" sldId="277"/>
        </pc:sldMkLst>
      </pc:sldChg>
      <pc:sldChg chg="del">
        <pc:chgData name="Eleanor  Hunt" userId="b7191358-5b4d-4d68-95f0-97f2473c0240" providerId="ADAL" clId="{AFA72583-223D-4A49-9D29-2BCC5F9744E3}" dt="2020-09-30T08:17:45.460" v="139" actId="2696"/>
        <pc:sldMkLst>
          <pc:docMk/>
          <pc:sldMk cId="543674413" sldId="278"/>
        </pc:sldMkLst>
      </pc:sldChg>
      <pc:sldChg chg="del">
        <pc:chgData name="Eleanor  Hunt" userId="b7191358-5b4d-4d68-95f0-97f2473c0240" providerId="ADAL" clId="{AFA72583-223D-4A49-9D29-2BCC5F9744E3}" dt="2020-09-30T08:17:45.525" v="142" actId="2696"/>
        <pc:sldMkLst>
          <pc:docMk/>
          <pc:sldMk cId="1756999029" sldId="285"/>
        </pc:sldMkLst>
      </pc:sldChg>
      <pc:sldChg chg="del">
        <pc:chgData name="Eleanor  Hunt" userId="b7191358-5b4d-4d68-95f0-97f2473c0240" providerId="ADAL" clId="{AFA72583-223D-4A49-9D29-2BCC5F9744E3}" dt="2020-09-30T08:17:45.551" v="144" actId="2696"/>
        <pc:sldMkLst>
          <pc:docMk/>
          <pc:sldMk cId="536393439" sldId="286"/>
        </pc:sldMkLst>
      </pc:sldChg>
      <pc:sldChg chg="del">
        <pc:chgData name="Eleanor  Hunt" userId="b7191358-5b4d-4d68-95f0-97f2473c0240" providerId="ADAL" clId="{AFA72583-223D-4A49-9D29-2BCC5F9744E3}" dt="2020-09-30T08:17:45.557" v="146" actId="2696"/>
        <pc:sldMkLst>
          <pc:docMk/>
          <pc:sldMk cId="1117026898" sldId="287"/>
        </pc:sldMkLst>
      </pc:sldChg>
      <pc:sldChg chg="del">
        <pc:chgData name="Eleanor  Hunt" userId="b7191358-5b4d-4d68-95f0-97f2473c0240" providerId="ADAL" clId="{AFA72583-223D-4A49-9D29-2BCC5F9744E3}" dt="2020-09-30T08:17:45.450" v="137" actId="2696"/>
        <pc:sldMkLst>
          <pc:docMk/>
          <pc:sldMk cId="104412995" sldId="288"/>
        </pc:sldMkLst>
      </pc:sldChg>
      <pc:sldChg chg="del">
        <pc:chgData name="Eleanor  Hunt" userId="b7191358-5b4d-4d68-95f0-97f2473c0240" providerId="ADAL" clId="{AFA72583-223D-4A49-9D29-2BCC5F9744E3}" dt="2020-09-30T08:17:45.441" v="134" actId="2696"/>
        <pc:sldMkLst>
          <pc:docMk/>
          <pc:sldMk cId="3443593391" sldId="290"/>
        </pc:sldMkLst>
      </pc:sldChg>
      <pc:sldChg chg="del">
        <pc:chgData name="Eleanor  Hunt" userId="b7191358-5b4d-4d68-95f0-97f2473c0240" providerId="ADAL" clId="{AFA72583-223D-4A49-9D29-2BCC5F9744E3}" dt="2020-09-30T08:17:45.446" v="135" actId="2696"/>
        <pc:sldMkLst>
          <pc:docMk/>
          <pc:sldMk cId="1491760004" sldId="291"/>
        </pc:sldMkLst>
      </pc:sldChg>
      <pc:sldChg chg="del">
        <pc:chgData name="Eleanor  Hunt" userId="b7191358-5b4d-4d68-95f0-97f2473c0240" providerId="ADAL" clId="{AFA72583-223D-4A49-9D29-2BCC5F9744E3}" dt="2020-09-30T08:17:45.587" v="152" actId="2696"/>
        <pc:sldMkLst>
          <pc:docMk/>
          <pc:sldMk cId="3398704385" sldId="292"/>
        </pc:sldMkLst>
      </pc:sldChg>
      <pc:sldChg chg="del">
        <pc:chgData name="Eleanor  Hunt" userId="b7191358-5b4d-4d68-95f0-97f2473c0240" providerId="ADAL" clId="{AFA72583-223D-4A49-9D29-2BCC5F9744E3}" dt="2020-09-30T08:17:45.570" v="148" actId="2696"/>
        <pc:sldMkLst>
          <pc:docMk/>
          <pc:sldMk cId="3901234054" sldId="296"/>
        </pc:sldMkLst>
      </pc:sldChg>
      <pc:sldChg chg="del">
        <pc:chgData name="Eleanor  Hunt" userId="b7191358-5b4d-4d68-95f0-97f2473c0240" providerId="ADAL" clId="{AFA72583-223D-4A49-9D29-2BCC5F9744E3}" dt="2020-09-30T08:17:49.860" v="201" actId="2696"/>
        <pc:sldMkLst>
          <pc:docMk/>
          <pc:sldMk cId="664801110" sldId="795"/>
        </pc:sldMkLst>
      </pc:sldChg>
      <pc:sldChg chg="del">
        <pc:chgData name="Eleanor  Hunt" userId="b7191358-5b4d-4d68-95f0-97f2473c0240" providerId="ADAL" clId="{AFA72583-223D-4A49-9D29-2BCC5F9744E3}" dt="2020-09-30T08:17:45.423" v="129" actId="2696"/>
        <pc:sldMkLst>
          <pc:docMk/>
          <pc:sldMk cId="1772721994" sldId="4062"/>
        </pc:sldMkLst>
      </pc:sldChg>
      <pc:sldChg chg="del">
        <pc:chgData name="Eleanor  Hunt" userId="b7191358-5b4d-4d68-95f0-97f2473c0240" providerId="ADAL" clId="{AFA72583-223D-4A49-9D29-2BCC5F9744E3}" dt="2020-09-30T08:17:45.698" v="178" actId="2696"/>
        <pc:sldMkLst>
          <pc:docMk/>
          <pc:sldMk cId="3218782036" sldId="4063"/>
        </pc:sldMkLst>
      </pc:sldChg>
      <pc:sldChg chg="del">
        <pc:chgData name="Eleanor  Hunt" userId="b7191358-5b4d-4d68-95f0-97f2473c0240" providerId="ADAL" clId="{AFA72583-223D-4A49-9D29-2BCC5F9744E3}" dt="2020-09-30T08:17:45.717" v="180" actId="2696"/>
        <pc:sldMkLst>
          <pc:docMk/>
          <pc:sldMk cId="208042162" sldId="4064"/>
        </pc:sldMkLst>
      </pc:sldChg>
      <pc:sldChg chg="del">
        <pc:chgData name="Eleanor  Hunt" userId="b7191358-5b4d-4d68-95f0-97f2473c0240" providerId="ADAL" clId="{AFA72583-223D-4A49-9D29-2BCC5F9744E3}" dt="2020-09-30T08:17:45.721" v="181" actId="2696"/>
        <pc:sldMkLst>
          <pc:docMk/>
          <pc:sldMk cId="3098555952" sldId="4065"/>
        </pc:sldMkLst>
      </pc:sldChg>
      <pc:sldChg chg="del">
        <pc:chgData name="Eleanor  Hunt" userId="b7191358-5b4d-4d68-95f0-97f2473c0240" providerId="ADAL" clId="{AFA72583-223D-4A49-9D29-2BCC5F9744E3}" dt="2020-09-30T08:17:45.726" v="182" actId="2696"/>
        <pc:sldMkLst>
          <pc:docMk/>
          <pc:sldMk cId="2562736001" sldId="4066"/>
        </pc:sldMkLst>
      </pc:sldChg>
      <pc:sldChg chg="del">
        <pc:chgData name="Eleanor  Hunt" userId="b7191358-5b4d-4d68-95f0-97f2473c0240" providerId="ADAL" clId="{AFA72583-223D-4A49-9D29-2BCC5F9744E3}" dt="2020-09-30T08:17:45.741" v="185" actId="2696"/>
        <pc:sldMkLst>
          <pc:docMk/>
          <pc:sldMk cId="4213715212" sldId="4067"/>
        </pc:sldMkLst>
      </pc:sldChg>
      <pc:sldChg chg="addSp delSp modSp add">
        <pc:chgData name="Eleanor  Hunt" userId="b7191358-5b4d-4d68-95f0-97f2473c0240" providerId="ADAL" clId="{AFA72583-223D-4A49-9D29-2BCC5F9744E3}" dt="2020-09-30T10:51:19.738" v="990" actId="1076"/>
        <pc:sldMkLst>
          <pc:docMk/>
          <pc:sldMk cId="2579719206" sldId="4068"/>
        </pc:sldMkLst>
        <pc:spChg chg="mod">
          <ac:chgData name="Eleanor  Hunt" userId="b7191358-5b4d-4d68-95f0-97f2473c0240" providerId="ADAL" clId="{AFA72583-223D-4A49-9D29-2BCC5F9744E3}" dt="2020-09-30T10:48:50.489" v="958" actId="1076"/>
          <ac:spMkLst>
            <pc:docMk/>
            <pc:sldMk cId="2579719206" sldId="4068"/>
            <ac:spMk id="2" creationId="{014BACB0-E00D-4C89-B2C1-D5006B8DF148}"/>
          </ac:spMkLst>
        </pc:spChg>
        <pc:spChg chg="del mod">
          <ac:chgData name="Eleanor  Hunt" userId="b7191358-5b4d-4d68-95f0-97f2473c0240" providerId="ADAL" clId="{AFA72583-223D-4A49-9D29-2BCC5F9744E3}" dt="2020-09-30T08:23:20.432" v="535" actId="478"/>
          <ac:spMkLst>
            <pc:docMk/>
            <pc:sldMk cId="2579719206" sldId="4068"/>
            <ac:spMk id="3" creationId="{B86BF2FA-DB20-47EB-A2BA-448CB7E14D99}"/>
          </ac:spMkLst>
        </pc:spChg>
        <pc:spChg chg="add del mod">
          <ac:chgData name="Eleanor  Hunt" userId="b7191358-5b4d-4d68-95f0-97f2473c0240" providerId="ADAL" clId="{AFA72583-223D-4A49-9D29-2BCC5F9744E3}" dt="2020-09-30T08:23:21.577" v="536" actId="478"/>
          <ac:spMkLst>
            <pc:docMk/>
            <pc:sldMk cId="2579719206" sldId="4068"/>
            <ac:spMk id="5" creationId="{2C9B770A-2FDF-4545-B9F8-9FC8CC3EE7AB}"/>
          </ac:spMkLst>
        </pc:spChg>
        <pc:spChg chg="add mod">
          <ac:chgData name="Eleanor  Hunt" userId="b7191358-5b4d-4d68-95f0-97f2473c0240" providerId="ADAL" clId="{AFA72583-223D-4A49-9D29-2BCC5F9744E3}" dt="2020-09-30T10:51:02.130" v="987" actId="1076"/>
          <ac:spMkLst>
            <pc:docMk/>
            <pc:sldMk cId="2579719206" sldId="4068"/>
            <ac:spMk id="7" creationId="{248DD9D4-E8DD-4BF9-B78D-85F0982F51E3}"/>
          </ac:spMkLst>
        </pc:spChg>
        <pc:spChg chg="add del mod">
          <ac:chgData name="Eleanor  Hunt" userId="b7191358-5b4d-4d68-95f0-97f2473c0240" providerId="ADAL" clId="{AFA72583-223D-4A49-9D29-2BCC5F9744E3}" dt="2020-09-30T08:44:24.116" v="648" actId="478"/>
          <ac:spMkLst>
            <pc:docMk/>
            <pc:sldMk cId="2579719206" sldId="4068"/>
            <ac:spMk id="8" creationId="{12847FDB-7AE3-4333-B615-6B9CC3AB3663}"/>
          </ac:spMkLst>
        </pc:spChg>
        <pc:spChg chg="add del mod">
          <ac:chgData name="Eleanor  Hunt" userId="b7191358-5b4d-4d68-95f0-97f2473c0240" providerId="ADAL" clId="{AFA72583-223D-4A49-9D29-2BCC5F9744E3}" dt="2020-09-30T08:44:25.864" v="649" actId="478"/>
          <ac:spMkLst>
            <pc:docMk/>
            <pc:sldMk cId="2579719206" sldId="4068"/>
            <ac:spMk id="9" creationId="{4CDDD9D3-5484-43AF-BDD0-1797E7FC2900}"/>
          </ac:spMkLst>
        </pc:spChg>
        <pc:spChg chg="add mod">
          <ac:chgData name="Eleanor  Hunt" userId="b7191358-5b4d-4d68-95f0-97f2473c0240" providerId="ADAL" clId="{AFA72583-223D-4A49-9D29-2BCC5F9744E3}" dt="2020-09-30T10:51:10.145" v="988" actId="1076"/>
          <ac:spMkLst>
            <pc:docMk/>
            <pc:sldMk cId="2579719206" sldId="4068"/>
            <ac:spMk id="10" creationId="{F6F677F7-B42D-43BD-9DC4-98AAECC5912B}"/>
          </ac:spMkLst>
        </pc:spChg>
        <pc:spChg chg="add mod">
          <ac:chgData name="Eleanor  Hunt" userId="b7191358-5b4d-4d68-95f0-97f2473c0240" providerId="ADAL" clId="{AFA72583-223D-4A49-9D29-2BCC5F9744E3}" dt="2020-09-30T10:50:57.861" v="986" actId="1076"/>
          <ac:spMkLst>
            <pc:docMk/>
            <pc:sldMk cId="2579719206" sldId="4068"/>
            <ac:spMk id="11" creationId="{8FFF1B29-05CE-4913-A151-EA99D3C4CAA5}"/>
          </ac:spMkLst>
        </pc:spChg>
        <pc:spChg chg="add mod">
          <ac:chgData name="Eleanor  Hunt" userId="b7191358-5b4d-4d68-95f0-97f2473c0240" providerId="ADAL" clId="{AFA72583-223D-4A49-9D29-2BCC5F9744E3}" dt="2020-09-30T10:50:53.905" v="985" actId="20577"/>
          <ac:spMkLst>
            <pc:docMk/>
            <pc:sldMk cId="2579719206" sldId="4068"/>
            <ac:spMk id="12" creationId="{F1941929-CADA-4406-BD54-374874ECFE53}"/>
          </ac:spMkLst>
        </pc:spChg>
        <pc:picChg chg="add mod">
          <ac:chgData name="Eleanor  Hunt" userId="b7191358-5b4d-4d68-95f0-97f2473c0240" providerId="ADAL" clId="{AFA72583-223D-4A49-9D29-2BCC5F9744E3}" dt="2020-09-30T10:51:19.738" v="990" actId="1076"/>
          <ac:picMkLst>
            <pc:docMk/>
            <pc:sldMk cId="2579719206" sldId="4068"/>
            <ac:picMk id="14" creationId="{64DBF4BC-E745-46A5-B34F-657D127190A3}"/>
          </ac:picMkLst>
        </pc:picChg>
      </pc:sldChg>
      <pc:sldChg chg="add del">
        <pc:chgData name="Eleanor  Hunt" userId="b7191358-5b4d-4d68-95f0-97f2473c0240" providerId="ADAL" clId="{AFA72583-223D-4A49-9D29-2BCC5F9744E3}" dt="2020-09-30T08:17:48.828" v="200" actId="2696"/>
        <pc:sldMkLst>
          <pc:docMk/>
          <pc:sldMk cId="2565285843" sldId="4069"/>
        </pc:sldMkLst>
      </pc:sldChg>
      <pc:sldMasterChg chg="del delSldLayout">
        <pc:chgData name="Eleanor  Hunt" userId="b7191358-5b4d-4d68-95f0-97f2473c0240" providerId="ADAL" clId="{AFA72583-223D-4A49-9D29-2BCC5F9744E3}" dt="2020-09-30T08:17:45.685" v="176" actId="2696"/>
        <pc:sldMasterMkLst>
          <pc:docMk/>
          <pc:sldMasterMk cId="1993646885" sldId="2147483688"/>
        </pc:sldMasterMkLst>
        <pc:sldLayoutChg chg="del">
          <pc:chgData name="Eleanor  Hunt" userId="b7191358-5b4d-4d68-95f0-97f2473c0240" providerId="ADAL" clId="{AFA72583-223D-4A49-9D29-2BCC5F9744E3}" dt="2020-09-30T08:17:45.677" v="164" actId="2696"/>
          <pc:sldLayoutMkLst>
            <pc:docMk/>
            <pc:sldMasterMk cId="1993646885" sldId="2147483688"/>
            <pc:sldLayoutMk cId="2032652628" sldId="2147483689"/>
          </pc:sldLayoutMkLst>
        </pc:sldLayoutChg>
        <pc:sldLayoutChg chg="del">
          <pc:chgData name="Eleanor  Hunt" userId="b7191358-5b4d-4d68-95f0-97f2473c0240" providerId="ADAL" clId="{AFA72583-223D-4A49-9D29-2BCC5F9744E3}" dt="2020-09-30T08:17:45.678" v="165" actId="2696"/>
          <pc:sldLayoutMkLst>
            <pc:docMk/>
            <pc:sldMasterMk cId="1993646885" sldId="2147483688"/>
            <pc:sldLayoutMk cId="227628699" sldId="2147483690"/>
          </pc:sldLayoutMkLst>
        </pc:sldLayoutChg>
        <pc:sldLayoutChg chg="del">
          <pc:chgData name="Eleanor  Hunt" userId="b7191358-5b4d-4d68-95f0-97f2473c0240" providerId="ADAL" clId="{AFA72583-223D-4A49-9D29-2BCC5F9744E3}" dt="2020-09-30T08:17:45.679" v="166" actId="2696"/>
          <pc:sldLayoutMkLst>
            <pc:docMk/>
            <pc:sldMasterMk cId="1993646885" sldId="2147483688"/>
            <pc:sldLayoutMk cId="57949496" sldId="2147483691"/>
          </pc:sldLayoutMkLst>
        </pc:sldLayoutChg>
        <pc:sldLayoutChg chg="del">
          <pc:chgData name="Eleanor  Hunt" userId="b7191358-5b4d-4d68-95f0-97f2473c0240" providerId="ADAL" clId="{AFA72583-223D-4A49-9D29-2BCC5F9744E3}" dt="2020-09-30T08:17:45.679" v="167" actId="2696"/>
          <pc:sldLayoutMkLst>
            <pc:docMk/>
            <pc:sldMasterMk cId="1993646885" sldId="2147483688"/>
            <pc:sldLayoutMk cId="1784624804" sldId="2147483692"/>
          </pc:sldLayoutMkLst>
        </pc:sldLayoutChg>
        <pc:sldLayoutChg chg="del">
          <pc:chgData name="Eleanor  Hunt" userId="b7191358-5b4d-4d68-95f0-97f2473c0240" providerId="ADAL" clId="{AFA72583-223D-4A49-9D29-2BCC5F9744E3}" dt="2020-09-30T08:17:45.680" v="168" actId="2696"/>
          <pc:sldLayoutMkLst>
            <pc:docMk/>
            <pc:sldMasterMk cId="1993646885" sldId="2147483688"/>
            <pc:sldLayoutMk cId="3589096214" sldId="2147483693"/>
          </pc:sldLayoutMkLst>
        </pc:sldLayoutChg>
        <pc:sldLayoutChg chg="del">
          <pc:chgData name="Eleanor  Hunt" userId="b7191358-5b4d-4d68-95f0-97f2473c0240" providerId="ADAL" clId="{AFA72583-223D-4A49-9D29-2BCC5F9744E3}" dt="2020-09-30T08:17:45.681" v="169" actId="2696"/>
          <pc:sldLayoutMkLst>
            <pc:docMk/>
            <pc:sldMasterMk cId="1993646885" sldId="2147483688"/>
            <pc:sldLayoutMk cId="1851906256" sldId="2147483694"/>
          </pc:sldLayoutMkLst>
        </pc:sldLayoutChg>
        <pc:sldLayoutChg chg="del">
          <pc:chgData name="Eleanor  Hunt" userId="b7191358-5b4d-4d68-95f0-97f2473c0240" providerId="ADAL" clId="{AFA72583-223D-4A49-9D29-2BCC5F9744E3}" dt="2020-09-30T08:17:45.681" v="170" actId="2696"/>
          <pc:sldLayoutMkLst>
            <pc:docMk/>
            <pc:sldMasterMk cId="1993646885" sldId="2147483688"/>
            <pc:sldLayoutMk cId="3647412780" sldId="2147483695"/>
          </pc:sldLayoutMkLst>
        </pc:sldLayoutChg>
        <pc:sldLayoutChg chg="del">
          <pc:chgData name="Eleanor  Hunt" userId="b7191358-5b4d-4d68-95f0-97f2473c0240" providerId="ADAL" clId="{AFA72583-223D-4A49-9D29-2BCC5F9744E3}" dt="2020-09-30T08:17:45.682" v="171" actId="2696"/>
          <pc:sldLayoutMkLst>
            <pc:docMk/>
            <pc:sldMasterMk cId="1993646885" sldId="2147483688"/>
            <pc:sldLayoutMk cId="1746903910" sldId="2147483696"/>
          </pc:sldLayoutMkLst>
        </pc:sldLayoutChg>
        <pc:sldLayoutChg chg="del">
          <pc:chgData name="Eleanor  Hunt" userId="b7191358-5b4d-4d68-95f0-97f2473c0240" providerId="ADAL" clId="{AFA72583-223D-4A49-9D29-2BCC5F9744E3}" dt="2020-09-30T08:17:45.682" v="172" actId="2696"/>
          <pc:sldLayoutMkLst>
            <pc:docMk/>
            <pc:sldMasterMk cId="1993646885" sldId="2147483688"/>
            <pc:sldLayoutMk cId="4141643041" sldId="2147483697"/>
          </pc:sldLayoutMkLst>
        </pc:sldLayoutChg>
        <pc:sldLayoutChg chg="del">
          <pc:chgData name="Eleanor  Hunt" userId="b7191358-5b4d-4d68-95f0-97f2473c0240" providerId="ADAL" clId="{AFA72583-223D-4A49-9D29-2BCC5F9744E3}" dt="2020-09-30T08:17:45.683" v="173" actId="2696"/>
          <pc:sldLayoutMkLst>
            <pc:docMk/>
            <pc:sldMasterMk cId="1993646885" sldId="2147483688"/>
            <pc:sldLayoutMk cId="3986032593" sldId="2147483698"/>
          </pc:sldLayoutMkLst>
        </pc:sldLayoutChg>
        <pc:sldLayoutChg chg="del">
          <pc:chgData name="Eleanor  Hunt" userId="b7191358-5b4d-4d68-95f0-97f2473c0240" providerId="ADAL" clId="{AFA72583-223D-4A49-9D29-2BCC5F9744E3}" dt="2020-09-30T08:17:45.683" v="174" actId="2696"/>
          <pc:sldLayoutMkLst>
            <pc:docMk/>
            <pc:sldMasterMk cId="1993646885" sldId="2147483688"/>
            <pc:sldLayoutMk cId="155761777" sldId="2147483699"/>
          </pc:sldLayoutMkLst>
        </pc:sldLayoutChg>
        <pc:sldLayoutChg chg="del">
          <pc:chgData name="Eleanor  Hunt" userId="b7191358-5b4d-4d68-95f0-97f2473c0240" providerId="ADAL" clId="{AFA72583-223D-4A49-9D29-2BCC5F9744E3}" dt="2020-09-30T08:17:45.526" v="143" actId="2696"/>
          <pc:sldLayoutMkLst>
            <pc:docMk/>
            <pc:sldMasterMk cId="1993646885" sldId="2147483688"/>
            <pc:sldLayoutMk cId="2601570253" sldId="2147483700"/>
          </pc:sldLayoutMkLst>
        </pc:sldLayoutChg>
        <pc:sldLayoutChg chg="del">
          <pc:chgData name="Eleanor  Hunt" userId="b7191358-5b4d-4d68-95f0-97f2473c0240" providerId="ADAL" clId="{AFA72583-223D-4A49-9D29-2BCC5F9744E3}" dt="2020-09-30T08:17:45.552" v="145" actId="2696"/>
          <pc:sldLayoutMkLst>
            <pc:docMk/>
            <pc:sldMasterMk cId="1993646885" sldId="2147483688"/>
            <pc:sldLayoutMk cId="267557068" sldId="2147483701"/>
          </pc:sldLayoutMkLst>
        </pc:sldLayoutChg>
        <pc:sldLayoutChg chg="del">
          <pc:chgData name="Eleanor  Hunt" userId="b7191358-5b4d-4d68-95f0-97f2473c0240" providerId="ADAL" clId="{AFA72583-223D-4A49-9D29-2BCC5F9744E3}" dt="2020-09-30T08:17:45.558" v="147" actId="2696"/>
          <pc:sldLayoutMkLst>
            <pc:docMk/>
            <pc:sldMasterMk cId="1993646885" sldId="2147483688"/>
            <pc:sldLayoutMk cId="2444956115" sldId="2147483702"/>
          </pc:sldLayoutMkLst>
        </pc:sldLayoutChg>
        <pc:sldLayoutChg chg="del">
          <pc:chgData name="Eleanor  Hunt" userId="b7191358-5b4d-4d68-95f0-97f2473c0240" providerId="ADAL" clId="{AFA72583-223D-4A49-9D29-2BCC5F9744E3}" dt="2020-09-30T08:17:45.446" v="136" actId="2696"/>
          <pc:sldLayoutMkLst>
            <pc:docMk/>
            <pc:sldMasterMk cId="1993646885" sldId="2147483688"/>
            <pc:sldLayoutMk cId="1900681280" sldId="2147483703"/>
          </pc:sldLayoutMkLst>
        </pc:sldLayoutChg>
        <pc:sldLayoutChg chg="del">
          <pc:chgData name="Eleanor  Hunt" userId="b7191358-5b4d-4d68-95f0-97f2473c0240" providerId="ADAL" clId="{AFA72583-223D-4A49-9D29-2BCC5F9744E3}" dt="2020-09-30T08:17:45.451" v="138" actId="2696"/>
          <pc:sldLayoutMkLst>
            <pc:docMk/>
            <pc:sldMasterMk cId="1993646885" sldId="2147483688"/>
            <pc:sldLayoutMk cId="1020462320" sldId="2147483704"/>
          </pc:sldLayoutMkLst>
        </pc:sldLayoutChg>
        <pc:sldLayoutChg chg="del">
          <pc:chgData name="Eleanor  Hunt" userId="b7191358-5b4d-4d68-95f0-97f2473c0240" providerId="ADAL" clId="{AFA72583-223D-4A49-9D29-2BCC5F9744E3}" dt="2020-09-30T08:17:45.462" v="140" actId="2696"/>
          <pc:sldLayoutMkLst>
            <pc:docMk/>
            <pc:sldMasterMk cId="1993646885" sldId="2147483688"/>
            <pc:sldLayoutMk cId="3263125374" sldId="2147483705"/>
          </pc:sldLayoutMkLst>
        </pc:sldLayoutChg>
        <pc:sldLayoutChg chg="del">
          <pc:chgData name="Eleanor  Hunt" userId="b7191358-5b4d-4d68-95f0-97f2473c0240" providerId="ADAL" clId="{AFA72583-223D-4A49-9D29-2BCC5F9744E3}" dt="2020-09-30T08:17:45.584" v="151" actId="2696"/>
          <pc:sldLayoutMkLst>
            <pc:docMk/>
            <pc:sldMasterMk cId="1993646885" sldId="2147483688"/>
            <pc:sldLayoutMk cId="2576917297" sldId="2147483706"/>
          </pc:sldLayoutMkLst>
        </pc:sldLayoutChg>
        <pc:sldLayoutChg chg="del">
          <pc:chgData name="Eleanor  Hunt" userId="b7191358-5b4d-4d68-95f0-97f2473c0240" providerId="ADAL" clId="{AFA72583-223D-4A49-9D29-2BCC5F9744E3}" dt="2020-09-30T08:17:45.684" v="175" actId="2696"/>
          <pc:sldLayoutMkLst>
            <pc:docMk/>
            <pc:sldMasterMk cId="1993646885" sldId="2147483688"/>
            <pc:sldLayoutMk cId="655535431" sldId="2147483707"/>
          </pc:sldLayoutMkLst>
        </pc:sldLayoutChg>
        <pc:sldLayoutChg chg="del">
          <pc:chgData name="Eleanor  Hunt" userId="b7191358-5b4d-4d68-95f0-97f2473c0240" providerId="ADAL" clId="{AFA72583-223D-4A49-9D29-2BCC5F9744E3}" dt="2020-09-30T08:17:45.670" v="162" actId="2696"/>
          <pc:sldLayoutMkLst>
            <pc:docMk/>
            <pc:sldMasterMk cId="1993646885" sldId="2147483688"/>
            <pc:sldLayoutMk cId="1436096287" sldId="2147483708"/>
          </pc:sldLayoutMkLst>
        </pc:sldLayoutChg>
        <pc:sldLayoutChg chg="del">
          <pc:chgData name="Eleanor  Hunt" userId="b7191358-5b4d-4d68-95f0-97f2473c0240" providerId="ADAL" clId="{AFA72583-223D-4A49-9D29-2BCC5F9744E3}" dt="2020-09-30T08:17:45.654" v="160" actId="2696"/>
          <pc:sldLayoutMkLst>
            <pc:docMk/>
            <pc:sldMasterMk cId="1993646885" sldId="2147483688"/>
            <pc:sldLayoutMk cId="1080789259" sldId="2147483709"/>
          </pc:sldLayoutMkLst>
        </pc:sldLayoutChg>
        <pc:sldLayoutChg chg="del">
          <pc:chgData name="Eleanor  Hunt" userId="b7191358-5b4d-4d68-95f0-97f2473c0240" providerId="ADAL" clId="{AFA72583-223D-4A49-9D29-2BCC5F9744E3}" dt="2020-09-30T08:17:45.613" v="158" actId="2696"/>
          <pc:sldLayoutMkLst>
            <pc:docMk/>
            <pc:sldMasterMk cId="1993646885" sldId="2147483688"/>
            <pc:sldLayoutMk cId="2733306121" sldId="2147483710"/>
          </pc:sldLayoutMkLst>
        </pc:sldLayoutChg>
        <pc:sldLayoutChg chg="del">
          <pc:chgData name="Eleanor  Hunt" userId="b7191358-5b4d-4d68-95f0-97f2473c0240" providerId="ADAL" clId="{AFA72583-223D-4A49-9D29-2BCC5F9744E3}" dt="2020-09-30T08:17:45.600" v="156" actId="2696"/>
          <pc:sldLayoutMkLst>
            <pc:docMk/>
            <pc:sldMasterMk cId="1993646885" sldId="2147483688"/>
            <pc:sldLayoutMk cId="2310040020" sldId="2147483711"/>
          </pc:sldLayoutMkLst>
        </pc:sldLayoutChg>
        <pc:sldLayoutChg chg="del">
          <pc:chgData name="Eleanor  Hunt" userId="b7191358-5b4d-4d68-95f0-97f2473c0240" providerId="ADAL" clId="{AFA72583-223D-4A49-9D29-2BCC5F9744E3}" dt="2020-09-30T08:17:45.592" v="154" actId="2696"/>
          <pc:sldLayoutMkLst>
            <pc:docMk/>
            <pc:sldMasterMk cId="1993646885" sldId="2147483688"/>
            <pc:sldLayoutMk cId="2120084663" sldId="2147483712"/>
          </pc:sldLayoutMkLst>
        </pc:sldLayoutChg>
        <pc:sldLayoutChg chg="del">
          <pc:chgData name="Eleanor  Hunt" userId="b7191358-5b4d-4d68-95f0-97f2473c0240" providerId="ADAL" clId="{AFA72583-223D-4A49-9D29-2BCC5F9744E3}" dt="2020-09-30T08:17:45.571" v="149" actId="2696"/>
          <pc:sldLayoutMkLst>
            <pc:docMk/>
            <pc:sldMasterMk cId="1993646885" sldId="2147483688"/>
            <pc:sldLayoutMk cId="476066877" sldId="2147483713"/>
          </pc:sldLayoutMkLst>
        </pc:sldLayoutChg>
        <pc:sldLayoutChg chg="del">
          <pc:chgData name="Eleanor  Hunt" userId="b7191358-5b4d-4d68-95f0-97f2473c0240" providerId="ADAL" clId="{AFA72583-223D-4A49-9D29-2BCC5F9744E3}" dt="2020-09-30T08:17:45.431" v="132" actId="2696"/>
          <pc:sldLayoutMkLst>
            <pc:docMk/>
            <pc:sldMasterMk cId="1993646885" sldId="2147483688"/>
            <pc:sldLayoutMk cId="2592508773" sldId="2147483714"/>
          </pc:sldLayoutMkLst>
        </pc:sldLayoutChg>
        <pc:sldLayoutChg chg="del">
          <pc:chgData name="Eleanor  Hunt" userId="b7191358-5b4d-4d68-95f0-97f2473c0240" providerId="ADAL" clId="{AFA72583-223D-4A49-9D29-2BCC5F9744E3}" dt="2020-09-30T08:17:45.419" v="128" actId="2696"/>
          <pc:sldLayoutMkLst>
            <pc:docMk/>
            <pc:sldMasterMk cId="1993646885" sldId="2147483688"/>
            <pc:sldLayoutMk cId="4140045537" sldId="2147483715"/>
          </pc:sldLayoutMkLst>
        </pc:sldLayoutChg>
        <pc:sldLayoutChg chg="del">
          <pc:chgData name="Eleanor  Hunt" userId="b7191358-5b4d-4d68-95f0-97f2473c0240" providerId="ADAL" clId="{AFA72583-223D-4A49-9D29-2BCC5F9744E3}" dt="2020-09-30T08:17:45.425" v="130" actId="2696"/>
          <pc:sldLayoutMkLst>
            <pc:docMk/>
            <pc:sldMasterMk cId="1993646885" sldId="2147483688"/>
            <pc:sldLayoutMk cId="196338268" sldId="2147483717"/>
          </pc:sldLayoutMkLst>
        </pc:sldLayoutChg>
      </pc:sldMasterChg>
      <pc:sldMasterChg chg="del delSldLayout">
        <pc:chgData name="Eleanor  Hunt" userId="b7191358-5b4d-4d68-95f0-97f2473c0240" providerId="ADAL" clId="{AFA72583-223D-4A49-9D29-2BCC5F9744E3}" dt="2020-09-30T08:17:45.749" v="198" actId="2696"/>
        <pc:sldMasterMkLst>
          <pc:docMk/>
          <pc:sldMasterMk cId="1734736538" sldId="2147483718"/>
        </pc:sldMasterMkLst>
        <pc:sldLayoutChg chg="del">
          <pc:chgData name="Eleanor  Hunt" userId="b7191358-5b4d-4d68-95f0-97f2473c0240" providerId="ADAL" clId="{AFA72583-223D-4A49-9D29-2BCC5F9744E3}" dt="2020-09-30T08:17:45.742" v="186" actId="2696"/>
          <pc:sldLayoutMkLst>
            <pc:docMk/>
            <pc:sldMasterMk cId="1734736538" sldId="2147483718"/>
            <pc:sldLayoutMk cId="3034178624" sldId="2147483719"/>
          </pc:sldLayoutMkLst>
        </pc:sldLayoutChg>
        <pc:sldLayoutChg chg="del">
          <pc:chgData name="Eleanor  Hunt" userId="b7191358-5b4d-4d68-95f0-97f2473c0240" providerId="ADAL" clId="{AFA72583-223D-4A49-9D29-2BCC5F9744E3}" dt="2020-09-30T08:17:45.743" v="187" actId="2696"/>
          <pc:sldLayoutMkLst>
            <pc:docMk/>
            <pc:sldMasterMk cId="1734736538" sldId="2147483718"/>
            <pc:sldLayoutMk cId="79222293" sldId="2147483720"/>
          </pc:sldLayoutMkLst>
        </pc:sldLayoutChg>
        <pc:sldLayoutChg chg="del">
          <pc:chgData name="Eleanor  Hunt" userId="b7191358-5b4d-4d68-95f0-97f2473c0240" providerId="ADAL" clId="{AFA72583-223D-4A49-9D29-2BCC5F9744E3}" dt="2020-09-30T08:17:45.744" v="188" actId="2696"/>
          <pc:sldLayoutMkLst>
            <pc:docMk/>
            <pc:sldMasterMk cId="1734736538" sldId="2147483718"/>
            <pc:sldLayoutMk cId="1432718458" sldId="2147483721"/>
          </pc:sldLayoutMkLst>
        </pc:sldLayoutChg>
        <pc:sldLayoutChg chg="del">
          <pc:chgData name="Eleanor  Hunt" userId="b7191358-5b4d-4d68-95f0-97f2473c0240" providerId="ADAL" clId="{AFA72583-223D-4A49-9D29-2BCC5F9744E3}" dt="2020-09-30T08:17:45.744" v="189" actId="2696"/>
          <pc:sldLayoutMkLst>
            <pc:docMk/>
            <pc:sldMasterMk cId="1734736538" sldId="2147483718"/>
            <pc:sldLayoutMk cId="664214532" sldId="2147483722"/>
          </pc:sldLayoutMkLst>
        </pc:sldLayoutChg>
        <pc:sldLayoutChg chg="del">
          <pc:chgData name="Eleanor  Hunt" userId="b7191358-5b4d-4d68-95f0-97f2473c0240" providerId="ADAL" clId="{AFA72583-223D-4A49-9D29-2BCC5F9744E3}" dt="2020-09-30T08:17:45.744" v="190" actId="2696"/>
          <pc:sldLayoutMkLst>
            <pc:docMk/>
            <pc:sldMasterMk cId="1734736538" sldId="2147483718"/>
            <pc:sldLayoutMk cId="2247205858" sldId="2147483723"/>
          </pc:sldLayoutMkLst>
        </pc:sldLayoutChg>
        <pc:sldLayoutChg chg="del">
          <pc:chgData name="Eleanor  Hunt" userId="b7191358-5b4d-4d68-95f0-97f2473c0240" providerId="ADAL" clId="{AFA72583-223D-4A49-9D29-2BCC5F9744E3}" dt="2020-09-30T08:17:45.744" v="191" actId="2696"/>
          <pc:sldLayoutMkLst>
            <pc:docMk/>
            <pc:sldMasterMk cId="1734736538" sldId="2147483718"/>
            <pc:sldLayoutMk cId="3316851443" sldId="2147483724"/>
          </pc:sldLayoutMkLst>
        </pc:sldLayoutChg>
        <pc:sldLayoutChg chg="del">
          <pc:chgData name="Eleanor  Hunt" userId="b7191358-5b4d-4d68-95f0-97f2473c0240" providerId="ADAL" clId="{AFA72583-223D-4A49-9D29-2BCC5F9744E3}" dt="2020-09-30T08:17:45.745" v="192" actId="2696"/>
          <pc:sldLayoutMkLst>
            <pc:docMk/>
            <pc:sldMasterMk cId="1734736538" sldId="2147483718"/>
            <pc:sldLayoutMk cId="1608607835" sldId="2147483725"/>
          </pc:sldLayoutMkLst>
        </pc:sldLayoutChg>
        <pc:sldLayoutChg chg="del">
          <pc:chgData name="Eleanor  Hunt" userId="b7191358-5b4d-4d68-95f0-97f2473c0240" providerId="ADAL" clId="{AFA72583-223D-4A49-9D29-2BCC5F9744E3}" dt="2020-09-30T08:17:45.745" v="193" actId="2696"/>
          <pc:sldLayoutMkLst>
            <pc:docMk/>
            <pc:sldMasterMk cId="1734736538" sldId="2147483718"/>
            <pc:sldLayoutMk cId="2911796498" sldId="2147483726"/>
          </pc:sldLayoutMkLst>
        </pc:sldLayoutChg>
        <pc:sldLayoutChg chg="del">
          <pc:chgData name="Eleanor  Hunt" userId="b7191358-5b4d-4d68-95f0-97f2473c0240" providerId="ADAL" clId="{AFA72583-223D-4A49-9D29-2BCC5F9744E3}" dt="2020-09-30T08:17:45.746" v="194" actId="2696"/>
          <pc:sldLayoutMkLst>
            <pc:docMk/>
            <pc:sldMasterMk cId="1734736538" sldId="2147483718"/>
            <pc:sldLayoutMk cId="254349277" sldId="2147483727"/>
          </pc:sldLayoutMkLst>
        </pc:sldLayoutChg>
        <pc:sldLayoutChg chg="del">
          <pc:chgData name="Eleanor  Hunt" userId="b7191358-5b4d-4d68-95f0-97f2473c0240" providerId="ADAL" clId="{AFA72583-223D-4A49-9D29-2BCC5F9744E3}" dt="2020-09-30T08:17:45.746" v="195" actId="2696"/>
          <pc:sldLayoutMkLst>
            <pc:docMk/>
            <pc:sldMasterMk cId="1734736538" sldId="2147483718"/>
            <pc:sldLayoutMk cId="530115705" sldId="2147483728"/>
          </pc:sldLayoutMkLst>
        </pc:sldLayoutChg>
        <pc:sldLayoutChg chg="del">
          <pc:chgData name="Eleanor  Hunt" userId="b7191358-5b4d-4d68-95f0-97f2473c0240" providerId="ADAL" clId="{AFA72583-223D-4A49-9D29-2BCC5F9744E3}" dt="2020-09-30T08:17:45.747" v="196" actId="2696"/>
          <pc:sldLayoutMkLst>
            <pc:docMk/>
            <pc:sldMasterMk cId="1734736538" sldId="2147483718"/>
            <pc:sldLayoutMk cId="4294868939" sldId="2147483729"/>
          </pc:sldLayoutMkLst>
        </pc:sldLayoutChg>
        <pc:sldLayoutChg chg="del">
          <pc:chgData name="Eleanor  Hunt" userId="b7191358-5b4d-4d68-95f0-97f2473c0240" providerId="ADAL" clId="{AFA72583-223D-4A49-9D29-2BCC5F9744E3}" dt="2020-09-30T08:17:45.699" v="179" actId="2696"/>
          <pc:sldLayoutMkLst>
            <pc:docMk/>
            <pc:sldMasterMk cId="1734736538" sldId="2147483718"/>
            <pc:sldLayoutMk cId="884921924" sldId="2147483730"/>
          </pc:sldLayoutMkLst>
        </pc:sldLayoutChg>
        <pc:sldLayoutChg chg="del">
          <pc:chgData name="Eleanor  Hunt" userId="b7191358-5b4d-4d68-95f0-97f2473c0240" providerId="ADAL" clId="{AFA72583-223D-4A49-9D29-2BCC5F9744E3}" dt="2020-09-30T08:17:45.747" v="197" actId="2696"/>
          <pc:sldLayoutMkLst>
            <pc:docMk/>
            <pc:sldMasterMk cId="1734736538" sldId="2147483718"/>
            <pc:sldLayoutMk cId="881091773" sldId="214748373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4F44C-5837-45AB-B296-AD43B605F607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DA680-99AE-4CE3-AE06-1CF9D47A2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643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030DA-D296-4DC0-A3D5-24789BCD4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4E2F48-F45F-455C-865A-D1B9135BE0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4B8716-CB9A-4B21-8C79-B5E82FD83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C68E-165E-45A4-A4B0-4F32A2113D09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811D1-48F0-4C10-BBA8-922199C87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BD4D59-A9D7-479D-8C8C-76258217D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BCC88-CAB7-4303-BEC5-97C9074761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700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F9892-68DC-40C1-BFAD-58474BF58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181941-AC7F-4DB6-A383-FE9D0EF600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16C93-C20F-4351-B7B6-809979A7C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C68E-165E-45A4-A4B0-4F32A2113D09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60756-B8B0-4636-B212-732F74463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66A91-A7D3-4FF2-8738-A83D792DD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BCC88-CAB7-4303-BEC5-97C9074761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307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E1013B-95E3-4988-92C5-039AB00A06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A8B4FB-B22E-4464-BB20-F5BD4DE5D8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F2DD3-FEBA-4D2C-BC8D-2E34CBFC7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C68E-165E-45A4-A4B0-4F32A2113D09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E187A-0CD0-4838-8F00-A3CDD1789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0AC2C8-B9EF-4CC9-AC09-1A054CBA2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BCC88-CAB7-4303-BEC5-97C9074761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090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de_home_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94653" y="1966808"/>
            <a:ext cx="8431657" cy="1071260"/>
          </a:xfrm>
        </p:spPr>
        <p:txBody>
          <a:bodyPr wrap="square" lIns="0" tIns="0" rIns="0" bIns="514800" anchor="t" anchorCtr="0">
            <a:spAutoFit/>
          </a:bodyPr>
          <a:lstStyle>
            <a:lvl1pPr marL="0" algn="l">
              <a:lnSpc>
                <a:spcPts val="5760"/>
              </a:lnSpc>
              <a:spcBef>
                <a:spcPts val="1333"/>
              </a:spcBef>
              <a:spcAft>
                <a:spcPts val="0"/>
              </a:spcAft>
              <a:defRPr sz="4267" b="0" spc="0" baseline="0">
                <a:latin typeface="Calibri"/>
                <a:cs typeface="Calibri"/>
              </a:defRPr>
            </a:lvl1pPr>
          </a:lstStyle>
          <a:p>
            <a:pPr>
              <a:lnSpc>
                <a:spcPts val="4320"/>
              </a:lnSpc>
              <a:spcBef>
                <a:spcPts val="1000"/>
              </a:spcBef>
            </a:pPr>
            <a:r>
              <a:rPr lang="en-US"/>
              <a:t>Add presentation title here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4654" y="3633088"/>
            <a:ext cx="6456103" cy="2949808"/>
          </a:xfrm>
        </p:spPr>
        <p:txBody>
          <a:bodyPr wrap="square" lIns="0" tIns="0" rIns="0" bIns="1778400" anchor="t" anchorCtr="0">
            <a:noAutofit/>
          </a:bodyPr>
          <a:lstStyle>
            <a:lvl1pPr marL="0" indent="0">
              <a:lnSpc>
                <a:spcPts val="3840"/>
              </a:lnSpc>
              <a:spcBef>
                <a:spcPts val="2176"/>
              </a:spcBef>
              <a:buNone/>
              <a:defRPr sz="3200"/>
            </a:lvl1pPr>
          </a:lstStyle>
          <a:p>
            <a:r>
              <a:rPr lang="en-US">
                <a:solidFill>
                  <a:schemeClr val="tx1"/>
                </a:solidFill>
              </a:rPr>
              <a:t>Presentation 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2523389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c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ide_bac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2563720" y="6030730"/>
            <a:ext cx="7063755" cy="530596"/>
          </a:xfrm>
        </p:spPr>
        <p:txBody>
          <a:bodyPr bIns="187200">
            <a:spAutoFit/>
          </a:bodyPr>
          <a:lstStyle>
            <a:lvl1pPr marL="0" indent="0" algn="ctr">
              <a:buNone/>
              <a:defRPr sz="2133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47016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ection Header - option 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4D9D8-3ACA-459C-AA1E-A261DEDBD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4" y="2681103"/>
            <a:ext cx="7993061" cy="1495794"/>
          </a:xfrm>
        </p:spPr>
        <p:txBody>
          <a:bodyPr wrap="square" anchor="ctr" anchorCtr="0">
            <a:spAutoFit/>
          </a:bodyPr>
          <a:lstStyle>
            <a:lvl1pPr>
              <a:defRPr sz="54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9911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1">
          <p15:clr>
            <a:srgbClr val="FBAE40"/>
          </p15:clr>
        </p15:guide>
        <p15:guide id="2" pos="5246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- option 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C1AB85CE-6A0D-418A-8CD3-3B506378AEE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272445" y="0"/>
            <a:ext cx="4919555" cy="68580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2281 w 12281"/>
              <a:gd name="connsiteY0" fmla="*/ 0 h 10000"/>
              <a:gd name="connsiteX1" fmla="*/ 12281 w 12281"/>
              <a:gd name="connsiteY1" fmla="*/ 0 h 10000"/>
              <a:gd name="connsiteX2" fmla="*/ 12281 w 12281"/>
              <a:gd name="connsiteY2" fmla="*/ 10000 h 10000"/>
              <a:gd name="connsiteX3" fmla="*/ 2281 w 12281"/>
              <a:gd name="connsiteY3" fmla="*/ 10000 h 10000"/>
              <a:gd name="connsiteX4" fmla="*/ 2281 w 12281"/>
              <a:gd name="connsiteY4" fmla="*/ 0 h 10000"/>
              <a:gd name="connsiteX0" fmla="*/ 2718 w 12718"/>
              <a:gd name="connsiteY0" fmla="*/ 0 h 10000"/>
              <a:gd name="connsiteX1" fmla="*/ 12718 w 12718"/>
              <a:gd name="connsiteY1" fmla="*/ 0 h 10000"/>
              <a:gd name="connsiteX2" fmla="*/ 12718 w 12718"/>
              <a:gd name="connsiteY2" fmla="*/ 10000 h 10000"/>
              <a:gd name="connsiteX3" fmla="*/ 2718 w 12718"/>
              <a:gd name="connsiteY3" fmla="*/ 10000 h 10000"/>
              <a:gd name="connsiteX4" fmla="*/ 2718 w 12718"/>
              <a:gd name="connsiteY4" fmla="*/ 0 h 10000"/>
              <a:gd name="connsiteX0" fmla="*/ 2205 w 12205"/>
              <a:gd name="connsiteY0" fmla="*/ 0 h 10000"/>
              <a:gd name="connsiteX1" fmla="*/ 12205 w 12205"/>
              <a:gd name="connsiteY1" fmla="*/ 0 h 10000"/>
              <a:gd name="connsiteX2" fmla="*/ 12205 w 12205"/>
              <a:gd name="connsiteY2" fmla="*/ 10000 h 10000"/>
              <a:gd name="connsiteX3" fmla="*/ 2205 w 12205"/>
              <a:gd name="connsiteY3" fmla="*/ 10000 h 10000"/>
              <a:gd name="connsiteX4" fmla="*/ 2205 w 12205"/>
              <a:gd name="connsiteY4" fmla="*/ 0 h 10000"/>
              <a:gd name="connsiteX0" fmla="*/ 2264 w 12264"/>
              <a:gd name="connsiteY0" fmla="*/ 0 h 10000"/>
              <a:gd name="connsiteX1" fmla="*/ 12264 w 12264"/>
              <a:gd name="connsiteY1" fmla="*/ 0 h 10000"/>
              <a:gd name="connsiteX2" fmla="*/ 12264 w 12264"/>
              <a:gd name="connsiteY2" fmla="*/ 10000 h 10000"/>
              <a:gd name="connsiteX3" fmla="*/ 2264 w 12264"/>
              <a:gd name="connsiteY3" fmla="*/ 10000 h 10000"/>
              <a:gd name="connsiteX4" fmla="*/ 2264 w 12264"/>
              <a:gd name="connsiteY4" fmla="*/ 0 h 10000"/>
              <a:gd name="connsiteX0" fmla="*/ 2303 w 12303"/>
              <a:gd name="connsiteY0" fmla="*/ 0 h 10000"/>
              <a:gd name="connsiteX1" fmla="*/ 12303 w 12303"/>
              <a:gd name="connsiteY1" fmla="*/ 0 h 10000"/>
              <a:gd name="connsiteX2" fmla="*/ 12303 w 12303"/>
              <a:gd name="connsiteY2" fmla="*/ 10000 h 10000"/>
              <a:gd name="connsiteX3" fmla="*/ 2303 w 12303"/>
              <a:gd name="connsiteY3" fmla="*/ 10000 h 10000"/>
              <a:gd name="connsiteX4" fmla="*/ 2303 w 12303"/>
              <a:gd name="connsiteY4" fmla="*/ 0 h 10000"/>
              <a:gd name="connsiteX0" fmla="*/ 2273 w 12273"/>
              <a:gd name="connsiteY0" fmla="*/ 0 h 10000"/>
              <a:gd name="connsiteX1" fmla="*/ 12273 w 12273"/>
              <a:gd name="connsiteY1" fmla="*/ 0 h 10000"/>
              <a:gd name="connsiteX2" fmla="*/ 12273 w 12273"/>
              <a:gd name="connsiteY2" fmla="*/ 10000 h 10000"/>
              <a:gd name="connsiteX3" fmla="*/ 2273 w 12273"/>
              <a:gd name="connsiteY3" fmla="*/ 10000 h 10000"/>
              <a:gd name="connsiteX4" fmla="*/ 2273 w 12273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73" h="10000">
                <a:moveTo>
                  <a:pt x="2273" y="0"/>
                </a:moveTo>
                <a:lnTo>
                  <a:pt x="12273" y="0"/>
                </a:lnTo>
                <a:lnTo>
                  <a:pt x="12273" y="10000"/>
                </a:lnTo>
                <a:lnTo>
                  <a:pt x="2273" y="10000"/>
                </a:lnTo>
                <a:cubicBezTo>
                  <a:pt x="215" y="7508"/>
                  <a:pt x="-1596" y="4260"/>
                  <a:pt x="2273" y="0"/>
                </a:cubicBezTo>
                <a:close/>
              </a:path>
            </a:pathLst>
          </a:custGeom>
          <a:blipFill>
            <a:blip r:embed="rId3"/>
            <a:stretch>
              <a:fillRect/>
            </a:stretch>
          </a:blipFill>
          <a:ln w="28575">
            <a:noFill/>
          </a:ln>
        </p:spPr>
        <p:txBody>
          <a:bodyPr anchor="ctr" anchorCtr="0">
            <a:noAutofit/>
          </a:bodyPr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GB"/>
              <a:t>Example image. Please replace.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CF5FA3-A20D-40FB-8BE3-44CD88DDE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961" y="1844824"/>
            <a:ext cx="5761039" cy="1495794"/>
          </a:xfrm>
        </p:spPr>
        <p:txBody>
          <a:bodyPr anchor="b"/>
          <a:lstStyle>
            <a:lvl1pPr algn="l">
              <a:defRPr sz="54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E91C51-1E93-4B29-9242-2D33D6D5A8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961" y="3728065"/>
            <a:ext cx="5761039" cy="276999"/>
          </a:xfrm>
        </p:spPr>
        <p:txBody>
          <a:bodyPr/>
          <a:lstStyle>
            <a:lvl1pPr marL="0" indent="0" algn="l">
              <a:spcBef>
                <a:spcPts val="600"/>
              </a:spcBef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3405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1">
          <p15:clr>
            <a:srgbClr val="FBAE40"/>
          </p15:clr>
        </p15:guide>
        <p15:guide id="2" pos="5246">
          <p15:clr>
            <a:srgbClr val="FBAE40"/>
          </p15:clr>
        </p15:guide>
        <p15:guide id="7" pos="5155">
          <p15:clr>
            <a:srgbClr val="FBAE40"/>
          </p15:clr>
        </p15:guide>
        <p15:guide id="8" pos="458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33870-0801-48F7-92F6-32C3BB1A7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63EAD-B5EF-4E94-9CF6-76106E0FC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FC81A-9CEC-4C57-8ABD-0B2A5E24E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C68E-165E-45A4-A4B0-4F32A2113D09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412FA-6324-4087-851C-FBA383C0C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C4AEDB-CC02-46ED-B159-1627243C9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BCC88-CAB7-4303-BEC5-97C9074761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97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EC3C6-13F1-41FF-9AD3-1ECE782DD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10BB1D-4B68-4FB2-B470-12F76434A7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C7EA53-DEE7-4D8A-AC7B-A7A4773B0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C68E-165E-45A4-A4B0-4F32A2113D09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11E6C-903A-46D6-96FD-91F6E8FB1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9B88B-DDC0-4ADD-9EC9-5AA0E844F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BCC88-CAB7-4303-BEC5-97C9074761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130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369EF-E37E-4608-8EFE-1D72776AD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6D970-3E08-4006-8CCC-0EA7DF46C0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AE2284-8B27-4871-99A0-494D5DE52A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586DD-24D0-4289-8712-D095DD687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C68E-165E-45A4-A4B0-4F32A2113D09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C0E5AF-BE32-47A6-8700-8981C8B40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CD18EF-5F6B-4850-A557-DA6263028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BCC88-CAB7-4303-BEC5-97C9074761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004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F6329-CD93-4EE3-9C23-A9BA8EC0E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AA73F6-DBD7-4069-84E4-FBA03D4A6D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76BBF5-9299-41F7-89C9-3E89289B68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C1C9D0-BA46-4048-96C7-B59AC3587F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AF802D-FC3D-49EF-A918-2A8ABC2880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60C80A-85AF-4270-86A3-4F1888C59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C68E-165E-45A4-A4B0-4F32A2113D09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EF4292-8F4F-4464-86DD-7FCF1FEF5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DED5E0-D898-454A-B617-9A1E90E64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BCC88-CAB7-4303-BEC5-97C9074761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81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10AA3-5F28-4844-A441-F301558B1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028B66-1B0B-440B-9A92-8D0CC4E7C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C68E-165E-45A4-A4B0-4F32A2113D09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6A66E8-D735-4AFE-BCB8-329437C27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071D19-C904-488F-83BA-5BEAF57FB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BCC88-CAB7-4303-BEC5-97C9074761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328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41DE4B-2D25-4105-B42A-8E848CE76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C68E-165E-45A4-A4B0-4F32A2113D09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2B42F3-9203-4CDF-94FD-187EF296B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9D6292-291D-4C21-A1BC-3AAFBA25E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BCC88-CAB7-4303-BEC5-97C9074761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75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BED1A-BA82-4B74-A10A-2E0A91AAA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4B760-88B1-4FDF-AC84-98628B88F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EFF36D-DCBB-49EE-952F-F9801CEDE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18EA90-B27A-44BE-8108-2D66689C3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C68E-165E-45A4-A4B0-4F32A2113D09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5F7359-48F4-446C-AD6B-248CBDABD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6C05D8-8087-4873-AAE7-CE91CB091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BCC88-CAB7-4303-BEC5-97C9074761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452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0ABD1-E698-48BD-8382-8036F35FE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03766A-50C2-438C-A833-F993129F5E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2D1235-442D-4DFE-AAEF-D51617807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714695-A609-4829-8AC4-5DE0AFE49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C68E-165E-45A4-A4B0-4F32A2113D09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F5C661-14C3-4A27-8EBA-AFE3E175D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B34C82-5287-4B06-985E-8153BF43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BCC88-CAB7-4303-BEC5-97C9074761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420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9D9C5B-C603-4D3C-8EE7-DEEA2F2BE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545CA6-C0CB-40D3-81C5-168354197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51A84-12EC-4201-B486-ED0A07F4A1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CC68E-165E-45A4-A4B0-4F32A2113D09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CA1FB-1C89-45C6-A1C1-2BA6DDDEB2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ACBD1-832A-4DB4-837E-1E748A29FD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BCC88-CAB7-4303-BEC5-97C9074761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116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BACB0-E00D-4C89-B2C1-D5006B8DF1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SWAG Cancer Alliance </a:t>
            </a:r>
            <a:br>
              <a:rPr lang="en-GB" sz="4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PCN Cancer Early Diagnosis DES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6BF2FA-DB20-47EB-A2BA-448CB7E14D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Establishing a community of practice between practice-level clinical staff, to support delivery of the PCN DES requirements</a:t>
            </a:r>
            <a:endParaRPr lang="en-GB" sz="1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Wednesday 30 September 2020</a:t>
            </a:r>
          </a:p>
        </p:txBody>
      </p:sp>
      <p:pic>
        <p:nvPicPr>
          <p:cNvPr id="5" name="Picture 4" descr="A picture containing knife&#10;&#10;Description automatically generated">
            <a:extLst>
              <a:ext uri="{FF2B5EF4-FFF2-40B4-BE49-F238E27FC236}">
                <a16:creationId xmlns:a16="http://schemas.microsoft.com/office/drawing/2014/main" id="{73DA1D09-2B24-452B-9B7D-379FF25115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9855" y="54243"/>
            <a:ext cx="2150151" cy="869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38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BACB0-E00D-4C89-B2C1-D5006B8DF1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16256"/>
            <a:ext cx="9144000" cy="732349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6BF2FA-DB20-47EB-A2BA-448CB7E14D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1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 Amelia Randle, Clinical Director, SWAG Cancer Alliance</a:t>
            </a:r>
          </a:p>
        </p:txBody>
      </p:sp>
      <p:pic>
        <p:nvPicPr>
          <p:cNvPr id="6" name="Picture 5" descr="A picture containing knife&#10;&#10;Description automatically generated">
            <a:extLst>
              <a:ext uri="{FF2B5EF4-FFF2-40B4-BE49-F238E27FC236}">
                <a16:creationId xmlns:a16="http://schemas.microsoft.com/office/drawing/2014/main" id="{E6AA2644-2475-4FE2-8798-EB4022CE17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9855" y="54243"/>
            <a:ext cx="2150151" cy="869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051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BACB0-E00D-4C89-B2C1-D5006B8DF1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20922" y="191104"/>
            <a:ext cx="2150151" cy="732349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Panel</a:t>
            </a:r>
          </a:p>
        </p:txBody>
      </p:sp>
      <p:pic>
        <p:nvPicPr>
          <p:cNvPr id="6" name="Picture 5" descr="A picture containing knife&#10;&#10;Description automatically generated">
            <a:extLst>
              <a:ext uri="{FF2B5EF4-FFF2-40B4-BE49-F238E27FC236}">
                <a16:creationId xmlns:a16="http://schemas.microsoft.com/office/drawing/2014/main" id="{E6AA2644-2475-4FE2-8798-EB4022CE17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9855" y="54243"/>
            <a:ext cx="2150151" cy="8692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48DD9D4-E8DD-4BF9-B78D-85F0982F51E3}"/>
              </a:ext>
            </a:extLst>
          </p:cNvPr>
          <p:cNvSpPr txBox="1"/>
          <p:nvPr/>
        </p:nvSpPr>
        <p:spPr>
          <a:xfrm>
            <a:off x="424211" y="923453"/>
            <a:ext cx="346321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Henry Steer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Consultant in Thoracic Medicine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Gloucestershire Hospital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F677F7-B42D-43BD-9DC4-98AAECC5912B}"/>
              </a:ext>
            </a:extLst>
          </p:cNvPr>
          <p:cNvSpPr txBox="1"/>
          <p:nvPr/>
        </p:nvSpPr>
        <p:spPr>
          <a:xfrm>
            <a:off x="424211" y="5152099"/>
            <a:ext cx="346321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Joey McHugh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PCN Clinical Director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North Sedgemoor Primary Care Network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FF1B29-05CE-4913-A151-EA99D3C4CAA5}"/>
              </a:ext>
            </a:extLst>
          </p:cNvPr>
          <p:cNvSpPr txBox="1"/>
          <p:nvPr/>
        </p:nvSpPr>
        <p:spPr>
          <a:xfrm>
            <a:off x="424211" y="3780156"/>
            <a:ext cx="38372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Dave Evans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PCN Clinical Director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Cheltenham Peripheral Primary Care Network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1941929-CADA-4406-BD54-374874ECFE53}"/>
              </a:ext>
            </a:extLst>
          </p:cNvPr>
          <p:cNvSpPr txBox="1"/>
          <p:nvPr/>
        </p:nvSpPr>
        <p:spPr>
          <a:xfrm>
            <a:off x="424211" y="2290226"/>
            <a:ext cx="513861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Lottie Garland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Clinical Nurse Specialist Lung Cancer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Yeovil District Hospital</a:t>
            </a:r>
          </a:p>
        </p:txBody>
      </p:sp>
      <p:pic>
        <p:nvPicPr>
          <p:cNvPr id="14" name="Picture 13" descr="A picture containing chart&#10;&#10;Description automatically generated">
            <a:extLst>
              <a:ext uri="{FF2B5EF4-FFF2-40B4-BE49-F238E27FC236}">
                <a16:creationId xmlns:a16="http://schemas.microsoft.com/office/drawing/2014/main" id="{64DBF4BC-E745-46A5-B34F-657D127190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7179" y="1864024"/>
            <a:ext cx="6614788" cy="383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71920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E7F7A10AD30547BD5974146E2FCA9A" ma:contentTypeVersion="12" ma:contentTypeDescription="Create a new document." ma:contentTypeScope="" ma:versionID="68b4edeed66cbe9c463cd4fbfb24af38">
  <xsd:schema xmlns:xsd="http://www.w3.org/2001/XMLSchema" xmlns:xs="http://www.w3.org/2001/XMLSchema" xmlns:p="http://schemas.microsoft.com/office/2006/metadata/properties" xmlns:ns1="http://schemas.microsoft.com/sharepoint/v3" xmlns:ns2="f49bef0b-832f-4ca9-9f6b-507324b30e91" xmlns:ns3="d75d67df-2ade-4862-a63a-0c9613fe3f03" targetNamespace="http://schemas.microsoft.com/office/2006/metadata/properties" ma:root="true" ma:fieldsID="26c9a408addd465e8aaec338dc11ecb2" ns1:_="" ns2:_="" ns3:_="">
    <xsd:import namespace="http://schemas.microsoft.com/sharepoint/v3"/>
    <xsd:import namespace="f49bef0b-832f-4ca9-9f6b-507324b30e91"/>
    <xsd:import namespace="d75d67df-2ade-4862-a63a-0c9613fe3f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9bef0b-832f-4ca9-9f6b-507324b30e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5d67df-2ade-4862-a63a-0c9613fe3f0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6BCDA-3C6C-426D-971E-E1AEE2446B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4F540F-D61D-4E5F-8F87-A5748650D3A9}">
  <ds:schemaRefs>
    <ds:schemaRef ds:uri="http://schemas.microsoft.com/office/infopath/2007/PartnerControls"/>
    <ds:schemaRef ds:uri="http://purl.org/dc/terms/"/>
    <ds:schemaRef ds:uri="f49bef0b-832f-4ca9-9f6b-507324b30e91"/>
    <ds:schemaRef ds:uri="http://schemas.microsoft.com/office/2006/metadata/properties"/>
    <ds:schemaRef ds:uri="http://purl.org/dc/dcmitype/"/>
    <ds:schemaRef ds:uri="http://schemas.microsoft.com/sharepoint/v3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d75d67df-2ade-4862-a63a-0c9613fe3f0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E0CB16A-C3F2-44BC-B80E-99E9B0F982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49bef0b-832f-4ca9-9f6b-507324b30e91"/>
    <ds:schemaRef ds:uri="d75d67df-2ade-4862-a63a-0c9613fe3f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</TotalTime>
  <Words>75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1_Office Theme</vt:lpstr>
      <vt:lpstr>SWAG Cancer Alliance  PCN Cancer Early Diagnosis DES </vt:lpstr>
      <vt:lpstr>Introduction</vt:lpstr>
      <vt:lpstr>Panel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Eleanor  Hunt</cp:lastModifiedBy>
  <cp:revision>3</cp:revision>
  <dcterms:created xsi:type="dcterms:W3CDTF">2020-09-23T08:54:25Z</dcterms:created>
  <dcterms:modified xsi:type="dcterms:W3CDTF">2020-09-30T10:51:26Z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0x0101000FE7F7A10AD30547BD5974146E2FCA9A</vt:lpwstr>
  </property>
</Properties>
</file>