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61" r:id="rId2"/>
    <p:sldId id="267" r:id="rId3"/>
    <p:sldId id="268" r:id="rId4"/>
    <p:sldId id="259" r:id="rId5"/>
    <p:sldId id="257" r:id="rId6"/>
    <p:sldId id="270" r:id="rId7"/>
    <p:sldId id="262" r:id="rId8"/>
    <p:sldId id="273" r:id="rId9"/>
    <p:sldId id="274" r:id="rId10"/>
    <p:sldId id="269" r:id="rId11"/>
    <p:sldId id="272" r:id="rId12"/>
  </p:sldIdLst>
  <p:sldSz cx="9144000" cy="6858000" type="screen4x3"/>
  <p:notesSz cx="6669088"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7554" autoAdjust="0"/>
  </p:normalViewPr>
  <p:slideViewPr>
    <p:cSldViewPr snapToGrid="0">
      <p:cViewPr>
        <p:scale>
          <a:sx n="100" d="100"/>
          <a:sy n="100" d="100"/>
        </p:scale>
        <p:origin x="-1134" y="72"/>
      </p:cViewPr>
      <p:guideLst>
        <p:guide orient="horz" pos="4132"/>
        <p:guide pos="558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E1415272-BAEB-4ECB-BE2A-39D87456D6FB}" type="datetimeFigureOut">
              <a:rPr lang="en-GB" smtClean="0"/>
              <a:t>25/01/2018</a:t>
            </a:fld>
            <a:endParaRPr lang="en-GB"/>
          </a:p>
        </p:txBody>
      </p:sp>
      <p:sp>
        <p:nvSpPr>
          <p:cNvPr id="4" name="Footer Placeholder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9DF3D886-2719-4027-9C9F-03464292F004}" type="slidenum">
              <a:rPr lang="en-GB" smtClean="0"/>
              <a:t>‹#›</a:t>
            </a:fld>
            <a:endParaRPr lang="en-GB"/>
          </a:p>
        </p:txBody>
      </p:sp>
    </p:spTree>
    <p:extLst>
      <p:ext uri="{BB962C8B-B14F-4D97-AF65-F5344CB8AC3E}">
        <p14:creationId xmlns:p14="http://schemas.microsoft.com/office/powerpoint/2010/main" val="1834191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135"/>
          </a:xfrm>
          <a:prstGeom prst="rect">
            <a:avLst/>
          </a:prstGeom>
        </p:spPr>
        <p:txBody>
          <a:bodyPr vert="horz" lIns="91440" tIns="45720" rIns="91440" bIns="45720" rtlCol="0"/>
          <a:lstStyle>
            <a:lvl1pPr algn="r">
              <a:defRPr sz="1200"/>
            </a:lvl1pPr>
          </a:lstStyle>
          <a:p>
            <a:fld id="{2EA94EEA-CD6F-4330-B005-0A1E4FB13197}" type="datetimeFigureOut">
              <a:rPr lang="en-GB" smtClean="0"/>
              <a:t>25/01/2018</a:t>
            </a:fld>
            <a:endParaRPr lang="en-GB"/>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958"/>
            <a:ext cx="533527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889938"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30091"/>
            <a:ext cx="2889938" cy="498134"/>
          </a:xfrm>
          <a:prstGeom prst="rect">
            <a:avLst/>
          </a:prstGeom>
        </p:spPr>
        <p:txBody>
          <a:bodyPr vert="horz" lIns="91440" tIns="45720" rIns="91440" bIns="45720" rtlCol="0" anchor="b"/>
          <a:lstStyle>
            <a:lvl1pPr algn="r">
              <a:defRPr sz="1200"/>
            </a:lvl1pPr>
          </a:lstStyle>
          <a:p>
            <a:fld id="{A11DE58A-B16A-4956-A1BB-3757C0A65B7D}" type="slidenum">
              <a:rPr lang="en-GB" smtClean="0"/>
              <a:t>‹#›</a:t>
            </a:fld>
            <a:endParaRPr lang="en-GB"/>
          </a:p>
        </p:txBody>
      </p:sp>
    </p:spTree>
    <p:extLst>
      <p:ext uri="{BB962C8B-B14F-4D97-AF65-F5344CB8AC3E}">
        <p14:creationId xmlns:p14="http://schemas.microsoft.com/office/powerpoint/2010/main" val="368162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3179" y="6396621"/>
            <a:ext cx="5490821" cy="461379"/>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10" y="1635542"/>
            <a:ext cx="3291847" cy="3034151"/>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95570" y="3902427"/>
            <a:ext cx="1896558" cy="1888240"/>
          </a:xfrm>
          <a:prstGeom prst="rect">
            <a:avLst/>
          </a:prstGeom>
        </p:spPr>
      </p:pic>
      <p:sp>
        <p:nvSpPr>
          <p:cNvPr id="15" name="Freeform 5"/>
          <p:cNvSpPr>
            <a:spLocks/>
          </p:cNvSpPr>
          <p:nvPr userDrawn="1"/>
        </p:nvSpPr>
        <p:spPr bwMode="auto">
          <a:xfrm>
            <a:off x="0" y="0"/>
            <a:ext cx="9144000" cy="3060700"/>
          </a:xfrm>
          <a:custGeom>
            <a:avLst/>
            <a:gdLst>
              <a:gd name="T0" fmla="*/ 9599 w 9599"/>
              <a:gd name="T1" fmla="*/ 3199 h 3199"/>
              <a:gd name="T2" fmla="*/ 9599 w 9599"/>
              <a:gd name="T3" fmla="*/ 3199 h 3199"/>
              <a:gd name="T4" fmla="*/ 9599 w 9599"/>
              <a:gd name="T5" fmla="*/ 0 h 3199"/>
              <a:gd name="T6" fmla="*/ 0 w 9599"/>
              <a:gd name="T7" fmla="*/ 0 h 3199"/>
              <a:gd name="T8" fmla="*/ 0 w 9599"/>
              <a:gd name="T9" fmla="*/ 1309 h 3199"/>
              <a:gd name="T10" fmla="*/ 7710 w 9599"/>
              <a:gd name="T11" fmla="*/ 1309 h 3199"/>
              <a:gd name="T12" fmla="*/ 9599 w 9599"/>
              <a:gd name="T13" fmla="*/ 3199 h 3199"/>
            </a:gdLst>
            <a:ahLst/>
            <a:cxnLst>
              <a:cxn ang="0">
                <a:pos x="T0" y="T1"/>
              </a:cxn>
              <a:cxn ang="0">
                <a:pos x="T2" y="T3"/>
              </a:cxn>
              <a:cxn ang="0">
                <a:pos x="T4" y="T5"/>
              </a:cxn>
              <a:cxn ang="0">
                <a:pos x="T6" y="T7"/>
              </a:cxn>
              <a:cxn ang="0">
                <a:pos x="T8" y="T9"/>
              </a:cxn>
              <a:cxn ang="0">
                <a:pos x="T10" y="T11"/>
              </a:cxn>
              <a:cxn ang="0">
                <a:pos x="T12" y="T13"/>
              </a:cxn>
            </a:cxnLst>
            <a:rect l="0" t="0" r="r" b="b"/>
            <a:pathLst>
              <a:path w="9599" h="3199">
                <a:moveTo>
                  <a:pt x="9599" y="3199"/>
                </a:moveTo>
                <a:lnTo>
                  <a:pt x="9599" y="3199"/>
                </a:lnTo>
                <a:lnTo>
                  <a:pt x="9599" y="0"/>
                </a:lnTo>
                <a:lnTo>
                  <a:pt x="0" y="0"/>
                </a:lnTo>
                <a:lnTo>
                  <a:pt x="0" y="1309"/>
                </a:lnTo>
                <a:lnTo>
                  <a:pt x="7710" y="1309"/>
                </a:lnTo>
                <a:cubicBezTo>
                  <a:pt x="9599" y="1309"/>
                  <a:pt x="9599" y="3199"/>
                  <a:pt x="9599" y="319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ctrTitle" hasCustomPrompt="1"/>
          </p:nvPr>
        </p:nvSpPr>
        <p:spPr>
          <a:xfrm>
            <a:off x="719142" y="2058994"/>
            <a:ext cx="2752722" cy="775597"/>
          </a:xfrm>
        </p:spPr>
        <p:txBody>
          <a:bodyPr anchor="t" anchorCtr="0"/>
          <a:lstStyle>
            <a:lvl1pPr algn="l">
              <a:lnSpc>
                <a:spcPct val="84000"/>
              </a:lnSpc>
              <a:defRPr sz="3000">
                <a:solidFill>
                  <a:schemeClr val="bg1"/>
                </a:solidFill>
              </a:defRPr>
            </a:lvl1pPr>
          </a:lstStyle>
          <a:p>
            <a:r>
              <a:rPr lang="en-US" dirty="0"/>
              <a:t>Add title text</a:t>
            </a:r>
          </a:p>
        </p:txBody>
      </p:sp>
      <p:sp>
        <p:nvSpPr>
          <p:cNvPr id="3" name="Subtitle 2"/>
          <p:cNvSpPr>
            <a:spLocks noGrp="1"/>
          </p:cNvSpPr>
          <p:nvPr>
            <p:ph type="subTitle" idx="1" hasCustomPrompt="1"/>
          </p:nvPr>
        </p:nvSpPr>
        <p:spPr>
          <a:xfrm>
            <a:off x="719142" y="3337026"/>
            <a:ext cx="2754000" cy="261610"/>
          </a:xfrm>
        </p:spPr>
        <p:txBody>
          <a:bodyPr>
            <a:spAutoFit/>
          </a:bodyPr>
          <a:lstStyle>
            <a:lvl1pPr marL="0" indent="0" algn="l">
              <a:spcBef>
                <a:spcPts val="0"/>
              </a:spcBef>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 text</a:t>
            </a:r>
          </a:p>
        </p:txBody>
      </p:sp>
      <p:sp>
        <p:nvSpPr>
          <p:cNvPr id="11" name="Text Placeholder 10"/>
          <p:cNvSpPr>
            <a:spLocks noGrp="1"/>
          </p:cNvSpPr>
          <p:nvPr>
            <p:ph type="body" sz="quarter" idx="10" hasCustomPrompt="1"/>
          </p:nvPr>
        </p:nvSpPr>
        <p:spPr>
          <a:xfrm>
            <a:off x="4396741" y="6515544"/>
            <a:ext cx="4464022" cy="223138"/>
          </a:xfrm>
        </p:spPr>
        <p:txBody>
          <a:bodyPr wrap="square" anchor="ctr" anchorCtr="0">
            <a:spAutoFit/>
          </a:bodyPr>
          <a:lstStyle>
            <a:lvl1pPr algn="r">
              <a:defRPr sz="1450">
                <a:solidFill>
                  <a:schemeClr val="bg1"/>
                </a:solidFill>
              </a:defRPr>
            </a:lvl1pPr>
          </a:lstStyle>
          <a:p>
            <a:pPr lvl="0"/>
            <a:r>
              <a:rPr lang="en-US" dirty="0"/>
              <a:t>XXXXXX</a:t>
            </a:r>
          </a:p>
        </p:txBody>
      </p:sp>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222713" y="283238"/>
            <a:ext cx="2638049" cy="685801"/>
          </a:xfrm>
          <a:prstGeom prst="rect">
            <a:avLst/>
          </a:prstGeom>
        </p:spPr>
      </p:pic>
    </p:spTree>
    <p:extLst>
      <p:ext uri="{BB962C8B-B14F-4D97-AF65-F5344CB8AC3E}">
        <p14:creationId xmlns:p14="http://schemas.microsoft.com/office/powerpoint/2010/main" val="121743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2014542" y="2192344"/>
            <a:ext cx="2752722" cy="775597"/>
          </a:xfrm>
        </p:spPr>
        <p:txBody>
          <a:bodyPr anchor="t" anchorCtr="0"/>
          <a:lstStyle>
            <a:lvl1pPr algn="l">
              <a:lnSpc>
                <a:spcPct val="84000"/>
              </a:lnSpc>
              <a:defRPr sz="3000">
                <a:solidFill>
                  <a:schemeClr val="bg1"/>
                </a:solidFill>
              </a:defRPr>
            </a:lvl1pPr>
          </a:lstStyle>
          <a:p>
            <a:r>
              <a:rPr lang="en-US" dirty="0"/>
              <a:t>Add title text</a:t>
            </a:r>
          </a:p>
        </p:txBody>
      </p:sp>
      <p:sp>
        <p:nvSpPr>
          <p:cNvPr id="3" name="Subtitle 2"/>
          <p:cNvSpPr>
            <a:spLocks noGrp="1"/>
          </p:cNvSpPr>
          <p:nvPr>
            <p:ph type="subTitle" idx="1" hasCustomPrompt="1"/>
          </p:nvPr>
        </p:nvSpPr>
        <p:spPr>
          <a:xfrm>
            <a:off x="2014542" y="3470376"/>
            <a:ext cx="2754000" cy="261610"/>
          </a:xfrm>
        </p:spPr>
        <p:txBody>
          <a:bodyPr>
            <a:spAutoFit/>
          </a:bodyPr>
          <a:lstStyle>
            <a:lvl1pPr marL="0" indent="0" algn="l">
              <a:spcBef>
                <a:spcPts val="0"/>
              </a:spcBef>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 text</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22713" y="283238"/>
            <a:ext cx="2638049" cy="685801"/>
          </a:xfrm>
          <a:prstGeom prst="rect">
            <a:avLst/>
          </a:prstGeom>
        </p:spPr>
      </p:pic>
    </p:spTree>
    <p:extLst>
      <p:ext uri="{BB962C8B-B14F-4D97-AF65-F5344CB8AC3E}">
        <p14:creationId xmlns:p14="http://schemas.microsoft.com/office/powerpoint/2010/main" val="376060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with Intr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5740" y="6396227"/>
            <a:ext cx="2048260" cy="461773"/>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2441448"/>
          </a:xfrm>
          <a:prstGeom prst="rect">
            <a:avLst/>
          </a:prstGeom>
        </p:spPr>
      </p:pic>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960F06-94AC-4078-B043-B8F1043EEABC}" type="datetime1">
              <a:rPr lang="en-GB" smtClean="0"/>
              <a:t>25/01/2018</a:t>
            </a:fld>
            <a:endParaRPr lang="en-GB"/>
          </a:p>
        </p:txBody>
      </p:sp>
      <p:sp>
        <p:nvSpPr>
          <p:cNvPr id="5" name="Footer Placeholder 4"/>
          <p:cNvSpPr>
            <a:spLocks noGrp="1"/>
          </p:cNvSpPr>
          <p:nvPr>
            <p:ph type="ftr" sz="quarter" idx="11"/>
          </p:nvPr>
        </p:nvSpPr>
        <p:spPr/>
        <p:txBody>
          <a:bodyPr/>
          <a:lstStyle/>
          <a:p>
            <a:r>
              <a:rPr lang="en-GB"/>
              <a:t>Use Header &amp; Footer to insert title here</a:t>
            </a:r>
          </a:p>
        </p:txBody>
      </p:sp>
      <p:sp>
        <p:nvSpPr>
          <p:cNvPr id="6" name="Slide Number Placeholder 5"/>
          <p:cNvSpPr>
            <a:spLocks noGrp="1"/>
          </p:cNvSpPr>
          <p:nvPr>
            <p:ph type="sldNum" sz="quarter" idx="12"/>
          </p:nvPr>
        </p:nvSpPr>
        <p:spPr/>
        <p:txBody>
          <a:bodyPr/>
          <a:lstStyle/>
          <a:p>
            <a:fld id="{FE7BF506-92DF-494B-8E4C-F6328687F76C}" type="slidenum">
              <a:rPr lang="en-GB" smtClean="0"/>
              <a:t>‹#›</a:t>
            </a:fld>
            <a:endParaRPr lang="en-GB"/>
          </a:p>
        </p:txBody>
      </p:sp>
      <p:sp>
        <p:nvSpPr>
          <p:cNvPr id="9" name="Text Placeholder 8"/>
          <p:cNvSpPr>
            <a:spLocks noGrp="1"/>
          </p:cNvSpPr>
          <p:nvPr>
            <p:ph type="body" sz="quarter" idx="13" hasCustomPrompt="1"/>
          </p:nvPr>
        </p:nvSpPr>
        <p:spPr>
          <a:xfrm>
            <a:off x="792000" y="1864075"/>
            <a:ext cx="7560000" cy="261610"/>
          </a:xfrm>
        </p:spPr>
        <p:txBody>
          <a:bodyPr>
            <a:spAutoFit/>
          </a:bodyPr>
          <a:lstStyle>
            <a:lvl1pPr>
              <a:spcBef>
                <a:spcPts val="0"/>
              </a:spcBef>
              <a:defRPr sz="1700">
                <a:solidFill>
                  <a:schemeClr val="accent1"/>
                </a:solidFill>
              </a:defRPr>
            </a:lvl1pPr>
            <a:lvl2pPr marL="0" indent="0">
              <a:buNone/>
              <a:defRPr/>
            </a:lvl2pPr>
          </a:lstStyle>
          <a:p>
            <a:pPr lvl="0"/>
            <a:r>
              <a:rPr lang="en-US" dirty="0"/>
              <a:t>Add intro copy here</a:t>
            </a:r>
          </a:p>
        </p:txBody>
      </p:sp>
      <p:sp>
        <p:nvSpPr>
          <p:cNvPr id="7" name="Title 6"/>
          <p:cNvSpPr>
            <a:spLocks noGrp="1"/>
          </p:cNvSpPr>
          <p:nvPr>
            <p:ph type="title" hasCustomPrompt="1"/>
          </p:nvPr>
        </p:nvSpPr>
        <p:spPr/>
        <p:txBody>
          <a:bodyPr/>
          <a:lstStyle/>
          <a:p>
            <a:r>
              <a:rPr lang="en-US" dirty="0"/>
              <a:t>Click to edit master title style</a:t>
            </a:r>
            <a:endParaRPr lang="en-GB" dirty="0"/>
          </a:p>
        </p:txBody>
      </p:sp>
      <p:sp>
        <p:nvSpPr>
          <p:cNvPr id="12" name="Text Placeholder 10"/>
          <p:cNvSpPr>
            <a:spLocks noGrp="1"/>
          </p:cNvSpPr>
          <p:nvPr>
            <p:ph type="body" sz="quarter" idx="14" hasCustomPrompt="1"/>
          </p:nvPr>
        </p:nvSpPr>
        <p:spPr>
          <a:xfrm>
            <a:off x="7261053" y="6515544"/>
            <a:ext cx="1599709" cy="223138"/>
          </a:xfrm>
        </p:spPr>
        <p:txBody>
          <a:bodyPr wrap="square" anchor="ctr" anchorCtr="0">
            <a:spAutoFit/>
          </a:bodyPr>
          <a:lstStyle>
            <a:lvl1pPr algn="r">
              <a:defRPr sz="1450">
                <a:solidFill>
                  <a:schemeClr val="bg1"/>
                </a:solidFill>
              </a:defRPr>
            </a:lvl1pPr>
          </a:lstStyle>
          <a:p>
            <a:pPr lvl="0"/>
            <a:r>
              <a:rPr lang="en-US" dirty="0"/>
              <a:t>XXXXXX</a:t>
            </a:r>
          </a:p>
        </p:txBody>
      </p:sp>
    </p:spTree>
    <p:extLst>
      <p:ext uri="{BB962C8B-B14F-4D97-AF65-F5344CB8AC3E}">
        <p14:creationId xmlns:p14="http://schemas.microsoft.com/office/powerpoint/2010/main" val="223126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5740" y="6396227"/>
            <a:ext cx="2048260" cy="46177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2441448"/>
          </a:xfrm>
          <a:prstGeom prst="rect">
            <a:avLst/>
          </a:prstGeom>
        </p:spPr>
      </p:pic>
      <p:sp>
        <p:nvSpPr>
          <p:cNvPr id="11" name="Text Placeholder 10"/>
          <p:cNvSpPr>
            <a:spLocks noGrp="1"/>
          </p:cNvSpPr>
          <p:nvPr>
            <p:ph type="body" sz="quarter" idx="14" hasCustomPrompt="1"/>
          </p:nvPr>
        </p:nvSpPr>
        <p:spPr>
          <a:xfrm>
            <a:off x="7261053" y="6515544"/>
            <a:ext cx="1599709" cy="223138"/>
          </a:xfrm>
        </p:spPr>
        <p:txBody>
          <a:bodyPr wrap="square" anchor="ctr" anchorCtr="0">
            <a:spAutoFit/>
          </a:bodyPr>
          <a:lstStyle>
            <a:lvl1pPr algn="r">
              <a:defRPr sz="1450">
                <a:solidFill>
                  <a:schemeClr val="bg1"/>
                </a:solidFill>
              </a:defRPr>
            </a:lvl1pPr>
          </a:lstStyle>
          <a:p>
            <a:pPr lvl="0"/>
            <a:r>
              <a:rPr lang="en-US" dirty="0"/>
              <a:t>XXXXXX</a:t>
            </a:r>
          </a:p>
        </p:txBody>
      </p:sp>
      <p:sp>
        <p:nvSpPr>
          <p:cNvPr id="3" name="Content Placeholder 2"/>
          <p:cNvSpPr>
            <a:spLocks noGrp="1"/>
          </p:cNvSpPr>
          <p:nvPr>
            <p:ph idx="1"/>
          </p:nvPr>
        </p:nvSpPr>
        <p:spPr>
          <a:xfrm>
            <a:off x="792000" y="2394000"/>
            <a:ext cx="7560000" cy="38825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7E5883C-F27E-4F86-BF20-6692B6AC78C7}" type="datetime1">
              <a:rPr lang="en-GB" smtClean="0"/>
              <a:t>25/01/2018</a:t>
            </a:fld>
            <a:endParaRPr lang="en-GB"/>
          </a:p>
        </p:txBody>
      </p:sp>
      <p:sp>
        <p:nvSpPr>
          <p:cNvPr id="5" name="Footer Placeholder 4"/>
          <p:cNvSpPr>
            <a:spLocks noGrp="1"/>
          </p:cNvSpPr>
          <p:nvPr>
            <p:ph type="ftr" sz="quarter" idx="11"/>
          </p:nvPr>
        </p:nvSpPr>
        <p:spPr/>
        <p:txBody>
          <a:bodyPr/>
          <a:lstStyle/>
          <a:p>
            <a:r>
              <a:rPr lang="en-GB"/>
              <a:t>Use Header &amp; Footer to insert title here</a:t>
            </a:r>
          </a:p>
        </p:txBody>
      </p:sp>
      <p:sp>
        <p:nvSpPr>
          <p:cNvPr id="6" name="Slide Number Placeholder 5"/>
          <p:cNvSpPr>
            <a:spLocks noGrp="1"/>
          </p:cNvSpPr>
          <p:nvPr>
            <p:ph type="sldNum" sz="quarter" idx="12"/>
          </p:nvPr>
        </p:nvSpPr>
        <p:spPr/>
        <p:txBody>
          <a:bodyPr/>
          <a:lstStyle/>
          <a:p>
            <a:fld id="{FE7BF506-92DF-494B-8E4C-F6328687F76C}" type="slidenum">
              <a:rPr lang="en-GB" smtClean="0"/>
              <a:t>‹#›</a:t>
            </a:fld>
            <a:endParaRPr lang="en-GB"/>
          </a:p>
        </p:txBody>
      </p:sp>
      <p:sp>
        <p:nvSpPr>
          <p:cNvPr id="7" name="Title 6"/>
          <p:cNvSpPr>
            <a:spLocks noGrp="1"/>
          </p:cNvSpPr>
          <p:nvPr>
            <p:ph type="title" hasCustomPrompt="1"/>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6263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with Intro">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5740" y="6396227"/>
            <a:ext cx="2048260" cy="461773"/>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2441448"/>
          </a:xfrm>
          <a:prstGeom prst="rect">
            <a:avLst/>
          </a:prstGeom>
        </p:spPr>
      </p:pic>
      <p:sp>
        <p:nvSpPr>
          <p:cNvPr id="13" name="Text Placeholder 10"/>
          <p:cNvSpPr>
            <a:spLocks noGrp="1"/>
          </p:cNvSpPr>
          <p:nvPr>
            <p:ph type="body" sz="quarter" idx="15" hasCustomPrompt="1"/>
          </p:nvPr>
        </p:nvSpPr>
        <p:spPr>
          <a:xfrm>
            <a:off x="7261053" y="6515544"/>
            <a:ext cx="1599709" cy="223138"/>
          </a:xfrm>
        </p:spPr>
        <p:txBody>
          <a:bodyPr wrap="square" anchor="ctr" anchorCtr="0">
            <a:spAutoFit/>
          </a:bodyPr>
          <a:lstStyle>
            <a:lvl1pPr algn="r">
              <a:defRPr sz="1450">
                <a:solidFill>
                  <a:schemeClr val="bg1"/>
                </a:solidFill>
              </a:defRPr>
            </a:lvl1pPr>
          </a:lstStyle>
          <a:p>
            <a:pPr lvl="0"/>
            <a:r>
              <a:rPr lang="en-US" dirty="0"/>
              <a:t>XXXXXX</a:t>
            </a:r>
          </a:p>
        </p:txBody>
      </p:sp>
      <p:sp>
        <p:nvSpPr>
          <p:cNvPr id="2" name="Title 1"/>
          <p:cNvSpPr>
            <a:spLocks noGrp="1"/>
          </p:cNvSpPr>
          <p:nvPr>
            <p:ph type="title" hasCustomPrompt="1"/>
          </p:nvPr>
        </p:nvSpPr>
        <p:spPr>
          <a:xfrm>
            <a:off x="792000" y="1264947"/>
            <a:ext cx="7560000" cy="332399"/>
          </a:xfrm>
        </p:spPr>
        <p:txBody>
          <a:bodyPr/>
          <a:lstStyle/>
          <a:p>
            <a:r>
              <a:rPr lang="en-US" dirty="0"/>
              <a:t>Click to edit master title style</a:t>
            </a:r>
          </a:p>
        </p:txBody>
      </p:sp>
      <p:sp>
        <p:nvSpPr>
          <p:cNvPr id="3" name="Content Placeholder 2"/>
          <p:cNvSpPr>
            <a:spLocks noGrp="1"/>
          </p:cNvSpPr>
          <p:nvPr>
            <p:ph idx="1"/>
          </p:nvPr>
        </p:nvSpPr>
        <p:spPr>
          <a:xfrm>
            <a:off x="792000" y="2676527"/>
            <a:ext cx="3600000" cy="36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565EB2-5ECA-456F-AD23-AFDB4537AECE}" type="datetime1">
              <a:rPr lang="en-GB" smtClean="0"/>
              <a:t>25/01/2018</a:t>
            </a:fld>
            <a:endParaRPr lang="en-GB"/>
          </a:p>
        </p:txBody>
      </p:sp>
      <p:sp>
        <p:nvSpPr>
          <p:cNvPr id="5" name="Footer Placeholder 4"/>
          <p:cNvSpPr>
            <a:spLocks noGrp="1"/>
          </p:cNvSpPr>
          <p:nvPr>
            <p:ph type="ftr" sz="quarter" idx="11"/>
          </p:nvPr>
        </p:nvSpPr>
        <p:spPr/>
        <p:txBody>
          <a:bodyPr/>
          <a:lstStyle/>
          <a:p>
            <a:r>
              <a:rPr lang="en-GB"/>
              <a:t>Use Header &amp; Footer to insert title here</a:t>
            </a:r>
          </a:p>
        </p:txBody>
      </p:sp>
      <p:sp>
        <p:nvSpPr>
          <p:cNvPr id="6" name="Slide Number Placeholder 5"/>
          <p:cNvSpPr>
            <a:spLocks noGrp="1"/>
          </p:cNvSpPr>
          <p:nvPr>
            <p:ph type="sldNum" sz="quarter" idx="12"/>
          </p:nvPr>
        </p:nvSpPr>
        <p:spPr/>
        <p:txBody>
          <a:bodyPr/>
          <a:lstStyle/>
          <a:p>
            <a:fld id="{FE7BF506-92DF-494B-8E4C-F6328687F76C}" type="slidenum">
              <a:rPr lang="en-GB" smtClean="0"/>
              <a:t>‹#›</a:t>
            </a:fld>
            <a:endParaRPr lang="en-GB" dirty="0"/>
          </a:p>
        </p:txBody>
      </p:sp>
      <p:sp>
        <p:nvSpPr>
          <p:cNvPr id="9" name="Text Placeholder 8"/>
          <p:cNvSpPr>
            <a:spLocks noGrp="1"/>
          </p:cNvSpPr>
          <p:nvPr>
            <p:ph type="body" sz="quarter" idx="13" hasCustomPrompt="1"/>
          </p:nvPr>
        </p:nvSpPr>
        <p:spPr>
          <a:xfrm>
            <a:off x="792000" y="1864075"/>
            <a:ext cx="7560000" cy="261610"/>
          </a:xfrm>
        </p:spPr>
        <p:txBody>
          <a:bodyPr>
            <a:spAutoFit/>
          </a:bodyPr>
          <a:lstStyle>
            <a:lvl1pPr>
              <a:spcBef>
                <a:spcPts val="0"/>
              </a:spcBef>
              <a:defRPr sz="1700">
                <a:solidFill>
                  <a:schemeClr val="accent1"/>
                </a:solidFill>
              </a:defRPr>
            </a:lvl1pPr>
            <a:lvl2pPr marL="0" indent="0">
              <a:buNone/>
              <a:defRPr/>
            </a:lvl2pPr>
          </a:lstStyle>
          <a:p>
            <a:pPr lvl="0"/>
            <a:r>
              <a:rPr lang="en-US" dirty="0"/>
              <a:t>Add intro copy here</a:t>
            </a:r>
          </a:p>
        </p:txBody>
      </p:sp>
      <p:sp>
        <p:nvSpPr>
          <p:cNvPr id="8" name="Content Placeholder 7"/>
          <p:cNvSpPr>
            <a:spLocks noGrp="1"/>
          </p:cNvSpPr>
          <p:nvPr>
            <p:ph sz="quarter" idx="14"/>
          </p:nvPr>
        </p:nvSpPr>
        <p:spPr>
          <a:xfrm>
            <a:off x="4752000" y="2676527"/>
            <a:ext cx="3600000" cy="36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3022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5740" y="6396227"/>
            <a:ext cx="2048260" cy="461773"/>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2441448"/>
          </a:xfrm>
          <a:prstGeom prst="rect">
            <a:avLst/>
          </a:prstGeom>
        </p:spPr>
      </p:pic>
      <p:sp>
        <p:nvSpPr>
          <p:cNvPr id="12" name="Text Placeholder 10"/>
          <p:cNvSpPr>
            <a:spLocks noGrp="1"/>
          </p:cNvSpPr>
          <p:nvPr>
            <p:ph type="body" sz="quarter" idx="15" hasCustomPrompt="1"/>
          </p:nvPr>
        </p:nvSpPr>
        <p:spPr>
          <a:xfrm>
            <a:off x="7261053" y="6515544"/>
            <a:ext cx="1599709" cy="223138"/>
          </a:xfrm>
        </p:spPr>
        <p:txBody>
          <a:bodyPr wrap="square" anchor="ctr" anchorCtr="0">
            <a:spAutoFit/>
          </a:bodyPr>
          <a:lstStyle>
            <a:lvl1pPr algn="r">
              <a:defRPr sz="1450">
                <a:solidFill>
                  <a:schemeClr val="bg1"/>
                </a:solidFill>
              </a:defRPr>
            </a:lvl1pPr>
          </a:lstStyle>
          <a:p>
            <a:pPr lvl="0"/>
            <a:r>
              <a:rPr lang="en-US" dirty="0"/>
              <a:t>XXXXXX</a:t>
            </a:r>
          </a:p>
        </p:txBody>
      </p:sp>
      <p:sp>
        <p:nvSpPr>
          <p:cNvPr id="2" name="Title 1"/>
          <p:cNvSpPr>
            <a:spLocks noGrp="1"/>
          </p:cNvSpPr>
          <p:nvPr>
            <p:ph type="title" hasCustomPrompt="1"/>
          </p:nvPr>
        </p:nvSpPr>
        <p:spPr>
          <a:xfrm>
            <a:off x="792000" y="1264947"/>
            <a:ext cx="7560000" cy="332399"/>
          </a:xfrm>
        </p:spPr>
        <p:txBody>
          <a:bodyPr/>
          <a:lstStyle/>
          <a:p>
            <a:r>
              <a:rPr lang="en-US" dirty="0"/>
              <a:t>Click to edit master title style</a:t>
            </a:r>
          </a:p>
        </p:txBody>
      </p:sp>
      <p:sp>
        <p:nvSpPr>
          <p:cNvPr id="3" name="Content Placeholder 2"/>
          <p:cNvSpPr>
            <a:spLocks noGrp="1"/>
          </p:cNvSpPr>
          <p:nvPr>
            <p:ph idx="1"/>
          </p:nvPr>
        </p:nvSpPr>
        <p:spPr>
          <a:xfrm>
            <a:off x="792000" y="2394000"/>
            <a:ext cx="3600000" cy="38825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09E2D36-BE7E-48F9-A1F6-1EDAAEF213B8}" type="datetime1">
              <a:rPr lang="en-GB" smtClean="0"/>
              <a:t>25/01/2018</a:t>
            </a:fld>
            <a:endParaRPr lang="en-GB"/>
          </a:p>
        </p:txBody>
      </p:sp>
      <p:sp>
        <p:nvSpPr>
          <p:cNvPr id="5" name="Footer Placeholder 4"/>
          <p:cNvSpPr>
            <a:spLocks noGrp="1"/>
          </p:cNvSpPr>
          <p:nvPr>
            <p:ph type="ftr" sz="quarter" idx="11"/>
          </p:nvPr>
        </p:nvSpPr>
        <p:spPr/>
        <p:txBody>
          <a:bodyPr/>
          <a:lstStyle/>
          <a:p>
            <a:r>
              <a:rPr lang="en-GB"/>
              <a:t>Use Header &amp; Footer to insert title here</a:t>
            </a:r>
          </a:p>
        </p:txBody>
      </p:sp>
      <p:sp>
        <p:nvSpPr>
          <p:cNvPr id="6" name="Slide Number Placeholder 5"/>
          <p:cNvSpPr>
            <a:spLocks noGrp="1"/>
          </p:cNvSpPr>
          <p:nvPr>
            <p:ph type="sldNum" sz="quarter" idx="12"/>
          </p:nvPr>
        </p:nvSpPr>
        <p:spPr/>
        <p:txBody>
          <a:bodyPr/>
          <a:lstStyle/>
          <a:p>
            <a:fld id="{FE7BF506-92DF-494B-8E4C-F6328687F76C}" type="slidenum">
              <a:rPr lang="en-GB" smtClean="0"/>
              <a:t>‹#›</a:t>
            </a:fld>
            <a:endParaRPr lang="en-GB"/>
          </a:p>
        </p:txBody>
      </p:sp>
      <p:sp>
        <p:nvSpPr>
          <p:cNvPr id="8" name="Content Placeholder 7"/>
          <p:cNvSpPr>
            <a:spLocks noGrp="1"/>
          </p:cNvSpPr>
          <p:nvPr>
            <p:ph sz="quarter" idx="14"/>
          </p:nvPr>
        </p:nvSpPr>
        <p:spPr>
          <a:xfrm>
            <a:off x="4752000" y="2394000"/>
            <a:ext cx="3600000" cy="38825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0732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5740" y="6396227"/>
            <a:ext cx="2048260" cy="461773"/>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2441448"/>
          </a:xfrm>
          <a:prstGeom prst="rect">
            <a:avLst/>
          </a:prstGeom>
        </p:spPr>
      </p:pic>
      <p:sp>
        <p:nvSpPr>
          <p:cNvPr id="9" name="Text Placeholder 10"/>
          <p:cNvSpPr>
            <a:spLocks noGrp="1"/>
          </p:cNvSpPr>
          <p:nvPr>
            <p:ph type="body" sz="quarter" idx="14" hasCustomPrompt="1"/>
          </p:nvPr>
        </p:nvSpPr>
        <p:spPr>
          <a:xfrm>
            <a:off x="7261053" y="6515544"/>
            <a:ext cx="1599709" cy="223138"/>
          </a:xfrm>
        </p:spPr>
        <p:txBody>
          <a:bodyPr wrap="square" anchor="ctr" anchorCtr="0">
            <a:spAutoFit/>
          </a:bodyPr>
          <a:lstStyle>
            <a:lvl1pPr algn="r">
              <a:defRPr sz="1450">
                <a:solidFill>
                  <a:schemeClr val="bg1"/>
                </a:solidFill>
              </a:defRPr>
            </a:lvl1pPr>
          </a:lstStyle>
          <a:p>
            <a:pPr lvl="0"/>
            <a:r>
              <a:rPr lang="en-US" dirty="0"/>
              <a:t>XXXXXX</a:t>
            </a:r>
          </a:p>
        </p:txBody>
      </p:sp>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25CC67D7-E322-4939-BDCD-829F7D69640C}" type="datetime1">
              <a:rPr lang="en-GB" smtClean="0"/>
              <a:t>25/01/2018</a:t>
            </a:fld>
            <a:endParaRPr lang="en-GB"/>
          </a:p>
        </p:txBody>
      </p:sp>
      <p:sp>
        <p:nvSpPr>
          <p:cNvPr id="4" name="Footer Placeholder 3"/>
          <p:cNvSpPr>
            <a:spLocks noGrp="1"/>
          </p:cNvSpPr>
          <p:nvPr>
            <p:ph type="ftr" sz="quarter" idx="11"/>
          </p:nvPr>
        </p:nvSpPr>
        <p:spPr/>
        <p:txBody>
          <a:bodyPr/>
          <a:lstStyle/>
          <a:p>
            <a:r>
              <a:rPr lang="en-GB"/>
              <a:t>Use Header &amp; Footer to insert title here</a:t>
            </a:r>
          </a:p>
        </p:txBody>
      </p:sp>
      <p:sp>
        <p:nvSpPr>
          <p:cNvPr id="5" name="Slide Number Placeholder 4"/>
          <p:cNvSpPr>
            <a:spLocks noGrp="1"/>
          </p:cNvSpPr>
          <p:nvPr>
            <p:ph type="sldNum" sz="quarter" idx="12"/>
          </p:nvPr>
        </p:nvSpPr>
        <p:spPr/>
        <p:txBody>
          <a:bodyPr/>
          <a:lstStyle/>
          <a:p>
            <a:fld id="{FE7BF506-92DF-494B-8E4C-F6328687F76C}" type="slidenum">
              <a:rPr lang="en-GB" smtClean="0"/>
              <a:t>‹#›</a:t>
            </a:fld>
            <a:endParaRPr lang="en-GB"/>
          </a:p>
        </p:txBody>
      </p:sp>
    </p:spTree>
    <p:extLst>
      <p:ext uri="{BB962C8B-B14F-4D97-AF65-F5344CB8AC3E}">
        <p14:creationId xmlns:p14="http://schemas.microsoft.com/office/powerpoint/2010/main" val="1662046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5740" y="6396227"/>
            <a:ext cx="2048260" cy="461773"/>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2441448"/>
          </a:xfrm>
          <a:prstGeom prst="rect">
            <a:avLst/>
          </a:prstGeom>
        </p:spPr>
      </p:pic>
      <p:sp>
        <p:nvSpPr>
          <p:cNvPr id="8" name="Text Placeholder 10"/>
          <p:cNvSpPr>
            <a:spLocks noGrp="1"/>
          </p:cNvSpPr>
          <p:nvPr>
            <p:ph type="body" sz="quarter" idx="14" hasCustomPrompt="1"/>
          </p:nvPr>
        </p:nvSpPr>
        <p:spPr>
          <a:xfrm>
            <a:off x="7261053" y="6515544"/>
            <a:ext cx="1599709" cy="223138"/>
          </a:xfrm>
        </p:spPr>
        <p:txBody>
          <a:bodyPr wrap="square" anchor="ctr" anchorCtr="0">
            <a:spAutoFit/>
          </a:bodyPr>
          <a:lstStyle>
            <a:lvl1pPr algn="r">
              <a:defRPr sz="1450">
                <a:solidFill>
                  <a:schemeClr val="bg1"/>
                </a:solidFill>
              </a:defRPr>
            </a:lvl1pPr>
          </a:lstStyle>
          <a:p>
            <a:pPr lvl="0"/>
            <a:r>
              <a:rPr lang="en-US" dirty="0"/>
              <a:t>XXXXXX</a:t>
            </a:r>
          </a:p>
        </p:txBody>
      </p:sp>
      <p:sp>
        <p:nvSpPr>
          <p:cNvPr id="2" name="Date Placeholder 1"/>
          <p:cNvSpPr>
            <a:spLocks noGrp="1"/>
          </p:cNvSpPr>
          <p:nvPr>
            <p:ph type="dt" sz="half" idx="10"/>
          </p:nvPr>
        </p:nvSpPr>
        <p:spPr/>
        <p:txBody>
          <a:bodyPr/>
          <a:lstStyle/>
          <a:p>
            <a:fld id="{061D7D6E-A399-44B6-8E46-6FD9E8701BEF}" type="datetime1">
              <a:rPr lang="en-GB" smtClean="0"/>
              <a:t>25/01/2018</a:t>
            </a:fld>
            <a:endParaRPr lang="en-GB"/>
          </a:p>
        </p:txBody>
      </p:sp>
      <p:sp>
        <p:nvSpPr>
          <p:cNvPr id="3" name="Footer Placeholder 2"/>
          <p:cNvSpPr>
            <a:spLocks noGrp="1"/>
          </p:cNvSpPr>
          <p:nvPr>
            <p:ph type="ftr" sz="quarter" idx="11"/>
          </p:nvPr>
        </p:nvSpPr>
        <p:spPr/>
        <p:txBody>
          <a:bodyPr/>
          <a:lstStyle/>
          <a:p>
            <a:r>
              <a:rPr lang="en-GB"/>
              <a:t>Use Header &amp; Footer to insert title here</a:t>
            </a:r>
          </a:p>
        </p:txBody>
      </p:sp>
      <p:sp>
        <p:nvSpPr>
          <p:cNvPr id="4" name="Slide Number Placeholder 3"/>
          <p:cNvSpPr>
            <a:spLocks noGrp="1"/>
          </p:cNvSpPr>
          <p:nvPr>
            <p:ph type="sldNum" sz="quarter" idx="12"/>
          </p:nvPr>
        </p:nvSpPr>
        <p:spPr/>
        <p:txBody>
          <a:bodyPr/>
          <a:lstStyle/>
          <a:p>
            <a:fld id="{FE7BF506-92DF-494B-8E4C-F6328687F76C}" type="slidenum">
              <a:rPr lang="en-GB" smtClean="0"/>
              <a:t>‹#›</a:t>
            </a:fld>
            <a:endParaRPr lang="en-GB"/>
          </a:p>
        </p:txBody>
      </p:sp>
    </p:spTree>
    <p:extLst>
      <p:ext uri="{BB962C8B-B14F-4D97-AF65-F5344CB8AC3E}">
        <p14:creationId xmlns:p14="http://schemas.microsoft.com/office/powerpoint/2010/main" val="96127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0" y="1264947"/>
            <a:ext cx="7560000" cy="332399"/>
          </a:xfrm>
          <a:prstGeom prst="rect">
            <a:avLst/>
          </a:prstGeom>
        </p:spPr>
        <p:txBody>
          <a:bodyPr vert="horz" lIns="0" tIns="0" rIns="0" bIns="0" rtlCol="0" anchor="b" anchorCtr="0">
            <a:spAutoFit/>
          </a:bodyPr>
          <a:lstStyle/>
          <a:p>
            <a:r>
              <a:rPr lang="en-US" dirty="0"/>
              <a:t>Click to edit master title style</a:t>
            </a:r>
          </a:p>
        </p:txBody>
      </p:sp>
      <p:sp>
        <p:nvSpPr>
          <p:cNvPr id="3" name="Text Placeholder 2"/>
          <p:cNvSpPr>
            <a:spLocks noGrp="1"/>
          </p:cNvSpPr>
          <p:nvPr>
            <p:ph type="body" idx="1"/>
          </p:nvPr>
        </p:nvSpPr>
        <p:spPr>
          <a:xfrm>
            <a:off x="792000" y="2676527"/>
            <a:ext cx="7560000" cy="360000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92000" y="6467608"/>
            <a:ext cx="2257200" cy="161583"/>
          </a:xfrm>
          <a:prstGeom prst="rect">
            <a:avLst/>
          </a:prstGeom>
        </p:spPr>
        <p:txBody>
          <a:bodyPr vert="horz" wrap="square" lIns="0" tIns="0" rIns="0" bIns="0" rtlCol="0" anchor="ctr">
            <a:spAutoFit/>
          </a:bodyPr>
          <a:lstStyle>
            <a:lvl1pPr algn="l">
              <a:defRPr sz="1050">
                <a:solidFill>
                  <a:schemeClr val="accent1"/>
                </a:solidFill>
              </a:defRPr>
            </a:lvl1pPr>
          </a:lstStyle>
          <a:p>
            <a:fld id="{D0C6A39E-E1FE-4E63-BE34-9393543A9356}" type="datetime1">
              <a:rPr lang="en-GB" smtClean="0"/>
              <a:t>25/01/2018</a:t>
            </a:fld>
            <a:endParaRPr lang="en-GB" dirty="0"/>
          </a:p>
        </p:txBody>
      </p:sp>
      <p:sp>
        <p:nvSpPr>
          <p:cNvPr id="5" name="Footer Placeholder 4"/>
          <p:cNvSpPr>
            <a:spLocks noGrp="1"/>
          </p:cNvSpPr>
          <p:nvPr>
            <p:ph type="ftr" sz="quarter" idx="3"/>
          </p:nvPr>
        </p:nvSpPr>
        <p:spPr>
          <a:xfrm>
            <a:off x="457200" y="0"/>
            <a:ext cx="8229600" cy="619200"/>
          </a:xfrm>
          <a:prstGeom prst="rect">
            <a:avLst/>
          </a:prstGeom>
        </p:spPr>
        <p:txBody>
          <a:bodyPr vert="horz" lIns="0" tIns="0" rIns="0" bIns="0" rtlCol="0" anchor="ctr"/>
          <a:lstStyle>
            <a:lvl1pPr algn="l">
              <a:defRPr sz="1250" cap="all" baseline="0">
                <a:solidFill>
                  <a:schemeClr val="bg1"/>
                </a:solidFill>
              </a:defRPr>
            </a:lvl1pPr>
          </a:lstStyle>
          <a:p>
            <a:r>
              <a:rPr lang="en-GB"/>
              <a:t>Use Header &amp; Footer to insert title here</a:t>
            </a:r>
            <a:endParaRPr lang="en-GB" dirty="0"/>
          </a:p>
        </p:txBody>
      </p:sp>
      <p:sp>
        <p:nvSpPr>
          <p:cNvPr id="6" name="Slide Number Placeholder 5"/>
          <p:cNvSpPr>
            <a:spLocks noGrp="1"/>
          </p:cNvSpPr>
          <p:nvPr>
            <p:ph type="sldNum" sz="quarter" idx="4"/>
          </p:nvPr>
        </p:nvSpPr>
        <p:spPr>
          <a:xfrm>
            <a:off x="457200" y="6467608"/>
            <a:ext cx="334800" cy="161583"/>
          </a:xfrm>
          <a:prstGeom prst="rect">
            <a:avLst/>
          </a:prstGeom>
        </p:spPr>
        <p:txBody>
          <a:bodyPr vert="horz" wrap="square" lIns="0" tIns="0" rIns="0" bIns="0" rtlCol="0" anchor="ctr">
            <a:spAutoFit/>
          </a:bodyPr>
          <a:lstStyle>
            <a:lvl1pPr algn="l">
              <a:defRPr sz="1050">
                <a:solidFill>
                  <a:schemeClr val="accent1"/>
                </a:solidFill>
              </a:defRPr>
            </a:lvl1pPr>
          </a:lstStyle>
          <a:p>
            <a:fld id="{FE7BF506-92DF-494B-8E4C-F6328687F76C}" type="slidenum">
              <a:rPr lang="en-GB" smtClean="0"/>
              <a:pPr/>
              <a:t>‹#›</a:t>
            </a:fld>
            <a:endParaRPr lang="en-GB" dirty="0"/>
          </a:p>
        </p:txBody>
      </p:sp>
    </p:spTree>
    <p:extLst>
      <p:ext uri="{BB962C8B-B14F-4D97-AF65-F5344CB8AC3E}">
        <p14:creationId xmlns:p14="http://schemas.microsoft.com/office/powerpoint/2010/main" val="1519243013"/>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62" r:id="rId3"/>
    <p:sldLayoutId id="2147483668" r:id="rId4"/>
    <p:sldLayoutId id="2147483669" r:id="rId5"/>
    <p:sldLayoutId id="2147483670" r:id="rId6"/>
    <p:sldLayoutId id="2147483666" r:id="rId7"/>
    <p:sldLayoutId id="214748366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2400" kern="1200" cap="none" baseline="0">
          <a:solidFill>
            <a:schemeClr val="accent1"/>
          </a:solidFill>
          <a:latin typeface="+mj-lt"/>
          <a:ea typeface="+mj-ea"/>
          <a:cs typeface="+mj-cs"/>
        </a:defRPr>
      </a:lvl1pPr>
    </p:titleStyle>
    <p:bodyStyle>
      <a:lvl1pPr marL="0" indent="0" algn="l" defTabSz="914400" rtl="0" eaLnBrk="1" latinLnBrk="0" hangingPunct="1">
        <a:lnSpc>
          <a:spcPct val="100000"/>
        </a:lnSpc>
        <a:spcBef>
          <a:spcPts val="1800"/>
        </a:spcBef>
        <a:buFont typeface="Arial" panose="020B0604020202020204" pitchFamily="34" charset="0"/>
        <a:buNone/>
        <a:defRPr sz="1500" kern="1200">
          <a:solidFill>
            <a:schemeClr val="tx1"/>
          </a:solidFill>
          <a:latin typeface="+mn-lt"/>
          <a:ea typeface="+mn-ea"/>
          <a:cs typeface="+mn-cs"/>
        </a:defRPr>
      </a:lvl1pPr>
      <a:lvl2pPr marL="324000" indent="-324000" algn="l" defTabSz="914400" rtl="0" eaLnBrk="1" latinLnBrk="0" hangingPunct="1">
        <a:lnSpc>
          <a:spcPct val="100000"/>
        </a:lnSpc>
        <a:spcBef>
          <a:spcPts val="1800"/>
        </a:spcBef>
        <a:buSzPct val="150000"/>
        <a:buFontTx/>
        <a:buBlip>
          <a:blip r:embed="rId10"/>
        </a:buBlip>
        <a:defRPr sz="1500" kern="1200">
          <a:solidFill>
            <a:schemeClr val="tx1"/>
          </a:solidFill>
          <a:latin typeface="+mn-lt"/>
          <a:ea typeface="+mn-ea"/>
          <a:cs typeface="+mn-cs"/>
        </a:defRPr>
      </a:lvl2pPr>
      <a:lvl3pPr marL="540000" indent="-216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3pPr>
      <a:lvl4pPr marL="756000" indent="-216000" algn="l" defTabSz="914400" rtl="0" eaLnBrk="1" latinLnBrk="0" hangingPunct="1">
        <a:lnSpc>
          <a:spcPct val="100000"/>
        </a:lnSpc>
        <a:spcBef>
          <a:spcPts val="600"/>
        </a:spcBef>
        <a:buFont typeface="Arial" panose="020B0604020202020204" pitchFamily="34" charset="0"/>
        <a:buChar char="–"/>
        <a:defRPr sz="1500" kern="1200">
          <a:solidFill>
            <a:schemeClr val="tx1"/>
          </a:solidFill>
          <a:latin typeface="+mn-lt"/>
          <a:ea typeface="+mn-ea"/>
          <a:cs typeface="+mn-cs"/>
        </a:defRPr>
      </a:lvl4pPr>
      <a:lvl5pPr marL="936000" indent="-180000" algn="l" defTabSz="914400" rtl="0" eaLnBrk="1" latinLnBrk="0" hangingPunct="1">
        <a:lnSpc>
          <a:spcPct val="100000"/>
        </a:lnSpc>
        <a:spcBef>
          <a:spcPts val="7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5002" y="2209800"/>
            <a:ext cx="2752722" cy="2264436"/>
          </a:xfrm>
        </p:spPr>
        <p:txBody>
          <a:bodyPr/>
          <a:lstStyle/>
          <a:p>
            <a:r>
              <a:rPr lang="en-GB" dirty="0" smtClean="0"/>
              <a:t>Complex Cancer Late Effects Rehabilitation Service.</a:t>
            </a:r>
            <a:endParaRPr lang="en-GB" dirty="0"/>
          </a:p>
        </p:txBody>
      </p:sp>
      <p:sp>
        <p:nvSpPr>
          <p:cNvPr id="4" name="Text Placeholder 3"/>
          <p:cNvSpPr>
            <a:spLocks noGrp="1"/>
          </p:cNvSpPr>
          <p:nvPr>
            <p:ph type="body" sz="quarter" idx="10"/>
          </p:nvPr>
        </p:nvSpPr>
        <p:spPr/>
        <p:txBody>
          <a:bodyPr/>
          <a:lstStyle/>
          <a:p>
            <a:r>
              <a:rPr lang="en-GB" dirty="0" smtClean="0"/>
              <a:t>Lucy Cooper      Chronic Pain Nurse CCLERS </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603" y="131881"/>
            <a:ext cx="1220799" cy="1028700"/>
          </a:xfrm>
          <a:prstGeom prst="rect">
            <a:avLst/>
          </a:prstGeom>
        </p:spPr>
      </p:pic>
    </p:spTree>
    <p:extLst>
      <p:ext uri="{BB962C8B-B14F-4D97-AF65-F5344CB8AC3E}">
        <p14:creationId xmlns:p14="http://schemas.microsoft.com/office/powerpoint/2010/main" val="2688312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5"/>
          </p:nvPr>
        </p:nvSpPr>
        <p:spPr/>
        <p:txBody>
          <a:bodyPr/>
          <a:lstStyle/>
          <a:p>
            <a:r>
              <a:rPr lang="en-GB" dirty="0" smtClean="0"/>
              <a:t>LC 01/18</a:t>
            </a:r>
            <a:endParaRPr lang="en-GB" dirty="0"/>
          </a:p>
        </p:txBody>
      </p:sp>
      <p:sp>
        <p:nvSpPr>
          <p:cNvPr id="7" name="Title 6"/>
          <p:cNvSpPr>
            <a:spLocks noGrp="1"/>
          </p:cNvSpPr>
          <p:nvPr>
            <p:ph type="title"/>
          </p:nvPr>
        </p:nvSpPr>
        <p:spPr>
          <a:xfrm>
            <a:off x="792000" y="1154148"/>
            <a:ext cx="7560000" cy="443198"/>
          </a:xfrm>
        </p:spPr>
        <p:txBody>
          <a:bodyPr/>
          <a:lstStyle/>
          <a:p>
            <a:r>
              <a:rPr lang="en-GB" sz="3200" b="1" dirty="0" smtClean="0"/>
              <a:t>Any Questions</a:t>
            </a:r>
            <a:endParaRPr lang="en-GB" sz="3200" b="1" dirty="0"/>
          </a:p>
        </p:txBody>
      </p:sp>
      <p:sp>
        <p:nvSpPr>
          <p:cNvPr id="5" name="Footer Placeholder 4"/>
          <p:cNvSpPr>
            <a:spLocks noGrp="1"/>
          </p:cNvSpPr>
          <p:nvPr>
            <p:ph type="ftr" sz="quarter" idx="11"/>
          </p:nvPr>
        </p:nvSpPr>
        <p:spPr/>
        <p:txBody>
          <a:bodyPr/>
          <a:lstStyle/>
          <a:p>
            <a:endParaRPr lang="en-GB" dirty="0"/>
          </a:p>
        </p:txBody>
      </p:sp>
      <p:sp>
        <p:nvSpPr>
          <p:cNvPr id="11" name="Text Placeholder 3"/>
          <p:cNvSpPr txBox="1">
            <a:spLocks/>
          </p:cNvSpPr>
          <p:nvPr/>
        </p:nvSpPr>
        <p:spPr bwMode="auto">
          <a:xfrm>
            <a:off x="1154113" y="2398713"/>
            <a:ext cx="3008312" cy="469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007DBA"/>
              </a:buClr>
              <a:buSzPct val="75000"/>
              <a:buFont typeface="Wingdings" pitchFamily="2" charset="2"/>
              <a:buNone/>
              <a:defRPr sz="1400">
                <a:solidFill>
                  <a:schemeClr val="tx1"/>
                </a:solidFill>
                <a:latin typeface="+mn-lt"/>
                <a:ea typeface="+mn-ea"/>
                <a:cs typeface="+mn-cs"/>
              </a:defRPr>
            </a:lvl1pPr>
            <a:lvl2pPr marL="457200" indent="0" algn="l" rtl="0" eaLnBrk="0" fontAlgn="base" hangingPunct="0">
              <a:spcBef>
                <a:spcPct val="20000"/>
              </a:spcBef>
              <a:spcAft>
                <a:spcPct val="0"/>
              </a:spcAft>
              <a:buClr>
                <a:srgbClr val="007DBA"/>
              </a:buClr>
              <a:buSzPct val="70000"/>
              <a:buFont typeface="Wingdings" pitchFamily="2" charset="2"/>
              <a:buNone/>
              <a:defRPr sz="1200">
                <a:solidFill>
                  <a:schemeClr val="tx1"/>
                </a:solidFill>
                <a:latin typeface="+mn-lt"/>
              </a:defRPr>
            </a:lvl2pPr>
            <a:lvl3pPr marL="914400" indent="0" algn="l" rtl="0" eaLnBrk="0" fontAlgn="base" hangingPunct="0">
              <a:spcBef>
                <a:spcPct val="20000"/>
              </a:spcBef>
              <a:spcAft>
                <a:spcPct val="0"/>
              </a:spcAft>
              <a:buClr>
                <a:srgbClr val="5BBF21"/>
              </a:buClr>
              <a:buSzPct val="60000"/>
              <a:buFont typeface="Wingdings" pitchFamily="2" charset="2"/>
              <a:buNone/>
              <a:defRPr sz="1000">
                <a:solidFill>
                  <a:schemeClr val="tx1"/>
                </a:solidFill>
                <a:latin typeface="+mn-lt"/>
              </a:defRPr>
            </a:lvl3pPr>
            <a:lvl4pPr marL="1371600" indent="0" algn="l" rtl="0" eaLnBrk="0" fontAlgn="base" hangingPunct="0">
              <a:spcBef>
                <a:spcPct val="20000"/>
              </a:spcBef>
              <a:spcAft>
                <a:spcPct val="0"/>
              </a:spcAft>
              <a:buClr>
                <a:srgbClr val="5BBF21"/>
              </a:buClr>
              <a:buSzPct val="60000"/>
              <a:buFont typeface="Wingdings" pitchFamily="2" charset="2"/>
              <a:buNone/>
              <a:defRPr sz="900">
                <a:solidFill>
                  <a:schemeClr val="tx1"/>
                </a:solidFill>
                <a:latin typeface="+mn-lt"/>
              </a:defRPr>
            </a:lvl4pPr>
            <a:lvl5pPr marL="1828800" indent="0" algn="l" rtl="0" eaLnBrk="0" fontAlgn="base" hangingPunct="0">
              <a:spcBef>
                <a:spcPct val="20000"/>
              </a:spcBef>
              <a:spcAft>
                <a:spcPct val="0"/>
              </a:spcAft>
              <a:buClr>
                <a:srgbClr val="5BBF21"/>
              </a:buClr>
              <a:buFont typeface="Arial" charset="0"/>
              <a:buNone/>
              <a:defRPr sz="900">
                <a:solidFill>
                  <a:schemeClr val="tx1"/>
                </a:solidFill>
                <a:latin typeface="+mn-lt"/>
              </a:defRPr>
            </a:lvl5pPr>
            <a:lvl6pPr marL="2286000" indent="0" algn="l" rtl="0" fontAlgn="base">
              <a:spcBef>
                <a:spcPct val="20000"/>
              </a:spcBef>
              <a:spcAft>
                <a:spcPct val="0"/>
              </a:spcAft>
              <a:buClr>
                <a:srgbClr val="5BBF21"/>
              </a:buClr>
              <a:buFont typeface="Arial" charset="0"/>
              <a:buNone/>
              <a:defRPr sz="900">
                <a:solidFill>
                  <a:schemeClr val="tx1"/>
                </a:solidFill>
                <a:latin typeface="+mn-lt"/>
              </a:defRPr>
            </a:lvl6pPr>
            <a:lvl7pPr marL="2743200" indent="0" algn="l" rtl="0" fontAlgn="base">
              <a:spcBef>
                <a:spcPct val="20000"/>
              </a:spcBef>
              <a:spcAft>
                <a:spcPct val="0"/>
              </a:spcAft>
              <a:buClr>
                <a:srgbClr val="5BBF21"/>
              </a:buClr>
              <a:buFont typeface="Arial" charset="0"/>
              <a:buNone/>
              <a:defRPr sz="900">
                <a:solidFill>
                  <a:schemeClr val="tx1"/>
                </a:solidFill>
                <a:latin typeface="+mn-lt"/>
              </a:defRPr>
            </a:lvl7pPr>
            <a:lvl8pPr marL="3200400" indent="0" algn="l" rtl="0" fontAlgn="base">
              <a:spcBef>
                <a:spcPct val="20000"/>
              </a:spcBef>
              <a:spcAft>
                <a:spcPct val="0"/>
              </a:spcAft>
              <a:buClr>
                <a:srgbClr val="5BBF21"/>
              </a:buClr>
              <a:buFont typeface="Arial" charset="0"/>
              <a:buNone/>
              <a:defRPr sz="900">
                <a:solidFill>
                  <a:schemeClr val="tx1"/>
                </a:solidFill>
                <a:latin typeface="+mn-lt"/>
              </a:defRPr>
            </a:lvl8pPr>
            <a:lvl9pPr marL="3657600" indent="0" algn="l" rtl="0" fontAlgn="base">
              <a:spcBef>
                <a:spcPct val="20000"/>
              </a:spcBef>
              <a:spcAft>
                <a:spcPct val="0"/>
              </a:spcAft>
              <a:buClr>
                <a:srgbClr val="5BBF21"/>
              </a:buClr>
              <a:buFont typeface="Arial" charset="0"/>
              <a:buNone/>
              <a:defRPr sz="9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
                <a:srgbClr val="007DBA"/>
              </a:buClr>
              <a:buSzPct val="75000"/>
              <a:buFont typeface="Wingdings" pitchFamily="2" charset="2"/>
              <a:buNone/>
              <a:tabLst/>
              <a:defRPr/>
            </a:pPr>
            <a:r>
              <a:rPr kumimoji="0" lang="en-GB" altLang="en-US" sz="1800" b="0" i="0" u="none" strike="noStrike" kern="0" cap="none" spc="0" normalizeH="0" baseline="0" noProof="0" dirty="0" smtClean="0">
                <a:ln>
                  <a:noFill/>
                </a:ln>
                <a:solidFill>
                  <a:srgbClr val="000000"/>
                </a:solidFill>
                <a:effectLst/>
                <a:uLnTx/>
                <a:uFillTx/>
                <a:latin typeface="Arial"/>
                <a:ea typeface="+mn-ea"/>
                <a:cs typeface="+mn-cs"/>
              </a:rPr>
              <a:t>Effective rehabilitation is vital in minimising consequences of treatment and improving quality of life for someone with cancer.</a:t>
            </a:r>
          </a:p>
          <a:p>
            <a:pPr marL="0" marR="0" lvl="0" indent="0" algn="l" defTabSz="914400" rtl="0" eaLnBrk="0" fontAlgn="base" latinLnBrk="0" hangingPunct="0">
              <a:lnSpc>
                <a:spcPct val="100000"/>
              </a:lnSpc>
              <a:spcBef>
                <a:spcPct val="20000"/>
              </a:spcBef>
              <a:spcAft>
                <a:spcPct val="0"/>
              </a:spcAft>
              <a:buClr>
                <a:srgbClr val="007DBA"/>
              </a:buClr>
              <a:buSzPct val="75000"/>
              <a:buFont typeface="Wingdings" pitchFamily="2" charset="2"/>
              <a:buNone/>
              <a:tabLst/>
              <a:defRPr/>
            </a:pPr>
            <a:endParaRPr kumimoji="0" lang="en-GB" altLang="en-US" sz="1400" b="0"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
                <a:srgbClr val="007DBA"/>
              </a:buClr>
              <a:buSzPct val="75000"/>
              <a:buFont typeface="Wingdings" pitchFamily="2" charset="2"/>
              <a:buNone/>
              <a:tabLst/>
              <a:defRPr/>
            </a:pPr>
            <a:r>
              <a:rPr kumimoji="0" lang="en-GB" altLang="en-US" b="0" i="0" u="none" strike="noStrike" kern="0" cap="none" spc="0" normalizeH="0" baseline="0" noProof="0" dirty="0" smtClean="0">
                <a:ln>
                  <a:noFill/>
                </a:ln>
                <a:solidFill>
                  <a:srgbClr val="000000"/>
                </a:solidFill>
                <a:effectLst/>
                <a:uLnTx/>
                <a:uFillTx/>
                <a:latin typeface="Arial"/>
                <a:ea typeface="+mn-ea"/>
                <a:cs typeface="+mn-cs"/>
              </a:rPr>
              <a:t>Achieving world-class cancer outcomes: A strategy for England 2015-2020</a:t>
            </a:r>
          </a:p>
        </p:txBody>
      </p:sp>
      <p:pic>
        <p:nvPicPr>
          <p:cNvPr id="12" name="Picture 2" descr="C:\Users\cooperl\AppData\Local\Microsoft\Windows\Temporary Internet Files\Content.IE5\OA3QTSA2\Mentor[1].jpg"/>
          <p:cNvPicPr>
            <a:picLocks noChangeAspect="1" noChangeArrowheads="1"/>
          </p:cNvPicPr>
          <p:nvPr/>
        </p:nvPicPr>
        <p:blipFill rotWithShape="1">
          <a:blip r:embed="rId2">
            <a:extLst>
              <a:ext uri="{28A0092B-C50C-407E-A947-70E740481C1C}">
                <a14:useLocalDpi xmlns:a14="http://schemas.microsoft.com/office/drawing/2010/main" val="0"/>
              </a:ext>
            </a:extLst>
          </a:blip>
          <a:srcRect l="-24733" t="3868" r="-24733" b="3868"/>
          <a:stretch/>
        </p:blipFill>
        <p:spPr bwMode="auto">
          <a:xfrm>
            <a:off x="4032250" y="2608263"/>
            <a:ext cx="511175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247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p:txBody>
          <a:bodyPr/>
          <a:lstStyle/>
          <a:p>
            <a:r>
              <a:rPr lang="en-GB" dirty="0" smtClean="0"/>
              <a:t>LC 01/18</a:t>
            </a:r>
            <a:endParaRPr lang="en-GB" dirty="0"/>
          </a:p>
        </p:txBody>
      </p:sp>
      <p:sp>
        <p:nvSpPr>
          <p:cNvPr id="9" name="Content Placeholder 8"/>
          <p:cNvSpPr>
            <a:spLocks noGrp="1"/>
          </p:cNvSpPr>
          <p:nvPr>
            <p:ph idx="1"/>
          </p:nvPr>
        </p:nvSpPr>
        <p:spPr/>
        <p:txBody>
          <a:bodyPr/>
          <a:lstStyle/>
          <a:p>
            <a:pPr lvl="0" eaLnBrk="0" fontAlgn="base" hangingPunct="0">
              <a:spcBef>
                <a:spcPct val="20000"/>
              </a:spcBef>
              <a:spcAft>
                <a:spcPct val="0"/>
              </a:spcAft>
              <a:buClr>
                <a:srgbClr val="007DBA"/>
              </a:buClr>
              <a:buSzPct val="75000"/>
              <a:defRPr/>
            </a:pPr>
            <a:endParaRPr lang="en-GB" altLang="en-US" sz="2400" kern="0" dirty="0">
              <a:solidFill>
                <a:srgbClr val="000000"/>
              </a:solidFill>
            </a:endParaRPr>
          </a:p>
          <a:p>
            <a:pPr lvl="0" eaLnBrk="0" fontAlgn="base" hangingPunct="0">
              <a:spcBef>
                <a:spcPct val="20000"/>
              </a:spcBef>
              <a:spcAft>
                <a:spcPct val="0"/>
              </a:spcAft>
              <a:buClr>
                <a:srgbClr val="007DBA"/>
              </a:buClr>
              <a:buSzPct val="75000"/>
              <a:defRPr/>
            </a:pPr>
            <a:r>
              <a:rPr lang="en-GB" altLang="en-US" sz="1800" kern="0" dirty="0">
                <a:solidFill>
                  <a:srgbClr val="000000"/>
                </a:solidFill>
              </a:rPr>
              <a:t>Professor </a:t>
            </a:r>
            <a:r>
              <a:rPr lang="en-GB" altLang="en-US" sz="1800" kern="0" dirty="0">
                <a:solidFill>
                  <a:srgbClr val="000000"/>
                </a:solidFill>
                <a:latin typeface="+mj-lt"/>
              </a:rPr>
              <a:t>Candy</a:t>
            </a:r>
            <a:r>
              <a:rPr lang="en-GB" altLang="en-US" sz="1800" kern="0" dirty="0">
                <a:solidFill>
                  <a:srgbClr val="000000"/>
                </a:solidFill>
              </a:rPr>
              <a:t> McCabe</a:t>
            </a:r>
          </a:p>
          <a:p>
            <a:pPr lvl="0" eaLnBrk="0" fontAlgn="base" hangingPunct="0">
              <a:spcBef>
                <a:spcPct val="20000"/>
              </a:spcBef>
              <a:spcAft>
                <a:spcPct val="0"/>
              </a:spcAft>
              <a:buClr>
                <a:srgbClr val="007DBA"/>
              </a:buClr>
              <a:buSzPct val="75000"/>
              <a:defRPr/>
            </a:pPr>
            <a:r>
              <a:rPr lang="en-GB" altLang="en-US" sz="1800" kern="0" dirty="0">
                <a:solidFill>
                  <a:srgbClr val="000000"/>
                </a:solidFill>
              </a:rPr>
              <a:t>Royal National Hospital for Rheumatic Diseases</a:t>
            </a:r>
          </a:p>
          <a:p>
            <a:pPr lvl="0" eaLnBrk="0" fontAlgn="base" hangingPunct="0">
              <a:spcBef>
                <a:spcPct val="20000"/>
              </a:spcBef>
              <a:spcAft>
                <a:spcPct val="0"/>
              </a:spcAft>
              <a:buClr>
                <a:srgbClr val="007DBA"/>
              </a:buClr>
              <a:buSzPct val="75000"/>
              <a:defRPr/>
            </a:pPr>
            <a:r>
              <a:rPr lang="en-GB" altLang="en-US" sz="1800" kern="0" dirty="0">
                <a:solidFill>
                  <a:srgbClr val="000000"/>
                </a:solidFill>
              </a:rPr>
              <a:t>Upper Borough Walls</a:t>
            </a:r>
          </a:p>
          <a:p>
            <a:pPr lvl="0" eaLnBrk="0" fontAlgn="base" hangingPunct="0">
              <a:spcBef>
                <a:spcPct val="20000"/>
              </a:spcBef>
              <a:spcAft>
                <a:spcPct val="0"/>
              </a:spcAft>
              <a:buClr>
                <a:srgbClr val="007DBA"/>
              </a:buClr>
              <a:buSzPct val="75000"/>
              <a:defRPr/>
            </a:pPr>
            <a:r>
              <a:rPr lang="en-GB" altLang="en-US" sz="1800" kern="0" dirty="0">
                <a:solidFill>
                  <a:srgbClr val="000000"/>
                </a:solidFill>
              </a:rPr>
              <a:t>Bath</a:t>
            </a:r>
          </a:p>
          <a:p>
            <a:pPr lvl="0" eaLnBrk="0" fontAlgn="base" hangingPunct="0">
              <a:spcBef>
                <a:spcPct val="20000"/>
              </a:spcBef>
              <a:spcAft>
                <a:spcPct val="0"/>
              </a:spcAft>
              <a:buClr>
                <a:srgbClr val="007DBA"/>
              </a:buClr>
              <a:buSzPct val="75000"/>
              <a:defRPr/>
            </a:pPr>
            <a:r>
              <a:rPr lang="en-GB" altLang="en-US" sz="1800" kern="0" dirty="0">
                <a:solidFill>
                  <a:srgbClr val="000000"/>
                </a:solidFill>
              </a:rPr>
              <a:t>BA1 1 RL</a:t>
            </a:r>
          </a:p>
          <a:p>
            <a:pPr lvl="0" eaLnBrk="0" fontAlgn="base" hangingPunct="0">
              <a:spcBef>
                <a:spcPct val="20000"/>
              </a:spcBef>
              <a:spcAft>
                <a:spcPct val="0"/>
              </a:spcAft>
              <a:buClr>
                <a:srgbClr val="007DBA"/>
              </a:buClr>
              <a:buSzPct val="75000"/>
              <a:defRPr/>
            </a:pPr>
            <a:endParaRPr lang="en-GB" altLang="en-US" sz="1800" kern="0" dirty="0">
              <a:solidFill>
                <a:srgbClr val="000000"/>
              </a:solidFill>
            </a:endParaRPr>
          </a:p>
          <a:p>
            <a:pPr lvl="0" eaLnBrk="0" fontAlgn="base" hangingPunct="0">
              <a:spcBef>
                <a:spcPct val="20000"/>
              </a:spcBef>
              <a:spcAft>
                <a:spcPct val="0"/>
              </a:spcAft>
              <a:buClr>
                <a:srgbClr val="007DBA"/>
              </a:buClr>
              <a:buSzPct val="75000"/>
              <a:defRPr/>
            </a:pPr>
            <a:r>
              <a:rPr lang="en-GB" altLang="en-US" sz="1800" kern="0" dirty="0">
                <a:solidFill>
                  <a:srgbClr val="000000"/>
                </a:solidFill>
              </a:rPr>
              <a:t>Email: </a:t>
            </a:r>
            <a:r>
              <a:rPr lang="en-GB" altLang="en-US" sz="1800" kern="0" dirty="0" smtClean="0">
                <a:solidFill>
                  <a:srgbClr val="000000"/>
                </a:solidFill>
              </a:rPr>
              <a:t>k.cuss@nhs.net</a:t>
            </a:r>
            <a:endParaRPr lang="en-GB" altLang="en-US" sz="1800" kern="0" dirty="0">
              <a:solidFill>
                <a:srgbClr val="000000"/>
              </a:solidFill>
            </a:endParaRPr>
          </a:p>
          <a:p>
            <a:pPr lvl="0" eaLnBrk="0" fontAlgn="base" hangingPunct="0">
              <a:spcBef>
                <a:spcPct val="20000"/>
              </a:spcBef>
              <a:spcAft>
                <a:spcPct val="0"/>
              </a:spcAft>
              <a:buClr>
                <a:srgbClr val="007DBA"/>
              </a:buClr>
              <a:buSzPct val="75000"/>
              <a:defRPr/>
            </a:pPr>
            <a:r>
              <a:rPr lang="en-GB" altLang="en-US" sz="1800" kern="0" dirty="0">
                <a:solidFill>
                  <a:srgbClr val="000000"/>
                </a:solidFill>
              </a:rPr>
              <a:t>BRIRS Administrator- 01225 473481</a:t>
            </a:r>
            <a:endParaRPr lang="en-GB" sz="1800" dirty="0"/>
          </a:p>
        </p:txBody>
      </p:sp>
      <p:sp>
        <p:nvSpPr>
          <p:cNvPr id="5" name="Footer Placeholder 4"/>
          <p:cNvSpPr>
            <a:spLocks noGrp="1"/>
          </p:cNvSpPr>
          <p:nvPr>
            <p:ph type="ftr" sz="quarter" idx="11"/>
          </p:nvPr>
        </p:nvSpPr>
        <p:spPr/>
        <p:txBody>
          <a:bodyPr/>
          <a:lstStyle/>
          <a:p>
            <a:endParaRPr lang="en-GB" dirty="0"/>
          </a:p>
        </p:txBody>
      </p:sp>
      <p:sp>
        <p:nvSpPr>
          <p:cNvPr id="8" name="Title 7"/>
          <p:cNvSpPr>
            <a:spLocks noGrp="1"/>
          </p:cNvSpPr>
          <p:nvPr>
            <p:ph type="title"/>
          </p:nvPr>
        </p:nvSpPr>
        <p:spPr>
          <a:xfrm>
            <a:off x="792000" y="1154148"/>
            <a:ext cx="7560000" cy="443198"/>
          </a:xfrm>
        </p:spPr>
        <p:txBody>
          <a:bodyPr/>
          <a:lstStyle/>
          <a:p>
            <a:r>
              <a:rPr lang="en-GB" sz="3200" b="1" dirty="0" smtClean="0"/>
              <a:t>All Referrals should be sent to:</a:t>
            </a:r>
            <a:endParaRPr lang="en-GB" sz="3200" b="1" dirty="0"/>
          </a:p>
        </p:txBody>
      </p:sp>
    </p:spTree>
    <p:extLst>
      <p:ext uri="{BB962C8B-B14F-4D97-AF65-F5344CB8AC3E}">
        <p14:creationId xmlns:p14="http://schemas.microsoft.com/office/powerpoint/2010/main" val="335064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smtClean="0"/>
              <a:t>LC 01/18</a:t>
            </a:r>
            <a:endParaRPr lang="en-GB" dirty="0"/>
          </a:p>
        </p:txBody>
      </p:sp>
      <p:sp>
        <p:nvSpPr>
          <p:cNvPr id="3" name="Content Placeholder 2"/>
          <p:cNvSpPr>
            <a:spLocks noGrp="1"/>
          </p:cNvSpPr>
          <p:nvPr>
            <p:ph idx="1"/>
          </p:nvPr>
        </p:nvSpPr>
        <p:spPr/>
        <p:txBody>
          <a:bodyPr/>
          <a:lstStyle/>
          <a:p>
            <a:pPr lvl="0" algn="ctr" eaLnBrk="0" fontAlgn="base" hangingPunct="0">
              <a:spcBef>
                <a:spcPct val="20000"/>
              </a:spcBef>
              <a:spcAft>
                <a:spcPct val="0"/>
              </a:spcAft>
              <a:buClr>
                <a:srgbClr val="007DBA"/>
              </a:buClr>
              <a:buSzPct val="75000"/>
            </a:pPr>
            <a:endParaRPr lang="en-GB" altLang="en-US" sz="6600" b="1" kern="0" dirty="0">
              <a:solidFill>
                <a:srgbClr val="000000"/>
              </a:solidFill>
            </a:endParaRPr>
          </a:p>
          <a:p>
            <a:pPr lvl="0" algn="ctr" eaLnBrk="0" fontAlgn="base" hangingPunct="0">
              <a:spcBef>
                <a:spcPct val="20000"/>
              </a:spcBef>
              <a:spcAft>
                <a:spcPct val="0"/>
              </a:spcAft>
              <a:buClr>
                <a:srgbClr val="007DBA"/>
              </a:buClr>
              <a:buSzPct val="75000"/>
            </a:pPr>
            <a:r>
              <a:rPr lang="en-GB" altLang="en-US" sz="4000" b="1" kern="0" dirty="0">
                <a:solidFill>
                  <a:srgbClr val="000000"/>
                </a:solidFill>
              </a:rPr>
              <a:t>Breast Radiation Injury Rehabilitation Service.</a:t>
            </a:r>
          </a:p>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Title 4"/>
          <p:cNvSpPr>
            <a:spLocks noGrp="1"/>
          </p:cNvSpPr>
          <p:nvPr>
            <p:ph type="title"/>
          </p:nvPr>
        </p:nvSpPr>
        <p:spPr>
          <a:xfrm>
            <a:off x="792000" y="987948"/>
            <a:ext cx="7560000" cy="609398"/>
          </a:xfrm>
        </p:spPr>
        <p:txBody>
          <a:bodyPr/>
          <a:lstStyle/>
          <a:p>
            <a:r>
              <a:rPr lang="en-GB" sz="4400" b="1" dirty="0" smtClean="0"/>
              <a:t>What is BRIRS?</a:t>
            </a:r>
            <a:endParaRPr lang="en-GB" sz="4400" b="1" dirty="0"/>
          </a:p>
        </p:txBody>
      </p:sp>
    </p:spTree>
    <p:extLst>
      <p:ext uri="{BB962C8B-B14F-4D97-AF65-F5344CB8AC3E}">
        <p14:creationId xmlns:p14="http://schemas.microsoft.com/office/powerpoint/2010/main" val="44433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smtClean="0"/>
              <a:t>LC 01/18</a:t>
            </a:r>
            <a:endParaRPr lang="en-GB" dirty="0"/>
          </a:p>
        </p:txBody>
      </p:sp>
      <p:sp>
        <p:nvSpPr>
          <p:cNvPr id="3" name="Content Placeholder 2"/>
          <p:cNvSpPr>
            <a:spLocks noGrp="1"/>
          </p:cNvSpPr>
          <p:nvPr>
            <p:ph idx="1"/>
          </p:nvPr>
        </p:nvSpPr>
        <p:spPr/>
        <p:txBody>
          <a:bodyPr/>
          <a:lstStyle/>
          <a:p>
            <a:pPr lvl="0" algn="ctr" eaLnBrk="0" fontAlgn="base" hangingPunct="0">
              <a:spcBef>
                <a:spcPct val="0"/>
              </a:spcBef>
              <a:spcAft>
                <a:spcPct val="0"/>
              </a:spcAft>
              <a:buClr>
                <a:srgbClr val="007DBA"/>
              </a:buClr>
              <a:buSzPct val="75000"/>
            </a:pPr>
            <a:r>
              <a:rPr lang="en-GB" altLang="en-US" sz="2000" b="1" kern="0" dirty="0">
                <a:solidFill>
                  <a:schemeClr val="accent1"/>
                </a:solidFill>
              </a:rPr>
              <a:t>1995</a:t>
            </a:r>
            <a:r>
              <a:rPr lang="en-GB" altLang="en-US" sz="2000" kern="0" dirty="0">
                <a:solidFill>
                  <a:srgbClr val="000000"/>
                </a:solidFill>
              </a:rPr>
              <a:t> </a:t>
            </a:r>
            <a:r>
              <a:rPr lang="en-GB" altLang="en-US" sz="2000" b="1" kern="0" dirty="0">
                <a:solidFill>
                  <a:srgbClr val="000000"/>
                </a:solidFill>
              </a:rPr>
              <a:t>The Maher Committee guidelines:</a:t>
            </a:r>
          </a:p>
          <a:p>
            <a:pPr lvl="0" algn="ctr" eaLnBrk="0" fontAlgn="base" hangingPunct="0">
              <a:spcBef>
                <a:spcPct val="0"/>
              </a:spcBef>
              <a:spcAft>
                <a:spcPct val="0"/>
              </a:spcAft>
              <a:buClr>
                <a:srgbClr val="007DBA"/>
              </a:buClr>
              <a:buSzPct val="75000"/>
            </a:pPr>
            <a:r>
              <a:rPr lang="en-GB" altLang="en-US" sz="2000" b="1" kern="0" dirty="0">
                <a:solidFill>
                  <a:srgbClr val="000000"/>
                </a:solidFill>
              </a:rPr>
              <a:t>         Specialist MDT assessment, pain management, aids           for daily living and psychological support.</a:t>
            </a:r>
          </a:p>
          <a:p>
            <a:pPr lvl="0" algn="ctr" eaLnBrk="0" fontAlgn="base" hangingPunct="0">
              <a:spcBef>
                <a:spcPct val="0"/>
              </a:spcBef>
              <a:spcAft>
                <a:spcPct val="0"/>
              </a:spcAft>
              <a:buClr>
                <a:srgbClr val="007DBA"/>
              </a:buClr>
              <a:buSzPct val="75000"/>
            </a:pPr>
            <a:endParaRPr lang="en-GB" altLang="en-US" sz="2000" kern="0" dirty="0">
              <a:solidFill>
                <a:srgbClr val="C00000"/>
              </a:solidFill>
            </a:endParaRPr>
          </a:p>
          <a:p>
            <a:pPr lvl="0" algn="ctr" eaLnBrk="0" fontAlgn="base" hangingPunct="0">
              <a:spcBef>
                <a:spcPct val="0"/>
              </a:spcBef>
              <a:spcAft>
                <a:spcPct val="0"/>
              </a:spcAft>
              <a:buClr>
                <a:srgbClr val="007DBA"/>
              </a:buClr>
              <a:buSzPct val="75000"/>
            </a:pPr>
            <a:r>
              <a:rPr lang="en-GB" altLang="en-US" sz="2000" b="1" kern="0" dirty="0">
                <a:solidFill>
                  <a:schemeClr val="accent1"/>
                </a:solidFill>
              </a:rPr>
              <a:t>2006</a:t>
            </a:r>
            <a:r>
              <a:rPr lang="en-GB" altLang="en-US" sz="2000" b="1" kern="0" dirty="0">
                <a:solidFill>
                  <a:srgbClr val="C00000"/>
                </a:solidFill>
              </a:rPr>
              <a:t> </a:t>
            </a:r>
            <a:r>
              <a:rPr lang="en-GB" altLang="en-US" sz="2000" b="1" kern="0" dirty="0">
                <a:solidFill>
                  <a:srgbClr val="000000"/>
                </a:solidFill>
              </a:rPr>
              <a:t>RAGE “Yesterdays Women” Report.</a:t>
            </a:r>
            <a:endParaRPr lang="en-GB" altLang="en-US" sz="2000" b="1" kern="0" dirty="0">
              <a:solidFill>
                <a:srgbClr val="C00000"/>
              </a:solidFill>
            </a:endParaRPr>
          </a:p>
          <a:p>
            <a:pPr lvl="0" algn="ctr" eaLnBrk="0" fontAlgn="base" hangingPunct="0">
              <a:spcBef>
                <a:spcPct val="0"/>
              </a:spcBef>
              <a:spcAft>
                <a:spcPct val="0"/>
              </a:spcAft>
              <a:buClr>
                <a:srgbClr val="007DBA"/>
              </a:buClr>
              <a:buSzPct val="75000"/>
            </a:pPr>
            <a:endParaRPr lang="en-GB" altLang="en-US" sz="2000" b="1" kern="0" dirty="0">
              <a:solidFill>
                <a:srgbClr val="000000"/>
              </a:solidFill>
            </a:endParaRPr>
          </a:p>
          <a:p>
            <a:pPr lvl="0" algn="ctr" eaLnBrk="0" fontAlgn="base" hangingPunct="0">
              <a:spcBef>
                <a:spcPct val="0"/>
              </a:spcBef>
              <a:spcAft>
                <a:spcPct val="0"/>
              </a:spcAft>
              <a:buClr>
                <a:srgbClr val="007DBA"/>
              </a:buClr>
              <a:buSzPct val="75000"/>
            </a:pPr>
            <a:r>
              <a:rPr lang="en-GB" altLang="en-US" sz="2000" b="1" kern="0" dirty="0">
                <a:solidFill>
                  <a:schemeClr val="accent1"/>
                </a:solidFill>
              </a:rPr>
              <a:t>2009 </a:t>
            </a:r>
            <a:r>
              <a:rPr lang="en-GB" altLang="en-US" sz="2000" b="1" kern="0" dirty="0">
                <a:solidFill>
                  <a:srgbClr val="000000"/>
                </a:solidFill>
              </a:rPr>
              <a:t>Getting It Right: Piloting specialist care for people    with radiation-related problems</a:t>
            </a:r>
          </a:p>
          <a:p>
            <a:pPr lvl="0" algn="ctr" eaLnBrk="0" fontAlgn="base" hangingPunct="0">
              <a:spcBef>
                <a:spcPct val="0"/>
              </a:spcBef>
              <a:spcAft>
                <a:spcPct val="0"/>
              </a:spcAft>
              <a:buClr>
                <a:srgbClr val="007DBA"/>
              </a:buClr>
              <a:buSzPct val="75000"/>
            </a:pPr>
            <a:endParaRPr lang="en-GB" altLang="en-US" sz="2000" b="1" kern="0" dirty="0">
              <a:solidFill>
                <a:srgbClr val="000000"/>
              </a:solidFill>
            </a:endParaRPr>
          </a:p>
          <a:p>
            <a:pPr lvl="0" algn="ctr" eaLnBrk="0" fontAlgn="base" hangingPunct="0">
              <a:spcBef>
                <a:spcPct val="0"/>
              </a:spcBef>
              <a:spcAft>
                <a:spcPct val="0"/>
              </a:spcAft>
              <a:buClr>
                <a:srgbClr val="007DBA"/>
              </a:buClr>
              <a:buSzPct val="75000"/>
            </a:pPr>
            <a:r>
              <a:rPr lang="en-GB" altLang="en-US" sz="2000" b="1" kern="0" dirty="0">
                <a:solidFill>
                  <a:schemeClr val="accent1"/>
                </a:solidFill>
              </a:rPr>
              <a:t>2012</a:t>
            </a:r>
            <a:r>
              <a:rPr lang="en-GB" altLang="en-US" sz="2000" b="1" kern="0" dirty="0">
                <a:solidFill>
                  <a:srgbClr val="000000"/>
                </a:solidFill>
              </a:rPr>
              <a:t> BRIRS established (RNHRD, </a:t>
            </a:r>
            <a:r>
              <a:rPr lang="en-GB" altLang="en-US" sz="2000" b="1" kern="0" dirty="0" err="1">
                <a:solidFill>
                  <a:srgbClr val="000000"/>
                </a:solidFill>
              </a:rPr>
              <a:t>Barts</a:t>
            </a:r>
            <a:r>
              <a:rPr lang="en-GB" altLang="en-US" sz="2000" b="1" kern="0" dirty="0">
                <a:solidFill>
                  <a:srgbClr val="000000"/>
                </a:solidFill>
              </a:rPr>
              <a:t>, Christie)</a:t>
            </a:r>
          </a:p>
          <a:p>
            <a:pPr lvl="0" algn="ctr" eaLnBrk="0" fontAlgn="base" hangingPunct="0">
              <a:spcBef>
                <a:spcPct val="0"/>
              </a:spcBef>
              <a:spcAft>
                <a:spcPct val="0"/>
              </a:spcAft>
              <a:buClr>
                <a:srgbClr val="007DBA"/>
              </a:buClr>
              <a:buSzPct val="75000"/>
            </a:pPr>
            <a:endParaRPr lang="en-GB" altLang="en-US" sz="2000" b="1" kern="0" dirty="0">
              <a:solidFill>
                <a:srgbClr val="000000"/>
              </a:solidFill>
            </a:endParaRPr>
          </a:p>
          <a:p>
            <a:pPr lvl="0" algn="ctr" eaLnBrk="0" fontAlgn="base" hangingPunct="0">
              <a:spcBef>
                <a:spcPct val="0"/>
              </a:spcBef>
              <a:spcAft>
                <a:spcPct val="0"/>
              </a:spcAft>
              <a:buClr>
                <a:srgbClr val="007DBA"/>
              </a:buClr>
              <a:buSzPct val="75000"/>
            </a:pPr>
            <a:r>
              <a:rPr lang="en-GB" altLang="en-US" sz="2000" b="1" kern="0" dirty="0">
                <a:solidFill>
                  <a:schemeClr val="accent1"/>
                </a:solidFill>
              </a:rPr>
              <a:t>2017</a:t>
            </a:r>
            <a:r>
              <a:rPr lang="en-GB" altLang="en-US" sz="2000" b="1" kern="0" dirty="0">
                <a:solidFill>
                  <a:srgbClr val="C00000"/>
                </a:solidFill>
              </a:rPr>
              <a:t> </a:t>
            </a:r>
            <a:r>
              <a:rPr lang="en-GB" altLang="en-US" sz="2000" b="1" kern="0" dirty="0">
                <a:solidFill>
                  <a:srgbClr val="000000"/>
                </a:solidFill>
              </a:rPr>
              <a:t>BRIRS at the </a:t>
            </a:r>
            <a:r>
              <a:rPr lang="en-GB" altLang="en-US" sz="2400" b="1" kern="0" dirty="0">
                <a:solidFill>
                  <a:srgbClr val="000000"/>
                </a:solidFill>
              </a:rPr>
              <a:t>RNHRD </a:t>
            </a:r>
            <a:r>
              <a:rPr lang="en-GB" altLang="en-US" sz="2000" b="1" kern="0" dirty="0">
                <a:solidFill>
                  <a:srgbClr val="000000"/>
                </a:solidFill>
              </a:rPr>
              <a:t>funded by NHS England</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Title 4"/>
          <p:cNvSpPr>
            <a:spLocks noGrp="1"/>
          </p:cNvSpPr>
          <p:nvPr>
            <p:ph type="title"/>
          </p:nvPr>
        </p:nvSpPr>
        <p:spPr>
          <a:xfrm>
            <a:off x="792000" y="1154148"/>
            <a:ext cx="7560000" cy="443198"/>
          </a:xfrm>
        </p:spPr>
        <p:txBody>
          <a:bodyPr/>
          <a:lstStyle/>
          <a:p>
            <a:r>
              <a:rPr lang="en-GB" sz="3200" b="1" dirty="0" smtClean="0"/>
              <a:t>BRIRS - Developing a service</a:t>
            </a:r>
            <a:endParaRPr lang="en-GB" sz="3200" b="1" dirty="0"/>
          </a:p>
        </p:txBody>
      </p:sp>
    </p:spTree>
    <p:extLst>
      <p:ext uri="{BB962C8B-B14F-4D97-AF65-F5344CB8AC3E}">
        <p14:creationId xmlns:p14="http://schemas.microsoft.com/office/powerpoint/2010/main" val="18634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GB" dirty="0" smtClean="0"/>
              <a:t>LC 01/18</a:t>
            </a:r>
            <a:endParaRPr lang="en-GB" dirty="0"/>
          </a:p>
        </p:txBody>
      </p:sp>
      <p:sp>
        <p:nvSpPr>
          <p:cNvPr id="9" name="Title 8"/>
          <p:cNvSpPr>
            <a:spLocks noGrp="1"/>
          </p:cNvSpPr>
          <p:nvPr>
            <p:ph type="title"/>
          </p:nvPr>
        </p:nvSpPr>
        <p:spPr>
          <a:xfrm>
            <a:off x="792000" y="-175447"/>
            <a:ext cx="7560000" cy="1772793"/>
          </a:xfrm>
        </p:spPr>
        <p:txBody>
          <a:bodyPr/>
          <a:lstStyle/>
          <a:p>
            <a:r>
              <a:rPr lang="en-GB" sz="3200" dirty="0" smtClean="0"/>
              <a:t/>
            </a:r>
            <a:br>
              <a:rPr lang="en-GB" sz="3200" dirty="0" smtClean="0"/>
            </a:br>
            <a:r>
              <a:rPr lang="en-GB" sz="3200" dirty="0"/>
              <a:t/>
            </a:r>
            <a:br>
              <a:rPr lang="en-GB" sz="3200" dirty="0"/>
            </a:br>
            <a:r>
              <a:rPr lang="en-GB" sz="3200" dirty="0" smtClean="0"/>
              <a:t/>
            </a:r>
            <a:br>
              <a:rPr lang="en-GB" sz="3200" dirty="0" smtClean="0"/>
            </a:br>
            <a:endParaRPr lang="en-GB" sz="3200" b="1" dirty="0"/>
          </a:p>
        </p:txBody>
      </p:sp>
      <p:sp>
        <p:nvSpPr>
          <p:cNvPr id="10" name="Content Placeholder 9"/>
          <p:cNvSpPr>
            <a:spLocks noGrp="1"/>
          </p:cNvSpPr>
          <p:nvPr>
            <p:ph idx="1"/>
          </p:nvPr>
        </p:nvSpPr>
        <p:spPr>
          <a:xfrm>
            <a:off x="811050" y="2413050"/>
            <a:ext cx="3600000" cy="3882527"/>
          </a:xfrm>
        </p:spPr>
        <p:txBody>
          <a:bodyPr>
            <a:normAutofit/>
          </a:bodyPr>
          <a:lstStyle/>
          <a:p>
            <a:pPr algn="ctr"/>
            <a:endParaRPr lang="en-GB" altLang="en-US" sz="4000" b="1" dirty="0"/>
          </a:p>
          <a:p>
            <a:pPr lvl="0" fontAlgn="base">
              <a:spcBef>
                <a:spcPct val="0"/>
              </a:spcBef>
              <a:spcAft>
                <a:spcPct val="0"/>
              </a:spcAft>
              <a:defRPr/>
            </a:pPr>
            <a:r>
              <a:rPr lang="en-GB" altLang="en-US" sz="1800" dirty="0">
                <a:solidFill>
                  <a:srgbClr val="000000"/>
                </a:solidFill>
              </a:rPr>
              <a:t>‘A national service funded by</a:t>
            </a:r>
          </a:p>
          <a:p>
            <a:pPr lvl="0" fontAlgn="base">
              <a:spcBef>
                <a:spcPct val="0"/>
              </a:spcBef>
              <a:spcAft>
                <a:spcPct val="0"/>
              </a:spcAft>
              <a:defRPr/>
            </a:pPr>
            <a:r>
              <a:rPr lang="en-GB" altLang="en-US" sz="1800" dirty="0">
                <a:solidFill>
                  <a:srgbClr val="000000"/>
                </a:solidFill>
              </a:rPr>
              <a:t>NHS England for people </a:t>
            </a:r>
          </a:p>
          <a:p>
            <a:pPr lvl="0" fontAlgn="base">
              <a:spcBef>
                <a:spcPct val="0"/>
              </a:spcBef>
              <a:spcAft>
                <a:spcPct val="0"/>
              </a:spcAft>
              <a:defRPr/>
            </a:pPr>
            <a:r>
              <a:rPr lang="en-GB" altLang="en-US" sz="1800" dirty="0">
                <a:solidFill>
                  <a:srgbClr val="000000"/>
                </a:solidFill>
              </a:rPr>
              <a:t>living with brachial plexus </a:t>
            </a:r>
          </a:p>
          <a:p>
            <a:pPr lvl="0" fontAlgn="base">
              <a:spcBef>
                <a:spcPct val="0"/>
              </a:spcBef>
              <a:spcAft>
                <a:spcPct val="0"/>
              </a:spcAft>
              <a:defRPr/>
            </a:pPr>
            <a:r>
              <a:rPr lang="en-GB" altLang="en-US" sz="1800" dirty="0">
                <a:solidFill>
                  <a:srgbClr val="000000"/>
                </a:solidFill>
              </a:rPr>
              <a:t>injury following breast </a:t>
            </a:r>
          </a:p>
          <a:p>
            <a:pPr lvl="0" fontAlgn="base">
              <a:spcBef>
                <a:spcPct val="0"/>
              </a:spcBef>
              <a:spcAft>
                <a:spcPct val="0"/>
              </a:spcAft>
              <a:defRPr/>
            </a:pPr>
            <a:r>
              <a:rPr lang="en-GB" altLang="en-US" sz="1800" dirty="0">
                <a:solidFill>
                  <a:srgbClr val="000000"/>
                </a:solidFill>
              </a:rPr>
              <a:t>cancer radiotherapy treatment</a:t>
            </a:r>
            <a:r>
              <a:rPr lang="en-GB" altLang="en-US" sz="1800" dirty="0">
                <a:solidFill>
                  <a:srgbClr val="000000"/>
                </a:solidFill>
                <a:latin typeface="Arial" charset="0"/>
              </a:rPr>
              <a:t>’</a:t>
            </a:r>
          </a:p>
          <a:p>
            <a:pPr marL="0" lvl="1" indent="0">
              <a:buNone/>
            </a:pPr>
            <a:endParaRPr lang="en-GB" dirty="0"/>
          </a:p>
        </p:txBody>
      </p:sp>
      <p:sp>
        <p:nvSpPr>
          <p:cNvPr id="5" name="Footer Placeholder 4"/>
          <p:cNvSpPr>
            <a:spLocks noGrp="1"/>
          </p:cNvSpPr>
          <p:nvPr>
            <p:ph type="ftr" sz="quarter" idx="11"/>
          </p:nvPr>
        </p:nvSpPr>
        <p:spPr/>
        <p:txBody>
          <a:bodyPr/>
          <a:lstStyle/>
          <a:p>
            <a:endParaRPr lang="en-GB" dirty="0"/>
          </a:p>
        </p:txBody>
      </p:sp>
      <p:pic>
        <p:nvPicPr>
          <p:cNvPr id="11" name="Picture 3"/>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a:xfrm>
            <a:off x="4647366" y="1419214"/>
            <a:ext cx="2989343" cy="4381501"/>
          </a:xfrm>
          <a:noFill/>
        </p:spPr>
      </p:pic>
      <p:pic>
        <p:nvPicPr>
          <p:cNvPr id="1026" name="Picture 2" descr="\\data1\home folders\cooperl\desktop\RNHRD_Therapies_Impression_2017_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625" y="3638529"/>
            <a:ext cx="4718050" cy="280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25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GB" dirty="0" smtClean="0"/>
              <a:t>LC 01/18</a:t>
            </a:r>
            <a:endParaRPr lang="en-GB" dirty="0"/>
          </a:p>
        </p:txBody>
      </p:sp>
      <p:sp>
        <p:nvSpPr>
          <p:cNvPr id="9" name="Title 8"/>
          <p:cNvSpPr>
            <a:spLocks noGrp="1"/>
          </p:cNvSpPr>
          <p:nvPr>
            <p:ph type="title"/>
          </p:nvPr>
        </p:nvSpPr>
        <p:spPr>
          <a:xfrm>
            <a:off x="792000" y="1154148"/>
            <a:ext cx="7560000" cy="443198"/>
          </a:xfrm>
        </p:spPr>
        <p:txBody>
          <a:bodyPr/>
          <a:lstStyle/>
          <a:p>
            <a:r>
              <a:rPr lang="en-GB" sz="3200" b="1" dirty="0" smtClean="0"/>
              <a:t>Clinical Presentation</a:t>
            </a:r>
            <a:endParaRPr lang="en-GB" sz="3200" b="1" dirty="0"/>
          </a:p>
        </p:txBody>
      </p:sp>
      <p:sp>
        <p:nvSpPr>
          <p:cNvPr id="5" name="Footer Placeholder 4"/>
          <p:cNvSpPr>
            <a:spLocks noGrp="1"/>
          </p:cNvSpPr>
          <p:nvPr>
            <p:ph type="ftr" sz="quarter" idx="11"/>
          </p:nvPr>
        </p:nvSpPr>
        <p:spPr/>
        <p:txBody>
          <a:bodyPr/>
          <a:lstStyle/>
          <a:p>
            <a:endParaRPr lang="en-GB" dirty="0"/>
          </a:p>
        </p:txBody>
      </p:sp>
      <p:sp>
        <p:nvSpPr>
          <p:cNvPr id="12" name="Content Placeholder 11"/>
          <p:cNvSpPr>
            <a:spLocks noGrp="1"/>
          </p:cNvSpPr>
          <p:nvPr>
            <p:ph sz="quarter" idx="14"/>
          </p:nvPr>
        </p:nvSpPr>
        <p:spPr/>
        <p:txBody>
          <a:bodyPr>
            <a:normAutofit/>
          </a:bodyPr>
          <a:lstStyle/>
          <a:p>
            <a:pPr algn="ctr"/>
            <a:r>
              <a:rPr lang="en-GB" altLang="en-US" sz="2000" dirty="0"/>
              <a:t>What is the Brachial Plexus?</a:t>
            </a:r>
          </a:p>
          <a:p>
            <a:pPr algn="ctr"/>
            <a:endParaRPr lang="en-GB" altLang="en-US" sz="1800" dirty="0"/>
          </a:p>
          <a:p>
            <a:pPr algn="ctr"/>
            <a:r>
              <a:rPr lang="en-GB" altLang="en-US" sz="1800" dirty="0"/>
              <a:t>Network of nerves originate in the neck region branch off to form most of the other nerves that control movement and sensation in the upper limbs, including the shoulder, arm, forearm, and hand. The radial, median, and ulnar nerves originate in the brachial plexus.</a:t>
            </a:r>
          </a:p>
          <a:p>
            <a:endParaRPr lang="en-GB" altLang="en-US" sz="2000" dirty="0">
              <a:solidFill>
                <a:srgbClr val="00B050"/>
              </a:solidFill>
            </a:endParaRPr>
          </a:p>
          <a:p>
            <a:pPr marL="0" lvl="1" indent="0">
              <a:buNone/>
            </a:pPr>
            <a:endParaRPr lang="en-GB" dirty="0"/>
          </a:p>
        </p:txBody>
      </p:sp>
      <p:pic>
        <p:nvPicPr>
          <p:cNvPr id="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2163" y="2956290"/>
            <a:ext cx="3600450" cy="3040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638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4"/>
          </p:nvPr>
        </p:nvSpPr>
        <p:spPr/>
        <p:txBody>
          <a:bodyPr/>
          <a:lstStyle/>
          <a:p>
            <a:r>
              <a:rPr lang="en-GB" dirty="0" smtClean="0"/>
              <a:t>LC 01/18</a:t>
            </a:r>
            <a:endParaRPr lang="en-GB" dirty="0"/>
          </a:p>
        </p:txBody>
      </p:sp>
      <p:sp>
        <p:nvSpPr>
          <p:cNvPr id="8" name="Content Placeholder 7"/>
          <p:cNvSpPr>
            <a:spLocks noGrp="1"/>
          </p:cNvSpPr>
          <p:nvPr>
            <p:ph idx="1"/>
          </p:nvPr>
        </p:nvSpPr>
        <p:spPr/>
        <p:txBody>
          <a:bodyPr/>
          <a:lstStyle/>
          <a:p>
            <a:pPr lvl="0" algn="ctr" eaLnBrk="0" fontAlgn="base" hangingPunct="0">
              <a:spcBef>
                <a:spcPct val="20000"/>
              </a:spcBef>
              <a:spcAft>
                <a:spcPct val="0"/>
              </a:spcAft>
              <a:buClr>
                <a:srgbClr val="007DBA"/>
              </a:buClr>
              <a:buSzPct val="75000"/>
            </a:pPr>
            <a:endParaRPr lang="en-GB" altLang="en-US" sz="6600" b="1" kern="0" dirty="0">
              <a:solidFill>
                <a:srgbClr val="000000"/>
              </a:solidFill>
            </a:endParaRPr>
          </a:p>
          <a:p>
            <a:pPr lvl="0" algn="ctr" eaLnBrk="0" fontAlgn="base" hangingPunct="0">
              <a:spcBef>
                <a:spcPct val="20000"/>
              </a:spcBef>
              <a:spcAft>
                <a:spcPct val="0"/>
              </a:spcAft>
              <a:buClr>
                <a:srgbClr val="007DBA"/>
              </a:buClr>
              <a:buSzPct val="75000"/>
            </a:pPr>
            <a:r>
              <a:rPr lang="en-GB" altLang="en-US" sz="4000" b="1" kern="0" dirty="0">
                <a:solidFill>
                  <a:srgbClr val="000000"/>
                </a:solidFill>
              </a:rPr>
              <a:t>Complex Cancer Late effects Rehabilitation Service.</a:t>
            </a:r>
          </a:p>
          <a:p>
            <a:endParaRPr lang="en-GB" dirty="0"/>
          </a:p>
        </p:txBody>
      </p:sp>
      <p:sp>
        <p:nvSpPr>
          <p:cNvPr id="5" name="Footer Placeholder 4"/>
          <p:cNvSpPr>
            <a:spLocks noGrp="1"/>
          </p:cNvSpPr>
          <p:nvPr>
            <p:ph type="ftr" sz="quarter" idx="11"/>
          </p:nvPr>
        </p:nvSpPr>
        <p:spPr/>
        <p:txBody>
          <a:bodyPr/>
          <a:lstStyle/>
          <a:p>
            <a:endParaRPr lang="en-GB" dirty="0"/>
          </a:p>
        </p:txBody>
      </p:sp>
      <p:sp>
        <p:nvSpPr>
          <p:cNvPr id="7" name="Title 6"/>
          <p:cNvSpPr>
            <a:spLocks noGrp="1"/>
          </p:cNvSpPr>
          <p:nvPr>
            <p:ph type="title"/>
          </p:nvPr>
        </p:nvSpPr>
        <p:spPr>
          <a:xfrm>
            <a:off x="792000" y="987948"/>
            <a:ext cx="7560000" cy="609398"/>
          </a:xfrm>
        </p:spPr>
        <p:txBody>
          <a:bodyPr/>
          <a:lstStyle/>
          <a:p>
            <a:r>
              <a:rPr lang="en-GB" sz="4400" b="1" dirty="0" smtClean="0"/>
              <a:t>What is CCLERS ?</a:t>
            </a:r>
            <a:endParaRPr lang="en-GB" sz="4400" b="1" dirty="0"/>
          </a:p>
        </p:txBody>
      </p:sp>
    </p:spTree>
    <p:extLst>
      <p:ext uri="{BB962C8B-B14F-4D97-AF65-F5344CB8AC3E}">
        <p14:creationId xmlns:p14="http://schemas.microsoft.com/office/powerpoint/2010/main" val="128555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GB" dirty="0" smtClean="0"/>
              <a:t>LC 01/18</a:t>
            </a:r>
            <a:endParaRPr lang="en-GB" dirty="0"/>
          </a:p>
        </p:txBody>
      </p:sp>
      <p:sp>
        <p:nvSpPr>
          <p:cNvPr id="3" name="Title 2"/>
          <p:cNvSpPr>
            <a:spLocks noGrp="1"/>
          </p:cNvSpPr>
          <p:nvPr>
            <p:ph type="title"/>
          </p:nvPr>
        </p:nvSpPr>
        <p:spPr>
          <a:xfrm>
            <a:off x="801525" y="1144623"/>
            <a:ext cx="7560000" cy="443198"/>
          </a:xfrm>
        </p:spPr>
        <p:txBody>
          <a:bodyPr/>
          <a:lstStyle/>
          <a:p>
            <a:r>
              <a:rPr lang="en-GB" sz="3200" b="1" dirty="0" smtClean="0"/>
              <a:t>Referral Criteria</a:t>
            </a:r>
            <a:endParaRPr lang="en-GB" sz="3200" b="1" dirty="0"/>
          </a:p>
        </p:txBody>
      </p:sp>
      <p:sp>
        <p:nvSpPr>
          <p:cNvPr id="4" name="Content Placeholder 3"/>
          <p:cNvSpPr>
            <a:spLocks noGrp="1"/>
          </p:cNvSpPr>
          <p:nvPr>
            <p:ph idx="1"/>
          </p:nvPr>
        </p:nvSpPr>
        <p:spPr>
          <a:xfrm>
            <a:off x="782475" y="2057400"/>
            <a:ext cx="3600000" cy="4200077"/>
          </a:xfrm>
        </p:spPr>
        <p:txBody>
          <a:bodyPr/>
          <a:lstStyle/>
          <a:p>
            <a:pPr marL="285750" indent="-285750">
              <a:spcBef>
                <a:spcPts val="0"/>
              </a:spcBef>
              <a:buClr>
                <a:schemeClr val="accent1"/>
              </a:buClr>
              <a:buFont typeface="Wingdings" panose="05000000000000000000" pitchFamily="2" charset="2"/>
              <a:buChar char="§"/>
              <a:defRPr/>
            </a:pPr>
            <a:endParaRPr lang="en-GB" altLang="en-US" sz="1600" dirty="0" smtClean="0"/>
          </a:p>
          <a:p>
            <a:pPr algn="ctr">
              <a:spcBef>
                <a:spcPts val="0"/>
              </a:spcBef>
              <a:buClr>
                <a:schemeClr val="accent1"/>
              </a:buClr>
              <a:defRPr/>
            </a:pPr>
            <a:r>
              <a:rPr lang="en-GB" altLang="en-US" sz="2000" b="1" dirty="0" smtClean="0"/>
              <a:t>CCLERS</a:t>
            </a:r>
          </a:p>
          <a:p>
            <a:pPr marL="285750" indent="-285750">
              <a:spcBef>
                <a:spcPts val="0"/>
              </a:spcBef>
              <a:buClr>
                <a:schemeClr val="accent1"/>
              </a:buClr>
              <a:buFont typeface="Wingdings" panose="05000000000000000000" pitchFamily="2" charset="2"/>
              <a:buChar char="§"/>
              <a:defRPr/>
            </a:pPr>
            <a:endParaRPr lang="en-GB" altLang="en-US" sz="1600" dirty="0"/>
          </a:p>
          <a:p>
            <a:pPr marL="285750" indent="-285750">
              <a:spcBef>
                <a:spcPts val="0"/>
              </a:spcBef>
              <a:buClr>
                <a:schemeClr val="accent1"/>
              </a:buClr>
              <a:buFont typeface="Wingdings" panose="05000000000000000000" pitchFamily="2" charset="2"/>
              <a:buChar char="§"/>
              <a:defRPr/>
            </a:pPr>
            <a:r>
              <a:rPr lang="en-GB" altLang="en-US" sz="1600" dirty="0" smtClean="0"/>
              <a:t>12 </a:t>
            </a:r>
            <a:r>
              <a:rPr lang="en-GB" altLang="en-US" sz="1600" dirty="0"/>
              <a:t>month post cancer treatment</a:t>
            </a:r>
          </a:p>
          <a:p>
            <a:pPr marL="285750" indent="-285750">
              <a:spcBef>
                <a:spcPts val="0"/>
              </a:spcBef>
              <a:buClr>
                <a:schemeClr val="accent1"/>
              </a:buClr>
              <a:buFont typeface="Wingdings" panose="05000000000000000000" pitchFamily="2" charset="2"/>
              <a:buChar char="§"/>
              <a:defRPr/>
            </a:pPr>
            <a:endParaRPr lang="en-GB" altLang="en-US" sz="1600" dirty="0"/>
          </a:p>
          <a:p>
            <a:pPr marL="285750" indent="-285750">
              <a:spcBef>
                <a:spcPts val="0"/>
              </a:spcBef>
              <a:buClr>
                <a:schemeClr val="accent1"/>
              </a:buClr>
              <a:buFont typeface="Wingdings" panose="05000000000000000000" pitchFamily="2" charset="2"/>
              <a:buChar char="§"/>
              <a:defRPr/>
            </a:pPr>
            <a:r>
              <a:rPr lang="en-GB" altLang="en-US" sz="1600" dirty="0"/>
              <a:t>Chronic pain</a:t>
            </a:r>
          </a:p>
          <a:p>
            <a:pPr marL="285750" indent="-285750">
              <a:spcBef>
                <a:spcPts val="0"/>
              </a:spcBef>
              <a:buClr>
                <a:schemeClr val="accent1"/>
              </a:buClr>
              <a:buFont typeface="Wingdings" panose="05000000000000000000" pitchFamily="2" charset="2"/>
              <a:buChar char="§"/>
              <a:defRPr/>
            </a:pPr>
            <a:endParaRPr lang="en-GB" altLang="en-US" sz="1600" dirty="0"/>
          </a:p>
          <a:p>
            <a:pPr marL="285750" indent="-285750">
              <a:spcBef>
                <a:spcPts val="0"/>
              </a:spcBef>
              <a:buClr>
                <a:schemeClr val="accent1"/>
              </a:buClr>
              <a:buFont typeface="Wingdings" panose="05000000000000000000" pitchFamily="2" charset="2"/>
              <a:buChar char="§"/>
              <a:defRPr/>
            </a:pPr>
            <a:r>
              <a:rPr lang="en-GB" altLang="en-US" sz="1600" dirty="0"/>
              <a:t>Reduced limb function</a:t>
            </a:r>
          </a:p>
          <a:p>
            <a:pPr marL="285750" indent="-285750">
              <a:spcBef>
                <a:spcPts val="0"/>
              </a:spcBef>
              <a:buClr>
                <a:schemeClr val="accent1"/>
              </a:buClr>
              <a:buFont typeface="Wingdings" panose="05000000000000000000" pitchFamily="2" charset="2"/>
              <a:buChar char="§"/>
              <a:defRPr/>
            </a:pPr>
            <a:endParaRPr lang="en-GB" altLang="en-US" sz="1600" dirty="0"/>
          </a:p>
          <a:p>
            <a:pPr marL="285750" indent="-285750">
              <a:spcBef>
                <a:spcPts val="0"/>
              </a:spcBef>
              <a:buClr>
                <a:schemeClr val="accent1"/>
              </a:buClr>
              <a:buFont typeface="Wingdings" panose="05000000000000000000" pitchFamily="2" charset="2"/>
              <a:buChar char="§"/>
              <a:defRPr/>
            </a:pPr>
            <a:r>
              <a:rPr lang="en-GB" altLang="en-US" sz="1600" dirty="0"/>
              <a:t>Psychological distress</a:t>
            </a:r>
          </a:p>
          <a:p>
            <a:pPr marL="285750" indent="-285750">
              <a:spcBef>
                <a:spcPts val="0"/>
              </a:spcBef>
              <a:buClr>
                <a:schemeClr val="accent1"/>
              </a:buClr>
              <a:buFont typeface="Wingdings" panose="05000000000000000000" pitchFamily="2" charset="2"/>
              <a:buChar char="§"/>
              <a:defRPr/>
            </a:pPr>
            <a:endParaRPr lang="en-GB" altLang="en-US" sz="1600" dirty="0"/>
          </a:p>
          <a:p>
            <a:pPr marL="285750" indent="-285750">
              <a:spcBef>
                <a:spcPts val="0"/>
              </a:spcBef>
              <a:buClr>
                <a:schemeClr val="accent1"/>
              </a:buClr>
              <a:buFont typeface="Wingdings" panose="05000000000000000000" pitchFamily="2" charset="2"/>
              <a:buChar char="§"/>
              <a:defRPr/>
            </a:pPr>
            <a:r>
              <a:rPr lang="en-GB" altLang="en-US" sz="1600" dirty="0"/>
              <a:t>Considered to be complex by local / </a:t>
            </a:r>
            <a:r>
              <a:rPr lang="en-GB" altLang="en-US" sz="1600" dirty="0" smtClean="0"/>
              <a:t>regional pain services. </a:t>
            </a:r>
            <a:endParaRPr lang="en-GB" altLang="en-US" sz="1600" dirty="0"/>
          </a:p>
          <a:p>
            <a:pPr marL="285750" indent="-285750">
              <a:buClr>
                <a:schemeClr val="accent1"/>
              </a:buClr>
              <a:buFont typeface="Wingdings" panose="05000000000000000000" pitchFamily="2" charset="2"/>
              <a:buChar char="§"/>
            </a:pPr>
            <a:endParaRPr lang="en-GB" dirty="0"/>
          </a:p>
        </p:txBody>
      </p:sp>
      <p:sp>
        <p:nvSpPr>
          <p:cNvPr id="7" name="Content Placeholder 6"/>
          <p:cNvSpPr>
            <a:spLocks noGrp="1"/>
          </p:cNvSpPr>
          <p:nvPr>
            <p:ph sz="quarter" idx="14"/>
          </p:nvPr>
        </p:nvSpPr>
        <p:spPr>
          <a:xfrm>
            <a:off x="4675800" y="2028827"/>
            <a:ext cx="3600000" cy="3600000"/>
          </a:xfrm>
        </p:spPr>
        <p:txBody>
          <a:bodyPr/>
          <a:lstStyle/>
          <a:p>
            <a:pPr marL="285750" indent="-285750">
              <a:spcBef>
                <a:spcPts val="0"/>
              </a:spcBef>
              <a:buClr>
                <a:schemeClr val="accent1"/>
              </a:buClr>
              <a:buFont typeface="Wingdings" panose="05000000000000000000" pitchFamily="2" charset="2"/>
              <a:buChar char="§"/>
              <a:defRPr/>
            </a:pPr>
            <a:endParaRPr lang="en-GB" altLang="en-US" sz="1600" dirty="0">
              <a:solidFill>
                <a:srgbClr val="000000"/>
              </a:solidFill>
            </a:endParaRPr>
          </a:p>
          <a:p>
            <a:pPr algn="ctr">
              <a:spcBef>
                <a:spcPts val="0"/>
              </a:spcBef>
              <a:defRPr/>
            </a:pPr>
            <a:r>
              <a:rPr lang="en-GB" altLang="en-US" sz="2000" b="1" dirty="0" smtClean="0">
                <a:solidFill>
                  <a:srgbClr val="000000"/>
                </a:solidFill>
              </a:rPr>
              <a:t>BRIRS</a:t>
            </a:r>
          </a:p>
          <a:p>
            <a:pPr>
              <a:spcBef>
                <a:spcPts val="0"/>
              </a:spcBef>
              <a:defRPr/>
            </a:pPr>
            <a:endParaRPr lang="en-GB" altLang="en-US" sz="1600" dirty="0" smtClean="0">
              <a:solidFill>
                <a:srgbClr val="000000"/>
              </a:solidFill>
            </a:endParaRPr>
          </a:p>
          <a:p>
            <a:pPr marL="285750" indent="-285750">
              <a:spcBef>
                <a:spcPts val="0"/>
              </a:spcBef>
              <a:buClr>
                <a:schemeClr val="accent1"/>
              </a:buClr>
              <a:buFont typeface="Wingdings" panose="05000000000000000000" pitchFamily="2" charset="2"/>
              <a:buChar char="§"/>
              <a:defRPr/>
            </a:pPr>
            <a:r>
              <a:rPr lang="en-GB" altLang="en-US" sz="1600" dirty="0" smtClean="0">
                <a:solidFill>
                  <a:srgbClr val="000000"/>
                </a:solidFill>
              </a:rPr>
              <a:t>12 month post cancer treatment</a:t>
            </a:r>
          </a:p>
          <a:p>
            <a:pPr marL="285750" indent="-285750">
              <a:spcBef>
                <a:spcPts val="0"/>
              </a:spcBef>
              <a:buFont typeface="Arial" panose="020B0604020202020204" pitchFamily="34" charset="0"/>
              <a:buChar char="•"/>
              <a:defRPr/>
            </a:pPr>
            <a:endParaRPr lang="en-GB" altLang="en-US" sz="1600" dirty="0" smtClean="0">
              <a:solidFill>
                <a:srgbClr val="000000"/>
              </a:solidFill>
            </a:endParaRPr>
          </a:p>
          <a:p>
            <a:pPr marL="285750" indent="-285750">
              <a:spcBef>
                <a:spcPts val="0"/>
              </a:spcBef>
              <a:buClr>
                <a:schemeClr val="accent1"/>
              </a:buClr>
              <a:buFont typeface="Wingdings" panose="05000000000000000000" pitchFamily="2" charset="2"/>
              <a:buChar char="§"/>
              <a:defRPr/>
            </a:pPr>
            <a:r>
              <a:rPr lang="en-GB" altLang="en-US" sz="1600" dirty="0" smtClean="0">
                <a:solidFill>
                  <a:srgbClr val="000000"/>
                </a:solidFill>
              </a:rPr>
              <a:t>Brachial Plexus Injury following radiotherapy treatment for breast cancer</a:t>
            </a:r>
          </a:p>
          <a:p>
            <a:pPr marL="285750" indent="-285750">
              <a:spcBef>
                <a:spcPts val="0"/>
              </a:spcBef>
              <a:buFont typeface="Arial" panose="020B0604020202020204" pitchFamily="34" charset="0"/>
              <a:buChar char="•"/>
              <a:defRPr/>
            </a:pPr>
            <a:endParaRPr lang="en-GB" altLang="en-US" sz="1600" dirty="0" smtClean="0">
              <a:solidFill>
                <a:srgbClr val="000000"/>
              </a:solidFill>
            </a:endParaRPr>
          </a:p>
          <a:p>
            <a:pPr marL="285750" indent="-285750">
              <a:spcBef>
                <a:spcPts val="0"/>
              </a:spcBef>
              <a:buClr>
                <a:schemeClr val="accent1"/>
              </a:buClr>
              <a:buFont typeface="Wingdings" panose="05000000000000000000" pitchFamily="2" charset="2"/>
              <a:buChar char="§"/>
              <a:defRPr/>
            </a:pPr>
            <a:r>
              <a:rPr lang="en-GB" altLang="en-US" sz="1600" dirty="0" smtClean="0">
                <a:solidFill>
                  <a:srgbClr val="000000"/>
                </a:solidFill>
              </a:rPr>
              <a:t>Chronic pain</a:t>
            </a:r>
          </a:p>
          <a:p>
            <a:pPr marL="285750" indent="-285750">
              <a:spcBef>
                <a:spcPts val="0"/>
              </a:spcBef>
              <a:buFont typeface="Arial" panose="020B0604020202020204" pitchFamily="34" charset="0"/>
              <a:buChar char="•"/>
              <a:defRPr/>
            </a:pPr>
            <a:endParaRPr lang="en-GB" altLang="en-US" sz="1600" dirty="0" smtClean="0">
              <a:solidFill>
                <a:srgbClr val="000000"/>
              </a:solidFill>
            </a:endParaRPr>
          </a:p>
          <a:p>
            <a:pPr marL="285750" indent="-285750">
              <a:spcBef>
                <a:spcPts val="0"/>
              </a:spcBef>
              <a:buClr>
                <a:schemeClr val="accent1"/>
              </a:buClr>
              <a:buFont typeface="Wingdings" panose="05000000000000000000" pitchFamily="2" charset="2"/>
              <a:buChar char="§"/>
              <a:defRPr/>
            </a:pPr>
            <a:r>
              <a:rPr lang="en-GB" altLang="en-US" sz="1600" dirty="0" smtClean="0">
                <a:solidFill>
                  <a:srgbClr val="000000"/>
                </a:solidFill>
              </a:rPr>
              <a:t>Reduced upper limb function</a:t>
            </a:r>
          </a:p>
          <a:p>
            <a:pPr marL="285750" indent="-285750">
              <a:spcBef>
                <a:spcPts val="0"/>
              </a:spcBef>
              <a:buFont typeface="Arial" panose="020B0604020202020204" pitchFamily="34" charset="0"/>
              <a:buChar char="•"/>
              <a:defRPr/>
            </a:pPr>
            <a:endParaRPr lang="en-GB" altLang="en-US" sz="1600" dirty="0" smtClean="0">
              <a:solidFill>
                <a:srgbClr val="000000"/>
              </a:solidFill>
            </a:endParaRPr>
          </a:p>
          <a:p>
            <a:pPr marL="285750" indent="-285750">
              <a:spcBef>
                <a:spcPts val="0"/>
              </a:spcBef>
              <a:buClr>
                <a:schemeClr val="accent1"/>
              </a:buClr>
              <a:buFont typeface="Wingdings" panose="05000000000000000000" pitchFamily="2" charset="2"/>
              <a:buChar char="§"/>
              <a:defRPr/>
            </a:pPr>
            <a:r>
              <a:rPr lang="en-GB" altLang="en-US" sz="1600" dirty="0" smtClean="0">
                <a:solidFill>
                  <a:srgbClr val="000000"/>
                </a:solidFill>
              </a:rPr>
              <a:t>Psychological distress</a:t>
            </a:r>
          </a:p>
          <a:p>
            <a:endParaRPr lang="en-GB" dirty="0"/>
          </a:p>
        </p:txBody>
      </p:sp>
    </p:spTree>
    <p:extLst>
      <p:ext uri="{BB962C8B-B14F-4D97-AF65-F5344CB8AC3E}">
        <p14:creationId xmlns:p14="http://schemas.microsoft.com/office/powerpoint/2010/main" val="184339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smtClean="0"/>
              <a:t>LC 01/2018</a:t>
            </a:r>
            <a:endParaRPr lang="en-GB" dirty="0"/>
          </a:p>
        </p:txBody>
      </p:sp>
      <p:sp>
        <p:nvSpPr>
          <p:cNvPr id="4" name="Footer Placeholder 3"/>
          <p:cNvSpPr>
            <a:spLocks noGrp="1"/>
          </p:cNvSpPr>
          <p:nvPr>
            <p:ph type="ftr" sz="quarter" idx="11"/>
          </p:nvPr>
        </p:nvSpPr>
        <p:spPr/>
        <p:txBody>
          <a:bodyPr/>
          <a:lstStyle/>
          <a:p>
            <a:endParaRPr lang="en-GB"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43100" y="104775"/>
            <a:ext cx="5239468" cy="675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26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smtClean="0"/>
              <a:t>LC 01/2018</a:t>
            </a:r>
            <a:endParaRPr lang="en-GB" dirty="0"/>
          </a:p>
        </p:txBody>
      </p:sp>
      <p:sp>
        <p:nvSpPr>
          <p:cNvPr id="3" name="Content Placeholder 2"/>
          <p:cNvSpPr>
            <a:spLocks noGrp="1"/>
          </p:cNvSpPr>
          <p:nvPr>
            <p:ph idx="1"/>
          </p:nvPr>
        </p:nvSpPr>
        <p:spPr/>
        <p:txBody>
          <a:bodyPr/>
          <a:lstStyle/>
          <a:p>
            <a:pPr lvl="0" fontAlgn="base">
              <a:spcBef>
                <a:spcPct val="0"/>
              </a:spcBef>
              <a:spcAft>
                <a:spcPct val="0"/>
              </a:spcAft>
              <a:defRPr/>
            </a:pPr>
            <a:r>
              <a:rPr lang="en-GB" sz="1800" dirty="0" smtClean="0">
                <a:solidFill>
                  <a:srgbClr val="000000"/>
                </a:solidFill>
                <a:latin typeface="Arial" charset="0"/>
              </a:rPr>
              <a:t>    2 </a:t>
            </a:r>
            <a:r>
              <a:rPr lang="en-GB" sz="1800" dirty="0">
                <a:solidFill>
                  <a:srgbClr val="000000"/>
                </a:solidFill>
                <a:latin typeface="Arial" charset="0"/>
              </a:rPr>
              <a:t>week Residential  </a:t>
            </a:r>
            <a:r>
              <a:rPr lang="en-GB" sz="1800" dirty="0" smtClean="0">
                <a:solidFill>
                  <a:srgbClr val="000000"/>
                </a:solidFill>
                <a:latin typeface="Arial" charset="0"/>
              </a:rPr>
              <a:t>programme</a:t>
            </a:r>
            <a:endParaRPr lang="en-GB" sz="1800" dirty="0">
              <a:solidFill>
                <a:srgbClr val="000000"/>
              </a:solidFill>
              <a:latin typeface="Arial" charset="0"/>
            </a:endParaRPr>
          </a:p>
          <a:p>
            <a:pPr lvl="0" fontAlgn="base">
              <a:spcBef>
                <a:spcPct val="0"/>
              </a:spcBef>
              <a:spcAft>
                <a:spcPct val="0"/>
              </a:spcAft>
              <a:defRPr/>
            </a:pPr>
            <a:r>
              <a:rPr lang="en-GB" sz="1800" dirty="0" smtClean="0">
                <a:solidFill>
                  <a:srgbClr val="000000"/>
                </a:solidFill>
                <a:latin typeface="Arial" charset="0"/>
              </a:rPr>
              <a:t>    Specialist</a:t>
            </a:r>
            <a:r>
              <a:rPr lang="en-GB" sz="1800" dirty="0">
                <a:solidFill>
                  <a:srgbClr val="000000"/>
                </a:solidFill>
                <a:latin typeface="Arial" charset="0"/>
              </a:rPr>
              <a:t>, tailored rehabilitation</a:t>
            </a:r>
          </a:p>
          <a:p>
            <a:pPr lvl="0" fontAlgn="base">
              <a:spcBef>
                <a:spcPct val="0"/>
              </a:spcBef>
              <a:spcAft>
                <a:spcPct val="0"/>
              </a:spcAft>
              <a:defRPr/>
            </a:pPr>
            <a:r>
              <a:rPr lang="en-GB" sz="1800" dirty="0">
                <a:solidFill>
                  <a:srgbClr val="000000"/>
                </a:solidFill>
                <a:latin typeface="Arial" charset="0"/>
              </a:rPr>
              <a:t> </a:t>
            </a:r>
            <a:r>
              <a:rPr lang="en-GB" sz="1800" dirty="0" smtClean="0">
                <a:solidFill>
                  <a:srgbClr val="000000"/>
                </a:solidFill>
                <a:latin typeface="Arial" charset="0"/>
              </a:rPr>
              <a:t>   Positively </a:t>
            </a:r>
            <a:r>
              <a:rPr lang="en-GB" sz="1800" dirty="0">
                <a:solidFill>
                  <a:srgbClr val="000000"/>
                </a:solidFill>
                <a:latin typeface="Arial" charset="0"/>
              </a:rPr>
              <a:t>impacts on: self-efficacy, functional performance and quality of life</a:t>
            </a:r>
          </a:p>
          <a:p>
            <a:pPr lvl="0" fontAlgn="base">
              <a:spcBef>
                <a:spcPct val="0"/>
              </a:spcBef>
              <a:spcAft>
                <a:spcPct val="0"/>
              </a:spcAft>
              <a:defRPr/>
            </a:pPr>
            <a:endParaRPr lang="en-GB" sz="1800" dirty="0">
              <a:solidFill>
                <a:srgbClr val="000000"/>
              </a:solidFill>
              <a:latin typeface="Arial" charset="0"/>
            </a:endParaRPr>
          </a:p>
          <a:p>
            <a:pPr lvl="0" fontAlgn="base">
              <a:spcBef>
                <a:spcPct val="0"/>
              </a:spcBef>
              <a:spcAft>
                <a:spcPct val="0"/>
              </a:spcAft>
              <a:defRPr/>
            </a:pPr>
            <a:r>
              <a:rPr lang="en-GB" sz="1800" dirty="0">
                <a:solidFill>
                  <a:srgbClr val="000000"/>
                </a:solidFill>
                <a:latin typeface="Arial" charset="0"/>
              </a:rPr>
              <a:t>The residential rehabilitation programme includes</a:t>
            </a:r>
            <a:r>
              <a:rPr lang="en-GB" sz="1800" dirty="0" smtClean="0">
                <a:solidFill>
                  <a:srgbClr val="000000"/>
                </a:solidFill>
                <a:latin typeface="Arial" charset="0"/>
              </a:rPr>
              <a:t>:</a:t>
            </a:r>
          </a:p>
          <a:p>
            <a:pPr marL="285750" lvl="0" indent="-285750" algn="just" fontAlgn="base">
              <a:spcBef>
                <a:spcPct val="0"/>
              </a:spcBef>
              <a:spcAft>
                <a:spcPct val="0"/>
              </a:spcAft>
              <a:buClr>
                <a:schemeClr val="accent1"/>
              </a:buClr>
              <a:buFont typeface="Wingdings" panose="05000000000000000000" pitchFamily="2" charset="2"/>
              <a:buChar char="§"/>
              <a:defRPr/>
            </a:pPr>
            <a:r>
              <a:rPr lang="en-GB" sz="1800" dirty="0" smtClean="0">
                <a:solidFill>
                  <a:srgbClr val="000000"/>
                </a:solidFill>
                <a:latin typeface="Arial" charset="0"/>
              </a:rPr>
              <a:t>             Occupational </a:t>
            </a:r>
            <a:r>
              <a:rPr lang="en-GB" sz="1800" dirty="0">
                <a:solidFill>
                  <a:srgbClr val="000000"/>
                </a:solidFill>
                <a:latin typeface="Arial" charset="0"/>
              </a:rPr>
              <a:t>Therapy</a:t>
            </a:r>
          </a:p>
          <a:p>
            <a:pPr marL="285750" lvl="0" indent="-285750" algn="just" fontAlgn="base">
              <a:spcBef>
                <a:spcPct val="0"/>
              </a:spcBef>
              <a:spcAft>
                <a:spcPct val="0"/>
              </a:spcAft>
              <a:buClr>
                <a:schemeClr val="accent1"/>
              </a:buClr>
              <a:buFont typeface="Wingdings" panose="05000000000000000000" pitchFamily="2" charset="2"/>
              <a:buChar char="§"/>
              <a:defRPr/>
            </a:pPr>
            <a:r>
              <a:rPr lang="en-GB" sz="1800" dirty="0" smtClean="0">
                <a:solidFill>
                  <a:srgbClr val="000000"/>
                </a:solidFill>
                <a:latin typeface="Arial" charset="0"/>
              </a:rPr>
              <a:t>             </a:t>
            </a:r>
            <a:r>
              <a:rPr lang="en-GB" sz="1800" dirty="0">
                <a:solidFill>
                  <a:srgbClr val="000000"/>
                </a:solidFill>
                <a:latin typeface="Arial" charset="0"/>
              </a:rPr>
              <a:t>Physiotherapy</a:t>
            </a:r>
          </a:p>
          <a:p>
            <a:pPr marL="285750" lvl="0" indent="-285750" algn="just" fontAlgn="base">
              <a:spcBef>
                <a:spcPct val="0"/>
              </a:spcBef>
              <a:spcAft>
                <a:spcPct val="0"/>
              </a:spcAft>
              <a:buClr>
                <a:schemeClr val="accent1"/>
              </a:buClr>
              <a:buFont typeface="Wingdings" panose="05000000000000000000" pitchFamily="2" charset="2"/>
              <a:buChar char="§"/>
              <a:defRPr/>
            </a:pPr>
            <a:r>
              <a:rPr lang="en-GB" sz="1800" dirty="0" smtClean="0">
                <a:solidFill>
                  <a:srgbClr val="000000"/>
                </a:solidFill>
                <a:latin typeface="Arial" charset="0"/>
              </a:rPr>
              <a:t>             </a:t>
            </a:r>
            <a:r>
              <a:rPr lang="en-GB" sz="1800" dirty="0">
                <a:solidFill>
                  <a:srgbClr val="000000"/>
                </a:solidFill>
                <a:latin typeface="Arial" charset="0"/>
              </a:rPr>
              <a:t>Hydrotherapy</a:t>
            </a:r>
          </a:p>
          <a:p>
            <a:pPr marL="285750" lvl="0" indent="-285750" algn="just" fontAlgn="base">
              <a:spcBef>
                <a:spcPct val="0"/>
              </a:spcBef>
              <a:spcAft>
                <a:spcPct val="0"/>
              </a:spcAft>
              <a:buClr>
                <a:schemeClr val="accent1"/>
              </a:buClr>
              <a:buFont typeface="Wingdings" panose="05000000000000000000" pitchFamily="2" charset="2"/>
              <a:buChar char="§"/>
              <a:defRPr/>
            </a:pPr>
            <a:r>
              <a:rPr lang="en-GB" sz="1800" dirty="0" smtClean="0">
                <a:solidFill>
                  <a:srgbClr val="000000"/>
                </a:solidFill>
                <a:latin typeface="Arial" charset="0"/>
              </a:rPr>
              <a:t>             Psychology </a:t>
            </a:r>
            <a:r>
              <a:rPr lang="en-GB" sz="1800" dirty="0">
                <a:solidFill>
                  <a:srgbClr val="000000"/>
                </a:solidFill>
                <a:latin typeface="Arial" charset="0"/>
              </a:rPr>
              <a:t>access</a:t>
            </a:r>
          </a:p>
          <a:p>
            <a:pPr marL="285750" lvl="0" indent="-285750" algn="just" fontAlgn="base">
              <a:spcBef>
                <a:spcPct val="0"/>
              </a:spcBef>
              <a:spcAft>
                <a:spcPct val="0"/>
              </a:spcAft>
              <a:buClr>
                <a:schemeClr val="accent1"/>
              </a:buClr>
              <a:buFont typeface="Wingdings" panose="05000000000000000000" pitchFamily="2" charset="2"/>
              <a:buChar char="§"/>
              <a:defRPr/>
            </a:pPr>
            <a:r>
              <a:rPr lang="en-GB" sz="1800" dirty="0" smtClean="0">
                <a:solidFill>
                  <a:srgbClr val="000000"/>
                </a:solidFill>
                <a:latin typeface="Arial" charset="0"/>
              </a:rPr>
              <a:t>             Pain </a:t>
            </a:r>
            <a:r>
              <a:rPr lang="en-GB" sz="1800" dirty="0">
                <a:solidFill>
                  <a:srgbClr val="000000"/>
                </a:solidFill>
                <a:latin typeface="Arial" charset="0"/>
              </a:rPr>
              <a:t>Consultant access</a:t>
            </a:r>
          </a:p>
          <a:p>
            <a:endParaRPr lang="en-GB" dirty="0"/>
          </a:p>
        </p:txBody>
      </p:sp>
      <p:sp>
        <p:nvSpPr>
          <p:cNvPr id="4" name="Footer Placeholder 3"/>
          <p:cNvSpPr>
            <a:spLocks noGrp="1"/>
          </p:cNvSpPr>
          <p:nvPr>
            <p:ph type="ftr" sz="quarter" idx="11"/>
          </p:nvPr>
        </p:nvSpPr>
        <p:spPr/>
        <p:txBody>
          <a:bodyPr/>
          <a:lstStyle/>
          <a:p>
            <a:r>
              <a:rPr lang="en-GB" smtClean="0"/>
              <a:t>Use Header &amp; Footer to insert title here</a:t>
            </a:r>
            <a:endParaRPr lang="en-GB"/>
          </a:p>
        </p:txBody>
      </p:sp>
      <p:sp>
        <p:nvSpPr>
          <p:cNvPr id="5" name="Title 4"/>
          <p:cNvSpPr>
            <a:spLocks noGrp="1"/>
          </p:cNvSpPr>
          <p:nvPr>
            <p:ph type="title"/>
          </p:nvPr>
        </p:nvSpPr>
        <p:spPr>
          <a:xfrm>
            <a:off x="763425" y="1163673"/>
            <a:ext cx="7560000" cy="443198"/>
          </a:xfrm>
        </p:spPr>
        <p:txBody>
          <a:bodyPr/>
          <a:lstStyle/>
          <a:p>
            <a:r>
              <a:rPr lang="en-GB" sz="3200" b="1" dirty="0" smtClean="0"/>
              <a:t>Residential Programme</a:t>
            </a:r>
            <a:endParaRPr lang="en-GB" sz="3200" b="1" dirty="0"/>
          </a:p>
        </p:txBody>
      </p:sp>
    </p:spTree>
    <p:extLst>
      <p:ext uri="{BB962C8B-B14F-4D97-AF65-F5344CB8AC3E}">
        <p14:creationId xmlns:p14="http://schemas.microsoft.com/office/powerpoint/2010/main" val="98615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NHS Pink Palette">
      <a:dk1>
        <a:sysClr val="windowText" lastClr="000000"/>
      </a:dk1>
      <a:lt1>
        <a:sysClr val="window" lastClr="FFFFFF"/>
      </a:lt1>
      <a:dk2>
        <a:srgbClr val="768692"/>
      </a:dk2>
      <a:lt2>
        <a:srgbClr val="E8EDEE"/>
      </a:lt2>
      <a:accent1>
        <a:srgbClr val="7C2855"/>
      </a:accent1>
      <a:accent2>
        <a:srgbClr val="425563"/>
      </a:accent2>
      <a:accent3>
        <a:srgbClr val="78BE20"/>
      </a:accent3>
      <a:accent4>
        <a:srgbClr val="FAE100"/>
      </a:accent4>
      <a:accent5>
        <a:srgbClr val="41B6E6"/>
      </a:accent5>
      <a:accent6>
        <a:srgbClr val="DA291C"/>
      </a:accent6>
      <a:hlink>
        <a:srgbClr val="7C2855"/>
      </a:hlink>
      <a:folHlink>
        <a:srgbClr val="42556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653</TotalTime>
  <Words>365</Words>
  <Application>Microsoft Office PowerPoint</Application>
  <PresentationFormat>On-screen Show (4:3)</PresentationFormat>
  <Paragraphs>91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Complex Cancer Late Effects Rehabilitation Service.</vt:lpstr>
      <vt:lpstr>What is BRIRS?</vt:lpstr>
      <vt:lpstr>BRIRS - Developing a service</vt:lpstr>
      <vt:lpstr>   </vt:lpstr>
      <vt:lpstr>Clinical Presentation</vt:lpstr>
      <vt:lpstr>What is CCLERS ?</vt:lpstr>
      <vt:lpstr>Referral Criteria</vt:lpstr>
      <vt:lpstr>PowerPoint Presentation</vt:lpstr>
      <vt:lpstr>Residential Programme</vt:lpstr>
      <vt:lpstr>Any Questions</vt:lpstr>
      <vt:lpstr>All Referrals should be sent to: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timroe</dc:creator>
  <cp:lastModifiedBy>cooperl</cp:lastModifiedBy>
  <cp:revision>51</cp:revision>
  <cp:lastPrinted>2018-01-24T15:19:22Z</cp:lastPrinted>
  <dcterms:created xsi:type="dcterms:W3CDTF">2016-08-10T21:35:16Z</dcterms:created>
  <dcterms:modified xsi:type="dcterms:W3CDTF">2018-01-25T14:44:43Z</dcterms:modified>
</cp:coreProperties>
</file>