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61" r:id="rId6"/>
    <p:sldId id="270" r:id="rId7"/>
    <p:sldId id="272" r:id="rId8"/>
    <p:sldId id="271" r:id="rId9"/>
    <p:sldId id="269" r:id="rId10"/>
    <p:sldId id="27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0F54F-4A5D-4E14-AFEE-0D46321D4865}" v="16" dt="2026-02-02T13:32:56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71073-BC4E-49FD-977A-9293DB0DDEC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C6DBC-6070-484C-AFE7-0AD19ED6EB21}">
      <dgm:prSet/>
      <dgm:spPr/>
      <dgm:t>
        <a:bodyPr/>
        <a:lstStyle/>
        <a:p>
          <a:r>
            <a:rPr lang="en-US" dirty="0"/>
            <a:t>Current team: 6 Consultants, 5 Doctors in Training, 5 Lung CNSs</a:t>
          </a:r>
        </a:p>
      </dgm:t>
    </dgm:pt>
    <dgm:pt modelId="{3DE8AD90-4EBE-4A1A-BC49-EF5C073085B4}" type="parTrans" cxnId="{C8CC5FA6-7D6F-41DD-AB6D-5EBD299D0938}">
      <dgm:prSet/>
      <dgm:spPr/>
      <dgm:t>
        <a:bodyPr/>
        <a:lstStyle/>
        <a:p>
          <a:endParaRPr lang="en-US"/>
        </a:p>
      </dgm:t>
    </dgm:pt>
    <dgm:pt modelId="{806EB946-91E6-44A9-B5CC-E664E640E20A}" type="sibTrans" cxnId="{C8CC5FA6-7D6F-41DD-AB6D-5EBD299D0938}">
      <dgm:prSet/>
      <dgm:spPr/>
      <dgm:t>
        <a:bodyPr/>
        <a:lstStyle/>
        <a:p>
          <a:endParaRPr lang="en-US"/>
        </a:p>
      </dgm:t>
    </dgm:pt>
    <dgm:pt modelId="{F592AE64-82CB-4CE5-8B7D-F8F2E6986BA1}">
      <dgm:prSet/>
      <dgm:spPr/>
      <dgm:t>
        <a:bodyPr/>
        <a:lstStyle/>
        <a:p>
          <a:r>
            <a:rPr lang="en-US" dirty="0"/>
            <a:t>Planned additions: 1 Thoracic Fellows, X CNSs, 1 ANP</a:t>
          </a:r>
        </a:p>
      </dgm:t>
    </dgm:pt>
    <dgm:pt modelId="{F609C89D-4F9F-42A9-8D34-C15C13D0C74A}" type="parTrans" cxnId="{5EBCBABE-DF7E-4AC0-9A80-156F5B4750C4}">
      <dgm:prSet/>
      <dgm:spPr/>
      <dgm:t>
        <a:bodyPr/>
        <a:lstStyle/>
        <a:p>
          <a:endParaRPr lang="en-US"/>
        </a:p>
      </dgm:t>
    </dgm:pt>
    <dgm:pt modelId="{01081BF0-6B92-40C2-8A6B-A452F0BF4A0B}" type="sibTrans" cxnId="{5EBCBABE-DF7E-4AC0-9A80-156F5B4750C4}">
      <dgm:prSet/>
      <dgm:spPr/>
      <dgm:t>
        <a:bodyPr/>
        <a:lstStyle/>
        <a:p>
          <a:endParaRPr lang="en-US"/>
        </a:p>
      </dgm:t>
    </dgm:pt>
    <dgm:pt modelId="{52A2EE18-5E13-4B60-97EC-D74E0092D228}">
      <dgm:prSet/>
      <dgm:spPr/>
      <dgm:t>
        <a:bodyPr/>
        <a:lstStyle/>
        <a:p>
          <a:r>
            <a:rPr lang="en-US"/>
            <a:t>Additional 5 operating lists from September 2025</a:t>
          </a:r>
        </a:p>
      </dgm:t>
    </dgm:pt>
    <dgm:pt modelId="{6FAC3432-7B33-488F-B688-71674F77AF4F}" type="parTrans" cxnId="{D5FE8261-F1A0-4F9C-87AF-597299EE3438}">
      <dgm:prSet/>
      <dgm:spPr/>
      <dgm:t>
        <a:bodyPr/>
        <a:lstStyle/>
        <a:p>
          <a:endParaRPr lang="en-US"/>
        </a:p>
      </dgm:t>
    </dgm:pt>
    <dgm:pt modelId="{0A250AEF-DBCB-4E09-A632-4F19F6094852}" type="sibTrans" cxnId="{D5FE8261-F1A0-4F9C-87AF-597299EE3438}">
      <dgm:prSet/>
      <dgm:spPr/>
      <dgm:t>
        <a:bodyPr/>
        <a:lstStyle/>
        <a:p>
          <a:endParaRPr lang="en-US"/>
        </a:p>
      </dgm:t>
    </dgm:pt>
    <dgm:pt modelId="{DBE58823-CC98-4CF9-B3D3-2EC16DDB8475}">
      <dgm:prSet/>
      <dgm:spPr/>
      <dgm:t>
        <a:bodyPr/>
        <a:lstStyle/>
        <a:p>
          <a:r>
            <a:rPr lang="en-US" dirty="0"/>
            <a:t>4 Consultants are currently Robotic surgeons</a:t>
          </a:r>
        </a:p>
      </dgm:t>
    </dgm:pt>
    <dgm:pt modelId="{97A870D3-9A7C-4F37-BA8C-F7A248419855}" type="parTrans" cxnId="{8DCE6110-6C84-4E8B-A174-50427B45BB92}">
      <dgm:prSet/>
      <dgm:spPr/>
      <dgm:t>
        <a:bodyPr/>
        <a:lstStyle/>
        <a:p>
          <a:endParaRPr lang="en-US"/>
        </a:p>
      </dgm:t>
    </dgm:pt>
    <dgm:pt modelId="{A1841759-EDF4-4273-89CC-4DFFCF263703}" type="sibTrans" cxnId="{8DCE6110-6C84-4E8B-A174-50427B45BB92}">
      <dgm:prSet/>
      <dgm:spPr/>
      <dgm:t>
        <a:bodyPr/>
        <a:lstStyle/>
        <a:p>
          <a:endParaRPr lang="en-US"/>
        </a:p>
      </dgm:t>
    </dgm:pt>
    <dgm:pt modelId="{239E68E4-AB1B-480D-8321-3A7FC3C63878}" type="pres">
      <dgm:prSet presAssocID="{C0F71073-BC4E-49FD-977A-9293DB0DDEC4}" presName="vert0" presStyleCnt="0">
        <dgm:presLayoutVars>
          <dgm:dir/>
          <dgm:animOne val="branch"/>
          <dgm:animLvl val="lvl"/>
        </dgm:presLayoutVars>
      </dgm:prSet>
      <dgm:spPr/>
    </dgm:pt>
    <dgm:pt modelId="{4AC0514B-8CE0-4E5A-9475-B6534789C780}" type="pres">
      <dgm:prSet presAssocID="{62FC6DBC-6070-484C-AFE7-0AD19ED6EB21}" presName="thickLine" presStyleLbl="alignNode1" presStyleIdx="0" presStyleCnt="4"/>
      <dgm:spPr/>
    </dgm:pt>
    <dgm:pt modelId="{05DC2DA5-14BB-4D31-AECA-8C860448A8AA}" type="pres">
      <dgm:prSet presAssocID="{62FC6DBC-6070-484C-AFE7-0AD19ED6EB21}" presName="horz1" presStyleCnt="0"/>
      <dgm:spPr/>
    </dgm:pt>
    <dgm:pt modelId="{2A2F5C3C-9AF7-4200-8D23-2D6BF1D018A5}" type="pres">
      <dgm:prSet presAssocID="{62FC6DBC-6070-484C-AFE7-0AD19ED6EB21}" presName="tx1" presStyleLbl="revTx" presStyleIdx="0" presStyleCnt="4"/>
      <dgm:spPr/>
    </dgm:pt>
    <dgm:pt modelId="{DF302DFA-A66D-4D82-9248-9C67B2B66101}" type="pres">
      <dgm:prSet presAssocID="{62FC6DBC-6070-484C-AFE7-0AD19ED6EB21}" presName="vert1" presStyleCnt="0"/>
      <dgm:spPr/>
    </dgm:pt>
    <dgm:pt modelId="{886F737F-6D37-48D9-802E-80C82DDAF4F1}" type="pres">
      <dgm:prSet presAssocID="{F592AE64-82CB-4CE5-8B7D-F8F2E6986BA1}" presName="thickLine" presStyleLbl="alignNode1" presStyleIdx="1" presStyleCnt="4"/>
      <dgm:spPr/>
    </dgm:pt>
    <dgm:pt modelId="{D7C4D9D3-1A41-434C-832E-57FE9F749ADB}" type="pres">
      <dgm:prSet presAssocID="{F592AE64-82CB-4CE5-8B7D-F8F2E6986BA1}" presName="horz1" presStyleCnt="0"/>
      <dgm:spPr/>
    </dgm:pt>
    <dgm:pt modelId="{76D51AAC-D603-4F63-9555-EB4C25397801}" type="pres">
      <dgm:prSet presAssocID="{F592AE64-82CB-4CE5-8B7D-F8F2E6986BA1}" presName="tx1" presStyleLbl="revTx" presStyleIdx="1" presStyleCnt="4"/>
      <dgm:spPr/>
    </dgm:pt>
    <dgm:pt modelId="{FE2221F5-C10D-4AB0-8FFB-BFE8E8EE658B}" type="pres">
      <dgm:prSet presAssocID="{F592AE64-82CB-4CE5-8B7D-F8F2E6986BA1}" presName="vert1" presStyleCnt="0"/>
      <dgm:spPr/>
    </dgm:pt>
    <dgm:pt modelId="{5C70CFA8-39AC-481E-ADBB-76B250A023BB}" type="pres">
      <dgm:prSet presAssocID="{52A2EE18-5E13-4B60-97EC-D74E0092D228}" presName="thickLine" presStyleLbl="alignNode1" presStyleIdx="2" presStyleCnt="4"/>
      <dgm:spPr/>
    </dgm:pt>
    <dgm:pt modelId="{92A67D18-EFAD-4D26-A404-96342B3EBB38}" type="pres">
      <dgm:prSet presAssocID="{52A2EE18-5E13-4B60-97EC-D74E0092D228}" presName="horz1" presStyleCnt="0"/>
      <dgm:spPr/>
    </dgm:pt>
    <dgm:pt modelId="{A9B19653-4347-4504-B4E3-EF49AFD318A5}" type="pres">
      <dgm:prSet presAssocID="{52A2EE18-5E13-4B60-97EC-D74E0092D228}" presName="tx1" presStyleLbl="revTx" presStyleIdx="2" presStyleCnt="4"/>
      <dgm:spPr/>
    </dgm:pt>
    <dgm:pt modelId="{40F619BE-1D97-4CD2-876A-F42C5FE845F5}" type="pres">
      <dgm:prSet presAssocID="{52A2EE18-5E13-4B60-97EC-D74E0092D228}" presName="vert1" presStyleCnt="0"/>
      <dgm:spPr/>
    </dgm:pt>
    <dgm:pt modelId="{3AA50DD9-B602-4838-B7E3-266FB57C01B7}" type="pres">
      <dgm:prSet presAssocID="{DBE58823-CC98-4CF9-B3D3-2EC16DDB8475}" presName="thickLine" presStyleLbl="alignNode1" presStyleIdx="3" presStyleCnt="4"/>
      <dgm:spPr/>
    </dgm:pt>
    <dgm:pt modelId="{7317CC31-5350-4FA8-A585-CF5466EB3F49}" type="pres">
      <dgm:prSet presAssocID="{DBE58823-CC98-4CF9-B3D3-2EC16DDB8475}" presName="horz1" presStyleCnt="0"/>
      <dgm:spPr/>
    </dgm:pt>
    <dgm:pt modelId="{EAA11A66-9136-4C94-A4AC-F7E8E27EA956}" type="pres">
      <dgm:prSet presAssocID="{DBE58823-CC98-4CF9-B3D3-2EC16DDB8475}" presName="tx1" presStyleLbl="revTx" presStyleIdx="3" presStyleCnt="4"/>
      <dgm:spPr/>
    </dgm:pt>
    <dgm:pt modelId="{F8674C5B-DA00-4467-A62A-585807487DB4}" type="pres">
      <dgm:prSet presAssocID="{DBE58823-CC98-4CF9-B3D3-2EC16DDB8475}" presName="vert1" presStyleCnt="0"/>
      <dgm:spPr/>
    </dgm:pt>
  </dgm:ptLst>
  <dgm:cxnLst>
    <dgm:cxn modelId="{39A66806-303D-4FD0-ACDA-EDB40EC36B7E}" type="presOf" srcId="{62FC6DBC-6070-484C-AFE7-0AD19ED6EB21}" destId="{2A2F5C3C-9AF7-4200-8D23-2D6BF1D018A5}" srcOrd="0" destOrd="0" presId="urn:microsoft.com/office/officeart/2008/layout/LinedList"/>
    <dgm:cxn modelId="{8DCE6110-6C84-4E8B-A174-50427B45BB92}" srcId="{C0F71073-BC4E-49FD-977A-9293DB0DDEC4}" destId="{DBE58823-CC98-4CF9-B3D3-2EC16DDB8475}" srcOrd="3" destOrd="0" parTransId="{97A870D3-9A7C-4F37-BA8C-F7A248419855}" sibTransId="{A1841759-EDF4-4273-89CC-4DFFCF263703}"/>
    <dgm:cxn modelId="{F5ABF832-0819-4698-952B-BC4477132A57}" type="presOf" srcId="{F592AE64-82CB-4CE5-8B7D-F8F2E6986BA1}" destId="{76D51AAC-D603-4F63-9555-EB4C25397801}" srcOrd="0" destOrd="0" presId="urn:microsoft.com/office/officeart/2008/layout/LinedList"/>
    <dgm:cxn modelId="{28DAA13A-6D70-47F5-AAD9-C3BD55FB90DB}" type="presOf" srcId="{52A2EE18-5E13-4B60-97EC-D74E0092D228}" destId="{A9B19653-4347-4504-B4E3-EF49AFD318A5}" srcOrd="0" destOrd="0" presId="urn:microsoft.com/office/officeart/2008/layout/LinedList"/>
    <dgm:cxn modelId="{D5FE8261-F1A0-4F9C-87AF-597299EE3438}" srcId="{C0F71073-BC4E-49FD-977A-9293DB0DDEC4}" destId="{52A2EE18-5E13-4B60-97EC-D74E0092D228}" srcOrd="2" destOrd="0" parTransId="{6FAC3432-7B33-488F-B688-71674F77AF4F}" sibTransId="{0A250AEF-DBCB-4E09-A632-4F19F6094852}"/>
    <dgm:cxn modelId="{55C98C98-F720-4C3C-AECE-43BB10C4ECD7}" type="presOf" srcId="{DBE58823-CC98-4CF9-B3D3-2EC16DDB8475}" destId="{EAA11A66-9136-4C94-A4AC-F7E8E27EA956}" srcOrd="0" destOrd="0" presId="urn:microsoft.com/office/officeart/2008/layout/LinedList"/>
    <dgm:cxn modelId="{C8CC5FA6-7D6F-41DD-AB6D-5EBD299D0938}" srcId="{C0F71073-BC4E-49FD-977A-9293DB0DDEC4}" destId="{62FC6DBC-6070-484C-AFE7-0AD19ED6EB21}" srcOrd="0" destOrd="0" parTransId="{3DE8AD90-4EBE-4A1A-BC49-EF5C073085B4}" sibTransId="{806EB946-91E6-44A9-B5CC-E664E640E20A}"/>
    <dgm:cxn modelId="{5EBCBABE-DF7E-4AC0-9A80-156F5B4750C4}" srcId="{C0F71073-BC4E-49FD-977A-9293DB0DDEC4}" destId="{F592AE64-82CB-4CE5-8B7D-F8F2E6986BA1}" srcOrd="1" destOrd="0" parTransId="{F609C89D-4F9F-42A9-8D34-C15C13D0C74A}" sibTransId="{01081BF0-6B92-40C2-8A6B-A452F0BF4A0B}"/>
    <dgm:cxn modelId="{43A72ED5-E166-4394-8FDE-A46D08000502}" type="presOf" srcId="{C0F71073-BC4E-49FD-977A-9293DB0DDEC4}" destId="{239E68E4-AB1B-480D-8321-3A7FC3C63878}" srcOrd="0" destOrd="0" presId="urn:microsoft.com/office/officeart/2008/layout/LinedList"/>
    <dgm:cxn modelId="{A158912D-57A3-44CE-8323-7FA5FCF96A02}" type="presParOf" srcId="{239E68E4-AB1B-480D-8321-3A7FC3C63878}" destId="{4AC0514B-8CE0-4E5A-9475-B6534789C780}" srcOrd="0" destOrd="0" presId="urn:microsoft.com/office/officeart/2008/layout/LinedList"/>
    <dgm:cxn modelId="{0F5CD380-8A58-43EA-B233-A38EF4F86728}" type="presParOf" srcId="{239E68E4-AB1B-480D-8321-3A7FC3C63878}" destId="{05DC2DA5-14BB-4D31-AECA-8C860448A8AA}" srcOrd="1" destOrd="0" presId="urn:microsoft.com/office/officeart/2008/layout/LinedList"/>
    <dgm:cxn modelId="{411C172B-EDEE-4296-BFEF-DB9E0A8538E4}" type="presParOf" srcId="{05DC2DA5-14BB-4D31-AECA-8C860448A8AA}" destId="{2A2F5C3C-9AF7-4200-8D23-2D6BF1D018A5}" srcOrd="0" destOrd="0" presId="urn:microsoft.com/office/officeart/2008/layout/LinedList"/>
    <dgm:cxn modelId="{66D8CD0D-A01E-485C-A2EA-9042695471D2}" type="presParOf" srcId="{05DC2DA5-14BB-4D31-AECA-8C860448A8AA}" destId="{DF302DFA-A66D-4D82-9248-9C67B2B66101}" srcOrd="1" destOrd="0" presId="urn:microsoft.com/office/officeart/2008/layout/LinedList"/>
    <dgm:cxn modelId="{6C567C46-07B4-440C-9B54-F06916EFC5D7}" type="presParOf" srcId="{239E68E4-AB1B-480D-8321-3A7FC3C63878}" destId="{886F737F-6D37-48D9-802E-80C82DDAF4F1}" srcOrd="2" destOrd="0" presId="urn:microsoft.com/office/officeart/2008/layout/LinedList"/>
    <dgm:cxn modelId="{ADBF0C1A-1636-4C6A-BD30-1B78A0E3DB98}" type="presParOf" srcId="{239E68E4-AB1B-480D-8321-3A7FC3C63878}" destId="{D7C4D9D3-1A41-434C-832E-57FE9F749ADB}" srcOrd="3" destOrd="0" presId="urn:microsoft.com/office/officeart/2008/layout/LinedList"/>
    <dgm:cxn modelId="{A1D545E6-D76E-4D21-842E-64EA574186BD}" type="presParOf" srcId="{D7C4D9D3-1A41-434C-832E-57FE9F749ADB}" destId="{76D51AAC-D603-4F63-9555-EB4C25397801}" srcOrd="0" destOrd="0" presId="urn:microsoft.com/office/officeart/2008/layout/LinedList"/>
    <dgm:cxn modelId="{B9194AA4-B56F-40DA-A502-F028F2861050}" type="presParOf" srcId="{D7C4D9D3-1A41-434C-832E-57FE9F749ADB}" destId="{FE2221F5-C10D-4AB0-8FFB-BFE8E8EE658B}" srcOrd="1" destOrd="0" presId="urn:microsoft.com/office/officeart/2008/layout/LinedList"/>
    <dgm:cxn modelId="{33B2CA18-E95F-41EF-AD87-ECC0C2E20A06}" type="presParOf" srcId="{239E68E4-AB1B-480D-8321-3A7FC3C63878}" destId="{5C70CFA8-39AC-481E-ADBB-76B250A023BB}" srcOrd="4" destOrd="0" presId="urn:microsoft.com/office/officeart/2008/layout/LinedList"/>
    <dgm:cxn modelId="{9108B475-66A3-4563-A965-AF7D80267D90}" type="presParOf" srcId="{239E68E4-AB1B-480D-8321-3A7FC3C63878}" destId="{92A67D18-EFAD-4D26-A404-96342B3EBB38}" srcOrd="5" destOrd="0" presId="urn:microsoft.com/office/officeart/2008/layout/LinedList"/>
    <dgm:cxn modelId="{5FFD3979-CA6E-4C05-8C07-5C12133C4F0A}" type="presParOf" srcId="{92A67D18-EFAD-4D26-A404-96342B3EBB38}" destId="{A9B19653-4347-4504-B4E3-EF49AFD318A5}" srcOrd="0" destOrd="0" presId="urn:microsoft.com/office/officeart/2008/layout/LinedList"/>
    <dgm:cxn modelId="{FD435522-2EEF-44BC-8033-0A17EEBA1C36}" type="presParOf" srcId="{92A67D18-EFAD-4D26-A404-96342B3EBB38}" destId="{40F619BE-1D97-4CD2-876A-F42C5FE845F5}" srcOrd="1" destOrd="0" presId="urn:microsoft.com/office/officeart/2008/layout/LinedList"/>
    <dgm:cxn modelId="{D7F149B1-3F6B-48D7-BEC5-60F3587416D8}" type="presParOf" srcId="{239E68E4-AB1B-480D-8321-3A7FC3C63878}" destId="{3AA50DD9-B602-4838-B7E3-266FB57C01B7}" srcOrd="6" destOrd="0" presId="urn:microsoft.com/office/officeart/2008/layout/LinedList"/>
    <dgm:cxn modelId="{F06BB2C9-14C3-4D9F-AD9D-CEA203BF0212}" type="presParOf" srcId="{239E68E4-AB1B-480D-8321-3A7FC3C63878}" destId="{7317CC31-5350-4FA8-A585-CF5466EB3F49}" srcOrd="7" destOrd="0" presId="urn:microsoft.com/office/officeart/2008/layout/LinedList"/>
    <dgm:cxn modelId="{93750D00-0087-43E6-B0BD-9DB93B692C59}" type="presParOf" srcId="{7317CC31-5350-4FA8-A585-CF5466EB3F49}" destId="{EAA11A66-9136-4C94-A4AC-F7E8E27EA956}" srcOrd="0" destOrd="0" presId="urn:microsoft.com/office/officeart/2008/layout/LinedList"/>
    <dgm:cxn modelId="{CF4BAFFC-4341-4FE4-A514-FFCDB402A543}" type="presParOf" srcId="{7317CC31-5350-4FA8-A585-CF5466EB3F49}" destId="{F8674C5B-DA00-4467-A62A-585807487D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ECD01-2289-4CE2-B153-CDCAB14104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261A50-1154-495C-8364-E0AC8DA38C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Extended lists: Are here to stay</a:t>
          </a:r>
          <a:endParaRPr lang="en-US"/>
        </a:p>
      </dgm:t>
    </dgm:pt>
    <dgm:pt modelId="{31A73908-86D3-4B19-89A4-0F2F6B533038}" type="parTrans" cxnId="{0A5F0C4C-73F5-433D-9FFD-39B620CFBEFA}">
      <dgm:prSet/>
      <dgm:spPr/>
      <dgm:t>
        <a:bodyPr/>
        <a:lstStyle/>
        <a:p>
          <a:endParaRPr lang="en-US"/>
        </a:p>
      </dgm:t>
    </dgm:pt>
    <dgm:pt modelId="{79E4BC53-8D64-4DEA-85B7-33667F13A7BE}" type="sibTrans" cxnId="{0A5F0C4C-73F5-433D-9FFD-39B620CFBEFA}">
      <dgm:prSet/>
      <dgm:spPr/>
      <dgm:t>
        <a:bodyPr/>
        <a:lstStyle/>
        <a:p>
          <a:endParaRPr lang="en-US"/>
        </a:p>
      </dgm:t>
    </dgm:pt>
    <dgm:pt modelId="{AB51F0B3-2713-4D4B-9C1D-07ADB48EB4D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err="1"/>
            <a:t>Glanso</a:t>
          </a:r>
          <a:r>
            <a:rPr lang="en-GB" dirty="0"/>
            <a:t> lists only when TLHC referrals increase</a:t>
          </a:r>
          <a:endParaRPr lang="en-US" dirty="0"/>
        </a:p>
      </dgm:t>
    </dgm:pt>
    <dgm:pt modelId="{F3C33555-308C-4EEC-9B0C-0862348B4A7A}" type="parTrans" cxnId="{782C5A71-363B-460A-9A7F-1BD3288F3053}">
      <dgm:prSet/>
      <dgm:spPr/>
      <dgm:t>
        <a:bodyPr/>
        <a:lstStyle/>
        <a:p>
          <a:endParaRPr lang="en-US"/>
        </a:p>
      </dgm:t>
    </dgm:pt>
    <dgm:pt modelId="{5918D5CF-72AF-48EE-9763-979B1DFD939E}" type="sibTrans" cxnId="{782C5A71-363B-460A-9A7F-1BD3288F3053}">
      <dgm:prSet/>
      <dgm:spPr/>
      <dgm:t>
        <a:bodyPr/>
        <a:lstStyle/>
        <a:p>
          <a:endParaRPr lang="en-US"/>
        </a:p>
      </dgm:t>
    </dgm:pt>
    <dgm:pt modelId="{6B3CAFF1-A9E9-4389-B845-4586E8AA7D6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Additional lists enhanced the 4</a:t>
          </a:r>
          <a:r>
            <a:rPr lang="en-GB" baseline="30000" dirty="0"/>
            <a:t>th</a:t>
          </a:r>
          <a:r>
            <a:rPr lang="en-GB" dirty="0"/>
            <a:t> Robotic surgeon</a:t>
          </a:r>
          <a:endParaRPr lang="en-US" dirty="0"/>
        </a:p>
      </dgm:t>
    </dgm:pt>
    <dgm:pt modelId="{60AE187E-D1D9-4047-B731-39C3105183E9}" type="parTrans" cxnId="{1D575D93-175F-463E-9832-B1033F477297}">
      <dgm:prSet/>
      <dgm:spPr/>
      <dgm:t>
        <a:bodyPr/>
        <a:lstStyle/>
        <a:p>
          <a:endParaRPr lang="en-US"/>
        </a:p>
      </dgm:t>
    </dgm:pt>
    <dgm:pt modelId="{09D53A13-FF57-43D4-A17F-566C5374000E}" type="sibTrans" cxnId="{1D575D93-175F-463E-9832-B1033F477297}">
      <dgm:prSet/>
      <dgm:spPr/>
      <dgm:t>
        <a:bodyPr/>
        <a:lstStyle/>
        <a:p>
          <a:endParaRPr lang="en-US"/>
        </a:p>
      </dgm:t>
    </dgm:pt>
    <dgm:pt modelId="{BD455EF0-8E66-487A-ADFA-9EFE99167A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Changes in consultant job plans now and in the future</a:t>
          </a:r>
          <a:endParaRPr lang="en-US" dirty="0"/>
        </a:p>
      </dgm:t>
    </dgm:pt>
    <dgm:pt modelId="{A632C9E5-8E9C-4811-8A1B-DA8C07CFB573}" type="parTrans" cxnId="{113AD313-0942-40EE-80AE-E7C14ED88D14}">
      <dgm:prSet/>
      <dgm:spPr/>
      <dgm:t>
        <a:bodyPr/>
        <a:lstStyle/>
        <a:p>
          <a:endParaRPr lang="en-US"/>
        </a:p>
      </dgm:t>
    </dgm:pt>
    <dgm:pt modelId="{93312B84-0E67-4E23-90DD-6C1ACB15D60C}" type="sibTrans" cxnId="{113AD313-0942-40EE-80AE-E7C14ED88D14}">
      <dgm:prSet/>
      <dgm:spPr/>
      <dgm:t>
        <a:bodyPr/>
        <a:lstStyle/>
        <a:p>
          <a:endParaRPr lang="en-US"/>
        </a:p>
      </dgm:t>
    </dgm:pt>
    <dgm:pt modelId="{14BD8BE3-BB65-4860-B859-DD5F74A7CB9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3</a:t>
          </a:r>
          <a:r>
            <a:rPr lang="en-GB" baseline="30000" dirty="0"/>
            <a:t>rd</a:t>
          </a:r>
          <a:r>
            <a:rPr lang="en-GB" dirty="0"/>
            <a:t>  Robot </a:t>
          </a:r>
          <a:r>
            <a:rPr lang="en-GB"/>
            <a:t>to arrive...</a:t>
          </a:r>
          <a:endParaRPr lang="en-US" dirty="0"/>
        </a:p>
      </dgm:t>
    </dgm:pt>
    <dgm:pt modelId="{B35759E5-9785-4A31-8E31-724BFA8D06F8}" type="parTrans" cxnId="{99C7C183-7C95-4D15-A2F3-75F2A56F27AA}">
      <dgm:prSet/>
      <dgm:spPr/>
      <dgm:t>
        <a:bodyPr/>
        <a:lstStyle/>
        <a:p>
          <a:endParaRPr lang="en-GB"/>
        </a:p>
      </dgm:t>
    </dgm:pt>
    <dgm:pt modelId="{0CD482F4-DA48-45A5-BDE1-D170B6EBF382}" type="sibTrans" cxnId="{99C7C183-7C95-4D15-A2F3-75F2A56F27AA}">
      <dgm:prSet/>
      <dgm:spPr/>
      <dgm:t>
        <a:bodyPr/>
        <a:lstStyle/>
        <a:p>
          <a:endParaRPr lang="en-GB"/>
        </a:p>
      </dgm:t>
    </dgm:pt>
    <dgm:pt modelId="{EBDCC850-D8F2-402D-8F51-84A47E645661}" type="pres">
      <dgm:prSet presAssocID="{314ECD01-2289-4CE2-B153-CDCAB1410418}" presName="root" presStyleCnt="0">
        <dgm:presLayoutVars>
          <dgm:dir/>
          <dgm:resizeHandles val="exact"/>
        </dgm:presLayoutVars>
      </dgm:prSet>
      <dgm:spPr/>
    </dgm:pt>
    <dgm:pt modelId="{54DC17AF-C2CE-4EE3-90B2-0EED98DC5E67}" type="pres">
      <dgm:prSet presAssocID="{72261A50-1154-495C-8364-E0AC8DA38CD5}" presName="compNode" presStyleCnt="0"/>
      <dgm:spPr/>
    </dgm:pt>
    <dgm:pt modelId="{77804322-0DFB-4022-B96D-5C911A00A1BE}" type="pres">
      <dgm:prSet presAssocID="{72261A50-1154-495C-8364-E0AC8DA38CD5}" presName="bgRect" presStyleLbl="bgShp" presStyleIdx="0" presStyleCnt="5"/>
      <dgm:spPr/>
    </dgm:pt>
    <dgm:pt modelId="{1196A279-E3B1-4423-BC90-7F83D41FD513}" type="pres">
      <dgm:prSet presAssocID="{72261A50-1154-495C-8364-E0AC8DA38CD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9F9A9EEB-BA60-44F2-8E03-B98EEA5A4358}" type="pres">
      <dgm:prSet presAssocID="{72261A50-1154-495C-8364-E0AC8DA38CD5}" presName="spaceRect" presStyleCnt="0"/>
      <dgm:spPr/>
    </dgm:pt>
    <dgm:pt modelId="{5E846710-DF3A-494E-BBF6-A096A0981EDE}" type="pres">
      <dgm:prSet presAssocID="{72261A50-1154-495C-8364-E0AC8DA38CD5}" presName="parTx" presStyleLbl="revTx" presStyleIdx="0" presStyleCnt="5">
        <dgm:presLayoutVars>
          <dgm:chMax val="0"/>
          <dgm:chPref val="0"/>
        </dgm:presLayoutVars>
      </dgm:prSet>
      <dgm:spPr/>
    </dgm:pt>
    <dgm:pt modelId="{A5157BB5-609A-4E85-9435-2E37090FCEC4}" type="pres">
      <dgm:prSet presAssocID="{79E4BC53-8D64-4DEA-85B7-33667F13A7BE}" presName="sibTrans" presStyleCnt="0"/>
      <dgm:spPr/>
    </dgm:pt>
    <dgm:pt modelId="{5D206A0E-94FA-43C4-A203-0A022A525534}" type="pres">
      <dgm:prSet presAssocID="{AB51F0B3-2713-4D4B-9C1D-07ADB48EB4DD}" presName="compNode" presStyleCnt="0"/>
      <dgm:spPr/>
    </dgm:pt>
    <dgm:pt modelId="{82EC97FF-114C-4DFA-AFDC-3F62B16E0B47}" type="pres">
      <dgm:prSet presAssocID="{AB51F0B3-2713-4D4B-9C1D-07ADB48EB4DD}" presName="bgRect" presStyleLbl="bgShp" presStyleIdx="1" presStyleCnt="5"/>
      <dgm:spPr/>
    </dgm:pt>
    <dgm:pt modelId="{2E8FAB25-1463-497C-848A-B9026ECAE83B}" type="pres">
      <dgm:prSet presAssocID="{AB51F0B3-2713-4D4B-9C1D-07ADB48EB4D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48C3994-9931-4BA9-8DEF-E49B6C02BD1E}" type="pres">
      <dgm:prSet presAssocID="{AB51F0B3-2713-4D4B-9C1D-07ADB48EB4DD}" presName="spaceRect" presStyleCnt="0"/>
      <dgm:spPr/>
    </dgm:pt>
    <dgm:pt modelId="{7A1E19E4-F2B3-44C4-BAB2-3E69C97A9015}" type="pres">
      <dgm:prSet presAssocID="{AB51F0B3-2713-4D4B-9C1D-07ADB48EB4DD}" presName="parTx" presStyleLbl="revTx" presStyleIdx="1" presStyleCnt="5">
        <dgm:presLayoutVars>
          <dgm:chMax val="0"/>
          <dgm:chPref val="0"/>
        </dgm:presLayoutVars>
      </dgm:prSet>
      <dgm:spPr/>
    </dgm:pt>
    <dgm:pt modelId="{5DEEB508-B007-407A-9522-EE7B76617ABA}" type="pres">
      <dgm:prSet presAssocID="{5918D5CF-72AF-48EE-9763-979B1DFD939E}" presName="sibTrans" presStyleCnt="0"/>
      <dgm:spPr/>
    </dgm:pt>
    <dgm:pt modelId="{336FC437-BAA7-4AB1-8CFE-4509764FC70E}" type="pres">
      <dgm:prSet presAssocID="{6B3CAFF1-A9E9-4389-B845-4586E8AA7D67}" presName="compNode" presStyleCnt="0"/>
      <dgm:spPr/>
    </dgm:pt>
    <dgm:pt modelId="{8F51B24F-1ED2-47DD-897E-97BC11428A99}" type="pres">
      <dgm:prSet presAssocID="{6B3CAFF1-A9E9-4389-B845-4586E8AA7D67}" presName="bgRect" presStyleLbl="bgShp" presStyleIdx="2" presStyleCnt="5"/>
      <dgm:spPr/>
    </dgm:pt>
    <dgm:pt modelId="{28924618-95DF-4377-B724-664EF3B0F047}" type="pres">
      <dgm:prSet presAssocID="{6B3CAFF1-A9E9-4389-B845-4586E8AA7D6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8F5C3CA-BEB9-495C-ABDD-3EAB4A20C277}" type="pres">
      <dgm:prSet presAssocID="{6B3CAFF1-A9E9-4389-B845-4586E8AA7D67}" presName="spaceRect" presStyleCnt="0"/>
      <dgm:spPr/>
    </dgm:pt>
    <dgm:pt modelId="{FE20E4A7-5E3E-4ED5-AABC-8231D1345FF7}" type="pres">
      <dgm:prSet presAssocID="{6B3CAFF1-A9E9-4389-B845-4586E8AA7D67}" presName="parTx" presStyleLbl="revTx" presStyleIdx="2" presStyleCnt="5">
        <dgm:presLayoutVars>
          <dgm:chMax val="0"/>
          <dgm:chPref val="0"/>
        </dgm:presLayoutVars>
      </dgm:prSet>
      <dgm:spPr/>
    </dgm:pt>
    <dgm:pt modelId="{953C3BAB-4AB9-4D7D-BB8E-5E89993E1393}" type="pres">
      <dgm:prSet presAssocID="{09D53A13-FF57-43D4-A17F-566C5374000E}" presName="sibTrans" presStyleCnt="0"/>
      <dgm:spPr/>
    </dgm:pt>
    <dgm:pt modelId="{5B607C24-07F8-44C1-A3DE-D4500993521B}" type="pres">
      <dgm:prSet presAssocID="{BD455EF0-8E66-487A-ADFA-9EFE99167A2E}" presName="compNode" presStyleCnt="0"/>
      <dgm:spPr/>
    </dgm:pt>
    <dgm:pt modelId="{D4367612-1637-4D92-9505-7DF07344DCF5}" type="pres">
      <dgm:prSet presAssocID="{BD455EF0-8E66-487A-ADFA-9EFE99167A2E}" presName="bgRect" presStyleLbl="bgShp" presStyleIdx="3" presStyleCnt="5"/>
      <dgm:spPr/>
    </dgm:pt>
    <dgm:pt modelId="{E17A8C9A-4FED-465A-B137-2920A65DB81B}" type="pres">
      <dgm:prSet presAssocID="{BD455EF0-8E66-487A-ADFA-9EFE99167A2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E2E3594-A0C0-4FB7-AFD8-1AB2A70C2C09}" type="pres">
      <dgm:prSet presAssocID="{BD455EF0-8E66-487A-ADFA-9EFE99167A2E}" presName="spaceRect" presStyleCnt="0"/>
      <dgm:spPr/>
    </dgm:pt>
    <dgm:pt modelId="{BACC55D9-A6E6-43D8-83C3-536E4D599E4C}" type="pres">
      <dgm:prSet presAssocID="{BD455EF0-8E66-487A-ADFA-9EFE99167A2E}" presName="parTx" presStyleLbl="revTx" presStyleIdx="3" presStyleCnt="5">
        <dgm:presLayoutVars>
          <dgm:chMax val="0"/>
          <dgm:chPref val="0"/>
        </dgm:presLayoutVars>
      </dgm:prSet>
      <dgm:spPr/>
    </dgm:pt>
    <dgm:pt modelId="{9CB24C2B-7EC8-4C03-9EBC-7665D2320D06}" type="pres">
      <dgm:prSet presAssocID="{93312B84-0E67-4E23-90DD-6C1ACB15D60C}" presName="sibTrans" presStyleCnt="0"/>
      <dgm:spPr/>
    </dgm:pt>
    <dgm:pt modelId="{7FF3EE71-D5C7-4769-AF55-BAAB0F219220}" type="pres">
      <dgm:prSet presAssocID="{14BD8BE3-BB65-4860-B859-DD5F74A7CB97}" presName="compNode" presStyleCnt="0"/>
      <dgm:spPr/>
    </dgm:pt>
    <dgm:pt modelId="{A90A22F1-EB4A-4AE1-8D20-8141730378FC}" type="pres">
      <dgm:prSet presAssocID="{14BD8BE3-BB65-4860-B859-DD5F74A7CB97}" presName="bgRect" presStyleLbl="bgShp" presStyleIdx="4" presStyleCnt="5"/>
      <dgm:spPr/>
    </dgm:pt>
    <dgm:pt modelId="{CA970D7C-BC49-48C9-A53D-6191BD42AA5C}" type="pres">
      <dgm:prSet presAssocID="{14BD8BE3-BB65-4860-B859-DD5F74A7CB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FDCFFE24-DCB1-4D67-A7EA-F282A82F5B71}" type="pres">
      <dgm:prSet presAssocID="{14BD8BE3-BB65-4860-B859-DD5F74A7CB97}" presName="spaceRect" presStyleCnt="0"/>
      <dgm:spPr/>
    </dgm:pt>
    <dgm:pt modelId="{7911EC63-2588-4AFF-9144-3FBB3FA760B1}" type="pres">
      <dgm:prSet presAssocID="{14BD8BE3-BB65-4860-B859-DD5F74A7CB9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34A5808-1D4C-49F7-A20B-B375AB34C450}" type="presOf" srcId="{72261A50-1154-495C-8364-E0AC8DA38CD5}" destId="{5E846710-DF3A-494E-BBF6-A096A0981EDE}" srcOrd="0" destOrd="0" presId="urn:microsoft.com/office/officeart/2018/2/layout/IconVerticalSolidList"/>
    <dgm:cxn modelId="{113AD313-0942-40EE-80AE-E7C14ED88D14}" srcId="{314ECD01-2289-4CE2-B153-CDCAB1410418}" destId="{BD455EF0-8E66-487A-ADFA-9EFE99167A2E}" srcOrd="3" destOrd="0" parTransId="{A632C9E5-8E9C-4811-8A1B-DA8C07CFB573}" sibTransId="{93312B84-0E67-4E23-90DD-6C1ACB15D60C}"/>
    <dgm:cxn modelId="{4D0C581E-2128-42CA-AA5D-70B78E8A3FAA}" type="presOf" srcId="{AB51F0B3-2713-4D4B-9C1D-07ADB48EB4DD}" destId="{7A1E19E4-F2B3-44C4-BAB2-3E69C97A9015}" srcOrd="0" destOrd="0" presId="urn:microsoft.com/office/officeart/2018/2/layout/IconVerticalSolidList"/>
    <dgm:cxn modelId="{1F7F3038-615F-4660-986E-7164EF6B1C09}" type="presOf" srcId="{BD455EF0-8E66-487A-ADFA-9EFE99167A2E}" destId="{BACC55D9-A6E6-43D8-83C3-536E4D599E4C}" srcOrd="0" destOrd="0" presId="urn:microsoft.com/office/officeart/2018/2/layout/IconVerticalSolidList"/>
    <dgm:cxn modelId="{1B6F555D-B727-46FB-8FE8-FE3D5065BBA1}" type="presOf" srcId="{6B3CAFF1-A9E9-4389-B845-4586E8AA7D67}" destId="{FE20E4A7-5E3E-4ED5-AABC-8231D1345FF7}" srcOrd="0" destOrd="0" presId="urn:microsoft.com/office/officeart/2018/2/layout/IconVerticalSolidList"/>
    <dgm:cxn modelId="{0A5F0C4C-73F5-433D-9FFD-39B620CFBEFA}" srcId="{314ECD01-2289-4CE2-B153-CDCAB1410418}" destId="{72261A50-1154-495C-8364-E0AC8DA38CD5}" srcOrd="0" destOrd="0" parTransId="{31A73908-86D3-4B19-89A4-0F2F6B533038}" sibTransId="{79E4BC53-8D64-4DEA-85B7-33667F13A7BE}"/>
    <dgm:cxn modelId="{782C5A71-363B-460A-9A7F-1BD3288F3053}" srcId="{314ECD01-2289-4CE2-B153-CDCAB1410418}" destId="{AB51F0B3-2713-4D4B-9C1D-07ADB48EB4DD}" srcOrd="1" destOrd="0" parTransId="{F3C33555-308C-4EEC-9B0C-0862348B4A7A}" sibTransId="{5918D5CF-72AF-48EE-9763-979B1DFD939E}"/>
    <dgm:cxn modelId="{99C7C183-7C95-4D15-A2F3-75F2A56F27AA}" srcId="{314ECD01-2289-4CE2-B153-CDCAB1410418}" destId="{14BD8BE3-BB65-4860-B859-DD5F74A7CB97}" srcOrd="4" destOrd="0" parTransId="{B35759E5-9785-4A31-8E31-724BFA8D06F8}" sibTransId="{0CD482F4-DA48-45A5-BDE1-D170B6EBF382}"/>
    <dgm:cxn modelId="{7B482D8A-FE46-4F77-8352-CD464A55A5CF}" type="presOf" srcId="{14BD8BE3-BB65-4860-B859-DD5F74A7CB97}" destId="{7911EC63-2588-4AFF-9144-3FBB3FA760B1}" srcOrd="0" destOrd="0" presId="urn:microsoft.com/office/officeart/2018/2/layout/IconVerticalSolidList"/>
    <dgm:cxn modelId="{1D575D93-175F-463E-9832-B1033F477297}" srcId="{314ECD01-2289-4CE2-B153-CDCAB1410418}" destId="{6B3CAFF1-A9E9-4389-B845-4586E8AA7D67}" srcOrd="2" destOrd="0" parTransId="{60AE187E-D1D9-4047-B731-39C3105183E9}" sibTransId="{09D53A13-FF57-43D4-A17F-566C5374000E}"/>
    <dgm:cxn modelId="{687548CD-9CA7-4C17-832B-DE8D56115B38}" type="presOf" srcId="{314ECD01-2289-4CE2-B153-CDCAB1410418}" destId="{EBDCC850-D8F2-402D-8F51-84A47E645661}" srcOrd="0" destOrd="0" presId="urn:microsoft.com/office/officeart/2018/2/layout/IconVerticalSolidList"/>
    <dgm:cxn modelId="{EFA6A993-9E57-41E5-9C57-BB3E210CA1FA}" type="presParOf" srcId="{EBDCC850-D8F2-402D-8F51-84A47E645661}" destId="{54DC17AF-C2CE-4EE3-90B2-0EED98DC5E67}" srcOrd="0" destOrd="0" presId="urn:microsoft.com/office/officeart/2018/2/layout/IconVerticalSolidList"/>
    <dgm:cxn modelId="{5DCA1640-2B22-4344-8E3C-ECAFD6C313E5}" type="presParOf" srcId="{54DC17AF-C2CE-4EE3-90B2-0EED98DC5E67}" destId="{77804322-0DFB-4022-B96D-5C911A00A1BE}" srcOrd="0" destOrd="0" presId="urn:microsoft.com/office/officeart/2018/2/layout/IconVerticalSolidList"/>
    <dgm:cxn modelId="{52786E06-1CA3-4DF6-8F0C-F6A81BC1CC04}" type="presParOf" srcId="{54DC17AF-C2CE-4EE3-90B2-0EED98DC5E67}" destId="{1196A279-E3B1-4423-BC90-7F83D41FD513}" srcOrd="1" destOrd="0" presId="urn:microsoft.com/office/officeart/2018/2/layout/IconVerticalSolidList"/>
    <dgm:cxn modelId="{397F10AA-8736-486A-82D9-D2B789149371}" type="presParOf" srcId="{54DC17AF-C2CE-4EE3-90B2-0EED98DC5E67}" destId="{9F9A9EEB-BA60-44F2-8E03-B98EEA5A4358}" srcOrd="2" destOrd="0" presId="urn:microsoft.com/office/officeart/2018/2/layout/IconVerticalSolidList"/>
    <dgm:cxn modelId="{5979FD23-5DA4-48C1-ADCE-34F0399A051A}" type="presParOf" srcId="{54DC17AF-C2CE-4EE3-90B2-0EED98DC5E67}" destId="{5E846710-DF3A-494E-BBF6-A096A0981EDE}" srcOrd="3" destOrd="0" presId="urn:microsoft.com/office/officeart/2018/2/layout/IconVerticalSolidList"/>
    <dgm:cxn modelId="{8F4543B8-526F-496E-AC40-5E5B92151096}" type="presParOf" srcId="{EBDCC850-D8F2-402D-8F51-84A47E645661}" destId="{A5157BB5-609A-4E85-9435-2E37090FCEC4}" srcOrd="1" destOrd="0" presId="urn:microsoft.com/office/officeart/2018/2/layout/IconVerticalSolidList"/>
    <dgm:cxn modelId="{B3B53374-013F-4BF1-B56A-2FA9AFE9E376}" type="presParOf" srcId="{EBDCC850-D8F2-402D-8F51-84A47E645661}" destId="{5D206A0E-94FA-43C4-A203-0A022A525534}" srcOrd="2" destOrd="0" presId="urn:microsoft.com/office/officeart/2018/2/layout/IconVerticalSolidList"/>
    <dgm:cxn modelId="{77FB34ED-B784-46F5-B9E7-00853F0059A6}" type="presParOf" srcId="{5D206A0E-94FA-43C4-A203-0A022A525534}" destId="{82EC97FF-114C-4DFA-AFDC-3F62B16E0B47}" srcOrd="0" destOrd="0" presId="urn:microsoft.com/office/officeart/2018/2/layout/IconVerticalSolidList"/>
    <dgm:cxn modelId="{ECC10FBC-9678-470C-8240-392CD461FE9D}" type="presParOf" srcId="{5D206A0E-94FA-43C4-A203-0A022A525534}" destId="{2E8FAB25-1463-497C-848A-B9026ECAE83B}" srcOrd="1" destOrd="0" presId="urn:microsoft.com/office/officeart/2018/2/layout/IconVerticalSolidList"/>
    <dgm:cxn modelId="{A8F085D6-4EAB-422B-9635-9620DA90D1F5}" type="presParOf" srcId="{5D206A0E-94FA-43C4-A203-0A022A525534}" destId="{348C3994-9931-4BA9-8DEF-E49B6C02BD1E}" srcOrd="2" destOrd="0" presId="urn:microsoft.com/office/officeart/2018/2/layout/IconVerticalSolidList"/>
    <dgm:cxn modelId="{2030E00A-5BBF-4C37-85CD-73657B458E8B}" type="presParOf" srcId="{5D206A0E-94FA-43C4-A203-0A022A525534}" destId="{7A1E19E4-F2B3-44C4-BAB2-3E69C97A9015}" srcOrd="3" destOrd="0" presId="urn:microsoft.com/office/officeart/2018/2/layout/IconVerticalSolidList"/>
    <dgm:cxn modelId="{63DC3827-118E-491E-8477-FDC967E0C81C}" type="presParOf" srcId="{EBDCC850-D8F2-402D-8F51-84A47E645661}" destId="{5DEEB508-B007-407A-9522-EE7B76617ABA}" srcOrd="3" destOrd="0" presId="urn:microsoft.com/office/officeart/2018/2/layout/IconVerticalSolidList"/>
    <dgm:cxn modelId="{2BEB52C8-3498-4754-A473-A01D54B319A4}" type="presParOf" srcId="{EBDCC850-D8F2-402D-8F51-84A47E645661}" destId="{336FC437-BAA7-4AB1-8CFE-4509764FC70E}" srcOrd="4" destOrd="0" presId="urn:microsoft.com/office/officeart/2018/2/layout/IconVerticalSolidList"/>
    <dgm:cxn modelId="{E6C84875-8931-4EB3-9782-C50B237F86B6}" type="presParOf" srcId="{336FC437-BAA7-4AB1-8CFE-4509764FC70E}" destId="{8F51B24F-1ED2-47DD-897E-97BC11428A99}" srcOrd="0" destOrd="0" presId="urn:microsoft.com/office/officeart/2018/2/layout/IconVerticalSolidList"/>
    <dgm:cxn modelId="{88529DCE-E625-4859-8A51-73B832B16B2D}" type="presParOf" srcId="{336FC437-BAA7-4AB1-8CFE-4509764FC70E}" destId="{28924618-95DF-4377-B724-664EF3B0F047}" srcOrd="1" destOrd="0" presId="urn:microsoft.com/office/officeart/2018/2/layout/IconVerticalSolidList"/>
    <dgm:cxn modelId="{0E6D6C40-4D41-48A2-8580-51DD9494F2C4}" type="presParOf" srcId="{336FC437-BAA7-4AB1-8CFE-4509764FC70E}" destId="{58F5C3CA-BEB9-495C-ABDD-3EAB4A20C277}" srcOrd="2" destOrd="0" presId="urn:microsoft.com/office/officeart/2018/2/layout/IconVerticalSolidList"/>
    <dgm:cxn modelId="{A3FB3990-05EA-4F4C-9FAF-B6D6BA45E17E}" type="presParOf" srcId="{336FC437-BAA7-4AB1-8CFE-4509764FC70E}" destId="{FE20E4A7-5E3E-4ED5-AABC-8231D1345FF7}" srcOrd="3" destOrd="0" presId="urn:microsoft.com/office/officeart/2018/2/layout/IconVerticalSolidList"/>
    <dgm:cxn modelId="{5FDDE1B1-FE84-4F34-820D-7B0D51CAAB12}" type="presParOf" srcId="{EBDCC850-D8F2-402D-8F51-84A47E645661}" destId="{953C3BAB-4AB9-4D7D-BB8E-5E89993E1393}" srcOrd="5" destOrd="0" presId="urn:microsoft.com/office/officeart/2018/2/layout/IconVerticalSolidList"/>
    <dgm:cxn modelId="{07661C1D-654F-4286-9808-9B2C0E77E86A}" type="presParOf" srcId="{EBDCC850-D8F2-402D-8F51-84A47E645661}" destId="{5B607C24-07F8-44C1-A3DE-D4500993521B}" srcOrd="6" destOrd="0" presId="urn:microsoft.com/office/officeart/2018/2/layout/IconVerticalSolidList"/>
    <dgm:cxn modelId="{F82E8E83-C9F4-4ED3-B54B-2E5B2D606B0D}" type="presParOf" srcId="{5B607C24-07F8-44C1-A3DE-D4500993521B}" destId="{D4367612-1637-4D92-9505-7DF07344DCF5}" srcOrd="0" destOrd="0" presId="urn:microsoft.com/office/officeart/2018/2/layout/IconVerticalSolidList"/>
    <dgm:cxn modelId="{9E767652-838C-4A69-AC71-74842BA88429}" type="presParOf" srcId="{5B607C24-07F8-44C1-A3DE-D4500993521B}" destId="{E17A8C9A-4FED-465A-B137-2920A65DB81B}" srcOrd="1" destOrd="0" presId="urn:microsoft.com/office/officeart/2018/2/layout/IconVerticalSolidList"/>
    <dgm:cxn modelId="{541B60B9-8A13-49B6-A20C-6412E79F87E2}" type="presParOf" srcId="{5B607C24-07F8-44C1-A3DE-D4500993521B}" destId="{0E2E3594-A0C0-4FB7-AFD8-1AB2A70C2C09}" srcOrd="2" destOrd="0" presId="urn:microsoft.com/office/officeart/2018/2/layout/IconVerticalSolidList"/>
    <dgm:cxn modelId="{05F3DB9B-68A7-40E2-9901-BB83E81D71DA}" type="presParOf" srcId="{5B607C24-07F8-44C1-A3DE-D4500993521B}" destId="{BACC55D9-A6E6-43D8-83C3-536E4D599E4C}" srcOrd="3" destOrd="0" presId="urn:microsoft.com/office/officeart/2018/2/layout/IconVerticalSolidList"/>
    <dgm:cxn modelId="{DAB7A63D-5FEE-47C7-8BF5-9B39F81DE4F1}" type="presParOf" srcId="{EBDCC850-D8F2-402D-8F51-84A47E645661}" destId="{9CB24C2B-7EC8-4C03-9EBC-7665D2320D06}" srcOrd="7" destOrd="0" presId="urn:microsoft.com/office/officeart/2018/2/layout/IconVerticalSolidList"/>
    <dgm:cxn modelId="{90028466-ACA3-4685-A810-B11DFA1C8D5F}" type="presParOf" srcId="{EBDCC850-D8F2-402D-8F51-84A47E645661}" destId="{7FF3EE71-D5C7-4769-AF55-BAAB0F219220}" srcOrd="8" destOrd="0" presId="urn:microsoft.com/office/officeart/2018/2/layout/IconVerticalSolidList"/>
    <dgm:cxn modelId="{68EC7F5A-EC58-4FA8-8748-DC8CA8A14458}" type="presParOf" srcId="{7FF3EE71-D5C7-4769-AF55-BAAB0F219220}" destId="{A90A22F1-EB4A-4AE1-8D20-8141730378FC}" srcOrd="0" destOrd="0" presId="urn:microsoft.com/office/officeart/2018/2/layout/IconVerticalSolidList"/>
    <dgm:cxn modelId="{727BA79A-4E20-4F1F-A86F-A0CCFB05CEDF}" type="presParOf" srcId="{7FF3EE71-D5C7-4769-AF55-BAAB0F219220}" destId="{CA970D7C-BC49-48C9-A53D-6191BD42AA5C}" srcOrd="1" destOrd="0" presId="urn:microsoft.com/office/officeart/2018/2/layout/IconVerticalSolidList"/>
    <dgm:cxn modelId="{6B9CD341-C0BA-44CF-A9D3-096B35DD34FE}" type="presParOf" srcId="{7FF3EE71-D5C7-4769-AF55-BAAB0F219220}" destId="{FDCFFE24-DCB1-4D67-A7EA-F282A82F5B71}" srcOrd="2" destOrd="0" presId="urn:microsoft.com/office/officeart/2018/2/layout/IconVerticalSolidList"/>
    <dgm:cxn modelId="{4F407820-8EAE-4E11-A256-03116CE3F720}" type="presParOf" srcId="{7FF3EE71-D5C7-4769-AF55-BAAB0F219220}" destId="{7911EC63-2588-4AFF-9144-3FBB3FA760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87900-8E2C-44C7-8425-EB0103DF11B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173B34-39A5-4F11-8866-825574FA6B5A}">
      <dgm:prSet/>
      <dgm:spPr/>
      <dgm:t>
        <a:bodyPr/>
        <a:lstStyle/>
        <a:p>
          <a:r>
            <a:rPr lang="en-GB" dirty="0"/>
            <a:t>1 More surgeon will be trained in Robotics by the end of the year</a:t>
          </a:r>
          <a:endParaRPr lang="en-US" dirty="0"/>
        </a:p>
      </dgm:t>
    </dgm:pt>
    <dgm:pt modelId="{E7802055-74AB-48BC-884E-21A9F6A46787}" type="parTrans" cxnId="{5DEBEBCE-48DD-40BE-AE9C-AFF797CEAE2A}">
      <dgm:prSet/>
      <dgm:spPr/>
      <dgm:t>
        <a:bodyPr/>
        <a:lstStyle/>
        <a:p>
          <a:endParaRPr lang="en-US"/>
        </a:p>
      </dgm:t>
    </dgm:pt>
    <dgm:pt modelId="{0AE41CF1-6CDC-4D87-A473-8FA8524F3AA3}" type="sibTrans" cxnId="{5DEBEBCE-48DD-40BE-AE9C-AFF797CEAE2A}">
      <dgm:prSet/>
      <dgm:spPr/>
      <dgm:t>
        <a:bodyPr/>
        <a:lstStyle/>
        <a:p>
          <a:endParaRPr lang="en-US"/>
        </a:p>
      </dgm:t>
    </dgm:pt>
    <dgm:pt modelId="{988E7570-FA32-42AD-BBDA-DC4A23F34BFB}">
      <dgm:prSet/>
      <dgm:spPr/>
      <dgm:t>
        <a:bodyPr/>
        <a:lstStyle/>
        <a:p>
          <a:r>
            <a:rPr lang="en-GB" dirty="0"/>
            <a:t>3D operative preplanning (for segmentectomies)</a:t>
          </a:r>
          <a:endParaRPr lang="en-US" dirty="0"/>
        </a:p>
      </dgm:t>
    </dgm:pt>
    <dgm:pt modelId="{F83D2238-1BA0-402F-A9AB-BF4CF04EE91B}" type="parTrans" cxnId="{27FD47A4-F6E6-444A-B27B-EF9BE50BE286}">
      <dgm:prSet/>
      <dgm:spPr/>
      <dgm:t>
        <a:bodyPr/>
        <a:lstStyle/>
        <a:p>
          <a:endParaRPr lang="en-US"/>
        </a:p>
      </dgm:t>
    </dgm:pt>
    <dgm:pt modelId="{5CFC6F03-D6AB-4019-B965-8E1454BCAB61}" type="sibTrans" cxnId="{27FD47A4-F6E6-444A-B27B-EF9BE50BE286}">
      <dgm:prSet/>
      <dgm:spPr/>
      <dgm:t>
        <a:bodyPr/>
        <a:lstStyle/>
        <a:p>
          <a:endParaRPr lang="en-US"/>
        </a:p>
      </dgm:t>
    </dgm:pt>
    <dgm:pt modelId="{F4D6F9B7-5625-4B64-9006-C88420C7AC44}">
      <dgm:prSet/>
      <dgm:spPr/>
      <dgm:t>
        <a:bodyPr/>
        <a:lstStyle/>
        <a:p>
          <a:r>
            <a:rPr lang="en-GB" dirty="0"/>
            <a:t>Robotic surgery led to initial decrease of LOS</a:t>
          </a:r>
          <a:endParaRPr lang="en-US" dirty="0"/>
        </a:p>
      </dgm:t>
    </dgm:pt>
    <dgm:pt modelId="{AF6304B1-1ED5-4908-B5FF-FF4E944E99D3}" type="parTrans" cxnId="{36B9B802-66A2-4CAB-B23C-C2E28C1CDACE}">
      <dgm:prSet/>
      <dgm:spPr/>
      <dgm:t>
        <a:bodyPr/>
        <a:lstStyle/>
        <a:p>
          <a:endParaRPr lang="en-US"/>
        </a:p>
      </dgm:t>
    </dgm:pt>
    <dgm:pt modelId="{EF66AF7B-80EA-495C-9956-14DCEDAA449B}" type="sibTrans" cxnId="{36B9B802-66A2-4CAB-B23C-C2E28C1CDACE}">
      <dgm:prSet/>
      <dgm:spPr/>
      <dgm:t>
        <a:bodyPr/>
        <a:lstStyle/>
        <a:p>
          <a:endParaRPr lang="en-US"/>
        </a:p>
      </dgm:t>
    </dgm:pt>
    <dgm:pt modelId="{1F593A3F-20AE-46DD-8116-B250069DE447}">
      <dgm:prSet/>
      <dgm:spPr/>
      <dgm:t>
        <a:bodyPr/>
        <a:lstStyle/>
        <a:p>
          <a:r>
            <a:rPr lang="en-GB" dirty="0"/>
            <a:t>First 200+  Robotic cases done with no major issues</a:t>
          </a:r>
          <a:endParaRPr lang="en-US" dirty="0"/>
        </a:p>
      </dgm:t>
    </dgm:pt>
    <dgm:pt modelId="{F0D3FAE3-0642-46E6-A1D4-525748FBEAD3}" type="parTrans" cxnId="{E01743AE-2D18-44F5-93D6-617C90059B0C}">
      <dgm:prSet/>
      <dgm:spPr/>
      <dgm:t>
        <a:bodyPr/>
        <a:lstStyle/>
        <a:p>
          <a:endParaRPr lang="en-US"/>
        </a:p>
      </dgm:t>
    </dgm:pt>
    <dgm:pt modelId="{97DB0773-BF51-452E-A8C4-6258F5E765E3}" type="sibTrans" cxnId="{E01743AE-2D18-44F5-93D6-617C90059B0C}">
      <dgm:prSet/>
      <dgm:spPr/>
      <dgm:t>
        <a:bodyPr/>
        <a:lstStyle/>
        <a:p>
          <a:endParaRPr lang="en-US"/>
        </a:p>
      </dgm:t>
    </dgm:pt>
    <dgm:pt modelId="{6B423581-0F92-4230-A99A-A38B5052433A}">
      <dgm:prSet/>
      <dgm:spPr/>
      <dgm:t>
        <a:bodyPr/>
        <a:lstStyle/>
        <a:p>
          <a:r>
            <a:rPr lang="en-US" dirty="0"/>
            <a:t>Anatomic Lung resections with drain removal on Day 0</a:t>
          </a:r>
        </a:p>
      </dgm:t>
    </dgm:pt>
    <dgm:pt modelId="{0EEF6B93-C387-4B83-9CCF-A1F7216A4F27}" type="parTrans" cxnId="{CD991C03-EE3E-4EE5-BCA1-8C7BBA964D24}">
      <dgm:prSet/>
      <dgm:spPr/>
      <dgm:t>
        <a:bodyPr/>
        <a:lstStyle/>
        <a:p>
          <a:endParaRPr lang="en-US"/>
        </a:p>
      </dgm:t>
    </dgm:pt>
    <dgm:pt modelId="{6AE2DB47-A6D8-48EC-9B35-9A30BFFF3FF3}" type="sibTrans" cxnId="{CD991C03-EE3E-4EE5-BCA1-8C7BBA964D24}">
      <dgm:prSet/>
      <dgm:spPr/>
      <dgm:t>
        <a:bodyPr/>
        <a:lstStyle/>
        <a:p>
          <a:endParaRPr lang="en-US"/>
        </a:p>
      </dgm:t>
    </dgm:pt>
    <dgm:pt modelId="{ECC3F7FB-2292-445B-B46C-FC706CA521D1}">
      <dgm:prSet/>
      <dgm:spPr/>
      <dgm:t>
        <a:bodyPr/>
        <a:lstStyle/>
        <a:p>
          <a:r>
            <a:rPr lang="en-GB" dirty="0"/>
            <a:t>Nav </a:t>
          </a:r>
          <a:r>
            <a:rPr lang="en-GB" dirty="0" err="1"/>
            <a:t>Bronch</a:t>
          </a:r>
          <a:r>
            <a:rPr lang="en-GB" dirty="0"/>
            <a:t> vs ION</a:t>
          </a:r>
          <a:endParaRPr lang="en-US" dirty="0"/>
        </a:p>
      </dgm:t>
    </dgm:pt>
    <dgm:pt modelId="{9A980A76-E53B-474D-B3B3-A015EEA015A5}" type="parTrans" cxnId="{01117AD4-CBC4-47C2-9606-84984F563FB5}">
      <dgm:prSet/>
      <dgm:spPr/>
      <dgm:t>
        <a:bodyPr/>
        <a:lstStyle/>
        <a:p>
          <a:endParaRPr lang="en-US"/>
        </a:p>
      </dgm:t>
    </dgm:pt>
    <dgm:pt modelId="{C6D0E042-D284-4D06-A2B5-BC22B8ECC1FB}" type="sibTrans" cxnId="{01117AD4-CBC4-47C2-9606-84984F563FB5}">
      <dgm:prSet/>
      <dgm:spPr/>
      <dgm:t>
        <a:bodyPr/>
        <a:lstStyle/>
        <a:p>
          <a:endParaRPr lang="en-US"/>
        </a:p>
      </dgm:t>
    </dgm:pt>
    <dgm:pt modelId="{06F1EEF0-10F1-4E2C-8129-E99C94AF639D}">
      <dgm:prSet/>
      <dgm:spPr/>
      <dgm:t>
        <a:bodyPr/>
        <a:lstStyle/>
        <a:p>
          <a:r>
            <a:rPr lang="en-US" dirty="0"/>
            <a:t>Theatre refurbishment</a:t>
          </a:r>
        </a:p>
      </dgm:t>
    </dgm:pt>
    <dgm:pt modelId="{A87B95E2-ED23-4BF1-94A1-34F41B27A298}" type="parTrans" cxnId="{85ECD77A-4CAA-4FB9-9142-9EA30066C03E}">
      <dgm:prSet/>
      <dgm:spPr/>
      <dgm:t>
        <a:bodyPr/>
        <a:lstStyle/>
        <a:p>
          <a:endParaRPr lang="en-US"/>
        </a:p>
      </dgm:t>
    </dgm:pt>
    <dgm:pt modelId="{1D5CC55D-BD33-404D-8F14-464BE77F674A}" type="sibTrans" cxnId="{85ECD77A-4CAA-4FB9-9142-9EA30066C03E}">
      <dgm:prSet/>
      <dgm:spPr/>
      <dgm:t>
        <a:bodyPr/>
        <a:lstStyle/>
        <a:p>
          <a:endParaRPr lang="en-US"/>
        </a:p>
      </dgm:t>
    </dgm:pt>
    <dgm:pt modelId="{04C7A5AB-C0DD-47AA-BCCF-DBF376191A60}" type="pres">
      <dgm:prSet presAssocID="{13B87900-8E2C-44C7-8425-EB0103DF11BC}" presName="vert0" presStyleCnt="0">
        <dgm:presLayoutVars>
          <dgm:dir/>
          <dgm:animOne val="branch"/>
          <dgm:animLvl val="lvl"/>
        </dgm:presLayoutVars>
      </dgm:prSet>
      <dgm:spPr/>
    </dgm:pt>
    <dgm:pt modelId="{10E23D81-DB59-4B70-881C-B40694476178}" type="pres">
      <dgm:prSet presAssocID="{E9173B34-39A5-4F11-8866-825574FA6B5A}" presName="thickLine" presStyleLbl="alignNode1" presStyleIdx="0" presStyleCnt="7"/>
      <dgm:spPr/>
    </dgm:pt>
    <dgm:pt modelId="{E2ED6C6E-A0EA-4C84-AEB8-6F9E323FE878}" type="pres">
      <dgm:prSet presAssocID="{E9173B34-39A5-4F11-8866-825574FA6B5A}" presName="horz1" presStyleCnt="0"/>
      <dgm:spPr/>
    </dgm:pt>
    <dgm:pt modelId="{A7837D0F-DE4B-4729-BBD3-3EC6BE2A01B0}" type="pres">
      <dgm:prSet presAssocID="{E9173B34-39A5-4F11-8866-825574FA6B5A}" presName="tx1" presStyleLbl="revTx" presStyleIdx="0" presStyleCnt="7"/>
      <dgm:spPr/>
    </dgm:pt>
    <dgm:pt modelId="{4981929F-8FAF-472C-89CA-DCD62B472DFC}" type="pres">
      <dgm:prSet presAssocID="{E9173B34-39A5-4F11-8866-825574FA6B5A}" presName="vert1" presStyleCnt="0"/>
      <dgm:spPr/>
    </dgm:pt>
    <dgm:pt modelId="{D98EFBF9-0BB3-4B8F-98EE-61CAB35A893C}" type="pres">
      <dgm:prSet presAssocID="{988E7570-FA32-42AD-BBDA-DC4A23F34BFB}" presName="thickLine" presStyleLbl="alignNode1" presStyleIdx="1" presStyleCnt="7"/>
      <dgm:spPr/>
    </dgm:pt>
    <dgm:pt modelId="{D2FD024C-7B4E-4F42-AD0B-3950FF670C2E}" type="pres">
      <dgm:prSet presAssocID="{988E7570-FA32-42AD-BBDA-DC4A23F34BFB}" presName="horz1" presStyleCnt="0"/>
      <dgm:spPr/>
    </dgm:pt>
    <dgm:pt modelId="{9EB5F9A3-02BD-4D60-911D-85DEC2A35670}" type="pres">
      <dgm:prSet presAssocID="{988E7570-FA32-42AD-BBDA-DC4A23F34BFB}" presName="tx1" presStyleLbl="revTx" presStyleIdx="1" presStyleCnt="7"/>
      <dgm:spPr/>
    </dgm:pt>
    <dgm:pt modelId="{B9DBDD19-C494-498D-BA13-35F046294012}" type="pres">
      <dgm:prSet presAssocID="{988E7570-FA32-42AD-BBDA-DC4A23F34BFB}" presName="vert1" presStyleCnt="0"/>
      <dgm:spPr/>
    </dgm:pt>
    <dgm:pt modelId="{862E806C-526F-405D-B3EF-D631E2215BDE}" type="pres">
      <dgm:prSet presAssocID="{F4D6F9B7-5625-4B64-9006-C88420C7AC44}" presName="thickLine" presStyleLbl="alignNode1" presStyleIdx="2" presStyleCnt="7"/>
      <dgm:spPr/>
    </dgm:pt>
    <dgm:pt modelId="{8C4283E1-B136-4AF0-A19A-6DB00FC2E9E2}" type="pres">
      <dgm:prSet presAssocID="{F4D6F9B7-5625-4B64-9006-C88420C7AC44}" presName="horz1" presStyleCnt="0"/>
      <dgm:spPr/>
    </dgm:pt>
    <dgm:pt modelId="{4413171C-0751-473F-B63B-A81F8FAD7304}" type="pres">
      <dgm:prSet presAssocID="{F4D6F9B7-5625-4B64-9006-C88420C7AC44}" presName="tx1" presStyleLbl="revTx" presStyleIdx="2" presStyleCnt="7"/>
      <dgm:spPr/>
    </dgm:pt>
    <dgm:pt modelId="{792F335A-0B6B-471E-BCE4-7BECEF159B80}" type="pres">
      <dgm:prSet presAssocID="{F4D6F9B7-5625-4B64-9006-C88420C7AC44}" presName="vert1" presStyleCnt="0"/>
      <dgm:spPr/>
    </dgm:pt>
    <dgm:pt modelId="{097A4718-3CE3-447C-A421-FD426A730AA6}" type="pres">
      <dgm:prSet presAssocID="{1F593A3F-20AE-46DD-8116-B250069DE447}" presName="thickLine" presStyleLbl="alignNode1" presStyleIdx="3" presStyleCnt="7"/>
      <dgm:spPr/>
    </dgm:pt>
    <dgm:pt modelId="{DA424E8F-90A0-46A1-8FC1-BCE9A06515D8}" type="pres">
      <dgm:prSet presAssocID="{1F593A3F-20AE-46DD-8116-B250069DE447}" presName="horz1" presStyleCnt="0"/>
      <dgm:spPr/>
    </dgm:pt>
    <dgm:pt modelId="{84CD479F-EA90-4CBC-B611-9A4D76EA968E}" type="pres">
      <dgm:prSet presAssocID="{1F593A3F-20AE-46DD-8116-B250069DE447}" presName="tx1" presStyleLbl="revTx" presStyleIdx="3" presStyleCnt="7"/>
      <dgm:spPr/>
    </dgm:pt>
    <dgm:pt modelId="{BCD68011-DE2D-4CF3-994A-BB797F7FB245}" type="pres">
      <dgm:prSet presAssocID="{1F593A3F-20AE-46DD-8116-B250069DE447}" presName="vert1" presStyleCnt="0"/>
      <dgm:spPr/>
    </dgm:pt>
    <dgm:pt modelId="{E04A7EAB-6994-4559-B60F-9DFCF72116B1}" type="pres">
      <dgm:prSet presAssocID="{6B423581-0F92-4230-A99A-A38B5052433A}" presName="thickLine" presStyleLbl="alignNode1" presStyleIdx="4" presStyleCnt="7"/>
      <dgm:spPr/>
    </dgm:pt>
    <dgm:pt modelId="{3343C2A4-F01C-4256-9CFF-8E689E68C1A5}" type="pres">
      <dgm:prSet presAssocID="{6B423581-0F92-4230-A99A-A38B5052433A}" presName="horz1" presStyleCnt="0"/>
      <dgm:spPr/>
    </dgm:pt>
    <dgm:pt modelId="{4A863DBA-82E5-4C0B-B628-632623518ED2}" type="pres">
      <dgm:prSet presAssocID="{6B423581-0F92-4230-A99A-A38B5052433A}" presName="tx1" presStyleLbl="revTx" presStyleIdx="4" presStyleCnt="7"/>
      <dgm:spPr/>
    </dgm:pt>
    <dgm:pt modelId="{AC438778-C08B-4A77-A4C3-AB7B45B4C22A}" type="pres">
      <dgm:prSet presAssocID="{6B423581-0F92-4230-A99A-A38B5052433A}" presName="vert1" presStyleCnt="0"/>
      <dgm:spPr/>
    </dgm:pt>
    <dgm:pt modelId="{BA59CD10-7E3D-4BF0-9D9B-BF98F9B945F8}" type="pres">
      <dgm:prSet presAssocID="{ECC3F7FB-2292-445B-B46C-FC706CA521D1}" presName="thickLine" presStyleLbl="alignNode1" presStyleIdx="5" presStyleCnt="7"/>
      <dgm:spPr/>
    </dgm:pt>
    <dgm:pt modelId="{1B6F48B3-4F07-4C6B-9E21-7919372D5705}" type="pres">
      <dgm:prSet presAssocID="{ECC3F7FB-2292-445B-B46C-FC706CA521D1}" presName="horz1" presStyleCnt="0"/>
      <dgm:spPr/>
    </dgm:pt>
    <dgm:pt modelId="{310A32FD-088A-4B6A-B9B7-8D4A90DFBC11}" type="pres">
      <dgm:prSet presAssocID="{ECC3F7FB-2292-445B-B46C-FC706CA521D1}" presName="tx1" presStyleLbl="revTx" presStyleIdx="5" presStyleCnt="7"/>
      <dgm:spPr/>
    </dgm:pt>
    <dgm:pt modelId="{FD3147D1-5C52-42E2-8E24-2261AB2AD447}" type="pres">
      <dgm:prSet presAssocID="{ECC3F7FB-2292-445B-B46C-FC706CA521D1}" presName="vert1" presStyleCnt="0"/>
      <dgm:spPr/>
    </dgm:pt>
    <dgm:pt modelId="{971AE74B-BCD3-49A5-B289-E492E7E621DD}" type="pres">
      <dgm:prSet presAssocID="{06F1EEF0-10F1-4E2C-8129-E99C94AF639D}" presName="thickLine" presStyleLbl="alignNode1" presStyleIdx="6" presStyleCnt="7"/>
      <dgm:spPr/>
    </dgm:pt>
    <dgm:pt modelId="{78F0179D-C79C-4332-ABBE-84D2BC76F2C4}" type="pres">
      <dgm:prSet presAssocID="{06F1EEF0-10F1-4E2C-8129-E99C94AF639D}" presName="horz1" presStyleCnt="0"/>
      <dgm:spPr/>
    </dgm:pt>
    <dgm:pt modelId="{9E2A4823-3F69-4D21-919F-01BC675B0F45}" type="pres">
      <dgm:prSet presAssocID="{06F1EEF0-10F1-4E2C-8129-E99C94AF639D}" presName="tx1" presStyleLbl="revTx" presStyleIdx="6" presStyleCnt="7"/>
      <dgm:spPr/>
    </dgm:pt>
    <dgm:pt modelId="{610F718F-12BE-43A2-9A19-F71377F9160A}" type="pres">
      <dgm:prSet presAssocID="{06F1EEF0-10F1-4E2C-8129-E99C94AF639D}" presName="vert1" presStyleCnt="0"/>
      <dgm:spPr/>
    </dgm:pt>
  </dgm:ptLst>
  <dgm:cxnLst>
    <dgm:cxn modelId="{36B9B802-66A2-4CAB-B23C-C2E28C1CDACE}" srcId="{13B87900-8E2C-44C7-8425-EB0103DF11BC}" destId="{F4D6F9B7-5625-4B64-9006-C88420C7AC44}" srcOrd="2" destOrd="0" parTransId="{AF6304B1-1ED5-4908-B5FF-FF4E944E99D3}" sibTransId="{EF66AF7B-80EA-495C-9956-14DCEDAA449B}"/>
    <dgm:cxn modelId="{CD991C03-EE3E-4EE5-BCA1-8C7BBA964D24}" srcId="{13B87900-8E2C-44C7-8425-EB0103DF11BC}" destId="{6B423581-0F92-4230-A99A-A38B5052433A}" srcOrd="4" destOrd="0" parTransId="{0EEF6B93-C387-4B83-9CCF-A1F7216A4F27}" sibTransId="{6AE2DB47-A6D8-48EC-9B35-9A30BFFF3FF3}"/>
    <dgm:cxn modelId="{B6E8B403-8587-42DC-A74F-46A011ECE3F8}" type="presOf" srcId="{6B423581-0F92-4230-A99A-A38B5052433A}" destId="{4A863DBA-82E5-4C0B-B628-632623518ED2}" srcOrd="0" destOrd="0" presId="urn:microsoft.com/office/officeart/2008/layout/LinedList"/>
    <dgm:cxn modelId="{93EBCE10-1300-46EF-9FF0-F21A2631E20C}" type="presOf" srcId="{E9173B34-39A5-4F11-8866-825574FA6B5A}" destId="{A7837D0F-DE4B-4729-BBD3-3EC6BE2A01B0}" srcOrd="0" destOrd="0" presId="urn:microsoft.com/office/officeart/2008/layout/LinedList"/>
    <dgm:cxn modelId="{85ECD77A-4CAA-4FB9-9142-9EA30066C03E}" srcId="{13B87900-8E2C-44C7-8425-EB0103DF11BC}" destId="{06F1EEF0-10F1-4E2C-8129-E99C94AF639D}" srcOrd="6" destOrd="0" parTransId="{A87B95E2-ED23-4BF1-94A1-34F41B27A298}" sibTransId="{1D5CC55D-BD33-404D-8F14-464BE77F674A}"/>
    <dgm:cxn modelId="{CAB594A2-829E-402E-92C6-B385C8B49B0A}" type="presOf" srcId="{988E7570-FA32-42AD-BBDA-DC4A23F34BFB}" destId="{9EB5F9A3-02BD-4D60-911D-85DEC2A35670}" srcOrd="0" destOrd="0" presId="urn:microsoft.com/office/officeart/2008/layout/LinedList"/>
    <dgm:cxn modelId="{27FD47A4-F6E6-444A-B27B-EF9BE50BE286}" srcId="{13B87900-8E2C-44C7-8425-EB0103DF11BC}" destId="{988E7570-FA32-42AD-BBDA-DC4A23F34BFB}" srcOrd="1" destOrd="0" parTransId="{F83D2238-1BA0-402F-A9AB-BF4CF04EE91B}" sibTransId="{5CFC6F03-D6AB-4019-B965-8E1454BCAB61}"/>
    <dgm:cxn modelId="{84F987A7-0918-412F-A96D-63EFC535C309}" type="presOf" srcId="{1F593A3F-20AE-46DD-8116-B250069DE447}" destId="{84CD479F-EA90-4CBC-B611-9A4D76EA968E}" srcOrd="0" destOrd="0" presId="urn:microsoft.com/office/officeart/2008/layout/LinedList"/>
    <dgm:cxn modelId="{E01743AE-2D18-44F5-93D6-617C90059B0C}" srcId="{13B87900-8E2C-44C7-8425-EB0103DF11BC}" destId="{1F593A3F-20AE-46DD-8116-B250069DE447}" srcOrd="3" destOrd="0" parTransId="{F0D3FAE3-0642-46E6-A1D4-525748FBEAD3}" sibTransId="{97DB0773-BF51-452E-A8C4-6258F5E765E3}"/>
    <dgm:cxn modelId="{6CE565BC-8FCE-4222-88EB-D58D2DBDC633}" type="presOf" srcId="{ECC3F7FB-2292-445B-B46C-FC706CA521D1}" destId="{310A32FD-088A-4B6A-B9B7-8D4A90DFBC11}" srcOrd="0" destOrd="0" presId="urn:microsoft.com/office/officeart/2008/layout/LinedList"/>
    <dgm:cxn modelId="{C70FEAC5-7A19-42C2-A059-C1A7F43A7B82}" type="presOf" srcId="{F4D6F9B7-5625-4B64-9006-C88420C7AC44}" destId="{4413171C-0751-473F-B63B-A81F8FAD7304}" srcOrd="0" destOrd="0" presId="urn:microsoft.com/office/officeart/2008/layout/LinedList"/>
    <dgm:cxn modelId="{5DEBEBCE-48DD-40BE-AE9C-AFF797CEAE2A}" srcId="{13B87900-8E2C-44C7-8425-EB0103DF11BC}" destId="{E9173B34-39A5-4F11-8866-825574FA6B5A}" srcOrd="0" destOrd="0" parTransId="{E7802055-74AB-48BC-884E-21A9F6A46787}" sibTransId="{0AE41CF1-6CDC-4D87-A473-8FA8524F3AA3}"/>
    <dgm:cxn modelId="{01117AD4-CBC4-47C2-9606-84984F563FB5}" srcId="{13B87900-8E2C-44C7-8425-EB0103DF11BC}" destId="{ECC3F7FB-2292-445B-B46C-FC706CA521D1}" srcOrd="5" destOrd="0" parTransId="{9A980A76-E53B-474D-B3B3-A015EEA015A5}" sibTransId="{C6D0E042-D284-4D06-A2B5-BC22B8ECC1FB}"/>
    <dgm:cxn modelId="{03FAA3E8-751C-41EA-BBD3-0EE2E2BF3D52}" type="presOf" srcId="{13B87900-8E2C-44C7-8425-EB0103DF11BC}" destId="{04C7A5AB-C0DD-47AA-BCCF-DBF376191A60}" srcOrd="0" destOrd="0" presId="urn:microsoft.com/office/officeart/2008/layout/LinedList"/>
    <dgm:cxn modelId="{C28E43F5-17D6-4D72-BD95-B960102CBDC5}" type="presOf" srcId="{06F1EEF0-10F1-4E2C-8129-E99C94AF639D}" destId="{9E2A4823-3F69-4D21-919F-01BC675B0F45}" srcOrd="0" destOrd="0" presId="urn:microsoft.com/office/officeart/2008/layout/LinedList"/>
    <dgm:cxn modelId="{6183F903-9A7A-43C6-B9FE-C1523822CDCB}" type="presParOf" srcId="{04C7A5AB-C0DD-47AA-BCCF-DBF376191A60}" destId="{10E23D81-DB59-4B70-881C-B40694476178}" srcOrd="0" destOrd="0" presId="urn:microsoft.com/office/officeart/2008/layout/LinedList"/>
    <dgm:cxn modelId="{578F0C0A-A151-4557-A228-98E754E1BD89}" type="presParOf" srcId="{04C7A5AB-C0DD-47AA-BCCF-DBF376191A60}" destId="{E2ED6C6E-A0EA-4C84-AEB8-6F9E323FE878}" srcOrd="1" destOrd="0" presId="urn:microsoft.com/office/officeart/2008/layout/LinedList"/>
    <dgm:cxn modelId="{0A20BBD2-CBD1-485F-962B-8445CF0F9580}" type="presParOf" srcId="{E2ED6C6E-A0EA-4C84-AEB8-6F9E323FE878}" destId="{A7837D0F-DE4B-4729-BBD3-3EC6BE2A01B0}" srcOrd="0" destOrd="0" presId="urn:microsoft.com/office/officeart/2008/layout/LinedList"/>
    <dgm:cxn modelId="{C1B487F6-DDA2-4751-9D1C-3714B0CFBCFF}" type="presParOf" srcId="{E2ED6C6E-A0EA-4C84-AEB8-6F9E323FE878}" destId="{4981929F-8FAF-472C-89CA-DCD62B472DFC}" srcOrd="1" destOrd="0" presId="urn:microsoft.com/office/officeart/2008/layout/LinedList"/>
    <dgm:cxn modelId="{D05F93E1-74B3-4AF2-91C0-68DF0E514C63}" type="presParOf" srcId="{04C7A5AB-C0DD-47AA-BCCF-DBF376191A60}" destId="{D98EFBF9-0BB3-4B8F-98EE-61CAB35A893C}" srcOrd="2" destOrd="0" presId="urn:microsoft.com/office/officeart/2008/layout/LinedList"/>
    <dgm:cxn modelId="{AC7F2EF5-6FDE-4890-BC49-3B5340855937}" type="presParOf" srcId="{04C7A5AB-C0DD-47AA-BCCF-DBF376191A60}" destId="{D2FD024C-7B4E-4F42-AD0B-3950FF670C2E}" srcOrd="3" destOrd="0" presId="urn:microsoft.com/office/officeart/2008/layout/LinedList"/>
    <dgm:cxn modelId="{8BDB6B8C-F3F8-4CCC-96C8-D496E675E1BC}" type="presParOf" srcId="{D2FD024C-7B4E-4F42-AD0B-3950FF670C2E}" destId="{9EB5F9A3-02BD-4D60-911D-85DEC2A35670}" srcOrd="0" destOrd="0" presId="urn:microsoft.com/office/officeart/2008/layout/LinedList"/>
    <dgm:cxn modelId="{F1AC3A1B-C4A9-46D4-890C-89A5C3DB75A2}" type="presParOf" srcId="{D2FD024C-7B4E-4F42-AD0B-3950FF670C2E}" destId="{B9DBDD19-C494-498D-BA13-35F046294012}" srcOrd="1" destOrd="0" presId="urn:microsoft.com/office/officeart/2008/layout/LinedList"/>
    <dgm:cxn modelId="{D89889EB-A708-416A-938F-9B13E062AA3C}" type="presParOf" srcId="{04C7A5AB-C0DD-47AA-BCCF-DBF376191A60}" destId="{862E806C-526F-405D-B3EF-D631E2215BDE}" srcOrd="4" destOrd="0" presId="urn:microsoft.com/office/officeart/2008/layout/LinedList"/>
    <dgm:cxn modelId="{0519FEF3-DCFE-4117-A49E-12968B97E066}" type="presParOf" srcId="{04C7A5AB-C0DD-47AA-BCCF-DBF376191A60}" destId="{8C4283E1-B136-4AF0-A19A-6DB00FC2E9E2}" srcOrd="5" destOrd="0" presId="urn:microsoft.com/office/officeart/2008/layout/LinedList"/>
    <dgm:cxn modelId="{8FA342DF-12E7-43E1-864F-4E2A0FA7ADAD}" type="presParOf" srcId="{8C4283E1-B136-4AF0-A19A-6DB00FC2E9E2}" destId="{4413171C-0751-473F-B63B-A81F8FAD7304}" srcOrd="0" destOrd="0" presId="urn:microsoft.com/office/officeart/2008/layout/LinedList"/>
    <dgm:cxn modelId="{70B316B1-EC9F-46E8-BD01-4F5F664FF00B}" type="presParOf" srcId="{8C4283E1-B136-4AF0-A19A-6DB00FC2E9E2}" destId="{792F335A-0B6B-471E-BCE4-7BECEF159B80}" srcOrd="1" destOrd="0" presId="urn:microsoft.com/office/officeart/2008/layout/LinedList"/>
    <dgm:cxn modelId="{261F16CA-C36B-4753-891B-96079870DCD5}" type="presParOf" srcId="{04C7A5AB-C0DD-47AA-BCCF-DBF376191A60}" destId="{097A4718-3CE3-447C-A421-FD426A730AA6}" srcOrd="6" destOrd="0" presId="urn:microsoft.com/office/officeart/2008/layout/LinedList"/>
    <dgm:cxn modelId="{E5E28A36-0FA3-4688-B1F5-BB77679AD0EA}" type="presParOf" srcId="{04C7A5AB-C0DD-47AA-BCCF-DBF376191A60}" destId="{DA424E8F-90A0-46A1-8FC1-BCE9A06515D8}" srcOrd="7" destOrd="0" presId="urn:microsoft.com/office/officeart/2008/layout/LinedList"/>
    <dgm:cxn modelId="{0371476B-6E97-4C73-8812-585C6897CD7A}" type="presParOf" srcId="{DA424E8F-90A0-46A1-8FC1-BCE9A06515D8}" destId="{84CD479F-EA90-4CBC-B611-9A4D76EA968E}" srcOrd="0" destOrd="0" presId="urn:microsoft.com/office/officeart/2008/layout/LinedList"/>
    <dgm:cxn modelId="{E5731ED8-07EE-4F1E-9805-0276D928D420}" type="presParOf" srcId="{DA424E8F-90A0-46A1-8FC1-BCE9A06515D8}" destId="{BCD68011-DE2D-4CF3-994A-BB797F7FB245}" srcOrd="1" destOrd="0" presId="urn:microsoft.com/office/officeart/2008/layout/LinedList"/>
    <dgm:cxn modelId="{133DB302-786B-42E8-8872-664FBB144D5F}" type="presParOf" srcId="{04C7A5AB-C0DD-47AA-BCCF-DBF376191A60}" destId="{E04A7EAB-6994-4559-B60F-9DFCF72116B1}" srcOrd="8" destOrd="0" presId="urn:microsoft.com/office/officeart/2008/layout/LinedList"/>
    <dgm:cxn modelId="{2A598C24-8070-4537-84FA-856D7095F75A}" type="presParOf" srcId="{04C7A5AB-C0DD-47AA-BCCF-DBF376191A60}" destId="{3343C2A4-F01C-4256-9CFF-8E689E68C1A5}" srcOrd="9" destOrd="0" presId="urn:microsoft.com/office/officeart/2008/layout/LinedList"/>
    <dgm:cxn modelId="{D2608F02-F242-43A7-A4DF-F040832EB056}" type="presParOf" srcId="{3343C2A4-F01C-4256-9CFF-8E689E68C1A5}" destId="{4A863DBA-82E5-4C0B-B628-632623518ED2}" srcOrd="0" destOrd="0" presId="urn:microsoft.com/office/officeart/2008/layout/LinedList"/>
    <dgm:cxn modelId="{B4FBAFF6-07D0-44F0-8D51-5C75176027D8}" type="presParOf" srcId="{3343C2A4-F01C-4256-9CFF-8E689E68C1A5}" destId="{AC438778-C08B-4A77-A4C3-AB7B45B4C22A}" srcOrd="1" destOrd="0" presId="urn:microsoft.com/office/officeart/2008/layout/LinedList"/>
    <dgm:cxn modelId="{9ECF90A7-2BBC-477F-934E-A1AA34C61BD4}" type="presParOf" srcId="{04C7A5AB-C0DD-47AA-BCCF-DBF376191A60}" destId="{BA59CD10-7E3D-4BF0-9D9B-BF98F9B945F8}" srcOrd="10" destOrd="0" presId="urn:microsoft.com/office/officeart/2008/layout/LinedList"/>
    <dgm:cxn modelId="{21C29A53-0A35-4921-9A3F-FD5CB157A948}" type="presParOf" srcId="{04C7A5AB-C0DD-47AA-BCCF-DBF376191A60}" destId="{1B6F48B3-4F07-4C6B-9E21-7919372D5705}" srcOrd="11" destOrd="0" presId="urn:microsoft.com/office/officeart/2008/layout/LinedList"/>
    <dgm:cxn modelId="{112C5879-DB41-46CF-AA47-AF2FE041647B}" type="presParOf" srcId="{1B6F48B3-4F07-4C6B-9E21-7919372D5705}" destId="{310A32FD-088A-4B6A-B9B7-8D4A90DFBC11}" srcOrd="0" destOrd="0" presId="urn:microsoft.com/office/officeart/2008/layout/LinedList"/>
    <dgm:cxn modelId="{98F41F76-9B4B-4E60-85AA-C90375933994}" type="presParOf" srcId="{1B6F48B3-4F07-4C6B-9E21-7919372D5705}" destId="{FD3147D1-5C52-42E2-8E24-2261AB2AD447}" srcOrd="1" destOrd="0" presId="urn:microsoft.com/office/officeart/2008/layout/LinedList"/>
    <dgm:cxn modelId="{B0DEAE1D-72D7-40E2-A143-6E7DBE3FCA83}" type="presParOf" srcId="{04C7A5AB-C0DD-47AA-BCCF-DBF376191A60}" destId="{971AE74B-BCD3-49A5-B289-E492E7E621DD}" srcOrd="12" destOrd="0" presId="urn:microsoft.com/office/officeart/2008/layout/LinedList"/>
    <dgm:cxn modelId="{174A9F53-A8D0-4738-88A2-C0EF608A1FBC}" type="presParOf" srcId="{04C7A5AB-C0DD-47AA-BCCF-DBF376191A60}" destId="{78F0179D-C79C-4332-ABBE-84D2BC76F2C4}" srcOrd="13" destOrd="0" presId="urn:microsoft.com/office/officeart/2008/layout/LinedList"/>
    <dgm:cxn modelId="{CC2F1B4F-2B4C-4064-9CD2-BA3F75E014BA}" type="presParOf" srcId="{78F0179D-C79C-4332-ABBE-84D2BC76F2C4}" destId="{9E2A4823-3F69-4D21-919F-01BC675B0F45}" srcOrd="0" destOrd="0" presId="urn:microsoft.com/office/officeart/2008/layout/LinedList"/>
    <dgm:cxn modelId="{2E32EF44-1A93-43DD-8A75-E35C3C4E82D8}" type="presParOf" srcId="{78F0179D-C79C-4332-ABBE-84D2BC76F2C4}" destId="{610F718F-12BE-43A2-9A19-F71377F916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46BC9-CA2B-4356-BEB5-135561F418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D38854-31F1-45F0-A099-8A08A4798375}">
      <dgm:prSet/>
      <dgm:spPr/>
      <dgm:t>
        <a:bodyPr/>
        <a:lstStyle/>
        <a:p>
          <a:r>
            <a:rPr lang="en-GB"/>
            <a:t>Early Drain Removal Audit</a:t>
          </a:r>
          <a:endParaRPr lang="en-US"/>
        </a:p>
      </dgm:t>
    </dgm:pt>
    <dgm:pt modelId="{2FDDA994-7651-43F2-99E3-23AF6307CE20}" type="parTrans" cxnId="{6866B914-A71A-44EE-834A-6B5A29005C3A}">
      <dgm:prSet/>
      <dgm:spPr/>
      <dgm:t>
        <a:bodyPr/>
        <a:lstStyle/>
        <a:p>
          <a:endParaRPr lang="en-US"/>
        </a:p>
      </dgm:t>
    </dgm:pt>
    <dgm:pt modelId="{CA076FB4-70A7-4480-9F5E-276589AC5919}" type="sibTrans" cxnId="{6866B914-A71A-44EE-834A-6B5A29005C3A}">
      <dgm:prSet/>
      <dgm:spPr/>
      <dgm:t>
        <a:bodyPr/>
        <a:lstStyle/>
        <a:p>
          <a:endParaRPr lang="en-US"/>
        </a:p>
      </dgm:t>
    </dgm:pt>
    <dgm:pt modelId="{70E89119-B1FC-4F95-834C-913407A589F9}">
      <dgm:prSet/>
      <dgm:spPr/>
      <dgm:t>
        <a:bodyPr/>
        <a:lstStyle/>
        <a:p>
          <a:r>
            <a:rPr lang="en-US"/>
            <a:t>Audit shows reduction in length of stay from 4 to 2 days</a:t>
          </a:r>
        </a:p>
      </dgm:t>
    </dgm:pt>
    <dgm:pt modelId="{21FB1278-6410-487F-B445-9CA9B2B48234}" type="parTrans" cxnId="{9456297F-2562-4DAF-B158-5C5016A67CEC}">
      <dgm:prSet/>
      <dgm:spPr/>
      <dgm:t>
        <a:bodyPr/>
        <a:lstStyle/>
        <a:p>
          <a:endParaRPr lang="en-US"/>
        </a:p>
      </dgm:t>
    </dgm:pt>
    <dgm:pt modelId="{DA769076-B220-430B-8C2D-0D4BEC16C557}" type="sibTrans" cxnId="{9456297F-2562-4DAF-B158-5C5016A67CEC}">
      <dgm:prSet/>
      <dgm:spPr/>
      <dgm:t>
        <a:bodyPr/>
        <a:lstStyle/>
        <a:p>
          <a:endParaRPr lang="en-US"/>
        </a:p>
      </dgm:t>
    </dgm:pt>
    <dgm:pt modelId="{24CFF631-E510-4BA7-BFDA-676C538E2FCE}">
      <dgm:prSet/>
      <dgm:spPr/>
      <dgm:t>
        <a:bodyPr/>
        <a:lstStyle/>
        <a:p>
          <a:r>
            <a:rPr lang="en-US"/>
            <a:t>Supported by early drain removal and ERAS protocols</a:t>
          </a:r>
        </a:p>
      </dgm:t>
    </dgm:pt>
    <dgm:pt modelId="{FEF0B443-2016-4217-88E1-2CC32A9C50B4}" type="parTrans" cxnId="{EDF3E7C7-73CE-4649-B0C0-5E9292C27F75}">
      <dgm:prSet/>
      <dgm:spPr/>
      <dgm:t>
        <a:bodyPr/>
        <a:lstStyle/>
        <a:p>
          <a:endParaRPr lang="en-US"/>
        </a:p>
      </dgm:t>
    </dgm:pt>
    <dgm:pt modelId="{6C04C8F8-A355-4A00-97F8-DD5249CBF87C}" type="sibTrans" cxnId="{EDF3E7C7-73CE-4649-B0C0-5E9292C27F75}">
      <dgm:prSet/>
      <dgm:spPr/>
      <dgm:t>
        <a:bodyPr/>
        <a:lstStyle/>
        <a:p>
          <a:endParaRPr lang="en-US"/>
        </a:p>
      </dgm:t>
    </dgm:pt>
    <dgm:pt modelId="{5006EB7F-9F4D-465A-B624-198D53AA7791}" type="pres">
      <dgm:prSet presAssocID="{C2646BC9-CA2B-4356-BEB5-135561F418A7}" presName="linear" presStyleCnt="0">
        <dgm:presLayoutVars>
          <dgm:animLvl val="lvl"/>
          <dgm:resizeHandles val="exact"/>
        </dgm:presLayoutVars>
      </dgm:prSet>
      <dgm:spPr/>
    </dgm:pt>
    <dgm:pt modelId="{BD9B9B54-5ECE-4ED0-BBB7-F388613A53FA}" type="pres">
      <dgm:prSet presAssocID="{34D38854-31F1-45F0-A099-8A08A47983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7E09F8-5D0F-4866-9FE6-8AB5D2BDC844}" type="pres">
      <dgm:prSet presAssocID="{CA076FB4-70A7-4480-9F5E-276589AC5919}" presName="spacer" presStyleCnt="0"/>
      <dgm:spPr/>
    </dgm:pt>
    <dgm:pt modelId="{37C64844-B635-4CEA-AF96-468733820238}" type="pres">
      <dgm:prSet presAssocID="{70E89119-B1FC-4F95-834C-913407A589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B160D7-7A55-4E1B-A408-4DB969980218}" type="pres">
      <dgm:prSet presAssocID="{DA769076-B220-430B-8C2D-0D4BEC16C557}" presName="spacer" presStyleCnt="0"/>
      <dgm:spPr/>
    </dgm:pt>
    <dgm:pt modelId="{D371A8CF-9F8F-4435-8F91-B6FE7C26D977}" type="pres">
      <dgm:prSet presAssocID="{24CFF631-E510-4BA7-BFDA-676C538E2F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66B914-A71A-44EE-834A-6B5A29005C3A}" srcId="{C2646BC9-CA2B-4356-BEB5-135561F418A7}" destId="{34D38854-31F1-45F0-A099-8A08A4798375}" srcOrd="0" destOrd="0" parTransId="{2FDDA994-7651-43F2-99E3-23AF6307CE20}" sibTransId="{CA076FB4-70A7-4480-9F5E-276589AC5919}"/>
    <dgm:cxn modelId="{CCFFB22B-E1C4-4C17-AD0B-A27D9E8D3911}" type="presOf" srcId="{24CFF631-E510-4BA7-BFDA-676C538E2FCE}" destId="{D371A8CF-9F8F-4435-8F91-B6FE7C26D977}" srcOrd="0" destOrd="0" presId="urn:microsoft.com/office/officeart/2005/8/layout/vList2"/>
    <dgm:cxn modelId="{A65D4E7D-563C-4A14-BF73-9E7267387019}" type="presOf" srcId="{C2646BC9-CA2B-4356-BEB5-135561F418A7}" destId="{5006EB7F-9F4D-465A-B624-198D53AA7791}" srcOrd="0" destOrd="0" presId="urn:microsoft.com/office/officeart/2005/8/layout/vList2"/>
    <dgm:cxn modelId="{9456297F-2562-4DAF-B158-5C5016A67CEC}" srcId="{C2646BC9-CA2B-4356-BEB5-135561F418A7}" destId="{70E89119-B1FC-4F95-834C-913407A589F9}" srcOrd="1" destOrd="0" parTransId="{21FB1278-6410-487F-B445-9CA9B2B48234}" sibTransId="{DA769076-B220-430B-8C2D-0D4BEC16C557}"/>
    <dgm:cxn modelId="{C0D064AE-599A-4878-9BA4-467CCEDB7DE6}" type="presOf" srcId="{34D38854-31F1-45F0-A099-8A08A4798375}" destId="{BD9B9B54-5ECE-4ED0-BBB7-F388613A53FA}" srcOrd="0" destOrd="0" presId="urn:microsoft.com/office/officeart/2005/8/layout/vList2"/>
    <dgm:cxn modelId="{8010C7AF-DF00-4BE5-9328-CC97A4C30DEF}" type="presOf" srcId="{70E89119-B1FC-4F95-834C-913407A589F9}" destId="{37C64844-B635-4CEA-AF96-468733820238}" srcOrd="0" destOrd="0" presId="urn:microsoft.com/office/officeart/2005/8/layout/vList2"/>
    <dgm:cxn modelId="{EDF3E7C7-73CE-4649-B0C0-5E9292C27F75}" srcId="{C2646BC9-CA2B-4356-BEB5-135561F418A7}" destId="{24CFF631-E510-4BA7-BFDA-676C538E2FCE}" srcOrd="2" destOrd="0" parTransId="{FEF0B443-2016-4217-88E1-2CC32A9C50B4}" sibTransId="{6C04C8F8-A355-4A00-97F8-DD5249CBF87C}"/>
    <dgm:cxn modelId="{3F1EA8D9-3F2B-4AC5-B8D9-0D0137FCDFB8}" type="presParOf" srcId="{5006EB7F-9F4D-465A-B624-198D53AA7791}" destId="{BD9B9B54-5ECE-4ED0-BBB7-F388613A53FA}" srcOrd="0" destOrd="0" presId="urn:microsoft.com/office/officeart/2005/8/layout/vList2"/>
    <dgm:cxn modelId="{97C94BA5-B6BF-4101-A5B5-4B8F034110A7}" type="presParOf" srcId="{5006EB7F-9F4D-465A-B624-198D53AA7791}" destId="{337E09F8-5D0F-4866-9FE6-8AB5D2BDC844}" srcOrd="1" destOrd="0" presId="urn:microsoft.com/office/officeart/2005/8/layout/vList2"/>
    <dgm:cxn modelId="{FFDF9747-FA66-4FD6-A808-407DB0C32393}" type="presParOf" srcId="{5006EB7F-9F4D-465A-B624-198D53AA7791}" destId="{37C64844-B635-4CEA-AF96-468733820238}" srcOrd="2" destOrd="0" presId="urn:microsoft.com/office/officeart/2005/8/layout/vList2"/>
    <dgm:cxn modelId="{92408DDF-3327-409F-B341-19452AAD1D1A}" type="presParOf" srcId="{5006EB7F-9F4D-465A-B624-198D53AA7791}" destId="{FCB160D7-7A55-4E1B-A408-4DB969980218}" srcOrd="3" destOrd="0" presId="urn:microsoft.com/office/officeart/2005/8/layout/vList2"/>
    <dgm:cxn modelId="{2CB98003-DEAE-49FF-8B69-7E99EB6CEACB}" type="presParOf" srcId="{5006EB7F-9F4D-465A-B624-198D53AA7791}" destId="{D371A8CF-9F8F-4435-8F91-B6FE7C26D9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C79566-4BDF-48BB-B6C3-90AE6065B7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6AAA3B-ED37-420C-AEDF-C6D7D6B9C232}">
      <dgm:prSet/>
      <dgm:spPr/>
      <dgm:t>
        <a:bodyPr/>
        <a:lstStyle/>
        <a:p>
          <a:r>
            <a:rPr lang="en-US" dirty="0"/>
            <a:t>Key </a:t>
          </a:r>
          <a:r>
            <a:rPr lang="en-US" dirty="0" err="1"/>
            <a:t>programmes</a:t>
          </a:r>
          <a:r>
            <a:rPr lang="en-US" dirty="0"/>
            <a:t>: FIT for Surgery, LARCS, Pro Seal , MIST 4</a:t>
          </a:r>
        </a:p>
      </dgm:t>
    </dgm:pt>
    <dgm:pt modelId="{7DF5B5B4-72F0-4DEF-9F3B-461E44D61708}" type="parTrans" cxnId="{FA502C41-3713-40F0-956C-98CE4D1A9101}">
      <dgm:prSet/>
      <dgm:spPr/>
      <dgm:t>
        <a:bodyPr/>
        <a:lstStyle/>
        <a:p>
          <a:endParaRPr lang="en-US"/>
        </a:p>
      </dgm:t>
    </dgm:pt>
    <dgm:pt modelId="{FB979002-5CAC-449D-AA1D-BB7FBDB6BA06}" type="sibTrans" cxnId="{FA502C41-3713-40F0-956C-98CE4D1A9101}">
      <dgm:prSet/>
      <dgm:spPr/>
      <dgm:t>
        <a:bodyPr/>
        <a:lstStyle/>
        <a:p>
          <a:endParaRPr lang="en-US"/>
        </a:p>
      </dgm:t>
    </dgm:pt>
    <dgm:pt modelId="{697337DF-8CA7-4477-918A-71E077A6224A}">
      <dgm:prSet/>
      <dgm:spPr/>
      <dgm:t>
        <a:bodyPr/>
        <a:lstStyle/>
        <a:p>
          <a:r>
            <a:rPr lang="en-GB" dirty="0"/>
            <a:t>Audits: </a:t>
          </a:r>
          <a:r>
            <a:rPr lang="en-US" dirty="0"/>
            <a:t>ERAS audits</a:t>
          </a:r>
          <a:r>
            <a:rPr lang="en-GB" dirty="0"/>
            <a:t>, Navigational Bronchoscopy audit, Physiotherapy audit, Neo adjuvant audits, Octogenarian audit, Patient satisfaction audit</a:t>
          </a:r>
          <a:endParaRPr lang="en-US" dirty="0"/>
        </a:p>
      </dgm:t>
    </dgm:pt>
    <dgm:pt modelId="{04822CB2-5FC0-436E-8BDA-A2CC6C569129}" type="parTrans" cxnId="{52C726A0-08FA-4748-8533-46CEBA0292F9}">
      <dgm:prSet/>
      <dgm:spPr/>
      <dgm:t>
        <a:bodyPr/>
        <a:lstStyle/>
        <a:p>
          <a:endParaRPr lang="en-US"/>
        </a:p>
      </dgm:t>
    </dgm:pt>
    <dgm:pt modelId="{1CEF1618-979A-4CEF-9CEB-BAE09B3FC430}" type="sibTrans" cxnId="{52C726A0-08FA-4748-8533-46CEBA0292F9}">
      <dgm:prSet/>
      <dgm:spPr/>
      <dgm:t>
        <a:bodyPr/>
        <a:lstStyle/>
        <a:p>
          <a:endParaRPr lang="en-US"/>
        </a:p>
      </dgm:t>
    </dgm:pt>
    <dgm:pt modelId="{621D8D1A-42DF-4EDB-B839-447481BF976B}">
      <dgm:prSet/>
      <dgm:spPr/>
      <dgm:t>
        <a:bodyPr/>
        <a:lstStyle/>
        <a:p>
          <a:r>
            <a:rPr lang="en-US"/>
            <a:t>Joint audit meetings with anaesthetists, radiologists, CNSs, and respiratory physicians</a:t>
          </a:r>
        </a:p>
      </dgm:t>
    </dgm:pt>
    <dgm:pt modelId="{45227FB3-CA56-4776-9F58-50366E72BB66}" type="parTrans" cxnId="{73EB03F3-953C-4307-BB51-A753A8443568}">
      <dgm:prSet/>
      <dgm:spPr/>
      <dgm:t>
        <a:bodyPr/>
        <a:lstStyle/>
        <a:p>
          <a:endParaRPr lang="en-US"/>
        </a:p>
      </dgm:t>
    </dgm:pt>
    <dgm:pt modelId="{5519437B-1693-4110-BF91-308636179796}" type="sibTrans" cxnId="{73EB03F3-953C-4307-BB51-A753A8443568}">
      <dgm:prSet/>
      <dgm:spPr/>
      <dgm:t>
        <a:bodyPr/>
        <a:lstStyle/>
        <a:p>
          <a:endParaRPr lang="en-US"/>
        </a:p>
      </dgm:t>
    </dgm:pt>
    <dgm:pt modelId="{FD163A1A-19BA-4AA2-9302-4055DEE54D0E}" type="pres">
      <dgm:prSet presAssocID="{FCC79566-4BDF-48BB-B6C3-90AE6065B72C}" presName="linear" presStyleCnt="0">
        <dgm:presLayoutVars>
          <dgm:animLvl val="lvl"/>
          <dgm:resizeHandles val="exact"/>
        </dgm:presLayoutVars>
      </dgm:prSet>
      <dgm:spPr/>
    </dgm:pt>
    <dgm:pt modelId="{8AD910C0-E991-4263-A85A-CD7DF86450D8}" type="pres">
      <dgm:prSet presAssocID="{956AAA3B-ED37-420C-AEDF-C6D7D6B9C2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44D0AF-764B-423C-834A-239C8572B4F6}" type="pres">
      <dgm:prSet presAssocID="{FB979002-5CAC-449D-AA1D-BB7FBDB6BA06}" presName="spacer" presStyleCnt="0"/>
      <dgm:spPr/>
    </dgm:pt>
    <dgm:pt modelId="{82264B09-3C51-40C5-B944-B8E46E8FD3E4}" type="pres">
      <dgm:prSet presAssocID="{697337DF-8CA7-4477-918A-71E077A622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331F32-DB9E-4C16-963D-66A74ED5C10A}" type="pres">
      <dgm:prSet presAssocID="{1CEF1618-979A-4CEF-9CEB-BAE09B3FC430}" presName="spacer" presStyleCnt="0"/>
      <dgm:spPr/>
    </dgm:pt>
    <dgm:pt modelId="{A0E890F5-6268-4A6E-803F-3FD1A4798F6B}" type="pres">
      <dgm:prSet presAssocID="{621D8D1A-42DF-4EDB-B839-447481BF97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039530-B4B8-4ABE-A747-98858A09E372}" type="presOf" srcId="{956AAA3B-ED37-420C-AEDF-C6D7D6B9C232}" destId="{8AD910C0-E991-4263-A85A-CD7DF86450D8}" srcOrd="0" destOrd="0" presId="urn:microsoft.com/office/officeart/2005/8/layout/vList2"/>
    <dgm:cxn modelId="{FA502C41-3713-40F0-956C-98CE4D1A9101}" srcId="{FCC79566-4BDF-48BB-B6C3-90AE6065B72C}" destId="{956AAA3B-ED37-420C-AEDF-C6D7D6B9C232}" srcOrd="0" destOrd="0" parTransId="{7DF5B5B4-72F0-4DEF-9F3B-461E44D61708}" sibTransId="{FB979002-5CAC-449D-AA1D-BB7FBDB6BA06}"/>
    <dgm:cxn modelId="{8A073A51-9D17-43EA-B6FF-EFF494F5DBA4}" type="presOf" srcId="{621D8D1A-42DF-4EDB-B839-447481BF976B}" destId="{A0E890F5-6268-4A6E-803F-3FD1A4798F6B}" srcOrd="0" destOrd="0" presId="urn:microsoft.com/office/officeart/2005/8/layout/vList2"/>
    <dgm:cxn modelId="{1FF31889-D112-45A7-B2DF-1EFE2049D548}" type="presOf" srcId="{697337DF-8CA7-4477-918A-71E077A6224A}" destId="{82264B09-3C51-40C5-B944-B8E46E8FD3E4}" srcOrd="0" destOrd="0" presId="urn:microsoft.com/office/officeart/2005/8/layout/vList2"/>
    <dgm:cxn modelId="{8316418F-8AFE-4709-B79C-31F41A653D72}" type="presOf" srcId="{FCC79566-4BDF-48BB-B6C3-90AE6065B72C}" destId="{FD163A1A-19BA-4AA2-9302-4055DEE54D0E}" srcOrd="0" destOrd="0" presId="urn:microsoft.com/office/officeart/2005/8/layout/vList2"/>
    <dgm:cxn modelId="{52C726A0-08FA-4748-8533-46CEBA0292F9}" srcId="{FCC79566-4BDF-48BB-B6C3-90AE6065B72C}" destId="{697337DF-8CA7-4477-918A-71E077A6224A}" srcOrd="1" destOrd="0" parTransId="{04822CB2-5FC0-436E-8BDA-A2CC6C569129}" sibTransId="{1CEF1618-979A-4CEF-9CEB-BAE09B3FC430}"/>
    <dgm:cxn modelId="{73EB03F3-953C-4307-BB51-A753A8443568}" srcId="{FCC79566-4BDF-48BB-B6C3-90AE6065B72C}" destId="{621D8D1A-42DF-4EDB-B839-447481BF976B}" srcOrd="2" destOrd="0" parTransId="{45227FB3-CA56-4776-9F58-50366E72BB66}" sibTransId="{5519437B-1693-4110-BF91-308636179796}"/>
    <dgm:cxn modelId="{30820AF0-A0F4-4E6B-8464-41C0EF522C33}" type="presParOf" srcId="{FD163A1A-19BA-4AA2-9302-4055DEE54D0E}" destId="{8AD910C0-E991-4263-A85A-CD7DF86450D8}" srcOrd="0" destOrd="0" presId="urn:microsoft.com/office/officeart/2005/8/layout/vList2"/>
    <dgm:cxn modelId="{93956D2F-87A7-41C6-AA7D-D70F25B4E647}" type="presParOf" srcId="{FD163A1A-19BA-4AA2-9302-4055DEE54D0E}" destId="{3544D0AF-764B-423C-834A-239C8572B4F6}" srcOrd="1" destOrd="0" presId="urn:microsoft.com/office/officeart/2005/8/layout/vList2"/>
    <dgm:cxn modelId="{741FE6F9-D896-4AAF-8CFF-7C56CD6568FF}" type="presParOf" srcId="{FD163A1A-19BA-4AA2-9302-4055DEE54D0E}" destId="{82264B09-3C51-40C5-B944-B8E46E8FD3E4}" srcOrd="2" destOrd="0" presId="urn:microsoft.com/office/officeart/2005/8/layout/vList2"/>
    <dgm:cxn modelId="{7C081CFF-08AC-47BF-B64C-11732690F74C}" type="presParOf" srcId="{FD163A1A-19BA-4AA2-9302-4055DEE54D0E}" destId="{E2331F32-DB9E-4C16-963D-66A74ED5C10A}" srcOrd="3" destOrd="0" presId="urn:microsoft.com/office/officeart/2005/8/layout/vList2"/>
    <dgm:cxn modelId="{54EEBD3F-2452-4370-99AB-26BC9193C299}" type="presParOf" srcId="{FD163A1A-19BA-4AA2-9302-4055DEE54D0E}" destId="{A0E890F5-6268-4A6E-803F-3FD1A4798F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B80E3E-613E-4C84-A95B-EF5A000AD5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67E69DD-B453-4673-912F-0E7DF22123A3}">
      <dgm:prSet/>
      <dgm:spPr/>
      <dgm:t>
        <a:bodyPr/>
        <a:lstStyle/>
        <a:p>
          <a:r>
            <a:rPr lang="en-US"/>
            <a:t>Continued delivery of international VATS segmentectomy courses</a:t>
          </a:r>
        </a:p>
      </dgm:t>
    </dgm:pt>
    <dgm:pt modelId="{A1AB66FB-4C25-4034-BCE1-8F4FA1C00CAD}" type="parTrans" cxnId="{6101D3AB-AABA-42D8-A7B6-1A8AEE8B6C4C}">
      <dgm:prSet/>
      <dgm:spPr/>
      <dgm:t>
        <a:bodyPr/>
        <a:lstStyle/>
        <a:p>
          <a:endParaRPr lang="en-US"/>
        </a:p>
      </dgm:t>
    </dgm:pt>
    <dgm:pt modelId="{E30B7614-331B-4867-B2EA-9B0FF6778E92}" type="sibTrans" cxnId="{6101D3AB-AABA-42D8-A7B6-1A8AEE8B6C4C}">
      <dgm:prSet/>
      <dgm:spPr/>
      <dgm:t>
        <a:bodyPr/>
        <a:lstStyle/>
        <a:p>
          <a:endParaRPr lang="en-US"/>
        </a:p>
      </dgm:t>
    </dgm:pt>
    <dgm:pt modelId="{F48DD3E5-5E21-4B08-9CE0-0C50153CA8AF}">
      <dgm:prSet/>
      <dgm:spPr/>
      <dgm:t>
        <a:bodyPr/>
        <a:lstStyle/>
        <a:p>
          <a:r>
            <a:rPr lang="en-US" dirty="0"/>
            <a:t>Cadaveric and live surgery course scheduled </a:t>
          </a:r>
          <a:r>
            <a:rPr lang="en-US"/>
            <a:t>for May </a:t>
          </a:r>
          <a:r>
            <a:rPr lang="en-US" dirty="0"/>
            <a:t>2026 (funded)</a:t>
          </a:r>
        </a:p>
      </dgm:t>
    </dgm:pt>
    <dgm:pt modelId="{1F3386BB-09F0-431C-81BC-88349AC0D581}" type="parTrans" cxnId="{EE95DE1C-C2C4-4D12-9D15-7DAD3E7C0FA4}">
      <dgm:prSet/>
      <dgm:spPr/>
      <dgm:t>
        <a:bodyPr/>
        <a:lstStyle/>
        <a:p>
          <a:endParaRPr lang="en-US"/>
        </a:p>
      </dgm:t>
    </dgm:pt>
    <dgm:pt modelId="{C5451E34-C721-465A-9D79-B96E7705D001}" type="sibTrans" cxnId="{EE95DE1C-C2C4-4D12-9D15-7DAD3E7C0FA4}">
      <dgm:prSet/>
      <dgm:spPr/>
      <dgm:t>
        <a:bodyPr/>
        <a:lstStyle/>
        <a:p>
          <a:endParaRPr lang="en-US"/>
        </a:p>
      </dgm:t>
    </dgm:pt>
    <dgm:pt modelId="{04E06232-6669-4E8B-AF1F-41E2C14FD98B}" type="pres">
      <dgm:prSet presAssocID="{43B80E3E-613E-4C84-A95B-EF5A000AD53F}" presName="root" presStyleCnt="0">
        <dgm:presLayoutVars>
          <dgm:dir/>
          <dgm:resizeHandles val="exact"/>
        </dgm:presLayoutVars>
      </dgm:prSet>
      <dgm:spPr/>
    </dgm:pt>
    <dgm:pt modelId="{60E2206A-0FEA-4980-BAAC-3C4962E68171}" type="pres">
      <dgm:prSet presAssocID="{A67E69DD-B453-4673-912F-0E7DF22123A3}" presName="compNode" presStyleCnt="0"/>
      <dgm:spPr/>
    </dgm:pt>
    <dgm:pt modelId="{2664DEEA-8BFA-4674-A784-8C6D65CD976D}" type="pres">
      <dgm:prSet presAssocID="{A67E69DD-B453-4673-912F-0E7DF22123A3}" presName="bgRect" presStyleLbl="bgShp" presStyleIdx="0" presStyleCnt="2"/>
      <dgm:spPr/>
    </dgm:pt>
    <dgm:pt modelId="{8B1097C5-0E70-4349-AB10-C9DE7B9EEFB0}" type="pres">
      <dgm:prSet presAssocID="{A67E69DD-B453-4673-912F-0E7DF22123A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A5C3A7-D772-4D06-95A9-5A726E39DC56}" type="pres">
      <dgm:prSet presAssocID="{A67E69DD-B453-4673-912F-0E7DF22123A3}" presName="spaceRect" presStyleCnt="0"/>
      <dgm:spPr/>
    </dgm:pt>
    <dgm:pt modelId="{0B9BE6E7-67B3-4C0F-A578-B4814369F6F0}" type="pres">
      <dgm:prSet presAssocID="{A67E69DD-B453-4673-912F-0E7DF22123A3}" presName="parTx" presStyleLbl="revTx" presStyleIdx="0" presStyleCnt="2">
        <dgm:presLayoutVars>
          <dgm:chMax val="0"/>
          <dgm:chPref val="0"/>
        </dgm:presLayoutVars>
      </dgm:prSet>
      <dgm:spPr/>
    </dgm:pt>
    <dgm:pt modelId="{5D930035-EE29-463E-A775-C6146E4F8532}" type="pres">
      <dgm:prSet presAssocID="{E30B7614-331B-4867-B2EA-9B0FF6778E92}" presName="sibTrans" presStyleCnt="0"/>
      <dgm:spPr/>
    </dgm:pt>
    <dgm:pt modelId="{2F4AB487-179E-4D7C-901E-46E0B1AE9867}" type="pres">
      <dgm:prSet presAssocID="{F48DD3E5-5E21-4B08-9CE0-0C50153CA8AF}" presName="compNode" presStyleCnt="0"/>
      <dgm:spPr/>
    </dgm:pt>
    <dgm:pt modelId="{6B956474-2897-4B08-9C44-DB2D475A7D93}" type="pres">
      <dgm:prSet presAssocID="{F48DD3E5-5E21-4B08-9CE0-0C50153CA8AF}" presName="bgRect" presStyleLbl="bgShp" presStyleIdx="1" presStyleCnt="2"/>
      <dgm:spPr/>
    </dgm:pt>
    <dgm:pt modelId="{DC2A3EF5-C3F4-4836-8811-5C28B6546DFF}" type="pres">
      <dgm:prSet presAssocID="{F48DD3E5-5E21-4B08-9CE0-0C50153CA8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E31A3CB9-6881-43A5-ADFF-E3DAAEED30CA}" type="pres">
      <dgm:prSet presAssocID="{F48DD3E5-5E21-4B08-9CE0-0C50153CA8AF}" presName="spaceRect" presStyleCnt="0"/>
      <dgm:spPr/>
    </dgm:pt>
    <dgm:pt modelId="{477941AE-7542-42D2-A024-94D4481E0FFD}" type="pres">
      <dgm:prSet presAssocID="{F48DD3E5-5E21-4B08-9CE0-0C50153CA8A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E95DE1C-C2C4-4D12-9D15-7DAD3E7C0FA4}" srcId="{43B80E3E-613E-4C84-A95B-EF5A000AD53F}" destId="{F48DD3E5-5E21-4B08-9CE0-0C50153CA8AF}" srcOrd="1" destOrd="0" parTransId="{1F3386BB-09F0-431C-81BC-88349AC0D581}" sibTransId="{C5451E34-C721-465A-9D79-B96E7705D001}"/>
    <dgm:cxn modelId="{FEBAA442-2AB6-49C1-9B77-E3DCCE20B985}" type="presOf" srcId="{F48DD3E5-5E21-4B08-9CE0-0C50153CA8AF}" destId="{477941AE-7542-42D2-A024-94D4481E0FFD}" srcOrd="0" destOrd="0" presId="urn:microsoft.com/office/officeart/2018/2/layout/IconVerticalSolidList"/>
    <dgm:cxn modelId="{F2EED751-140F-413B-B514-E0864061A6D5}" type="presOf" srcId="{43B80E3E-613E-4C84-A95B-EF5A000AD53F}" destId="{04E06232-6669-4E8B-AF1F-41E2C14FD98B}" srcOrd="0" destOrd="0" presId="urn:microsoft.com/office/officeart/2018/2/layout/IconVerticalSolidList"/>
    <dgm:cxn modelId="{E29F5F54-2364-492B-97A7-117A339A5F91}" type="presOf" srcId="{A67E69DD-B453-4673-912F-0E7DF22123A3}" destId="{0B9BE6E7-67B3-4C0F-A578-B4814369F6F0}" srcOrd="0" destOrd="0" presId="urn:microsoft.com/office/officeart/2018/2/layout/IconVerticalSolidList"/>
    <dgm:cxn modelId="{6101D3AB-AABA-42D8-A7B6-1A8AEE8B6C4C}" srcId="{43B80E3E-613E-4C84-A95B-EF5A000AD53F}" destId="{A67E69DD-B453-4673-912F-0E7DF22123A3}" srcOrd="0" destOrd="0" parTransId="{A1AB66FB-4C25-4034-BCE1-8F4FA1C00CAD}" sibTransId="{E30B7614-331B-4867-B2EA-9B0FF6778E92}"/>
    <dgm:cxn modelId="{8FBC0C1B-38D5-4B5A-8EB5-F597DBC98D30}" type="presParOf" srcId="{04E06232-6669-4E8B-AF1F-41E2C14FD98B}" destId="{60E2206A-0FEA-4980-BAAC-3C4962E68171}" srcOrd="0" destOrd="0" presId="urn:microsoft.com/office/officeart/2018/2/layout/IconVerticalSolidList"/>
    <dgm:cxn modelId="{5ABF5139-BBE8-4135-973B-A044D86A3289}" type="presParOf" srcId="{60E2206A-0FEA-4980-BAAC-3C4962E68171}" destId="{2664DEEA-8BFA-4674-A784-8C6D65CD976D}" srcOrd="0" destOrd="0" presId="urn:microsoft.com/office/officeart/2018/2/layout/IconVerticalSolidList"/>
    <dgm:cxn modelId="{BD8FCD5E-F656-4217-AFC5-0ABF2A9B311B}" type="presParOf" srcId="{60E2206A-0FEA-4980-BAAC-3C4962E68171}" destId="{8B1097C5-0E70-4349-AB10-C9DE7B9EEFB0}" srcOrd="1" destOrd="0" presId="urn:microsoft.com/office/officeart/2018/2/layout/IconVerticalSolidList"/>
    <dgm:cxn modelId="{A3C5C84B-A441-4786-9261-BE27B78FB12B}" type="presParOf" srcId="{60E2206A-0FEA-4980-BAAC-3C4962E68171}" destId="{2BA5C3A7-D772-4D06-95A9-5A726E39DC56}" srcOrd="2" destOrd="0" presId="urn:microsoft.com/office/officeart/2018/2/layout/IconVerticalSolidList"/>
    <dgm:cxn modelId="{BBBF6128-B6D1-4BB0-8412-1B520C9C2116}" type="presParOf" srcId="{60E2206A-0FEA-4980-BAAC-3C4962E68171}" destId="{0B9BE6E7-67B3-4C0F-A578-B4814369F6F0}" srcOrd="3" destOrd="0" presId="urn:microsoft.com/office/officeart/2018/2/layout/IconVerticalSolidList"/>
    <dgm:cxn modelId="{DAAF226D-08A4-433D-A0F3-370AC005B482}" type="presParOf" srcId="{04E06232-6669-4E8B-AF1F-41E2C14FD98B}" destId="{5D930035-EE29-463E-A775-C6146E4F8532}" srcOrd="1" destOrd="0" presId="urn:microsoft.com/office/officeart/2018/2/layout/IconVerticalSolidList"/>
    <dgm:cxn modelId="{64149A22-45F5-4549-B33C-1FD59D9D955B}" type="presParOf" srcId="{04E06232-6669-4E8B-AF1F-41E2C14FD98B}" destId="{2F4AB487-179E-4D7C-901E-46E0B1AE9867}" srcOrd="2" destOrd="0" presId="urn:microsoft.com/office/officeart/2018/2/layout/IconVerticalSolidList"/>
    <dgm:cxn modelId="{567363AC-983C-424D-8F68-9A8DF430C72C}" type="presParOf" srcId="{2F4AB487-179E-4D7C-901E-46E0B1AE9867}" destId="{6B956474-2897-4B08-9C44-DB2D475A7D93}" srcOrd="0" destOrd="0" presId="urn:microsoft.com/office/officeart/2018/2/layout/IconVerticalSolidList"/>
    <dgm:cxn modelId="{494EAE63-1732-416F-A0BE-4C22670EBCBC}" type="presParOf" srcId="{2F4AB487-179E-4D7C-901E-46E0B1AE9867}" destId="{DC2A3EF5-C3F4-4836-8811-5C28B6546DFF}" srcOrd="1" destOrd="0" presId="urn:microsoft.com/office/officeart/2018/2/layout/IconVerticalSolidList"/>
    <dgm:cxn modelId="{C1C64BE6-E5A0-41D0-BAAC-E995BA3E916F}" type="presParOf" srcId="{2F4AB487-179E-4D7C-901E-46E0B1AE9867}" destId="{E31A3CB9-6881-43A5-ADFF-E3DAAEED30CA}" srcOrd="2" destOrd="0" presId="urn:microsoft.com/office/officeart/2018/2/layout/IconVerticalSolidList"/>
    <dgm:cxn modelId="{B0FEEE07-F3A7-4F7E-8748-7641400D0535}" type="presParOf" srcId="{2F4AB487-179E-4D7C-901E-46E0B1AE9867}" destId="{477941AE-7542-42D2-A024-94D4481E0F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05850F-772A-41C7-A135-0CEDB64B7C6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E40830-7D19-4594-871A-D06A3788E15B}">
      <dgm:prSet/>
      <dgm:spPr/>
      <dgm:t>
        <a:bodyPr/>
        <a:lstStyle/>
        <a:p>
          <a:r>
            <a:rPr lang="en-US" dirty="0"/>
            <a:t>Training all surgeons in</a:t>
          </a:r>
          <a:r>
            <a:rPr lang="en-GB" dirty="0"/>
            <a:t> Robotics</a:t>
          </a:r>
          <a:endParaRPr lang="en-US" dirty="0"/>
        </a:p>
      </dgm:t>
    </dgm:pt>
    <dgm:pt modelId="{2D171AE2-6C35-43C9-B682-3B667AF91F34}" type="parTrans" cxnId="{3CCDAFD8-24E0-416A-A9AE-3084E0800B6F}">
      <dgm:prSet/>
      <dgm:spPr/>
      <dgm:t>
        <a:bodyPr/>
        <a:lstStyle/>
        <a:p>
          <a:endParaRPr lang="en-US"/>
        </a:p>
      </dgm:t>
    </dgm:pt>
    <dgm:pt modelId="{9F70FBFD-8183-48C9-8B1E-6440EE3A78B1}" type="sibTrans" cxnId="{3CCDAFD8-24E0-416A-A9AE-3084E0800B6F}">
      <dgm:prSet/>
      <dgm:spPr/>
      <dgm:t>
        <a:bodyPr/>
        <a:lstStyle/>
        <a:p>
          <a:endParaRPr lang="en-US"/>
        </a:p>
      </dgm:t>
    </dgm:pt>
    <dgm:pt modelId="{AA2BEA55-9A34-45F7-97FE-0D205E7DE618}">
      <dgm:prSet/>
      <dgm:spPr/>
      <dgm:t>
        <a:bodyPr/>
        <a:lstStyle/>
        <a:p>
          <a:r>
            <a:rPr lang="en-US"/>
            <a:t>Establish robotic fellowship programme in 2026</a:t>
          </a:r>
        </a:p>
      </dgm:t>
    </dgm:pt>
    <dgm:pt modelId="{BF279F93-9BAF-4AE0-96C9-C8FD296933D1}" type="parTrans" cxnId="{1D8A285A-B20A-4934-A6A0-B5F5834EBF35}">
      <dgm:prSet/>
      <dgm:spPr/>
      <dgm:t>
        <a:bodyPr/>
        <a:lstStyle/>
        <a:p>
          <a:endParaRPr lang="en-US"/>
        </a:p>
      </dgm:t>
    </dgm:pt>
    <dgm:pt modelId="{C52CAD7C-D6F5-4B44-8352-85332D7C0770}" type="sibTrans" cxnId="{1D8A285A-B20A-4934-A6A0-B5F5834EBF35}">
      <dgm:prSet/>
      <dgm:spPr/>
      <dgm:t>
        <a:bodyPr/>
        <a:lstStyle/>
        <a:p>
          <a:endParaRPr lang="en-US"/>
        </a:p>
      </dgm:t>
    </dgm:pt>
    <dgm:pt modelId="{DBE0DB91-27E1-4EAD-B060-026C1C844D24}" type="pres">
      <dgm:prSet presAssocID="{2005850F-772A-41C7-A135-0CEDB64B7C67}" presName="linear" presStyleCnt="0">
        <dgm:presLayoutVars>
          <dgm:animLvl val="lvl"/>
          <dgm:resizeHandles val="exact"/>
        </dgm:presLayoutVars>
      </dgm:prSet>
      <dgm:spPr/>
    </dgm:pt>
    <dgm:pt modelId="{FF9199E1-551B-4646-807E-46632EB79ABF}" type="pres">
      <dgm:prSet presAssocID="{50E40830-7D19-4594-871A-D06A3788E1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892EEF-CF27-41BF-89CA-3D843184C76A}" type="pres">
      <dgm:prSet presAssocID="{9F70FBFD-8183-48C9-8B1E-6440EE3A78B1}" presName="spacer" presStyleCnt="0"/>
      <dgm:spPr/>
    </dgm:pt>
    <dgm:pt modelId="{9B064051-68CC-4FB4-838C-D45E87147D0D}" type="pres">
      <dgm:prSet presAssocID="{AA2BEA55-9A34-45F7-97FE-0D205E7DE61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D8A285A-B20A-4934-A6A0-B5F5834EBF35}" srcId="{2005850F-772A-41C7-A135-0CEDB64B7C67}" destId="{AA2BEA55-9A34-45F7-97FE-0D205E7DE618}" srcOrd="1" destOrd="0" parTransId="{BF279F93-9BAF-4AE0-96C9-C8FD296933D1}" sibTransId="{C52CAD7C-D6F5-4B44-8352-85332D7C0770}"/>
    <dgm:cxn modelId="{4BBFF586-1507-425B-838F-AFF3409C0C85}" type="presOf" srcId="{2005850F-772A-41C7-A135-0CEDB64B7C67}" destId="{DBE0DB91-27E1-4EAD-B060-026C1C844D24}" srcOrd="0" destOrd="0" presId="urn:microsoft.com/office/officeart/2005/8/layout/vList2"/>
    <dgm:cxn modelId="{3CCDAFD8-24E0-416A-A9AE-3084E0800B6F}" srcId="{2005850F-772A-41C7-A135-0CEDB64B7C67}" destId="{50E40830-7D19-4594-871A-D06A3788E15B}" srcOrd="0" destOrd="0" parTransId="{2D171AE2-6C35-43C9-B682-3B667AF91F34}" sibTransId="{9F70FBFD-8183-48C9-8B1E-6440EE3A78B1}"/>
    <dgm:cxn modelId="{EFE246E5-AAFD-4262-8AD1-65CEB48E0133}" type="presOf" srcId="{AA2BEA55-9A34-45F7-97FE-0D205E7DE618}" destId="{9B064051-68CC-4FB4-838C-D45E87147D0D}" srcOrd="0" destOrd="0" presId="urn:microsoft.com/office/officeart/2005/8/layout/vList2"/>
    <dgm:cxn modelId="{577065F7-8238-4A8D-BD7F-9E1D58E77519}" type="presOf" srcId="{50E40830-7D19-4594-871A-D06A3788E15B}" destId="{FF9199E1-551B-4646-807E-46632EB79ABF}" srcOrd="0" destOrd="0" presId="urn:microsoft.com/office/officeart/2005/8/layout/vList2"/>
    <dgm:cxn modelId="{461EAEA3-996B-4123-993D-A14CFBC093ED}" type="presParOf" srcId="{DBE0DB91-27E1-4EAD-B060-026C1C844D24}" destId="{FF9199E1-551B-4646-807E-46632EB79ABF}" srcOrd="0" destOrd="0" presId="urn:microsoft.com/office/officeart/2005/8/layout/vList2"/>
    <dgm:cxn modelId="{F60ADB47-811B-4BA7-9B1A-B31864A5163A}" type="presParOf" srcId="{DBE0DB91-27E1-4EAD-B060-026C1C844D24}" destId="{88892EEF-CF27-41BF-89CA-3D843184C76A}" srcOrd="1" destOrd="0" presId="urn:microsoft.com/office/officeart/2005/8/layout/vList2"/>
    <dgm:cxn modelId="{A66DF284-90E9-49DC-A4CC-ED8FA7C68860}" type="presParOf" srcId="{DBE0DB91-27E1-4EAD-B060-026C1C844D24}" destId="{9B064051-68CC-4FB4-838C-D45E87147D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92F886-BDE9-4811-B24A-ED6005EF5D2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0C3B66-2CA9-442C-A7C7-A837BB8D50A2}">
      <dgm:prSet/>
      <dgm:spPr/>
      <dgm:t>
        <a:bodyPr/>
        <a:lstStyle/>
        <a:p>
          <a:r>
            <a:rPr lang="en-GB"/>
            <a:t>Rapid clinic has improved patients’ pathway from Referral to Treatment</a:t>
          </a:r>
          <a:endParaRPr lang="en-US"/>
        </a:p>
      </dgm:t>
    </dgm:pt>
    <dgm:pt modelId="{20823E87-1BAD-40B2-82F2-FC646EADA8FF}" type="parTrans" cxnId="{D3201652-9855-41AB-B63B-15E9964E3738}">
      <dgm:prSet/>
      <dgm:spPr/>
      <dgm:t>
        <a:bodyPr/>
        <a:lstStyle/>
        <a:p>
          <a:endParaRPr lang="en-US"/>
        </a:p>
      </dgm:t>
    </dgm:pt>
    <dgm:pt modelId="{ACF87102-88A5-4E42-99DF-A55581288753}" type="sibTrans" cxnId="{D3201652-9855-41AB-B63B-15E9964E3738}">
      <dgm:prSet/>
      <dgm:spPr/>
      <dgm:t>
        <a:bodyPr/>
        <a:lstStyle/>
        <a:p>
          <a:endParaRPr lang="en-US"/>
        </a:p>
      </dgm:t>
    </dgm:pt>
    <dgm:pt modelId="{07824DA7-FF58-4F14-B91A-F62200D24E12}">
      <dgm:prSet/>
      <dgm:spPr/>
      <dgm:t>
        <a:bodyPr/>
        <a:lstStyle/>
        <a:p>
          <a:r>
            <a:rPr lang="en-GB"/>
            <a:t>Local Pre –op</a:t>
          </a:r>
          <a:endParaRPr lang="en-US"/>
        </a:p>
      </dgm:t>
    </dgm:pt>
    <dgm:pt modelId="{0A99FBC0-E448-45BC-A91C-813AF6D78923}" type="parTrans" cxnId="{50ECF1E1-39E6-4AED-A661-B1C03F8DAC0C}">
      <dgm:prSet/>
      <dgm:spPr/>
      <dgm:t>
        <a:bodyPr/>
        <a:lstStyle/>
        <a:p>
          <a:endParaRPr lang="en-US"/>
        </a:p>
      </dgm:t>
    </dgm:pt>
    <dgm:pt modelId="{7264A251-86BF-4B4C-92F1-B10369CC2896}" type="sibTrans" cxnId="{50ECF1E1-39E6-4AED-A661-B1C03F8DAC0C}">
      <dgm:prSet/>
      <dgm:spPr/>
      <dgm:t>
        <a:bodyPr/>
        <a:lstStyle/>
        <a:p>
          <a:endParaRPr lang="en-US"/>
        </a:p>
      </dgm:t>
    </dgm:pt>
    <dgm:pt modelId="{FEC759A8-4B36-4712-8F4E-7F6DEF545772}">
      <dgm:prSet/>
      <dgm:spPr/>
      <dgm:t>
        <a:bodyPr/>
        <a:lstStyle/>
        <a:p>
          <a:r>
            <a:rPr lang="en-GB" dirty="0"/>
            <a:t>Rapid clinic trial at Yeovil Hospital </a:t>
          </a:r>
          <a:endParaRPr lang="en-US" dirty="0"/>
        </a:p>
      </dgm:t>
    </dgm:pt>
    <dgm:pt modelId="{B5D02B7C-BF8B-4F47-AD99-402C854A97FC}" type="parTrans" cxnId="{A5D4C076-E519-49A6-BB07-D01F99A10620}">
      <dgm:prSet/>
      <dgm:spPr/>
      <dgm:t>
        <a:bodyPr/>
        <a:lstStyle/>
        <a:p>
          <a:endParaRPr lang="en-US"/>
        </a:p>
      </dgm:t>
    </dgm:pt>
    <dgm:pt modelId="{29EB4B33-DE50-43D2-A916-9FC05FFF28FD}" type="sibTrans" cxnId="{A5D4C076-E519-49A6-BB07-D01F99A10620}">
      <dgm:prSet/>
      <dgm:spPr/>
      <dgm:t>
        <a:bodyPr/>
        <a:lstStyle/>
        <a:p>
          <a:endParaRPr lang="en-US"/>
        </a:p>
      </dgm:t>
    </dgm:pt>
    <dgm:pt modelId="{F0531FBA-D829-4E13-B710-1B117ED45DE9}">
      <dgm:prSet/>
      <dgm:spPr/>
      <dgm:t>
        <a:bodyPr/>
        <a:lstStyle/>
        <a:p>
          <a:r>
            <a:rPr lang="en-GB" dirty="0"/>
            <a:t>Plan to expand to all peripheral hospitals</a:t>
          </a:r>
        </a:p>
      </dgm:t>
    </dgm:pt>
    <dgm:pt modelId="{A0D9396B-C6F1-4AD3-B511-CBB31F9FA05A}" type="parTrans" cxnId="{E548E665-030B-4D86-AAC7-441086472C33}">
      <dgm:prSet/>
      <dgm:spPr/>
    </dgm:pt>
    <dgm:pt modelId="{19218689-48BE-4D23-A75C-E23CEC742019}" type="sibTrans" cxnId="{E548E665-030B-4D86-AAC7-441086472C33}">
      <dgm:prSet/>
      <dgm:spPr/>
    </dgm:pt>
    <dgm:pt modelId="{903BF936-978E-4E87-ADF6-6AA508D4A9F8}" type="pres">
      <dgm:prSet presAssocID="{EB92F886-BDE9-4811-B24A-ED6005EF5D2B}" presName="linear" presStyleCnt="0">
        <dgm:presLayoutVars>
          <dgm:animLvl val="lvl"/>
          <dgm:resizeHandles val="exact"/>
        </dgm:presLayoutVars>
      </dgm:prSet>
      <dgm:spPr/>
    </dgm:pt>
    <dgm:pt modelId="{96F5DACE-D86E-4F9F-A6B8-47F9CCE7C4C8}" type="pres">
      <dgm:prSet presAssocID="{570C3B66-2CA9-442C-A7C7-A837BB8D50A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E4BC2F4-41F6-4C47-9CF3-193BD44628CF}" type="pres">
      <dgm:prSet presAssocID="{ACF87102-88A5-4E42-99DF-A55581288753}" presName="spacer" presStyleCnt="0"/>
      <dgm:spPr/>
    </dgm:pt>
    <dgm:pt modelId="{FFB30C81-4041-4328-8233-5F3F2CE0BA3F}" type="pres">
      <dgm:prSet presAssocID="{07824DA7-FF58-4F14-B91A-F62200D24E1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9B2B06-C77E-4386-9969-86D538B5FB81}" type="pres">
      <dgm:prSet presAssocID="{7264A251-86BF-4B4C-92F1-B10369CC2896}" presName="spacer" presStyleCnt="0"/>
      <dgm:spPr/>
    </dgm:pt>
    <dgm:pt modelId="{19AD666B-7B97-4F3D-A122-7F174A294AC9}" type="pres">
      <dgm:prSet presAssocID="{FEC759A8-4B36-4712-8F4E-7F6DEF5457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578DBC-746F-4A26-A936-7FAA1F59143A}" type="pres">
      <dgm:prSet presAssocID="{29EB4B33-DE50-43D2-A916-9FC05FFF28FD}" presName="spacer" presStyleCnt="0"/>
      <dgm:spPr/>
    </dgm:pt>
    <dgm:pt modelId="{5CC7B64F-99C5-4757-9957-1D2D569B5C3B}" type="pres">
      <dgm:prSet presAssocID="{F0531FBA-D829-4E13-B710-1B117ED45DE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C03F05-27B5-4461-9E0A-1962C48062CC}" type="presOf" srcId="{07824DA7-FF58-4F14-B91A-F62200D24E12}" destId="{FFB30C81-4041-4328-8233-5F3F2CE0BA3F}" srcOrd="0" destOrd="0" presId="urn:microsoft.com/office/officeart/2005/8/layout/vList2"/>
    <dgm:cxn modelId="{20781420-88A5-45F7-9209-73E5019CBB4F}" type="presOf" srcId="{EB92F886-BDE9-4811-B24A-ED6005EF5D2B}" destId="{903BF936-978E-4E87-ADF6-6AA508D4A9F8}" srcOrd="0" destOrd="0" presId="urn:microsoft.com/office/officeart/2005/8/layout/vList2"/>
    <dgm:cxn modelId="{DD142233-B766-4F73-A5A8-809F346D1EBB}" type="presOf" srcId="{FEC759A8-4B36-4712-8F4E-7F6DEF545772}" destId="{19AD666B-7B97-4F3D-A122-7F174A294AC9}" srcOrd="0" destOrd="0" presId="urn:microsoft.com/office/officeart/2005/8/layout/vList2"/>
    <dgm:cxn modelId="{E548E665-030B-4D86-AAC7-441086472C33}" srcId="{EB92F886-BDE9-4811-B24A-ED6005EF5D2B}" destId="{F0531FBA-D829-4E13-B710-1B117ED45DE9}" srcOrd="3" destOrd="0" parTransId="{A0D9396B-C6F1-4AD3-B511-CBB31F9FA05A}" sibTransId="{19218689-48BE-4D23-A75C-E23CEC742019}"/>
    <dgm:cxn modelId="{3022C148-3D4B-49F7-9028-95B573600E04}" type="presOf" srcId="{F0531FBA-D829-4E13-B710-1B117ED45DE9}" destId="{5CC7B64F-99C5-4757-9957-1D2D569B5C3B}" srcOrd="0" destOrd="0" presId="urn:microsoft.com/office/officeart/2005/8/layout/vList2"/>
    <dgm:cxn modelId="{D3201652-9855-41AB-B63B-15E9964E3738}" srcId="{EB92F886-BDE9-4811-B24A-ED6005EF5D2B}" destId="{570C3B66-2CA9-442C-A7C7-A837BB8D50A2}" srcOrd="0" destOrd="0" parTransId="{20823E87-1BAD-40B2-82F2-FC646EADA8FF}" sibTransId="{ACF87102-88A5-4E42-99DF-A55581288753}"/>
    <dgm:cxn modelId="{A5D4C076-E519-49A6-BB07-D01F99A10620}" srcId="{EB92F886-BDE9-4811-B24A-ED6005EF5D2B}" destId="{FEC759A8-4B36-4712-8F4E-7F6DEF545772}" srcOrd="2" destOrd="0" parTransId="{B5D02B7C-BF8B-4F47-AD99-402C854A97FC}" sibTransId="{29EB4B33-DE50-43D2-A916-9FC05FFF28FD}"/>
    <dgm:cxn modelId="{FB465EAA-DCBB-45E2-8B83-EA647CEED1BE}" type="presOf" srcId="{570C3B66-2CA9-442C-A7C7-A837BB8D50A2}" destId="{96F5DACE-D86E-4F9F-A6B8-47F9CCE7C4C8}" srcOrd="0" destOrd="0" presId="urn:microsoft.com/office/officeart/2005/8/layout/vList2"/>
    <dgm:cxn modelId="{50ECF1E1-39E6-4AED-A661-B1C03F8DAC0C}" srcId="{EB92F886-BDE9-4811-B24A-ED6005EF5D2B}" destId="{07824DA7-FF58-4F14-B91A-F62200D24E12}" srcOrd="1" destOrd="0" parTransId="{0A99FBC0-E448-45BC-A91C-813AF6D78923}" sibTransId="{7264A251-86BF-4B4C-92F1-B10369CC2896}"/>
    <dgm:cxn modelId="{6AB22786-BEC4-475B-B08E-41C2B6CB6F15}" type="presParOf" srcId="{903BF936-978E-4E87-ADF6-6AA508D4A9F8}" destId="{96F5DACE-D86E-4F9F-A6B8-47F9CCE7C4C8}" srcOrd="0" destOrd="0" presId="urn:microsoft.com/office/officeart/2005/8/layout/vList2"/>
    <dgm:cxn modelId="{B67C6038-AEB6-4C2E-B245-7EA88B3D2581}" type="presParOf" srcId="{903BF936-978E-4E87-ADF6-6AA508D4A9F8}" destId="{AE4BC2F4-41F6-4C47-9CF3-193BD44628CF}" srcOrd="1" destOrd="0" presId="urn:microsoft.com/office/officeart/2005/8/layout/vList2"/>
    <dgm:cxn modelId="{5BC69DA5-9316-4AB8-A2D5-31430110C9D1}" type="presParOf" srcId="{903BF936-978E-4E87-ADF6-6AA508D4A9F8}" destId="{FFB30C81-4041-4328-8233-5F3F2CE0BA3F}" srcOrd="2" destOrd="0" presId="urn:microsoft.com/office/officeart/2005/8/layout/vList2"/>
    <dgm:cxn modelId="{ADA79BE4-2EAE-4938-AC54-D8661940C96F}" type="presParOf" srcId="{903BF936-978E-4E87-ADF6-6AA508D4A9F8}" destId="{DE9B2B06-C77E-4386-9969-86D538B5FB81}" srcOrd="3" destOrd="0" presId="urn:microsoft.com/office/officeart/2005/8/layout/vList2"/>
    <dgm:cxn modelId="{D41A99D4-751E-41E8-ABD5-4CBD56F7E95B}" type="presParOf" srcId="{903BF936-978E-4E87-ADF6-6AA508D4A9F8}" destId="{19AD666B-7B97-4F3D-A122-7F174A294AC9}" srcOrd="4" destOrd="0" presId="urn:microsoft.com/office/officeart/2005/8/layout/vList2"/>
    <dgm:cxn modelId="{4D17E734-1995-4B21-B634-EEDC1008340F}" type="presParOf" srcId="{903BF936-978E-4E87-ADF6-6AA508D4A9F8}" destId="{BD578DBC-746F-4A26-A936-7FAA1F59143A}" srcOrd="5" destOrd="0" presId="urn:microsoft.com/office/officeart/2005/8/layout/vList2"/>
    <dgm:cxn modelId="{4D9D7C2A-EA55-4525-AE0F-5C5B978C6417}" type="presParOf" srcId="{903BF936-978E-4E87-ADF6-6AA508D4A9F8}" destId="{5CC7B64F-99C5-4757-9957-1D2D569B5C3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FDB088-7193-44B0-B581-CCAA12A48BB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E5AB60-B989-4CB8-925B-A2F49FCF8D90}">
      <dgm:prSet/>
      <dgm:spPr/>
      <dgm:t>
        <a:bodyPr/>
        <a:lstStyle/>
        <a:p>
          <a:r>
            <a:rPr lang="en-GB" dirty="0"/>
            <a:t>More RATS less VATS</a:t>
          </a:r>
          <a:endParaRPr lang="en-US" dirty="0"/>
        </a:p>
      </dgm:t>
    </dgm:pt>
    <dgm:pt modelId="{7D1E4012-2FAA-4931-9D07-BAF1FA7EF1A6}" type="parTrans" cxnId="{D864E053-E4D3-4ECE-AA0E-933D98FE9264}">
      <dgm:prSet/>
      <dgm:spPr/>
      <dgm:t>
        <a:bodyPr/>
        <a:lstStyle/>
        <a:p>
          <a:endParaRPr lang="en-US"/>
        </a:p>
      </dgm:t>
    </dgm:pt>
    <dgm:pt modelId="{68FFC2C9-13DF-426D-8850-2DBEEE8FA5D7}" type="sibTrans" cxnId="{D864E053-E4D3-4ECE-AA0E-933D98FE9264}">
      <dgm:prSet/>
      <dgm:spPr/>
      <dgm:t>
        <a:bodyPr/>
        <a:lstStyle/>
        <a:p>
          <a:endParaRPr lang="en-US"/>
        </a:p>
      </dgm:t>
    </dgm:pt>
    <dgm:pt modelId="{2B247E89-62F8-4402-9390-F1D76818F0D4}">
      <dgm:prSet/>
      <dgm:spPr/>
      <dgm:t>
        <a:bodyPr/>
        <a:lstStyle/>
        <a:p>
          <a:r>
            <a:rPr lang="en-GB" dirty="0"/>
            <a:t>Additional lists in 2026</a:t>
          </a:r>
          <a:endParaRPr lang="en-US" dirty="0"/>
        </a:p>
      </dgm:t>
    </dgm:pt>
    <dgm:pt modelId="{E6C283BD-8832-4D2A-90CD-E2DCDEB202EA}" type="parTrans" cxnId="{1C5C6AAF-16AF-425A-8702-BEF656634FDE}">
      <dgm:prSet/>
      <dgm:spPr/>
      <dgm:t>
        <a:bodyPr/>
        <a:lstStyle/>
        <a:p>
          <a:endParaRPr lang="en-US"/>
        </a:p>
      </dgm:t>
    </dgm:pt>
    <dgm:pt modelId="{4BD82256-CED4-4E7F-8247-156DC203D1E9}" type="sibTrans" cxnId="{1C5C6AAF-16AF-425A-8702-BEF656634FDE}">
      <dgm:prSet/>
      <dgm:spPr/>
      <dgm:t>
        <a:bodyPr/>
        <a:lstStyle/>
        <a:p>
          <a:endParaRPr lang="en-US"/>
        </a:p>
      </dgm:t>
    </dgm:pt>
    <dgm:pt modelId="{93725D81-5832-49F2-A9F7-01DFF0F59BF9}">
      <dgm:prSet/>
      <dgm:spPr/>
      <dgm:t>
        <a:bodyPr/>
        <a:lstStyle/>
        <a:p>
          <a:r>
            <a:rPr lang="en-US" dirty="0"/>
            <a:t>Rapid clinics</a:t>
          </a:r>
        </a:p>
      </dgm:t>
    </dgm:pt>
    <dgm:pt modelId="{CE08C5D6-DDCA-4997-9635-369E8358BEF1}" type="parTrans" cxnId="{3FC28C0A-FD60-4AAF-8B1C-C446B01E5B47}">
      <dgm:prSet/>
      <dgm:spPr/>
      <dgm:t>
        <a:bodyPr/>
        <a:lstStyle/>
        <a:p>
          <a:endParaRPr lang="en-GB"/>
        </a:p>
      </dgm:t>
    </dgm:pt>
    <dgm:pt modelId="{1D5A4D4D-625F-40D6-AC12-74493B5F788A}" type="sibTrans" cxnId="{3FC28C0A-FD60-4AAF-8B1C-C446B01E5B47}">
      <dgm:prSet/>
      <dgm:spPr/>
      <dgm:t>
        <a:bodyPr/>
        <a:lstStyle/>
        <a:p>
          <a:endParaRPr lang="en-GB"/>
        </a:p>
      </dgm:t>
    </dgm:pt>
    <dgm:pt modelId="{16D5CEC0-7D71-47E5-9C02-8A39D9E2BDDD}" type="pres">
      <dgm:prSet presAssocID="{43FDB088-7193-44B0-B581-CCAA12A48BBB}" presName="outerComposite" presStyleCnt="0">
        <dgm:presLayoutVars>
          <dgm:chMax val="5"/>
          <dgm:dir/>
          <dgm:resizeHandles val="exact"/>
        </dgm:presLayoutVars>
      </dgm:prSet>
      <dgm:spPr/>
    </dgm:pt>
    <dgm:pt modelId="{DAC48BEA-32E2-4134-BC49-97BDBBAF3B5E}" type="pres">
      <dgm:prSet presAssocID="{43FDB088-7193-44B0-B581-CCAA12A48BBB}" presName="dummyMaxCanvas" presStyleCnt="0">
        <dgm:presLayoutVars/>
      </dgm:prSet>
      <dgm:spPr/>
    </dgm:pt>
    <dgm:pt modelId="{DEC331E1-5037-4815-87B4-9D4DB20A7C34}" type="pres">
      <dgm:prSet presAssocID="{43FDB088-7193-44B0-B581-CCAA12A48BBB}" presName="ThreeNodes_1" presStyleLbl="node1" presStyleIdx="0" presStyleCnt="3">
        <dgm:presLayoutVars>
          <dgm:bulletEnabled val="1"/>
        </dgm:presLayoutVars>
      </dgm:prSet>
      <dgm:spPr/>
    </dgm:pt>
    <dgm:pt modelId="{5AFEC88A-DC8A-4346-90C0-CF250900A1AE}" type="pres">
      <dgm:prSet presAssocID="{43FDB088-7193-44B0-B581-CCAA12A48BBB}" presName="ThreeNodes_2" presStyleLbl="node1" presStyleIdx="1" presStyleCnt="3">
        <dgm:presLayoutVars>
          <dgm:bulletEnabled val="1"/>
        </dgm:presLayoutVars>
      </dgm:prSet>
      <dgm:spPr/>
    </dgm:pt>
    <dgm:pt modelId="{4A5A11B7-AA5B-4E21-88F5-683799CFE2E9}" type="pres">
      <dgm:prSet presAssocID="{43FDB088-7193-44B0-B581-CCAA12A48BBB}" presName="ThreeNodes_3" presStyleLbl="node1" presStyleIdx="2" presStyleCnt="3">
        <dgm:presLayoutVars>
          <dgm:bulletEnabled val="1"/>
        </dgm:presLayoutVars>
      </dgm:prSet>
      <dgm:spPr/>
    </dgm:pt>
    <dgm:pt modelId="{0A0194E1-4706-43BA-806B-6ECE061A6FB4}" type="pres">
      <dgm:prSet presAssocID="{43FDB088-7193-44B0-B581-CCAA12A48BBB}" presName="ThreeConn_1-2" presStyleLbl="fgAccFollowNode1" presStyleIdx="0" presStyleCnt="2">
        <dgm:presLayoutVars>
          <dgm:bulletEnabled val="1"/>
        </dgm:presLayoutVars>
      </dgm:prSet>
      <dgm:spPr/>
    </dgm:pt>
    <dgm:pt modelId="{C429C28B-19D1-4B62-99F9-107B5D36309E}" type="pres">
      <dgm:prSet presAssocID="{43FDB088-7193-44B0-B581-CCAA12A48BBB}" presName="ThreeConn_2-3" presStyleLbl="fgAccFollowNode1" presStyleIdx="1" presStyleCnt="2">
        <dgm:presLayoutVars>
          <dgm:bulletEnabled val="1"/>
        </dgm:presLayoutVars>
      </dgm:prSet>
      <dgm:spPr/>
    </dgm:pt>
    <dgm:pt modelId="{BFF46C8F-4B5E-4334-91FA-C541B4B45019}" type="pres">
      <dgm:prSet presAssocID="{43FDB088-7193-44B0-B581-CCAA12A48BBB}" presName="ThreeNodes_1_text" presStyleLbl="node1" presStyleIdx="2" presStyleCnt="3">
        <dgm:presLayoutVars>
          <dgm:bulletEnabled val="1"/>
        </dgm:presLayoutVars>
      </dgm:prSet>
      <dgm:spPr/>
    </dgm:pt>
    <dgm:pt modelId="{B023C98F-508C-455C-8062-52F4D67CB3EF}" type="pres">
      <dgm:prSet presAssocID="{43FDB088-7193-44B0-B581-CCAA12A48BBB}" presName="ThreeNodes_2_text" presStyleLbl="node1" presStyleIdx="2" presStyleCnt="3">
        <dgm:presLayoutVars>
          <dgm:bulletEnabled val="1"/>
        </dgm:presLayoutVars>
      </dgm:prSet>
      <dgm:spPr/>
    </dgm:pt>
    <dgm:pt modelId="{CC18B685-ABC3-48C7-B2CB-E505510BB548}" type="pres">
      <dgm:prSet presAssocID="{43FDB088-7193-44B0-B581-CCAA12A48BB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9B8CA03-5F2E-4DDA-8B86-AF61B17CDBDD}" type="presOf" srcId="{43FDB088-7193-44B0-B581-CCAA12A48BBB}" destId="{16D5CEC0-7D71-47E5-9C02-8A39D9E2BDDD}" srcOrd="0" destOrd="0" presId="urn:microsoft.com/office/officeart/2005/8/layout/vProcess5"/>
    <dgm:cxn modelId="{3FC28C0A-FD60-4AAF-8B1C-C446B01E5B47}" srcId="{43FDB088-7193-44B0-B581-CCAA12A48BBB}" destId="{93725D81-5832-49F2-A9F7-01DFF0F59BF9}" srcOrd="2" destOrd="0" parTransId="{CE08C5D6-DDCA-4997-9635-369E8358BEF1}" sibTransId="{1D5A4D4D-625F-40D6-AC12-74493B5F788A}"/>
    <dgm:cxn modelId="{3D0A6713-C52D-4E76-BD4E-AEEEDB888DB0}" type="presOf" srcId="{68FFC2C9-13DF-426D-8850-2DBEEE8FA5D7}" destId="{0A0194E1-4706-43BA-806B-6ECE061A6FB4}" srcOrd="0" destOrd="0" presId="urn:microsoft.com/office/officeart/2005/8/layout/vProcess5"/>
    <dgm:cxn modelId="{690BB11F-81DC-42C8-B3DC-9EC4901CACA3}" type="presOf" srcId="{2B247E89-62F8-4402-9390-F1D76818F0D4}" destId="{B023C98F-508C-455C-8062-52F4D67CB3EF}" srcOrd="1" destOrd="0" presId="urn:microsoft.com/office/officeart/2005/8/layout/vProcess5"/>
    <dgm:cxn modelId="{AE25F440-151B-4EB7-B27B-8F8F2F21A345}" type="presOf" srcId="{93725D81-5832-49F2-A9F7-01DFF0F59BF9}" destId="{4A5A11B7-AA5B-4E21-88F5-683799CFE2E9}" srcOrd="0" destOrd="0" presId="urn:microsoft.com/office/officeart/2005/8/layout/vProcess5"/>
    <dgm:cxn modelId="{DD30C444-C627-42B2-8C34-2A2EBF0A52C6}" type="presOf" srcId="{93725D81-5832-49F2-A9F7-01DFF0F59BF9}" destId="{CC18B685-ABC3-48C7-B2CB-E505510BB548}" srcOrd="1" destOrd="0" presId="urn:microsoft.com/office/officeart/2005/8/layout/vProcess5"/>
    <dgm:cxn modelId="{D864E053-E4D3-4ECE-AA0E-933D98FE9264}" srcId="{43FDB088-7193-44B0-B581-CCAA12A48BBB}" destId="{1EE5AB60-B989-4CB8-925B-A2F49FCF8D90}" srcOrd="0" destOrd="0" parTransId="{7D1E4012-2FAA-4931-9D07-BAF1FA7EF1A6}" sibTransId="{68FFC2C9-13DF-426D-8850-2DBEEE8FA5D7}"/>
    <dgm:cxn modelId="{26EF3F98-7C92-426B-98A9-D5C81C2400A7}" type="presOf" srcId="{1EE5AB60-B989-4CB8-925B-A2F49FCF8D90}" destId="{DEC331E1-5037-4815-87B4-9D4DB20A7C34}" srcOrd="0" destOrd="0" presId="urn:microsoft.com/office/officeart/2005/8/layout/vProcess5"/>
    <dgm:cxn modelId="{1C5C6AAF-16AF-425A-8702-BEF656634FDE}" srcId="{43FDB088-7193-44B0-B581-CCAA12A48BBB}" destId="{2B247E89-62F8-4402-9390-F1D76818F0D4}" srcOrd="1" destOrd="0" parTransId="{E6C283BD-8832-4D2A-90CD-E2DCDEB202EA}" sibTransId="{4BD82256-CED4-4E7F-8247-156DC203D1E9}"/>
    <dgm:cxn modelId="{6EBEBEFB-6B34-408A-9E30-0D8DFB496603}" type="presOf" srcId="{1EE5AB60-B989-4CB8-925B-A2F49FCF8D90}" destId="{BFF46C8F-4B5E-4334-91FA-C541B4B45019}" srcOrd="1" destOrd="0" presId="urn:microsoft.com/office/officeart/2005/8/layout/vProcess5"/>
    <dgm:cxn modelId="{BA7E52FD-3C2C-46B9-B615-4141BEC23C5B}" type="presOf" srcId="{4BD82256-CED4-4E7F-8247-156DC203D1E9}" destId="{C429C28B-19D1-4B62-99F9-107B5D36309E}" srcOrd="0" destOrd="0" presId="urn:microsoft.com/office/officeart/2005/8/layout/vProcess5"/>
    <dgm:cxn modelId="{57BC25FE-EE01-40B4-B260-960D24C00957}" type="presOf" srcId="{2B247E89-62F8-4402-9390-F1D76818F0D4}" destId="{5AFEC88A-DC8A-4346-90C0-CF250900A1AE}" srcOrd="0" destOrd="0" presId="urn:microsoft.com/office/officeart/2005/8/layout/vProcess5"/>
    <dgm:cxn modelId="{F46AE8ED-EB34-46CE-99C1-640BA9ADBA1C}" type="presParOf" srcId="{16D5CEC0-7D71-47E5-9C02-8A39D9E2BDDD}" destId="{DAC48BEA-32E2-4134-BC49-97BDBBAF3B5E}" srcOrd="0" destOrd="0" presId="urn:microsoft.com/office/officeart/2005/8/layout/vProcess5"/>
    <dgm:cxn modelId="{6B0E4E35-6BE2-4121-8E6E-3B9E03F5DF9B}" type="presParOf" srcId="{16D5CEC0-7D71-47E5-9C02-8A39D9E2BDDD}" destId="{DEC331E1-5037-4815-87B4-9D4DB20A7C34}" srcOrd="1" destOrd="0" presId="urn:microsoft.com/office/officeart/2005/8/layout/vProcess5"/>
    <dgm:cxn modelId="{6F01453B-8AD7-41F0-81FE-107944405B8D}" type="presParOf" srcId="{16D5CEC0-7D71-47E5-9C02-8A39D9E2BDDD}" destId="{5AFEC88A-DC8A-4346-90C0-CF250900A1AE}" srcOrd="2" destOrd="0" presId="urn:microsoft.com/office/officeart/2005/8/layout/vProcess5"/>
    <dgm:cxn modelId="{F0DCB1A0-B397-48ED-A77F-0D6D6916AC22}" type="presParOf" srcId="{16D5CEC0-7D71-47E5-9C02-8A39D9E2BDDD}" destId="{4A5A11B7-AA5B-4E21-88F5-683799CFE2E9}" srcOrd="3" destOrd="0" presId="urn:microsoft.com/office/officeart/2005/8/layout/vProcess5"/>
    <dgm:cxn modelId="{4789550B-46F5-46B5-8DA4-8C3982E3653F}" type="presParOf" srcId="{16D5CEC0-7D71-47E5-9C02-8A39D9E2BDDD}" destId="{0A0194E1-4706-43BA-806B-6ECE061A6FB4}" srcOrd="4" destOrd="0" presId="urn:microsoft.com/office/officeart/2005/8/layout/vProcess5"/>
    <dgm:cxn modelId="{BEE9BF48-688F-4EA7-B43D-B820FED8BBE4}" type="presParOf" srcId="{16D5CEC0-7D71-47E5-9C02-8A39D9E2BDDD}" destId="{C429C28B-19D1-4B62-99F9-107B5D36309E}" srcOrd="5" destOrd="0" presId="urn:microsoft.com/office/officeart/2005/8/layout/vProcess5"/>
    <dgm:cxn modelId="{1A6578DE-22F0-435C-AD57-4729BB72D8CD}" type="presParOf" srcId="{16D5CEC0-7D71-47E5-9C02-8A39D9E2BDDD}" destId="{BFF46C8F-4B5E-4334-91FA-C541B4B45019}" srcOrd="6" destOrd="0" presId="urn:microsoft.com/office/officeart/2005/8/layout/vProcess5"/>
    <dgm:cxn modelId="{895267F7-3548-494D-82C4-314594381EBF}" type="presParOf" srcId="{16D5CEC0-7D71-47E5-9C02-8A39D9E2BDDD}" destId="{B023C98F-508C-455C-8062-52F4D67CB3EF}" srcOrd="7" destOrd="0" presId="urn:microsoft.com/office/officeart/2005/8/layout/vProcess5"/>
    <dgm:cxn modelId="{0AE62B8F-F975-40DE-A620-B8D2B4538802}" type="presParOf" srcId="{16D5CEC0-7D71-47E5-9C02-8A39D9E2BDDD}" destId="{CC18B685-ABC3-48C7-B2CB-E505510BB5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0514B-8CE0-4E5A-9475-B6534789C78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F5C3C-9AF7-4200-8D23-2D6BF1D018A5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Current team: 6 Consultants, 5 Doctors in Training, 5 Lung CNSs</a:t>
          </a:r>
        </a:p>
      </dsp:txBody>
      <dsp:txXfrm>
        <a:off x="0" y="0"/>
        <a:ext cx="6900512" cy="1384035"/>
      </dsp:txXfrm>
    </dsp:sp>
    <dsp:sp modelId="{886F737F-6D37-48D9-802E-80C82DDAF4F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51AAC-D603-4F63-9555-EB4C2539780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Planned additions: 1 Thoracic Fellows, X CNSs, 1 ANP</a:t>
          </a:r>
        </a:p>
      </dsp:txBody>
      <dsp:txXfrm>
        <a:off x="0" y="1384035"/>
        <a:ext cx="6900512" cy="1384035"/>
      </dsp:txXfrm>
    </dsp:sp>
    <dsp:sp modelId="{5C70CFA8-39AC-481E-ADBB-76B250A023B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19653-4347-4504-B4E3-EF49AFD318A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Additional 5 operating lists from September 2025</a:t>
          </a:r>
        </a:p>
      </dsp:txBody>
      <dsp:txXfrm>
        <a:off x="0" y="2768070"/>
        <a:ext cx="6900512" cy="1384035"/>
      </dsp:txXfrm>
    </dsp:sp>
    <dsp:sp modelId="{3AA50DD9-B602-4838-B7E3-266FB57C01B7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11A66-9136-4C94-A4AC-F7E8E27EA956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4 Consultants are currently Robotic surgeons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04322-0DFB-4022-B96D-5C911A00A1BE}">
      <dsp:nvSpPr>
        <dsp:cNvPr id="0" name=""/>
        <dsp:cNvSpPr/>
      </dsp:nvSpPr>
      <dsp:spPr>
        <a:xfrm>
          <a:off x="0" y="4366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6A279-E3B1-4423-BC90-7F83D41FD513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46710-DF3A-494E-BBF6-A096A0981EDE}">
      <dsp:nvSpPr>
        <dsp:cNvPr id="0" name=""/>
        <dsp:cNvSpPr/>
      </dsp:nvSpPr>
      <dsp:spPr>
        <a:xfrm>
          <a:off x="1074268" y="4366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Extended lists: Are here to stay</a:t>
          </a:r>
          <a:endParaRPr lang="en-US" sz="1900" kern="1200"/>
        </a:p>
      </dsp:txBody>
      <dsp:txXfrm>
        <a:off x="1074268" y="4366"/>
        <a:ext cx="5170996" cy="930102"/>
      </dsp:txXfrm>
    </dsp:sp>
    <dsp:sp modelId="{82EC97FF-114C-4DFA-AFDC-3F62B16E0B47}">
      <dsp:nvSpPr>
        <dsp:cNvPr id="0" name=""/>
        <dsp:cNvSpPr/>
      </dsp:nvSpPr>
      <dsp:spPr>
        <a:xfrm>
          <a:off x="0" y="1166994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FAB25-1463-497C-848A-B9026ECAE83B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E19E4-F2B3-44C4-BAB2-3E69C97A9015}">
      <dsp:nvSpPr>
        <dsp:cNvPr id="0" name=""/>
        <dsp:cNvSpPr/>
      </dsp:nvSpPr>
      <dsp:spPr>
        <a:xfrm>
          <a:off x="1074268" y="1166994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Glanso</a:t>
          </a:r>
          <a:r>
            <a:rPr lang="en-GB" sz="1900" kern="1200" dirty="0"/>
            <a:t> lists only when TLHC referrals increase</a:t>
          </a:r>
          <a:endParaRPr lang="en-US" sz="1900" kern="1200" dirty="0"/>
        </a:p>
      </dsp:txBody>
      <dsp:txXfrm>
        <a:off x="1074268" y="1166994"/>
        <a:ext cx="5170996" cy="930102"/>
      </dsp:txXfrm>
    </dsp:sp>
    <dsp:sp modelId="{8F51B24F-1ED2-47DD-897E-97BC11428A99}">
      <dsp:nvSpPr>
        <dsp:cNvPr id="0" name=""/>
        <dsp:cNvSpPr/>
      </dsp:nvSpPr>
      <dsp:spPr>
        <a:xfrm>
          <a:off x="0" y="2329622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24618-95DF-4377-B724-664EF3B0F047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0E4A7-5E3E-4ED5-AABC-8231D1345FF7}">
      <dsp:nvSpPr>
        <dsp:cNvPr id="0" name=""/>
        <dsp:cNvSpPr/>
      </dsp:nvSpPr>
      <dsp:spPr>
        <a:xfrm>
          <a:off x="1074268" y="2329622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Additional lists enhanced the 4</a:t>
          </a:r>
          <a:r>
            <a:rPr lang="en-GB" sz="1900" kern="1200" baseline="30000" dirty="0"/>
            <a:t>th</a:t>
          </a:r>
          <a:r>
            <a:rPr lang="en-GB" sz="1900" kern="1200" dirty="0"/>
            <a:t> Robotic surgeon</a:t>
          </a:r>
          <a:endParaRPr lang="en-US" sz="1900" kern="1200" dirty="0"/>
        </a:p>
      </dsp:txBody>
      <dsp:txXfrm>
        <a:off x="1074268" y="2329622"/>
        <a:ext cx="5170996" cy="930102"/>
      </dsp:txXfrm>
    </dsp:sp>
    <dsp:sp modelId="{D4367612-1637-4D92-9505-7DF07344DCF5}">
      <dsp:nvSpPr>
        <dsp:cNvPr id="0" name=""/>
        <dsp:cNvSpPr/>
      </dsp:nvSpPr>
      <dsp:spPr>
        <a:xfrm>
          <a:off x="0" y="3492250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A8C9A-4FED-465A-B137-2920A65DB81B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C55D9-A6E6-43D8-83C3-536E4D599E4C}">
      <dsp:nvSpPr>
        <dsp:cNvPr id="0" name=""/>
        <dsp:cNvSpPr/>
      </dsp:nvSpPr>
      <dsp:spPr>
        <a:xfrm>
          <a:off x="1074268" y="3492250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Changes in consultant job plans now and in the future</a:t>
          </a:r>
          <a:endParaRPr lang="en-US" sz="1900" kern="1200" dirty="0"/>
        </a:p>
      </dsp:txBody>
      <dsp:txXfrm>
        <a:off x="1074268" y="3492250"/>
        <a:ext cx="5170996" cy="930102"/>
      </dsp:txXfrm>
    </dsp:sp>
    <dsp:sp modelId="{A90A22F1-EB4A-4AE1-8D20-8141730378FC}">
      <dsp:nvSpPr>
        <dsp:cNvPr id="0" name=""/>
        <dsp:cNvSpPr/>
      </dsp:nvSpPr>
      <dsp:spPr>
        <a:xfrm>
          <a:off x="0" y="4654878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70D7C-BC49-48C9-A53D-6191BD42AA5C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1EC63-2588-4AFF-9144-3FBB3FA760B1}">
      <dsp:nvSpPr>
        <dsp:cNvPr id="0" name=""/>
        <dsp:cNvSpPr/>
      </dsp:nvSpPr>
      <dsp:spPr>
        <a:xfrm>
          <a:off x="1074268" y="4654878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3</a:t>
          </a:r>
          <a:r>
            <a:rPr lang="en-GB" sz="1900" kern="1200" baseline="30000" dirty="0"/>
            <a:t>rd</a:t>
          </a:r>
          <a:r>
            <a:rPr lang="en-GB" sz="1900" kern="1200" dirty="0"/>
            <a:t>  Robot </a:t>
          </a:r>
          <a:r>
            <a:rPr lang="en-GB" sz="1900" kern="1200"/>
            <a:t>to arrive...</a:t>
          </a:r>
          <a:endParaRPr lang="en-US" sz="1900" kern="1200" dirty="0"/>
        </a:p>
      </dsp:txBody>
      <dsp:txXfrm>
        <a:off x="1074268" y="4654878"/>
        <a:ext cx="5170996" cy="930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3D81-DB59-4B70-881C-B40694476178}">
      <dsp:nvSpPr>
        <dsp:cNvPr id="0" name=""/>
        <dsp:cNvSpPr/>
      </dsp:nvSpPr>
      <dsp:spPr>
        <a:xfrm>
          <a:off x="0" y="511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37D0F-DE4B-4729-BBD3-3EC6BE2A01B0}">
      <dsp:nvSpPr>
        <dsp:cNvPr id="0" name=""/>
        <dsp:cNvSpPr/>
      </dsp:nvSpPr>
      <dsp:spPr>
        <a:xfrm>
          <a:off x="0" y="511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1 More surgeon will be trained in Robotics by the end of the year</a:t>
          </a:r>
          <a:endParaRPr lang="en-US" sz="2700" kern="1200" dirty="0"/>
        </a:p>
      </dsp:txBody>
      <dsp:txXfrm>
        <a:off x="0" y="511"/>
        <a:ext cx="10927829" cy="598825"/>
      </dsp:txXfrm>
    </dsp:sp>
    <dsp:sp modelId="{D98EFBF9-0BB3-4B8F-98EE-61CAB35A893C}">
      <dsp:nvSpPr>
        <dsp:cNvPr id="0" name=""/>
        <dsp:cNvSpPr/>
      </dsp:nvSpPr>
      <dsp:spPr>
        <a:xfrm>
          <a:off x="0" y="599337"/>
          <a:ext cx="10927829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5F9A3-02BD-4D60-911D-85DEC2A35670}">
      <dsp:nvSpPr>
        <dsp:cNvPr id="0" name=""/>
        <dsp:cNvSpPr/>
      </dsp:nvSpPr>
      <dsp:spPr>
        <a:xfrm>
          <a:off x="0" y="599337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3D operative preplanning (for segmentectomies)</a:t>
          </a:r>
          <a:endParaRPr lang="en-US" sz="2700" kern="1200" dirty="0"/>
        </a:p>
      </dsp:txBody>
      <dsp:txXfrm>
        <a:off x="0" y="599337"/>
        <a:ext cx="10927829" cy="598825"/>
      </dsp:txXfrm>
    </dsp:sp>
    <dsp:sp modelId="{862E806C-526F-405D-B3EF-D631E2215BDE}">
      <dsp:nvSpPr>
        <dsp:cNvPr id="0" name=""/>
        <dsp:cNvSpPr/>
      </dsp:nvSpPr>
      <dsp:spPr>
        <a:xfrm>
          <a:off x="0" y="1198163"/>
          <a:ext cx="1092782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3171C-0751-473F-B63B-A81F8FAD7304}">
      <dsp:nvSpPr>
        <dsp:cNvPr id="0" name=""/>
        <dsp:cNvSpPr/>
      </dsp:nvSpPr>
      <dsp:spPr>
        <a:xfrm>
          <a:off x="0" y="1198163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Robotic surgery led to initial decrease of LOS</a:t>
          </a:r>
          <a:endParaRPr lang="en-US" sz="2700" kern="1200" dirty="0"/>
        </a:p>
      </dsp:txBody>
      <dsp:txXfrm>
        <a:off x="0" y="1198163"/>
        <a:ext cx="10927829" cy="598825"/>
      </dsp:txXfrm>
    </dsp:sp>
    <dsp:sp modelId="{097A4718-3CE3-447C-A421-FD426A730AA6}">
      <dsp:nvSpPr>
        <dsp:cNvPr id="0" name=""/>
        <dsp:cNvSpPr/>
      </dsp:nvSpPr>
      <dsp:spPr>
        <a:xfrm>
          <a:off x="0" y="1796989"/>
          <a:ext cx="1092782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D479F-EA90-4CBC-B611-9A4D76EA968E}">
      <dsp:nvSpPr>
        <dsp:cNvPr id="0" name=""/>
        <dsp:cNvSpPr/>
      </dsp:nvSpPr>
      <dsp:spPr>
        <a:xfrm>
          <a:off x="0" y="1796989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First 200+  Robotic cases done with no major issues</a:t>
          </a:r>
          <a:endParaRPr lang="en-US" sz="2700" kern="1200" dirty="0"/>
        </a:p>
      </dsp:txBody>
      <dsp:txXfrm>
        <a:off x="0" y="1796989"/>
        <a:ext cx="10927829" cy="598825"/>
      </dsp:txXfrm>
    </dsp:sp>
    <dsp:sp modelId="{E04A7EAB-6994-4559-B60F-9DFCF72116B1}">
      <dsp:nvSpPr>
        <dsp:cNvPr id="0" name=""/>
        <dsp:cNvSpPr/>
      </dsp:nvSpPr>
      <dsp:spPr>
        <a:xfrm>
          <a:off x="0" y="2395815"/>
          <a:ext cx="1092782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63DBA-82E5-4C0B-B628-632623518ED2}">
      <dsp:nvSpPr>
        <dsp:cNvPr id="0" name=""/>
        <dsp:cNvSpPr/>
      </dsp:nvSpPr>
      <dsp:spPr>
        <a:xfrm>
          <a:off x="0" y="2395815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Anatomic Lung resections with drain removal on Day 0</a:t>
          </a:r>
        </a:p>
      </dsp:txBody>
      <dsp:txXfrm>
        <a:off x="0" y="2395815"/>
        <a:ext cx="10927829" cy="598825"/>
      </dsp:txXfrm>
    </dsp:sp>
    <dsp:sp modelId="{BA59CD10-7E3D-4BF0-9D9B-BF98F9B945F8}">
      <dsp:nvSpPr>
        <dsp:cNvPr id="0" name=""/>
        <dsp:cNvSpPr/>
      </dsp:nvSpPr>
      <dsp:spPr>
        <a:xfrm>
          <a:off x="0" y="2994641"/>
          <a:ext cx="10927829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A32FD-088A-4B6A-B9B7-8D4A90DFBC11}">
      <dsp:nvSpPr>
        <dsp:cNvPr id="0" name=""/>
        <dsp:cNvSpPr/>
      </dsp:nvSpPr>
      <dsp:spPr>
        <a:xfrm>
          <a:off x="0" y="2994641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Nav </a:t>
          </a:r>
          <a:r>
            <a:rPr lang="en-GB" sz="2700" kern="1200" dirty="0" err="1"/>
            <a:t>Bronch</a:t>
          </a:r>
          <a:r>
            <a:rPr lang="en-GB" sz="2700" kern="1200" dirty="0"/>
            <a:t> vs ION</a:t>
          </a:r>
          <a:endParaRPr lang="en-US" sz="2700" kern="1200" dirty="0"/>
        </a:p>
      </dsp:txBody>
      <dsp:txXfrm>
        <a:off x="0" y="2994641"/>
        <a:ext cx="10927829" cy="598825"/>
      </dsp:txXfrm>
    </dsp:sp>
    <dsp:sp modelId="{971AE74B-BCD3-49A5-B289-E492E7E621DD}">
      <dsp:nvSpPr>
        <dsp:cNvPr id="0" name=""/>
        <dsp:cNvSpPr/>
      </dsp:nvSpPr>
      <dsp:spPr>
        <a:xfrm>
          <a:off x="0" y="3593467"/>
          <a:ext cx="1092782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A4823-3F69-4D21-919F-01BC675B0F45}">
      <dsp:nvSpPr>
        <dsp:cNvPr id="0" name=""/>
        <dsp:cNvSpPr/>
      </dsp:nvSpPr>
      <dsp:spPr>
        <a:xfrm>
          <a:off x="0" y="3593467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Theatre refurbishment</a:t>
          </a:r>
        </a:p>
      </dsp:txBody>
      <dsp:txXfrm>
        <a:off x="0" y="3593467"/>
        <a:ext cx="10927829" cy="598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9B54-5ECE-4ED0-BBB7-F388613A53FA}">
      <dsp:nvSpPr>
        <dsp:cNvPr id="0" name=""/>
        <dsp:cNvSpPr/>
      </dsp:nvSpPr>
      <dsp:spPr>
        <a:xfrm>
          <a:off x="0" y="206893"/>
          <a:ext cx="6900512" cy="1628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Early Drain Removal Audit</a:t>
          </a:r>
          <a:endParaRPr lang="en-US" sz="4100" kern="1200"/>
        </a:p>
      </dsp:txBody>
      <dsp:txXfrm>
        <a:off x="79508" y="286401"/>
        <a:ext cx="6741496" cy="1469715"/>
      </dsp:txXfrm>
    </dsp:sp>
    <dsp:sp modelId="{37C64844-B635-4CEA-AF96-468733820238}">
      <dsp:nvSpPr>
        <dsp:cNvPr id="0" name=""/>
        <dsp:cNvSpPr/>
      </dsp:nvSpPr>
      <dsp:spPr>
        <a:xfrm>
          <a:off x="0" y="1953704"/>
          <a:ext cx="6900512" cy="162873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Audit shows reduction in length of stay from 4 to 2 days</a:t>
          </a:r>
        </a:p>
      </dsp:txBody>
      <dsp:txXfrm>
        <a:off x="79508" y="2033212"/>
        <a:ext cx="6741496" cy="1469715"/>
      </dsp:txXfrm>
    </dsp:sp>
    <dsp:sp modelId="{D371A8CF-9F8F-4435-8F91-B6FE7C26D977}">
      <dsp:nvSpPr>
        <dsp:cNvPr id="0" name=""/>
        <dsp:cNvSpPr/>
      </dsp:nvSpPr>
      <dsp:spPr>
        <a:xfrm>
          <a:off x="0" y="3700516"/>
          <a:ext cx="6900512" cy="16287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Supported by early drain removal and ERAS protocols</a:t>
          </a:r>
        </a:p>
      </dsp:txBody>
      <dsp:txXfrm>
        <a:off x="79508" y="3780024"/>
        <a:ext cx="6741496" cy="1469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910C0-E991-4263-A85A-CD7DF86450D8}">
      <dsp:nvSpPr>
        <dsp:cNvPr id="0" name=""/>
        <dsp:cNvSpPr/>
      </dsp:nvSpPr>
      <dsp:spPr>
        <a:xfrm>
          <a:off x="0" y="511506"/>
          <a:ext cx="6900512" cy="1454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Key </a:t>
          </a:r>
          <a:r>
            <a:rPr lang="en-US" sz="2600" kern="1200" dirty="0" err="1"/>
            <a:t>programmes</a:t>
          </a:r>
          <a:r>
            <a:rPr lang="en-US" sz="2600" kern="1200" dirty="0"/>
            <a:t>: FIT for Surgery, LARCS, Pro Seal , MIST 4</a:t>
          </a:r>
        </a:p>
      </dsp:txBody>
      <dsp:txXfrm>
        <a:off x="71001" y="582507"/>
        <a:ext cx="6758510" cy="1312454"/>
      </dsp:txXfrm>
    </dsp:sp>
    <dsp:sp modelId="{82264B09-3C51-40C5-B944-B8E46E8FD3E4}">
      <dsp:nvSpPr>
        <dsp:cNvPr id="0" name=""/>
        <dsp:cNvSpPr/>
      </dsp:nvSpPr>
      <dsp:spPr>
        <a:xfrm>
          <a:off x="0" y="2040842"/>
          <a:ext cx="6900512" cy="145445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Audits: </a:t>
          </a:r>
          <a:r>
            <a:rPr lang="en-US" sz="2600" kern="1200" dirty="0"/>
            <a:t>ERAS audits</a:t>
          </a:r>
          <a:r>
            <a:rPr lang="en-GB" sz="2600" kern="1200" dirty="0"/>
            <a:t>, Navigational Bronchoscopy audit, Physiotherapy audit, Neo adjuvant audits, Octogenarian audit, Patient satisfaction audit</a:t>
          </a:r>
          <a:endParaRPr lang="en-US" sz="2600" kern="1200" dirty="0"/>
        </a:p>
      </dsp:txBody>
      <dsp:txXfrm>
        <a:off x="71001" y="2111843"/>
        <a:ext cx="6758510" cy="1312454"/>
      </dsp:txXfrm>
    </dsp:sp>
    <dsp:sp modelId="{A0E890F5-6268-4A6E-803F-3FD1A4798F6B}">
      <dsp:nvSpPr>
        <dsp:cNvPr id="0" name=""/>
        <dsp:cNvSpPr/>
      </dsp:nvSpPr>
      <dsp:spPr>
        <a:xfrm>
          <a:off x="0" y="3570178"/>
          <a:ext cx="6900512" cy="145445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Joint audit meetings with anaesthetists, radiologists, CNSs, and respiratory physicians</a:t>
          </a:r>
        </a:p>
      </dsp:txBody>
      <dsp:txXfrm>
        <a:off x="71001" y="3641179"/>
        <a:ext cx="6758510" cy="1312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4DEEA-8BFA-4674-A784-8C6D65CD976D}">
      <dsp:nvSpPr>
        <dsp:cNvPr id="0" name=""/>
        <dsp:cNvSpPr/>
      </dsp:nvSpPr>
      <dsp:spPr>
        <a:xfrm>
          <a:off x="0" y="867549"/>
          <a:ext cx="6651253" cy="16016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097C5-0E70-4349-AB10-C9DE7B9EEFB0}">
      <dsp:nvSpPr>
        <dsp:cNvPr id="0" name=""/>
        <dsp:cNvSpPr/>
      </dsp:nvSpPr>
      <dsp:spPr>
        <a:xfrm>
          <a:off x="484492" y="1227915"/>
          <a:ext cx="880896" cy="880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BE6E7-67B3-4C0F-A578-B4814369F6F0}">
      <dsp:nvSpPr>
        <dsp:cNvPr id="0" name=""/>
        <dsp:cNvSpPr/>
      </dsp:nvSpPr>
      <dsp:spPr>
        <a:xfrm>
          <a:off x="1849881" y="867549"/>
          <a:ext cx="4801371" cy="160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06" tIns="169506" rIns="169506" bIns="1695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Continued delivery of international VATS segmentectomy courses</a:t>
          </a:r>
        </a:p>
      </dsp:txBody>
      <dsp:txXfrm>
        <a:off x="1849881" y="867549"/>
        <a:ext cx="4801371" cy="1601629"/>
      </dsp:txXfrm>
    </dsp:sp>
    <dsp:sp modelId="{6B956474-2897-4B08-9C44-DB2D475A7D93}">
      <dsp:nvSpPr>
        <dsp:cNvPr id="0" name=""/>
        <dsp:cNvSpPr/>
      </dsp:nvSpPr>
      <dsp:spPr>
        <a:xfrm>
          <a:off x="0" y="2869585"/>
          <a:ext cx="6651253" cy="16016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A3EF5-C3F4-4836-8811-5C28B6546DFF}">
      <dsp:nvSpPr>
        <dsp:cNvPr id="0" name=""/>
        <dsp:cNvSpPr/>
      </dsp:nvSpPr>
      <dsp:spPr>
        <a:xfrm>
          <a:off x="484492" y="3229952"/>
          <a:ext cx="880896" cy="8808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941AE-7542-42D2-A024-94D4481E0FFD}">
      <dsp:nvSpPr>
        <dsp:cNvPr id="0" name=""/>
        <dsp:cNvSpPr/>
      </dsp:nvSpPr>
      <dsp:spPr>
        <a:xfrm>
          <a:off x="1849881" y="2869585"/>
          <a:ext cx="4801371" cy="160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06" tIns="169506" rIns="169506" bIns="1695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Cadaveric and live surgery course scheduled </a:t>
          </a:r>
          <a:r>
            <a:rPr lang="en-US" sz="2500" kern="1200"/>
            <a:t>for May </a:t>
          </a:r>
          <a:r>
            <a:rPr lang="en-US" sz="2500" kern="1200" dirty="0"/>
            <a:t>2026 (funded)</a:t>
          </a:r>
        </a:p>
      </dsp:txBody>
      <dsp:txXfrm>
        <a:off x="1849881" y="2869585"/>
        <a:ext cx="4801371" cy="1601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99E1-551B-4646-807E-46632EB79ABF}">
      <dsp:nvSpPr>
        <dsp:cNvPr id="0" name=""/>
        <dsp:cNvSpPr/>
      </dsp:nvSpPr>
      <dsp:spPr>
        <a:xfrm>
          <a:off x="0" y="13800"/>
          <a:ext cx="6900512" cy="2685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Training all surgeons in</a:t>
          </a:r>
          <a:r>
            <a:rPr lang="en-GB" sz="4800" kern="1200" dirty="0"/>
            <a:t> Robotics</a:t>
          </a:r>
          <a:endParaRPr lang="en-US" sz="4800" kern="1200" dirty="0"/>
        </a:p>
      </dsp:txBody>
      <dsp:txXfrm>
        <a:off x="131078" y="144878"/>
        <a:ext cx="6638356" cy="2422993"/>
      </dsp:txXfrm>
    </dsp:sp>
    <dsp:sp modelId="{9B064051-68CC-4FB4-838C-D45E87147D0D}">
      <dsp:nvSpPr>
        <dsp:cNvPr id="0" name=""/>
        <dsp:cNvSpPr/>
      </dsp:nvSpPr>
      <dsp:spPr>
        <a:xfrm>
          <a:off x="0" y="2837190"/>
          <a:ext cx="6900512" cy="26851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Establish robotic fellowship programme in 2026</a:t>
          </a:r>
        </a:p>
      </dsp:txBody>
      <dsp:txXfrm>
        <a:off x="131078" y="2968268"/>
        <a:ext cx="6638356" cy="24229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5DACE-D86E-4F9F-A6B8-47F9CCE7C4C8}">
      <dsp:nvSpPr>
        <dsp:cNvPr id="0" name=""/>
        <dsp:cNvSpPr/>
      </dsp:nvSpPr>
      <dsp:spPr>
        <a:xfrm>
          <a:off x="0" y="11684"/>
          <a:ext cx="6253721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Rapid clinic has improved patients’ pathway from Referral to Treatment</a:t>
          </a:r>
          <a:endParaRPr lang="en-US" sz="3000" kern="1200"/>
        </a:p>
      </dsp:txBody>
      <dsp:txXfrm>
        <a:off x="58257" y="69941"/>
        <a:ext cx="6137207" cy="1076886"/>
      </dsp:txXfrm>
    </dsp:sp>
    <dsp:sp modelId="{FFB30C81-4041-4328-8233-5F3F2CE0BA3F}">
      <dsp:nvSpPr>
        <dsp:cNvPr id="0" name=""/>
        <dsp:cNvSpPr/>
      </dsp:nvSpPr>
      <dsp:spPr>
        <a:xfrm>
          <a:off x="0" y="1291484"/>
          <a:ext cx="6253721" cy="11934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Local Pre –op</a:t>
          </a:r>
          <a:endParaRPr lang="en-US" sz="3000" kern="1200"/>
        </a:p>
      </dsp:txBody>
      <dsp:txXfrm>
        <a:off x="58257" y="1349741"/>
        <a:ext cx="6137207" cy="1076886"/>
      </dsp:txXfrm>
    </dsp:sp>
    <dsp:sp modelId="{19AD666B-7B97-4F3D-A122-7F174A294AC9}">
      <dsp:nvSpPr>
        <dsp:cNvPr id="0" name=""/>
        <dsp:cNvSpPr/>
      </dsp:nvSpPr>
      <dsp:spPr>
        <a:xfrm>
          <a:off x="0" y="2571284"/>
          <a:ext cx="6253721" cy="11934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Rapid clinic trial at Yeovil Hospital </a:t>
          </a:r>
          <a:endParaRPr lang="en-US" sz="3000" kern="1200" dirty="0"/>
        </a:p>
      </dsp:txBody>
      <dsp:txXfrm>
        <a:off x="58257" y="2629541"/>
        <a:ext cx="6137207" cy="1076886"/>
      </dsp:txXfrm>
    </dsp:sp>
    <dsp:sp modelId="{5CC7B64F-99C5-4757-9957-1D2D569B5C3B}">
      <dsp:nvSpPr>
        <dsp:cNvPr id="0" name=""/>
        <dsp:cNvSpPr/>
      </dsp:nvSpPr>
      <dsp:spPr>
        <a:xfrm>
          <a:off x="0" y="3851085"/>
          <a:ext cx="6253721" cy="1193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Plan to expand to all peripheral hospitals</a:t>
          </a:r>
        </a:p>
      </dsp:txBody>
      <dsp:txXfrm>
        <a:off x="58257" y="3909342"/>
        <a:ext cx="6137207" cy="1076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331E1-5037-4815-87B4-9D4DB20A7C34}">
      <dsp:nvSpPr>
        <dsp:cNvPr id="0" name=""/>
        <dsp:cNvSpPr/>
      </dsp:nvSpPr>
      <dsp:spPr>
        <a:xfrm>
          <a:off x="0" y="0"/>
          <a:ext cx="6326733" cy="1647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More RATS less VATS</a:t>
          </a:r>
          <a:endParaRPr lang="en-US" sz="4300" kern="1200" dirty="0"/>
        </a:p>
      </dsp:txBody>
      <dsp:txXfrm>
        <a:off x="48245" y="48245"/>
        <a:ext cx="4549271" cy="1550714"/>
      </dsp:txXfrm>
    </dsp:sp>
    <dsp:sp modelId="{5AFEC88A-DC8A-4346-90C0-CF250900A1AE}">
      <dsp:nvSpPr>
        <dsp:cNvPr id="0" name=""/>
        <dsp:cNvSpPr/>
      </dsp:nvSpPr>
      <dsp:spPr>
        <a:xfrm>
          <a:off x="558241" y="1921737"/>
          <a:ext cx="6326733" cy="164720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Additional lists in 2026</a:t>
          </a:r>
          <a:endParaRPr lang="en-US" sz="4300" kern="1200" dirty="0"/>
        </a:p>
      </dsp:txBody>
      <dsp:txXfrm>
        <a:off x="606486" y="1969982"/>
        <a:ext cx="4601319" cy="1550713"/>
      </dsp:txXfrm>
    </dsp:sp>
    <dsp:sp modelId="{4A5A11B7-AA5B-4E21-88F5-683799CFE2E9}">
      <dsp:nvSpPr>
        <dsp:cNvPr id="0" name=""/>
        <dsp:cNvSpPr/>
      </dsp:nvSpPr>
      <dsp:spPr>
        <a:xfrm>
          <a:off x="1116482" y="3843475"/>
          <a:ext cx="6326733" cy="164720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Rapid clinics</a:t>
          </a:r>
        </a:p>
      </dsp:txBody>
      <dsp:txXfrm>
        <a:off x="1164727" y="3891720"/>
        <a:ext cx="4601319" cy="1550714"/>
      </dsp:txXfrm>
    </dsp:sp>
    <dsp:sp modelId="{0A0194E1-4706-43BA-806B-6ECE061A6FB4}">
      <dsp:nvSpPr>
        <dsp:cNvPr id="0" name=""/>
        <dsp:cNvSpPr/>
      </dsp:nvSpPr>
      <dsp:spPr>
        <a:xfrm>
          <a:off x="5256051" y="1249129"/>
          <a:ext cx="1070682" cy="1070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96954" y="1249129"/>
        <a:ext cx="588876" cy="805688"/>
      </dsp:txXfrm>
    </dsp:sp>
    <dsp:sp modelId="{C429C28B-19D1-4B62-99F9-107B5D36309E}">
      <dsp:nvSpPr>
        <dsp:cNvPr id="0" name=""/>
        <dsp:cNvSpPr/>
      </dsp:nvSpPr>
      <dsp:spPr>
        <a:xfrm>
          <a:off x="5814292" y="3159886"/>
          <a:ext cx="1070682" cy="1070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55195" y="3159886"/>
        <a:ext cx="588876" cy="8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70EE-9F4B-4835-AD69-DCDCDB17724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82AED-38CA-4E8C-BC7A-5F5C4E6CA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82AED-38CA-4E8C-BC7A-5F5C4E6CA6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9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EE3-869B-8A7D-60FE-3CE79A348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1B629-F7A1-A201-E6FC-351415F66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FF980-04B8-7489-6D42-F9BFF050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9D745-B568-42B0-380F-38E2A238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284F-979A-433B-E7A9-0077D37A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4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B4B8-3369-53C2-1158-AECD6968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1675B-CEEF-C941-F6DD-8252E7339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BFCAE-A44A-A1EE-203B-DB4A417B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7862F-C0C9-A3B8-696D-772928A0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EEA41-9E30-7C3C-98A1-2B8828C2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2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00F162-F292-DEA4-B5E1-D2C5998F1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FA19C-3D96-6FCA-2CF6-F6B4F6050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89806-C3C2-5715-95BB-95C994AA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6FFB8-BBAB-2A81-A13F-AFBAB39A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EB223-FC62-E09E-4D76-F0971866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33EF-8395-68DB-694B-6A5FCF12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FD23-329B-856A-36D3-5F63815B2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9A600-A723-4438-E9A0-D9C0F3A8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906B-3518-9BFB-2B86-B580F8DC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FF61-EFDB-FB26-52B0-679AD186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81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889A-A3F9-D233-1536-96944B35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5AB11-7C84-B254-7544-39D0BF29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E614-FBD0-0081-4732-1002D06E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6876C-416F-E232-9988-91ABC178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BAA5-B842-6037-74EC-1229634A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8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E101-708A-438A-4B29-13D16648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8F2D-FAC3-BE4C-AC4D-97D8CB0B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18924-A198-7D4B-E0D7-2F09AD877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8D811-FF29-11AF-1A69-FB78AA66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AD36E-312F-66EC-133A-CD17F957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0DEF8-8BDD-18D9-ACE3-19C1FC21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2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1E59-E535-1DE1-E3FE-B1E1152B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DA0D-61F4-A7FB-7E1B-44D17B7C2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3805F-04BF-329C-1FDD-B64AF4BAA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24021-88CA-E460-1154-F0299855F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912BB-FF99-F3B2-E463-0A5886186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A07C4-1DD4-132C-7CFB-13562A2F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DA8781-9E80-A061-C5AD-B16EEC29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220EF-A799-AD7D-79B2-77A1168F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3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FC7-9DBC-7C68-9AB3-15C00E14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E02E8-23F7-5108-6C8C-D9AB0DF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007EA-C4EB-E665-8E34-E4C4468F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8F094-4208-55F6-4CB5-173D1F7F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5423B-2A99-DFB7-279E-52F8A4BD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535BF-2037-3CE6-63DA-9ADE8DEE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3D6FA-EAE8-2798-C0C6-27F1A483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0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8C27-D263-BE19-33BA-4EC6C5AB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2783-9324-DC2E-EBDB-C6DFC877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8DF00-6132-92BC-D79F-8FEB20D91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A08DE-E768-EF23-2160-B83236ED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7A340-AD69-D870-A84B-EE4183A1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D3F59-96B4-BF2A-87DD-CD6245BA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4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B7A0-EDC0-63E1-C321-DEEE13CF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0E9D6-3833-8D90-F9F8-8C3672DEB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93BAA-DEC7-5C05-3B2E-011F41537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547FB-6A7A-88A6-B6AD-D0066B44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79B07-B7B6-EBC4-D7A3-3EB00194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996DE-97AE-D0B1-B336-B12F3244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8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90582-91CF-3BE6-2D37-0747D8DA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41734-775C-B6AB-1A74-53E70BFB4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67D5E-C378-3FFF-F690-CC4F275B0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6C86-49CF-4BD7-A75F-4D35A0969EA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148A2-90F7-79D4-A820-48D9196E9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57474-F576-7FA5-449D-A56A73706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7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B3C6E-32C0-1A2B-4385-3DFC4B77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BRI Thoracic surgery service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3E402-C673-38B1-6FC3-2D5BA162E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GB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Stylianos Gaitanakis</a:t>
            </a:r>
            <a:endParaRPr lang="en-GB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Consultant </a:t>
            </a:r>
            <a:r>
              <a:rPr lang="en-GB" kern="1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horacic </a:t>
            </a:r>
            <a:r>
              <a:rPr lang="en-GB" kern="1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urgeon</a:t>
            </a:r>
            <a:endParaRPr lang="en-GB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Bristol Royal Infirmary</a:t>
            </a:r>
            <a:endParaRPr lang="en-GB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building, outdoor, city&#10;&#10;Description automatically generated">
            <a:extLst>
              <a:ext uri="{FF2B5EF4-FFF2-40B4-BE49-F238E27FC236}">
                <a16:creationId xmlns:a16="http://schemas.microsoft.com/office/drawing/2014/main" id="{F992A4DA-4534-6081-A764-72472A92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27894" b="1"/>
          <a:stretch>
            <a:fillRect/>
          </a:stretch>
        </p:blipFill>
        <p:spPr>
          <a:xfrm>
            <a:off x="5331366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08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97CE79-6FB7-82A2-5DB9-8B2E47B0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GB" sz="4800" dirty="0"/>
              <a:t>Pathway improvements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842327-A048-16EF-13EA-66BB8D4D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877322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1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B7CED-0C70-A0A9-AD44-C5A5CD44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Forward planning	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3D8743-9DF7-D124-2157-A91AF24CA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650816"/>
              </p:ext>
            </p:extLst>
          </p:nvPr>
        </p:nvGraphicFramePr>
        <p:xfrm>
          <a:off x="4224528" y="676656"/>
          <a:ext cx="7443216" cy="549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35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rawing of a human lungs&#10;&#10;Description automatically generated">
            <a:extLst>
              <a:ext uri="{FF2B5EF4-FFF2-40B4-BE49-F238E27FC236}">
                <a16:creationId xmlns:a16="http://schemas.microsoft.com/office/drawing/2014/main" id="{B13F24D4-031F-0F3D-C312-7A2C19663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1" r="9091" b="1287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2192A-A3B6-C396-590A-44064C72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Thank you!!!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43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Team Expansion and Service Growth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F7819-08AF-2334-5A97-5F2C7A7B4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94817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75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8AECE0-5EA9-BEBC-5318-3C6082FA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85" y="875133"/>
            <a:ext cx="7217469" cy="5304839"/>
          </a:xfrm>
          <a:prstGeom prst="rect">
            <a:avLst/>
          </a:prstGeom>
        </p:spPr>
      </p:pic>
      <p:grpSp>
        <p:nvGrpSpPr>
          <p:cNvPr id="2091" name="Group 209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079" name="Rectangle 2078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Rectangle 209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330D8C8-CDBA-FC20-6211-61F7DFBA8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66" y="1382207"/>
            <a:ext cx="4313019" cy="40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CB38-E1BD-41C1-D87D-FF1BBD17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7400"/>
              <a:t>Measures employed		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16782A-C551-1036-747A-02A384557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8201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10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9C4AE-5C4A-5C9E-F368-C3BBBF3D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Theatre	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9D86E8-D818-B046-823F-26C7AEE1E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64698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76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Patient Outcomes and Enhanced Recovery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DB98F0-7DB8-7C3D-CF07-66844E0EB1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82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4600"/>
              <a:t>Research, Audit, and Collaborative Learning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CEBF6C2-9E66-C699-E34D-97EE0E7D1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8993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83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t>Education and International Collaboration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87662D-23C1-3998-8281-43B7278C0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471349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81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Technology and Surgical Innovation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826A97-A971-6559-54E8-D218DD3C5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91676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21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324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BRI Thoracic surgery service update</vt:lpstr>
      <vt:lpstr>Team Expansion and Service Growth</vt:lpstr>
      <vt:lpstr>PowerPoint Presentation</vt:lpstr>
      <vt:lpstr>Measures employed  </vt:lpstr>
      <vt:lpstr>Theatre  </vt:lpstr>
      <vt:lpstr>Patient Outcomes and Enhanced Recovery</vt:lpstr>
      <vt:lpstr>Research, Audit, and Collaborative Learning</vt:lpstr>
      <vt:lpstr>Education and International Collaboration</vt:lpstr>
      <vt:lpstr>Technology and Surgical Innovation</vt:lpstr>
      <vt:lpstr>Pathway improvements</vt:lpstr>
      <vt:lpstr>Forward planning 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 Thoracic surgery service update: SWAG meeting 14/05/2024</dc:title>
  <dc:creator>Igor Saftic</dc:creator>
  <cp:lastModifiedBy>Helen Dunderdale</cp:lastModifiedBy>
  <cp:revision>9</cp:revision>
  <dcterms:created xsi:type="dcterms:W3CDTF">2024-05-13T13:22:45Z</dcterms:created>
  <dcterms:modified xsi:type="dcterms:W3CDTF">2026-02-03T16:59:29Z</dcterms:modified>
</cp:coreProperties>
</file>