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4"/>
  </p:sldMasterIdLst>
  <p:notesMasterIdLst>
    <p:notesMasterId r:id="rId3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x="24384000" cy="13716000"/>
  <p:notesSz cx="6858000" cy="9144000"/>
  <p:embeddedFontLst>
    <p:embeddedFont>
      <p:font typeface="Helvetica Neue" panose="020B0604020202020204" charset="0"/>
      <p:regular r:id="rId40"/>
      <p:bold r:id="rId41"/>
      <p:italic r:id="rId42"/>
      <p:boldItalic r:id="rId43"/>
    </p:embeddedFont>
    <p:embeddedFont>
      <p:font typeface="Roboto" panose="02000000000000000000"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825B8D3-B492-4130-8553-BECD3F62F684}">
  <a:tblStyle styleId="{D825B8D3-B492-4130-8553-BECD3F62F68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9" d="100"/>
          <a:sy n="39" d="100"/>
        </p:scale>
        <p:origin x="883"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5.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Dunderdale" userId="18a57383-fa13-4764-88a8-9272bfc7f4aa" providerId="ADAL" clId="{41A70D97-1250-4EFB-9735-E8AB7B74CC03}"/>
    <pc:docChg chg="modShowInfo">
      <pc:chgData name="Helen Dunderdale" userId="18a57383-fa13-4764-88a8-9272bfc7f4aa" providerId="ADAL" clId="{41A70D97-1250-4EFB-9735-E8AB7B74CC03}" dt="2025-12-03T10:37:28.870" v="1" actId="2744"/>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jaad.org/article/S0190-9622(25)00373-1/fulltex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ab78d56499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ab78d56499_0_8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900"/>
              <a:t>Moving to more contemporary data this cohort study was published in the BJD in 2019: This was in the Netherlands in two centres. 5 year median FU. SCCs either were operated on by MMS or by </a:t>
            </a:r>
            <a:r>
              <a:rPr lang="en-US" sz="1900">
                <a:solidFill>
                  <a:schemeClr val="dk1"/>
                </a:solidFill>
              </a:rPr>
              <a:t>Excisions with a 5-10mm margin. </a:t>
            </a:r>
            <a:r>
              <a:rPr lang="en-US" sz="1900"/>
              <a:t>For the study 4 dermatopathologists subsequently second reported all specimens . </a:t>
            </a:r>
            <a:endParaRPr sz="1900"/>
          </a:p>
          <a:p>
            <a:pPr marL="0" lvl="0" indent="0" algn="l" rtl="0">
              <a:spcBef>
                <a:spcPts val="0"/>
              </a:spcBef>
              <a:spcAft>
                <a:spcPts val="0"/>
              </a:spcAft>
              <a:buNone/>
            </a:pPr>
            <a:r>
              <a:rPr lang="en-US" sz="1900"/>
              <a:t>Mohs surgery (383 SCCs) noted to have a complete excision rate of 99%. SE complete excision rate of 82% (355 SCCs)</a:t>
            </a:r>
            <a:endParaRPr sz="1900"/>
          </a:p>
          <a:p>
            <a:pPr marL="0" lvl="0" indent="0" algn="l" rtl="0">
              <a:spcBef>
                <a:spcPts val="0"/>
              </a:spcBef>
              <a:spcAft>
                <a:spcPts val="0"/>
              </a:spcAft>
              <a:buNone/>
            </a:pPr>
            <a:r>
              <a:rPr lang="en-US" sz="1900"/>
              <a:t>Of the 99% completed excised Mohs surgery tumours 3% locally recurred. Of the 82% completely excised SCCs with SE. 8% locally recurred which was statistically significant. Patients were linked to the the national dutch cancer database to ensure all recurrences identified. </a:t>
            </a:r>
            <a:endParaRPr sz="1900"/>
          </a:p>
          <a:p>
            <a:pPr marL="0" lvl="0" indent="0" algn="l" rtl="0">
              <a:spcBef>
                <a:spcPts val="0"/>
              </a:spcBef>
              <a:spcAft>
                <a:spcPts val="0"/>
              </a:spcAft>
              <a:buNone/>
            </a:pPr>
            <a:r>
              <a:rPr lang="en-US" sz="1900"/>
              <a:t>Size and depth 3x less likely to recurr.  </a:t>
            </a:r>
            <a:endParaRPr sz="19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ab78d56499_0_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ab78d56499_0_1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000"/>
              <a:t>2020, single institution study in what we would call high-risk SCC: similar findings. Mohs significantly less likely to recur than standard excisions </a:t>
            </a:r>
            <a:endParaRPr sz="2000"/>
          </a:p>
          <a:p>
            <a:pPr marL="0" lvl="0" indent="0" algn="l" rtl="0">
              <a:spcBef>
                <a:spcPts val="0"/>
              </a:spcBef>
              <a:spcAft>
                <a:spcPts val="0"/>
              </a:spcAft>
              <a:buNone/>
            </a:pPr>
            <a:r>
              <a:rPr lang="en-US" sz="2000"/>
              <a:t>5.6mm margin. </a:t>
            </a:r>
            <a:endParaRPr sz="2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ab78d56499_0_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ab78d56499_0_1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lnSpc>
                <a:spcPct val="6818"/>
              </a:lnSpc>
              <a:spcBef>
                <a:spcPts val="1200"/>
              </a:spcBef>
              <a:spcAft>
                <a:spcPts val="0"/>
              </a:spcAft>
              <a:buNone/>
            </a:pPr>
            <a:r>
              <a:rPr lang="en-US" sz="1000">
                <a:solidFill>
                  <a:srgbClr val="1A1A1A"/>
                </a:solidFill>
                <a:latin typeface="Arial"/>
                <a:ea typeface="Arial"/>
                <a:cs typeface="Arial"/>
                <a:sym typeface="Arial"/>
              </a:rPr>
              <a:t>Oncologists!!</a:t>
            </a:r>
            <a:endParaRPr sz="1000">
              <a:solidFill>
                <a:srgbClr val="1A1A1A"/>
              </a:solidFill>
              <a:latin typeface="Arial"/>
              <a:ea typeface="Arial"/>
              <a:cs typeface="Arial"/>
              <a:sym typeface="Arial"/>
            </a:endParaRPr>
          </a:p>
          <a:p>
            <a:pPr marL="0" lvl="0" indent="0" algn="l" rtl="0">
              <a:lnSpc>
                <a:spcPct val="6818"/>
              </a:lnSpc>
              <a:spcBef>
                <a:spcPts val="1200"/>
              </a:spcBef>
              <a:spcAft>
                <a:spcPts val="0"/>
              </a:spcAft>
              <a:buNone/>
            </a:pPr>
            <a:r>
              <a:rPr lang="en-US" sz="1000">
                <a:solidFill>
                  <a:srgbClr val="1A1A1A"/>
                </a:solidFill>
                <a:latin typeface="Arial"/>
                <a:ea typeface="Arial"/>
                <a:cs typeface="Arial"/>
                <a:sym typeface="Arial"/>
              </a:rPr>
              <a:t>MMS for T1-T2 cSCC had a superior rate of local control at 5 years when compared to RT alone (98 vs. 75% </a:t>
            </a:r>
            <a:r>
              <a:rPr lang="en-US" sz="1000" i="1">
                <a:solidFill>
                  <a:srgbClr val="1A1A1A"/>
                </a:solidFill>
                <a:latin typeface="Arial"/>
                <a:ea typeface="Arial"/>
                <a:cs typeface="Arial"/>
                <a:sym typeface="Arial"/>
              </a:rPr>
              <a:t>P</a:t>
            </a:r>
            <a:r>
              <a:rPr lang="en-US" sz="1000">
                <a:solidFill>
                  <a:srgbClr val="1A1A1A"/>
                </a:solidFill>
                <a:latin typeface="Arial"/>
                <a:ea typeface="Arial"/>
                <a:cs typeface="Arial"/>
                <a:sym typeface="Arial"/>
              </a:rPr>
              <a:t> &lt; 0.01).</a:t>
            </a:r>
            <a:endParaRPr sz="1000">
              <a:solidFill>
                <a:srgbClr val="1A1A1A"/>
              </a:solidFill>
              <a:latin typeface="Arial"/>
              <a:ea typeface="Arial"/>
              <a:cs typeface="Arial"/>
              <a:sym typeface="Arial"/>
            </a:endParaRPr>
          </a:p>
          <a:p>
            <a:pPr marL="0" lvl="0" indent="0" algn="l" rtl="0">
              <a:lnSpc>
                <a:spcPct val="7840"/>
              </a:lnSpc>
              <a:spcBef>
                <a:spcPts val="1200"/>
              </a:spcBef>
              <a:spcAft>
                <a:spcPts val="0"/>
              </a:spcAft>
              <a:buNone/>
            </a:pPr>
            <a:r>
              <a:rPr lang="en-US" sz="1000">
                <a:solidFill>
                  <a:srgbClr val="1A1A1A"/>
                </a:solidFill>
                <a:latin typeface="Arial"/>
                <a:ea typeface="Arial"/>
                <a:cs typeface="Arial"/>
                <a:sym typeface="Arial"/>
              </a:rPr>
              <a:t>Median follow-up 21 months RT, median follow-up 58 months MMS</a:t>
            </a:r>
            <a:endParaRPr sz="1000">
              <a:solidFill>
                <a:srgbClr val="1A1A1A"/>
              </a:solidFill>
              <a:latin typeface="Arial"/>
              <a:ea typeface="Arial"/>
              <a:cs typeface="Arial"/>
              <a:sym typeface="Arial"/>
            </a:endParaRPr>
          </a:p>
          <a:p>
            <a:pPr marL="0" lvl="0" indent="0" algn="l" rtl="0">
              <a:lnSpc>
                <a:spcPct val="6818"/>
              </a:lnSpc>
              <a:spcBef>
                <a:spcPts val="1200"/>
              </a:spcBef>
              <a:spcAft>
                <a:spcPts val="0"/>
              </a:spcAft>
              <a:buNone/>
            </a:pPr>
            <a:r>
              <a:rPr lang="en-US" sz="1000">
                <a:solidFill>
                  <a:srgbClr val="1A1A1A"/>
                </a:solidFill>
                <a:latin typeface="Arial"/>
                <a:ea typeface="Arial"/>
                <a:cs typeface="Arial"/>
                <a:sym typeface="Arial"/>
              </a:rPr>
              <a:t>RTX being heterogenous approaches but mostly commonly electrons. 6MeV (</a:t>
            </a:r>
            <a:r>
              <a:rPr lang="en-US" sz="1200">
                <a:solidFill>
                  <a:srgbClr val="E6E8F0"/>
                </a:solidFill>
                <a:highlight>
                  <a:srgbClr val="1F1F1F"/>
                </a:highlight>
                <a:latin typeface="Roboto"/>
                <a:ea typeface="Roboto"/>
                <a:cs typeface="Roboto"/>
                <a:sym typeface="Roboto"/>
              </a:rPr>
              <a:t>megaelectronvolt)</a:t>
            </a:r>
            <a:endParaRPr sz="1000">
              <a:solidFill>
                <a:srgbClr val="1A1A1A"/>
              </a:solidFill>
              <a:latin typeface="Arial"/>
              <a:ea typeface="Arial"/>
              <a:cs typeface="Arial"/>
              <a:sym typeface="Arial"/>
            </a:endParaRPr>
          </a:p>
          <a:p>
            <a:pPr marL="0" lvl="0" indent="0" algn="l" rtl="0">
              <a:lnSpc>
                <a:spcPct val="6818"/>
              </a:lnSpc>
              <a:spcBef>
                <a:spcPts val="1200"/>
              </a:spcBef>
              <a:spcAft>
                <a:spcPts val="0"/>
              </a:spcAft>
              <a:buClr>
                <a:schemeClr val="dk1"/>
              </a:buClr>
              <a:buSzPts val="1100"/>
              <a:buFont typeface="Arial"/>
              <a:buNone/>
            </a:pPr>
            <a:endParaRPr sz="1000">
              <a:solidFill>
                <a:srgbClr val="1A1A1A"/>
              </a:solidFill>
              <a:latin typeface="Arial"/>
              <a:ea typeface="Arial"/>
              <a:cs typeface="Arial"/>
              <a:sym typeface="Aria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ab78d56499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ab78d56499_0_10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 undertook this systematic review in 2021. Evidencing the use of Mohs in SCC. Consistently extremely low recurrence rates. Many studies were non-comparitor studies, but of those that were: Mohs trended or was significantly less likely to recur with Mohs compared to: excisions, </a:t>
            </a:r>
            <a:r>
              <a:rPr lang="en-US">
                <a:solidFill>
                  <a:schemeClr val="dk1"/>
                </a:solidFill>
              </a:rPr>
              <a:t>radiation, </a:t>
            </a:r>
            <a:r>
              <a:rPr lang="en-US"/>
              <a:t>and cryosurgery.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ab828bd1df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ab828bd1df_0_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8" name="Google Shape;178;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NCCN </a:t>
            </a:r>
            <a:r>
              <a:rPr lang="en-US"/>
              <a:t>guidelines</a:t>
            </a:r>
            <a:r>
              <a:rPr lang="en-US" sz="2200">
                <a:latin typeface="Helvetica Neue"/>
                <a:ea typeface="Helvetica Neue"/>
                <a:cs typeface="Helvetica Neue"/>
                <a:sym typeface="Helvetica Neue"/>
              </a:rPr>
              <a:t>. This is the American guidance</a:t>
            </a:r>
            <a:r>
              <a:rPr lang="en-US"/>
              <a:t>, it is a living guideline.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ab78d56499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ab78d56499_0_14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Surprise is that all head and neck tumours and digits all qualify has high risk. Very High risk would be TNM pT3, but also poorly differentiated.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NCCN guidance</a:t>
            </a:r>
            <a:r>
              <a:rPr lang="en-US"/>
              <a:t> for high / very high risk. </a:t>
            </a:r>
            <a:endParaRPr/>
          </a:p>
          <a:p>
            <a:pPr marL="0" lvl="0" indent="0" algn="l" rtl="0">
              <a:lnSpc>
                <a:spcPct val="117999"/>
              </a:lnSpc>
              <a:spcBef>
                <a:spcPts val="0"/>
              </a:spcBef>
              <a:spcAft>
                <a:spcPts val="0"/>
              </a:spcAft>
              <a:buNone/>
            </a:pPr>
            <a:r>
              <a:rPr lang="en-US"/>
              <a:t>Mohs first line, partic if very high risk. </a:t>
            </a:r>
            <a:endParaRPr/>
          </a:p>
          <a:p>
            <a:pPr marL="0" lvl="0" indent="0" algn="l" rtl="0">
              <a:lnSpc>
                <a:spcPct val="117999"/>
              </a:lnSpc>
              <a:spcBef>
                <a:spcPts val="0"/>
              </a:spcBef>
              <a:spcAft>
                <a:spcPts val="0"/>
              </a:spcAft>
              <a:buNone/>
            </a:pPr>
            <a:r>
              <a:rPr lang="en-US"/>
              <a:t>SE also an option but with non-tissue rearrangement reconstructions</a:t>
            </a:r>
            <a:endParaRPr/>
          </a:p>
          <a:p>
            <a:pPr marL="0" lvl="0" indent="0" algn="l" rtl="0">
              <a:lnSpc>
                <a:spcPct val="117999"/>
              </a:lnSpc>
              <a:spcBef>
                <a:spcPts val="0"/>
              </a:spcBef>
              <a:spcAft>
                <a:spcPts val="0"/>
              </a:spcAft>
              <a:buNone/>
            </a:pPr>
            <a:r>
              <a:rPr lang="en-US"/>
              <a:t>So Mohs is positioned quite favourably for patients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7" name="Google Shape;197;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a:t>To also aid decision making: </a:t>
            </a:r>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Scout App. At this years’ ACMS meeting presented Risk stratification tool for SCC. Useful to help shape decision making re tumours and recurrence risk. 20,000 tumour</a:t>
            </a:r>
            <a:r>
              <a:rPr lang="en-US"/>
              <a:t>s, managed with Mohs and SE in large cohort study from several counties. </a:t>
            </a:r>
            <a:endParaRPr/>
          </a:p>
          <a:p>
            <a:pPr marL="0" lvl="0" indent="0" algn="l" rtl="0">
              <a:lnSpc>
                <a:spcPct val="117999"/>
              </a:lnSpc>
              <a:spcBef>
                <a:spcPts val="0"/>
              </a:spcBef>
              <a:spcAft>
                <a:spcPts val="0"/>
              </a:spcAft>
              <a:buNone/>
            </a:pPr>
            <a:r>
              <a:rPr lang="en-US"/>
              <a:t>Plug in patient details and see risks of LR, nodal, and distant mets for that patient and their cancer. </a:t>
            </a:r>
            <a:endParaRPr/>
          </a:p>
          <a:p>
            <a:pPr marL="0" lvl="0" indent="0" algn="l" rtl="0">
              <a:lnSpc>
                <a:spcPct val="117999"/>
              </a:lnSpc>
              <a:spcBef>
                <a:spcPts val="0"/>
              </a:spcBef>
              <a:spcAft>
                <a:spcPts val="0"/>
              </a:spcAft>
              <a:buNone/>
            </a:pPr>
            <a:r>
              <a:rPr lang="en-US"/>
              <a:t>Helps inform decision making</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ab78d5649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ab78d56499_0_15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rgbClr val="2E2E2E"/>
                </a:solidFill>
                <a:highlight>
                  <a:srgbClr val="FFFFFF"/>
                </a:highlight>
                <a:latin typeface="Arial"/>
                <a:ea typeface="Arial"/>
                <a:cs typeface="Arial"/>
                <a:sym typeface="Arial"/>
              </a:rPr>
              <a:t>The following variables were collected from the patient's medical record: age, sex, immune status (reasons for immunosuppression, including hematologic malignancy, solid organ transplant, autoimmune disease, and/or iatrogenic immunosuppression), recurrent tumor status, anatomic location, histologic differentiation (well, moderate, or poor), perineural invasion (PNI), lymphovascular invasion (LVI), preoperative tumor diameter (in millimeters (mm), as a continuous variable), depth of invasion (tissue level depth or depth in mm), surgical treatment (wide local excision (WLE) or Mohs micrographic surgery (MMS)), margin status, and use of adjuvant therapy (including type, dose, and number of fractions for radiotherapy or chemotherapy utilized).</a:t>
            </a:r>
            <a:endParaRPr sz="1200">
              <a:solidFill>
                <a:srgbClr val="2E2E2E"/>
              </a:solidFill>
              <a:highlight>
                <a:srgbClr val="FFFFFF"/>
              </a:highlight>
              <a:latin typeface="Arial"/>
              <a:ea typeface="Arial"/>
              <a:cs typeface="Arial"/>
              <a:sym typeface="Arial"/>
            </a:endParaRPr>
          </a:p>
          <a:p>
            <a:pPr marL="0" lvl="0" indent="0" algn="l" rtl="0">
              <a:spcBef>
                <a:spcPts val="0"/>
              </a:spcBef>
              <a:spcAft>
                <a:spcPts val="0"/>
              </a:spcAft>
              <a:buNone/>
            </a:pPr>
            <a:endParaRPr sz="1200">
              <a:solidFill>
                <a:srgbClr val="2E2E2E"/>
              </a:solidFill>
              <a:highlight>
                <a:srgbClr val="FFFFFF"/>
              </a:highlight>
              <a:latin typeface="Arial"/>
              <a:ea typeface="Arial"/>
              <a:cs typeface="Arial"/>
              <a:sym typeface="Arial"/>
            </a:endParaRPr>
          </a:p>
          <a:p>
            <a:pPr marL="0" lvl="0" indent="0" algn="l" rtl="0">
              <a:spcBef>
                <a:spcPts val="0"/>
              </a:spcBef>
              <a:spcAft>
                <a:spcPts val="0"/>
              </a:spcAft>
              <a:buNone/>
            </a:pPr>
            <a:r>
              <a:rPr lang="en-US" sz="1200">
                <a:solidFill>
                  <a:srgbClr val="2E2E2E"/>
                </a:solidFill>
                <a:highlight>
                  <a:srgbClr val="FFFFFF"/>
                </a:highlight>
                <a:latin typeface="Arial"/>
                <a:ea typeface="Arial"/>
                <a:cs typeface="Arial"/>
                <a:sym typeface="Arial"/>
              </a:rPr>
              <a:t>The date of diagnosis was defined as the date of biopsy or, if unavailable, the date of treatment (eg, surgery). Follow-up began on the date of primary treatment initiation or on the biopsy date if no treatment was performed. Clinical outcomes of interest included LR, ITM, NM, DM, and DSD, which were assigned to the primary tumor according to guidelines outlined by an expert panel on standardizing CSCC outcome reporting</a:t>
            </a:r>
            <a:r>
              <a:rPr lang="en-US" sz="900">
                <a:solidFill>
                  <a:srgbClr val="005789"/>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7</a:t>
            </a:r>
            <a:r>
              <a:rPr lang="en-US" sz="1200">
                <a:solidFill>
                  <a:srgbClr val="2E2E2E"/>
                </a:solidFill>
                <a:highlight>
                  <a:srgbClr val="FFFFFF"/>
                </a:highlight>
                <a:latin typeface="Arial"/>
                <a:ea typeface="Arial"/>
                <a:cs typeface="Arial"/>
                <a:sym typeface="Arial"/>
              </a:rPr>
              <a:t>: LR, tumor with comparable histology arising within the surgical scar; ITM, satellite tumors or dermal/subcutaneous metastatic deposits clinically distinct from the primary tumor and occur before the first echelon draining regional lymph nodes; NM, tumor present in the regional lymph nodes, including parotid metastases; DM, tumor involvement beyond the regional lymph nodes; and DSD, death due to CSCC or its treatment. Date of recurrence was defined as the date of histologic confirmation of CSCC outcome during follow-up. End of follow-up was the date of the last office visit by dermatology, oncology, or radiation oncology, or date of death.</a:t>
            </a:r>
            <a:endParaRPr sz="1200">
              <a:solidFill>
                <a:srgbClr val="2E2E2E"/>
              </a:solidFill>
              <a:highlight>
                <a:srgbClr val="FFFFFF"/>
              </a:highlight>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ab78d56499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ab78d56499_0_5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So we have done US. What is europe recommending? Mohs surgery very variable provision,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1" name="Google Shape;221;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a:t>EUropean</a:t>
            </a:r>
            <a:r>
              <a:rPr lang="en-US" sz="2200">
                <a:latin typeface="Helvetica Neue"/>
                <a:ea typeface="Helvetica Neue"/>
                <a:cs typeface="Helvetica Neue"/>
                <a:sym typeface="Helvetica Neue"/>
              </a:rPr>
              <a:t> guidance. First line high risk SCC. </a:t>
            </a: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a:t>High risk factors presented adjacent.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9" name="Google Shape;229;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a:t>Mohs in BAD guideline positioned as consider MMS as primary treatment, and an option for incomplete excisions. </a:t>
            </a:r>
            <a:endParaRPr/>
          </a:p>
          <a:p>
            <a:pPr marL="0" lvl="0" indent="0" algn="l" rtl="0">
              <a:lnSpc>
                <a:spcPct val="117999"/>
              </a:lnSpc>
              <a:spcBef>
                <a:spcPts val="0"/>
              </a:spcBef>
              <a:spcAft>
                <a:spcPts val="0"/>
              </a:spcAft>
              <a:buNone/>
            </a:pPr>
            <a:r>
              <a:rPr lang="en-US"/>
              <a:t>Guideline approaching 6 years old.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ab828bd1df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ab828bd1df_0_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that time lots of things of changed. Cemiplimab for example on the scene, which the guidance does not even mention!</a:t>
            </a:r>
            <a:endParaRPr/>
          </a:p>
          <a:p>
            <a:pPr marL="0" lvl="0" indent="0" algn="l" rtl="0">
              <a:spcBef>
                <a:spcPts val="0"/>
              </a:spcBef>
              <a:spcAft>
                <a:spcPts val="0"/>
              </a:spcAft>
              <a:buNone/>
            </a:pPr>
            <a:r>
              <a:rPr lang="en-US"/>
              <a:t>Big shout out to very own Amar here! Kudos!!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ab828bd1df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ab828bd1df_0_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Just to show UK guidance, not the PD is in high risk in US, that is very high risk.</a:t>
            </a:r>
            <a:endParaRPr/>
          </a:p>
          <a:p>
            <a:pPr marL="0" lvl="0" indent="0" algn="l" rtl="0">
              <a:spcBef>
                <a:spcPts val="0"/>
              </a:spcBef>
              <a:spcAft>
                <a:spcPts val="0"/>
              </a:spcAft>
              <a:buNone/>
            </a:pPr>
            <a:r>
              <a:rPr lang="en-US"/>
              <a:t>Also immune suppressed patient all tumours either high or very high risk.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ac74adef7b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ac74adef7b_0_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ab78d56499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ab78d56499_0_6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457200" lvl="0" indent="0" algn="l" rtl="0">
              <a:spcBef>
                <a:spcPts val="0"/>
              </a:spcBef>
              <a:spcAft>
                <a:spcPts val="0"/>
              </a:spcAft>
              <a:buNone/>
            </a:pPr>
            <a:r>
              <a:rPr lang="en-US"/>
              <a:t>Bx proven 40mm Mod diff SCC in immunocomptent 83 year old gent, involving full thickness upper and lower lids, lateral canthus and temple. Mohs extirpated in 2 stages and reconstructed with Paolo Scollo who referred in with Mustarde, Free tarsal Graft, + Cutler-Beard flap. </a:t>
            </a:r>
            <a:endParaRPr/>
          </a:p>
          <a:p>
            <a:pPr marL="45720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ac74adef7b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ac74adef7b_0_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lady is a 60 year old renal transplant recipient with a 42mm multiply recurrent moderately differentiated SCC with multifocal PNI on the right eyebrow and upper lid. Mohs Extirpated in one Mohs stage, and complex defect reconstructed by myself with a FTSG from contralateral lid for upper eyelid and banner transposition flap with paramedian approach.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ac74adef7b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ac74adef7b_0_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457200" lvl="0" indent="0" algn="l" rtl="0">
              <a:spcBef>
                <a:spcPts val="0"/>
              </a:spcBef>
              <a:spcAft>
                <a:spcPts val="0"/>
              </a:spcAft>
              <a:buNone/>
            </a:pPr>
            <a:r>
              <a:rPr lang="en-US"/>
              <a:t>Immune suppressed 81 year old. Very ill-defined 48mm, poorly differentiated endophytic infiltrative SCC with multifocal large calibre PNI. Cleared in 3 stages, tracking out 3cm from visible margin due to PNI. Delayed graft planned</a:t>
            </a:r>
            <a:endParaRPr/>
          </a:p>
          <a:p>
            <a:pPr marL="45720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ab78d56499_0_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ab78d56499_0_17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Standard excision will do well for most SCCs, but Mohs will add value for certain patients and tumours. </a:t>
            </a:r>
            <a:endParaRPr/>
          </a:p>
          <a:p>
            <a:pPr marL="0" lvl="0" indent="0" algn="l" rtl="0">
              <a:spcBef>
                <a:spcPts val="0"/>
              </a:spcBef>
              <a:spcAft>
                <a:spcPts val="0"/>
              </a:spcAft>
              <a:buNone/>
            </a:pPr>
            <a:r>
              <a:rPr lang="en-US"/>
              <a:t>Sites around vital structures such as eyelid, nose, lips and ears, digits.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ab78d56499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ab78d56499_0_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ab78d56499_0_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3ab78d56499_0_16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000"/>
              <a:t>Is regression favourable since it has suggested solid immune response and destruction of invasive tumour.</a:t>
            </a:r>
            <a:endParaRPr sz="2000"/>
          </a:p>
          <a:p>
            <a:pPr marL="0" lvl="0" indent="0" algn="l" rtl="0">
              <a:spcBef>
                <a:spcPts val="0"/>
              </a:spcBef>
              <a:spcAft>
                <a:spcPts val="0"/>
              </a:spcAft>
              <a:buNone/>
            </a:pPr>
            <a:r>
              <a:rPr lang="en-US" sz="2000"/>
              <a:t>Subjectivity around regression. </a:t>
            </a:r>
            <a:endParaRPr sz="2000"/>
          </a:p>
          <a:p>
            <a:pPr marL="0" lvl="0" indent="0" algn="l" rtl="0">
              <a:spcBef>
                <a:spcPts val="0"/>
              </a:spcBef>
              <a:spcAft>
                <a:spcPts val="0"/>
              </a:spcAft>
              <a:buNone/>
            </a:pPr>
            <a:r>
              <a:rPr lang="en-US" sz="2000"/>
              <a:t>Is it not favourable since it masks invasive melanoma not seen on conventional sectioning</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US" sz="1200">
                <a:solidFill>
                  <a:srgbClr val="1B1B1B"/>
                </a:solidFill>
                <a:highlight>
                  <a:srgbClr val="FFFFFF"/>
                </a:highlight>
                <a:latin typeface="Times New Roman"/>
                <a:ea typeface="Times New Roman"/>
                <a:cs typeface="Times New Roman"/>
                <a:sym typeface="Times New Roman"/>
              </a:rPr>
              <a:t>‘melanoma with extensive regression phenomena and residual melanoma in situ component’</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US" sz="1200">
                <a:solidFill>
                  <a:srgbClr val="1B1B1B"/>
                </a:solidFill>
                <a:highlight>
                  <a:srgbClr val="FFFFFF"/>
                </a:highlight>
                <a:latin typeface="Times New Roman"/>
                <a:ea typeface="Times New Roman"/>
                <a:cs typeface="Times New Roman"/>
                <a:sym typeface="Times New Roman"/>
              </a:rPr>
              <a:t>histological regression as replacement of tumour cells by lymphocytic inflammation with attenuation of the epidermis and nonlaminated dermal fibrosis with inflammatory cells, melanophagocytosis and telangiectasia</a:t>
            </a:r>
            <a:endParaRPr sz="20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ab78d56499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3ab78d56499_0_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ac74adef7b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3ac74adef7b_0_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ac74adef7b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3ac74adef7b_0_4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ac74adef7b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ac74adef7b_0_5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ab78d56499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ab78d56499_0_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1930 American general surgeon called Fred Mohs starting developed the origin of what we call today Mohs.</a:t>
            </a:r>
            <a:endParaRPr/>
          </a:p>
          <a:p>
            <a:pPr marL="0" lvl="0" indent="0" algn="l" rtl="0">
              <a:spcBef>
                <a:spcPts val="0"/>
              </a:spcBef>
              <a:spcAft>
                <a:spcPts val="0"/>
              </a:spcAft>
              <a:buNone/>
            </a:pPr>
            <a:r>
              <a:rPr lang="en-US"/>
              <a:t>He fixed cancers in situ with Zinc paste under local hence it was originally called chemosurgery and mapped the tumour excisions out.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ab78d56499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ab78d56499_0_3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Dermatologists were the most interested in the technique, and the number grew. </a:t>
            </a:r>
            <a:endParaRPr/>
          </a:p>
          <a:p>
            <a:pPr marL="0" lvl="0" indent="0" algn="l" rtl="0">
              <a:spcBef>
                <a:spcPts val="0"/>
              </a:spcBef>
              <a:spcAft>
                <a:spcPts val="0"/>
              </a:spcAft>
              <a:buNone/>
            </a:pPr>
            <a:r>
              <a:rPr lang="en-US"/>
              <a:t>In the 70s American dermatologists Tromovitch and Stegman developed the technique further with the introduction of fresh frozen tissue removals.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ab78d56499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ab78d56499_0_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So what is so great about Mohs. Well to understand, we need to understand how tissue specimens are processed: breadloafing of the histological specimen has been the conventional way of assessing specimens: slicing it up like a loaf of bread and looking end on between those slices. If tumour does not go to marginal surface then called clear, </a:t>
            </a:r>
            <a:endParaRPr/>
          </a:p>
          <a:p>
            <a:pPr marL="0" lvl="0" indent="0" algn="l" rtl="0">
              <a:spcBef>
                <a:spcPts val="0"/>
              </a:spcBef>
              <a:spcAft>
                <a:spcPts val="0"/>
              </a:spcAft>
              <a:buNone/>
            </a:pPr>
            <a:r>
              <a:rPr lang="en-US"/>
              <a:t> but can miss tumour projections going to the margin: assessment is typically a few percent of marginal surface. That is why tumours recur when declared clear.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ab78d56499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ab78d56499_0_5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Mohs looks at 100% margin, since Mohs layers flattened on and sectioned to show deep and peripheral margin in one plane. </a:t>
            </a:r>
            <a:endParaRPr/>
          </a:p>
          <a:p>
            <a:pPr marL="0" lvl="0" indent="0" algn="l" rtl="0">
              <a:spcBef>
                <a:spcPts val="0"/>
              </a:spcBef>
              <a:spcAft>
                <a:spcPts val="0"/>
              </a:spcAft>
              <a:buNone/>
            </a:pPr>
            <a:r>
              <a:rPr lang="en-US"/>
              <a:t>With the map, can trace any residual tumour back to surgical defect and resect it in stages. </a:t>
            </a:r>
            <a:endParaRPr/>
          </a:p>
          <a:p>
            <a:pPr marL="0" lvl="0" indent="0" algn="l" rtl="0">
              <a:spcBef>
                <a:spcPts val="0"/>
              </a:spcBef>
              <a:spcAft>
                <a:spcPts val="0"/>
              </a:spcAft>
              <a:buNone/>
            </a:pPr>
            <a:r>
              <a:rPr lang="en-US"/>
              <a:t>Mohs tho, does have disadvantages, frozen IHC has not yet hit the UK and that means assessment is reliant on H&amp;E and conventional stains only and is time consuming. </a:t>
            </a:r>
            <a:endParaRPr/>
          </a:p>
          <a:p>
            <a:pPr marL="0" lvl="0" indent="0" algn="l" rtl="0">
              <a:spcBef>
                <a:spcPts val="0"/>
              </a:spcBef>
              <a:spcAft>
                <a:spcPts val="0"/>
              </a:spcAft>
              <a:buNone/>
            </a:pPr>
            <a:r>
              <a:rPr lang="en-US"/>
              <a:t>We have a strong collaboration with the pathology team for this service. </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ab78d56499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ab78d56499_0_7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ab78d56499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ab78d56499_0_7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Concept of Mohs for SCC is nothing new. Mohs surgery has been used on SCCs and BCC since is its inception. In fact the first Mohs case was completed on an SCC.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body" idx="1"/>
          </p:nvPr>
        </p:nvSpPr>
        <p:spPr>
          <a:xfrm>
            <a:off x="1206500" y="12268950"/>
            <a:ext cx="21971000" cy="660401"/>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0"/>
              </a:spcBef>
              <a:spcAft>
                <a:spcPts val="0"/>
              </a:spcAft>
              <a:buClr>
                <a:srgbClr val="52575F"/>
              </a:buClr>
              <a:buSzPts val="3300"/>
              <a:buFont typeface="Arial"/>
              <a:buNone/>
              <a:defRPr sz="3300">
                <a:latin typeface="Arial"/>
                <a:ea typeface="Arial"/>
                <a:cs typeface="Arial"/>
                <a:sym typeface="Arial"/>
              </a:defRPr>
            </a:lvl1pPr>
            <a:lvl2pPr marL="914400" lvl="1" indent="-342900" algn="l">
              <a:lnSpc>
                <a:spcPct val="100000"/>
              </a:lnSpc>
              <a:spcBef>
                <a:spcPts val="4700"/>
              </a:spcBef>
              <a:spcAft>
                <a:spcPts val="0"/>
              </a:spcAft>
              <a:buClr>
                <a:srgbClr val="52575F"/>
              </a:buClr>
              <a:buSzPts val="1800"/>
              <a:buChar char="•"/>
              <a:defRPr/>
            </a:lvl2pPr>
            <a:lvl3pPr marL="1371600" lvl="2" indent="-342900" algn="l">
              <a:lnSpc>
                <a:spcPct val="100000"/>
              </a:lnSpc>
              <a:spcBef>
                <a:spcPts val="4700"/>
              </a:spcBef>
              <a:spcAft>
                <a:spcPts val="0"/>
              </a:spcAft>
              <a:buClr>
                <a:srgbClr val="52575F"/>
              </a:buClr>
              <a:buSzPts val="1800"/>
              <a:buChar char="•"/>
              <a:defRPr/>
            </a:lvl3pPr>
            <a:lvl4pPr marL="1828800" lvl="3" indent="-342900" algn="l">
              <a:lnSpc>
                <a:spcPct val="100000"/>
              </a:lnSpc>
              <a:spcBef>
                <a:spcPts val="4700"/>
              </a:spcBef>
              <a:spcAft>
                <a:spcPts val="0"/>
              </a:spcAft>
              <a:buClr>
                <a:srgbClr val="52575F"/>
              </a:buClr>
              <a:buSzPts val="1800"/>
              <a:buChar char="•"/>
              <a:defRPr/>
            </a:lvl4pPr>
            <a:lvl5pPr marL="2286000" lvl="4" indent="-342900" algn="l">
              <a:lnSpc>
                <a:spcPct val="100000"/>
              </a:lnSpc>
              <a:spcBef>
                <a:spcPts val="4700"/>
              </a:spcBef>
              <a:spcAft>
                <a:spcPts val="0"/>
              </a:spcAft>
              <a:buClr>
                <a:srgbClr val="52575F"/>
              </a:buClr>
              <a:buSzPts val="1800"/>
              <a:buChar char="•"/>
              <a:defRPr/>
            </a:lvl5pPr>
            <a:lvl6pPr marL="2743200" lvl="5" indent="-342900" algn="l">
              <a:lnSpc>
                <a:spcPct val="100000"/>
              </a:lnSpc>
              <a:spcBef>
                <a:spcPts val="4700"/>
              </a:spcBef>
              <a:spcAft>
                <a:spcPts val="0"/>
              </a:spcAft>
              <a:buClr>
                <a:srgbClr val="52575F"/>
              </a:buClr>
              <a:buSzPts val="1800"/>
              <a:buChar char="•"/>
              <a:defRPr/>
            </a:lvl6pPr>
            <a:lvl7pPr marL="3200400" lvl="6" indent="-342900" algn="l">
              <a:lnSpc>
                <a:spcPct val="100000"/>
              </a:lnSpc>
              <a:spcBef>
                <a:spcPts val="4700"/>
              </a:spcBef>
              <a:spcAft>
                <a:spcPts val="0"/>
              </a:spcAft>
              <a:buClr>
                <a:srgbClr val="52575F"/>
              </a:buClr>
              <a:buSzPts val="1800"/>
              <a:buChar char="•"/>
              <a:defRPr/>
            </a:lvl7pPr>
            <a:lvl8pPr marL="3657600" lvl="7" indent="-342900" algn="l">
              <a:lnSpc>
                <a:spcPct val="100000"/>
              </a:lnSpc>
              <a:spcBef>
                <a:spcPts val="4700"/>
              </a:spcBef>
              <a:spcAft>
                <a:spcPts val="0"/>
              </a:spcAft>
              <a:buClr>
                <a:srgbClr val="52575F"/>
              </a:buClr>
              <a:buSzPts val="1800"/>
              <a:buChar char="•"/>
              <a:defRPr/>
            </a:lvl8pPr>
            <a:lvl9pPr marL="4114800" lvl="8" indent="-342900" algn="l">
              <a:lnSpc>
                <a:spcPct val="100000"/>
              </a:lnSpc>
              <a:spcBef>
                <a:spcPts val="4700"/>
              </a:spcBef>
              <a:spcAft>
                <a:spcPts val="0"/>
              </a:spcAft>
              <a:buClr>
                <a:srgbClr val="52575F"/>
              </a:buClr>
              <a:buSzPts val="1800"/>
              <a:buChar char="•"/>
              <a:defRPr/>
            </a:lvl9pPr>
          </a:lstStyle>
          <a:p>
            <a:endParaRPr/>
          </a:p>
        </p:txBody>
      </p:sp>
      <p:sp>
        <p:nvSpPr>
          <p:cNvPr id="11" name="Google Shape;11;p2"/>
          <p:cNvSpPr txBox="1">
            <a:spLocks noGrp="1"/>
          </p:cNvSpPr>
          <p:nvPr>
            <p:ph type="body" idx="2"/>
          </p:nvPr>
        </p:nvSpPr>
        <p:spPr>
          <a:xfrm>
            <a:off x="1206500" y="7353300"/>
            <a:ext cx="21971000" cy="2006600"/>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52575F"/>
              </a:buClr>
              <a:buSzPts val="5500"/>
              <a:buFont typeface="Arial"/>
              <a:buNone/>
              <a:defRPr sz="5500">
                <a:latin typeface="Arial"/>
                <a:ea typeface="Arial"/>
                <a:cs typeface="Arial"/>
                <a:sym typeface="Arial"/>
              </a:defRPr>
            </a:lvl1pPr>
            <a:lvl2pPr marL="914400" lvl="1" indent="-228600" algn="l">
              <a:lnSpc>
                <a:spcPct val="100000"/>
              </a:lnSpc>
              <a:spcBef>
                <a:spcPts val="0"/>
              </a:spcBef>
              <a:spcAft>
                <a:spcPts val="0"/>
              </a:spcAft>
              <a:buClr>
                <a:srgbClr val="52575F"/>
              </a:buClr>
              <a:buSzPts val="5500"/>
              <a:buFont typeface="Arial"/>
              <a:buNone/>
              <a:defRPr sz="5500">
                <a:latin typeface="Arial"/>
                <a:ea typeface="Arial"/>
                <a:cs typeface="Arial"/>
                <a:sym typeface="Arial"/>
              </a:defRPr>
            </a:lvl2pPr>
            <a:lvl3pPr marL="1371600" lvl="2" indent="-228600" algn="l">
              <a:lnSpc>
                <a:spcPct val="100000"/>
              </a:lnSpc>
              <a:spcBef>
                <a:spcPts val="0"/>
              </a:spcBef>
              <a:spcAft>
                <a:spcPts val="0"/>
              </a:spcAft>
              <a:buClr>
                <a:srgbClr val="52575F"/>
              </a:buClr>
              <a:buSzPts val="5500"/>
              <a:buFont typeface="Arial"/>
              <a:buNone/>
              <a:defRPr sz="5500">
                <a:latin typeface="Arial"/>
                <a:ea typeface="Arial"/>
                <a:cs typeface="Arial"/>
                <a:sym typeface="Arial"/>
              </a:defRPr>
            </a:lvl3pPr>
            <a:lvl4pPr marL="1828800" lvl="3" indent="-228600" algn="l">
              <a:lnSpc>
                <a:spcPct val="100000"/>
              </a:lnSpc>
              <a:spcBef>
                <a:spcPts val="0"/>
              </a:spcBef>
              <a:spcAft>
                <a:spcPts val="0"/>
              </a:spcAft>
              <a:buClr>
                <a:srgbClr val="52575F"/>
              </a:buClr>
              <a:buSzPts val="5500"/>
              <a:buFont typeface="Arial"/>
              <a:buNone/>
              <a:defRPr sz="5500">
                <a:latin typeface="Arial"/>
                <a:ea typeface="Arial"/>
                <a:cs typeface="Arial"/>
                <a:sym typeface="Arial"/>
              </a:defRPr>
            </a:lvl4pPr>
            <a:lvl5pPr marL="2286000" lvl="4" indent="-228600" algn="l">
              <a:lnSpc>
                <a:spcPct val="100000"/>
              </a:lnSpc>
              <a:spcBef>
                <a:spcPts val="0"/>
              </a:spcBef>
              <a:spcAft>
                <a:spcPts val="0"/>
              </a:spcAft>
              <a:buClr>
                <a:srgbClr val="52575F"/>
              </a:buClr>
              <a:buSzPts val="5500"/>
              <a:buFont typeface="Arial"/>
              <a:buNone/>
              <a:defRPr sz="5500">
                <a:latin typeface="Arial"/>
                <a:ea typeface="Arial"/>
                <a:cs typeface="Arial"/>
                <a:sym typeface="Arial"/>
              </a:defRPr>
            </a:lvl5pPr>
            <a:lvl6pPr marL="2743200" lvl="5" indent="-342900" algn="l">
              <a:lnSpc>
                <a:spcPct val="100000"/>
              </a:lnSpc>
              <a:spcBef>
                <a:spcPts val="4700"/>
              </a:spcBef>
              <a:spcAft>
                <a:spcPts val="0"/>
              </a:spcAft>
              <a:buClr>
                <a:srgbClr val="52575F"/>
              </a:buClr>
              <a:buSzPts val="1800"/>
              <a:buChar char="•"/>
              <a:defRPr/>
            </a:lvl6pPr>
            <a:lvl7pPr marL="3200400" lvl="6" indent="-342900" algn="l">
              <a:lnSpc>
                <a:spcPct val="100000"/>
              </a:lnSpc>
              <a:spcBef>
                <a:spcPts val="4700"/>
              </a:spcBef>
              <a:spcAft>
                <a:spcPts val="0"/>
              </a:spcAft>
              <a:buClr>
                <a:srgbClr val="52575F"/>
              </a:buClr>
              <a:buSzPts val="1800"/>
              <a:buChar char="•"/>
              <a:defRPr/>
            </a:lvl7pPr>
            <a:lvl8pPr marL="3657600" lvl="7" indent="-342900" algn="l">
              <a:lnSpc>
                <a:spcPct val="100000"/>
              </a:lnSpc>
              <a:spcBef>
                <a:spcPts val="4700"/>
              </a:spcBef>
              <a:spcAft>
                <a:spcPts val="0"/>
              </a:spcAft>
              <a:buClr>
                <a:srgbClr val="52575F"/>
              </a:buClr>
              <a:buSzPts val="1800"/>
              <a:buChar char="•"/>
              <a:defRPr/>
            </a:lvl8pPr>
            <a:lvl9pPr marL="4114800" lvl="8" indent="-342900" algn="l">
              <a:lnSpc>
                <a:spcPct val="100000"/>
              </a:lnSpc>
              <a:spcBef>
                <a:spcPts val="4700"/>
              </a:spcBef>
              <a:spcAft>
                <a:spcPts val="0"/>
              </a:spcAft>
              <a:buClr>
                <a:srgbClr val="52575F"/>
              </a:buClr>
              <a:buSzPts val="1800"/>
              <a:buChar char="•"/>
              <a:defRPr/>
            </a:lvl9pPr>
          </a:lstStyle>
          <a:p>
            <a:endParaRPr/>
          </a:p>
        </p:txBody>
      </p:sp>
      <p:sp>
        <p:nvSpPr>
          <p:cNvPr id="12" name="Google Shape;12;p2"/>
          <p:cNvSpPr txBox="1">
            <a:spLocks noGrp="1"/>
          </p:cNvSpPr>
          <p:nvPr>
            <p:ph type="title"/>
          </p:nvPr>
        </p:nvSpPr>
        <p:spPr>
          <a:xfrm>
            <a:off x="1206500" y="2616200"/>
            <a:ext cx="21971004" cy="4648200"/>
          </a:xfrm>
          <a:prstGeom prst="rect">
            <a:avLst/>
          </a:prstGeom>
          <a:noFill/>
          <a:ln>
            <a:noFill/>
          </a:ln>
        </p:spPr>
        <p:txBody>
          <a:bodyPr spcFirstLastPara="1" wrap="square" lIns="50800" tIns="50800" rIns="50800" bIns="50800" anchor="b" anchorCtr="0">
            <a:normAutofit/>
          </a:bodyPr>
          <a:lstStyle>
            <a:lvl1pPr lvl="0" algn="l">
              <a:lnSpc>
                <a:spcPct val="90000"/>
              </a:lnSpc>
              <a:spcBef>
                <a:spcPts val="0"/>
              </a:spcBef>
              <a:spcAft>
                <a:spcPts val="0"/>
              </a:spcAft>
              <a:buClr>
                <a:srgbClr val="52575F"/>
              </a:buClr>
              <a:buSzPts val="12000"/>
              <a:buFont typeface="Arial"/>
              <a:buNone/>
              <a:defRPr sz="12000"/>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13" name="Google Shape;13;p2"/>
          <p:cNvSpPr txBox="1">
            <a:spLocks noGrp="1"/>
          </p:cNvSpPr>
          <p:nvPr>
            <p:ph type="sldNum" idx="12"/>
          </p:nvPr>
        </p:nvSpPr>
        <p:spPr>
          <a:xfrm>
            <a:off x="23558499" y="12458699"/>
            <a:ext cx="388621" cy="429261"/>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2"/>
        <p:cNvGrpSpPr/>
        <p:nvPr/>
      </p:nvGrpSpPr>
      <p:grpSpPr>
        <a:xfrm>
          <a:off x="0" y="0"/>
          <a:ext cx="0" cy="0"/>
          <a:chOff x="0" y="0"/>
          <a:chExt cx="0" cy="0"/>
        </a:xfrm>
      </p:grpSpPr>
      <p:sp>
        <p:nvSpPr>
          <p:cNvPr id="53" name="Google Shape;53;p11"/>
          <p:cNvSpPr txBox="1">
            <a:spLocks noGrp="1"/>
          </p:cNvSpPr>
          <p:nvPr>
            <p:ph type="body" idx="1"/>
          </p:nvPr>
        </p:nvSpPr>
        <p:spPr>
          <a:xfrm>
            <a:off x="1206500" y="2324100"/>
            <a:ext cx="21971000" cy="100330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52575F"/>
              </a:buClr>
              <a:buSzPts val="5500"/>
              <a:buFont typeface="Arial"/>
              <a:buNone/>
              <a:defRPr sz="5500">
                <a:latin typeface="Arial"/>
                <a:ea typeface="Arial"/>
                <a:cs typeface="Arial"/>
                <a:sym typeface="Arial"/>
              </a:defRPr>
            </a:lvl1pPr>
            <a:lvl2pPr marL="914400" lvl="1" indent="-342900" algn="l">
              <a:lnSpc>
                <a:spcPct val="100000"/>
              </a:lnSpc>
              <a:spcBef>
                <a:spcPts val="4700"/>
              </a:spcBef>
              <a:spcAft>
                <a:spcPts val="0"/>
              </a:spcAft>
              <a:buClr>
                <a:srgbClr val="52575F"/>
              </a:buClr>
              <a:buSzPts val="1800"/>
              <a:buChar char="•"/>
              <a:defRPr/>
            </a:lvl2pPr>
            <a:lvl3pPr marL="1371600" lvl="2" indent="-342900" algn="l">
              <a:lnSpc>
                <a:spcPct val="100000"/>
              </a:lnSpc>
              <a:spcBef>
                <a:spcPts val="4700"/>
              </a:spcBef>
              <a:spcAft>
                <a:spcPts val="0"/>
              </a:spcAft>
              <a:buClr>
                <a:srgbClr val="52575F"/>
              </a:buClr>
              <a:buSzPts val="1800"/>
              <a:buChar char="•"/>
              <a:defRPr/>
            </a:lvl3pPr>
            <a:lvl4pPr marL="1828800" lvl="3" indent="-342900" algn="l">
              <a:lnSpc>
                <a:spcPct val="100000"/>
              </a:lnSpc>
              <a:spcBef>
                <a:spcPts val="4700"/>
              </a:spcBef>
              <a:spcAft>
                <a:spcPts val="0"/>
              </a:spcAft>
              <a:buClr>
                <a:srgbClr val="52575F"/>
              </a:buClr>
              <a:buSzPts val="1800"/>
              <a:buChar char="•"/>
              <a:defRPr/>
            </a:lvl4pPr>
            <a:lvl5pPr marL="2286000" lvl="4" indent="-342900" algn="l">
              <a:lnSpc>
                <a:spcPct val="100000"/>
              </a:lnSpc>
              <a:spcBef>
                <a:spcPts val="4700"/>
              </a:spcBef>
              <a:spcAft>
                <a:spcPts val="0"/>
              </a:spcAft>
              <a:buClr>
                <a:srgbClr val="52575F"/>
              </a:buClr>
              <a:buSzPts val="1800"/>
              <a:buChar char="•"/>
              <a:defRPr/>
            </a:lvl5pPr>
            <a:lvl6pPr marL="2743200" lvl="5" indent="-342900" algn="l">
              <a:lnSpc>
                <a:spcPct val="100000"/>
              </a:lnSpc>
              <a:spcBef>
                <a:spcPts val="4700"/>
              </a:spcBef>
              <a:spcAft>
                <a:spcPts val="0"/>
              </a:spcAft>
              <a:buClr>
                <a:srgbClr val="52575F"/>
              </a:buClr>
              <a:buSzPts val="1800"/>
              <a:buChar char="•"/>
              <a:defRPr/>
            </a:lvl6pPr>
            <a:lvl7pPr marL="3200400" lvl="6" indent="-342900" algn="l">
              <a:lnSpc>
                <a:spcPct val="100000"/>
              </a:lnSpc>
              <a:spcBef>
                <a:spcPts val="4700"/>
              </a:spcBef>
              <a:spcAft>
                <a:spcPts val="0"/>
              </a:spcAft>
              <a:buClr>
                <a:srgbClr val="52575F"/>
              </a:buClr>
              <a:buSzPts val="1800"/>
              <a:buChar char="•"/>
              <a:defRPr/>
            </a:lvl7pPr>
            <a:lvl8pPr marL="3657600" lvl="7" indent="-342900" algn="l">
              <a:lnSpc>
                <a:spcPct val="100000"/>
              </a:lnSpc>
              <a:spcBef>
                <a:spcPts val="4700"/>
              </a:spcBef>
              <a:spcAft>
                <a:spcPts val="0"/>
              </a:spcAft>
              <a:buClr>
                <a:srgbClr val="52575F"/>
              </a:buClr>
              <a:buSzPts val="1800"/>
              <a:buChar char="•"/>
              <a:defRPr/>
            </a:lvl8pPr>
            <a:lvl9pPr marL="4114800" lvl="8" indent="-342900" algn="l">
              <a:lnSpc>
                <a:spcPct val="100000"/>
              </a:lnSpc>
              <a:spcBef>
                <a:spcPts val="4700"/>
              </a:spcBef>
              <a:spcAft>
                <a:spcPts val="0"/>
              </a:spcAft>
              <a:buClr>
                <a:srgbClr val="52575F"/>
              </a:buClr>
              <a:buSzPts val="1800"/>
              <a:buChar char="•"/>
              <a:defRPr/>
            </a:lvl9pPr>
          </a:lstStyle>
          <a:p>
            <a:endParaRPr/>
          </a:p>
        </p:txBody>
      </p:sp>
      <p:sp>
        <p:nvSpPr>
          <p:cNvPr id="54" name="Google Shape;54;p11"/>
          <p:cNvSpPr txBox="1">
            <a:spLocks noGrp="1"/>
          </p:cNvSpPr>
          <p:nvPr>
            <p:ph type="title"/>
          </p:nvPr>
        </p:nvSpPr>
        <p:spPr>
          <a:xfrm>
            <a:off x="1206500" y="635000"/>
            <a:ext cx="21971000" cy="1689100"/>
          </a:xfrm>
          <a:prstGeom prst="rect">
            <a:avLst/>
          </a:prstGeom>
          <a:noFill/>
          <a:ln>
            <a:noFill/>
          </a:ln>
        </p:spPr>
        <p:txBody>
          <a:bodyPr spcFirstLastPara="1" wrap="square" lIns="50800" tIns="50800" rIns="50800" bIns="50800" anchor="t" anchorCtr="0">
            <a:normAutofit/>
          </a:bodyPr>
          <a:lstStyle>
            <a:lvl1pPr lvl="0" algn="l">
              <a:lnSpc>
                <a:spcPct val="90000"/>
              </a:lnSpc>
              <a:spcBef>
                <a:spcPts val="0"/>
              </a:spcBef>
              <a:spcAft>
                <a:spcPts val="0"/>
              </a:spcAft>
              <a:buClr>
                <a:srgbClr val="52575F"/>
              </a:buClr>
              <a:buSzPts val="1800"/>
              <a:buNone/>
              <a:defRPr/>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55" name="Google Shape;55;p11"/>
          <p:cNvSpPr txBox="1">
            <a:spLocks noGrp="1"/>
          </p:cNvSpPr>
          <p:nvPr>
            <p:ph type="sldNum" idx="12"/>
          </p:nvPr>
        </p:nvSpPr>
        <p:spPr>
          <a:xfrm>
            <a:off x="23558499" y="12458699"/>
            <a:ext cx="388621" cy="429261"/>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56"/>
        <p:cNvGrpSpPr/>
        <p:nvPr/>
      </p:nvGrpSpPr>
      <p:grpSpPr>
        <a:xfrm>
          <a:off x="0" y="0"/>
          <a:ext cx="0" cy="0"/>
          <a:chOff x="0" y="0"/>
          <a:chExt cx="0" cy="0"/>
        </a:xfrm>
      </p:grpSpPr>
      <p:sp>
        <p:nvSpPr>
          <p:cNvPr id="57" name="Google Shape;57;p12"/>
          <p:cNvSpPr txBox="1">
            <a:spLocks noGrp="1"/>
          </p:cNvSpPr>
          <p:nvPr>
            <p:ph type="body" idx="1"/>
          </p:nvPr>
        </p:nvSpPr>
        <p:spPr>
          <a:xfrm>
            <a:off x="1206500" y="2324100"/>
            <a:ext cx="21971000" cy="100330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52575F"/>
              </a:buClr>
              <a:buSzPts val="5500"/>
              <a:buFont typeface="Arial"/>
              <a:buNone/>
              <a:defRPr sz="5500">
                <a:latin typeface="Arial"/>
                <a:ea typeface="Arial"/>
                <a:cs typeface="Arial"/>
                <a:sym typeface="Arial"/>
              </a:defRPr>
            </a:lvl1pPr>
            <a:lvl2pPr marL="914400" lvl="1" indent="-342900" algn="l">
              <a:lnSpc>
                <a:spcPct val="100000"/>
              </a:lnSpc>
              <a:spcBef>
                <a:spcPts val="4700"/>
              </a:spcBef>
              <a:spcAft>
                <a:spcPts val="0"/>
              </a:spcAft>
              <a:buClr>
                <a:srgbClr val="52575F"/>
              </a:buClr>
              <a:buSzPts val="1800"/>
              <a:buChar char="•"/>
              <a:defRPr/>
            </a:lvl2pPr>
            <a:lvl3pPr marL="1371600" lvl="2" indent="-342900" algn="l">
              <a:lnSpc>
                <a:spcPct val="100000"/>
              </a:lnSpc>
              <a:spcBef>
                <a:spcPts val="4700"/>
              </a:spcBef>
              <a:spcAft>
                <a:spcPts val="0"/>
              </a:spcAft>
              <a:buClr>
                <a:srgbClr val="52575F"/>
              </a:buClr>
              <a:buSzPts val="1800"/>
              <a:buChar char="•"/>
              <a:defRPr/>
            </a:lvl3pPr>
            <a:lvl4pPr marL="1828800" lvl="3" indent="-342900" algn="l">
              <a:lnSpc>
                <a:spcPct val="100000"/>
              </a:lnSpc>
              <a:spcBef>
                <a:spcPts val="4700"/>
              </a:spcBef>
              <a:spcAft>
                <a:spcPts val="0"/>
              </a:spcAft>
              <a:buClr>
                <a:srgbClr val="52575F"/>
              </a:buClr>
              <a:buSzPts val="1800"/>
              <a:buChar char="•"/>
              <a:defRPr/>
            </a:lvl4pPr>
            <a:lvl5pPr marL="2286000" lvl="4" indent="-342900" algn="l">
              <a:lnSpc>
                <a:spcPct val="100000"/>
              </a:lnSpc>
              <a:spcBef>
                <a:spcPts val="4700"/>
              </a:spcBef>
              <a:spcAft>
                <a:spcPts val="0"/>
              </a:spcAft>
              <a:buClr>
                <a:srgbClr val="52575F"/>
              </a:buClr>
              <a:buSzPts val="1800"/>
              <a:buChar char="•"/>
              <a:defRPr/>
            </a:lvl5pPr>
            <a:lvl6pPr marL="2743200" lvl="5" indent="-342900" algn="l">
              <a:lnSpc>
                <a:spcPct val="100000"/>
              </a:lnSpc>
              <a:spcBef>
                <a:spcPts val="4700"/>
              </a:spcBef>
              <a:spcAft>
                <a:spcPts val="0"/>
              </a:spcAft>
              <a:buClr>
                <a:srgbClr val="52575F"/>
              </a:buClr>
              <a:buSzPts val="1800"/>
              <a:buChar char="•"/>
              <a:defRPr/>
            </a:lvl6pPr>
            <a:lvl7pPr marL="3200400" lvl="6" indent="-342900" algn="l">
              <a:lnSpc>
                <a:spcPct val="100000"/>
              </a:lnSpc>
              <a:spcBef>
                <a:spcPts val="4700"/>
              </a:spcBef>
              <a:spcAft>
                <a:spcPts val="0"/>
              </a:spcAft>
              <a:buClr>
                <a:srgbClr val="52575F"/>
              </a:buClr>
              <a:buSzPts val="1800"/>
              <a:buChar char="•"/>
              <a:defRPr/>
            </a:lvl7pPr>
            <a:lvl8pPr marL="3657600" lvl="7" indent="-342900" algn="l">
              <a:lnSpc>
                <a:spcPct val="100000"/>
              </a:lnSpc>
              <a:spcBef>
                <a:spcPts val="4700"/>
              </a:spcBef>
              <a:spcAft>
                <a:spcPts val="0"/>
              </a:spcAft>
              <a:buClr>
                <a:srgbClr val="52575F"/>
              </a:buClr>
              <a:buSzPts val="1800"/>
              <a:buChar char="•"/>
              <a:defRPr/>
            </a:lvl8pPr>
            <a:lvl9pPr marL="4114800" lvl="8" indent="-342900" algn="l">
              <a:lnSpc>
                <a:spcPct val="100000"/>
              </a:lnSpc>
              <a:spcBef>
                <a:spcPts val="4700"/>
              </a:spcBef>
              <a:spcAft>
                <a:spcPts val="0"/>
              </a:spcAft>
              <a:buClr>
                <a:srgbClr val="52575F"/>
              </a:buClr>
              <a:buSzPts val="1800"/>
              <a:buChar char="•"/>
              <a:defRPr/>
            </a:lvl9pPr>
          </a:lstStyle>
          <a:p>
            <a:endParaRPr/>
          </a:p>
        </p:txBody>
      </p:sp>
      <p:sp>
        <p:nvSpPr>
          <p:cNvPr id="58" name="Google Shape;58;p12"/>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6000"/>
              </a:spcBef>
              <a:spcAft>
                <a:spcPts val="0"/>
              </a:spcAft>
              <a:buClr>
                <a:srgbClr val="52575F"/>
              </a:buClr>
              <a:buSzPts val="5000"/>
              <a:buFont typeface="Arial"/>
              <a:buNone/>
              <a:defRPr sz="5000"/>
            </a:lvl1pPr>
            <a:lvl2pPr marL="914400" lvl="1" indent="-228600" algn="l">
              <a:lnSpc>
                <a:spcPct val="100000"/>
              </a:lnSpc>
              <a:spcBef>
                <a:spcPts val="6000"/>
              </a:spcBef>
              <a:spcAft>
                <a:spcPts val="0"/>
              </a:spcAft>
              <a:buClr>
                <a:srgbClr val="52575F"/>
              </a:buClr>
              <a:buSzPts val="5000"/>
              <a:buFont typeface="Arial"/>
              <a:buNone/>
              <a:defRPr sz="5000"/>
            </a:lvl2pPr>
            <a:lvl3pPr marL="1371600" lvl="2" indent="-228600" algn="l">
              <a:lnSpc>
                <a:spcPct val="100000"/>
              </a:lnSpc>
              <a:spcBef>
                <a:spcPts val="6000"/>
              </a:spcBef>
              <a:spcAft>
                <a:spcPts val="0"/>
              </a:spcAft>
              <a:buClr>
                <a:srgbClr val="52575F"/>
              </a:buClr>
              <a:buSzPts val="5000"/>
              <a:buFont typeface="Arial"/>
              <a:buNone/>
              <a:defRPr sz="5000"/>
            </a:lvl3pPr>
            <a:lvl4pPr marL="1828800" lvl="3" indent="-228600" algn="l">
              <a:lnSpc>
                <a:spcPct val="100000"/>
              </a:lnSpc>
              <a:spcBef>
                <a:spcPts val="6000"/>
              </a:spcBef>
              <a:spcAft>
                <a:spcPts val="0"/>
              </a:spcAft>
              <a:buClr>
                <a:srgbClr val="52575F"/>
              </a:buClr>
              <a:buSzPts val="5000"/>
              <a:buFont typeface="Arial"/>
              <a:buNone/>
              <a:defRPr sz="5000"/>
            </a:lvl4pPr>
            <a:lvl5pPr marL="2286000" lvl="4" indent="-228600" algn="l">
              <a:lnSpc>
                <a:spcPct val="100000"/>
              </a:lnSpc>
              <a:spcBef>
                <a:spcPts val="6000"/>
              </a:spcBef>
              <a:spcAft>
                <a:spcPts val="0"/>
              </a:spcAft>
              <a:buClr>
                <a:srgbClr val="52575F"/>
              </a:buClr>
              <a:buSzPts val="5000"/>
              <a:buFont typeface="Arial"/>
              <a:buNone/>
              <a:defRPr sz="5000"/>
            </a:lvl5pPr>
            <a:lvl6pPr marL="2743200" lvl="5" indent="-342900" algn="l">
              <a:lnSpc>
                <a:spcPct val="100000"/>
              </a:lnSpc>
              <a:spcBef>
                <a:spcPts val="4700"/>
              </a:spcBef>
              <a:spcAft>
                <a:spcPts val="0"/>
              </a:spcAft>
              <a:buClr>
                <a:srgbClr val="52575F"/>
              </a:buClr>
              <a:buSzPts val="1800"/>
              <a:buChar char="•"/>
              <a:defRPr/>
            </a:lvl6pPr>
            <a:lvl7pPr marL="3200400" lvl="6" indent="-342900" algn="l">
              <a:lnSpc>
                <a:spcPct val="100000"/>
              </a:lnSpc>
              <a:spcBef>
                <a:spcPts val="4700"/>
              </a:spcBef>
              <a:spcAft>
                <a:spcPts val="0"/>
              </a:spcAft>
              <a:buClr>
                <a:srgbClr val="52575F"/>
              </a:buClr>
              <a:buSzPts val="1800"/>
              <a:buChar char="•"/>
              <a:defRPr/>
            </a:lvl7pPr>
            <a:lvl8pPr marL="3657600" lvl="7" indent="-342900" algn="l">
              <a:lnSpc>
                <a:spcPct val="100000"/>
              </a:lnSpc>
              <a:spcBef>
                <a:spcPts val="4700"/>
              </a:spcBef>
              <a:spcAft>
                <a:spcPts val="0"/>
              </a:spcAft>
              <a:buClr>
                <a:srgbClr val="52575F"/>
              </a:buClr>
              <a:buSzPts val="1800"/>
              <a:buChar char="•"/>
              <a:defRPr/>
            </a:lvl8pPr>
            <a:lvl9pPr marL="4114800" lvl="8" indent="-342900" algn="l">
              <a:lnSpc>
                <a:spcPct val="100000"/>
              </a:lnSpc>
              <a:spcBef>
                <a:spcPts val="4700"/>
              </a:spcBef>
              <a:spcAft>
                <a:spcPts val="0"/>
              </a:spcAft>
              <a:buClr>
                <a:srgbClr val="52575F"/>
              </a:buClr>
              <a:buSzPts val="1800"/>
              <a:buChar char="•"/>
              <a:defRPr/>
            </a:lvl9pPr>
          </a:lstStyle>
          <a:p>
            <a:endParaRPr/>
          </a:p>
        </p:txBody>
      </p:sp>
      <p:sp>
        <p:nvSpPr>
          <p:cNvPr id="59" name="Google Shape;59;p12"/>
          <p:cNvSpPr txBox="1">
            <a:spLocks noGrp="1"/>
          </p:cNvSpPr>
          <p:nvPr>
            <p:ph type="title"/>
          </p:nvPr>
        </p:nvSpPr>
        <p:spPr>
          <a:xfrm>
            <a:off x="1206500" y="635000"/>
            <a:ext cx="21971000" cy="1689100"/>
          </a:xfrm>
          <a:prstGeom prst="rect">
            <a:avLst/>
          </a:prstGeom>
          <a:noFill/>
          <a:ln>
            <a:noFill/>
          </a:ln>
        </p:spPr>
        <p:txBody>
          <a:bodyPr spcFirstLastPara="1" wrap="square" lIns="50800" tIns="50800" rIns="50800" bIns="50800" anchor="t" anchorCtr="0">
            <a:normAutofit/>
          </a:bodyPr>
          <a:lstStyle>
            <a:lvl1pPr lvl="0" algn="l">
              <a:lnSpc>
                <a:spcPct val="90000"/>
              </a:lnSpc>
              <a:spcBef>
                <a:spcPts val="0"/>
              </a:spcBef>
              <a:spcAft>
                <a:spcPts val="0"/>
              </a:spcAft>
              <a:buClr>
                <a:srgbClr val="52575F"/>
              </a:buClr>
              <a:buSzPts val="1800"/>
              <a:buNone/>
              <a:defRPr/>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60" name="Google Shape;60;p12"/>
          <p:cNvSpPr txBox="1">
            <a:spLocks noGrp="1"/>
          </p:cNvSpPr>
          <p:nvPr>
            <p:ph type="sldNum" idx="12"/>
          </p:nvPr>
        </p:nvSpPr>
        <p:spPr>
          <a:xfrm>
            <a:off x="23558499" y="12458699"/>
            <a:ext cx="388621" cy="429261"/>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61"/>
        <p:cNvGrpSpPr/>
        <p:nvPr/>
      </p:nvGrpSpPr>
      <p:grpSpPr>
        <a:xfrm>
          <a:off x="0" y="0"/>
          <a:ext cx="0" cy="0"/>
          <a:chOff x="0" y="0"/>
          <a:chExt cx="0" cy="0"/>
        </a:xfrm>
      </p:grpSpPr>
      <p:sp>
        <p:nvSpPr>
          <p:cNvPr id="62" name="Google Shape;62;p13"/>
          <p:cNvSpPr txBox="1">
            <a:spLocks noGrp="1"/>
          </p:cNvSpPr>
          <p:nvPr>
            <p:ph type="body" idx="1"/>
          </p:nvPr>
        </p:nvSpPr>
        <p:spPr>
          <a:xfrm>
            <a:off x="1206500" y="4191000"/>
            <a:ext cx="21971000" cy="4089400"/>
          </a:xfrm>
          <a:prstGeom prst="rect">
            <a:avLst/>
          </a:prstGeom>
          <a:noFill/>
          <a:ln>
            <a:noFill/>
          </a:ln>
        </p:spPr>
        <p:txBody>
          <a:bodyPr spcFirstLastPara="1" wrap="square" lIns="50800" tIns="50800" rIns="50800" bIns="50800" anchor="ctr" anchorCtr="0">
            <a:normAutofit/>
          </a:bodyPr>
          <a:lstStyle>
            <a:lvl1pPr marL="457200" lvl="0" indent="-228600" algn="ctr">
              <a:lnSpc>
                <a:spcPct val="90000"/>
              </a:lnSpc>
              <a:spcBef>
                <a:spcPts val="0"/>
              </a:spcBef>
              <a:spcAft>
                <a:spcPts val="0"/>
              </a:spcAft>
              <a:buClr>
                <a:srgbClr val="52575F"/>
              </a:buClr>
              <a:buSzPts val="12000"/>
              <a:buFont typeface="Arial"/>
              <a:buNone/>
              <a:defRPr sz="12000">
                <a:latin typeface="Arial"/>
                <a:ea typeface="Arial"/>
                <a:cs typeface="Arial"/>
                <a:sym typeface="Arial"/>
              </a:defRPr>
            </a:lvl1pPr>
            <a:lvl2pPr marL="914400" lvl="1" indent="-228600" algn="ctr">
              <a:lnSpc>
                <a:spcPct val="90000"/>
              </a:lnSpc>
              <a:spcBef>
                <a:spcPts val="0"/>
              </a:spcBef>
              <a:spcAft>
                <a:spcPts val="0"/>
              </a:spcAft>
              <a:buClr>
                <a:srgbClr val="52575F"/>
              </a:buClr>
              <a:buSzPts val="12000"/>
              <a:buFont typeface="Arial"/>
              <a:buNone/>
              <a:defRPr sz="12000">
                <a:latin typeface="Arial"/>
                <a:ea typeface="Arial"/>
                <a:cs typeface="Arial"/>
                <a:sym typeface="Arial"/>
              </a:defRPr>
            </a:lvl2pPr>
            <a:lvl3pPr marL="1371600" lvl="2" indent="-228600" algn="ctr">
              <a:lnSpc>
                <a:spcPct val="90000"/>
              </a:lnSpc>
              <a:spcBef>
                <a:spcPts val="0"/>
              </a:spcBef>
              <a:spcAft>
                <a:spcPts val="0"/>
              </a:spcAft>
              <a:buClr>
                <a:srgbClr val="52575F"/>
              </a:buClr>
              <a:buSzPts val="12000"/>
              <a:buFont typeface="Arial"/>
              <a:buNone/>
              <a:defRPr sz="12000">
                <a:latin typeface="Arial"/>
                <a:ea typeface="Arial"/>
                <a:cs typeface="Arial"/>
                <a:sym typeface="Arial"/>
              </a:defRPr>
            </a:lvl3pPr>
            <a:lvl4pPr marL="1828800" lvl="3" indent="-228600" algn="ctr">
              <a:lnSpc>
                <a:spcPct val="90000"/>
              </a:lnSpc>
              <a:spcBef>
                <a:spcPts val="0"/>
              </a:spcBef>
              <a:spcAft>
                <a:spcPts val="0"/>
              </a:spcAft>
              <a:buClr>
                <a:srgbClr val="52575F"/>
              </a:buClr>
              <a:buSzPts val="12000"/>
              <a:buFont typeface="Arial"/>
              <a:buNone/>
              <a:defRPr sz="12000">
                <a:latin typeface="Arial"/>
                <a:ea typeface="Arial"/>
                <a:cs typeface="Arial"/>
                <a:sym typeface="Arial"/>
              </a:defRPr>
            </a:lvl4pPr>
            <a:lvl5pPr marL="2286000" lvl="4" indent="-228600" algn="ctr">
              <a:lnSpc>
                <a:spcPct val="90000"/>
              </a:lnSpc>
              <a:spcBef>
                <a:spcPts val="0"/>
              </a:spcBef>
              <a:spcAft>
                <a:spcPts val="0"/>
              </a:spcAft>
              <a:buClr>
                <a:srgbClr val="52575F"/>
              </a:buClr>
              <a:buSzPts val="12000"/>
              <a:buFont typeface="Arial"/>
              <a:buNone/>
              <a:defRPr sz="12000">
                <a:latin typeface="Arial"/>
                <a:ea typeface="Arial"/>
                <a:cs typeface="Arial"/>
                <a:sym typeface="Arial"/>
              </a:defRPr>
            </a:lvl5pPr>
            <a:lvl6pPr marL="2743200" lvl="5" indent="-342900" algn="l">
              <a:lnSpc>
                <a:spcPct val="100000"/>
              </a:lnSpc>
              <a:spcBef>
                <a:spcPts val="4700"/>
              </a:spcBef>
              <a:spcAft>
                <a:spcPts val="0"/>
              </a:spcAft>
              <a:buClr>
                <a:srgbClr val="52575F"/>
              </a:buClr>
              <a:buSzPts val="1800"/>
              <a:buChar char="•"/>
              <a:defRPr/>
            </a:lvl6pPr>
            <a:lvl7pPr marL="3200400" lvl="6" indent="-342900" algn="l">
              <a:lnSpc>
                <a:spcPct val="100000"/>
              </a:lnSpc>
              <a:spcBef>
                <a:spcPts val="4700"/>
              </a:spcBef>
              <a:spcAft>
                <a:spcPts val="0"/>
              </a:spcAft>
              <a:buClr>
                <a:srgbClr val="52575F"/>
              </a:buClr>
              <a:buSzPts val="1800"/>
              <a:buChar char="•"/>
              <a:defRPr/>
            </a:lvl7pPr>
            <a:lvl8pPr marL="3657600" lvl="7" indent="-342900" algn="l">
              <a:lnSpc>
                <a:spcPct val="100000"/>
              </a:lnSpc>
              <a:spcBef>
                <a:spcPts val="4700"/>
              </a:spcBef>
              <a:spcAft>
                <a:spcPts val="0"/>
              </a:spcAft>
              <a:buClr>
                <a:srgbClr val="52575F"/>
              </a:buClr>
              <a:buSzPts val="1800"/>
              <a:buChar char="•"/>
              <a:defRPr/>
            </a:lvl8pPr>
            <a:lvl9pPr marL="4114800" lvl="8" indent="-342900" algn="l">
              <a:lnSpc>
                <a:spcPct val="100000"/>
              </a:lnSpc>
              <a:spcBef>
                <a:spcPts val="4700"/>
              </a:spcBef>
              <a:spcAft>
                <a:spcPts val="0"/>
              </a:spcAft>
              <a:buClr>
                <a:srgbClr val="52575F"/>
              </a:buClr>
              <a:buSzPts val="1800"/>
              <a:buChar char="•"/>
              <a:defRPr/>
            </a:lvl9pPr>
          </a:lstStyle>
          <a:p>
            <a:endParaRPr/>
          </a:p>
        </p:txBody>
      </p:sp>
      <p:sp>
        <p:nvSpPr>
          <p:cNvPr id="63" name="Google Shape;63;p13"/>
          <p:cNvSpPr txBox="1">
            <a:spLocks noGrp="1"/>
          </p:cNvSpPr>
          <p:nvPr>
            <p:ph type="sldNum" idx="12"/>
          </p:nvPr>
        </p:nvSpPr>
        <p:spPr>
          <a:xfrm>
            <a:off x="23558499" y="12458699"/>
            <a:ext cx="388621" cy="429261"/>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64"/>
        <p:cNvGrpSpPr/>
        <p:nvPr/>
      </p:nvGrpSpPr>
      <p:grpSpPr>
        <a:xfrm>
          <a:off x="0" y="0"/>
          <a:ext cx="0" cy="0"/>
          <a:chOff x="0" y="0"/>
          <a:chExt cx="0" cy="0"/>
        </a:xfrm>
      </p:grpSpPr>
      <p:sp>
        <p:nvSpPr>
          <p:cNvPr id="65" name="Google Shape;65;p14"/>
          <p:cNvSpPr txBox="1">
            <a:spLocks noGrp="1"/>
          </p:cNvSpPr>
          <p:nvPr>
            <p:ph type="body" idx="1"/>
          </p:nvPr>
        </p:nvSpPr>
        <p:spPr>
          <a:xfrm>
            <a:off x="1206500" y="1206500"/>
            <a:ext cx="21971000" cy="7353300"/>
          </a:xfrm>
          <a:prstGeom prst="rect">
            <a:avLst/>
          </a:prstGeom>
          <a:noFill/>
          <a:ln>
            <a:noFill/>
          </a:ln>
        </p:spPr>
        <p:txBody>
          <a:bodyPr spcFirstLastPara="1" wrap="square" lIns="50800" tIns="50800" rIns="50800" bIns="50800" anchor="b" anchorCtr="0">
            <a:normAutofit/>
          </a:bodyPr>
          <a:lstStyle>
            <a:lvl1pPr marL="457200" lvl="0" indent="-228600" algn="ctr">
              <a:lnSpc>
                <a:spcPct val="90000"/>
              </a:lnSpc>
              <a:spcBef>
                <a:spcPts val="0"/>
              </a:spcBef>
              <a:spcAft>
                <a:spcPts val="0"/>
              </a:spcAft>
              <a:buClr>
                <a:srgbClr val="52575F"/>
              </a:buClr>
              <a:buSzPts val="35000"/>
              <a:buFont typeface="Arial"/>
              <a:buNone/>
              <a:defRPr sz="35000">
                <a:latin typeface="Arial"/>
                <a:ea typeface="Arial"/>
                <a:cs typeface="Arial"/>
                <a:sym typeface="Arial"/>
              </a:defRPr>
            </a:lvl1pPr>
            <a:lvl2pPr marL="914400" lvl="1" indent="-228600" algn="ctr">
              <a:lnSpc>
                <a:spcPct val="90000"/>
              </a:lnSpc>
              <a:spcBef>
                <a:spcPts val="0"/>
              </a:spcBef>
              <a:spcAft>
                <a:spcPts val="0"/>
              </a:spcAft>
              <a:buClr>
                <a:srgbClr val="52575F"/>
              </a:buClr>
              <a:buSzPts val="35000"/>
              <a:buFont typeface="Arial"/>
              <a:buNone/>
              <a:defRPr sz="35000">
                <a:latin typeface="Arial"/>
                <a:ea typeface="Arial"/>
                <a:cs typeface="Arial"/>
                <a:sym typeface="Arial"/>
              </a:defRPr>
            </a:lvl2pPr>
            <a:lvl3pPr marL="1371600" lvl="2" indent="-228600" algn="ctr">
              <a:lnSpc>
                <a:spcPct val="90000"/>
              </a:lnSpc>
              <a:spcBef>
                <a:spcPts val="0"/>
              </a:spcBef>
              <a:spcAft>
                <a:spcPts val="0"/>
              </a:spcAft>
              <a:buClr>
                <a:srgbClr val="52575F"/>
              </a:buClr>
              <a:buSzPts val="35000"/>
              <a:buFont typeface="Arial"/>
              <a:buNone/>
              <a:defRPr sz="35000">
                <a:latin typeface="Arial"/>
                <a:ea typeface="Arial"/>
                <a:cs typeface="Arial"/>
                <a:sym typeface="Arial"/>
              </a:defRPr>
            </a:lvl3pPr>
            <a:lvl4pPr marL="1828800" lvl="3" indent="-228600" algn="ctr">
              <a:lnSpc>
                <a:spcPct val="90000"/>
              </a:lnSpc>
              <a:spcBef>
                <a:spcPts val="0"/>
              </a:spcBef>
              <a:spcAft>
                <a:spcPts val="0"/>
              </a:spcAft>
              <a:buClr>
                <a:srgbClr val="52575F"/>
              </a:buClr>
              <a:buSzPts val="35000"/>
              <a:buFont typeface="Arial"/>
              <a:buNone/>
              <a:defRPr sz="35000">
                <a:latin typeface="Arial"/>
                <a:ea typeface="Arial"/>
                <a:cs typeface="Arial"/>
                <a:sym typeface="Arial"/>
              </a:defRPr>
            </a:lvl4pPr>
            <a:lvl5pPr marL="2286000" lvl="4" indent="-228600" algn="ctr">
              <a:lnSpc>
                <a:spcPct val="90000"/>
              </a:lnSpc>
              <a:spcBef>
                <a:spcPts val="0"/>
              </a:spcBef>
              <a:spcAft>
                <a:spcPts val="0"/>
              </a:spcAft>
              <a:buClr>
                <a:srgbClr val="52575F"/>
              </a:buClr>
              <a:buSzPts val="35000"/>
              <a:buFont typeface="Arial"/>
              <a:buNone/>
              <a:defRPr sz="35000">
                <a:latin typeface="Arial"/>
                <a:ea typeface="Arial"/>
                <a:cs typeface="Arial"/>
                <a:sym typeface="Arial"/>
              </a:defRPr>
            </a:lvl5pPr>
            <a:lvl6pPr marL="2743200" lvl="5" indent="-342900" algn="l">
              <a:lnSpc>
                <a:spcPct val="100000"/>
              </a:lnSpc>
              <a:spcBef>
                <a:spcPts val="4700"/>
              </a:spcBef>
              <a:spcAft>
                <a:spcPts val="0"/>
              </a:spcAft>
              <a:buClr>
                <a:srgbClr val="52575F"/>
              </a:buClr>
              <a:buSzPts val="1800"/>
              <a:buChar char="•"/>
              <a:defRPr/>
            </a:lvl6pPr>
            <a:lvl7pPr marL="3200400" lvl="6" indent="-342900" algn="l">
              <a:lnSpc>
                <a:spcPct val="100000"/>
              </a:lnSpc>
              <a:spcBef>
                <a:spcPts val="4700"/>
              </a:spcBef>
              <a:spcAft>
                <a:spcPts val="0"/>
              </a:spcAft>
              <a:buClr>
                <a:srgbClr val="52575F"/>
              </a:buClr>
              <a:buSzPts val="1800"/>
              <a:buChar char="•"/>
              <a:defRPr/>
            </a:lvl7pPr>
            <a:lvl8pPr marL="3657600" lvl="7" indent="-342900" algn="l">
              <a:lnSpc>
                <a:spcPct val="100000"/>
              </a:lnSpc>
              <a:spcBef>
                <a:spcPts val="4700"/>
              </a:spcBef>
              <a:spcAft>
                <a:spcPts val="0"/>
              </a:spcAft>
              <a:buClr>
                <a:srgbClr val="52575F"/>
              </a:buClr>
              <a:buSzPts val="1800"/>
              <a:buChar char="•"/>
              <a:defRPr/>
            </a:lvl8pPr>
            <a:lvl9pPr marL="4114800" lvl="8" indent="-342900" algn="l">
              <a:lnSpc>
                <a:spcPct val="100000"/>
              </a:lnSpc>
              <a:spcBef>
                <a:spcPts val="4700"/>
              </a:spcBef>
              <a:spcAft>
                <a:spcPts val="0"/>
              </a:spcAft>
              <a:buClr>
                <a:srgbClr val="52575F"/>
              </a:buClr>
              <a:buSzPts val="1800"/>
              <a:buChar char="•"/>
              <a:defRPr/>
            </a:lvl9pPr>
          </a:lstStyle>
          <a:p>
            <a:endParaRPr/>
          </a:p>
        </p:txBody>
      </p:sp>
      <p:sp>
        <p:nvSpPr>
          <p:cNvPr id="66" name="Google Shape;66;p14"/>
          <p:cNvSpPr txBox="1">
            <a:spLocks noGrp="1"/>
          </p:cNvSpPr>
          <p:nvPr>
            <p:ph type="body" idx="2"/>
          </p:nvPr>
        </p:nvSpPr>
        <p:spPr>
          <a:xfrm>
            <a:off x="1206500" y="8128000"/>
            <a:ext cx="21971000" cy="1079500"/>
          </a:xfrm>
          <a:prstGeom prst="rect">
            <a:avLst/>
          </a:prstGeom>
          <a:noFill/>
          <a:ln>
            <a:noFill/>
          </a:ln>
        </p:spPr>
        <p:txBody>
          <a:bodyPr spcFirstLastPara="1" wrap="square" lIns="45700" tIns="45700" rIns="45700" bIns="45700" anchor="t" anchorCtr="0">
            <a:normAutofit/>
          </a:bodyPr>
          <a:lstStyle>
            <a:lvl1pPr marL="457200" lvl="0" indent="-228600" algn="ctr">
              <a:lnSpc>
                <a:spcPct val="90000"/>
              </a:lnSpc>
              <a:spcBef>
                <a:spcPts val="0"/>
              </a:spcBef>
              <a:spcAft>
                <a:spcPts val="0"/>
              </a:spcAft>
              <a:buClr>
                <a:srgbClr val="52575F"/>
              </a:buClr>
              <a:buSzPts val="5500"/>
              <a:buFont typeface="Arial"/>
              <a:buNone/>
              <a:defRPr sz="5500">
                <a:latin typeface="Arial"/>
                <a:ea typeface="Arial"/>
                <a:cs typeface="Arial"/>
                <a:sym typeface="Arial"/>
              </a:defRPr>
            </a:lvl1pPr>
            <a:lvl2pPr marL="914400" lvl="1" indent="-342900" algn="l">
              <a:lnSpc>
                <a:spcPct val="100000"/>
              </a:lnSpc>
              <a:spcBef>
                <a:spcPts val="4700"/>
              </a:spcBef>
              <a:spcAft>
                <a:spcPts val="0"/>
              </a:spcAft>
              <a:buClr>
                <a:srgbClr val="52575F"/>
              </a:buClr>
              <a:buSzPts val="1800"/>
              <a:buChar char="•"/>
              <a:defRPr/>
            </a:lvl2pPr>
            <a:lvl3pPr marL="1371600" lvl="2" indent="-342900" algn="l">
              <a:lnSpc>
                <a:spcPct val="100000"/>
              </a:lnSpc>
              <a:spcBef>
                <a:spcPts val="4700"/>
              </a:spcBef>
              <a:spcAft>
                <a:spcPts val="0"/>
              </a:spcAft>
              <a:buClr>
                <a:srgbClr val="52575F"/>
              </a:buClr>
              <a:buSzPts val="1800"/>
              <a:buChar char="•"/>
              <a:defRPr/>
            </a:lvl3pPr>
            <a:lvl4pPr marL="1828800" lvl="3" indent="-342900" algn="l">
              <a:lnSpc>
                <a:spcPct val="100000"/>
              </a:lnSpc>
              <a:spcBef>
                <a:spcPts val="4700"/>
              </a:spcBef>
              <a:spcAft>
                <a:spcPts val="0"/>
              </a:spcAft>
              <a:buClr>
                <a:srgbClr val="52575F"/>
              </a:buClr>
              <a:buSzPts val="1800"/>
              <a:buChar char="•"/>
              <a:defRPr/>
            </a:lvl4pPr>
            <a:lvl5pPr marL="2286000" lvl="4" indent="-342900" algn="l">
              <a:lnSpc>
                <a:spcPct val="100000"/>
              </a:lnSpc>
              <a:spcBef>
                <a:spcPts val="4700"/>
              </a:spcBef>
              <a:spcAft>
                <a:spcPts val="0"/>
              </a:spcAft>
              <a:buClr>
                <a:srgbClr val="52575F"/>
              </a:buClr>
              <a:buSzPts val="1800"/>
              <a:buChar char="•"/>
              <a:defRPr/>
            </a:lvl5pPr>
            <a:lvl6pPr marL="2743200" lvl="5" indent="-342900" algn="l">
              <a:lnSpc>
                <a:spcPct val="100000"/>
              </a:lnSpc>
              <a:spcBef>
                <a:spcPts val="4700"/>
              </a:spcBef>
              <a:spcAft>
                <a:spcPts val="0"/>
              </a:spcAft>
              <a:buClr>
                <a:srgbClr val="52575F"/>
              </a:buClr>
              <a:buSzPts val="1800"/>
              <a:buChar char="•"/>
              <a:defRPr/>
            </a:lvl6pPr>
            <a:lvl7pPr marL="3200400" lvl="6" indent="-342900" algn="l">
              <a:lnSpc>
                <a:spcPct val="100000"/>
              </a:lnSpc>
              <a:spcBef>
                <a:spcPts val="4700"/>
              </a:spcBef>
              <a:spcAft>
                <a:spcPts val="0"/>
              </a:spcAft>
              <a:buClr>
                <a:srgbClr val="52575F"/>
              </a:buClr>
              <a:buSzPts val="1800"/>
              <a:buChar char="•"/>
              <a:defRPr/>
            </a:lvl7pPr>
            <a:lvl8pPr marL="3657600" lvl="7" indent="-342900" algn="l">
              <a:lnSpc>
                <a:spcPct val="100000"/>
              </a:lnSpc>
              <a:spcBef>
                <a:spcPts val="4700"/>
              </a:spcBef>
              <a:spcAft>
                <a:spcPts val="0"/>
              </a:spcAft>
              <a:buClr>
                <a:srgbClr val="52575F"/>
              </a:buClr>
              <a:buSzPts val="1800"/>
              <a:buChar char="•"/>
              <a:defRPr/>
            </a:lvl8pPr>
            <a:lvl9pPr marL="4114800" lvl="8" indent="-342900" algn="l">
              <a:lnSpc>
                <a:spcPct val="100000"/>
              </a:lnSpc>
              <a:spcBef>
                <a:spcPts val="4700"/>
              </a:spcBef>
              <a:spcAft>
                <a:spcPts val="0"/>
              </a:spcAft>
              <a:buClr>
                <a:srgbClr val="52575F"/>
              </a:buClr>
              <a:buSzPts val="1800"/>
              <a:buChar char="•"/>
              <a:defRPr/>
            </a:lvl9pPr>
          </a:lstStyle>
          <a:p>
            <a:endParaRPr/>
          </a:p>
        </p:txBody>
      </p:sp>
      <p:sp>
        <p:nvSpPr>
          <p:cNvPr id="67" name="Google Shape;67;p14"/>
          <p:cNvSpPr txBox="1">
            <a:spLocks noGrp="1"/>
          </p:cNvSpPr>
          <p:nvPr>
            <p:ph type="sldNum" idx="12"/>
          </p:nvPr>
        </p:nvSpPr>
        <p:spPr>
          <a:xfrm>
            <a:off x="23558499" y="12458699"/>
            <a:ext cx="388621" cy="429261"/>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8"/>
        <p:cNvGrpSpPr/>
        <p:nvPr/>
      </p:nvGrpSpPr>
      <p:grpSpPr>
        <a:xfrm>
          <a:off x="0" y="0"/>
          <a:ext cx="0" cy="0"/>
          <a:chOff x="0" y="0"/>
          <a:chExt cx="0" cy="0"/>
        </a:xfrm>
      </p:grpSpPr>
      <p:sp>
        <p:nvSpPr>
          <p:cNvPr id="69" name="Google Shape;69;p15"/>
          <p:cNvSpPr txBox="1">
            <a:spLocks noGrp="1"/>
          </p:cNvSpPr>
          <p:nvPr>
            <p:ph type="body" idx="1"/>
          </p:nvPr>
        </p:nvSpPr>
        <p:spPr>
          <a:xfrm>
            <a:off x="5461000" y="9563100"/>
            <a:ext cx="13728700" cy="69850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52575F"/>
              </a:buClr>
              <a:buSzPts val="3600"/>
              <a:buFont typeface="Arial"/>
              <a:buNone/>
              <a:defRPr sz="3600">
                <a:latin typeface="Arial"/>
                <a:ea typeface="Arial"/>
                <a:cs typeface="Arial"/>
                <a:sym typeface="Arial"/>
              </a:defRPr>
            </a:lvl1pPr>
            <a:lvl2pPr marL="914400" lvl="1" indent="-342900" algn="l">
              <a:lnSpc>
                <a:spcPct val="100000"/>
              </a:lnSpc>
              <a:spcBef>
                <a:spcPts val="4700"/>
              </a:spcBef>
              <a:spcAft>
                <a:spcPts val="0"/>
              </a:spcAft>
              <a:buClr>
                <a:srgbClr val="52575F"/>
              </a:buClr>
              <a:buSzPts val="1800"/>
              <a:buChar char="•"/>
              <a:defRPr/>
            </a:lvl2pPr>
            <a:lvl3pPr marL="1371600" lvl="2" indent="-342900" algn="l">
              <a:lnSpc>
                <a:spcPct val="100000"/>
              </a:lnSpc>
              <a:spcBef>
                <a:spcPts val="4700"/>
              </a:spcBef>
              <a:spcAft>
                <a:spcPts val="0"/>
              </a:spcAft>
              <a:buClr>
                <a:srgbClr val="52575F"/>
              </a:buClr>
              <a:buSzPts val="1800"/>
              <a:buChar char="•"/>
              <a:defRPr/>
            </a:lvl3pPr>
            <a:lvl4pPr marL="1828800" lvl="3" indent="-342900" algn="l">
              <a:lnSpc>
                <a:spcPct val="100000"/>
              </a:lnSpc>
              <a:spcBef>
                <a:spcPts val="4700"/>
              </a:spcBef>
              <a:spcAft>
                <a:spcPts val="0"/>
              </a:spcAft>
              <a:buClr>
                <a:srgbClr val="52575F"/>
              </a:buClr>
              <a:buSzPts val="1800"/>
              <a:buChar char="•"/>
              <a:defRPr/>
            </a:lvl4pPr>
            <a:lvl5pPr marL="2286000" lvl="4" indent="-342900" algn="l">
              <a:lnSpc>
                <a:spcPct val="100000"/>
              </a:lnSpc>
              <a:spcBef>
                <a:spcPts val="4700"/>
              </a:spcBef>
              <a:spcAft>
                <a:spcPts val="0"/>
              </a:spcAft>
              <a:buClr>
                <a:srgbClr val="52575F"/>
              </a:buClr>
              <a:buSzPts val="1800"/>
              <a:buChar char="•"/>
              <a:defRPr/>
            </a:lvl5pPr>
            <a:lvl6pPr marL="2743200" lvl="5" indent="-342900" algn="l">
              <a:lnSpc>
                <a:spcPct val="100000"/>
              </a:lnSpc>
              <a:spcBef>
                <a:spcPts val="4700"/>
              </a:spcBef>
              <a:spcAft>
                <a:spcPts val="0"/>
              </a:spcAft>
              <a:buClr>
                <a:srgbClr val="52575F"/>
              </a:buClr>
              <a:buSzPts val="1800"/>
              <a:buChar char="•"/>
              <a:defRPr/>
            </a:lvl6pPr>
            <a:lvl7pPr marL="3200400" lvl="6" indent="-342900" algn="l">
              <a:lnSpc>
                <a:spcPct val="100000"/>
              </a:lnSpc>
              <a:spcBef>
                <a:spcPts val="4700"/>
              </a:spcBef>
              <a:spcAft>
                <a:spcPts val="0"/>
              </a:spcAft>
              <a:buClr>
                <a:srgbClr val="52575F"/>
              </a:buClr>
              <a:buSzPts val="1800"/>
              <a:buChar char="•"/>
              <a:defRPr/>
            </a:lvl7pPr>
            <a:lvl8pPr marL="3657600" lvl="7" indent="-342900" algn="l">
              <a:lnSpc>
                <a:spcPct val="100000"/>
              </a:lnSpc>
              <a:spcBef>
                <a:spcPts val="4700"/>
              </a:spcBef>
              <a:spcAft>
                <a:spcPts val="0"/>
              </a:spcAft>
              <a:buClr>
                <a:srgbClr val="52575F"/>
              </a:buClr>
              <a:buSzPts val="1800"/>
              <a:buChar char="•"/>
              <a:defRPr/>
            </a:lvl8pPr>
            <a:lvl9pPr marL="4114800" lvl="8" indent="-342900" algn="l">
              <a:lnSpc>
                <a:spcPct val="100000"/>
              </a:lnSpc>
              <a:spcBef>
                <a:spcPts val="4700"/>
              </a:spcBef>
              <a:spcAft>
                <a:spcPts val="0"/>
              </a:spcAft>
              <a:buClr>
                <a:srgbClr val="52575F"/>
              </a:buClr>
              <a:buSzPts val="1800"/>
              <a:buChar char="•"/>
              <a:defRPr/>
            </a:lvl9pPr>
          </a:lstStyle>
          <a:p>
            <a:endParaRPr/>
          </a:p>
        </p:txBody>
      </p:sp>
      <p:sp>
        <p:nvSpPr>
          <p:cNvPr id="70" name="Google Shape;70;p15"/>
          <p:cNvSpPr txBox="1">
            <a:spLocks noGrp="1"/>
          </p:cNvSpPr>
          <p:nvPr>
            <p:ph type="body" idx="2"/>
          </p:nvPr>
        </p:nvSpPr>
        <p:spPr>
          <a:xfrm>
            <a:off x="5194300" y="4165600"/>
            <a:ext cx="13995400" cy="4432300"/>
          </a:xfrm>
          <a:prstGeom prst="rect">
            <a:avLst/>
          </a:prstGeom>
          <a:noFill/>
          <a:ln>
            <a:noFill/>
          </a:ln>
        </p:spPr>
        <p:txBody>
          <a:bodyPr spcFirstLastPara="1" wrap="square" lIns="50800" tIns="50800" rIns="50800" bIns="50800" anchor="b" anchorCtr="0">
            <a:normAutofit/>
          </a:bodyPr>
          <a:lstStyle>
            <a:lvl1pPr marL="457200" lvl="0" indent="-228600" algn="l">
              <a:lnSpc>
                <a:spcPct val="90000"/>
              </a:lnSpc>
              <a:spcBef>
                <a:spcPts val="0"/>
              </a:spcBef>
              <a:spcAft>
                <a:spcPts val="0"/>
              </a:spcAft>
              <a:buClr>
                <a:srgbClr val="52575F"/>
              </a:buClr>
              <a:buSzPts val="9300"/>
              <a:buFont typeface="Arial"/>
              <a:buNone/>
              <a:defRPr sz="9300">
                <a:latin typeface="Arial"/>
                <a:ea typeface="Arial"/>
                <a:cs typeface="Arial"/>
                <a:sym typeface="Arial"/>
              </a:defRPr>
            </a:lvl1pPr>
            <a:lvl2pPr marL="914400" lvl="1" indent="-228600" algn="l">
              <a:lnSpc>
                <a:spcPct val="90000"/>
              </a:lnSpc>
              <a:spcBef>
                <a:spcPts val="0"/>
              </a:spcBef>
              <a:spcAft>
                <a:spcPts val="0"/>
              </a:spcAft>
              <a:buClr>
                <a:srgbClr val="52575F"/>
              </a:buClr>
              <a:buSzPts val="9300"/>
              <a:buFont typeface="Arial"/>
              <a:buNone/>
              <a:defRPr sz="9300">
                <a:latin typeface="Arial"/>
                <a:ea typeface="Arial"/>
                <a:cs typeface="Arial"/>
                <a:sym typeface="Arial"/>
              </a:defRPr>
            </a:lvl2pPr>
            <a:lvl3pPr marL="1371600" lvl="2" indent="-228600" algn="l">
              <a:lnSpc>
                <a:spcPct val="90000"/>
              </a:lnSpc>
              <a:spcBef>
                <a:spcPts val="0"/>
              </a:spcBef>
              <a:spcAft>
                <a:spcPts val="0"/>
              </a:spcAft>
              <a:buClr>
                <a:srgbClr val="52575F"/>
              </a:buClr>
              <a:buSzPts val="9300"/>
              <a:buFont typeface="Arial"/>
              <a:buNone/>
              <a:defRPr sz="9300">
                <a:latin typeface="Arial"/>
                <a:ea typeface="Arial"/>
                <a:cs typeface="Arial"/>
                <a:sym typeface="Arial"/>
              </a:defRPr>
            </a:lvl3pPr>
            <a:lvl4pPr marL="1828800" lvl="3" indent="-228600" algn="l">
              <a:lnSpc>
                <a:spcPct val="90000"/>
              </a:lnSpc>
              <a:spcBef>
                <a:spcPts val="0"/>
              </a:spcBef>
              <a:spcAft>
                <a:spcPts val="0"/>
              </a:spcAft>
              <a:buClr>
                <a:srgbClr val="52575F"/>
              </a:buClr>
              <a:buSzPts val="9300"/>
              <a:buFont typeface="Arial"/>
              <a:buNone/>
              <a:defRPr sz="9300">
                <a:latin typeface="Arial"/>
                <a:ea typeface="Arial"/>
                <a:cs typeface="Arial"/>
                <a:sym typeface="Arial"/>
              </a:defRPr>
            </a:lvl4pPr>
            <a:lvl5pPr marL="2286000" lvl="4" indent="-228600" algn="l">
              <a:lnSpc>
                <a:spcPct val="90000"/>
              </a:lnSpc>
              <a:spcBef>
                <a:spcPts val="0"/>
              </a:spcBef>
              <a:spcAft>
                <a:spcPts val="0"/>
              </a:spcAft>
              <a:buClr>
                <a:srgbClr val="52575F"/>
              </a:buClr>
              <a:buSzPts val="9300"/>
              <a:buFont typeface="Arial"/>
              <a:buNone/>
              <a:defRPr sz="9300">
                <a:latin typeface="Arial"/>
                <a:ea typeface="Arial"/>
                <a:cs typeface="Arial"/>
                <a:sym typeface="Arial"/>
              </a:defRPr>
            </a:lvl5pPr>
            <a:lvl6pPr marL="2743200" lvl="5" indent="-342900" algn="l">
              <a:lnSpc>
                <a:spcPct val="100000"/>
              </a:lnSpc>
              <a:spcBef>
                <a:spcPts val="4700"/>
              </a:spcBef>
              <a:spcAft>
                <a:spcPts val="0"/>
              </a:spcAft>
              <a:buClr>
                <a:srgbClr val="52575F"/>
              </a:buClr>
              <a:buSzPts val="1800"/>
              <a:buChar char="•"/>
              <a:defRPr/>
            </a:lvl6pPr>
            <a:lvl7pPr marL="3200400" lvl="6" indent="-342900" algn="l">
              <a:lnSpc>
                <a:spcPct val="100000"/>
              </a:lnSpc>
              <a:spcBef>
                <a:spcPts val="4700"/>
              </a:spcBef>
              <a:spcAft>
                <a:spcPts val="0"/>
              </a:spcAft>
              <a:buClr>
                <a:srgbClr val="52575F"/>
              </a:buClr>
              <a:buSzPts val="1800"/>
              <a:buChar char="•"/>
              <a:defRPr/>
            </a:lvl7pPr>
            <a:lvl8pPr marL="3657600" lvl="7" indent="-342900" algn="l">
              <a:lnSpc>
                <a:spcPct val="100000"/>
              </a:lnSpc>
              <a:spcBef>
                <a:spcPts val="4700"/>
              </a:spcBef>
              <a:spcAft>
                <a:spcPts val="0"/>
              </a:spcAft>
              <a:buClr>
                <a:srgbClr val="52575F"/>
              </a:buClr>
              <a:buSzPts val="1800"/>
              <a:buChar char="•"/>
              <a:defRPr/>
            </a:lvl8pPr>
            <a:lvl9pPr marL="4114800" lvl="8" indent="-342900" algn="l">
              <a:lnSpc>
                <a:spcPct val="100000"/>
              </a:lnSpc>
              <a:spcBef>
                <a:spcPts val="4700"/>
              </a:spcBef>
              <a:spcAft>
                <a:spcPts val="0"/>
              </a:spcAft>
              <a:buClr>
                <a:srgbClr val="52575F"/>
              </a:buClr>
              <a:buSzPts val="1800"/>
              <a:buChar char="•"/>
              <a:defRPr/>
            </a:lvl9pPr>
          </a:lstStyle>
          <a:p>
            <a:endParaRPr/>
          </a:p>
        </p:txBody>
      </p:sp>
      <p:sp>
        <p:nvSpPr>
          <p:cNvPr id="71" name="Google Shape;71;p15"/>
          <p:cNvSpPr txBox="1">
            <a:spLocks noGrp="1"/>
          </p:cNvSpPr>
          <p:nvPr>
            <p:ph type="sldNum" idx="12"/>
          </p:nvPr>
        </p:nvSpPr>
        <p:spPr>
          <a:xfrm>
            <a:off x="23558499" y="12458699"/>
            <a:ext cx="388621" cy="429261"/>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72"/>
        <p:cNvGrpSpPr/>
        <p:nvPr/>
      </p:nvGrpSpPr>
      <p:grpSpPr>
        <a:xfrm>
          <a:off x="0" y="0"/>
          <a:ext cx="0" cy="0"/>
          <a:chOff x="0" y="0"/>
          <a:chExt cx="0" cy="0"/>
        </a:xfrm>
      </p:grpSpPr>
      <p:sp>
        <p:nvSpPr>
          <p:cNvPr id="73" name="Google Shape;73;p16"/>
          <p:cNvSpPr>
            <a:spLocks noGrp="1"/>
          </p:cNvSpPr>
          <p:nvPr>
            <p:ph type="pic" idx="2"/>
          </p:nvPr>
        </p:nvSpPr>
        <p:spPr>
          <a:xfrm>
            <a:off x="1257300" y="3213100"/>
            <a:ext cx="7289800" cy="7289800"/>
          </a:xfrm>
          <a:prstGeom prst="rect">
            <a:avLst/>
          </a:prstGeom>
          <a:noFill/>
          <a:ln>
            <a:noFill/>
          </a:ln>
        </p:spPr>
      </p:sp>
      <p:sp>
        <p:nvSpPr>
          <p:cNvPr id="74" name="Google Shape;74;p16"/>
          <p:cNvSpPr>
            <a:spLocks noGrp="1"/>
          </p:cNvSpPr>
          <p:nvPr>
            <p:ph type="pic" idx="3"/>
          </p:nvPr>
        </p:nvSpPr>
        <p:spPr>
          <a:xfrm>
            <a:off x="7353300" y="3632200"/>
            <a:ext cx="9677400" cy="6451600"/>
          </a:xfrm>
          <a:prstGeom prst="rect">
            <a:avLst/>
          </a:prstGeom>
          <a:noFill/>
          <a:ln>
            <a:noFill/>
          </a:ln>
        </p:spPr>
      </p:sp>
      <p:sp>
        <p:nvSpPr>
          <p:cNvPr id="75" name="Google Shape;75;p16"/>
          <p:cNvSpPr>
            <a:spLocks noGrp="1"/>
          </p:cNvSpPr>
          <p:nvPr>
            <p:ph type="pic" idx="4"/>
          </p:nvPr>
        </p:nvSpPr>
        <p:spPr>
          <a:xfrm>
            <a:off x="14621933" y="3632200"/>
            <a:ext cx="9677401" cy="6457250"/>
          </a:xfrm>
          <a:prstGeom prst="rect">
            <a:avLst/>
          </a:prstGeom>
          <a:noFill/>
          <a:ln>
            <a:noFill/>
          </a:ln>
        </p:spPr>
      </p:sp>
      <p:sp>
        <p:nvSpPr>
          <p:cNvPr id="76" name="Google Shape;76;p16"/>
          <p:cNvSpPr txBox="1">
            <a:spLocks noGrp="1"/>
          </p:cNvSpPr>
          <p:nvPr>
            <p:ph type="sldNum" idx="12"/>
          </p:nvPr>
        </p:nvSpPr>
        <p:spPr>
          <a:xfrm>
            <a:off x="23558499" y="12458699"/>
            <a:ext cx="388621" cy="429261"/>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77"/>
        <p:cNvGrpSpPr/>
        <p:nvPr/>
      </p:nvGrpSpPr>
      <p:grpSpPr>
        <a:xfrm>
          <a:off x="0" y="0"/>
          <a:ext cx="0" cy="0"/>
          <a:chOff x="0" y="0"/>
          <a:chExt cx="0" cy="0"/>
        </a:xfrm>
      </p:grpSpPr>
      <p:sp>
        <p:nvSpPr>
          <p:cNvPr id="78" name="Google Shape;78;p17"/>
          <p:cNvSpPr>
            <a:spLocks noGrp="1"/>
          </p:cNvSpPr>
          <p:nvPr>
            <p:ph type="pic" idx="2"/>
          </p:nvPr>
        </p:nvSpPr>
        <p:spPr>
          <a:xfrm>
            <a:off x="0" y="-1270000"/>
            <a:ext cx="24384000" cy="16256000"/>
          </a:xfrm>
          <a:prstGeom prst="rect">
            <a:avLst/>
          </a:prstGeom>
          <a:noFill/>
          <a:ln>
            <a:noFill/>
          </a:ln>
        </p:spPr>
      </p:sp>
      <p:sp>
        <p:nvSpPr>
          <p:cNvPr id="79" name="Google Shape;79;p17"/>
          <p:cNvSpPr txBox="1">
            <a:spLocks noGrp="1"/>
          </p:cNvSpPr>
          <p:nvPr>
            <p:ph type="sldNum" idx="12"/>
          </p:nvPr>
        </p:nvSpPr>
        <p:spPr>
          <a:xfrm>
            <a:off x="23558499" y="12458699"/>
            <a:ext cx="388621" cy="429261"/>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0"/>
        <p:cNvGrpSpPr/>
        <p:nvPr/>
      </p:nvGrpSpPr>
      <p:grpSpPr>
        <a:xfrm>
          <a:off x="0" y="0"/>
          <a:ext cx="0" cy="0"/>
          <a:chOff x="0" y="0"/>
          <a:chExt cx="0" cy="0"/>
        </a:xfrm>
      </p:grpSpPr>
      <p:sp>
        <p:nvSpPr>
          <p:cNvPr id="81" name="Google Shape;81;p18"/>
          <p:cNvSpPr txBox="1">
            <a:spLocks noGrp="1"/>
          </p:cNvSpPr>
          <p:nvPr>
            <p:ph type="sldNum" idx="12"/>
          </p:nvPr>
        </p:nvSpPr>
        <p:spPr>
          <a:xfrm>
            <a:off x="23558499" y="12458699"/>
            <a:ext cx="388621" cy="429261"/>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mp; Bullets" type="tx">
  <p:cSld name="TITLE_AND_BODY">
    <p:spTree>
      <p:nvGrpSpPr>
        <p:cNvPr id="1" name="Shape 14"/>
        <p:cNvGrpSpPr/>
        <p:nvPr/>
      </p:nvGrpSpPr>
      <p:grpSpPr>
        <a:xfrm>
          <a:off x="0" y="0"/>
          <a:ext cx="0" cy="0"/>
          <a:chOff x="0" y="0"/>
          <a:chExt cx="0" cy="0"/>
        </a:xfrm>
      </p:grpSpPr>
      <p:sp>
        <p:nvSpPr>
          <p:cNvPr id="15" name="Google Shape;15;p3"/>
          <p:cNvSpPr txBox="1">
            <a:spLocks noGrp="1"/>
          </p:cNvSpPr>
          <p:nvPr>
            <p:ph type="body" idx="1"/>
          </p:nvPr>
        </p:nvSpPr>
        <p:spPr>
          <a:xfrm>
            <a:off x="1206500" y="2324100"/>
            <a:ext cx="21971000" cy="100330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52575F"/>
              </a:buClr>
              <a:buSzPts val="5500"/>
              <a:buFont typeface="Arial"/>
              <a:buNone/>
              <a:defRPr sz="5500">
                <a:latin typeface="Arial"/>
                <a:ea typeface="Arial"/>
                <a:cs typeface="Arial"/>
                <a:sym typeface="Arial"/>
              </a:defRPr>
            </a:lvl1pPr>
            <a:lvl2pPr marL="914400" lvl="1" indent="-342900" algn="l">
              <a:lnSpc>
                <a:spcPct val="100000"/>
              </a:lnSpc>
              <a:spcBef>
                <a:spcPts val="4700"/>
              </a:spcBef>
              <a:spcAft>
                <a:spcPts val="0"/>
              </a:spcAft>
              <a:buClr>
                <a:srgbClr val="52575F"/>
              </a:buClr>
              <a:buSzPts val="1800"/>
              <a:buChar char="•"/>
              <a:defRPr/>
            </a:lvl2pPr>
            <a:lvl3pPr marL="1371600" lvl="2" indent="-342900" algn="l">
              <a:lnSpc>
                <a:spcPct val="100000"/>
              </a:lnSpc>
              <a:spcBef>
                <a:spcPts val="4700"/>
              </a:spcBef>
              <a:spcAft>
                <a:spcPts val="0"/>
              </a:spcAft>
              <a:buClr>
                <a:srgbClr val="52575F"/>
              </a:buClr>
              <a:buSzPts val="1800"/>
              <a:buChar char="•"/>
              <a:defRPr/>
            </a:lvl3pPr>
            <a:lvl4pPr marL="1828800" lvl="3" indent="-342900" algn="l">
              <a:lnSpc>
                <a:spcPct val="100000"/>
              </a:lnSpc>
              <a:spcBef>
                <a:spcPts val="4700"/>
              </a:spcBef>
              <a:spcAft>
                <a:spcPts val="0"/>
              </a:spcAft>
              <a:buClr>
                <a:srgbClr val="52575F"/>
              </a:buClr>
              <a:buSzPts val="1800"/>
              <a:buChar char="•"/>
              <a:defRPr/>
            </a:lvl4pPr>
            <a:lvl5pPr marL="2286000" lvl="4" indent="-342900" algn="l">
              <a:lnSpc>
                <a:spcPct val="100000"/>
              </a:lnSpc>
              <a:spcBef>
                <a:spcPts val="4700"/>
              </a:spcBef>
              <a:spcAft>
                <a:spcPts val="0"/>
              </a:spcAft>
              <a:buClr>
                <a:srgbClr val="52575F"/>
              </a:buClr>
              <a:buSzPts val="1800"/>
              <a:buChar char="•"/>
              <a:defRPr/>
            </a:lvl5pPr>
            <a:lvl6pPr marL="2743200" lvl="5" indent="-342900" algn="l">
              <a:lnSpc>
                <a:spcPct val="100000"/>
              </a:lnSpc>
              <a:spcBef>
                <a:spcPts val="4700"/>
              </a:spcBef>
              <a:spcAft>
                <a:spcPts val="0"/>
              </a:spcAft>
              <a:buClr>
                <a:srgbClr val="52575F"/>
              </a:buClr>
              <a:buSzPts val="1800"/>
              <a:buChar char="•"/>
              <a:defRPr/>
            </a:lvl6pPr>
            <a:lvl7pPr marL="3200400" lvl="6" indent="-342900" algn="l">
              <a:lnSpc>
                <a:spcPct val="100000"/>
              </a:lnSpc>
              <a:spcBef>
                <a:spcPts val="4700"/>
              </a:spcBef>
              <a:spcAft>
                <a:spcPts val="0"/>
              </a:spcAft>
              <a:buClr>
                <a:srgbClr val="52575F"/>
              </a:buClr>
              <a:buSzPts val="1800"/>
              <a:buChar char="•"/>
              <a:defRPr/>
            </a:lvl7pPr>
            <a:lvl8pPr marL="3657600" lvl="7" indent="-342900" algn="l">
              <a:lnSpc>
                <a:spcPct val="100000"/>
              </a:lnSpc>
              <a:spcBef>
                <a:spcPts val="4700"/>
              </a:spcBef>
              <a:spcAft>
                <a:spcPts val="0"/>
              </a:spcAft>
              <a:buClr>
                <a:srgbClr val="52575F"/>
              </a:buClr>
              <a:buSzPts val="1800"/>
              <a:buChar char="•"/>
              <a:defRPr/>
            </a:lvl8pPr>
            <a:lvl9pPr marL="4114800" lvl="8" indent="-342900" algn="l">
              <a:lnSpc>
                <a:spcPct val="100000"/>
              </a:lnSpc>
              <a:spcBef>
                <a:spcPts val="4700"/>
              </a:spcBef>
              <a:spcAft>
                <a:spcPts val="0"/>
              </a:spcAft>
              <a:buClr>
                <a:srgbClr val="52575F"/>
              </a:buClr>
              <a:buSzPts val="1800"/>
              <a:buChar char="•"/>
              <a:defRPr/>
            </a:lvl9pPr>
          </a:lstStyle>
          <a:p>
            <a:endParaRPr/>
          </a:p>
        </p:txBody>
      </p:sp>
      <p:sp>
        <p:nvSpPr>
          <p:cNvPr id="16" name="Google Shape;16;p3"/>
          <p:cNvSpPr txBox="1">
            <a:spLocks noGrp="1"/>
          </p:cNvSpPr>
          <p:nvPr>
            <p:ph type="title"/>
          </p:nvPr>
        </p:nvSpPr>
        <p:spPr>
          <a:xfrm>
            <a:off x="1206500" y="635000"/>
            <a:ext cx="21971000" cy="1689100"/>
          </a:xfrm>
          <a:prstGeom prst="rect">
            <a:avLst/>
          </a:prstGeom>
          <a:noFill/>
          <a:ln>
            <a:noFill/>
          </a:ln>
        </p:spPr>
        <p:txBody>
          <a:bodyPr spcFirstLastPara="1" wrap="square" lIns="50800" tIns="50800" rIns="50800" bIns="50800" anchor="t" anchorCtr="0">
            <a:normAutofit/>
          </a:bodyPr>
          <a:lstStyle>
            <a:lvl1pPr lvl="0" algn="l">
              <a:lnSpc>
                <a:spcPct val="90000"/>
              </a:lnSpc>
              <a:spcBef>
                <a:spcPts val="0"/>
              </a:spcBef>
              <a:spcAft>
                <a:spcPts val="0"/>
              </a:spcAft>
              <a:buClr>
                <a:srgbClr val="52575F"/>
              </a:buClr>
              <a:buSzPts val="1800"/>
              <a:buNone/>
              <a:defRPr/>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17" name="Google Shape;17;p3"/>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42900" algn="l">
              <a:lnSpc>
                <a:spcPct val="100000"/>
              </a:lnSpc>
              <a:spcBef>
                <a:spcPts val="4700"/>
              </a:spcBef>
              <a:spcAft>
                <a:spcPts val="0"/>
              </a:spcAft>
              <a:buClr>
                <a:srgbClr val="52575F"/>
              </a:buClr>
              <a:buSzPts val="1800"/>
              <a:buChar char="•"/>
              <a:defRPr/>
            </a:lvl1pPr>
            <a:lvl2pPr marL="914400" lvl="1" indent="-342900" algn="l">
              <a:lnSpc>
                <a:spcPct val="100000"/>
              </a:lnSpc>
              <a:spcBef>
                <a:spcPts val="4700"/>
              </a:spcBef>
              <a:spcAft>
                <a:spcPts val="0"/>
              </a:spcAft>
              <a:buClr>
                <a:srgbClr val="52575F"/>
              </a:buClr>
              <a:buSzPts val="1800"/>
              <a:buChar char="•"/>
              <a:defRPr/>
            </a:lvl2pPr>
            <a:lvl3pPr marL="1371600" lvl="2" indent="-342900" algn="l">
              <a:lnSpc>
                <a:spcPct val="100000"/>
              </a:lnSpc>
              <a:spcBef>
                <a:spcPts val="4700"/>
              </a:spcBef>
              <a:spcAft>
                <a:spcPts val="0"/>
              </a:spcAft>
              <a:buClr>
                <a:srgbClr val="52575F"/>
              </a:buClr>
              <a:buSzPts val="1800"/>
              <a:buChar char="•"/>
              <a:defRPr/>
            </a:lvl3pPr>
            <a:lvl4pPr marL="1828800" lvl="3" indent="-342900" algn="l">
              <a:lnSpc>
                <a:spcPct val="100000"/>
              </a:lnSpc>
              <a:spcBef>
                <a:spcPts val="4700"/>
              </a:spcBef>
              <a:spcAft>
                <a:spcPts val="0"/>
              </a:spcAft>
              <a:buClr>
                <a:srgbClr val="52575F"/>
              </a:buClr>
              <a:buSzPts val="1800"/>
              <a:buChar char="•"/>
              <a:defRPr/>
            </a:lvl4pPr>
            <a:lvl5pPr marL="2286000" lvl="4" indent="-342900" algn="l">
              <a:lnSpc>
                <a:spcPct val="100000"/>
              </a:lnSpc>
              <a:spcBef>
                <a:spcPts val="4700"/>
              </a:spcBef>
              <a:spcAft>
                <a:spcPts val="0"/>
              </a:spcAft>
              <a:buClr>
                <a:srgbClr val="52575F"/>
              </a:buClr>
              <a:buSzPts val="1800"/>
              <a:buChar char="•"/>
              <a:defRPr/>
            </a:lvl5pPr>
            <a:lvl6pPr marL="2743200" lvl="5" indent="-342900" algn="l">
              <a:lnSpc>
                <a:spcPct val="100000"/>
              </a:lnSpc>
              <a:spcBef>
                <a:spcPts val="4700"/>
              </a:spcBef>
              <a:spcAft>
                <a:spcPts val="0"/>
              </a:spcAft>
              <a:buClr>
                <a:srgbClr val="52575F"/>
              </a:buClr>
              <a:buSzPts val="1800"/>
              <a:buChar char="•"/>
              <a:defRPr/>
            </a:lvl6pPr>
            <a:lvl7pPr marL="3200400" lvl="6" indent="-342900" algn="l">
              <a:lnSpc>
                <a:spcPct val="100000"/>
              </a:lnSpc>
              <a:spcBef>
                <a:spcPts val="4700"/>
              </a:spcBef>
              <a:spcAft>
                <a:spcPts val="0"/>
              </a:spcAft>
              <a:buClr>
                <a:srgbClr val="52575F"/>
              </a:buClr>
              <a:buSzPts val="1800"/>
              <a:buChar char="•"/>
              <a:defRPr/>
            </a:lvl7pPr>
            <a:lvl8pPr marL="3657600" lvl="7" indent="-342900" algn="l">
              <a:lnSpc>
                <a:spcPct val="100000"/>
              </a:lnSpc>
              <a:spcBef>
                <a:spcPts val="4700"/>
              </a:spcBef>
              <a:spcAft>
                <a:spcPts val="0"/>
              </a:spcAft>
              <a:buClr>
                <a:srgbClr val="52575F"/>
              </a:buClr>
              <a:buSzPts val="1800"/>
              <a:buChar char="•"/>
              <a:defRPr/>
            </a:lvl8pPr>
            <a:lvl9pPr marL="4114800" lvl="8" indent="-342900" algn="l">
              <a:lnSpc>
                <a:spcPct val="100000"/>
              </a:lnSpc>
              <a:spcBef>
                <a:spcPts val="4700"/>
              </a:spcBef>
              <a:spcAft>
                <a:spcPts val="0"/>
              </a:spcAft>
              <a:buClr>
                <a:srgbClr val="52575F"/>
              </a:buClr>
              <a:buSzPts val="1800"/>
              <a:buChar char="•"/>
              <a:defRPr/>
            </a:lvl9pPr>
          </a:lstStyle>
          <a:p>
            <a:endParaRPr/>
          </a:p>
        </p:txBody>
      </p:sp>
      <p:sp>
        <p:nvSpPr>
          <p:cNvPr id="18" name="Google Shape;18;p3"/>
          <p:cNvSpPr txBox="1">
            <a:spLocks noGrp="1"/>
          </p:cNvSpPr>
          <p:nvPr>
            <p:ph type="sldNum" idx="12"/>
          </p:nvPr>
        </p:nvSpPr>
        <p:spPr>
          <a:xfrm>
            <a:off x="23558499" y="12458699"/>
            <a:ext cx="388621" cy="429261"/>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mp; Photo">
  <p:cSld name="Title &amp; Photo">
    <p:spTree>
      <p:nvGrpSpPr>
        <p:cNvPr id="1" name="Shape 19"/>
        <p:cNvGrpSpPr/>
        <p:nvPr/>
      </p:nvGrpSpPr>
      <p:grpSpPr>
        <a:xfrm>
          <a:off x="0" y="0"/>
          <a:ext cx="0" cy="0"/>
          <a:chOff x="0" y="0"/>
          <a:chExt cx="0" cy="0"/>
        </a:xfrm>
      </p:grpSpPr>
      <p:sp>
        <p:nvSpPr>
          <p:cNvPr id="20" name="Google Shape;20;p4"/>
          <p:cNvSpPr>
            <a:spLocks noGrp="1"/>
          </p:cNvSpPr>
          <p:nvPr>
            <p:ph type="pic" idx="2"/>
          </p:nvPr>
        </p:nvSpPr>
        <p:spPr>
          <a:xfrm>
            <a:off x="0" y="-5397500"/>
            <a:ext cx="27190700" cy="20393025"/>
          </a:xfrm>
          <a:prstGeom prst="rect">
            <a:avLst/>
          </a:prstGeom>
          <a:noFill/>
          <a:ln>
            <a:noFill/>
          </a:ln>
        </p:spPr>
      </p:sp>
      <p:sp>
        <p:nvSpPr>
          <p:cNvPr id="21" name="Google Shape;21;p4"/>
          <p:cNvSpPr txBox="1">
            <a:spLocks noGrp="1"/>
          </p:cNvSpPr>
          <p:nvPr>
            <p:ph type="body" idx="1"/>
          </p:nvPr>
        </p:nvSpPr>
        <p:spPr>
          <a:xfrm>
            <a:off x="1206500" y="12268200"/>
            <a:ext cx="21971000" cy="660400"/>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0"/>
              </a:spcBef>
              <a:spcAft>
                <a:spcPts val="0"/>
              </a:spcAft>
              <a:buClr>
                <a:srgbClr val="52575F"/>
              </a:buClr>
              <a:buSzPts val="3300"/>
              <a:buFont typeface="Arial"/>
              <a:buNone/>
              <a:defRPr sz="3300">
                <a:latin typeface="Arial"/>
                <a:ea typeface="Arial"/>
                <a:cs typeface="Arial"/>
                <a:sym typeface="Arial"/>
              </a:defRPr>
            </a:lvl1pPr>
            <a:lvl2pPr marL="914400" lvl="1" indent="-342900" algn="l">
              <a:lnSpc>
                <a:spcPct val="100000"/>
              </a:lnSpc>
              <a:spcBef>
                <a:spcPts val="4700"/>
              </a:spcBef>
              <a:spcAft>
                <a:spcPts val="0"/>
              </a:spcAft>
              <a:buClr>
                <a:srgbClr val="52575F"/>
              </a:buClr>
              <a:buSzPts val="1800"/>
              <a:buChar char="•"/>
              <a:defRPr/>
            </a:lvl2pPr>
            <a:lvl3pPr marL="1371600" lvl="2" indent="-342900" algn="l">
              <a:lnSpc>
                <a:spcPct val="100000"/>
              </a:lnSpc>
              <a:spcBef>
                <a:spcPts val="4700"/>
              </a:spcBef>
              <a:spcAft>
                <a:spcPts val="0"/>
              </a:spcAft>
              <a:buClr>
                <a:srgbClr val="52575F"/>
              </a:buClr>
              <a:buSzPts val="1800"/>
              <a:buChar char="•"/>
              <a:defRPr/>
            </a:lvl3pPr>
            <a:lvl4pPr marL="1828800" lvl="3" indent="-342900" algn="l">
              <a:lnSpc>
                <a:spcPct val="100000"/>
              </a:lnSpc>
              <a:spcBef>
                <a:spcPts val="4700"/>
              </a:spcBef>
              <a:spcAft>
                <a:spcPts val="0"/>
              </a:spcAft>
              <a:buClr>
                <a:srgbClr val="52575F"/>
              </a:buClr>
              <a:buSzPts val="1800"/>
              <a:buChar char="•"/>
              <a:defRPr/>
            </a:lvl4pPr>
            <a:lvl5pPr marL="2286000" lvl="4" indent="-342900" algn="l">
              <a:lnSpc>
                <a:spcPct val="100000"/>
              </a:lnSpc>
              <a:spcBef>
                <a:spcPts val="4700"/>
              </a:spcBef>
              <a:spcAft>
                <a:spcPts val="0"/>
              </a:spcAft>
              <a:buClr>
                <a:srgbClr val="52575F"/>
              </a:buClr>
              <a:buSzPts val="1800"/>
              <a:buChar char="•"/>
              <a:defRPr/>
            </a:lvl5pPr>
            <a:lvl6pPr marL="2743200" lvl="5" indent="-342900" algn="l">
              <a:lnSpc>
                <a:spcPct val="100000"/>
              </a:lnSpc>
              <a:spcBef>
                <a:spcPts val="4700"/>
              </a:spcBef>
              <a:spcAft>
                <a:spcPts val="0"/>
              </a:spcAft>
              <a:buClr>
                <a:srgbClr val="52575F"/>
              </a:buClr>
              <a:buSzPts val="1800"/>
              <a:buChar char="•"/>
              <a:defRPr/>
            </a:lvl6pPr>
            <a:lvl7pPr marL="3200400" lvl="6" indent="-342900" algn="l">
              <a:lnSpc>
                <a:spcPct val="100000"/>
              </a:lnSpc>
              <a:spcBef>
                <a:spcPts val="4700"/>
              </a:spcBef>
              <a:spcAft>
                <a:spcPts val="0"/>
              </a:spcAft>
              <a:buClr>
                <a:srgbClr val="52575F"/>
              </a:buClr>
              <a:buSzPts val="1800"/>
              <a:buChar char="•"/>
              <a:defRPr/>
            </a:lvl7pPr>
            <a:lvl8pPr marL="3657600" lvl="7" indent="-342900" algn="l">
              <a:lnSpc>
                <a:spcPct val="100000"/>
              </a:lnSpc>
              <a:spcBef>
                <a:spcPts val="4700"/>
              </a:spcBef>
              <a:spcAft>
                <a:spcPts val="0"/>
              </a:spcAft>
              <a:buClr>
                <a:srgbClr val="52575F"/>
              </a:buClr>
              <a:buSzPts val="1800"/>
              <a:buChar char="•"/>
              <a:defRPr/>
            </a:lvl8pPr>
            <a:lvl9pPr marL="4114800" lvl="8" indent="-342900" algn="l">
              <a:lnSpc>
                <a:spcPct val="100000"/>
              </a:lnSpc>
              <a:spcBef>
                <a:spcPts val="4700"/>
              </a:spcBef>
              <a:spcAft>
                <a:spcPts val="0"/>
              </a:spcAft>
              <a:buClr>
                <a:srgbClr val="52575F"/>
              </a:buClr>
              <a:buSzPts val="1800"/>
              <a:buChar char="•"/>
              <a:defRPr/>
            </a:lvl9pPr>
          </a:lstStyle>
          <a:p>
            <a:endParaRPr/>
          </a:p>
        </p:txBody>
      </p:sp>
      <p:sp>
        <p:nvSpPr>
          <p:cNvPr id="22" name="Google Shape;22;p4"/>
          <p:cNvSpPr txBox="1">
            <a:spLocks noGrp="1"/>
          </p:cNvSpPr>
          <p:nvPr>
            <p:ph type="body" idx="3"/>
          </p:nvPr>
        </p:nvSpPr>
        <p:spPr>
          <a:xfrm>
            <a:off x="1206500" y="7353300"/>
            <a:ext cx="21971000" cy="2006600"/>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52575F"/>
              </a:buClr>
              <a:buSzPts val="5500"/>
              <a:buFont typeface="Arial"/>
              <a:buNone/>
              <a:defRPr sz="5500">
                <a:latin typeface="Arial"/>
                <a:ea typeface="Arial"/>
                <a:cs typeface="Arial"/>
                <a:sym typeface="Arial"/>
              </a:defRPr>
            </a:lvl1pPr>
            <a:lvl2pPr marL="914400" lvl="1" indent="-228600" algn="l">
              <a:lnSpc>
                <a:spcPct val="100000"/>
              </a:lnSpc>
              <a:spcBef>
                <a:spcPts val="0"/>
              </a:spcBef>
              <a:spcAft>
                <a:spcPts val="0"/>
              </a:spcAft>
              <a:buClr>
                <a:srgbClr val="52575F"/>
              </a:buClr>
              <a:buSzPts val="5500"/>
              <a:buFont typeface="Arial"/>
              <a:buNone/>
              <a:defRPr sz="5500">
                <a:latin typeface="Arial"/>
                <a:ea typeface="Arial"/>
                <a:cs typeface="Arial"/>
                <a:sym typeface="Arial"/>
              </a:defRPr>
            </a:lvl2pPr>
            <a:lvl3pPr marL="1371600" lvl="2" indent="-228600" algn="l">
              <a:lnSpc>
                <a:spcPct val="100000"/>
              </a:lnSpc>
              <a:spcBef>
                <a:spcPts val="0"/>
              </a:spcBef>
              <a:spcAft>
                <a:spcPts val="0"/>
              </a:spcAft>
              <a:buClr>
                <a:srgbClr val="52575F"/>
              </a:buClr>
              <a:buSzPts val="5500"/>
              <a:buFont typeface="Arial"/>
              <a:buNone/>
              <a:defRPr sz="5500">
                <a:latin typeface="Arial"/>
                <a:ea typeface="Arial"/>
                <a:cs typeface="Arial"/>
                <a:sym typeface="Arial"/>
              </a:defRPr>
            </a:lvl3pPr>
            <a:lvl4pPr marL="1828800" lvl="3" indent="-228600" algn="l">
              <a:lnSpc>
                <a:spcPct val="100000"/>
              </a:lnSpc>
              <a:spcBef>
                <a:spcPts val="0"/>
              </a:spcBef>
              <a:spcAft>
                <a:spcPts val="0"/>
              </a:spcAft>
              <a:buClr>
                <a:srgbClr val="52575F"/>
              </a:buClr>
              <a:buSzPts val="5500"/>
              <a:buFont typeface="Arial"/>
              <a:buNone/>
              <a:defRPr sz="5500">
                <a:latin typeface="Arial"/>
                <a:ea typeface="Arial"/>
                <a:cs typeface="Arial"/>
                <a:sym typeface="Arial"/>
              </a:defRPr>
            </a:lvl4pPr>
            <a:lvl5pPr marL="2286000" lvl="4" indent="-228600" algn="l">
              <a:lnSpc>
                <a:spcPct val="100000"/>
              </a:lnSpc>
              <a:spcBef>
                <a:spcPts val="0"/>
              </a:spcBef>
              <a:spcAft>
                <a:spcPts val="0"/>
              </a:spcAft>
              <a:buClr>
                <a:srgbClr val="52575F"/>
              </a:buClr>
              <a:buSzPts val="5500"/>
              <a:buFont typeface="Arial"/>
              <a:buNone/>
              <a:defRPr sz="5500">
                <a:latin typeface="Arial"/>
                <a:ea typeface="Arial"/>
                <a:cs typeface="Arial"/>
                <a:sym typeface="Arial"/>
              </a:defRPr>
            </a:lvl5pPr>
            <a:lvl6pPr marL="2743200" lvl="5" indent="-342900" algn="l">
              <a:lnSpc>
                <a:spcPct val="100000"/>
              </a:lnSpc>
              <a:spcBef>
                <a:spcPts val="4700"/>
              </a:spcBef>
              <a:spcAft>
                <a:spcPts val="0"/>
              </a:spcAft>
              <a:buClr>
                <a:srgbClr val="52575F"/>
              </a:buClr>
              <a:buSzPts val="1800"/>
              <a:buChar char="•"/>
              <a:defRPr/>
            </a:lvl6pPr>
            <a:lvl7pPr marL="3200400" lvl="6" indent="-342900" algn="l">
              <a:lnSpc>
                <a:spcPct val="100000"/>
              </a:lnSpc>
              <a:spcBef>
                <a:spcPts val="4700"/>
              </a:spcBef>
              <a:spcAft>
                <a:spcPts val="0"/>
              </a:spcAft>
              <a:buClr>
                <a:srgbClr val="52575F"/>
              </a:buClr>
              <a:buSzPts val="1800"/>
              <a:buChar char="•"/>
              <a:defRPr/>
            </a:lvl7pPr>
            <a:lvl8pPr marL="3657600" lvl="7" indent="-342900" algn="l">
              <a:lnSpc>
                <a:spcPct val="100000"/>
              </a:lnSpc>
              <a:spcBef>
                <a:spcPts val="4700"/>
              </a:spcBef>
              <a:spcAft>
                <a:spcPts val="0"/>
              </a:spcAft>
              <a:buClr>
                <a:srgbClr val="52575F"/>
              </a:buClr>
              <a:buSzPts val="1800"/>
              <a:buChar char="•"/>
              <a:defRPr/>
            </a:lvl8pPr>
            <a:lvl9pPr marL="4114800" lvl="8" indent="-342900" algn="l">
              <a:lnSpc>
                <a:spcPct val="100000"/>
              </a:lnSpc>
              <a:spcBef>
                <a:spcPts val="4700"/>
              </a:spcBef>
              <a:spcAft>
                <a:spcPts val="0"/>
              </a:spcAft>
              <a:buClr>
                <a:srgbClr val="52575F"/>
              </a:buClr>
              <a:buSzPts val="1800"/>
              <a:buChar char="•"/>
              <a:defRPr/>
            </a:lvl9pPr>
          </a:lstStyle>
          <a:p>
            <a:endParaRPr/>
          </a:p>
        </p:txBody>
      </p:sp>
      <p:sp>
        <p:nvSpPr>
          <p:cNvPr id="23" name="Google Shape;23;p4"/>
          <p:cNvSpPr txBox="1">
            <a:spLocks noGrp="1"/>
          </p:cNvSpPr>
          <p:nvPr>
            <p:ph type="title"/>
          </p:nvPr>
        </p:nvSpPr>
        <p:spPr>
          <a:xfrm>
            <a:off x="1206500" y="2616200"/>
            <a:ext cx="21971004" cy="4648200"/>
          </a:xfrm>
          <a:prstGeom prst="rect">
            <a:avLst/>
          </a:prstGeom>
          <a:noFill/>
          <a:ln>
            <a:noFill/>
          </a:ln>
        </p:spPr>
        <p:txBody>
          <a:bodyPr spcFirstLastPara="1" wrap="square" lIns="50800" tIns="50800" rIns="50800" bIns="50800" anchor="b" anchorCtr="0">
            <a:normAutofit/>
          </a:bodyPr>
          <a:lstStyle>
            <a:lvl1pPr lvl="0" algn="l">
              <a:lnSpc>
                <a:spcPct val="90000"/>
              </a:lnSpc>
              <a:spcBef>
                <a:spcPts val="0"/>
              </a:spcBef>
              <a:spcAft>
                <a:spcPts val="0"/>
              </a:spcAft>
              <a:buClr>
                <a:srgbClr val="52575F"/>
              </a:buClr>
              <a:buSzPts val="12000"/>
              <a:buFont typeface="Arial"/>
              <a:buNone/>
              <a:defRPr sz="12000"/>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24" name="Google Shape;24;p4"/>
          <p:cNvSpPr txBox="1">
            <a:spLocks noGrp="1"/>
          </p:cNvSpPr>
          <p:nvPr>
            <p:ph type="sldNum" idx="12"/>
          </p:nvPr>
        </p:nvSpPr>
        <p:spPr>
          <a:xfrm>
            <a:off x="23558499" y="12458699"/>
            <a:ext cx="388621" cy="429261"/>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mp; Photo Alt">
  <p:cSld name="Title &amp; Photo Alt">
    <p:spTree>
      <p:nvGrpSpPr>
        <p:cNvPr id="1" name="Shape 25"/>
        <p:cNvGrpSpPr/>
        <p:nvPr/>
      </p:nvGrpSpPr>
      <p:grpSpPr>
        <a:xfrm>
          <a:off x="0" y="0"/>
          <a:ext cx="0" cy="0"/>
          <a:chOff x="0" y="0"/>
          <a:chExt cx="0" cy="0"/>
        </a:xfrm>
      </p:grpSpPr>
      <p:sp>
        <p:nvSpPr>
          <p:cNvPr id="26" name="Google Shape;26;p5"/>
          <p:cNvSpPr>
            <a:spLocks noGrp="1"/>
          </p:cNvSpPr>
          <p:nvPr>
            <p:ph type="pic" idx="2"/>
          </p:nvPr>
        </p:nvSpPr>
        <p:spPr>
          <a:xfrm>
            <a:off x="11569700" y="0"/>
            <a:ext cx="13716000" cy="13716000"/>
          </a:xfrm>
          <a:prstGeom prst="rect">
            <a:avLst/>
          </a:prstGeom>
          <a:noFill/>
          <a:ln>
            <a:noFill/>
          </a:ln>
        </p:spPr>
      </p:sp>
      <p:sp>
        <p:nvSpPr>
          <p:cNvPr id="27" name="Google Shape;27;p5"/>
          <p:cNvSpPr txBox="1">
            <a:spLocks noGrp="1"/>
          </p:cNvSpPr>
          <p:nvPr>
            <p:ph type="title"/>
          </p:nvPr>
        </p:nvSpPr>
        <p:spPr>
          <a:xfrm>
            <a:off x="1206500" y="1333500"/>
            <a:ext cx="9779000" cy="5882273"/>
          </a:xfrm>
          <a:prstGeom prst="rect">
            <a:avLst/>
          </a:prstGeom>
          <a:noFill/>
          <a:ln>
            <a:noFill/>
          </a:ln>
        </p:spPr>
        <p:txBody>
          <a:bodyPr spcFirstLastPara="1" wrap="square" lIns="50800" tIns="50800" rIns="50800" bIns="50800" anchor="b" anchorCtr="0">
            <a:normAutofit/>
          </a:bodyPr>
          <a:lstStyle>
            <a:lvl1pPr lvl="0" algn="l">
              <a:lnSpc>
                <a:spcPct val="90000"/>
              </a:lnSpc>
              <a:spcBef>
                <a:spcPts val="0"/>
              </a:spcBef>
              <a:spcAft>
                <a:spcPts val="0"/>
              </a:spcAft>
              <a:buClr>
                <a:srgbClr val="52575F"/>
              </a:buClr>
              <a:buSzPts val="1800"/>
              <a:buNone/>
              <a:defRPr/>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28" name="Google Shape;28;p5"/>
          <p:cNvSpPr txBox="1">
            <a:spLocks noGrp="1"/>
          </p:cNvSpPr>
          <p:nvPr>
            <p:ph type="body" idx="1"/>
          </p:nvPr>
        </p:nvSpPr>
        <p:spPr>
          <a:xfrm>
            <a:off x="1206500" y="7150100"/>
            <a:ext cx="9779000" cy="5385424"/>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52575F"/>
              </a:buClr>
              <a:buSzPts val="5500"/>
              <a:buFont typeface="Arial"/>
              <a:buNone/>
              <a:defRPr sz="5500">
                <a:latin typeface="Arial"/>
                <a:ea typeface="Arial"/>
                <a:cs typeface="Arial"/>
                <a:sym typeface="Arial"/>
              </a:defRPr>
            </a:lvl1pPr>
            <a:lvl2pPr marL="914400" lvl="1" indent="-228600" algn="l">
              <a:lnSpc>
                <a:spcPct val="100000"/>
              </a:lnSpc>
              <a:spcBef>
                <a:spcPts val="0"/>
              </a:spcBef>
              <a:spcAft>
                <a:spcPts val="0"/>
              </a:spcAft>
              <a:buClr>
                <a:srgbClr val="52575F"/>
              </a:buClr>
              <a:buSzPts val="5500"/>
              <a:buFont typeface="Arial"/>
              <a:buNone/>
              <a:defRPr sz="5500">
                <a:latin typeface="Arial"/>
                <a:ea typeface="Arial"/>
                <a:cs typeface="Arial"/>
                <a:sym typeface="Arial"/>
              </a:defRPr>
            </a:lvl2pPr>
            <a:lvl3pPr marL="1371600" lvl="2" indent="-228600" algn="l">
              <a:lnSpc>
                <a:spcPct val="100000"/>
              </a:lnSpc>
              <a:spcBef>
                <a:spcPts val="0"/>
              </a:spcBef>
              <a:spcAft>
                <a:spcPts val="0"/>
              </a:spcAft>
              <a:buClr>
                <a:srgbClr val="52575F"/>
              </a:buClr>
              <a:buSzPts val="5500"/>
              <a:buFont typeface="Arial"/>
              <a:buNone/>
              <a:defRPr sz="5500">
                <a:latin typeface="Arial"/>
                <a:ea typeface="Arial"/>
                <a:cs typeface="Arial"/>
                <a:sym typeface="Arial"/>
              </a:defRPr>
            </a:lvl3pPr>
            <a:lvl4pPr marL="1828800" lvl="3" indent="-228600" algn="l">
              <a:lnSpc>
                <a:spcPct val="100000"/>
              </a:lnSpc>
              <a:spcBef>
                <a:spcPts val="0"/>
              </a:spcBef>
              <a:spcAft>
                <a:spcPts val="0"/>
              </a:spcAft>
              <a:buClr>
                <a:srgbClr val="52575F"/>
              </a:buClr>
              <a:buSzPts val="5500"/>
              <a:buFont typeface="Arial"/>
              <a:buNone/>
              <a:defRPr sz="5500">
                <a:latin typeface="Arial"/>
                <a:ea typeface="Arial"/>
                <a:cs typeface="Arial"/>
                <a:sym typeface="Arial"/>
              </a:defRPr>
            </a:lvl4pPr>
            <a:lvl5pPr marL="2286000" lvl="4" indent="-228600" algn="l">
              <a:lnSpc>
                <a:spcPct val="100000"/>
              </a:lnSpc>
              <a:spcBef>
                <a:spcPts val="0"/>
              </a:spcBef>
              <a:spcAft>
                <a:spcPts val="0"/>
              </a:spcAft>
              <a:buClr>
                <a:srgbClr val="52575F"/>
              </a:buClr>
              <a:buSzPts val="5500"/>
              <a:buFont typeface="Arial"/>
              <a:buNone/>
              <a:defRPr sz="5500">
                <a:latin typeface="Arial"/>
                <a:ea typeface="Arial"/>
                <a:cs typeface="Arial"/>
                <a:sym typeface="Arial"/>
              </a:defRPr>
            </a:lvl5pPr>
            <a:lvl6pPr marL="2743200" lvl="5" indent="-342900" algn="l">
              <a:lnSpc>
                <a:spcPct val="100000"/>
              </a:lnSpc>
              <a:spcBef>
                <a:spcPts val="4700"/>
              </a:spcBef>
              <a:spcAft>
                <a:spcPts val="0"/>
              </a:spcAft>
              <a:buClr>
                <a:srgbClr val="52575F"/>
              </a:buClr>
              <a:buSzPts val="1800"/>
              <a:buChar char="•"/>
              <a:defRPr/>
            </a:lvl6pPr>
            <a:lvl7pPr marL="3200400" lvl="6" indent="-342900" algn="l">
              <a:lnSpc>
                <a:spcPct val="100000"/>
              </a:lnSpc>
              <a:spcBef>
                <a:spcPts val="4700"/>
              </a:spcBef>
              <a:spcAft>
                <a:spcPts val="0"/>
              </a:spcAft>
              <a:buClr>
                <a:srgbClr val="52575F"/>
              </a:buClr>
              <a:buSzPts val="1800"/>
              <a:buChar char="•"/>
              <a:defRPr/>
            </a:lvl7pPr>
            <a:lvl8pPr marL="3657600" lvl="7" indent="-342900" algn="l">
              <a:lnSpc>
                <a:spcPct val="100000"/>
              </a:lnSpc>
              <a:spcBef>
                <a:spcPts val="4700"/>
              </a:spcBef>
              <a:spcAft>
                <a:spcPts val="0"/>
              </a:spcAft>
              <a:buClr>
                <a:srgbClr val="52575F"/>
              </a:buClr>
              <a:buSzPts val="1800"/>
              <a:buChar char="•"/>
              <a:defRPr/>
            </a:lvl8pPr>
            <a:lvl9pPr marL="4114800" lvl="8" indent="-342900" algn="l">
              <a:lnSpc>
                <a:spcPct val="100000"/>
              </a:lnSpc>
              <a:spcBef>
                <a:spcPts val="4700"/>
              </a:spcBef>
              <a:spcAft>
                <a:spcPts val="0"/>
              </a:spcAft>
              <a:buClr>
                <a:srgbClr val="52575F"/>
              </a:buClr>
              <a:buSzPts val="1800"/>
              <a:buChar char="•"/>
              <a:defRPr/>
            </a:lvl9pPr>
          </a:lstStyle>
          <a:p>
            <a:endParaRPr/>
          </a:p>
        </p:txBody>
      </p:sp>
      <p:sp>
        <p:nvSpPr>
          <p:cNvPr id="29" name="Google Shape;29;p5"/>
          <p:cNvSpPr txBox="1">
            <a:spLocks noGrp="1"/>
          </p:cNvSpPr>
          <p:nvPr>
            <p:ph type="sldNum" idx="12"/>
          </p:nvPr>
        </p:nvSpPr>
        <p:spPr>
          <a:xfrm>
            <a:off x="23558499" y="12458699"/>
            <a:ext cx="388621" cy="429261"/>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0"/>
        <p:cNvGrpSpPr/>
        <p:nvPr/>
      </p:nvGrpSpPr>
      <p:grpSpPr>
        <a:xfrm>
          <a:off x="0" y="0"/>
          <a:ext cx="0" cy="0"/>
          <a:chOff x="0" y="0"/>
          <a:chExt cx="0" cy="0"/>
        </a:xfrm>
      </p:grpSpPr>
      <p:sp>
        <p:nvSpPr>
          <p:cNvPr id="31" name="Google Shape;31;p6"/>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42900" algn="l">
              <a:lnSpc>
                <a:spcPct val="100000"/>
              </a:lnSpc>
              <a:spcBef>
                <a:spcPts val="4700"/>
              </a:spcBef>
              <a:spcAft>
                <a:spcPts val="0"/>
              </a:spcAft>
              <a:buClr>
                <a:srgbClr val="52575F"/>
              </a:buClr>
              <a:buSzPts val="1800"/>
              <a:buChar char="•"/>
              <a:defRPr/>
            </a:lvl1pPr>
            <a:lvl2pPr marL="914400" lvl="1" indent="-342900" algn="l">
              <a:lnSpc>
                <a:spcPct val="100000"/>
              </a:lnSpc>
              <a:spcBef>
                <a:spcPts val="4700"/>
              </a:spcBef>
              <a:spcAft>
                <a:spcPts val="0"/>
              </a:spcAft>
              <a:buClr>
                <a:srgbClr val="52575F"/>
              </a:buClr>
              <a:buSzPts val="1800"/>
              <a:buChar char="•"/>
              <a:defRPr/>
            </a:lvl2pPr>
            <a:lvl3pPr marL="1371600" lvl="2" indent="-342900" algn="l">
              <a:lnSpc>
                <a:spcPct val="100000"/>
              </a:lnSpc>
              <a:spcBef>
                <a:spcPts val="4700"/>
              </a:spcBef>
              <a:spcAft>
                <a:spcPts val="0"/>
              </a:spcAft>
              <a:buClr>
                <a:srgbClr val="52575F"/>
              </a:buClr>
              <a:buSzPts val="1800"/>
              <a:buChar char="•"/>
              <a:defRPr/>
            </a:lvl3pPr>
            <a:lvl4pPr marL="1828800" lvl="3" indent="-342900" algn="l">
              <a:lnSpc>
                <a:spcPct val="100000"/>
              </a:lnSpc>
              <a:spcBef>
                <a:spcPts val="4700"/>
              </a:spcBef>
              <a:spcAft>
                <a:spcPts val="0"/>
              </a:spcAft>
              <a:buClr>
                <a:srgbClr val="52575F"/>
              </a:buClr>
              <a:buSzPts val="1800"/>
              <a:buChar char="•"/>
              <a:defRPr/>
            </a:lvl4pPr>
            <a:lvl5pPr marL="2286000" lvl="4" indent="-342900" algn="l">
              <a:lnSpc>
                <a:spcPct val="100000"/>
              </a:lnSpc>
              <a:spcBef>
                <a:spcPts val="4700"/>
              </a:spcBef>
              <a:spcAft>
                <a:spcPts val="0"/>
              </a:spcAft>
              <a:buClr>
                <a:srgbClr val="52575F"/>
              </a:buClr>
              <a:buSzPts val="1800"/>
              <a:buChar char="•"/>
              <a:defRPr/>
            </a:lvl5pPr>
            <a:lvl6pPr marL="2743200" lvl="5" indent="-342900" algn="l">
              <a:lnSpc>
                <a:spcPct val="100000"/>
              </a:lnSpc>
              <a:spcBef>
                <a:spcPts val="4700"/>
              </a:spcBef>
              <a:spcAft>
                <a:spcPts val="0"/>
              </a:spcAft>
              <a:buClr>
                <a:srgbClr val="52575F"/>
              </a:buClr>
              <a:buSzPts val="1800"/>
              <a:buChar char="•"/>
              <a:defRPr/>
            </a:lvl6pPr>
            <a:lvl7pPr marL="3200400" lvl="6" indent="-342900" algn="l">
              <a:lnSpc>
                <a:spcPct val="100000"/>
              </a:lnSpc>
              <a:spcBef>
                <a:spcPts val="4700"/>
              </a:spcBef>
              <a:spcAft>
                <a:spcPts val="0"/>
              </a:spcAft>
              <a:buClr>
                <a:srgbClr val="52575F"/>
              </a:buClr>
              <a:buSzPts val="1800"/>
              <a:buChar char="•"/>
              <a:defRPr/>
            </a:lvl7pPr>
            <a:lvl8pPr marL="3657600" lvl="7" indent="-342900" algn="l">
              <a:lnSpc>
                <a:spcPct val="100000"/>
              </a:lnSpc>
              <a:spcBef>
                <a:spcPts val="4700"/>
              </a:spcBef>
              <a:spcAft>
                <a:spcPts val="0"/>
              </a:spcAft>
              <a:buClr>
                <a:srgbClr val="52575F"/>
              </a:buClr>
              <a:buSzPts val="1800"/>
              <a:buChar char="•"/>
              <a:defRPr/>
            </a:lvl8pPr>
            <a:lvl9pPr marL="4114800" lvl="8" indent="-342900" algn="l">
              <a:lnSpc>
                <a:spcPct val="100000"/>
              </a:lnSpc>
              <a:spcBef>
                <a:spcPts val="4700"/>
              </a:spcBef>
              <a:spcAft>
                <a:spcPts val="0"/>
              </a:spcAft>
              <a:buClr>
                <a:srgbClr val="52575F"/>
              </a:buClr>
              <a:buSzPts val="1800"/>
              <a:buChar char="•"/>
              <a:defRPr/>
            </a:lvl9pPr>
          </a:lstStyle>
          <a:p>
            <a:endParaRPr/>
          </a:p>
        </p:txBody>
      </p:sp>
      <p:sp>
        <p:nvSpPr>
          <p:cNvPr id="32" name="Google Shape;32;p6"/>
          <p:cNvSpPr txBox="1">
            <a:spLocks noGrp="1"/>
          </p:cNvSpPr>
          <p:nvPr>
            <p:ph type="sldNum" idx="12"/>
          </p:nvPr>
        </p:nvSpPr>
        <p:spPr>
          <a:xfrm>
            <a:off x="23558499" y="12458699"/>
            <a:ext cx="388621" cy="429261"/>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33"/>
        <p:cNvGrpSpPr/>
        <p:nvPr/>
      </p:nvGrpSpPr>
      <p:grpSpPr>
        <a:xfrm>
          <a:off x="0" y="0"/>
          <a:ext cx="0" cy="0"/>
          <a:chOff x="0" y="0"/>
          <a:chExt cx="0" cy="0"/>
        </a:xfrm>
      </p:grpSpPr>
      <p:sp>
        <p:nvSpPr>
          <p:cNvPr id="34" name="Google Shape;34;p7"/>
          <p:cNvSpPr>
            <a:spLocks noGrp="1"/>
          </p:cNvSpPr>
          <p:nvPr>
            <p:ph type="pic" idx="2"/>
          </p:nvPr>
        </p:nvSpPr>
        <p:spPr>
          <a:xfrm>
            <a:off x="12382500" y="-1206500"/>
            <a:ext cx="12103100" cy="16140313"/>
          </a:xfrm>
          <a:prstGeom prst="rect">
            <a:avLst/>
          </a:prstGeom>
          <a:noFill/>
          <a:ln>
            <a:noFill/>
          </a:ln>
        </p:spPr>
      </p:sp>
      <p:sp>
        <p:nvSpPr>
          <p:cNvPr id="35" name="Google Shape;35;p7"/>
          <p:cNvSpPr txBox="1">
            <a:spLocks noGrp="1"/>
          </p:cNvSpPr>
          <p:nvPr>
            <p:ph type="body" idx="1"/>
          </p:nvPr>
        </p:nvSpPr>
        <p:spPr>
          <a:xfrm>
            <a:off x="1206500" y="2324100"/>
            <a:ext cx="9779000" cy="100330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52575F"/>
              </a:buClr>
              <a:buSzPts val="5500"/>
              <a:buFont typeface="Arial"/>
              <a:buNone/>
              <a:defRPr sz="5500">
                <a:latin typeface="Arial"/>
                <a:ea typeface="Arial"/>
                <a:cs typeface="Arial"/>
                <a:sym typeface="Arial"/>
              </a:defRPr>
            </a:lvl1pPr>
            <a:lvl2pPr marL="914400" lvl="1" indent="-342900" algn="l">
              <a:lnSpc>
                <a:spcPct val="100000"/>
              </a:lnSpc>
              <a:spcBef>
                <a:spcPts val="4700"/>
              </a:spcBef>
              <a:spcAft>
                <a:spcPts val="0"/>
              </a:spcAft>
              <a:buClr>
                <a:srgbClr val="52575F"/>
              </a:buClr>
              <a:buSzPts val="1800"/>
              <a:buChar char="•"/>
              <a:defRPr/>
            </a:lvl2pPr>
            <a:lvl3pPr marL="1371600" lvl="2" indent="-342900" algn="l">
              <a:lnSpc>
                <a:spcPct val="100000"/>
              </a:lnSpc>
              <a:spcBef>
                <a:spcPts val="4700"/>
              </a:spcBef>
              <a:spcAft>
                <a:spcPts val="0"/>
              </a:spcAft>
              <a:buClr>
                <a:srgbClr val="52575F"/>
              </a:buClr>
              <a:buSzPts val="1800"/>
              <a:buChar char="•"/>
              <a:defRPr/>
            </a:lvl3pPr>
            <a:lvl4pPr marL="1828800" lvl="3" indent="-342900" algn="l">
              <a:lnSpc>
                <a:spcPct val="100000"/>
              </a:lnSpc>
              <a:spcBef>
                <a:spcPts val="4700"/>
              </a:spcBef>
              <a:spcAft>
                <a:spcPts val="0"/>
              </a:spcAft>
              <a:buClr>
                <a:srgbClr val="52575F"/>
              </a:buClr>
              <a:buSzPts val="1800"/>
              <a:buChar char="•"/>
              <a:defRPr/>
            </a:lvl4pPr>
            <a:lvl5pPr marL="2286000" lvl="4" indent="-342900" algn="l">
              <a:lnSpc>
                <a:spcPct val="100000"/>
              </a:lnSpc>
              <a:spcBef>
                <a:spcPts val="4700"/>
              </a:spcBef>
              <a:spcAft>
                <a:spcPts val="0"/>
              </a:spcAft>
              <a:buClr>
                <a:srgbClr val="52575F"/>
              </a:buClr>
              <a:buSzPts val="1800"/>
              <a:buChar char="•"/>
              <a:defRPr/>
            </a:lvl5pPr>
            <a:lvl6pPr marL="2743200" lvl="5" indent="-342900" algn="l">
              <a:lnSpc>
                <a:spcPct val="100000"/>
              </a:lnSpc>
              <a:spcBef>
                <a:spcPts val="4700"/>
              </a:spcBef>
              <a:spcAft>
                <a:spcPts val="0"/>
              </a:spcAft>
              <a:buClr>
                <a:srgbClr val="52575F"/>
              </a:buClr>
              <a:buSzPts val="1800"/>
              <a:buChar char="•"/>
              <a:defRPr/>
            </a:lvl6pPr>
            <a:lvl7pPr marL="3200400" lvl="6" indent="-342900" algn="l">
              <a:lnSpc>
                <a:spcPct val="100000"/>
              </a:lnSpc>
              <a:spcBef>
                <a:spcPts val="4700"/>
              </a:spcBef>
              <a:spcAft>
                <a:spcPts val="0"/>
              </a:spcAft>
              <a:buClr>
                <a:srgbClr val="52575F"/>
              </a:buClr>
              <a:buSzPts val="1800"/>
              <a:buChar char="•"/>
              <a:defRPr/>
            </a:lvl7pPr>
            <a:lvl8pPr marL="3657600" lvl="7" indent="-342900" algn="l">
              <a:lnSpc>
                <a:spcPct val="100000"/>
              </a:lnSpc>
              <a:spcBef>
                <a:spcPts val="4700"/>
              </a:spcBef>
              <a:spcAft>
                <a:spcPts val="0"/>
              </a:spcAft>
              <a:buClr>
                <a:srgbClr val="52575F"/>
              </a:buClr>
              <a:buSzPts val="1800"/>
              <a:buChar char="•"/>
              <a:defRPr/>
            </a:lvl8pPr>
            <a:lvl9pPr marL="4114800" lvl="8" indent="-342900" algn="l">
              <a:lnSpc>
                <a:spcPct val="100000"/>
              </a:lnSpc>
              <a:spcBef>
                <a:spcPts val="4700"/>
              </a:spcBef>
              <a:spcAft>
                <a:spcPts val="0"/>
              </a:spcAft>
              <a:buClr>
                <a:srgbClr val="52575F"/>
              </a:buClr>
              <a:buSzPts val="1800"/>
              <a:buChar char="•"/>
              <a:defRPr/>
            </a:lvl9pPr>
          </a:lstStyle>
          <a:p>
            <a:endParaRPr/>
          </a:p>
        </p:txBody>
      </p:sp>
      <p:sp>
        <p:nvSpPr>
          <p:cNvPr id="36" name="Google Shape;36;p7"/>
          <p:cNvSpPr txBox="1">
            <a:spLocks noGrp="1"/>
          </p:cNvSpPr>
          <p:nvPr>
            <p:ph type="title"/>
          </p:nvPr>
        </p:nvSpPr>
        <p:spPr>
          <a:xfrm>
            <a:off x="1206500" y="635000"/>
            <a:ext cx="9779000" cy="1689100"/>
          </a:xfrm>
          <a:prstGeom prst="rect">
            <a:avLst/>
          </a:prstGeom>
          <a:noFill/>
          <a:ln>
            <a:noFill/>
          </a:ln>
        </p:spPr>
        <p:txBody>
          <a:bodyPr spcFirstLastPara="1" wrap="square" lIns="50800" tIns="50800" rIns="50800" bIns="50800" anchor="t" anchorCtr="0">
            <a:normAutofit/>
          </a:bodyPr>
          <a:lstStyle>
            <a:lvl1pPr lvl="0" algn="l">
              <a:lnSpc>
                <a:spcPct val="90000"/>
              </a:lnSpc>
              <a:spcBef>
                <a:spcPts val="0"/>
              </a:spcBef>
              <a:spcAft>
                <a:spcPts val="0"/>
              </a:spcAft>
              <a:buClr>
                <a:srgbClr val="52575F"/>
              </a:buClr>
              <a:buSzPts val="1800"/>
              <a:buNone/>
              <a:defRPr/>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37" name="Google Shape;37;p7"/>
          <p:cNvSpPr txBox="1">
            <a:spLocks noGrp="1"/>
          </p:cNvSpPr>
          <p:nvPr>
            <p:ph type="body" idx="3"/>
          </p:nvPr>
        </p:nvSpPr>
        <p:spPr>
          <a:xfrm>
            <a:off x="1206500" y="4248504"/>
            <a:ext cx="9779000" cy="8256012"/>
          </a:xfrm>
          <a:prstGeom prst="rect">
            <a:avLst/>
          </a:prstGeom>
          <a:noFill/>
          <a:ln>
            <a:noFill/>
          </a:ln>
        </p:spPr>
        <p:txBody>
          <a:bodyPr spcFirstLastPara="1" wrap="square" lIns="50800" tIns="50800" rIns="50800" bIns="50800" anchor="t" anchorCtr="0">
            <a:normAutofit/>
          </a:bodyPr>
          <a:lstStyle>
            <a:lvl1pPr marL="457200" lvl="0" indent="-342900" algn="l">
              <a:lnSpc>
                <a:spcPct val="100000"/>
              </a:lnSpc>
              <a:spcBef>
                <a:spcPts val="4700"/>
              </a:spcBef>
              <a:spcAft>
                <a:spcPts val="0"/>
              </a:spcAft>
              <a:buClr>
                <a:srgbClr val="52575F"/>
              </a:buClr>
              <a:buSzPts val="1800"/>
              <a:buChar char="•"/>
              <a:defRPr/>
            </a:lvl1pPr>
            <a:lvl2pPr marL="914400" lvl="1" indent="-342900" algn="l">
              <a:lnSpc>
                <a:spcPct val="100000"/>
              </a:lnSpc>
              <a:spcBef>
                <a:spcPts val="4700"/>
              </a:spcBef>
              <a:spcAft>
                <a:spcPts val="0"/>
              </a:spcAft>
              <a:buClr>
                <a:srgbClr val="52575F"/>
              </a:buClr>
              <a:buSzPts val="1800"/>
              <a:buChar char="•"/>
              <a:defRPr/>
            </a:lvl2pPr>
            <a:lvl3pPr marL="1371600" lvl="2" indent="-342900" algn="l">
              <a:lnSpc>
                <a:spcPct val="100000"/>
              </a:lnSpc>
              <a:spcBef>
                <a:spcPts val="4700"/>
              </a:spcBef>
              <a:spcAft>
                <a:spcPts val="0"/>
              </a:spcAft>
              <a:buClr>
                <a:srgbClr val="52575F"/>
              </a:buClr>
              <a:buSzPts val="1800"/>
              <a:buChar char="•"/>
              <a:defRPr/>
            </a:lvl3pPr>
            <a:lvl4pPr marL="1828800" lvl="3" indent="-342900" algn="l">
              <a:lnSpc>
                <a:spcPct val="100000"/>
              </a:lnSpc>
              <a:spcBef>
                <a:spcPts val="4700"/>
              </a:spcBef>
              <a:spcAft>
                <a:spcPts val="0"/>
              </a:spcAft>
              <a:buClr>
                <a:srgbClr val="52575F"/>
              </a:buClr>
              <a:buSzPts val="1800"/>
              <a:buChar char="•"/>
              <a:defRPr/>
            </a:lvl4pPr>
            <a:lvl5pPr marL="2286000" lvl="4" indent="-342900" algn="l">
              <a:lnSpc>
                <a:spcPct val="100000"/>
              </a:lnSpc>
              <a:spcBef>
                <a:spcPts val="4700"/>
              </a:spcBef>
              <a:spcAft>
                <a:spcPts val="0"/>
              </a:spcAft>
              <a:buClr>
                <a:srgbClr val="52575F"/>
              </a:buClr>
              <a:buSzPts val="1800"/>
              <a:buChar char="•"/>
              <a:defRPr/>
            </a:lvl5pPr>
            <a:lvl6pPr marL="2743200" lvl="5" indent="-342900" algn="l">
              <a:lnSpc>
                <a:spcPct val="100000"/>
              </a:lnSpc>
              <a:spcBef>
                <a:spcPts val="4700"/>
              </a:spcBef>
              <a:spcAft>
                <a:spcPts val="0"/>
              </a:spcAft>
              <a:buClr>
                <a:srgbClr val="52575F"/>
              </a:buClr>
              <a:buSzPts val="1800"/>
              <a:buChar char="•"/>
              <a:defRPr/>
            </a:lvl6pPr>
            <a:lvl7pPr marL="3200400" lvl="6" indent="-342900" algn="l">
              <a:lnSpc>
                <a:spcPct val="100000"/>
              </a:lnSpc>
              <a:spcBef>
                <a:spcPts val="4700"/>
              </a:spcBef>
              <a:spcAft>
                <a:spcPts val="0"/>
              </a:spcAft>
              <a:buClr>
                <a:srgbClr val="52575F"/>
              </a:buClr>
              <a:buSzPts val="1800"/>
              <a:buChar char="•"/>
              <a:defRPr/>
            </a:lvl7pPr>
            <a:lvl8pPr marL="3657600" lvl="7" indent="-342900" algn="l">
              <a:lnSpc>
                <a:spcPct val="100000"/>
              </a:lnSpc>
              <a:spcBef>
                <a:spcPts val="4700"/>
              </a:spcBef>
              <a:spcAft>
                <a:spcPts val="0"/>
              </a:spcAft>
              <a:buClr>
                <a:srgbClr val="52575F"/>
              </a:buClr>
              <a:buSzPts val="1800"/>
              <a:buChar char="•"/>
              <a:defRPr/>
            </a:lvl8pPr>
            <a:lvl9pPr marL="4114800" lvl="8" indent="-342900" algn="l">
              <a:lnSpc>
                <a:spcPct val="100000"/>
              </a:lnSpc>
              <a:spcBef>
                <a:spcPts val="4700"/>
              </a:spcBef>
              <a:spcAft>
                <a:spcPts val="0"/>
              </a:spcAft>
              <a:buClr>
                <a:srgbClr val="52575F"/>
              </a:buClr>
              <a:buSzPts val="1800"/>
              <a:buChar char="•"/>
              <a:defRPr/>
            </a:lvl9pPr>
          </a:lstStyle>
          <a:p>
            <a:endParaRPr/>
          </a:p>
        </p:txBody>
      </p:sp>
      <p:sp>
        <p:nvSpPr>
          <p:cNvPr id="38" name="Google Shape;38;p7"/>
          <p:cNvSpPr txBox="1">
            <a:spLocks noGrp="1"/>
          </p:cNvSpPr>
          <p:nvPr>
            <p:ph type="sldNum" idx="12"/>
          </p:nvPr>
        </p:nvSpPr>
        <p:spPr>
          <a:xfrm>
            <a:off x="23558499" y="12458699"/>
            <a:ext cx="388621" cy="429261"/>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Bullets &amp; Live Video Small">
  <p:cSld name="Title, Bullets &amp; Live Video Small">
    <p:spTree>
      <p:nvGrpSpPr>
        <p:cNvPr id="1" name="Shape 39"/>
        <p:cNvGrpSpPr/>
        <p:nvPr/>
      </p:nvGrpSpPr>
      <p:grpSpPr>
        <a:xfrm>
          <a:off x="0" y="0"/>
          <a:ext cx="0" cy="0"/>
          <a:chOff x="0" y="0"/>
          <a:chExt cx="0" cy="0"/>
        </a:xfrm>
      </p:grpSpPr>
      <p:sp>
        <p:nvSpPr>
          <p:cNvPr id="40" name="Google Shape;40;p8"/>
          <p:cNvSpPr txBox="1">
            <a:spLocks noGrp="1"/>
          </p:cNvSpPr>
          <p:nvPr>
            <p:ph type="body" idx="1"/>
          </p:nvPr>
        </p:nvSpPr>
        <p:spPr>
          <a:xfrm>
            <a:off x="1206500" y="2324100"/>
            <a:ext cx="21971000" cy="100330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52575F"/>
              </a:buClr>
              <a:buSzPts val="5500"/>
              <a:buFont typeface="Arial"/>
              <a:buNone/>
              <a:defRPr sz="5500">
                <a:latin typeface="Arial"/>
                <a:ea typeface="Arial"/>
                <a:cs typeface="Arial"/>
                <a:sym typeface="Arial"/>
              </a:defRPr>
            </a:lvl1pPr>
            <a:lvl2pPr marL="914400" lvl="1" indent="-342900" algn="l">
              <a:lnSpc>
                <a:spcPct val="100000"/>
              </a:lnSpc>
              <a:spcBef>
                <a:spcPts val="4700"/>
              </a:spcBef>
              <a:spcAft>
                <a:spcPts val="0"/>
              </a:spcAft>
              <a:buClr>
                <a:srgbClr val="52575F"/>
              </a:buClr>
              <a:buSzPts val="1800"/>
              <a:buChar char="•"/>
              <a:defRPr/>
            </a:lvl2pPr>
            <a:lvl3pPr marL="1371600" lvl="2" indent="-342900" algn="l">
              <a:lnSpc>
                <a:spcPct val="100000"/>
              </a:lnSpc>
              <a:spcBef>
                <a:spcPts val="4700"/>
              </a:spcBef>
              <a:spcAft>
                <a:spcPts val="0"/>
              </a:spcAft>
              <a:buClr>
                <a:srgbClr val="52575F"/>
              </a:buClr>
              <a:buSzPts val="1800"/>
              <a:buChar char="•"/>
              <a:defRPr/>
            </a:lvl3pPr>
            <a:lvl4pPr marL="1828800" lvl="3" indent="-342900" algn="l">
              <a:lnSpc>
                <a:spcPct val="100000"/>
              </a:lnSpc>
              <a:spcBef>
                <a:spcPts val="4700"/>
              </a:spcBef>
              <a:spcAft>
                <a:spcPts val="0"/>
              </a:spcAft>
              <a:buClr>
                <a:srgbClr val="52575F"/>
              </a:buClr>
              <a:buSzPts val="1800"/>
              <a:buChar char="•"/>
              <a:defRPr/>
            </a:lvl4pPr>
            <a:lvl5pPr marL="2286000" lvl="4" indent="-342900" algn="l">
              <a:lnSpc>
                <a:spcPct val="100000"/>
              </a:lnSpc>
              <a:spcBef>
                <a:spcPts val="4700"/>
              </a:spcBef>
              <a:spcAft>
                <a:spcPts val="0"/>
              </a:spcAft>
              <a:buClr>
                <a:srgbClr val="52575F"/>
              </a:buClr>
              <a:buSzPts val="1800"/>
              <a:buChar char="•"/>
              <a:defRPr/>
            </a:lvl5pPr>
            <a:lvl6pPr marL="2743200" lvl="5" indent="-342900" algn="l">
              <a:lnSpc>
                <a:spcPct val="100000"/>
              </a:lnSpc>
              <a:spcBef>
                <a:spcPts val="4700"/>
              </a:spcBef>
              <a:spcAft>
                <a:spcPts val="0"/>
              </a:spcAft>
              <a:buClr>
                <a:srgbClr val="52575F"/>
              </a:buClr>
              <a:buSzPts val="1800"/>
              <a:buChar char="•"/>
              <a:defRPr/>
            </a:lvl6pPr>
            <a:lvl7pPr marL="3200400" lvl="6" indent="-342900" algn="l">
              <a:lnSpc>
                <a:spcPct val="100000"/>
              </a:lnSpc>
              <a:spcBef>
                <a:spcPts val="4700"/>
              </a:spcBef>
              <a:spcAft>
                <a:spcPts val="0"/>
              </a:spcAft>
              <a:buClr>
                <a:srgbClr val="52575F"/>
              </a:buClr>
              <a:buSzPts val="1800"/>
              <a:buChar char="•"/>
              <a:defRPr/>
            </a:lvl7pPr>
            <a:lvl8pPr marL="3657600" lvl="7" indent="-342900" algn="l">
              <a:lnSpc>
                <a:spcPct val="100000"/>
              </a:lnSpc>
              <a:spcBef>
                <a:spcPts val="4700"/>
              </a:spcBef>
              <a:spcAft>
                <a:spcPts val="0"/>
              </a:spcAft>
              <a:buClr>
                <a:srgbClr val="52575F"/>
              </a:buClr>
              <a:buSzPts val="1800"/>
              <a:buChar char="•"/>
              <a:defRPr/>
            </a:lvl8pPr>
            <a:lvl9pPr marL="4114800" lvl="8" indent="-342900" algn="l">
              <a:lnSpc>
                <a:spcPct val="100000"/>
              </a:lnSpc>
              <a:spcBef>
                <a:spcPts val="4700"/>
              </a:spcBef>
              <a:spcAft>
                <a:spcPts val="0"/>
              </a:spcAft>
              <a:buClr>
                <a:srgbClr val="52575F"/>
              </a:buClr>
              <a:buSzPts val="1800"/>
              <a:buChar char="•"/>
              <a:defRPr/>
            </a:lvl9pPr>
          </a:lstStyle>
          <a:p>
            <a:endParaRPr/>
          </a:p>
        </p:txBody>
      </p:sp>
      <p:sp>
        <p:nvSpPr>
          <p:cNvPr id="41" name="Google Shape;41;p8"/>
          <p:cNvSpPr txBox="1">
            <a:spLocks noGrp="1"/>
          </p:cNvSpPr>
          <p:nvPr>
            <p:ph type="title"/>
          </p:nvPr>
        </p:nvSpPr>
        <p:spPr>
          <a:xfrm>
            <a:off x="1206500" y="635000"/>
            <a:ext cx="21971000" cy="1689100"/>
          </a:xfrm>
          <a:prstGeom prst="rect">
            <a:avLst/>
          </a:prstGeom>
          <a:noFill/>
          <a:ln>
            <a:noFill/>
          </a:ln>
        </p:spPr>
        <p:txBody>
          <a:bodyPr spcFirstLastPara="1" wrap="square" lIns="50800" tIns="50800" rIns="50800" bIns="50800" anchor="t" anchorCtr="0">
            <a:normAutofit/>
          </a:bodyPr>
          <a:lstStyle>
            <a:lvl1pPr lvl="0" algn="l">
              <a:lnSpc>
                <a:spcPct val="90000"/>
              </a:lnSpc>
              <a:spcBef>
                <a:spcPts val="0"/>
              </a:spcBef>
              <a:spcAft>
                <a:spcPts val="0"/>
              </a:spcAft>
              <a:buClr>
                <a:srgbClr val="52575F"/>
              </a:buClr>
              <a:buSzPts val="1800"/>
              <a:buNone/>
              <a:defRPr/>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42" name="Google Shape;42;p8"/>
          <p:cNvSpPr txBox="1">
            <a:spLocks noGrp="1"/>
          </p:cNvSpPr>
          <p:nvPr>
            <p:ph type="body" idx="2"/>
          </p:nvPr>
        </p:nvSpPr>
        <p:spPr>
          <a:xfrm>
            <a:off x="1206500" y="4248504"/>
            <a:ext cx="9779000" cy="8256012"/>
          </a:xfrm>
          <a:prstGeom prst="rect">
            <a:avLst/>
          </a:prstGeom>
          <a:noFill/>
          <a:ln>
            <a:noFill/>
          </a:ln>
        </p:spPr>
        <p:txBody>
          <a:bodyPr spcFirstLastPara="1" wrap="square" lIns="50800" tIns="50800" rIns="50800" bIns="50800" anchor="t" anchorCtr="0">
            <a:normAutofit/>
          </a:bodyPr>
          <a:lstStyle>
            <a:lvl1pPr marL="457200" lvl="0" indent="-342900" algn="l">
              <a:lnSpc>
                <a:spcPct val="100000"/>
              </a:lnSpc>
              <a:spcBef>
                <a:spcPts val="4700"/>
              </a:spcBef>
              <a:spcAft>
                <a:spcPts val="0"/>
              </a:spcAft>
              <a:buClr>
                <a:srgbClr val="52575F"/>
              </a:buClr>
              <a:buSzPts val="1800"/>
              <a:buChar char="•"/>
              <a:defRPr/>
            </a:lvl1pPr>
            <a:lvl2pPr marL="914400" lvl="1" indent="-342900" algn="l">
              <a:lnSpc>
                <a:spcPct val="100000"/>
              </a:lnSpc>
              <a:spcBef>
                <a:spcPts val="4700"/>
              </a:spcBef>
              <a:spcAft>
                <a:spcPts val="0"/>
              </a:spcAft>
              <a:buClr>
                <a:srgbClr val="52575F"/>
              </a:buClr>
              <a:buSzPts val="1800"/>
              <a:buChar char="•"/>
              <a:defRPr/>
            </a:lvl2pPr>
            <a:lvl3pPr marL="1371600" lvl="2" indent="-342900" algn="l">
              <a:lnSpc>
                <a:spcPct val="100000"/>
              </a:lnSpc>
              <a:spcBef>
                <a:spcPts val="4700"/>
              </a:spcBef>
              <a:spcAft>
                <a:spcPts val="0"/>
              </a:spcAft>
              <a:buClr>
                <a:srgbClr val="52575F"/>
              </a:buClr>
              <a:buSzPts val="1800"/>
              <a:buChar char="•"/>
              <a:defRPr/>
            </a:lvl3pPr>
            <a:lvl4pPr marL="1828800" lvl="3" indent="-342900" algn="l">
              <a:lnSpc>
                <a:spcPct val="100000"/>
              </a:lnSpc>
              <a:spcBef>
                <a:spcPts val="4700"/>
              </a:spcBef>
              <a:spcAft>
                <a:spcPts val="0"/>
              </a:spcAft>
              <a:buClr>
                <a:srgbClr val="52575F"/>
              </a:buClr>
              <a:buSzPts val="1800"/>
              <a:buChar char="•"/>
              <a:defRPr/>
            </a:lvl4pPr>
            <a:lvl5pPr marL="2286000" lvl="4" indent="-342900" algn="l">
              <a:lnSpc>
                <a:spcPct val="100000"/>
              </a:lnSpc>
              <a:spcBef>
                <a:spcPts val="4700"/>
              </a:spcBef>
              <a:spcAft>
                <a:spcPts val="0"/>
              </a:spcAft>
              <a:buClr>
                <a:srgbClr val="52575F"/>
              </a:buClr>
              <a:buSzPts val="1800"/>
              <a:buChar char="•"/>
              <a:defRPr/>
            </a:lvl5pPr>
            <a:lvl6pPr marL="2743200" lvl="5" indent="-342900" algn="l">
              <a:lnSpc>
                <a:spcPct val="100000"/>
              </a:lnSpc>
              <a:spcBef>
                <a:spcPts val="4700"/>
              </a:spcBef>
              <a:spcAft>
                <a:spcPts val="0"/>
              </a:spcAft>
              <a:buClr>
                <a:srgbClr val="52575F"/>
              </a:buClr>
              <a:buSzPts val="1800"/>
              <a:buChar char="•"/>
              <a:defRPr/>
            </a:lvl6pPr>
            <a:lvl7pPr marL="3200400" lvl="6" indent="-342900" algn="l">
              <a:lnSpc>
                <a:spcPct val="100000"/>
              </a:lnSpc>
              <a:spcBef>
                <a:spcPts val="4700"/>
              </a:spcBef>
              <a:spcAft>
                <a:spcPts val="0"/>
              </a:spcAft>
              <a:buClr>
                <a:srgbClr val="52575F"/>
              </a:buClr>
              <a:buSzPts val="1800"/>
              <a:buChar char="•"/>
              <a:defRPr/>
            </a:lvl7pPr>
            <a:lvl8pPr marL="3657600" lvl="7" indent="-342900" algn="l">
              <a:lnSpc>
                <a:spcPct val="100000"/>
              </a:lnSpc>
              <a:spcBef>
                <a:spcPts val="4700"/>
              </a:spcBef>
              <a:spcAft>
                <a:spcPts val="0"/>
              </a:spcAft>
              <a:buClr>
                <a:srgbClr val="52575F"/>
              </a:buClr>
              <a:buSzPts val="1800"/>
              <a:buChar char="•"/>
              <a:defRPr/>
            </a:lvl8pPr>
            <a:lvl9pPr marL="4114800" lvl="8" indent="-342900" algn="l">
              <a:lnSpc>
                <a:spcPct val="100000"/>
              </a:lnSpc>
              <a:spcBef>
                <a:spcPts val="4700"/>
              </a:spcBef>
              <a:spcAft>
                <a:spcPts val="0"/>
              </a:spcAft>
              <a:buClr>
                <a:srgbClr val="52575F"/>
              </a:buClr>
              <a:buSzPts val="1800"/>
              <a:buChar char="•"/>
              <a:defRPr/>
            </a:lvl9pPr>
          </a:lstStyle>
          <a:p>
            <a:endParaRPr/>
          </a:p>
        </p:txBody>
      </p:sp>
      <p:sp>
        <p:nvSpPr>
          <p:cNvPr id="43" name="Google Shape;43;p8"/>
          <p:cNvSpPr txBox="1">
            <a:spLocks noGrp="1"/>
          </p:cNvSpPr>
          <p:nvPr>
            <p:ph type="sldNum" idx="12"/>
          </p:nvPr>
        </p:nvSpPr>
        <p:spPr>
          <a:xfrm>
            <a:off x="23558499" y="12458699"/>
            <a:ext cx="388621" cy="429261"/>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Bullets &amp; Live Video Large">
  <p:cSld name="Title, Bullets &amp; Live Video Large">
    <p:spTree>
      <p:nvGrpSpPr>
        <p:cNvPr id="1" name="Shape 44"/>
        <p:cNvGrpSpPr/>
        <p:nvPr/>
      </p:nvGrpSpPr>
      <p:grpSpPr>
        <a:xfrm>
          <a:off x="0" y="0"/>
          <a:ext cx="0" cy="0"/>
          <a:chOff x="0" y="0"/>
          <a:chExt cx="0" cy="0"/>
        </a:xfrm>
      </p:grpSpPr>
      <p:sp>
        <p:nvSpPr>
          <p:cNvPr id="45" name="Google Shape;45;p9"/>
          <p:cNvSpPr txBox="1">
            <a:spLocks noGrp="1"/>
          </p:cNvSpPr>
          <p:nvPr>
            <p:ph type="body" idx="1"/>
          </p:nvPr>
        </p:nvSpPr>
        <p:spPr>
          <a:xfrm>
            <a:off x="1206500" y="2324100"/>
            <a:ext cx="9779000" cy="100330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52575F"/>
              </a:buClr>
              <a:buSzPts val="5500"/>
              <a:buFont typeface="Arial"/>
              <a:buNone/>
              <a:defRPr sz="5500">
                <a:latin typeface="Arial"/>
                <a:ea typeface="Arial"/>
                <a:cs typeface="Arial"/>
                <a:sym typeface="Arial"/>
              </a:defRPr>
            </a:lvl1pPr>
            <a:lvl2pPr marL="914400" lvl="1" indent="-342900" algn="l">
              <a:lnSpc>
                <a:spcPct val="100000"/>
              </a:lnSpc>
              <a:spcBef>
                <a:spcPts val="4700"/>
              </a:spcBef>
              <a:spcAft>
                <a:spcPts val="0"/>
              </a:spcAft>
              <a:buClr>
                <a:srgbClr val="52575F"/>
              </a:buClr>
              <a:buSzPts val="1800"/>
              <a:buChar char="•"/>
              <a:defRPr/>
            </a:lvl2pPr>
            <a:lvl3pPr marL="1371600" lvl="2" indent="-342900" algn="l">
              <a:lnSpc>
                <a:spcPct val="100000"/>
              </a:lnSpc>
              <a:spcBef>
                <a:spcPts val="4700"/>
              </a:spcBef>
              <a:spcAft>
                <a:spcPts val="0"/>
              </a:spcAft>
              <a:buClr>
                <a:srgbClr val="52575F"/>
              </a:buClr>
              <a:buSzPts val="1800"/>
              <a:buChar char="•"/>
              <a:defRPr/>
            </a:lvl3pPr>
            <a:lvl4pPr marL="1828800" lvl="3" indent="-342900" algn="l">
              <a:lnSpc>
                <a:spcPct val="100000"/>
              </a:lnSpc>
              <a:spcBef>
                <a:spcPts val="4700"/>
              </a:spcBef>
              <a:spcAft>
                <a:spcPts val="0"/>
              </a:spcAft>
              <a:buClr>
                <a:srgbClr val="52575F"/>
              </a:buClr>
              <a:buSzPts val="1800"/>
              <a:buChar char="•"/>
              <a:defRPr/>
            </a:lvl4pPr>
            <a:lvl5pPr marL="2286000" lvl="4" indent="-342900" algn="l">
              <a:lnSpc>
                <a:spcPct val="100000"/>
              </a:lnSpc>
              <a:spcBef>
                <a:spcPts val="4700"/>
              </a:spcBef>
              <a:spcAft>
                <a:spcPts val="0"/>
              </a:spcAft>
              <a:buClr>
                <a:srgbClr val="52575F"/>
              </a:buClr>
              <a:buSzPts val="1800"/>
              <a:buChar char="•"/>
              <a:defRPr/>
            </a:lvl5pPr>
            <a:lvl6pPr marL="2743200" lvl="5" indent="-342900" algn="l">
              <a:lnSpc>
                <a:spcPct val="100000"/>
              </a:lnSpc>
              <a:spcBef>
                <a:spcPts val="4700"/>
              </a:spcBef>
              <a:spcAft>
                <a:spcPts val="0"/>
              </a:spcAft>
              <a:buClr>
                <a:srgbClr val="52575F"/>
              </a:buClr>
              <a:buSzPts val="1800"/>
              <a:buChar char="•"/>
              <a:defRPr/>
            </a:lvl6pPr>
            <a:lvl7pPr marL="3200400" lvl="6" indent="-342900" algn="l">
              <a:lnSpc>
                <a:spcPct val="100000"/>
              </a:lnSpc>
              <a:spcBef>
                <a:spcPts val="4700"/>
              </a:spcBef>
              <a:spcAft>
                <a:spcPts val="0"/>
              </a:spcAft>
              <a:buClr>
                <a:srgbClr val="52575F"/>
              </a:buClr>
              <a:buSzPts val="1800"/>
              <a:buChar char="•"/>
              <a:defRPr/>
            </a:lvl7pPr>
            <a:lvl8pPr marL="3657600" lvl="7" indent="-342900" algn="l">
              <a:lnSpc>
                <a:spcPct val="100000"/>
              </a:lnSpc>
              <a:spcBef>
                <a:spcPts val="4700"/>
              </a:spcBef>
              <a:spcAft>
                <a:spcPts val="0"/>
              </a:spcAft>
              <a:buClr>
                <a:srgbClr val="52575F"/>
              </a:buClr>
              <a:buSzPts val="1800"/>
              <a:buChar char="•"/>
              <a:defRPr/>
            </a:lvl8pPr>
            <a:lvl9pPr marL="4114800" lvl="8" indent="-342900" algn="l">
              <a:lnSpc>
                <a:spcPct val="100000"/>
              </a:lnSpc>
              <a:spcBef>
                <a:spcPts val="4700"/>
              </a:spcBef>
              <a:spcAft>
                <a:spcPts val="0"/>
              </a:spcAft>
              <a:buClr>
                <a:srgbClr val="52575F"/>
              </a:buClr>
              <a:buSzPts val="1800"/>
              <a:buChar char="•"/>
              <a:defRPr/>
            </a:lvl9pPr>
          </a:lstStyle>
          <a:p>
            <a:endParaRPr/>
          </a:p>
        </p:txBody>
      </p:sp>
      <p:sp>
        <p:nvSpPr>
          <p:cNvPr id="46" name="Google Shape;46;p9"/>
          <p:cNvSpPr txBox="1">
            <a:spLocks noGrp="1"/>
          </p:cNvSpPr>
          <p:nvPr>
            <p:ph type="title"/>
          </p:nvPr>
        </p:nvSpPr>
        <p:spPr>
          <a:xfrm>
            <a:off x="1206500" y="635000"/>
            <a:ext cx="9779000" cy="1689100"/>
          </a:xfrm>
          <a:prstGeom prst="rect">
            <a:avLst/>
          </a:prstGeom>
          <a:noFill/>
          <a:ln>
            <a:noFill/>
          </a:ln>
        </p:spPr>
        <p:txBody>
          <a:bodyPr spcFirstLastPara="1" wrap="square" lIns="50800" tIns="50800" rIns="50800" bIns="50800" anchor="t" anchorCtr="0">
            <a:normAutofit/>
          </a:bodyPr>
          <a:lstStyle>
            <a:lvl1pPr lvl="0" algn="l">
              <a:lnSpc>
                <a:spcPct val="90000"/>
              </a:lnSpc>
              <a:spcBef>
                <a:spcPts val="0"/>
              </a:spcBef>
              <a:spcAft>
                <a:spcPts val="0"/>
              </a:spcAft>
              <a:buClr>
                <a:srgbClr val="52575F"/>
              </a:buClr>
              <a:buSzPts val="1800"/>
              <a:buNone/>
              <a:defRPr/>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47" name="Google Shape;47;p9"/>
          <p:cNvSpPr txBox="1">
            <a:spLocks noGrp="1"/>
          </p:cNvSpPr>
          <p:nvPr>
            <p:ph type="body" idx="2"/>
          </p:nvPr>
        </p:nvSpPr>
        <p:spPr>
          <a:xfrm>
            <a:off x="1206500" y="4248504"/>
            <a:ext cx="9779000" cy="8256012"/>
          </a:xfrm>
          <a:prstGeom prst="rect">
            <a:avLst/>
          </a:prstGeom>
          <a:noFill/>
          <a:ln>
            <a:noFill/>
          </a:ln>
        </p:spPr>
        <p:txBody>
          <a:bodyPr spcFirstLastPara="1" wrap="square" lIns="50800" tIns="50800" rIns="50800" bIns="50800" anchor="t" anchorCtr="0">
            <a:normAutofit/>
          </a:bodyPr>
          <a:lstStyle>
            <a:lvl1pPr marL="457200" lvl="0" indent="-342900" algn="l">
              <a:lnSpc>
                <a:spcPct val="100000"/>
              </a:lnSpc>
              <a:spcBef>
                <a:spcPts val="4700"/>
              </a:spcBef>
              <a:spcAft>
                <a:spcPts val="0"/>
              </a:spcAft>
              <a:buClr>
                <a:srgbClr val="52575F"/>
              </a:buClr>
              <a:buSzPts val="1800"/>
              <a:buChar char="•"/>
              <a:defRPr/>
            </a:lvl1pPr>
            <a:lvl2pPr marL="914400" lvl="1" indent="-342900" algn="l">
              <a:lnSpc>
                <a:spcPct val="100000"/>
              </a:lnSpc>
              <a:spcBef>
                <a:spcPts val="4700"/>
              </a:spcBef>
              <a:spcAft>
                <a:spcPts val="0"/>
              </a:spcAft>
              <a:buClr>
                <a:srgbClr val="52575F"/>
              </a:buClr>
              <a:buSzPts val="1800"/>
              <a:buChar char="•"/>
              <a:defRPr/>
            </a:lvl2pPr>
            <a:lvl3pPr marL="1371600" lvl="2" indent="-342900" algn="l">
              <a:lnSpc>
                <a:spcPct val="100000"/>
              </a:lnSpc>
              <a:spcBef>
                <a:spcPts val="4700"/>
              </a:spcBef>
              <a:spcAft>
                <a:spcPts val="0"/>
              </a:spcAft>
              <a:buClr>
                <a:srgbClr val="52575F"/>
              </a:buClr>
              <a:buSzPts val="1800"/>
              <a:buChar char="•"/>
              <a:defRPr/>
            </a:lvl3pPr>
            <a:lvl4pPr marL="1828800" lvl="3" indent="-342900" algn="l">
              <a:lnSpc>
                <a:spcPct val="100000"/>
              </a:lnSpc>
              <a:spcBef>
                <a:spcPts val="4700"/>
              </a:spcBef>
              <a:spcAft>
                <a:spcPts val="0"/>
              </a:spcAft>
              <a:buClr>
                <a:srgbClr val="52575F"/>
              </a:buClr>
              <a:buSzPts val="1800"/>
              <a:buChar char="•"/>
              <a:defRPr/>
            </a:lvl4pPr>
            <a:lvl5pPr marL="2286000" lvl="4" indent="-342900" algn="l">
              <a:lnSpc>
                <a:spcPct val="100000"/>
              </a:lnSpc>
              <a:spcBef>
                <a:spcPts val="4700"/>
              </a:spcBef>
              <a:spcAft>
                <a:spcPts val="0"/>
              </a:spcAft>
              <a:buClr>
                <a:srgbClr val="52575F"/>
              </a:buClr>
              <a:buSzPts val="1800"/>
              <a:buChar char="•"/>
              <a:defRPr/>
            </a:lvl5pPr>
            <a:lvl6pPr marL="2743200" lvl="5" indent="-342900" algn="l">
              <a:lnSpc>
                <a:spcPct val="100000"/>
              </a:lnSpc>
              <a:spcBef>
                <a:spcPts val="4700"/>
              </a:spcBef>
              <a:spcAft>
                <a:spcPts val="0"/>
              </a:spcAft>
              <a:buClr>
                <a:srgbClr val="52575F"/>
              </a:buClr>
              <a:buSzPts val="1800"/>
              <a:buChar char="•"/>
              <a:defRPr/>
            </a:lvl6pPr>
            <a:lvl7pPr marL="3200400" lvl="6" indent="-342900" algn="l">
              <a:lnSpc>
                <a:spcPct val="100000"/>
              </a:lnSpc>
              <a:spcBef>
                <a:spcPts val="4700"/>
              </a:spcBef>
              <a:spcAft>
                <a:spcPts val="0"/>
              </a:spcAft>
              <a:buClr>
                <a:srgbClr val="52575F"/>
              </a:buClr>
              <a:buSzPts val="1800"/>
              <a:buChar char="•"/>
              <a:defRPr/>
            </a:lvl7pPr>
            <a:lvl8pPr marL="3657600" lvl="7" indent="-342900" algn="l">
              <a:lnSpc>
                <a:spcPct val="100000"/>
              </a:lnSpc>
              <a:spcBef>
                <a:spcPts val="4700"/>
              </a:spcBef>
              <a:spcAft>
                <a:spcPts val="0"/>
              </a:spcAft>
              <a:buClr>
                <a:srgbClr val="52575F"/>
              </a:buClr>
              <a:buSzPts val="1800"/>
              <a:buChar char="•"/>
              <a:defRPr/>
            </a:lvl8pPr>
            <a:lvl9pPr marL="4114800" lvl="8" indent="-342900" algn="l">
              <a:lnSpc>
                <a:spcPct val="100000"/>
              </a:lnSpc>
              <a:spcBef>
                <a:spcPts val="4700"/>
              </a:spcBef>
              <a:spcAft>
                <a:spcPts val="0"/>
              </a:spcAft>
              <a:buClr>
                <a:srgbClr val="52575F"/>
              </a:buClr>
              <a:buSzPts val="1800"/>
              <a:buChar char="•"/>
              <a:defRPr/>
            </a:lvl9pPr>
          </a:lstStyle>
          <a:p>
            <a:endParaRPr/>
          </a:p>
        </p:txBody>
      </p:sp>
      <p:sp>
        <p:nvSpPr>
          <p:cNvPr id="48" name="Google Shape;48;p9"/>
          <p:cNvSpPr txBox="1">
            <a:spLocks noGrp="1"/>
          </p:cNvSpPr>
          <p:nvPr>
            <p:ph type="sldNum" idx="12"/>
          </p:nvPr>
        </p:nvSpPr>
        <p:spPr>
          <a:xfrm>
            <a:off x="23558499" y="12458699"/>
            <a:ext cx="388621" cy="429261"/>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49"/>
        <p:cNvGrpSpPr/>
        <p:nvPr/>
      </p:nvGrpSpPr>
      <p:grpSpPr>
        <a:xfrm>
          <a:off x="0" y="0"/>
          <a:ext cx="0" cy="0"/>
          <a:chOff x="0" y="0"/>
          <a:chExt cx="0" cy="0"/>
        </a:xfrm>
      </p:grpSpPr>
      <p:sp>
        <p:nvSpPr>
          <p:cNvPr id="50" name="Google Shape;50;p10"/>
          <p:cNvSpPr txBox="1">
            <a:spLocks noGrp="1"/>
          </p:cNvSpPr>
          <p:nvPr>
            <p:ph type="title"/>
          </p:nvPr>
        </p:nvSpPr>
        <p:spPr>
          <a:xfrm>
            <a:off x="1206496" y="3911600"/>
            <a:ext cx="21971004" cy="4648200"/>
          </a:xfrm>
          <a:prstGeom prst="rect">
            <a:avLst/>
          </a:prstGeom>
          <a:noFill/>
          <a:ln>
            <a:noFill/>
          </a:ln>
        </p:spPr>
        <p:txBody>
          <a:bodyPr spcFirstLastPara="1" wrap="square" lIns="50800" tIns="50800" rIns="50800" bIns="50800" anchor="ctr" anchorCtr="0">
            <a:normAutofit/>
          </a:bodyPr>
          <a:lstStyle>
            <a:lvl1pPr lvl="0" algn="l">
              <a:lnSpc>
                <a:spcPct val="90000"/>
              </a:lnSpc>
              <a:spcBef>
                <a:spcPts val="0"/>
              </a:spcBef>
              <a:spcAft>
                <a:spcPts val="0"/>
              </a:spcAft>
              <a:buClr>
                <a:srgbClr val="52575F"/>
              </a:buClr>
              <a:buSzPts val="12000"/>
              <a:buFont typeface="Arial"/>
              <a:buNone/>
              <a:defRPr sz="12000"/>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51" name="Google Shape;51;p10"/>
          <p:cNvSpPr txBox="1">
            <a:spLocks noGrp="1"/>
          </p:cNvSpPr>
          <p:nvPr>
            <p:ph type="sldNum" idx="12"/>
          </p:nvPr>
        </p:nvSpPr>
        <p:spPr>
          <a:xfrm>
            <a:off x="23558499" y="12458699"/>
            <a:ext cx="388621" cy="429261"/>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20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06500" y="635000"/>
            <a:ext cx="21971000" cy="1689100"/>
          </a:xfrm>
          <a:prstGeom prst="rect">
            <a:avLst/>
          </a:prstGeom>
          <a:noFill/>
          <a:ln>
            <a:noFill/>
          </a:ln>
        </p:spPr>
        <p:txBody>
          <a:bodyPr spcFirstLastPara="1" wrap="square" lIns="50800" tIns="50800" rIns="50800" bIns="50800" anchor="t" anchorCtr="0">
            <a:normAutofit/>
          </a:bodyPr>
          <a:lstStyle>
            <a:lvl1pPr marR="0" lvl="0"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1pPr>
            <a:lvl2pPr marR="0" lvl="1"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2pPr>
            <a:lvl3pPr marR="0" lvl="2"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3pPr>
            <a:lvl4pPr marR="0" lvl="3"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4pPr>
            <a:lvl5pPr marR="0" lvl="4"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5pPr>
            <a:lvl6pPr marR="0" lvl="5"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6pPr>
            <a:lvl7pPr marR="0" lvl="6"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7pPr>
            <a:lvl8pPr marR="0" lvl="7"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8pPr>
            <a:lvl9pPr marR="0" lvl="8"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marR="0" lvl="0"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1pPr>
            <a:lvl2pPr marL="914400" marR="0" lvl="1"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2pPr>
            <a:lvl3pPr marL="1371600" marR="0" lvl="2"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3pPr>
            <a:lvl4pPr marL="1828800" marR="0" lvl="3"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4pPr>
            <a:lvl5pPr marL="2286000" marR="0" lvl="4"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5pPr>
            <a:lvl6pPr marL="2743200" marR="0" lvl="5"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6pPr>
            <a:lvl7pPr marL="3200400" marR="0" lvl="6"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7pPr>
            <a:lvl8pPr marL="3657600" marR="0" lvl="7"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8pPr>
            <a:lvl9pPr marL="4114800" marR="0" lvl="8"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23558499" y="12458699"/>
            <a:ext cx="388621" cy="429261"/>
          </a:xfrm>
          <a:prstGeom prst="rect">
            <a:avLst/>
          </a:prstGeom>
          <a:noFill/>
          <a:ln>
            <a:noFill/>
          </a:ln>
        </p:spPr>
        <p:txBody>
          <a:bodyPr spcFirstLastPara="1" wrap="square" lIns="50800" tIns="50800" rIns="50800" bIns="50800" anchor="b" anchorCtr="0">
            <a:spAutoFit/>
          </a:bodyPr>
          <a:lstStyle>
            <a:lvl1pPr marL="0" marR="0" lvl="0" indent="0" algn="r" rtl="0">
              <a:lnSpc>
                <a:spcPct val="100000"/>
              </a:lnSpc>
              <a:spcBef>
                <a:spcPts val="0"/>
              </a:spcBef>
              <a:spcAft>
                <a:spcPts val="0"/>
              </a:spcAft>
              <a:buClr>
                <a:srgbClr val="52575F"/>
              </a:buClr>
              <a:buSzPts val="2000"/>
              <a:buFont typeface="Arial"/>
              <a:buNone/>
              <a:defRPr sz="2000" b="0" i="0" u="none" strike="noStrike" cap="none">
                <a:solidFill>
                  <a:srgbClr val="52575F"/>
                </a:solidFill>
                <a:latin typeface="Arial"/>
                <a:ea typeface="Arial"/>
                <a:cs typeface="Arial"/>
                <a:sym typeface="Arial"/>
              </a:defRPr>
            </a:lvl1pPr>
            <a:lvl2pPr marL="0" marR="0" lvl="1" indent="0" algn="r" rtl="0">
              <a:lnSpc>
                <a:spcPct val="100000"/>
              </a:lnSpc>
              <a:spcBef>
                <a:spcPts val="0"/>
              </a:spcBef>
              <a:spcAft>
                <a:spcPts val="0"/>
              </a:spcAft>
              <a:buClr>
                <a:srgbClr val="52575F"/>
              </a:buClr>
              <a:buSzPts val="2000"/>
              <a:buFont typeface="Arial"/>
              <a:buNone/>
              <a:defRPr sz="2000" b="0" i="0" u="none" strike="noStrike" cap="none">
                <a:solidFill>
                  <a:srgbClr val="52575F"/>
                </a:solidFill>
                <a:latin typeface="Arial"/>
                <a:ea typeface="Arial"/>
                <a:cs typeface="Arial"/>
                <a:sym typeface="Arial"/>
              </a:defRPr>
            </a:lvl2pPr>
            <a:lvl3pPr marL="0" marR="0" lvl="2" indent="0" algn="r" rtl="0">
              <a:lnSpc>
                <a:spcPct val="100000"/>
              </a:lnSpc>
              <a:spcBef>
                <a:spcPts val="0"/>
              </a:spcBef>
              <a:spcAft>
                <a:spcPts val="0"/>
              </a:spcAft>
              <a:buClr>
                <a:srgbClr val="52575F"/>
              </a:buClr>
              <a:buSzPts val="2000"/>
              <a:buFont typeface="Arial"/>
              <a:buNone/>
              <a:defRPr sz="2000" b="0" i="0" u="none" strike="noStrike" cap="none">
                <a:solidFill>
                  <a:srgbClr val="52575F"/>
                </a:solidFill>
                <a:latin typeface="Arial"/>
                <a:ea typeface="Arial"/>
                <a:cs typeface="Arial"/>
                <a:sym typeface="Arial"/>
              </a:defRPr>
            </a:lvl3pPr>
            <a:lvl4pPr marL="0" marR="0" lvl="3" indent="0" algn="r" rtl="0">
              <a:lnSpc>
                <a:spcPct val="100000"/>
              </a:lnSpc>
              <a:spcBef>
                <a:spcPts val="0"/>
              </a:spcBef>
              <a:spcAft>
                <a:spcPts val="0"/>
              </a:spcAft>
              <a:buClr>
                <a:srgbClr val="52575F"/>
              </a:buClr>
              <a:buSzPts val="2000"/>
              <a:buFont typeface="Arial"/>
              <a:buNone/>
              <a:defRPr sz="2000" b="0" i="0" u="none" strike="noStrike" cap="none">
                <a:solidFill>
                  <a:srgbClr val="52575F"/>
                </a:solidFill>
                <a:latin typeface="Arial"/>
                <a:ea typeface="Arial"/>
                <a:cs typeface="Arial"/>
                <a:sym typeface="Arial"/>
              </a:defRPr>
            </a:lvl4pPr>
            <a:lvl5pPr marL="0" marR="0" lvl="4" indent="0" algn="r" rtl="0">
              <a:lnSpc>
                <a:spcPct val="100000"/>
              </a:lnSpc>
              <a:spcBef>
                <a:spcPts val="0"/>
              </a:spcBef>
              <a:spcAft>
                <a:spcPts val="0"/>
              </a:spcAft>
              <a:buClr>
                <a:srgbClr val="52575F"/>
              </a:buClr>
              <a:buSzPts val="2000"/>
              <a:buFont typeface="Arial"/>
              <a:buNone/>
              <a:defRPr sz="2000" b="0" i="0" u="none" strike="noStrike" cap="none">
                <a:solidFill>
                  <a:srgbClr val="52575F"/>
                </a:solidFill>
                <a:latin typeface="Arial"/>
                <a:ea typeface="Arial"/>
                <a:cs typeface="Arial"/>
                <a:sym typeface="Arial"/>
              </a:defRPr>
            </a:lvl5pPr>
            <a:lvl6pPr marL="0" marR="0" lvl="5" indent="0" algn="r" rtl="0">
              <a:lnSpc>
                <a:spcPct val="100000"/>
              </a:lnSpc>
              <a:spcBef>
                <a:spcPts val="0"/>
              </a:spcBef>
              <a:spcAft>
                <a:spcPts val="0"/>
              </a:spcAft>
              <a:buClr>
                <a:srgbClr val="52575F"/>
              </a:buClr>
              <a:buSzPts val="2000"/>
              <a:buFont typeface="Arial"/>
              <a:buNone/>
              <a:defRPr sz="2000" b="0" i="0" u="none" strike="noStrike" cap="none">
                <a:solidFill>
                  <a:srgbClr val="52575F"/>
                </a:solidFill>
                <a:latin typeface="Arial"/>
                <a:ea typeface="Arial"/>
                <a:cs typeface="Arial"/>
                <a:sym typeface="Arial"/>
              </a:defRPr>
            </a:lvl6pPr>
            <a:lvl7pPr marL="0" marR="0" lvl="6" indent="0" algn="r" rtl="0">
              <a:lnSpc>
                <a:spcPct val="100000"/>
              </a:lnSpc>
              <a:spcBef>
                <a:spcPts val="0"/>
              </a:spcBef>
              <a:spcAft>
                <a:spcPts val="0"/>
              </a:spcAft>
              <a:buClr>
                <a:srgbClr val="52575F"/>
              </a:buClr>
              <a:buSzPts val="2000"/>
              <a:buFont typeface="Arial"/>
              <a:buNone/>
              <a:defRPr sz="2000" b="0" i="0" u="none" strike="noStrike" cap="none">
                <a:solidFill>
                  <a:srgbClr val="52575F"/>
                </a:solidFill>
                <a:latin typeface="Arial"/>
                <a:ea typeface="Arial"/>
                <a:cs typeface="Arial"/>
                <a:sym typeface="Arial"/>
              </a:defRPr>
            </a:lvl7pPr>
            <a:lvl8pPr marL="0" marR="0" lvl="7" indent="0" algn="r" rtl="0">
              <a:lnSpc>
                <a:spcPct val="100000"/>
              </a:lnSpc>
              <a:spcBef>
                <a:spcPts val="0"/>
              </a:spcBef>
              <a:spcAft>
                <a:spcPts val="0"/>
              </a:spcAft>
              <a:buClr>
                <a:srgbClr val="52575F"/>
              </a:buClr>
              <a:buSzPts val="2000"/>
              <a:buFont typeface="Arial"/>
              <a:buNone/>
              <a:defRPr sz="2000" b="0" i="0" u="none" strike="noStrike" cap="none">
                <a:solidFill>
                  <a:srgbClr val="52575F"/>
                </a:solidFill>
                <a:latin typeface="Arial"/>
                <a:ea typeface="Arial"/>
                <a:cs typeface="Arial"/>
                <a:sym typeface="Arial"/>
              </a:defRPr>
            </a:lvl8pPr>
            <a:lvl9pPr marL="0" marR="0" lvl="8" indent="0" algn="r" rtl="0">
              <a:lnSpc>
                <a:spcPct val="100000"/>
              </a:lnSpc>
              <a:spcBef>
                <a:spcPts val="0"/>
              </a:spcBef>
              <a:spcAft>
                <a:spcPts val="0"/>
              </a:spcAft>
              <a:buClr>
                <a:srgbClr val="52575F"/>
              </a:buClr>
              <a:buSzPts val="2000"/>
              <a:buFont typeface="Arial"/>
              <a:buNone/>
              <a:defRPr sz="2000" b="0" i="0" u="none" strike="noStrike" cap="none">
                <a:solidFill>
                  <a:srgbClr val="52575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9"/>
          <p:cNvSpPr txBox="1">
            <a:spLocks noGrp="1"/>
          </p:cNvSpPr>
          <p:nvPr>
            <p:ph type="body" idx="1"/>
          </p:nvPr>
        </p:nvSpPr>
        <p:spPr>
          <a:xfrm>
            <a:off x="1206500" y="12268950"/>
            <a:ext cx="21971000" cy="660401"/>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52575F"/>
              </a:buClr>
              <a:buSzPts val="3300"/>
              <a:buFont typeface="Arial"/>
              <a:buNone/>
            </a:pPr>
            <a:r>
              <a:rPr lang="en-US" sz="3300">
                <a:latin typeface="Arial"/>
                <a:ea typeface="Arial"/>
                <a:cs typeface="Arial"/>
                <a:sym typeface="Arial"/>
              </a:rPr>
              <a:t>Will Hunt</a:t>
            </a:r>
            <a:endParaRPr/>
          </a:p>
        </p:txBody>
      </p:sp>
      <p:sp>
        <p:nvSpPr>
          <p:cNvPr id="87" name="Google Shape;87;p19"/>
          <p:cNvSpPr txBox="1">
            <a:spLocks noGrp="1"/>
          </p:cNvSpPr>
          <p:nvPr>
            <p:ph type="ctrTitle" idx="4294967295"/>
          </p:nvPr>
        </p:nvSpPr>
        <p:spPr>
          <a:xfrm>
            <a:off x="1206500" y="4002275"/>
            <a:ext cx="21971100" cy="4648200"/>
          </a:xfrm>
          <a:prstGeom prst="rect">
            <a:avLst/>
          </a:prstGeom>
          <a:noFill/>
          <a:ln>
            <a:noFill/>
          </a:ln>
        </p:spPr>
        <p:txBody>
          <a:bodyPr spcFirstLastPara="1" wrap="square" lIns="50800" tIns="50800" rIns="50800" bIns="50800" anchor="b" anchorCtr="0">
            <a:normAutofit fontScale="90000"/>
          </a:bodyPr>
          <a:lstStyle/>
          <a:p>
            <a:pPr marL="914400" marR="0" lvl="0" indent="0" algn="l" rtl="0">
              <a:lnSpc>
                <a:spcPct val="90000"/>
              </a:lnSpc>
              <a:spcBef>
                <a:spcPts val="0"/>
              </a:spcBef>
              <a:spcAft>
                <a:spcPts val="0"/>
              </a:spcAft>
              <a:buNone/>
            </a:pPr>
            <a:endParaRPr sz="9900" dirty="0"/>
          </a:p>
          <a:p>
            <a:pPr marL="914400" marR="0" lvl="0" indent="0" algn="l" rtl="0">
              <a:lnSpc>
                <a:spcPct val="90000"/>
              </a:lnSpc>
              <a:spcBef>
                <a:spcPts val="0"/>
              </a:spcBef>
              <a:spcAft>
                <a:spcPts val="0"/>
              </a:spcAft>
              <a:buNone/>
            </a:pPr>
            <a:r>
              <a:rPr lang="en-US" sz="9900" dirty="0"/>
              <a:t>A little on Mohs…</a:t>
            </a:r>
            <a:endParaRPr sz="9900" dirty="0"/>
          </a:p>
          <a:p>
            <a:pPr marL="914400" marR="0" lvl="0" indent="0" algn="l" rtl="0">
              <a:lnSpc>
                <a:spcPct val="90000"/>
              </a:lnSpc>
              <a:spcBef>
                <a:spcPts val="0"/>
              </a:spcBef>
              <a:spcAft>
                <a:spcPts val="0"/>
              </a:spcAft>
              <a:buNone/>
            </a:pPr>
            <a:endParaRPr sz="9900" dirty="0"/>
          </a:p>
          <a:p>
            <a:pPr marL="914400" marR="0" lvl="0" indent="0" algn="l" rtl="0">
              <a:lnSpc>
                <a:spcPct val="90000"/>
              </a:lnSpc>
              <a:spcBef>
                <a:spcPts val="0"/>
              </a:spcBef>
              <a:spcAft>
                <a:spcPts val="0"/>
              </a:spcAft>
              <a:buNone/>
            </a:pPr>
            <a:r>
              <a:rPr lang="en-US" sz="9900"/>
              <a:t>Mohs for squamous cell carcinoma</a:t>
            </a:r>
            <a:endParaRPr sz="9900"/>
          </a:p>
          <a:p>
            <a:pPr marL="914400" marR="0" lvl="0" indent="0" algn="l" rtl="0">
              <a:lnSpc>
                <a:spcPct val="90000"/>
              </a:lnSpc>
              <a:spcBef>
                <a:spcPts val="0"/>
              </a:spcBef>
              <a:spcAft>
                <a:spcPts val="0"/>
              </a:spcAft>
              <a:buNone/>
            </a:pPr>
            <a:endParaRPr sz="9900"/>
          </a:p>
          <a:p>
            <a:pPr marL="914400" marR="0" lvl="0" indent="0" algn="l" rtl="0">
              <a:lnSpc>
                <a:spcPct val="90000"/>
              </a:lnSpc>
              <a:spcBef>
                <a:spcPts val="0"/>
              </a:spcBef>
              <a:spcAft>
                <a:spcPts val="0"/>
              </a:spcAft>
              <a:buNone/>
            </a:pPr>
            <a:r>
              <a:rPr lang="en-US" sz="9900" dirty="0"/>
              <a:t>Management of MIS with regression </a:t>
            </a:r>
            <a:endParaRPr sz="9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8"/>
          <p:cNvPicPr preferRelativeResize="0"/>
          <p:nvPr/>
        </p:nvPicPr>
        <p:blipFill>
          <a:blip r:embed="rId3">
            <a:alphaModFix/>
          </a:blip>
          <a:stretch>
            <a:fillRect/>
          </a:stretch>
        </p:blipFill>
        <p:spPr>
          <a:xfrm>
            <a:off x="6346350" y="49922"/>
            <a:ext cx="11691300" cy="4845525"/>
          </a:xfrm>
          <a:prstGeom prst="rect">
            <a:avLst/>
          </a:prstGeom>
          <a:noFill/>
          <a:ln>
            <a:noFill/>
          </a:ln>
        </p:spPr>
      </p:pic>
      <p:pic>
        <p:nvPicPr>
          <p:cNvPr id="147" name="Google Shape;147;p28"/>
          <p:cNvPicPr preferRelativeResize="0"/>
          <p:nvPr/>
        </p:nvPicPr>
        <p:blipFill>
          <a:blip r:embed="rId4">
            <a:alphaModFix/>
          </a:blip>
          <a:stretch>
            <a:fillRect/>
          </a:stretch>
        </p:blipFill>
        <p:spPr>
          <a:xfrm>
            <a:off x="14441632" y="4225222"/>
            <a:ext cx="10056948" cy="6655349"/>
          </a:xfrm>
          <a:prstGeom prst="rect">
            <a:avLst/>
          </a:prstGeom>
          <a:noFill/>
          <a:ln>
            <a:noFill/>
          </a:ln>
        </p:spPr>
      </p:pic>
      <p:pic>
        <p:nvPicPr>
          <p:cNvPr id="148" name="Google Shape;148;p28"/>
          <p:cNvPicPr preferRelativeResize="0"/>
          <p:nvPr/>
        </p:nvPicPr>
        <p:blipFill>
          <a:blip r:embed="rId5">
            <a:alphaModFix/>
          </a:blip>
          <a:stretch>
            <a:fillRect/>
          </a:stretch>
        </p:blipFill>
        <p:spPr>
          <a:xfrm>
            <a:off x="4169075" y="10751850"/>
            <a:ext cx="16045851" cy="2775325"/>
          </a:xfrm>
          <a:prstGeom prst="rect">
            <a:avLst/>
          </a:prstGeom>
          <a:noFill/>
          <a:ln>
            <a:noFill/>
          </a:ln>
        </p:spPr>
      </p:pic>
      <p:pic>
        <p:nvPicPr>
          <p:cNvPr id="149" name="Google Shape;149;p28"/>
          <p:cNvPicPr preferRelativeResize="0"/>
          <p:nvPr/>
        </p:nvPicPr>
        <p:blipFill>
          <a:blip r:embed="rId6">
            <a:alphaModFix/>
          </a:blip>
          <a:stretch>
            <a:fillRect/>
          </a:stretch>
        </p:blipFill>
        <p:spPr>
          <a:xfrm>
            <a:off x="276536" y="4390903"/>
            <a:ext cx="14465749" cy="6562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9"/>
          <p:cNvPicPr preferRelativeResize="0"/>
          <p:nvPr/>
        </p:nvPicPr>
        <p:blipFill>
          <a:blip r:embed="rId3">
            <a:alphaModFix/>
          </a:blip>
          <a:stretch>
            <a:fillRect/>
          </a:stretch>
        </p:blipFill>
        <p:spPr>
          <a:xfrm>
            <a:off x="8833523" y="103450"/>
            <a:ext cx="14593455" cy="13716001"/>
          </a:xfrm>
          <a:prstGeom prst="rect">
            <a:avLst/>
          </a:prstGeom>
          <a:noFill/>
          <a:ln>
            <a:noFill/>
          </a:ln>
        </p:spPr>
      </p:pic>
      <p:sp>
        <p:nvSpPr>
          <p:cNvPr id="155" name="Google Shape;155;p29"/>
          <p:cNvSpPr txBox="1"/>
          <p:nvPr/>
        </p:nvSpPr>
        <p:spPr>
          <a:xfrm>
            <a:off x="806725" y="3535800"/>
            <a:ext cx="8026800" cy="4686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800"/>
              </a:spcBef>
              <a:spcAft>
                <a:spcPts val="0"/>
              </a:spcAft>
              <a:buNone/>
            </a:pPr>
            <a:r>
              <a:rPr lang="en-US" sz="2600">
                <a:solidFill>
                  <a:srgbClr val="1A1A1A"/>
                </a:solidFill>
                <a:latin typeface="Roboto"/>
                <a:ea typeface="Roboto"/>
                <a:cs typeface="Roboto"/>
                <a:sym typeface="Roboto"/>
              </a:rPr>
              <a:t>A BWH T2a tumor has one of the following four major risk factors: </a:t>
            </a:r>
            <a:endParaRPr sz="2600">
              <a:solidFill>
                <a:srgbClr val="1A1A1A"/>
              </a:solidFill>
              <a:latin typeface="Roboto"/>
              <a:ea typeface="Roboto"/>
              <a:cs typeface="Roboto"/>
              <a:sym typeface="Roboto"/>
            </a:endParaRPr>
          </a:p>
          <a:p>
            <a:pPr marL="457200" lvl="0" indent="-393700" algn="l" rtl="0">
              <a:lnSpc>
                <a:spcPct val="150000"/>
              </a:lnSpc>
              <a:spcBef>
                <a:spcPts val="1500"/>
              </a:spcBef>
              <a:spcAft>
                <a:spcPts val="0"/>
              </a:spcAft>
              <a:buClr>
                <a:srgbClr val="1A1A1A"/>
              </a:buClr>
              <a:buSzPts val="2600"/>
              <a:buFont typeface="Roboto"/>
              <a:buChar char="●"/>
            </a:pPr>
            <a:r>
              <a:rPr lang="en-US" sz="2600">
                <a:solidFill>
                  <a:srgbClr val="1A1A1A"/>
                </a:solidFill>
                <a:latin typeface="Roboto"/>
                <a:ea typeface="Roboto"/>
                <a:cs typeface="Roboto"/>
                <a:sym typeface="Roboto"/>
              </a:rPr>
              <a:t>Primary tumor diameter of 2 cm or greater </a:t>
            </a:r>
            <a:endParaRPr sz="2600">
              <a:solidFill>
                <a:srgbClr val="1A1A1A"/>
              </a:solidFill>
              <a:latin typeface="Roboto"/>
              <a:ea typeface="Roboto"/>
              <a:cs typeface="Roboto"/>
              <a:sym typeface="Roboto"/>
            </a:endParaRPr>
          </a:p>
          <a:p>
            <a:pPr marL="457200" lvl="0" indent="-393700" algn="l" rtl="0">
              <a:lnSpc>
                <a:spcPct val="150000"/>
              </a:lnSpc>
              <a:spcBef>
                <a:spcPts val="0"/>
              </a:spcBef>
              <a:spcAft>
                <a:spcPts val="0"/>
              </a:spcAft>
              <a:buClr>
                <a:srgbClr val="1A1A1A"/>
              </a:buClr>
              <a:buSzPts val="2600"/>
              <a:buFont typeface="Roboto"/>
              <a:buChar char="●"/>
            </a:pPr>
            <a:r>
              <a:rPr lang="en-US" sz="2600">
                <a:solidFill>
                  <a:srgbClr val="1A1A1A"/>
                </a:solidFill>
                <a:latin typeface="Roboto"/>
                <a:ea typeface="Roboto"/>
                <a:cs typeface="Roboto"/>
                <a:sym typeface="Roboto"/>
              </a:rPr>
              <a:t>Tumor invasion beyond subcutaneous fat</a:t>
            </a:r>
            <a:endParaRPr sz="2600">
              <a:solidFill>
                <a:srgbClr val="1A1A1A"/>
              </a:solidFill>
              <a:latin typeface="Roboto"/>
              <a:ea typeface="Roboto"/>
              <a:cs typeface="Roboto"/>
              <a:sym typeface="Roboto"/>
            </a:endParaRPr>
          </a:p>
          <a:p>
            <a:pPr marL="457200" lvl="0" indent="-393700" algn="l" rtl="0">
              <a:lnSpc>
                <a:spcPct val="150000"/>
              </a:lnSpc>
              <a:spcBef>
                <a:spcPts val="0"/>
              </a:spcBef>
              <a:spcAft>
                <a:spcPts val="0"/>
              </a:spcAft>
              <a:buClr>
                <a:srgbClr val="1A1A1A"/>
              </a:buClr>
              <a:buSzPts val="2600"/>
              <a:buFont typeface="Roboto"/>
              <a:buChar char="●"/>
            </a:pPr>
            <a:r>
              <a:rPr lang="en-US" sz="2600">
                <a:solidFill>
                  <a:srgbClr val="1A1A1A"/>
                </a:solidFill>
                <a:latin typeface="Roboto"/>
                <a:ea typeface="Roboto"/>
                <a:cs typeface="Roboto"/>
                <a:sym typeface="Roboto"/>
              </a:rPr>
              <a:t>Large-caliber PNI ( ≥0.1 mm in diameter)</a:t>
            </a:r>
            <a:endParaRPr sz="2600">
              <a:solidFill>
                <a:srgbClr val="1A1A1A"/>
              </a:solidFill>
              <a:latin typeface="Roboto"/>
              <a:ea typeface="Roboto"/>
              <a:cs typeface="Roboto"/>
              <a:sym typeface="Roboto"/>
            </a:endParaRPr>
          </a:p>
          <a:p>
            <a:pPr marL="457200" lvl="0" indent="-393700" algn="l" rtl="0">
              <a:lnSpc>
                <a:spcPct val="150000"/>
              </a:lnSpc>
              <a:spcBef>
                <a:spcPts val="0"/>
              </a:spcBef>
              <a:spcAft>
                <a:spcPts val="0"/>
              </a:spcAft>
              <a:buClr>
                <a:srgbClr val="1A1A1A"/>
              </a:buClr>
              <a:buSzPts val="2600"/>
              <a:buFont typeface="Roboto"/>
              <a:buChar char="●"/>
            </a:pPr>
            <a:r>
              <a:rPr lang="en-US" sz="2600">
                <a:solidFill>
                  <a:srgbClr val="1A1A1A"/>
                </a:solidFill>
                <a:latin typeface="Roboto"/>
                <a:ea typeface="Roboto"/>
                <a:cs typeface="Roboto"/>
                <a:sym typeface="Roboto"/>
              </a:rPr>
              <a:t>Poor differentiation </a:t>
            </a:r>
            <a:endParaRPr sz="2600">
              <a:solidFill>
                <a:srgbClr val="1A1A1A"/>
              </a:solidFill>
              <a:latin typeface="Roboto"/>
              <a:ea typeface="Roboto"/>
              <a:cs typeface="Roboto"/>
              <a:sym typeface="Roboto"/>
            </a:endParaRPr>
          </a:p>
          <a:p>
            <a:pPr marL="457200" lvl="0" indent="0" algn="l" rtl="0">
              <a:lnSpc>
                <a:spcPct val="150000"/>
              </a:lnSpc>
              <a:spcBef>
                <a:spcPts val="2400"/>
              </a:spcBef>
              <a:spcAft>
                <a:spcPts val="1500"/>
              </a:spcAft>
              <a:buNone/>
            </a:pPr>
            <a:endParaRPr sz="2600">
              <a:solidFill>
                <a:srgbClr val="1A1A1A"/>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0"/>
          <p:cNvSpPr txBox="1">
            <a:spLocks noGrp="1"/>
          </p:cNvSpPr>
          <p:nvPr>
            <p:ph type="body" idx="1"/>
          </p:nvPr>
        </p:nvSpPr>
        <p:spPr>
          <a:xfrm>
            <a:off x="1206500" y="2324100"/>
            <a:ext cx="21971100" cy="1003200"/>
          </a:xfrm>
          <a:prstGeom prst="rect">
            <a:avLst/>
          </a:prstGeom>
        </p:spPr>
        <p:txBody>
          <a:bodyPr spcFirstLastPara="1" wrap="square" lIns="45700" tIns="45700" rIns="45700" bIns="45700" anchor="t" anchorCtr="0">
            <a:normAutofit/>
          </a:bodyPr>
          <a:lstStyle/>
          <a:p>
            <a:pPr marL="0" lvl="0" indent="0" algn="l" rtl="0">
              <a:spcBef>
                <a:spcPts val="0"/>
              </a:spcBef>
              <a:spcAft>
                <a:spcPts val="0"/>
              </a:spcAft>
              <a:buNone/>
            </a:pPr>
            <a:endParaRPr/>
          </a:p>
        </p:txBody>
      </p:sp>
      <p:pic>
        <p:nvPicPr>
          <p:cNvPr id="161" name="Google Shape;161;p30"/>
          <p:cNvPicPr preferRelativeResize="0"/>
          <p:nvPr/>
        </p:nvPicPr>
        <p:blipFill>
          <a:blip r:embed="rId3">
            <a:alphaModFix/>
          </a:blip>
          <a:stretch>
            <a:fillRect/>
          </a:stretch>
        </p:blipFill>
        <p:spPr>
          <a:xfrm>
            <a:off x="1093925" y="453850"/>
            <a:ext cx="12734823" cy="6671400"/>
          </a:xfrm>
          <a:prstGeom prst="rect">
            <a:avLst/>
          </a:prstGeom>
          <a:noFill/>
          <a:ln>
            <a:noFill/>
          </a:ln>
        </p:spPr>
      </p:pic>
      <p:pic>
        <p:nvPicPr>
          <p:cNvPr id="162" name="Google Shape;162;p30"/>
          <p:cNvPicPr preferRelativeResize="0"/>
          <p:nvPr/>
        </p:nvPicPr>
        <p:blipFill>
          <a:blip r:embed="rId4">
            <a:alphaModFix/>
          </a:blip>
          <a:stretch>
            <a:fillRect/>
          </a:stretch>
        </p:blipFill>
        <p:spPr>
          <a:xfrm>
            <a:off x="1497075" y="6640250"/>
            <a:ext cx="6904675" cy="7075750"/>
          </a:xfrm>
          <a:prstGeom prst="rect">
            <a:avLst/>
          </a:prstGeom>
          <a:noFill/>
          <a:ln>
            <a:noFill/>
          </a:ln>
        </p:spPr>
      </p:pic>
      <p:pic>
        <p:nvPicPr>
          <p:cNvPr id="163" name="Google Shape;163;p30"/>
          <p:cNvPicPr preferRelativeResize="0"/>
          <p:nvPr/>
        </p:nvPicPr>
        <p:blipFill>
          <a:blip r:embed="rId5">
            <a:alphaModFix/>
          </a:blip>
          <a:stretch>
            <a:fillRect/>
          </a:stretch>
        </p:blipFill>
        <p:spPr>
          <a:xfrm>
            <a:off x="12937450" y="2895525"/>
            <a:ext cx="10035274" cy="87647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31"/>
          <p:cNvPicPr preferRelativeResize="0"/>
          <p:nvPr/>
        </p:nvPicPr>
        <p:blipFill>
          <a:blip r:embed="rId3">
            <a:alphaModFix/>
          </a:blip>
          <a:stretch>
            <a:fillRect/>
          </a:stretch>
        </p:blipFill>
        <p:spPr>
          <a:xfrm>
            <a:off x="5551900" y="152400"/>
            <a:ext cx="12224535" cy="13411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2"/>
          <p:cNvSpPr txBox="1">
            <a:spLocks noGrp="1"/>
          </p:cNvSpPr>
          <p:nvPr>
            <p:ph type="body" idx="1"/>
          </p:nvPr>
        </p:nvSpPr>
        <p:spPr>
          <a:xfrm>
            <a:off x="1206500" y="2324100"/>
            <a:ext cx="21971100" cy="1003200"/>
          </a:xfrm>
          <a:prstGeom prst="rect">
            <a:avLst/>
          </a:prstGeom>
        </p:spPr>
        <p:txBody>
          <a:bodyPr spcFirstLastPara="1" wrap="square" lIns="45700" tIns="45700" rIns="45700" bIns="45700" anchor="t" anchorCtr="0">
            <a:normAutofit/>
          </a:bodyPr>
          <a:lstStyle/>
          <a:p>
            <a:pPr marL="0" lvl="0" indent="0" algn="l" rtl="0">
              <a:spcBef>
                <a:spcPts val="0"/>
              </a:spcBef>
              <a:spcAft>
                <a:spcPts val="0"/>
              </a:spcAft>
              <a:buNone/>
            </a:pPr>
            <a:endParaRPr/>
          </a:p>
        </p:txBody>
      </p:sp>
      <p:sp>
        <p:nvSpPr>
          <p:cNvPr id="174" name="Google Shape;174;p32"/>
          <p:cNvSpPr txBox="1">
            <a:spLocks noGrp="1"/>
          </p:cNvSpPr>
          <p:nvPr>
            <p:ph type="title"/>
          </p:nvPr>
        </p:nvSpPr>
        <p:spPr>
          <a:xfrm>
            <a:off x="1206500" y="635000"/>
            <a:ext cx="21971100" cy="1689000"/>
          </a:xfrm>
          <a:prstGeom prst="rect">
            <a:avLst/>
          </a:prstGeom>
        </p:spPr>
        <p:txBody>
          <a:bodyPr spcFirstLastPara="1" wrap="square" lIns="50800" tIns="50800" rIns="50800" bIns="50800" anchor="t" anchorCtr="0">
            <a:normAutofit/>
          </a:bodyPr>
          <a:lstStyle/>
          <a:p>
            <a:pPr marL="0" lvl="0" indent="0" algn="ctr" rtl="0">
              <a:spcBef>
                <a:spcPts val="0"/>
              </a:spcBef>
              <a:spcAft>
                <a:spcPts val="0"/>
              </a:spcAft>
              <a:buNone/>
            </a:pPr>
            <a:r>
              <a:rPr lang="en-US"/>
              <a:t>Guidelines</a:t>
            </a:r>
            <a:endParaRPr/>
          </a:p>
        </p:txBody>
      </p:sp>
      <p:sp>
        <p:nvSpPr>
          <p:cNvPr id="175" name="Google Shape;175;p32"/>
          <p:cNvSpPr txBox="1">
            <a:spLocks noGrp="1"/>
          </p:cNvSpPr>
          <p:nvPr>
            <p:ph type="body" idx="2"/>
          </p:nvPr>
        </p:nvSpPr>
        <p:spPr>
          <a:xfrm>
            <a:off x="1206500" y="4248504"/>
            <a:ext cx="21971100" cy="8256000"/>
          </a:xfrm>
          <a:prstGeom prst="rect">
            <a:avLst/>
          </a:prstGeom>
        </p:spPr>
        <p:txBody>
          <a:bodyPr spcFirstLastPara="1" wrap="square" lIns="50800" tIns="50800" rIns="50800" bIns="50800" anchor="t" anchorCtr="0">
            <a:normAutofit/>
          </a:bodyPr>
          <a:lstStyle/>
          <a:p>
            <a:pPr marL="0" lvl="0" indent="0" algn="l" rtl="0">
              <a:spcBef>
                <a:spcPts val="470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3"/>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p>
            <a:pPr marL="457200" lvl="0" indent="-457200" algn="l" rtl="0">
              <a:lnSpc>
                <a:spcPct val="100000"/>
              </a:lnSpc>
              <a:spcBef>
                <a:spcPts val="0"/>
              </a:spcBef>
              <a:spcAft>
                <a:spcPts val="0"/>
              </a:spcAft>
              <a:buClr>
                <a:srgbClr val="52575F"/>
              </a:buClr>
              <a:buSzPts val="4000"/>
              <a:buFont typeface="Arial"/>
              <a:buChar char="•"/>
            </a:pPr>
            <a:r>
              <a:rPr lang="en-US" sz="4000" b="0" i="0" u="none" strike="noStrike" cap="none">
                <a:solidFill>
                  <a:srgbClr val="52575F"/>
                </a:solidFill>
                <a:latin typeface="Arial"/>
                <a:ea typeface="Arial"/>
                <a:cs typeface="Arial"/>
                <a:sym typeface="Arial"/>
              </a:rPr>
              <a:t>Focal SCCIS</a:t>
            </a:r>
            <a:endParaRPr/>
          </a:p>
        </p:txBody>
      </p:sp>
      <p:pic>
        <p:nvPicPr>
          <p:cNvPr id="181" name="Google Shape;181;p33"/>
          <p:cNvPicPr preferRelativeResize="0"/>
          <p:nvPr/>
        </p:nvPicPr>
        <p:blipFill>
          <a:blip r:embed="rId3">
            <a:alphaModFix/>
          </a:blip>
          <a:stretch>
            <a:fillRect/>
          </a:stretch>
        </p:blipFill>
        <p:spPr>
          <a:xfrm>
            <a:off x="1206500" y="1416000"/>
            <a:ext cx="21082575" cy="108839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4"/>
          <p:cNvSpPr txBox="1">
            <a:spLocks noGrp="1"/>
          </p:cNvSpPr>
          <p:nvPr>
            <p:ph type="body" idx="1"/>
          </p:nvPr>
        </p:nvSpPr>
        <p:spPr>
          <a:xfrm>
            <a:off x="1206500" y="2324100"/>
            <a:ext cx="21971100" cy="1003200"/>
          </a:xfrm>
          <a:prstGeom prst="rect">
            <a:avLst/>
          </a:prstGeom>
        </p:spPr>
        <p:txBody>
          <a:bodyPr spcFirstLastPara="1" wrap="square" lIns="45700" tIns="45700" rIns="45700" bIns="45700" anchor="t" anchorCtr="0">
            <a:normAutofit/>
          </a:bodyPr>
          <a:lstStyle/>
          <a:p>
            <a:pPr marL="0" lvl="0" indent="0" algn="l" rtl="0">
              <a:spcBef>
                <a:spcPts val="0"/>
              </a:spcBef>
              <a:spcAft>
                <a:spcPts val="0"/>
              </a:spcAft>
              <a:buNone/>
            </a:pPr>
            <a:endParaRPr/>
          </a:p>
        </p:txBody>
      </p:sp>
      <p:sp>
        <p:nvSpPr>
          <p:cNvPr id="187" name="Google Shape;187;p34"/>
          <p:cNvSpPr txBox="1">
            <a:spLocks noGrp="1"/>
          </p:cNvSpPr>
          <p:nvPr>
            <p:ph type="title"/>
          </p:nvPr>
        </p:nvSpPr>
        <p:spPr>
          <a:xfrm>
            <a:off x="1206500" y="635000"/>
            <a:ext cx="21971100" cy="16890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endParaRPr/>
          </a:p>
        </p:txBody>
      </p:sp>
      <p:sp>
        <p:nvSpPr>
          <p:cNvPr id="188" name="Google Shape;188;p34"/>
          <p:cNvSpPr txBox="1">
            <a:spLocks noGrp="1"/>
          </p:cNvSpPr>
          <p:nvPr>
            <p:ph type="body" idx="2"/>
          </p:nvPr>
        </p:nvSpPr>
        <p:spPr>
          <a:xfrm>
            <a:off x="1206500" y="4248504"/>
            <a:ext cx="21971100" cy="8256000"/>
          </a:xfrm>
          <a:prstGeom prst="rect">
            <a:avLst/>
          </a:prstGeom>
        </p:spPr>
        <p:txBody>
          <a:bodyPr spcFirstLastPara="1" wrap="square" lIns="50800" tIns="50800" rIns="50800" bIns="50800" anchor="t" anchorCtr="0">
            <a:normAutofit/>
          </a:bodyPr>
          <a:lstStyle/>
          <a:p>
            <a:pPr marL="0" lvl="0" indent="0" algn="l" rtl="0">
              <a:spcBef>
                <a:spcPts val="4700"/>
              </a:spcBef>
              <a:spcAft>
                <a:spcPts val="0"/>
              </a:spcAft>
              <a:buNone/>
            </a:pPr>
            <a:endParaRPr/>
          </a:p>
        </p:txBody>
      </p:sp>
      <p:pic>
        <p:nvPicPr>
          <p:cNvPr id="189" name="Google Shape;189;p34"/>
          <p:cNvPicPr preferRelativeResize="0"/>
          <p:nvPr/>
        </p:nvPicPr>
        <p:blipFill>
          <a:blip r:embed="rId3">
            <a:alphaModFix/>
          </a:blip>
          <a:stretch>
            <a:fillRect/>
          </a:stretch>
        </p:blipFill>
        <p:spPr>
          <a:xfrm>
            <a:off x="2638425" y="2181225"/>
            <a:ext cx="19411950" cy="96583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35"/>
          <p:cNvPicPr preferRelativeResize="0"/>
          <p:nvPr/>
        </p:nvPicPr>
        <p:blipFill>
          <a:blip r:embed="rId3">
            <a:alphaModFix/>
          </a:blip>
          <a:stretch>
            <a:fillRect/>
          </a:stretch>
        </p:blipFill>
        <p:spPr>
          <a:xfrm>
            <a:off x="2014300" y="1021300"/>
            <a:ext cx="19507200" cy="105346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6"/>
          <p:cNvSpPr txBox="1">
            <a:spLocks noGrp="1"/>
          </p:cNvSpPr>
          <p:nvPr>
            <p:ph type="body" idx="1"/>
          </p:nvPr>
        </p:nvSpPr>
        <p:spPr>
          <a:xfrm>
            <a:off x="1206500" y="2324100"/>
            <a:ext cx="21971000" cy="100330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52575F"/>
              </a:buClr>
              <a:buSzPts val="5500"/>
              <a:buFont typeface="Arial"/>
              <a:buNone/>
            </a:pPr>
            <a:endParaRPr sz="5500">
              <a:latin typeface="Arial"/>
              <a:ea typeface="Arial"/>
              <a:cs typeface="Arial"/>
              <a:sym typeface="Arial"/>
            </a:endParaRPr>
          </a:p>
        </p:txBody>
      </p:sp>
      <p:sp>
        <p:nvSpPr>
          <p:cNvPr id="200" name="Google Shape;200;p36"/>
          <p:cNvSpPr txBox="1">
            <a:spLocks noGrp="1"/>
          </p:cNvSpPr>
          <p:nvPr>
            <p:ph type="title"/>
          </p:nvPr>
        </p:nvSpPr>
        <p:spPr>
          <a:xfrm>
            <a:off x="1206500" y="635000"/>
            <a:ext cx="21971000" cy="1689100"/>
          </a:xfrm>
          <a:prstGeom prst="rect">
            <a:avLst/>
          </a:prstGeom>
          <a:noFill/>
          <a:ln>
            <a:noFill/>
          </a:ln>
        </p:spPr>
        <p:txBody>
          <a:bodyPr spcFirstLastPara="1" wrap="square" lIns="50800" tIns="50800" rIns="50800" bIns="50800" anchor="t" anchorCtr="0">
            <a:normAutofit/>
          </a:bodyPr>
          <a:lstStyle/>
          <a:p>
            <a:pPr marL="0" lvl="0" indent="0" algn="l" rtl="0">
              <a:lnSpc>
                <a:spcPct val="90000"/>
              </a:lnSpc>
              <a:spcBef>
                <a:spcPts val="0"/>
              </a:spcBef>
              <a:spcAft>
                <a:spcPts val="0"/>
              </a:spcAft>
              <a:buClr>
                <a:srgbClr val="52575F"/>
              </a:buClr>
              <a:buSzPts val="9500"/>
              <a:buFont typeface="Arial"/>
              <a:buNone/>
            </a:pPr>
            <a:endParaRPr sz="9500"/>
          </a:p>
        </p:txBody>
      </p:sp>
      <p:sp>
        <p:nvSpPr>
          <p:cNvPr id="201" name="Google Shape;201;p36"/>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p>
            <a:pPr marL="457200" lvl="0" indent="-203200" algn="l" rtl="0">
              <a:lnSpc>
                <a:spcPct val="100000"/>
              </a:lnSpc>
              <a:spcBef>
                <a:spcPts val="0"/>
              </a:spcBef>
              <a:spcAft>
                <a:spcPts val="0"/>
              </a:spcAft>
              <a:buClr>
                <a:srgbClr val="52575F"/>
              </a:buClr>
              <a:buSzPts val="4000"/>
              <a:buFont typeface="Arial"/>
              <a:buNone/>
            </a:pPr>
            <a:endParaRPr sz="4000" b="0" i="0" u="none" strike="noStrike" cap="none">
              <a:solidFill>
                <a:srgbClr val="52575F"/>
              </a:solidFill>
              <a:latin typeface="Arial"/>
              <a:ea typeface="Arial"/>
              <a:cs typeface="Arial"/>
              <a:sym typeface="Arial"/>
            </a:endParaRPr>
          </a:p>
        </p:txBody>
      </p:sp>
      <p:pic>
        <p:nvPicPr>
          <p:cNvPr id="202" name="Google Shape;202;p36" descr="pasted-movie.png"/>
          <p:cNvPicPr preferRelativeResize="0"/>
          <p:nvPr/>
        </p:nvPicPr>
        <p:blipFill rotWithShape="1">
          <a:blip r:embed="rId3">
            <a:alphaModFix/>
          </a:blip>
          <a:srcRect/>
          <a:stretch/>
        </p:blipFill>
        <p:spPr>
          <a:xfrm>
            <a:off x="1206493" y="635010"/>
            <a:ext cx="17859865" cy="11697530"/>
          </a:xfrm>
          <a:prstGeom prst="rect">
            <a:avLst/>
          </a:prstGeom>
          <a:noFill/>
          <a:ln>
            <a:noFill/>
          </a:ln>
        </p:spPr>
      </p:pic>
      <p:pic>
        <p:nvPicPr>
          <p:cNvPr id="203" name="Google Shape;203;p36"/>
          <p:cNvPicPr preferRelativeResize="0"/>
          <p:nvPr/>
        </p:nvPicPr>
        <p:blipFill>
          <a:blip r:embed="rId4">
            <a:alphaModFix/>
          </a:blip>
          <a:stretch>
            <a:fillRect/>
          </a:stretch>
        </p:blipFill>
        <p:spPr>
          <a:xfrm>
            <a:off x="19314500" y="3992125"/>
            <a:ext cx="4692624" cy="4983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7"/>
          <p:cNvSpPr txBox="1">
            <a:spLocks noGrp="1"/>
          </p:cNvSpPr>
          <p:nvPr>
            <p:ph type="body" idx="1"/>
          </p:nvPr>
        </p:nvSpPr>
        <p:spPr>
          <a:xfrm>
            <a:off x="1206500" y="2324100"/>
            <a:ext cx="21971100" cy="1003200"/>
          </a:xfrm>
          <a:prstGeom prst="rect">
            <a:avLst/>
          </a:prstGeom>
        </p:spPr>
        <p:txBody>
          <a:bodyPr spcFirstLastPara="1" wrap="square" lIns="45700" tIns="45700" rIns="45700" bIns="45700" anchor="t" anchorCtr="0">
            <a:normAutofit/>
          </a:bodyPr>
          <a:lstStyle/>
          <a:p>
            <a:pPr marL="0" lvl="0" indent="0" algn="l" rtl="0">
              <a:spcBef>
                <a:spcPts val="0"/>
              </a:spcBef>
              <a:spcAft>
                <a:spcPts val="0"/>
              </a:spcAft>
              <a:buNone/>
            </a:pPr>
            <a:endParaRPr/>
          </a:p>
        </p:txBody>
      </p:sp>
      <p:sp>
        <p:nvSpPr>
          <p:cNvPr id="209" name="Google Shape;209;p37"/>
          <p:cNvSpPr txBox="1">
            <a:spLocks noGrp="1"/>
          </p:cNvSpPr>
          <p:nvPr>
            <p:ph type="title"/>
          </p:nvPr>
        </p:nvSpPr>
        <p:spPr>
          <a:xfrm>
            <a:off x="1206500" y="635000"/>
            <a:ext cx="21971100" cy="16890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endParaRPr/>
          </a:p>
        </p:txBody>
      </p:sp>
      <p:pic>
        <p:nvPicPr>
          <p:cNvPr id="210" name="Google Shape;210;p37"/>
          <p:cNvPicPr preferRelativeResize="0"/>
          <p:nvPr/>
        </p:nvPicPr>
        <p:blipFill>
          <a:blip r:embed="rId3">
            <a:alphaModFix/>
          </a:blip>
          <a:stretch>
            <a:fillRect/>
          </a:stretch>
        </p:blipFill>
        <p:spPr>
          <a:xfrm>
            <a:off x="6707084" y="0"/>
            <a:ext cx="10969831" cy="137159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20"/>
          <p:cNvPicPr preferRelativeResize="0"/>
          <p:nvPr/>
        </p:nvPicPr>
        <p:blipFill>
          <a:blip r:embed="rId3">
            <a:alphaModFix/>
          </a:blip>
          <a:stretch>
            <a:fillRect/>
          </a:stretch>
        </p:blipFill>
        <p:spPr>
          <a:xfrm>
            <a:off x="2166425" y="6971567"/>
            <a:ext cx="9027199" cy="6018133"/>
          </a:xfrm>
          <a:prstGeom prst="rect">
            <a:avLst/>
          </a:prstGeom>
          <a:noFill/>
          <a:ln>
            <a:noFill/>
          </a:ln>
        </p:spPr>
      </p:pic>
      <p:pic>
        <p:nvPicPr>
          <p:cNvPr id="93" name="Google Shape;93;p20"/>
          <p:cNvPicPr preferRelativeResize="0"/>
          <p:nvPr/>
        </p:nvPicPr>
        <p:blipFill>
          <a:blip r:embed="rId4">
            <a:alphaModFix/>
          </a:blip>
          <a:stretch>
            <a:fillRect/>
          </a:stretch>
        </p:blipFill>
        <p:spPr>
          <a:xfrm>
            <a:off x="8141900" y="785350"/>
            <a:ext cx="9130600" cy="5133466"/>
          </a:xfrm>
          <a:prstGeom prst="rect">
            <a:avLst/>
          </a:prstGeom>
          <a:noFill/>
          <a:ln>
            <a:noFill/>
          </a:ln>
        </p:spPr>
      </p:pic>
      <p:pic>
        <p:nvPicPr>
          <p:cNvPr id="94" name="Google Shape;94;p20"/>
          <p:cNvPicPr preferRelativeResize="0"/>
          <p:nvPr/>
        </p:nvPicPr>
        <p:blipFill>
          <a:blip r:embed="rId5">
            <a:alphaModFix/>
          </a:blip>
          <a:stretch>
            <a:fillRect/>
          </a:stretch>
        </p:blipFill>
        <p:spPr>
          <a:xfrm>
            <a:off x="13810300" y="6807137"/>
            <a:ext cx="9027192" cy="60143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8"/>
          <p:cNvSpPr txBox="1">
            <a:spLocks noGrp="1"/>
          </p:cNvSpPr>
          <p:nvPr>
            <p:ph type="body" idx="1"/>
          </p:nvPr>
        </p:nvSpPr>
        <p:spPr>
          <a:xfrm>
            <a:off x="1206500" y="2324100"/>
            <a:ext cx="21971100" cy="1003200"/>
          </a:xfrm>
          <a:prstGeom prst="rect">
            <a:avLst/>
          </a:prstGeom>
        </p:spPr>
        <p:txBody>
          <a:bodyPr spcFirstLastPara="1" wrap="square" lIns="45700" tIns="45700" rIns="45700" bIns="45700" anchor="t" anchorCtr="0">
            <a:normAutofit/>
          </a:bodyPr>
          <a:lstStyle/>
          <a:p>
            <a:pPr marL="0" lvl="0" indent="0" algn="l" rtl="0">
              <a:spcBef>
                <a:spcPts val="0"/>
              </a:spcBef>
              <a:spcAft>
                <a:spcPts val="0"/>
              </a:spcAft>
              <a:buNone/>
            </a:pPr>
            <a:endParaRPr/>
          </a:p>
        </p:txBody>
      </p:sp>
      <p:sp>
        <p:nvSpPr>
          <p:cNvPr id="216" name="Google Shape;216;p38"/>
          <p:cNvSpPr txBox="1">
            <a:spLocks noGrp="1"/>
          </p:cNvSpPr>
          <p:nvPr>
            <p:ph type="title"/>
          </p:nvPr>
        </p:nvSpPr>
        <p:spPr>
          <a:xfrm>
            <a:off x="1206500" y="635000"/>
            <a:ext cx="21971100" cy="16890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endParaRPr/>
          </a:p>
        </p:txBody>
      </p:sp>
      <p:sp>
        <p:nvSpPr>
          <p:cNvPr id="217" name="Google Shape;217;p38"/>
          <p:cNvSpPr txBox="1">
            <a:spLocks noGrp="1"/>
          </p:cNvSpPr>
          <p:nvPr>
            <p:ph type="body" idx="2"/>
          </p:nvPr>
        </p:nvSpPr>
        <p:spPr>
          <a:xfrm>
            <a:off x="1206500" y="4248504"/>
            <a:ext cx="21971100" cy="8256000"/>
          </a:xfrm>
          <a:prstGeom prst="rect">
            <a:avLst/>
          </a:prstGeom>
        </p:spPr>
        <p:txBody>
          <a:bodyPr spcFirstLastPara="1" wrap="square" lIns="50800" tIns="50800" rIns="50800" bIns="50800" anchor="t" anchorCtr="0">
            <a:normAutofit/>
          </a:bodyPr>
          <a:lstStyle/>
          <a:p>
            <a:pPr marL="0" lvl="0" indent="0" algn="l" rtl="0">
              <a:spcBef>
                <a:spcPts val="4700"/>
              </a:spcBef>
              <a:spcAft>
                <a:spcPts val="0"/>
              </a:spcAft>
              <a:buNone/>
            </a:pPr>
            <a:endParaRPr/>
          </a:p>
        </p:txBody>
      </p:sp>
      <p:pic>
        <p:nvPicPr>
          <p:cNvPr id="218" name="Google Shape;218;p38"/>
          <p:cNvPicPr preferRelativeResize="0"/>
          <p:nvPr/>
        </p:nvPicPr>
        <p:blipFill>
          <a:blip r:embed="rId3">
            <a:alphaModFix/>
          </a:blip>
          <a:stretch>
            <a:fillRect/>
          </a:stretch>
        </p:blipFill>
        <p:spPr>
          <a:xfrm>
            <a:off x="5009250" y="484575"/>
            <a:ext cx="13620750" cy="11753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9" descr="pasted-movie.png"/>
          <p:cNvPicPr preferRelativeResize="0"/>
          <p:nvPr/>
        </p:nvPicPr>
        <p:blipFill rotWithShape="1">
          <a:blip r:embed="rId3">
            <a:alphaModFix/>
          </a:blip>
          <a:srcRect/>
          <a:stretch/>
        </p:blipFill>
        <p:spPr>
          <a:xfrm>
            <a:off x="3095453" y="3020393"/>
            <a:ext cx="11937671" cy="8927302"/>
          </a:xfrm>
          <a:prstGeom prst="rect">
            <a:avLst/>
          </a:prstGeom>
          <a:noFill/>
          <a:ln>
            <a:noFill/>
          </a:ln>
        </p:spPr>
      </p:pic>
      <p:pic>
        <p:nvPicPr>
          <p:cNvPr id="224" name="Google Shape;224;p39" descr="pasted-movie.png"/>
          <p:cNvPicPr preferRelativeResize="0"/>
          <p:nvPr/>
        </p:nvPicPr>
        <p:blipFill rotWithShape="1">
          <a:blip r:embed="rId4">
            <a:alphaModFix/>
          </a:blip>
          <a:srcRect/>
          <a:stretch/>
        </p:blipFill>
        <p:spPr>
          <a:xfrm>
            <a:off x="-167158" y="12912992"/>
            <a:ext cx="16713201" cy="635001"/>
          </a:xfrm>
          <a:prstGeom prst="rect">
            <a:avLst/>
          </a:prstGeom>
          <a:noFill/>
          <a:ln>
            <a:noFill/>
          </a:ln>
        </p:spPr>
      </p:pic>
      <p:pic>
        <p:nvPicPr>
          <p:cNvPr id="225" name="Google Shape;225;p39" descr="pasted-movie.png"/>
          <p:cNvPicPr preferRelativeResize="0"/>
          <p:nvPr/>
        </p:nvPicPr>
        <p:blipFill rotWithShape="1">
          <a:blip r:embed="rId5">
            <a:alphaModFix/>
          </a:blip>
          <a:srcRect/>
          <a:stretch/>
        </p:blipFill>
        <p:spPr>
          <a:xfrm>
            <a:off x="15338583" y="5104509"/>
            <a:ext cx="9281949" cy="3506982"/>
          </a:xfrm>
          <a:prstGeom prst="rect">
            <a:avLst/>
          </a:prstGeom>
          <a:noFill/>
          <a:ln>
            <a:noFill/>
          </a:ln>
        </p:spPr>
      </p:pic>
      <p:pic>
        <p:nvPicPr>
          <p:cNvPr id="226" name="Google Shape;226;p39" descr="pasted-movie.png"/>
          <p:cNvPicPr preferRelativeResize="0"/>
          <p:nvPr/>
        </p:nvPicPr>
        <p:blipFill rotWithShape="1">
          <a:blip r:embed="rId6">
            <a:alphaModFix/>
          </a:blip>
          <a:srcRect/>
          <a:stretch/>
        </p:blipFill>
        <p:spPr>
          <a:xfrm>
            <a:off x="4293381" y="508975"/>
            <a:ext cx="9541814" cy="26189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0"/>
          <p:cNvSpPr txBox="1">
            <a:spLocks noGrp="1"/>
          </p:cNvSpPr>
          <p:nvPr>
            <p:ph type="body" idx="1"/>
          </p:nvPr>
        </p:nvSpPr>
        <p:spPr>
          <a:xfrm>
            <a:off x="1206500" y="2324100"/>
            <a:ext cx="21971000" cy="100330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52575F"/>
              </a:buClr>
              <a:buSzPts val="5500"/>
              <a:buFont typeface="Arial"/>
              <a:buNone/>
            </a:pPr>
            <a:endParaRPr sz="5500">
              <a:latin typeface="Arial"/>
              <a:ea typeface="Arial"/>
              <a:cs typeface="Arial"/>
              <a:sym typeface="Arial"/>
            </a:endParaRPr>
          </a:p>
        </p:txBody>
      </p:sp>
      <p:pic>
        <p:nvPicPr>
          <p:cNvPr id="232" name="Google Shape;232;p40" descr="pasted-movie.png"/>
          <p:cNvPicPr preferRelativeResize="0"/>
          <p:nvPr/>
        </p:nvPicPr>
        <p:blipFill rotWithShape="1">
          <a:blip r:embed="rId3">
            <a:alphaModFix/>
          </a:blip>
          <a:srcRect/>
          <a:stretch/>
        </p:blipFill>
        <p:spPr>
          <a:xfrm>
            <a:off x="5375525" y="168026"/>
            <a:ext cx="15070675" cy="10711924"/>
          </a:xfrm>
          <a:prstGeom prst="rect">
            <a:avLst/>
          </a:prstGeom>
          <a:noFill/>
          <a:ln>
            <a:noFill/>
          </a:ln>
        </p:spPr>
      </p:pic>
      <p:sp>
        <p:nvSpPr>
          <p:cNvPr id="233" name="Google Shape;233;p40"/>
          <p:cNvSpPr txBox="1"/>
          <p:nvPr/>
        </p:nvSpPr>
        <p:spPr>
          <a:xfrm>
            <a:off x="3074528" y="11070436"/>
            <a:ext cx="20064042" cy="1511301"/>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52575F"/>
              </a:buClr>
              <a:buSzPts val="3100"/>
              <a:buFont typeface="Helvetica Neue"/>
              <a:buNone/>
            </a:pPr>
            <a:r>
              <a:rPr lang="en-US" sz="3100" b="1" i="0" u="none" strike="noStrike" cap="none">
                <a:solidFill>
                  <a:srgbClr val="52575F"/>
                </a:solidFill>
                <a:latin typeface="Helvetica Neue"/>
                <a:ea typeface="Helvetica Neue"/>
                <a:cs typeface="Helvetica Neue"/>
                <a:sym typeface="Helvetica Neue"/>
              </a:rPr>
              <a:t>Mohs micrographic surgery: Consider Mohs micrographic surgery in selected people with cSCC following SSMDT discussion, particularly where tumour margins are difﬁcult to delineate or in sites where tissue conservation is important for function.</a:t>
            </a:r>
            <a:endParaRPr/>
          </a:p>
        </p:txBody>
      </p:sp>
      <p:sp>
        <p:nvSpPr>
          <p:cNvPr id="234" name="Google Shape;234;p40"/>
          <p:cNvSpPr txBox="1"/>
          <p:nvPr/>
        </p:nvSpPr>
        <p:spPr>
          <a:xfrm>
            <a:off x="119258" y="13038867"/>
            <a:ext cx="24145500" cy="564300"/>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2A2A2A"/>
              </a:buClr>
              <a:buSzPts val="1500"/>
              <a:buFont typeface="Helvetica Neue"/>
              <a:buNone/>
            </a:pPr>
            <a:r>
              <a:rPr lang="en-US" sz="1500" b="0" i="0" u="none" strike="noStrike" cap="none">
                <a:solidFill>
                  <a:srgbClr val="2A2A2A"/>
                </a:solidFill>
                <a:latin typeface="Helvetica Neue"/>
                <a:ea typeface="Helvetica Neue"/>
                <a:cs typeface="Helvetica Neue"/>
                <a:sym typeface="Helvetica Neue"/>
              </a:rPr>
              <a:t>S.G. Keohane, J. Botting, P.G. Budny, O.M. Dolan, K. Fife, C.A. Harwood, R. Mallipeddi, J.R. Marsden, R.J. Motley, C. Newlands, C. Proby, A. Rembielak, D.N. Slater, J.A. Smithson, P. Buckley, P. Fairbrother, M. Hashme, M.F. Mohd Mustapa, L.S. Exton, the British Association of Dermatologists’ Clinical Standards Unit, British Association of Dermatologists guidelines for the management of people with cutaneous squamous cell carcinoma 2020, </a:t>
            </a:r>
            <a:r>
              <a:rPr lang="en-US" sz="1500" b="0" i="1" u="none" strike="noStrike" cap="none">
                <a:solidFill>
                  <a:srgbClr val="2A2A2A"/>
                </a:solidFill>
                <a:latin typeface="Helvetica Neue"/>
                <a:ea typeface="Helvetica Neue"/>
                <a:cs typeface="Helvetica Neue"/>
                <a:sym typeface="Helvetica Neue"/>
              </a:rPr>
              <a:t>British Journal of Dermatology</a:t>
            </a:r>
            <a:r>
              <a:rPr lang="en-US" sz="1500" b="0" i="0" u="none" strike="noStrike" cap="none">
                <a:solidFill>
                  <a:srgbClr val="2A2A2A"/>
                </a:solidFill>
                <a:latin typeface="Helvetica Neue"/>
                <a:ea typeface="Helvetica Neue"/>
                <a:cs typeface="Helvetica Neue"/>
                <a:sym typeface="Helvetica Neue"/>
              </a:rPr>
              <a: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1"/>
          <p:cNvSpPr txBox="1">
            <a:spLocks noGrp="1"/>
          </p:cNvSpPr>
          <p:nvPr>
            <p:ph type="body" idx="1"/>
          </p:nvPr>
        </p:nvSpPr>
        <p:spPr>
          <a:xfrm>
            <a:off x="1206500" y="2324100"/>
            <a:ext cx="21971100" cy="1003200"/>
          </a:xfrm>
          <a:prstGeom prst="rect">
            <a:avLst/>
          </a:prstGeom>
        </p:spPr>
        <p:txBody>
          <a:bodyPr spcFirstLastPara="1" wrap="square" lIns="45700" tIns="45700" rIns="45700" bIns="45700" anchor="t" anchorCtr="0">
            <a:normAutofit/>
          </a:bodyPr>
          <a:lstStyle/>
          <a:p>
            <a:pPr marL="0" lvl="0" indent="0" algn="l" rtl="0">
              <a:spcBef>
                <a:spcPts val="0"/>
              </a:spcBef>
              <a:spcAft>
                <a:spcPts val="0"/>
              </a:spcAft>
              <a:buNone/>
            </a:pPr>
            <a:endParaRPr/>
          </a:p>
        </p:txBody>
      </p:sp>
      <p:sp>
        <p:nvSpPr>
          <p:cNvPr id="240" name="Google Shape;240;p41"/>
          <p:cNvSpPr txBox="1">
            <a:spLocks noGrp="1"/>
          </p:cNvSpPr>
          <p:nvPr>
            <p:ph type="title"/>
          </p:nvPr>
        </p:nvSpPr>
        <p:spPr>
          <a:xfrm>
            <a:off x="1206500" y="635000"/>
            <a:ext cx="21971100" cy="16890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endParaRPr/>
          </a:p>
        </p:txBody>
      </p:sp>
      <p:sp>
        <p:nvSpPr>
          <p:cNvPr id="241" name="Google Shape;241;p41"/>
          <p:cNvSpPr txBox="1">
            <a:spLocks noGrp="1"/>
          </p:cNvSpPr>
          <p:nvPr>
            <p:ph type="body" idx="2"/>
          </p:nvPr>
        </p:nvSpPr>
        <p:spPr>
          <a:xfrm>
            <a:off x="1206500" y="4248504"/>
            <a:ext cx="21971100" cy="8256000"/>
          </a:xfrm>
          <a:prstGeom prst="rect">
            <a:avLst/>
          </a:prstGeom>
        </p:spPr>
        <p:txBody>
          <a:bodyPr spcFirstLastPara="1" wrap="square" lIns="50800" tIns="50800" rIns="50800" bIns="50800" anchor="t" anchorCtr="0">
            <a:normAutofit/>
          </a:bodyPr>
          <a:lstStyle/>
          <a:p>
            <a:pPr marL="0" lvl="0" indent="0" algn="l" rtl="0">
              <a:spcBef>
                <a:spcPts val="4700"/>
              </a:spcBef>
              <a:spcAft>
                <a:spcPts val="0"/>
              </a:spcAft>
              <a:buNone/>
            </a:pPr>
            <a:endParaRPr/>
          </a:p>
        </p:txBody>
      </p:sp>
      <p:pic>
        <p:nvPicPr>
          <p:cNvPr id="242" name="Google Shape;242;p41"/>
          <p:cNvPicPr preferRelativeResize="0"/>
          <p:nvPr/>
        </p:nvPicPr>
        <p:blipFill>
          <a:blip r:embed="rId3">
            <a:alphaModFix/>
          </a:blip>
          <a:stretch>
            <a:fillRect/>
          </a:stretch>
        </p:blipFill>
        <p:spPr>
          <a:xfrm>
            <a:off x="4905425" y="635000"/>
            <a:ext cx="14573250" cy="8572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2"/>
          <p:cNvSpPr txBox="1">
            <a:spLocks noGrp="1"/>
          </p:cNvSpPr>
          <p:nvPr>
            <p:ph type="body" idx="1"/>
          </p:nvPr>
        </p:nvSpPr>
        <p:spPr>
          <a:xfrm>
            <a:off x="1206500" y="2324100"/>
            <a:ext cx="21971100" cy="1003200"/>
          </a:xfrm>
          <a:prstGeom prst="rect">
            <a:avLst/>
          </a:prstGeom>
        </p:spPr>
        <p:txBody>
          <a:bodyPr spcFirstLastPara="1" wrap="square" lIns="45700" tIns="45700" rIns="45700" bIns="45700" anchor="t" anchorCtr="0">
            <a:normAutofit/>
          </a:bodyPr>
          <a:lstStyle/>
          <a:p>
            <a:pPr marL="0" lvl="0" indent="0" algn="l" rtl="0">
              <a:spcBef>
                <a:spcPts val="0"/>
              </a:spcBef>
              <a:spcAft>
                <a:spcPts val="0"/>
              </a:spcAft>
              <a:buNone/>
            </a:pPr>
            <a:endParaRPr/>
          </a:p>
        </p:txBody>
      </p:sp>
      <p:sp>
        <p:nvSpPr>
          <p:cNvPr id="248" name="Google Shape;248;p42"/>
          <p:cNvSpPr txBox="1">
            <a:spLocks noGrp="1"/>
          </p:cNvSpPr>
          <p:nvPr>
            <p:ph type="title"/>
          </p:nvPr>
        </p:nvSpPr>
        <p:spPr>
          <a:xfrm>
            <a:off x="1206500" y="635000"/>
            <a:ext cx="21971100" cy="16890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endParaRPr/>
          </a:p>
        </p:txBody>
      </p:sp>
      <p:sp>
        <p:nvSpPr>
          <p:cNvPr id="249" name="Google Shape;249;p42"/>
          <p:cNvSpPr txBox="1">
            <a:spLocks noGrp="1"/>
          </p:cNvSpPr>
          <p:nvPr>
            <p:ph type="body" idx="2"/>
          </p:nvPr>
        </p:nvSpPr>
        <p:spPr>
          <a:xfrm>
            <a:off x="1206500" y="4248504"/>
            <a:ext cx="21971100" cy="8256000"/>
          </a:xfrm>
          <a:prstGeom prst="rect">
            <a:avLst/>
          </a:prstGeom>
        </p:spPr>
        <p:txBody>
          <a:bodyPr spcFirstLastPara="1" wrap="square" lIns="50800" tIns="50800" rIns="50800" bIns="50800" anchor="t" anchorCtr="0">
            <a:normAutofit/>
          </a:bodyPr>
          <a:lstStyle/>
          <a:p>
            <a:pPr marL="0" lvl="0" indent="0" algn="l" rtl="0">
              <a:spcBef>
                <a:spcPts val="4700"/>
              </a:spcBef>
              <a:spcAft>
                <a:spcPts val="0"/>
              </a:spcAft>
              <a:buNone/>
            </a:pPr>
            <a:endParaRPr/>
          </a:p>
        </p:txBody>
      </p:sp>
      <p:pic>
        <p:nvPicPr>
          <p:cNvPr id="250" name="Google Shape;250;p42"/>
          <p:cNvPicPr preferRelativeResize="0"/>
          <p:nvPr/>
        </p:nvPicPr>
        <p:blipFill>
          <a:blip r:embed="rId3">
            <a:alphaModFix/>
          </a:blip>
          <a:stretch>
            <a:fillRect/>
          </a:stretch>
        </p:blipFill>
        <p:spPr>
          <a:xfrm>
            <a:off x="2438400" y="395288"/>
            <a:ext cx="19507200" cy="129254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3"/>
          <p:cNvSpPr txBox="1">
            <a:spLocks noGrp="1"/>
          </p:cNvSpPr>
          <p:nvPr>
            <p:ph type="body" idx="1"/>
          </p:nvPr>
        </p:nvSpPr>
        <p:spPr>
          <a:xfrm>
            <a:off x="1206500" y="2324100"/>
            <a:ext cx="21971100" cy="1003200"/>
          </a:xfrm>
          <a:prstGeom prst="rect">
            <a:avLst/>
          </a:prstGeom>
        </p:spPr>
        <p:txBody>
          <a:bodyPr spcFirstLastPara="1" wrap="square" lIns="45700" tIns="45700" rIns="45700" bIns="45700" anchor="t" anchorCtr="0">
            <a:normAutofit/>
          </a:bodyPr>
          <a:lstStyle/>
          <a:p>
            <a:pPr marL="0" lvl="0" indent="0" algn="l" rtl="0">
              <a:spcBef>
                <a:spcPts val="0"/>
              </a:spcBef>
              <a:spcAft>
                <a:spcPts val="0"/>
              </a:spcAft>
              <a:buNone/>
            </a:pPr>
            <a:endParaRPr/>
          </a:p>
        </p:txBody>
      </p:sp>
      <p:sp>
        <p:nvSpPr>
          <p:cNvPr id="256" name="Google Shape;256;p43"/>
          <p:cNvSpPr txBox="1">
            <a:spLocks noGrp="1"/>
          </p:cNvSpPr>
          <p:nvPr>
            <p:ph type="title"/>
          </p:nvPr>
        </p:nvSpPr>
        <p:spPr>
          <a:xfrm>
            <a:off x="1206500" y="635000"/>
            <a:ext cx="21971100" cy="1689000"/>
          </a:xfrm>
          <a:prstGeom prst="rect">
            <a:avLst/>
          </a:prstGeom>
        </p:spPr>
        <p:txBody>
          <a:bodyPr spcFirstLastPara="1" wrap="square" lIns="50800" tIns="50800" rIns="50800" bIns="50800" anchor="t" anchorCtr="0">
            <a:normAutofit/>
          </a:bodyPr>
          <a:lstStyle/>
          <a:p>
            <a:pPr marL="0" lvl="0" indent="0" algn="ctr" rtl="0">
              <a:spcBef>
                <a:spcPts val="0"/>
              </a:spcBef>
              <a:spcAft>
                <a:spcPts val="0"/>
              </a:spcAft>
              <a:buNone/>
            </a:pPr>
            <a:r>
              <a:rPr lang="en-US"/>
              <a:t>Cases</a:t>
            </a:r>
            <a:endParaRPr/>
          </a:p>
        </p:txBody>
      </p:sp>
      <p:sp>
        <p:nvSpPr>
          <p:cNvPr id="257" name="Google Shape;257;p43"/>
          <p:cNvSpPr txBox="1">
            <a:spLocks noGrp="1"/>
          </p:cNvSpPr>
          <p:nvPr>
            <p:ph type="body" idx="2"/>
          </p:nvPr>
        </p:nvSpPr>
        <p:spPr>
          <a:xfrm>
            <a:off x="1206500" y="4248504"/>
            <a:ext cx="21971100" cy="8256000"/>
          </a:xfrm>
          <a:prstGeom prst="rect">
            <a:avLst/>
          </a:prstGeom>
        </p:spPr>
        <p:txBody>
          <a:bodyPr spcFirstLastPara="1" wrap="square" lIns="50800" tIns="50800" rIns="50800" bIns="50800" anchor="t" anchorCtr="0">
            <a:normAutofit/>
          </a:bodyPr>
          <a:lstStyle/>
          <a:p>
            <a:pPr marL="0" lvl="0" indent="0" algn="l" rtl="0">
              <a:spcBef>
                <a:spcPts val="470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4"/>
          <p:cNvSpPr txBox="1">
            <a:spLocks noGrp="1"/>
          </p:cNvSpPr>
          <p:nvPr>
            <p:ph type="body" idx="1"/>
          </p:nvPr>
        </p:nvSpPr>
        <p:spPr>
          <a:xfrm>
            <a:off x="1206500" y="2324100"/>
            <a:ext cx="21971100" cy="1003200"/>
          </a:xfrm>
          <a:prstGeom prst="rect">
            <a:avLst/>
          </a:prstGeom>
        </p:spPr>
        <p:txBody>
          <a:bodyPr spcFirstLastPara="1" wrap="square" lIns="45700" tIns="45700" rIns="45700" bIns="45700" anchor="t" anchorCtr="0">
            <a:normAutofit/>
          </a:bodyPr>
          <a:lstStyle/>
          <a:p>
            <a:pPr marL="0" lvl="0" indent="0" algn="l" rtl="0">
              <a:spcBef>
                <a:spcPts val="0"/>
              </a:spcBef>
              <a:spcAft>
                <a:spcPts val="0"/>
              </a:spcAft>
              <a:buNone/>
            </a:pPr>
            <a:endParaRPr/>
          </a:p>
        </p:txBody>
      </p:sp>
      <p:sp>
        <p:nvSpPr>
          <p:cNvPr id="263" name="Google Shape;263;p44"/>
          <p:cNvSpPr txBox="1">
            <a:spLocks noGrp="1"/>
          </p:cNvSpPr>
          <p:nvPr>
            <p:ph type="title"/>
          </p:nvPr>
        </p:nvSpPr>
        <p:spPr>
          <a:xfrm>
            <a:off x="1206500" y="635000"/>
            <a:ext cx="21971100" cy="16890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endParaRPr/>
          </a:p>
        </p:txBody>
      </p:sp>
      <p:pic>
        <p:nvPicPr>
          <p:cNvPr id="264" name="Google Shape;264;p44"/>
          <p:cNvPicPr preferRelativeResize="0"/>
          <p:nvPr/>
        </p:nvPicPr>
        <p:blipFill>
          <a:blip r:embed="rId3">
            <a:alphaModFix/>
          </a:blip>
          <a:stretch>
            <a:fillRect/>
          </a:stretch>
        </p:blipFill>
        <p:spPr>
          <a:xfrm>
            <a:off x="6321925" y="1779125"/>
            <a:ext cx="9711250" cy="98217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5"/>
          <p:cNvSpPr txBox="1">
            <a:spLocks noGrp="1"/>
          </p:cNvSpPr>
          <p:nvPr>
            <p:ph type="body" idx="1"/>
          </p:nvPr>
        </p:nvSpPr>
        <p:spPr>
          <a:xfrm>
            <a:off x="1206500" y="2324100"/>
            <a:ext cx="21971100" cy="1003200"/>
          </a:xfrm>
          <a:prstGeom prst="rect">
            <a:avLst/>
          </a:prstGeom>
        </p:spPr>
        <p:txBody>
          <a:bodyPr spcFirstLastPara="1" wrap="square" lIns="45700" tIns="45700" rIns="45700" bIns="45700" anchor="t" anchorCtr="0">
            <a:normAutofit/>
          </a:bodyPr>
          <a:lstStyle/>
          <a:p>
            <a:pPr marL="0" lvl="0" indent="0" algn="l" rtl="0">
              <a:spcBef>
                <a:spcPts val="0"/>
              </a:spcBef>
              <a:spcAft>
                <a:spcPts val="0"/>
              </a:spcAft>
              <a:buNone/>
            </a:pPr>
            <a:endParaRPr/>
          </a:p>
        </p:txBody>
      </p:sp>
      <p:sp>
        <p:nvSpPr>
          <p:cNvPr id="270" name="Google Shape;270;p45"/>
          <p:cNvSpPr txBox="1">
            <a:spLocks noGrp="1"/>
          </p:cNvSpPr>
          <p:nvPr>
            <p:ph type="title"/>
          </p:nvPr>
        </p:nvSpPr>
        <p:spPr>
          <a:xfrm>
            <a:off x="1206500" y="635000"/>
            <a:ext cx="21971100" cy="16890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endParaRPr/>
          </a:p>
        </p:txBody>
      </p:sp>
      <p:pic>
        <p:nvPicPr>
          <p:cNvPr id="271" name="Google Shape;271;p45"/>
          <p:cNvPicPr preferRelativeResize="0"/>
          <p:nvPr/>
        </p:nvPicPr>
        <p:blipFill>
          <a:blip r:embed="rId3">
            <a:alphaModFix/>
          </a:blip>
          <a:stretch>
            <a:fillRect/>
          </a:stretch>
        </p:blipFill>
        <p:spPr>
          <a:xfrm>
            <a:off x="283950" y="3327300"/>
            <a:ext cx="11723976" cy="7503350"/>
          </a:xfrm>
          <a:prstGeom prst="rect">
            <a:avLst/>
          </a:prstGeom>
          <a:noFill/>
          <a:ln>
            <a:noFill/>
          </a:ln>
        </p:spPr>
      </p:pic>
      <p:pic>
        <p:nvPicPr>
          <p:cNvPr id="272" name="Google Shape;272;p45"/>
          <p:cNvPicPr preferRelativeResize="0"/>
          <p:nvPr/>
        </p:nvPicPr>
        <p:blipFill>
          <a:blip r:embed="rId4">
            <a:alphaModFix/>
          </a:blip>
          <a:stretch>
            <a:fillRect/>
          </a:stretch>
        </p:blipFill>
        <p:spPr>
          <a:xfrm>
            <a:off x="13640475" y="3327400"/>
            <a:ext cx="7503350" cy="75033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6"/>
          <p:cNvSpPr txBox="1">
            <a:spLocks noGrp="1"/>
          </p:cNvSpPr>
          <p:nvPr>
            <p:ph type="body" idx="1"/>
          </p:nvPr>
        </p:nvSpPr>
        <p:spPr>
          <a:xfrm>
            <a:off x="1206500" y="2324100"/>
            <a:ext cx="21971100" cy="1003200"/>
          </a:xfrm>
          <a:prstGeom prst="rect">
            <a:avLst/>
          </a:prstGeom>
        </p:spPr>
        <p:txBody>
          <a:bodyPr spcFirstLastPara="1" wrap="square" lIns="45700" tIns="45700" rIns="45700" bIns="45700" anchor="t" anchorCtr="0">
            <a:normAutofit/>
          </a:bodyPr>
          <a:lstStyle/>
          <a:p>
            <a:pPr marL="0" lvl="0" indent="0" algn="l" rtl="0">
              <a:spcBef>
                <a:spcPts val="0"/>
              </a:spcBef>
              <a:spcAft>
                <a:spcPts val="0"/>
              </a:spcAft>
              <a:buNone/>
            </a:pPr>
            <a:endParaRPr/>
          </a:p>
        </p:txBody>
      </p:sp>
      <p:sp>
        <p:nvSpPr>
          <p:cNvPr id="278" name="Google Shape;278;p46"/>
          <p:cNvSpPr txBox="1">
            <a:spLocks noGrp="1"/>
          </p:cNvSpPr>
          <p:nvPr>
            <p:ph type="title"/>
          </p:nvPr>
        </p:nvSpPr>
        <p:spPr>
          <a:xfrm>
            <a:off x="1206500" y="635000"/>
            <a:ext cx="21971100" cy="16890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endParaRPr/>
          </a:p>
        </p:txBody>
      </p:sp>
      <p:pic>
        <p:nvPicPr>
          <p:cNvPr id="279" name="Google Shape;279;p46"/>
          <p:cNvPicPr preferRelativeResize="0"/>
          <p:nvPr/>
        </p:nvPicPr>
        <p:blipFill>
          <a:blip r:embed="rId3">
            <a:alphaModFix/>
          </a:blip>
          <a:stretch>
            <a:fillRect/>
          </a:stretch>
        </p:blipFill>
        <p:spPr>
          <a:xfrm>
            <a:off x="1435200" y="828308"/>
            <a:ext cx="8710300" cy="11849125"/>
          </a:xfrm>
          <a:prstGeom prst="rect">
            <a:avLst/>
          </a:prstGeom>
          <a:noFill/>
          <a:ln>
            <a:noFill/>
          </a:ln>
        </p:spPr>
      </p:pic>
      <p:pic>
        <p:nvPicPr>
          <p:cNvPr id="280" name="Google Shape;280;p46"/>
          <p:cNvPicPr preferRelativeResize="0"/>
          <p:nvPr/>
        </p:nvPicPr>
        <p:blipFill>
          <a:blip r:embed="rId4">
            <a:alphaModFix/>
          </a:blip>
          <a:stretch>
            <a:fillRect/>
          </a:stretch>
        </p:blipFill>
        <p:spPr>
          <a:xfrm>
            <a:off x="10528150" y="3779677"/>
            <a:ext cx="12093725" cy="6727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7"/>
          <p:cNvSpPr txBox="1">
            <a:spLocks noGrp="1"/>
          </p:cNvSpPr>
          <p:nvPr>
            <p:ph type="body" idx="1"/>
          </p:nvPr>
        </p:nvSpPr>
        <p:spPr>
          <a:xfrm>
            <a:off x="1206500" y="2324100"/>
            <a:ext cx="21971100" cy="1003200"/>
          </a:xfrm>
          <a:prstGeom prst="rect">
            <a:avLst/>
          </a:prstGeom>
        </p:spPr>
        <p:txBody>
          <a:bodyPr spcFirstLastPara="1" wrap="square" lIns="45700" tIns="45700" rIns="45700" bIns="45700" anchor="t" anchorCtr="0">
            <a:normAutofit/>
          </a:bodyPr>
          <a:lstStyle/>
          <a:p>
            <a:pPr marL="0" lvl="0" indent="0" algn="l" rtl="0">
              <a:spcBef>
                <a:spcPts val="0"/>
              </a:spcBef>
              <a:spcAft>
                <a:spcPts val="0"/>
              </a:spcAft>
              <a:buNone/>
            </a:pPr>
            <a:endParaRPr/>
          </a:p>
        </p:txBody>
      </p:sp>
      <p:sp>
        <p:nvSpPr>
          <p:cNvPr id="286" name="Google Shape;286;p47"/>
          <p:cNvSpPr txBox="1">
            <a:spLocks noGrp="1"/>
          </p:cNvSpPr>
          <p:nvPr>
            <p:ph type="title"/>
          </p:nvPr>
        </p:nvSpPr>
        <p:spPr>
          <a:xfrm>
            <a:off x="1206500" y="635000"/>
            <a:ext cx="21971100" cy="16890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Take homes</a:t>
            </a:r>
            <a:endParaRPr/>
          </a:p>
        </p:txBody>
      </p:sp>
      <p:sp>
        <p:nvSpPr>
          <p:cNvPr id="287" name="Google Shape;287;p47"/>
          <p:cNvSpPr txBox="1">
            <a:spLocks noGrp="1"/>
          </p:cNvSpPr>
          <p:nvPr>
            <p:ph type="body" idx="2"/>
          </p:nvPr>
        </p:nvSpPr>
        <p:spPr>
          <a:xfrm>
            <a:off x="1206500" y="4248504"/>
            <a:ext cx="21971100" cy="8256000"/>
          </a:xfrm>
          <a:prstGeom prst="rect">
            <a:avLst/>
          </a:prstGeom>
        </p:spPr>
        <p:txBody>
          <a:bodyPr spcFirstLastPara="1" wrap="square" lIns="50800" tIns="50800" rIns="50800" bIns="50800" anchor="t" anchorCtr="0">
            <a:normAutofit/>
          </a:bodyPr>
          <a:lstStyle/>
          <a:p>
            <a:pPr marL="457200" lvl="0" indent="-342900" algn="l" rtl="0">
              <a:lnSpc>
                <a:spcPct val="150000"/>
              </a:lnSpc>
              <a:spcBef>
                <a:spcPts val="4700"/>
              </a:spcBef>
              <a:spcAft>
                <a:spcPts val="0"/>
              </a:spcAft>
              <a:buSzPts val="1800"/>
              <a:buChar char="•"/>
            </a:pPr>
            <a:r>
              <a:rPr lang="en-US"/>
              <a:t>Mohs offers complete excision in one day, and significantly less likely to recur than SE</a:t>
            </a:r>
            <a:endParaRPr/>
          </a:p>
          <a:p>
            <a:pPr marL="457200" lvl="0" indent="-342900" algn="l" rtl="0">
              <a:lnSpc>
                <a:spcPct val="150000"/>
              </a:lnSpc>
              <a:spcBef>
                <a:spcPts val="0"/>
              </a:spcBef>
              <a:spcAft>
                <a:spcPts val="0"/>
              </a:spcAft>
              <a:buSzPts val="1800"/>
              <a:buChar char="•"/>
            </a:pPr>
            <a:r>
              <a:rPr lang="en-US"/>
              <a:t>Consider referring your high risk SCCs (high risk tumours, patients, or tricky sites)</a:t>
            </a:r>
            <a:endParaRPr/>
          </a:p>
          <a:p>
            <a:pPr marL="457200" lvl="0" indent="-342900" algn="l" rtl="0">
              <a:lnSpc>
                <a:spcPct val="150000"/>
              </a:lnSpc>
              <a:spcBef>
                <a:spcPts val="0"/>
              </a:spcBef>
              <a:spcAft>
                <a:spcPts val="0"/>
              </a:spcAft>
              <a:buSzPts val="1800"/>
              <a:buChar char="•"/>
            </a:pPr>
            <a:r>
              <a:rPr lang="en-US"/>
              <a:t>Better to do early than late</a:t>
            </a:r>
            <a:endParaRPr/>
          </a:p>
          <a:p>
            <a:pPr marL="457200" lvl="0" indent="-342900" algn="l" rtl="0">
              <a:lnSpc>
                <a:spcPct val="150000"/>
              </a:lnSpc>
              <a:spcBef>
                <a:spcPts val="0"/>
              </a:spcBef>
              <a:spcAft>
                <a:spcPts val="0"/>
              </a:spcAft>
              <a:buSzPts val="1800"/>
              <a:buChar char="•"/>
            </a:pPr>
            <a:r>
              <a:rPr lang="en-US"/>
              <a:t>If wish to reconstruct that’s fine</a:t>
            </a:r>
            <a:endParaRPr/>
          </a:p>
          <a:p>
            <a:pPr marL="0" lvl="0" indent="0" algn="l" rtl="0">
              <a:spcBef>
                <a:spcPts val="470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1"/>
          <p:cNvSpPr txBox="1">
            <a:spLocks noGrp="1"/>
          </p:cNvSpPr>
          <p:nvPr>
            <p:ph type="title"/>
          </p:nvPr>
        </p:nvSpPr>
        <p:spPr>
          <a:xfrm>
            <a:off x="6709450" y="5020800"/>
            <a:ext cx="21971100" cy="16890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Mohs surgery</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8"/>
          <p:cNvSpPr txBox="1">
            <a:spLocks noGrp="1"/>
          </p:cNvSpPr>
          <p:nvPr>
            <p:ph type="title"/>
          </p:nvPr>
        </p:nvSpPr>
        <p:spPr>
          <a:xfrm>
            <a:off x="1206500" y="635000"/>
            <a:ext cx="21971100" cy="1689000"/>
          </a:xfrm>
          <a:prstGeom prst="rect">
            <a:avLst/>
          </a:prstGeom>
        </p:spPr>
        <p:txBody>
          <a:bodyPr spcFirstLastPara="1" wrap="square" lIns="50800" tIns="50800" rIns="50800" bIns="50800" anchor="t" anchorCtr="0">
            <a:normAutofit fontScale="90000"/>
          </a:bodyPr>
          <a:lstStyle/>
          <a:p>
            <a:pPr marL="0" lvl="0" indent="0" algn="l" rtl="0">
              <a:spcBef>
                <a:spcPts val="0"/>
              </a:spcBef>
              <a:spcAft>
                <a:spcPts val="0"/>
              </a:spcAft>
              <a:buNone/>
            </a:pPr>
            <a:r>
              <a:rPr lang="en-US"/>
              <a:t>Finally: MIS and regression what we doing?</a:t>
            </a:r>
            <a:endParaRPr/>
          </a:p>
        </p:txBody>
      </p:sp>
      <p:sp>
        <p:nvSpPr>
          <p:cNvPr id="293" name="Google Shape;293;p48"/>
          <p:cNvSpPr txBox="1"/>
          <p:nvPr/>
        </p:nvSpPr>
        <p:spPr>
          <a:xfrm>
            <a:off x="1544600" y="4067425"/>
            <a:ext cx="20631900" cy="330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a:t>“If dermal regression is present in a severely dysplastic naevus, in situ melanoma or invasive melanoma, there is some peer support, with appropriate skin cancer MDT discussion, for treating the lesion clinically as a potentially upstaged melanocytic lesion, taking the depth of dermal regression into account as potentially regressed invasive malignancy.”</a:t>
            </a:r>
            <a:endParaRPr sz="2900"/>
          </a:p>
          <a:p>
            <a:pPr marL="0" lvl="0" indent="0" algn="l" rtl="0">
              <a:spcBef>
                <a:spcPts val="0"/>
              </a:spcBef>
              <a:spcAft>
                <a:spcPts val="0"/>
              </a:spcAft>
              <a:buNone/>
            </a:pPr>
            <a:endParaRPr sz="2900"/>
          </a:p>
          <a:p>
            <a:pPr marL="0" lvl="0" indent="0" algn="l" rtl="0">
              <a:spcBef>
                <a:spcPts val="0"/>
              </a:spcBef>
              <a:spcAft>
                <a:spcPts val="0"/>
              </a:spcAft>
              <a:buNone/>
            </a:pPr>
            <a:r>
              <a:rPr lang="en-US" sz="2900"/>
              <a:t>“The RCPath suggest that severely dysplastic nevi and in situ melanoma which show convincing features of established regression should be discussed by the MDT to determine whether the melanoma should be treated clinically as an upstaged lesion”</a:t>
            </a:r>
            <a:endParaRPr sz="2900"/>
          </a:p>
        </p:txBody>
      </p:sp>
      <p:graphicFrame>
        <p:nvGraphicFramePr>
          <p:cNvPr id="294" name="Google Shape;294;p48"/>
          <p:cNvGraphicFramePr/>
          <p:nvPr/>
        </p:nvGraphicFramePr>
        <p:xfrm>
          <a:off x="1544600" y="12354675"/>
          <a:ext cx="3000000" cy="3000000"/>
        </p:xfrm>
        <a:graphic>
          <a:graphicData uri="http://schemas.openxmlformats.org/drawingml/2006/table">
            <a:tbl>
              <a:tblPr>
                <a:solidFill>
                  <a:srgbClr val="FFFFFF"/>
                </a:solidFill>
                <a:tableStyleId>{D825B8D3-B492-4130-8553-BECD3F62F684}</a:tableStyleId>
              </a:tblPr>
              <a:tblGrid>
                <a:gridCol w="20107000">
                  <a:extLst>
                    <a:ext uri="{9D8B030D-6E8A-4147-A177-3AD203B41FA5}">
                      <a16:colId xmlns:a16="http://schemas.microsoft.com/office/drawing/2014/main" val="20000"/>
                    </a:ext>
                  </a:extLst>
                </a:gridCol>
              </a:tblGrid>
              <a:tr h="609600">
                <a:tc>
                  <a:txBody>
                    <a:bodyPr/>
                    <a:lstStyle/>
                    <a:p>
                      <a:pPr marL="0" lvl="0" indent="0" algn="l" rtl="0">
                        <a:lnSpc>
                          <a:spcPct val="124000"/>
                        </a:lnSpc>
                        <a:spcBef>
                          <a:spcPts val="0"/>
                        </a:spcBef>
                        <a:spcAft>
                          <a:spcPts val="0"/>
                        </a:spcAft>
                        <a:buNone/>
                      </a:pPr>
                      <a:r>
                        <a:rPr lang="en-US" sz="1900">
                          <a:solidFill>
                            <a:srgbClr val="222222"/>
                          </a:solidFill>
                          <a:highlight>
                            <a:srgbClr val="FFFFFF"/>
                          </a:highlight>
                        </a:rPr>
                        <a:t>Slater, David, and Martin Cook. "Standards and datasets for reporting cancers Dataset for histopathological reporting of primary cutaneous malignant melanoma and regional lymph nodes RCPath.  February 2019." (2019).</a:t>
                      </a:r>
                      <a:endParaRPr sz="1900">
                        <a:solidFill>
                          <a:srgbClr val="222222"/>
                        </a:solidFill>
                        <a:highlight>
                          <a:srgbClr val="FFFFFF"/>
                        </a:highlight>
                      </a:endParaRPr>
                    </a:p>
                    <a:p>
                      <a:pPr marL="0" lvl="0" indent="0" algn="l" rtl="0">
                        <a:lnSpc>
                          <a:spcPct val="124000"/>
                        </a:lnSpc>
                        <a:spcBef>
                          <a:spcPts val="0"/>
                        </a:spcBef>
                        <a:spcAft>
                          <a:spcPts val="0"/>
                        </a:spcAft>
                        <a:buNone/>
                      </a:pPr>
                      <a:r>
                        <a:rPr lang="en-US" sz="1900">
                          <a:solidFill>
                            <a:srgbClr val="222222"/>
                          </a:solidFill>
                          <a:highlight>
                            <a:srgbClr val="FFFFFF"/>
                          </a:highlight>
                        </a:rPr>
                        <a:t>Scottish Intercollegiate Guidelines Network (SIGN). Cutaneous melanoma. Edinburgh: SIGN; 2023. (SIGN publication no. 146</a:t>
                      </a:r>
                      <a:endParaRPr sz="1900">
                        <a:solidFill>
                          <a:srgbClr val="222222"/>
                        </a:solidFill>
                        <a:highlight>
                          <a:srgbClr val="FFFFFF"/>
                        </a:highlight>
                      </a:endParaRPr>
                    </a:p>
                  </a:txBody>
                  <a:tcPr marL="91425" marR="91425" marT="76200" marB="76200"/>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endParaRPr/>
                    </a:p>
                  </a:txBody>
                  <a:tcPr marL="91425" marR="91425" marT="76200" marB="76200"/>
                </a:tc>
                <a:extLst>
                  <a:ext uri="{0D108BD9-81ED-4DB2-BD59-A6C34878D82A}">
                    <a16:rowId xmlns:a16="http://schemas.microsoft.com/office/drawing/2014/main" val="10001"/>
                  </a:ext>
                </a:extLst>
              </a:tr>
            </a:tbl>
          </a:graphicData>
        </a:graphic>
      </p:graphicFrame>
      <p:pic>
        <p:nvPicPr>
          <p:cNvPr id="295" name="Google Shape;295;p48"/>
          <p:cNvPicPr preferRelativeResize="0"/>
          <p:nvPr/>
        </p:nvPicPr>
        <p:blipFill>
          <a:blip r:embed="rId3">
            <a:alphaModFix/>
          </a:blip>
          <a:stretch>
            <a:fillRect/>
          </a:stretch>
        </p:blipFill>
        <p:spPr>
          <a:xfrm>
            <a:off x="1544600" y="7907152"/>
            <a:ext cx="9718701" cy="4140676"/>
          </a:xfrm>
          <a:prstGeom prst="rect">
            <a:avLst/>
          </a:prstGeom>
          <a:noFill/>
          <a:ln>
            <a:noFill/>
          </a:ln>
        </p:spPr>
      </p:pic>
      <p:pic>
        <p:nvPicPr>
          <p:cNvPr id="296" name="Google Shape;296;p48"/>
          <p:cNvPicPr preferRelativeResize="0"/>
          <p:nvPr/>
        </p:nvPicPr>
        <p:blipFill>
          <a:blip r:embed="rId4">
            <a:alphaModFix/>
          </a:blip>
          <a:stretch>
            <a:fillRect/>
          </a:stretch>
        </p:blipFill>
        <p:spPr>
          <a:xfrm>
            <a:off x="10954350" y="7846216"/>
            <a:ext cx="9718701" cy="453627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9"/>
          <p:cNvSpPr txBox="1">
            <a:spLocks noGrp="1"/>
          </p:cNvSpPr>
          <p:nvPr>
            <p:ph type="body" idx="1"/>
          </p:nvPr>
        </p:nvSpPr>
        <p:spPr>
          <a:xfrm>
            <a:off x="1206500" y="2324100"/>
            <a:ext cx="21971100" cy="1003200"/>
          </a:xfrm>
          <a:prstGeom prst="rect">
            <a:avLst/>
          </a:prstGeom>
        </p:spPr>
        <p:txBody>
          <a:bodyPr spcFirstLastPara="1" wrap="square" lIns="45700" tIns="45700" rIns="45700" bIns="45700" anchor="t" anchorCtr="0">
            <a:normAutofit/>
          </a:bodyPr>
          <a:lstStyle/>
          <a:p>
            <a:pPr marL="0" lvl="0" indent="0" algn="l" rtl="0">
              <a:spcBef>
                <a:spcPts val="0"/>
              </a:spcBef>
              <a:spcAft>
                <a:spcPts val="0"/>
              </a:spcAft>
              <a:buNone/>
            </a:pPr>
            <a:endParaRPr/>
          </a:p>
        </p:txBody>
      </p:sp>
      <p:sp>
        <p:nvSpPr>
          <p:cNvPr id="302" name="Google Shape;302;p49"/>
          <p:cNvSpPr txBox="1">
            <a:spLocks noGrp="1"/>
          </p:cNvSpPr>
          <p:nvPr>
            <p:ph type="title"/>
          </p:nvPr>
        </p:nvSpPr>
        <p:spPr>
          <a:xfrm>
            <a:off x="1206500" y="635000"/>
            <a:ext cx="21971100" cy="16890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endParaRPr/>
          </a:p>
        </p:txBody>
      </p:sp>
      <p:pic>
        <p:nvPicPr>
          <p:cNvPr id="303" name="Google Shape;303;p49"/>
          <p:cNvPicPr preferRelativeResize="0"/>
          <p:nvPr/>
        </p:nvPicPr>
        <p:blipFill>
          <a:blip r:embed="rId3">
            <a:alphaModFix/>
          </a:blip>
          <a:stretch>
            <a:fillRect/>
          </a:stretch>
        </p:blipFill>
        <p:spPr>
          <a:xfrm>
            <a:off x="8294850" y="2768100"/>
            <a:ext cx="6908175" cy="74683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0"/>
          <p:cNvSpPr txBox="1">
            <a:spLocks noGrp="1"/>
          </p:cNvSpPr>
          <p:nvPr>
            <p:ph type="body" idx="1"/>
          </p:nvPr>
        </p:nvSpPr>
        <p:spPr>
          <a:xfrm>
            <a:off x="1206500" y="2324100"/>
            <a:ext cx="21971100" cy="1003200"/>
          </a:xfrm>
          <a:prstGeom prst="rect">
            <a:avLst/>
          </a:prstGeom>
        </p:spPr>
        <p:txBody>
          <a:bodyPr spcFirstLastPara="1" wrap="square" lIns="45700" tIns="45700" rIns="45700" bIns="45700" anchor="t" anchorCtr="0">
            <a:normAutofit/>
          </a:bodyPr>
          <a:lstStyle/>
          <a:p>
            <a:pPr marL="0" lvl="0" indent="0" algn="l" rtl="0">
              <a:spcBef>
                <a:spcPts val="0"/>
              </a:spcBef>
              <a:spcAft>
                <a:spcPts val="0"/>
              </a:spcAft>
              <a:buNone/>
            </a:pPr>
            <a:endParaRPr/>
          </a:p>
        </p:txBody>
      </p:sp>
      <p:sp>
        <p:nvSpPr>
          <p:cNvPr id="309" name="Google Shape;309;p50"/>
          <p:cNvSpPr txBox="1">
            <a:spLocks noGrp="1"/>
          </p:cNvSpPr>
          <p:nvPr>
            <p:ph type="title"/>
          </p:nvPr>
        </p:nvSpPr>
        <p:spPr>
          <a:xfrm>
            <a:off x="1206500" y="635000"/>
            <a:ext cx="21971100" cy="16890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endParaRPr/>
          </a:p>
        </p:txBody>
      </p:sp>
      <p:pic>
        <p:nvPicPr>
          <p:cNvPr id="310" name="Google Shape;310;p50"/>
          <p:cNvPicPr preferRelativeResize="0"/>
          <p:nvPr/>
        </p:nvPicPr>
        <p:blipFill>
          <a:blip r:embed="rId3">
            <a:alphaModFix/>
          </a:blip>
          <a:stretch>
            <a:fillRect/>
          </a:stretch>
        </p:blipFill>
        <p:spPr>
          <a:xfrm>
            <a:off x="7990025" y="4154450"/>
            <a:ext cx="10442451" cy="58738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1"/>
          <p:cNvSpPr txBox="1">
            <a:spLocks noGrp="1"/>
          </p:cNvSpPr>
          <p:nvPr>
            <p:ph type="body" idx="1"/>
          </p:nvPr>
        </p:nvSpPr>
        <p:spPr>
          <a:xfrm>
            <a:off x="1206500" y="2324100"/>
            <a:ext cx="21971100" cy="1003200"/>
          </a:xfrm>
          <a:prstGeom prst="rect">
            <a:avLst/>
          </a:prstGeom>
        </p:spPr>
        <p:txBody>
          <a:bodyPr spcFirstLastPara="1" wrap="square" lIns="45700" tIns="45700" rIns="45700" bIns="45700" anchor="t" anchorCtr="0">
            <a:normAutofit/>
          </a:bodyPr>
          <a:lstStyle/>
          <a:p>
            <a:pPr marL="0" lvl="0" indent="0" algn="l" rtl="0">
              <a:spcBef>
                <a:spcPts val="0"/>
              </a:spcBef>
              <a:spcAft>
                <a:spcPts val="0"/>
              </a:spcAft>
              <a:buNone/>
            </a:pPr>
            <a:endParaRPr/>
          </a:p>
        </p:txBody>
      </p:sp>
      <p:sp>
        <p:nvSpPr>
          <p:cNvPr id="316" name="Google Shape;316;p51"/>
          <p:cNvSpPr txBox="1">
            <a:spLocks noGrp="1"/>
          </p:cNvSpPr>
          <p:nvPr>
            <p:ph type="title"/>
          </p:nvPr>
        </p:nvSpPr>
        <p:spPr>
          <a:xfrm>
            <a:off x="1206500" y="635000"/>
            <a:ext cx="21971100" cy="16890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endParaRPr/>
          </a:p>
        </p:txBody>
      </p:sp>
      <p:pic>
        <p:nvPicPr>
          <p:cNvPr id="317" name="Google Shape;317;p51"/>
          <p:cNvPicPr preferRelativeResize="0"/>
          <p:nvPr/>
        </p:nvPicPr>
        <p:blipFill>
          <a:blip r:embed="rId3">
            <a:alphaModFix/>
          </a:blip>
          <a:stretch>
            <a:fillRect/>
          </a:stretch>
        </p:blipFill>
        <p:spPr>
          <a:xfrm>
            <a:off x="8546000" y="4189250"/>
            <a:ext cx="8644048" cy="61022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2"/>
          <p:cNvSpPr txBox="1">
            <a:spLocks noGrp="1"/>
          </p:cNvSpPr>
          <p:nvPr>
            <p:ph type="body" idx="1"/>
          </p:nvPr>
        </p:nvSpPr>
        <p:spPr>
          <a:xfrm>
            <a:off x="1206500" y="2324100"/>
            <a:ext cx="21971100" cy="1003200"/>
          </a:xfrm>
          <a:prstGeom prst="rect">
            <a:avLst/>
          </a:prstGeom>
        </p:spPr>
        <p:txBody>
          <a:bodyPr spcFirstLastPara="1" wrap="square" lIns="45700" tIns="45700" rIns="45700" bIns="45700" anchor="t" anchorCtr="0">
            <a:normAutofit/>
          </a:bodyPr>
          <a:lstStyle/>
          <a:p>
            <a:pPr marL="0" lvl="0" indent="0" algn="l" rtl="0">
              <a:spcBef>
                <a:spcPts val="0"/>
              </a:spcBef>
              <a:spcAft>
                <a:spcPts val="0"/>
              </a:spcAft>
              <a:buNone/>
            </a:pPr>
            <a:endParaRPr/>
          </a:p>
        </p:txBody>
      </p:sp>
      <p:sp>
        <p:nvSpPr>
          <p:cNvPr id="323" name="Google Shape;323;p52"/>
          <p:cNvSpPr txBox="1">
            <a:spLocks noGrp="1"/>
          </p:cNvSpPr>
          <p:nvPr>
            <p:ph type="title"/>
          </p:nvPr>
        </p:nvSpPr>
        <p:spPr>
          <a:xfrm>
            <a:off x="1206500" y="635000"/>
            <a:ext cx="21971100" cy="16890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endParaRPr/>
          </a:p>
        </p:txBody>
      </p:sp>
      <p:sp>
        <p:nvSpPr>
          <p:cNvPr id="324" name="Google Shape;324;p52"/>
          <p:cNvSpPr txBox="1">
            <a:spLocks noGrp="1"/>
          </p:cNvSpPr>
          <p:nvPr>
            <p:ph type="body" idx="2"/>
          </p:nvPr>
        </p:nvSpPr>
        <p:spPr>
          <a:xfrm>
            <a:off x="7850700" y="6156254"/>
            <a:ext cx="21971100" cy="8256000"/>
          </a:xfrm>
          <a:prstGeom prst="rect">
            <a:avLst/>
          </a:prstGeom>
        </p:spPr>
        <p:txBody>
          <a:bodyPr spcFirstLastPara="1" wrap="square" lIns="50800" tIns="50800" rIns="50800" bIns="50800" anchor="t" anchorCtr="0">
            <a:normAutofit/>
          </a:bodyPr>
          <a:lstStyle/>
          <a:p>
            <a:pPr marL="0" lvl="0" indent="0" algn="l" rtl="0">
              <a:spcBef>
                <a:spcPts val="4700"/>
              </a:spcBef>
              <a:spcAft>
                <a:spcPts val="0"/>
              </a:spcAft>
              <a:buNone/>
            </a:pPr>
            <a:r>
              <a:rPr lang="en-US" sz="5400"/>
              <a:t>will.hunt@nbt.nhs.uk</a:t>
            </a:r>
            <a:endParaRPr sz="5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2"/>
          <p:cNvSpPr txBox="1">
            <a:spLocks noGrp="1"/>
          </p:cNvSpPr>
          <p:nvPr>
            <p:ph type="body" idx="1"/>
          </p:nvPr>
        </p:nvSpPr>
        <p:spPr>
          <a:xfrm>
            <a:off x="1206500" y="2324100"/>
            <a:ext cx="21971100" cy="1003200"/>
          </a:xfrm>
          <a:prstGeom prst="rect">
            <a:avLst/>
          </a:prstGeom>
        </p:spPr>
        <p:txBody>
          <a:bodyPr spcFirstLastPara="1" wrap="square" lIns="45700" tIns="45700" rIns="45700" bIns="45700" anchor="t" anchorCtr="0">
            <a:normAutofit/>
          </a:bodyPr>
          <a:lstStyle/>
          <a:p>
            <a:pPr marL="0" lvl="0" indent="0" algn="l" rtl="0">
              <a:spcBef>
                <a:spcPts val="0"/>
              </a:spcBef>
              <a:spcAft>
                <a:spcPts val="0"/>
              </a:spcAft>
              <a:buNone/>
            </a:pPr>
            <a:endParaRPr/>
          </a:p>
        </p:txBody>
      </p:sp>
      <p:sp>
        <p:nvSpPr>
          <p:cNvPr id="105" name="Google Shape;105;p22"/>
          <p:cNvSpPr txBox="1">
            <a:spLocks noGrp="1"/>
          </p:cNvSpPr>
          <p:nvPr>
            <p:ph type="title"/>
          </p:nvPr>
        </p:nvSpPr>
        <p:spPr>
          <a:xfrm>
            <a:off x="1206500" y="635000"/>
            <a:ext cx="21971100" cy="16890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endParaRPr/>
          </a:p>
        </p:txBody>
      </p:sp>
      <p:sp>
        <p:nvSpPr>
          <p:cNvPr id="106" name="Google Shape;106;p22"/>
          <p:cNvSpPr txBox="1">
            <a:spLocks noGrp="1"/>
          </p:cNvSpPr>
          <p:nvPr>
            <p:ph type="body" idx="2"/>
          </p:nvPr>
        </p:nvSpPr>
        <p:spPr>
          <a:xfrm>
            <a:off x="1206500" y="4248504"/>
            <a:ext cx="21971100" cy="8256000"/>
          </a:xfrm>
          <a:prstGeom prst="rect">
            <a:avLst/>
          </a:prstGeom>
        </p:spPr>
        <p:txBody>
          <a:bodyPr spcFirstLastPara="1" wrap="square" lIns="50800" tIns="50800" rIns="50800" bIns="50800" anchor="t" anchorCtr="0">
            <a:normAutofit/>
          </a:bodyPr>
          <a:lstStyle/>
          <a:p>
            <a:pPr marL="0" lvl="0" indent="0" algn="l" rtl="0">
              <a:spcBef>
                <a:spcPts val="4700"/>
              </a:spcBef>
              <a:spcAft>
                <a:spcPts val="0"/>
              </a:spcAft>
              <a:buNone/>
            </a:pPr>
            <a:endParaRPr/>
          </a:p>
        </p:txBody>
      </p:sp>
      <p:pic>
        <p:nvPicPr>
          <p:cNvPr id="107" name="Google Shape;107;p22"/>
          <p:cNvPicPr preferRelativeResize="0"/>
          <p:nvPr/>
        </p:nvPicPr>
        <p:blipFill>
          <a:blip r:embed="rId3">
            <a:alphaModFix/>
          </a:blip>
          <a:stretch>
            <a:fillRect/>
          </a:stretch>
        </p:blipFill>
        <p:spPr>
          <a:xfrm>
            <a:off x="3089575" y="396754"/>
            <a:ext cx="17586850" cy="127156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3"/>
          <p:cNvPicPr preferRelativeResize="0"/>
          <p:nvPr/>
        </p:nvPicPr>
        <p:blipFill>
          <a:blip r:embed="rId3">
            <a:alphaModFix/>
          </a:blip>
          <a:stretch>
            <a:fillRect/>
          </a:stretch>
        </p:blipFill>
        <p:spPr>
          <a:xfrm>
            <a:off x="1824200" y="1965075"/>
            <a:ext cx="11715750" cy="6972300"/>
          </a:xfrm>
          <a:prstGeom prst="rect">
            <a:avLst/>
          </a:prstGeom>
          <a:noFill/>
          <a:ln>
            <a:noFill/>
          </a:ln>
        </p:spPr>
      </p:pic>
      <p:pic>
        <p:nvPicPr>
          <p:cNvPr id="113" name="Google Shape;113;p23"/>
          <p:cNvPicPr preferRelativeResize="0"/>
          <p:nvPr/>
        </p:nvPicPr>
        <p:blipFill>
          <a:blip r:embed="rId4">
            <a:alphaModFix/>
          </a:blip>
          <a:stretch>
            <a:fillRect/>
          </a:stretch>
        </p:blipFill>
        <p:spPr>
          <a:xfrm>
            <a:off x="13795800" y="2213325"/>
            <a:ext cx="8980000" cy="6577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4"/>
          <p:cNvSpPr txBox="1">
            <a:spLocks noGrp="1"/>
          </p:cNvSpPr>
          <p:nvPr>
            <p:ph type="body" idx="1"/>
          </p:nvPr>
        </p:nvSpPr>
        <p:spPr>
          <a:xfrm>
            <a:off x="1206500" y="2324100"/>
            <a:ext cx="21971100" cy="1003200"/>
          </a:xfrm>
          <a:prstGeom prst="rect">
            <a:avLst/>
          </a:prstGeom>
        </p:spPr>
        <p:txBody>
          <a:bodyPr spcFirstLastPara="1" wrap="square" lIns="45700" tIns="45700" rIns="45700" bIns="45700" anchor="t" anchorCtr="0">
            <a:normAutofit/>
          </a:bodyPr>
          <a:lstStyle/>
          <a:p>
            <a:pPr marL="0" lvl="0" indent="0" algn="l" rtl="0">
              <a:spcBef>
                <a:spcPts val="0"/>
              </a:spcBef>
              <a:spcAft>
                <a:spcPts val="0"/>
              </a:spcAft>
              <a:buNone/>
            </a:pPr>
            <a:endParaRPr/>
          </a:p>
        </p:txBody>
      </p:sp>
      <p:sp>
        <p:nvSpPr>
          <p:cNvPr id="119" name="Google Shape;119;p24"/>
          <p:cNvSpPr txBox="1">
            <a:spLocks noGrp="1"/>
          </p:cNvSpPr>
          <p:nvPr>
            <p:ph type="title"/>
          </p:nvPr>
        </p:nvSpPr>
        <p:spPr>
          <a:xfrm>
            <a:off x="1206500" y="635000"/>
            <a:ext cx="21971100" cy="16890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Breadloafing vs Mohs Sectioning</a:t>
            </a:r>
            <a:endParaRPr/>
          </a:p>
        </p:txBody>
      </p:sp>
      <p:sp>
        <p:nvSpPr>
          <p:cNvPr id="120" name="Google Shape;120;p24"/>
          <p:cNvSpPr txBox="1">
            <a:spLocks noGrp="1"/>
          </p:cNvSpPr>
          <p:nvPr>
            <p:ph type="body" idx="2"/>
          </p:nvPr>
        </p:nvSpPr>
        <p:spPr>
          <a:xfrm>
            <a:off x="1206500" y="4248504"/>
            <a:ext cx="21971100" cy="8256000"/>
          </a:xfrm>
          <a:prstGeom prst="rect">
            <a:avLst/>
          </a:prstGeom>
        </p:spPr>
        <p:txBody>
          <a:bodyPr spcFirstLastPara="1" wrap="square" lIns="50800" tIns="50800" rIns="50800" bIns="50800" anchor="t" anchorCtr="0">
            <a:normAutofit/>
          </a:bodyPr>
          <a:lstStyle/>
          <a:p>
            <a:pPr marL="0" lvl="0" indent="0" algn="l" rtl="0">
              <a:spcBef>
                <a:spcPts val="4700"/>
              </a:spcBef>
              <a:spcAft>
                <a:spcPts val="0"/>
              </a:spcAft>
              <a:buNone/>
            </a:pPr>
            <a:endParaRPr/>
          </a:p>
        </p:txBody>
      </p:sp>
      <p:pic>
        <p:nvPicPr>
          <p:cNvPr id="121" name="Google Shape;121;p24"/>
          <p:cNvPicPr preferRelativeResize="0"/>
          <p:nvPr/>
        </p:nvPicPr>
        <p:blipFill>
          <a:blip r:embed="rId3">
            <a:alphaModFix/>
          </a:blip>
          <a:stretch>
            <a:fillRect/>
          </a:stretch>
        </p:blipFill>
        <p:spPr>
          <a:xfrm>
            <a:off x="2960775" y="3041100"/>
            <a:ext cx="17709626" cy="8935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5"/>
          <p:cNvSpPr txBox="1">
            <a:spLocks noGrp="1"/>
          </p:cNvSpPr>
          <p:nvPr>
            <p:ph type="body" idx="1"/>
          </p:nvPr>
        </p:nvSpPr>
        <p:spPr>
          <a:xfrm>
            <a:off x="1206500" y="2324100"/>
            <a:ext cx="21971100" cy="1003200"/>
          </a:xfrm>
          <a:prstGeom prst="rect">
            <a:avLst/>
          </a:prstGeom>
        </p:spPr>
        <p:txBody>
          <a:bodyPr spcFirstLastPara="1" wrap="square" lIns="45700" tIns="45700" rIns="45700" bIns="45700" anchor="t" anchorCtr="0">
            <a:normAutofit/>
          </a:bodyPr>
          <a:lstStyle/>
          <a:p>
            <a:pPr marL="0" lvl="0" indent="0" algn="l" rtl="0">
              <a:spcBef>
                <a:spcPts val="0"/>
              </a:spcBef>
              <a:spcAft>
                <a:spcPts val="0"/>
              </a:spcAft>
              <a:buNone/>
            </a:pPr>
            <a:endParaRPr/>
          </a:p>
        </p:txBody>
      </p:sp>
      <p:sp>
        <p:nvSpPr>
          <p:cNvPr id="127" name="Google Shape;127;p25"/>
          <p:cNvSpPr txBox="1">
            <a:spLocks noGrp="1"/>
          </p:cNvSpPr>
          <p:nvPr>
            <p:ph type="title"/>
          </p:nvPr>
        </p:nvSpPr>
        <p:spPr>
          <a:xfrm>
            <a:off x="1206500" y="635000"/>
            <a:ext cx="21971100" cy="16890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Mohs Sectioning</a:t>
            </a:r>
            <a:endParaRPr/>
          </a:p>
        </p:txBody>
      </p:sp>
      <p:sp>
        <p:nvSpPr>
          <p:cNvPr id="128" name="Google Shape;128;p25"/>
          <p:cNvSpPr txBox="1">
            <a:spLocks noGrp="1"/>
          </p:cNvSpPr>
          <p:nvPr>
            <p:ph type="body" idx="2"/>
          </p:nvPr>
        </p:nvSpPr>
        <p:spPr>
          <a:xfrm>
            <a:off x="1206500" y="4248504"/>
            <a:ext cx="21971100" cy="8256000"/>
          </a:xfrm>
          <a:prstGeom prst="rect">
            <a:avLst/>
          </a:prstGeom>
        </p:spPr>
        <p:txBody>
          <a:bodyPr spcFirstLastPara="1" wrap="square" lIns="50800" tIns="50800" rIns="50800" bIns="50800" anchor="t" anchorCtr="0">
            <a:normAutofit/>
          </a:bodyPr>
          <a:lstStyle/>
          <a:p>
            <a:pPr marL="0" lvl="0" indent="0" algn="l" rtl="0">
              <a:spcBef>
                <a:spcPts val="4700"/>
              </a:spcBef>
              <a:spcAft>
                <a:spcPts val="0"/>
              </a:spcAft>
              <a:buNone/>
            </a:pPr>
            <a:endParaRPr/>
          </a:p>
        </p:txBody>
      </p:sp>
      <p:pic>
        <p:nvPicPr>
          <p:cNvPr id="129" name="Google Shape;129;p25"/>
          <p:cNvPicPr preferRelativeResize="0"/>
          <p:nvPr/>
        </p:nvPicPr>
        <p:blipFill>
          <a:blip r:embed="rId3">
            <a:alphaModFix/>
          </a:blip>
          <a:stretch>
            <a:fillRect/>
          </a:stretch>
        </p:blipFill>
        <p:spPr>
          <a:xfrm>
            <a:off x="7709113" y="3219325"/>
            <a:ext cx="6524625" cy="8477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6"/>
          <p:cNvSpPr txBox="1">
            <a:spLocks noGrp="1"/>
          </p:cNvSpPr>
          <p:nvPr>
            <p:ph type="title"/>
          </p:nvPr>
        </p:nvSpPr>
        <p:spPr>
          <a:xfrm>
            <a:off x="4909600" y="5000125"/>
            <a:ext cx="21971100" cy="16890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Mohs surgery for SCC</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xfrm>
            <a:off x="1206500" y="635000"/>
            <a:ext cx="21971100" cy="16890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a:t>Mohs on Mohs for SCC</a:t>
            </a:r>
            <a:endParaRPr/>
          </a:p>
        </p:txBody>
      </p:sp>
      <p:sp>
        <p:nvSpPr>
          <p:cNvPr id="140" name="Google Shape;140;p27"/>
          <p:cNvSpPr txBox="1">
            <a:spLocks noGrp="1"/>
          </p:cNvSpPr>
          <p:nvPr>
            <p:ph type="body" idx="2"/>
          </p:nvPr>
        </p:nvSpPr>
        <p:spPr>
          <a:xfrm>
            <a:off x="1206500" y="4248500"/>
            <a:ext cx="23177400" cy="8256000"/>
          </a:xfrm>
          <a:prstGeom prst="rect">
            <a:avLst/>
          </a:prstGeom>
        </p:spPr>
        <p:txBody>
          <a:bodyPr spcFirstLastPara="1" wrap="square" lIns="50800" tIns="50800" rIns="50800" bIns="50800" anchor="t" anchorCtr="0">
            <a:normAutofit/>
          </a:bodyPr>
          <a:lstStyle/>
          <a:p>
            <a:pPr marL="0" lvl="0" indent="0" algn="l" rtl="0">
              <a:spcBef>
                <a:spcPts val="4700"/>
              </a:spcBef>
              <a:spcAft>
                <a:spcPts val="0"/>
              </a:spcAft>
              <a:buNone/>
            </a:pPr>
            <a:r>
              <a:rPr lang="en-US" dirty="0"/>
              <a:t>Mohs described his cohort of </a:t>
            </a:r>
            <a:r>
              <a:rPr lang="en-US" dirty="0" err="1"/>
              <a:t>cSCC</a:t>
            </a:r>
            <a:r>
              <a:rPr lang="en-US" dirty="0"/>
              <a:t> patients in 1978:</a:t>
            </a:r>
            <a:endParaRPr dirty="0"/>
          </a:p>
          <a:p>
            <a:pPr marL="0" lvl="0" indent="0" algn="l" rtl="0">
              <a:spcBef>
                <a:spcPts val="4700"/>
              </a:spcBef>
              <a:spcAft>
                <a:spcPts val="0"/>
              </a:spcAft>
              <a:buNone/>
            </a:pPr>
            <a:r>
              <a:rPr lang="en-US" sz="4700" dirty="0"/>
              <a:t>	</a:t>
            </a:r>
            <a:r>
              <a:rPr lang="en-US" sz="5600" dirty="0"/>
              <a:t>	</a:t>
            </a:r>
            <a:r>
              <a:rPr lang="en-US" sz="3600" dirty="0">
                <a:solidFill>
                  <a:srgbClr val="1A1A1A"/>
                </a:solidFill>
              </a:rPr>
              <a:t>In total 10/822 (1.2%) </a:t>
            </a:r>
            <a:r>
              <a:rPr lang="en-US" sz="3600" dirty="0" err="1">
                <a:solidFill>
                  <a:srgbClr val="1A1A1A"/>
                </a:solidFill>
              </a:rPr>
              <a:t>cSCCs</a:t>
            </a:r>
            <a:r>
              <a:rPr lang="en-US" sz="3600" dirty="0">
                <a:solidFill>
                  <a:srgbClr val="1A1A1A"/>
                </a:solidFill>
              </a:rPr>
              <a:t> recurred following MMS using frozen tissue process. FU 1-22 years. </a:t>
            </a:r>
            <a:endParaRPr sz="3600" dirty="0">
              <a:solidFill>
                <a:srgbClr val="1A1A1A"/>
              </a:solidFill>
            </a:endParaRPr>
          </a:p>
          <a:p>
            <a:pPr marL="0" lvl="0" indent="0" algn="l" rtl="0">
              <a:spcBef>
                <a:spcPts val="4700"/>
              </a:spcBef>
              <a:spcAft>
                <a:spcPts val="0"/>
              </a:spcAft>
              <a:buNone/>
            </a:pPr>
            <a:r>
              <a:rPr lang="en-US" sz="3600" dirty="0">
                <a:solidFill>
                  <a:srgbClr val="1A1A1A"/>
                </a:solidFill>
              </a:rPr>
              <a:t>		Single surgeon</a:t>
            </a:r>
            <a:endParaRPr sz="3600" dirty="0">
              <a:solidFill>
                <a:srgbClr val="1A1A1A"/>
              </a:solidFill>
            </a:endParaRPr>
          </a:p>
          <a:p>
            <a:pPr marL="0" lvl="0" indent="0" algn="l" rtl="0">
              <a:spcBef>
                <a:spcPts val="4700"/>
              </a:spcBef>
              <a:spcAft>
                <a:spcPts val="0"/>
              </a:spcAft>
              <a:buNone/>
            </a:pPr>
            <a:r>
              <a:rPr lang="en-US" sz="3600" dirty="0">
                <a:solidFill>
                  <a:srgbClr val="1A1A1A"/>
                </a:solidFill>
              </a:rPr>
              <a:t>		Large loss to FU</a:t>
            </a:r>
            <a:endParaRPr sz="3600" dirty="0">
              <a:solidFill>
                <a:srgbClr val="1A1A1A"/>
              </a:solidFill>
            </a:endParaRPr>
          </a:p>
          <a:p>
            <a:pPr marL="457200" lvl="0" indent="457200" algn="l" rtl="0">
              <a:spcBef>
                <a:spcPts val="4700"/>
              </a:spcBef>
              <a:spcAft>
                <a:spcPts val="0"/>
              </a:spcAft>
              <a:buNone/>
            </a:pPr>
            <a:r>
              <a:rPr lang="en-US" sz="3600" dirty="0">
                <a:solidFill>
                  <a:srgbClr val="1A1A1A"/>
                </a:solidFill>
              </a:rPr>
              <a:t>	Historic data</a:t>
            </a:r>
            <a:endParaRPr sz="3600" dirty="0">
              <a:solidFill>
                <a:srgbClr val="1A1A1A"/>
              </a:solidFill>
            </a:endParaRPr>
          </a:p>
          <a:p>
            <a:pPr marL="0" lvl="0" indent="0" algn="l" rtl="0">
              <a:spcBef>
                <a:spcPts val="4700"/>
              </a:spcBef>
              <a:spcAft>
                <a:spcPts val="0"/>
              </a:spcAft>
              <a:buNone/>
            </a:pPr>
            <a:endParaRPr dirty="0"/>
          </a:p>
        </p:txBody>
      </p:sp>
      <p:sp>
        <p:nvSpPr>
          <p:cNvPr id="141" name="Google Shape;141;p27"/>
          <p:cNvSpPr txBox="1"/>
          <p:nvPr/>
        </p:nvSpPr>
        <p:spPr>
          <a:xfrm>
            <a:off x="1206500" y="12888500"/>
            <a:ext cx="199659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150"/>
              <a:t>Mohs FE. Chemosurgery: Microscopically Controlled Surgery for Skin Cancer. Springfield: Charles C. Thomas Publisher, 1978.</a:t>
            </a:r>
            <a:endParaRPr sz="2150"/>
          </a:p>
        </p:txBody>
      </p:sp>
    </p:spTree>
  </p:cSld>
  <p:clrMapOvr>
    <a:masterClrMapping/>
  </p:clrMapOvr>
</p:sld>
</file>

<file path=ppt/theme/theme1.xml><?xml version="1.0" encoding="utf-8"?>
<a:theme xmlns:a="http://schemas.openxmlformats.org/drawingml/2006/main" name="38_MinimalistLight">
  <a:themeElements>
    <a:clrScheme name="38_MinimalistLight">
      <a:dk1>
        <a:srgbClr val="53585F"/>
      </a:dk1>
      <a:lt1>
        <a:srgbClr val="FFFFFF"/>
      </a:lt1>
      <a:dk2>
        <a:srgbClr val="53585F"/>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8_MinimalistLight">
  <a:themeElements>
    <a:clrScheme name="38_MinimalistLight">
      <a:dk1>
        <a:srgbClr val="000000"/>
      </a:dk1>
      <a:lt1>
        <a:srgbClr val="FFFFFF"/>
      </a:lt1>
      <a:dk2>
        <a:srgbClr val="53585F"/>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77f7b61-7249-402e-9088-bb30bc752eb7" xsi:nil="true"/>
    <lcf76f155ced4ddcb4097134ff3c332f xmlns="28f492b9-0e1d-4676-9635-78fd8c5ab9d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758BEBCE60E1C4C87B869C7C38C0B3D" ma:contentTypeVersion="11" ma:contentTypeDescription="Create a new document." ma:contentTypeScope="" ma:versionID="38451769be79e123db6572168b0b33e8">
  <xsd:schema xmlns:xsd="http://www.w3.org/2001/XMLSchema" xmlns:xs="http://www.w3.org/2001/XMLSchema" xmlns:p="http://schemas.microsoft.com/office/2006/metadata/properties" xmlns:ns2="28f492b9-0e1d-4676-9635-78fd8c5ab9d8" xmlns:ns3="d77f7b61-7249-402e-9088-bb30bc752eb7" targetNamespace="http://schemas.microsoft.com/office/2006/metadata/properties" ma:root="true" ma:fieldsID="a1529d7a0ba94597b9680ad8d2d96c86" ns2:_="" ns3:_="">
    <xsd:import namespace="28f492b9-0e1d-4676-9635-78fd8c5ab9d8"/>
    <xsd:import namespace="d77f7b61-7249-402e-9088-bb30bc752e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f492b9-0e1d-4676-9635-78fd8c5ab9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73e9af6-01d4-423d-8bd2-cf099f328a0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7f7b61-7249-402e-9088-bb30bc752eb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1c4ca98-7b55-4fcc-b8e5-81239fe53638}" ma:internalName="TaxCatchAll" ma:showField="CatchAllData" ma:web="d77f7b61-7249-402e-9088-bb30bc752e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4BDB3E-A7FC-4301-B5B6-4B4EDF2B50F1}">
  <ds:schemaRefs>
    <ds:schemaRef ds:uri="http://schemas.microsoft.com/office/2006/metadata/properties"/>
    <ds:schemaRef ds:uri="http://schemas.microsoft.com/office/infopath/2007/PartnerControls"/>
    <ds:schemaRef ds:uri="d77f7b61-7249-402e-9088-bb30bc752eb7"/>
    <ds:schemaRef ds:uri="28f492b9-0e1d-4676-9635-78fd8c5ab9d8"/>
  </ds:schemaRefs>
</ds:datastoreItem>
</file>

<file path=customXml/itemProps2.xml><?xml version="1.0" encoding="utf-8"?>
<ds:datastoreItem xmlns:ds="http://schemas.openxmlformats.org/officeDocument/2006/customXml" ds:itemID="{0E97AF05-8160-43EB-83F5-F68DDEC9B0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f492b9-0e1d-4676-9635-78fd8c5ab9d8"/>
    <ds:schemaRef ds:uri="d77f7b61-7249-402e-9088-bb30bc752e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BAA77F-41FF-441E-9947-EF0F37FA086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1971</Words>
  <Application>Microsoft Office PowerPoint</Application>
  <PresentationFormat>Custom</PresentationFormat>
  <Paragraphs>96</Paragraphs>
  <Slides>34</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Roboto</vt:lpstr>
      <vt:lpstr>Arial</vt:lpstr>
      <vt:lpstr>Times New Roman</vt:lpstr>
      <vt:lpstr>Helvetica Neue</vt:lpstr>
      <vt:lpstr>38_MinimalistLight</vt:lpstr>
      <vt:lpstr> A little on Mohs…  Mohs for squamous cell carcinoma  Management of MIS with regression </vt:lpstr>
      <vt:lpstr>PowerPoint Presentation</vt:lpstr>
      <vt:lpstr>Mohs surgery</vt:lpstr>
      <vt:lpstr>PowerPoint Presentation</vt:lpstr>
      <vt:lpstr>PowerPoint Presentation</vt:lpstr>
      <vt:lpstr>Breadloafing vs Mohs Sectioning</vt:lpstr>
      <vt:lpstr>Mohs Sectioning</vt:lpstr>
      <vt:lpstr>Mohs surgery for SCC</vt:lpstr>
      <vt:lpstr>Mohs on Mohs for SCC</vt:lpstr>
      <vt:lpstr>PowerPoint Presentation</vt:lpstr>
      <vt:lpstr>PowerPoint Presentation</vt:lpstr>
      <vt:lpstr>PowerPoint Presentation</vt:lpstr>
      <vt:lpstr>PowerPoint Presentation</vt:lpstr>
      <vt:lpstr>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Cases</vt:lpstr>
      <vt:lpstr>PowerPoint Presentation</vt:lpstr>
      <vt:lpstr>PowerPoint Presentation</vt:lpstr>
      <vt:lpstr>PowerPoint Presentation</vt:lpstr>
      <vt:lpstr>Take homes</vt:lpstr>
      <vt:lpstr>Finally: MIS and regression what we doing?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Dunderdale, Helen</dc:creator>
  <cp:lastModifiedBy>Helen Dunderdale</cp:lastModifiedBy>
  <cp:revision>1</cp:revision>
  <dcterms:modified xsi:type="dcterms:W3CDTF">2025-12-03T10:37:37Z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0x0101004758BEBCE60E1C4C87B869C7C38C0B3D</vt:lpwstr>
  </property>
  <property fmtid="{D5CDD505-2E9C-101B-9397-08002B2CF9AE}" pid="3" name="MediaServiceImageTags">
    <vt:lpwstr/>
  </property>
</Properties>
</file>