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CAFC6-7147-40CF-A32F-BF6C97791E95}" v="1" dt="2025-11-26T13:42:13.8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508ED9-B1C1-43A9-9483-05D6F2A86FE3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E41E026-DC0F-4F71-A148-B9CCDFF8E887}">
      <dgm:prSet phldrT="[Text]" phldr="0"/>
      <dgm:spPr/>
      <dgm:t>
        <a:bodyPr/>
        <a:lstStyle/>
        <a:p>
          <a:r>
            <a:rPr lang="en-GB" dirty="0"/>
            <a:t>Contact site trial coordinator</a:t>
          </a:r>
        </a:p>
      </dgm:t>
    </dgm:pt>
    <dgm:pt modelId="{1FC9D30F-FFBB-4FEF-B34D-C26CAE1377C4}" type="parTrans" cxnId="{3B3BFBED-0AA2-428A-B258-51583AAA3CEB}">
      <dgm:prSet/>
      <dgm:spPr/>
      <dgm:t>
        <a:bodyPr/>
        <a:lstStyle/>
        <a:p>
          <a:endParaRPr lang="en-GB"/>
        </a:p>
      </dgm:t>
    </dgm:pt>
    <dgm:pt modelId="{43BD6EA5-9512-425A-808F-A1E98298F475}" type="sibTrans" cxnId="{3B3BFBED-0AA2-428A-B258-51583AAA3CEB}">
      <dgm:prSet phldrT="1"/>
      <dgm:spPr/>
      <dgm:t>
        <a:bodyPr/>
        <a:lstStyle/>
        <a:p>
          <a:r>
            <a:rPr lang="en-GB"/>
            <a:t>1</a:t>
          </a:r>
        </a:p>
      </dgm:t>
    </dgm:pt>
    <dgm:pt modelId="{A03500E1-DD89-441C-8BE0-DB3C6F1CB307}">
      <dgm:prSet phldrT="[Text]" phldr="0"/>
      <dgm:spPr/>
      <dgm:t>
        <a:bodyPr/>
        <a:lstStyle/>
        <a:p>
          <a:r>
            <a:rPr lang="en-GB" dirty="0"/>
            <a:t>Receive list of trials,  recruitment status, and main contact for each study</a:t>
          </a:r>
        </a:p>
      </dgm:t>
    </dgm:pt>
    <dgm:pt modelId="{4F43A3A6-C0AA-4A37-A952-53314083E472}" type="parTrans" cxnId="{24B5894F-1565-4331-8CB3-DEEFAB70C77A}">
      <dgm:prSet/>
      <dgm:spPr/>
      <dgm:t>
        <a:bodyPr/>
        <a:lstStyle/>
        <a:p>
          <a:endParaRPr lang="en-GB"/>
        </a:p>
      </dgm:t>
    </dgm:pt>
    <dgm:pt modelId="{FE29EFB1-A310-4729-A35E-D52DDE73FB32}" type="sibTrans" cxnId="{24B5894F-1565-4331-8CB3-DEEFAB70C77A}">
      <dgm:prSet phldrT="2"/>
      <dgm:spPr/>
      <dgm:t>
        <a:bodyPr/>
        <a:lstStyle/>
        <a:p>
          <a:r>
            <a:rPr lang="en-GB"/>
            <a:t>2</a:t>
          </a:r>
        </a:p>
      </dgm:t>
    </dgm:pt>
    <dgm:pt modelId="{E5427DE2-E5FB-4DF9-A503-D3E1EAFA7B2C}">
      <dgm:prSet phldrT="[Text]" phldr="0"/>
      <dgm:spPr/>
      <dgm:t>
        <a:bodyPr/>
        <a:lstStyle/>
        <a:p>
          <a:r>
            <a:rPr lang="en-GB" dirty="0"/>
            <a:t>Find inclusion/exclusion data from public protocol or NIHR profile</a:t>
          </a:r>
        </a:p>
      </dgm:t>
    </dgm:pt>
    <dgm:pt modelId="{D159749C-AE65-4A7C-84AA-818E29D82AE0}" type="parTrans" cxnId="{A5E6F283-AB74-4A71-80EB-EFD22E294254}">
      <dgm:prSet/>
      <dgm:spPr/>
      <dgm:t>
        <a:bodyPr/>
        <a:lstStyle/>
        <a:p>
          <a:endParaRPr lang="en-GB"/>
        </a:p>
      </dgm:t>
    </dgm:pt>
    <dgm:pt modelId="{B0AF8745-F673-47BC-B16F-8BEAAE4FDC64}" type="sibTrans" cxnId="{A5E6F283-AB74-4A71-80EB-EFD22E294254}">
      <dgm:prSet phldrT="3"/>
      <dgm:spPr/>
      <dgm:t>
        <a:bodyPr/>
        <a:lstStyle/>
        <a:p>
          <a:r>
            <a:rPr lang="en-GB"/>
            <a:t>3</a:t>
          </a:r>
        </a:p>
      </dgm:t>
    </dgm:pt>
    <dgm:pt modelId="{0F9FFFA4-1B62-440C-9D65-0431BE0B095F}">
      <dgm:prSet/>
      <dgm:spPr/>
      <dgm:t>
        <a:bodyPr/>
        <a:lstStyle/>
        <a:p>
          <a:r>
            <a:rPr lang="en-GB" dirty="0"/>
            <a:t>Manually add details to app </a:t>
          </a:r>
        </a:p>
      </dgm:t>
    </dgm:pt>
    <dgm:pt modelId="{80CA4DED-9B57-4D41-BA1E-095DDF00F930}" type="parTrans" cxnId="{FAC3A506-A87E-4F42-A9F2-6D815FAEDC4F}">
      <dgm:prSet/>
      <dgm:spPr/>
      <dgm:t>
        <a:bodyPr/>
        <a:lstStyle/>
        <a:p>
          <a:endParaRPr lang="en-GB"/>
        </a:p>
      </dgm:t>
    </dgm:pt>
    <dgm:pt modelId="{15EE6540-DAEC-40BF-AD5E-30BADC7CA05F}" type="sibTrans" cxnId="{FAC3A506-A87E-4F42-A9F2-6D815FAEDC4F}">
      <dgm:prSet phldrT="4"/>
      <dgm:spPr/>
      <dgm:t>
        <a:bodyPr/>
        <a:lstStyle/>
        <a:p>
          <a:r>
            <a:rPr lang="en-GB"/>
            <a:t>4</a:t>
          </a:r>
        </a:p>
      </dgm:t>
    </dgm:pt>
    <dgm:pt modelId="{004766F3-C4FC-4511-A17E-F42BD57EAA80}" type="pres">
      <dgm:prSet presAssocID="{C1508ED9-B1C1-43A9-9483-05D6F2A86FE3}" presName="Name0" presStyleCnt="0">
        <dgm:presLayoutVars>
          <dgm:animLvl val="lvl"/>
          <dgm:resizeHandles val="exact"/>
        </dgm:presLayoutVars>
      </dgm:prSet>
      <dgm:spPr/>
    </dgm:pt>
    <dgm:pt modelId="{F744EA2A-A9F4-4756-8969-09A57F21DCBC}" type="pres">
      <dgm:prSet presAssocID="{7E41E026-DC0F-4F71-A148-B9CCDFF8E887}" presName="compositeNode" presStyleCnt="0">
        <dgm:presLayoutVars>
          <dgm:bulletEnabled val="1"/>
        </dgm:presLayoutVars>
      </dgm:prSet>
      <dgm:spPr/>
    </dgm:pt>
    <dgm:pt modelId="{5C5621CC-43AB-47B5-BF55-5128B2DA677A}" type="pres">
      <dgm:prSet presAssocID="{7E41E026-DC0F-4F71-A148-B9CCDFF8E887}" presName="bgRect" presStyleLbl="bgAccFollowNode1" presStyleIdx="0" presStyleCnt="4"/>
      <dgm:spPr/>
    </dgm:pt>
    <dgm:pt modelId="{9DBBF81C-5754-4AF8-81A0-5C60D83CF19C}" type="pres">
      <dgm:prSet presAssocID="{43BD6EA5-9512-425A-808F-A1E98298F475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8EED4ACB-8A5B-4435-A437-E5E3BF1485FE}" type="pres">
      <dgm:prSet presAssocID="{7E41E026-DC0F-4F71-A148-B9CCDFF8E887}" presName="bottomLine" presStyleLbl="alignNode1" presStyleIdx="1" presStyleCnt="8">
        <dgm:presLayoutVars/>
      </dgm:prSet>
      <dgm:spPr/>
    </dgm:pt>
    <dgm:pt modelId="{49ABEFDC-C352-406A-9FC3-DDA326015369}" type="pres">
      <dgm:prSet presAssocID="{7E41E026-DC0F-4F71-A148-B9CCDFF8E887}" presName="nodeText" presStyleLbl="bgAccFollowNode1" presStyleIdx="0" presStyleCnt="4">
        <dgm:presLayoutVars>
          <dgm:bulletEnabled val="1"/>
        </dgm:presLayoutVars>
      </dgm:prSet>
      <dgm:spPr/>
    </dgm:pt>
    <dgm:pt modelId="{5C0A89BE-F071-463A-96D9-2995AF006A8A}" type="pres">
      <dgm:prSet presAssocID="{43BD6EA5-9512-425A-808F-A1E98298F475}" presName="sibTrans" presStyleCnt="0"/>
      <dgm:spPr/>
    </dgm:pt>
    <dgm:pt modelId="{25DD6D3F-0E49-42E2-A375-004DA196277C}" type="pres">
      <dgm:prSet presAssocID="{A03500E1-DD89-441C-8BE0-DB3C6F1CB307}" presName="compositeNode" presStyleCnt="0">
        <dgm:presLayoutVars>
          <dgm:bulletEnabled val="1"/>
        </dgm:presLayoutVars>
      </dgm:prSet>
      <dgm:spPr/>
    </dgm:pt>
    <dgm:pt modelId="{86E48382-A519-40B4-85EF-11B1DDB1AB27}" type="pres">
      <dgm:prSet presAssocID="{A03500E1-DD89-441C-8BE0-DB3C6F1CB307}" presName="bgRect" presStyleLbl="bgAccFollowNode1" presStyleIdx="1" presStyleCnt="4"/>
      <dgm:spPr/>
    </dgm:pt>
    <dgm:pt modelId="{EE9D3BD9-DDD6-42D1-8C1F-6D765B8BDB8C}" type="pres">
      <dgm:prSet presAssocID="{FE29EFB1-A310-4729-A35E-D52DDE73FB32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C1C38980-0ADF-42F6-B772-386131EF6013}" type="pres">
      <dgm:prSet presAssocID="{A03500E1-DD89-441C-8BE0-DB3C6F1CB307}" presName="bottomLine" presStyleLbl="alignNode1" presStyleIdx="3" presStyleCnt="8">
        <dgm:presLayoutVars/>
      </dgm:prSet>
      <dgm:spPr/>
    </dgm:pt>
    <dgm:pt modelId="{46980AFA-4473-4711-99CE-46932ECB1F56}" type="pres">
      <dgm:prSet presAssocID="{A03500E1-DD89-441C-8BE0-DB3C6F1CB307}" presName="nodeText" presStyleLbl="bgAccFollowNode1" presStyleIdx="1" presStyleCnt="4">
        <dgm:presLayoutVars>
          <dgm:bulletEnabled val="1"/>
        </dgm:presLayoutVars>
      </dgm:prSet>
      <dgm:spPr/>
    </dgm:pt>
    <dgm:pt modelId="{D01A06AF-F8A4-41D7-87D4-637B53720E07}" type="pres">
      <dgm:prSet presAssocID="{FE29EFB1-A310-4729-A35E-D52DDE73FB32}" presName="sibTrans" presStyleCnt="0"/>
      <dgm:spPr/>
    </dgm:pt>
    <dgm:pt modelId="{B7640DFE-F7F6-47BE-8B12-79E0BC17E0E1}" type="pres">
      <dgm:prSet presAssocID="{E5427DE2-E5FB-4DF9-A503-D3E1EAFA7B2C}" presName="compositeNode" presStyleCnt="0">
        <dgm:presLayoutVars>
          <dgm:bulletEnabled val="1"/>
        </dgm:presLayoutVars>
      </dgm:prSet>
      <dgm:spPr/>
    </dgm:pt>
    <dgm:pt modelId="{A67041C1-5D0A-4F10-A47B-0DB774701FBC}" type="pres">
      <dgm:prSet presAssocID="{E5427DE2-E5FB-4DF9-A503-D3E1EAFA7B2C}" presName="bgRect" presStyleLbl="bgAccFollowNode1" presStyleIdx="2" presStyleCnt="4"/>
      <dgm:spPr/>
    </dgm:pt>
    <dgm:pt modelId="{50B70AE9-1600-46BA-BB8B-EBFF40AB5167}" type="pres">
      <dgm:prSet presAssocID="{B0AF8745-F673-47BC-B16F-8BEAAE4FDC64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EAD98C80-9762-41F3-ADF0-75E7B8D5D035}" type="pres">
      <dgm:prSet presAssocID="{E5427DE2-E5FB-4DF9-A503-D3E1EAFA7B2C}" presName="bottomLine" presStyleLbl="alignNode1" presStyleIdx="5" presStyleCnt="8">
        <dgm:presLayoutVars/>
      </dgm:prSet>
      <dgm:spPr/>
    </dgm:pt>
    <dgm:pt modelId="{C8240501-880C-4A77-ADB5-9FB6F77F382D}" type="pres">
      <dgm:prSet presAssocID="{E5427DE2-E5FB-4DF9-A503-D3E1EAFA7B2C}" presName="nodeText" presStyleLbl="bgAccFollowNode1" presStyleIdx="2" presStyleCnt="4">
        <dgm:presLayoutVars>
          <dgm:bulletEnabled val="1"/>
        </dgm:presLayoutVars>
      </dgm:prSet>
      <dgm:spPr/>
    </dgm:pt>
    <dgm:pt modelId="{4ED172B2-2C98-47B6-AB68-2B36422B1476}" type="pres">
      <dgm:prSet presAssocID="{B0AF8745-F673-47BC-B16F-8BEAAE4FDC64}" presName="sibTrans" presStyleCnt="0"/>
      <dgm:spPr/>
    </dgm:pt>
    <dgm:pt modelId="{B8B8029F-CAB0-4992-9EB7-054AD83F53DE}" type="pres">
      <dgm:prSet presAssocID="{0F9FFFA4-1B62-440C-9D65-0431BE0B095F}" presName="compositeNode" presStyleCnt="0">
        <dgm:presLayoutVars>
          <dgm:bulletEnabled val="1"/>
        </dgm:presLayoutVars>
      </dgm:prSet>
      <dgm:spPr/>
    </dgm:pt>
    <dgm:pt modelId="{F43D5BBF-0765-4CB4-A739-53324141C91E}" type="pres">
      <dgm:prSet presAssocID="{0F9FFFA4-1B62-440C-9D65-0431BE0B095F}" presName="bgRect" presStyleLbl="bgAccFollowNode1" presStyleIdx="3" presStyleCnt="4"/>
      <dgm:spPr/>
    </dgm:pt>
    <dgm:pt modelId="{10E1BF82-44E5-4C17-9C86-1AA11AB58CC1}" type="pres">
      <dgm:prSet presAssocID="{15EE6540-DAEC-40BF-AD5E-30BADC7CA05F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117206CB-7E0A-4387-A992-EF6EF3D91E48}" type="pres">
      <dgm:prSet presAssocID="{0F9FFFA4-1B62-440C-9D65-0431BE0B095F}" presName="bottomLine" presStyleLbl="alignNode1" presStyleIdx="7" presStyleCnt="8">
        <dgm:presLayoutVars/>
      </dgm:prSet>
      <dgm:spPr/>
    </dgm:pt>
    <dgm:pt modelId="{18F53BD3-2F00-45E4-8388-8D17434937F1}" type="pres">
      <dgm:prSet presAssocID="{0F9FFFA4-1B62-440C-9D65-0431BE0B095F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FAC3A506-A87E-4F42-A9F2-6D815FAEDC4F}" srcId="{C1508ED9-B1C1-43A9-9483-05D6F2A86FE3}" destId="{0F9FFFA4-1B62-440C-9D65-0431BE0B095F}" srcOrd="3" destOrd="0" parTransId="{80CA4DED-9B57-4D41-BA1E-095DDF00F930}" sibTransId="{15EE6540-DAEC-40BF-AD5E-30BADC7CA05F}"/>
    <dgm:cxn modelId="{41164819-DDC7-4433-8A5E-5677FDD0D030}" type="presOf" srcId="{0F9FFFA4-1B62-440C-9D65-0431BE0B095F}" destId="{F43D5BBF-0765-4CB4-A739-53324141C91E}" srcOrd="0" destOrd="0" presId="urn:microsoft.com/office/officeart/2016/7/layout/BasicLinearProcessNumbered"/>
    <dgm:cxn modelId="{5353FB1D-8ABB-4787-ABCB-9933CB62D9A3}" type="presOf" srcId="{43BD6EA5-9512-425A-808F-A1E98298F475}" destId="{9DBBF81C-5754-4AF8-81A0-5C60D83CF19C}" srcOrd="0" destOrd="0" presId="urn:microsoft.com/office/officeart/2016/7/layout/BasicLinearProcessNumbered"/>
    <dgm:cxn modelId="{BF4E3A27-0AC6-4D12-B9E1-4AC3627CC616}" type="presOf" srcId="{0F9FFFA4-1B62-440C-9D65-0431BE0B095F}" destId="{18F53BD3-2F00-45E4-8388-8D17434937F1}" srcOrd="1" destOrd="0" presId="urn:microsoft.com/office/officeart/2016/7/layout/BasicLinearProcessNumbered"/>
    <dgm:cxn modelId="{D91ADC2C-8FEB-4D3A-ABD9-763437DBC31B}" type="presOf" srcId="{E5427DE2-E5FB-4DF9-A503-D3E1EAFA7B2C}" destId="{A67041C1-5D0A-4F10-A47B-0DB774701FBC}" srcOrd="0" destOrd="0" presId="urn:microsoft.com/office/officeart/2016/7/layout/BasicLinearProcessNumbered"/>
    <dgm:cxn modelId="{16919C34-E160-4186-A59E-F4D84F2A413A}" type="presOf" srcId="{E5427DE2-E5FB-4DF9-A503-D3E1EAFA7B2C}" destId="{C8240501-880C-4A77-ADB5-9FB6F77F382D}" srcOrd="1" destOrd="0" presId="urn:microsoft.com/office/officeart/2016/7/layout/BasicLinearProcessNumbered"/>
    <dgm:cxn modelId="{03AA9047-69D9-4EA9-82FE-B350B023F833}" type="presOf" srcId="{A03500E1-DD89-441C-8BE0-DB3C6F1CB307}" destId="{46980AFA-4473-4711-99CE-46932ECB1F56}" srcOrd="1" destOrd="0" presId="urn:microsoft.com/office/officeart/2016/7/layout/BasicLinearProcessNumbered"/>
    <dgm:cxn modelId="{4D64606F-957C-4F16-9BA3-6CEF74A9D388}" type="presOf" srcId="{C1508ED9-B1C1-43A9-9483-05D6F2A86FE3}" destId="{004766F3-C4FC-4511-A17E-F42BD57EAA80}" srcOrd="0" destOrd="0" presId="urn:microsoft.com/office/officeart/2016/7/layout/BasicLinearProcessNumbered"/>
    <dgm:cxn modelId="{24B5894F-1565-4331-8CB3-DEEFAB70C77A}" srcId="{C1508ED9-B1C1-43A9-9483-05D6F2A86FE3}" destId="{A03500E1-DD89-441C-8BE0-DB3C6F1CB307}" srcOrd="1" destOrd="0" parTransId="{4F43A3A6-C0AA-4A37-A952-53314083E472}" sibTransId="{FE29EFB1-A310-4729-A35E-D52DDE73FB32}"/>
    <dgm:cxn modelId="{A5E6F283-AB74-4A71-80EB-EFD22E294254}" srcId="{C1508ED9-B1C1-43A9-9483-05D6F2A86FE3}" destId="{E5427DE2-E5FB-4DF9-A503-D3E1EAFA7B2C}" srcOrd="2" destOrd="0" parTransId="{D159749C-AE65-4A7C-84AA-818E29D82AE0}" sibTransId="{B0AF8745-F673-47BC-B16F-8BEAAE4FDC64}"/>
    <dgm:cxn modelId="{D02EC491-3763-4A53-9B0A-B94AB24169DD}" type="presOf" srcId="{15EE6540-DAEC-40BF-AD5E-30BADC7CA05F}" destId="{10E1BF82-44E5-4C17-9C86-1AA11AB58CC1}" srcOrd="0" destOrd="0" presId="urn:microsoft.com/office/officeart/2016/7/layout/BasicLinearProcessNumbered"/>
    <dgm:cxn modelId="{FC0DBFB3-8691-4B10-8E35-E405287C321A}" type="presOf" srcId="{A03500E1-DD89-441C-8BE0-DB3C6F1CB307}" destId="{86E48382-A519-40B4-85EF-11B1DDB1AB27}" srcOrd="0" destOrd="0" presId="urn:microsoft.com/office/officeart/2016/7/layout/BasicLinearProcessNumbered"/>
    <dgm:cxn modelId="{E002D2BA-F15F-49A6-9A71-189F35000A63}" type="presOf" srcId="{7E41E026-DC0F-4F71-A148-B9CCDFF8E887}" destId="{49ABEFDC-C352-406A-9FC3-DDA326015369}" srcOrd="1" destOrd="0" presId="urn:microsoft.com/office/officeart/2016/7/layout/BasicLinearProcessNumbered"/>
    <dgm:cxn modelId="{6EAFB2BF-D7DB-47E9-8EDC-232A143A6BBA}" type="presOf" srcId="{7E41E026-DC0F-4F71-A148-B9CCDFF8E887}" destId="{5C5621CC-43AB-47B5-BF55-5128B2DA677A}" srcOrd="0" destOrd="0" presId="urn:microsoft.com/office/officeart/2016/7/layout/BasicLinearProcessNumbered"/>
    <dgm:cxn modelId="{D792ABEA-4201-45D1-8CB6-1D6BB99E1447}" type="presOf" srcId="{FE29EFB1-A310-4729-A35E-D52DDE73FB32}" destId="{EE9D3BD9-DDD6-42D1-8C1F-6D765B8BDB8C}" srcOrd="0" destOrd="0" presId="urn:microsoft.com/office/officeart/2016/7/layout/BasicLinearProcessNumbered"/>
    <dgm:cxn modelId="{3B3BFBED-0AA2-428A-B258-51583AAA3CEB}" srcId="{C1508ED9-B1C1-43A9-9483-05D6F2A86FE3}" destId="{7E41E026-DC0F-4F71-A148-B9CCDFF8E887}" srcOrd="0" destOrd="0" parTransId="{1FC9D30F-FFBB-4FEF-B34D-C26CAE1377C4}" sibTransId="{43BD6EA5-9512-425A-808F-A1E98298F475}"/>
    <dgm:cxn modelId="{157767EE-7F10-484B-B827-63049F3D98CB}" type="presOf" srcId="{B0AF8745-F673-47BC-B16F-8BEAAE4FDC64}" destId="{50B70AE9-1600-46BA-BB8B-EBFF40AB5167}" srcOrd="0" destOrd="0" presId="urn:microsoft.com/office/officeart/2016/7/layout/BasicLinearProcessNumbered"/>
    <dgm:cxn modelId="{1E837B8C-855B-42CD-A6BE-72818C94972F}" type="presParOf" srcId="{004766F3-C4FC-4511-A17E-F42BD57EAA80}" destId="{F744EA2A-A9F4-4756-8969-09A57F21DCBC}" srcOrd="0" destOrd="0" presId="urn:microsoft.com/office/officeart/2016/7/layout/BasicLinearProcessNumbered"/>
    <dgm:cxn modelId="{57301B4B-2C01-4D89-B76F-B76891886F0C}" type="presParOf" srcId="{F744EA2A-A9F4-4756-8969-09A57F21DCBC}" destId="{5C5621CC-43AB-47B5-BF55-5128B2DA677A}" srcOrd="0" destOrd="0" presId="urn:microsoft.com/office/officeart/2016/7/layout/BasicLinearProcessNumbered"/>
    <dgm:cxn modelId="{804025D5-BB65-45FD-BEF9-4C4100255FD0}" type="presParOf" srcId="{F744EA2A-A9F4-4756-8969-09A57F21DCBC}" destId="{9DBBF81C-5754-4AF8-81A0-5C60D83CF19C}" srcOrd="1" destOrd="0" presId="urn:microsoft.com/office/officeart/2016/7/layout/BasicLinearProcessNumbered"/>
    <dgm:cxn modelId="{2339A80E-9691-4D2C-8F13-24A41D21132D}" type="presParOf" srcId="{F744EA2A-A9F4-4756-8969-09A57F21DCBC}" destId="{8EED4ACB-8A5B-4435-A437-E5E3BF1485FE}" srcOrd="2" destOrd="0" presId="urn:microsoft.com/office/officeart/2016/7/layout/BasicLinearProcessNumbered"/>
    <dgm:cxn modelId="{A3912D30-EF80-4F53-A5FE-B25F7C617D3A}" type="presParOf" srcId="{F744EA2A-A9F4-4756-8969-09A57F21DCBC}" destId="{49ABEFDC-C352-406A-9FC3-DDA326015369}" srcOrd="3" destOrd="0" presId="urn:microsoft.com/office/officeart/2016/7/layout/BasicLinearProcessNumbered"/>
    <dgm:cxn modelId="{AAC06F6C-E09C-403A-86C7-D0FE95D55E9C}" type="presParOf" srcId="{004766F3-C4FC-4511-A17E-F42BD57EAA80}" destId="{5C0A89BE-F071-463A-96D9-2995AF006A8A}" srcOrd="1" destOrd="0" presId="urn:microsoft.com/office/officeart/2016/7/layout/BasicLinearProcessNumbered"/>
    <dgm:cxn modelId="{22CCC87E-4FA7-473C-B1AB-CBA24D52085B}" type="presParOf" srcId="{004766F3-C4FC-4511-A17E-F42BD57EAA80}" destId="{25DD6D3F-0E49-42E2-A375-004DA196277C}" srcOrd="2" destOrd="0" presId="urn:microsoft.com/office/officeart/2016/7/layout/BasicLinearProcessNumbered"/>
    <dgm:cxn modelId="{696F6E27-BF65-47CD-8695-E76295967DB5}" type="presParOf" srcId="{25DD6D3F-0E49-42E2-A375-004DA196277C}" destId="{86E48382-A519-40B4-85EF-11B1DDB1AB27}" srcOrd="0" destOrd="0" presId="urn:microsoft.com/office/officeart/2016/7/layout/BasicLinearProcessNumbered"/>
    <dgm:cxn modelId="{4354029A-78C4-481F-A31B-C29A649D6269}" type="presParOf" srcId="{25DD6D3F-0E49-42E2-A375-004DA196277C}" destId="{EE9D3BD9-DDD6-42D1-8C1F-6D765B8BDB8C}" srcOrd="1" destOrd="0" presId="urn:microsoft.com/office/officeart/2016/7/layout/BasicLinearProcessNumbered"/>
    <dgm:cxn modelId="{9AA32C23-28A1-443D-8280-71DEE9D3CBC3}" type="presParOf" srcId="{25DD6D3F-0E49-42E2-A375-004DA196277C}" destId="{C1C38980-0ADF-42F6-B772-386131EF6013}" srcOrd="2" destOrd="0" presId="urn:microsoft.com/office/officeart/2016/7/layout/BasicLinearProcessNumbered"/>
    <dgm:cxn modelId="{85CBDB3A-0E10-437F-BB03-E813DB9497B1}" type="presParOf" srcId="{25DD6D3F-0E49-42E2-A375-004DA196277C}" destId="{46980AFA-4473-4711-99CE-46932ECB1F56}" srcOrd="3" destOrd="0" presId="urn:microsoft.com/office/officeart/2016/7/layout/BasicLinearProcessNumbered"/>
    <dgm:cxn modelId="{6624564C-2183-490C-BD51-59C1711BFF9F}" type="presParOf" srcId="{004766F3-C4FC-4511-A17E-F42BD57EAA80}" destId="{D01A06AF-F8A4-41D7-87D4-637B53720E07}" srcOrd="3" destOrd="0" presId="urn:microsoft.com/office/officeart/2016/7/layout/BasicLinearProcessNumbered"/>
    <dgm:cxn modelId="{A1AE1AFD-E3DD-4F80-B0DC-3986D14FC9B0}" type="presParOf" srcId="{004766F3-C4FC-4511-A17E-F42BD57EAA80}" destId="{B7640DFE-F7F6-47BE-8B12-79E0BC17E0E1}" srcOrd="4" destOrd="0" presId="urn:microsoft.com/office/officeart/2016/7/layout/BasicLinearProcessNumbered"/>
    <dgm:cxn modelId="{F4DD209F-0EF9-4769-AD5E-FA0453F8FCDE}" type="presParOf" srcId="{B7640DFE-F7F6-47BE-8B12-79E0BC17E0E1}" destId="{A67041C1-5D0A-4F10-A47B-0DB774701FBC}" srcOrd="0" destOrd="0" presId="urn:microsoft.com/office/officeart/2016/7/layout/BasicLinearProcessNumbered"/>
    <dgm:cxn modelId="{D2C0E1E7-6660-488E-8EB8-4DB92E74031A}" type="presParOf" srcId="{B7640DFE-F7F6-47BE-8B12-79E0BC17E0E1}" destId="{50B70AE9-1600-46BA-BB8B-EBFF40AB5167}" srcOrd="1" destOrd="0" presId="urn:microsoft.com/office/officeart/2016/7/layout/BasicLinearProcessNumbered"/>
    <dgm:cxn modelId="{D07E37A2-AB9F-452C-A1CD-3F39E337DEB2}" type="presParOf" srcId="{B7640DFE-F7F6-47BE-8B12-79E0BC17E0E1}" destId="{EAD98C80-9762-41F3-ADF0-75E7B8D5D035}" srcOrd="2" destOrd="0" presId="urn:microsoft.com/office/officeart/2016/7/layout/BasicLinearProcessNumbered"/>
    <dgm:cxn modelId="{1FED1CA2-96BA-438F-9394-330ED1D59815}" type="presParOf" srcId="{B7640DFE-F7F6-47BE-8B12-79E0BC17E0E1}" destId="{C8240501-880C-4A77-ADB5-9FB6F77F382D}" srcOrd="3" destOrd="0" presId="urn:microsoft.com/office/officeart/2016/7/layout/BasicLinearProcessNumbered"/>
    <dgm:cxn modelId="{021838A3-7E10-449D-9925-A52D196CABE3}" type="presParOf" srcId="{004766F3-C4FC-4511-A17E-F42BD57EAA80}" destId="{4ED172B2-2C98-47B6-AB68-2B36422B1476}" srcOrd="5" destOrd="0" presId="urn:microsoft.com/office/officeart/2016/7/layout/BasicLinearProcessNumbered"/>
    <dgm:cxn modelId="{4DE89CF9-2C64-4259-9C07-66977302CEF5}" type="presParOf" srcId="{004766F3-C4FC-4511-A17E-F42BD57EAA80}" destId="{B8B8029F-CAB0-4992-9EB7-054AD83F53DE}" srcOrd="6" destOrd="0" presId="urn:microsoft.com/office/officeart/2016/7/layout/BasicLinearProcessNumbered"/>
    <dgm:cxn modelId="{E01E4FB5-FC4A-45E7-B81D-8CF1B1D5F98D}" type="presParOf" srcId="{B8B8029F-CAB0-4992-9EB7-054AD83F53DE}" destId="{F43D5BBF-0765-4CB4-A739-53324141C91E}" srcOrd="0" destOrd="0" presId="urn:microsoft.com/office/officeart/2016/7/layout/BasicLinearProcessNumbered"/>
    <dgm:cxn modelId="{59B0E636-3DEE-4B80-8EFC-9C4631A4C835}" type="presParOf" srcId="{B8B8029F-CAB0-4992-9EB7-054AD83F53DE}" destId="{10E1BF82-44E5-4C17-9C86-1AA11AB58CC1}" srcOrd="1" destOrd="0" presId="urn:microsoft.com/office/officeart/2016/7/layout/BasicLinearProcessNumbered"/>
    <dgm:cxn modelId="{92BF1E48-2AB6-49AC-83D1-230259EFF500}" type="presParOf" srcId="{B8B8029F-CAB0-4992-9EB7-054AD83F53DE}" destId="{117206CB-7E0A-4387-A992-EF6EF3D91E48}" srcOrd="2" destOrd="0" presId="urn:microsoft.com/office/officeart/2016/7/layout/BasicLinearProcessNumbered"/>
    <dgm:cxn modelId="{3CCD7E1E-9A2F-4D0D-8E5E-89458B795CEB}" type="presParOf" srcId="{B8B8029F-CAB0-4992-9EB7-054AD83F53DE}" destId="{18F53BD3-2F00-45E4-8388-8D17434937F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A37DF5-2AC6-4ED7-BFA9-290D528E258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BDAB8D9-FDEC-4021-A54A-79030E697D2D}">
      <dgm:prSet phldrT="[Text]" phldr="0"/>
      <dgm:spPr/>
      <dgm:t>
        <a:bodyPr/>
        <a:lstStyle/>
        <a:p>
          <a:r>
            <a:rPr lang="en-GB" dirty="0"/>
            <a:t>Included in updates from site trials coordinator</a:t>
          </a:r>
        </a:p>
      </dgm:t>
    </dgm:pt>
    <dgm:pt modelId="{BA561A0E-98F0-4583-9C5F-A6DA8F423CB5}" type="parTrans" cxnId="{D99F3701-28AD-482B-B4C5-90507E0395A1}">
      <dgm:prSet/>
      <dgm:spPr/>
      <dgm:t>
        <a:bodyPr/>
        <a:lstStyle/>
        <a:p>
          <a:endParaRPr lang="en-GB"/>
        </a:p>
      </dgm:t>
    </dgm:pt>
    <dgm:pt modelId="{9C36DB62-1095-4B7B-8105-508876BE522F}" type="sibTrans" cxnId="{D99F3701-28AD-482B-B4C5-90507E0395A1}">
      <dgm:prSet/>
      <dgm:spPr/>
      <dgm:t>
        <a:bodyPr/>
        <a:lstStyle/>
        <a:p>
          <a:endParaRPr lang="en-GB"/>
        </a:p>
      </dgm:t>
    </dgm:pt>
    <dgm:pt modelId="{F0B2F325-0573-424A-9CD8-475888EF0039}">
      <dgm:prSet phldrT="[Text]" phldr="0"/>
      <dgm:spPr/>
      <dgm:t>
        <a:bodyPr/>
        <a:lstStyle/>
        <a:p>
          <a:r>
            <a:rPr lang="en-GB" dirty="0"/>
            <a:t>Manually add, edit, or remove trials as appropriate</a:t>
          </a:r>
        </a:p>
      </dgm:t>
    </dgm:pt>
    <dgm:pt modelId="{2B1889DE-7FDA-484B-8CBC-3FD99D06C322}" type="parTrans" cxnId="{F6927312-F939-434C-A0DB-52F673B6B69E}">
      <dgm:prSet/>
      <dgm:spPr/>
      <dgm:t>
        <a:bodyPr/>
        <a:lstStyle/>
        <a:p>
          <a:endParaRPr lang="en-GB"/>
        </a:p>
      </dgm:t>
    </dgm:pt>
    <dgm:pt modelId="{044A5B45-158D-4F48-8D4F-37324AC44282}" type="sibTrans" cxnId="{F6927312-F939-434C-A0DB-52F673B6B69E}">
      <dgm:prSet/>
      <dgm:spPr/>
      <dgm:t>
        <a:bodyPr/>
        <a:lstStyle/>
        <a:p>
          <a:endParaRPr lang="en-GB"/>
        </a:p>
      </dgm:t>
    </dgm:pt>
    <dgm:pt modelId="{6A19E20A-06C3-4B2E-A394-B0BF0EB50830}">
      <dgm:prSet phldrT="[Text]" phldr="0"/>
      <dgm:spPr/>
      <dgm:t>
        <a:bodyPr/>
        <a:lstStyle/>
        <a:p>
          <a:r>
            <a:rPr lang="en-GB" dirty="0"/>
            <a:t>Receive important amendments on delegated trials from PI</a:t>
          </a:r>
        </a:p>
      </dgm:t>
    </dgm:pt>
    <dgm:pt modelId="{83F7FEE1-7A6B-44CA-B3D8-DD680C0F4216}" type="parTrans" cxnId="{339A0C35-C66E-40FB-B975-8E59F808DCA4}">
      <dgm:prSet/>
      <dgm:spPr/>
      <dgm:t>
        <a:bodyPr/>
        <a:lstStyle/>
        <a:p>
          <a:endParaRPr lang="en-GB"/>
        </a:p>
      </dgm:t>
    </dgm:pt>
    <dgm:pt modelId="{CCA32886-0967-45BB-B518-258A9CA34556}" type="sibTrans" cxnId="{339A0C35-C66E-40FB-B975-8E59F808DCA4}">
      <dgm:prSet/>
      <dgm:spPr/>
      <dgm:t>
        <a:bodyPr/>
        <a:lstStyle/>
        <a:p>
          <a:endParaRPr lang="en-GB"/>
        </a:p>
      </dgm:t>
    </dgm:pt>
    <dgm:pt modelId="{87E99FCD-64CE-49B0-B061-50B32B71A002}" type="pres">
      <dgm:prSet presAssocID="{6AA37DF5-2AC6-4ED7-BFA9-290D528E2587}" presName="Name0" presStyleCnt="0">
        <dgm:presLayoutVars>
          <dgm:dir/>
          <dgm:animLvl val="lvl"/>
          <dgm:resizeHandles val="exact"/>
        </dgm:presLayoutVars>
      </dgm:prSet>
      <dgm:spPr/>
    </dgm:pt>
    <dgm:pt modelId="{D66CDCDA-3B83-4686-9C01-A16F39B047A1}" type="pres">
      <dgm:prSet presAssocID="{FBDAB8D9-FDEC-4021-A54A-79030E697D2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8E771F-1A2B-44ED-93AA-2F59D4A1E18E}" type="pres">
      <dgm:prSet presAssocID="{9C36DB62-1095-4B7B-8105-508876BE522F}" presName="parTxOnlySpace" presStyleCnt="0"/>
      <dgm:spPr/>
    </dgm:pt>
    <dgm:pt modelId="{088B87DD-394B-49DB-B6DB-A2ED1F31ABFF}" type="pres">
      <dgm:prSet presAssocID="{F0B2F325-0573-424A-9CD8-475888EF0039}" presName="parTxOnly" presStyleLbl="node1" presStyleIdx="1" presStyleCnt="3" custLinFactX="35957" custLinFactNeighborX="100000" custLinFactNeighborY="52814">
        <dgm:presLayoutVars>
          <dgm:chMax val="0"/>
          <dgm:chPref val="0"/>
          <dgm:bulletEnabled val="1"/>
        </dgm:presLayoutVars>
      </dgm:prSet>
      <dgm:spPr/>
    </dgm:pt>
    <dgm:pt modelId="{8AB67896-7B53-4B65-8AF9-7A892DB73C94}" type="pres">
      <dgm:prSet presAssocID="{044A5B45-158D-4F48-8D4F-37324AC44282}" presName="parTxOnlySpace" presStyleCnt="0"/>
      <dgm:spPr/>
    </dgm:pt>
    <dgm:pt modelId="{9268D28F-C588-4CD7-888B-BF28289590ED}" type="pres">
      <dgm:prSet presAssocID="{6A19E20A-06C3-4B2E-A394-B0BF0EB50830}" presName="parTxOnly" presStyleLbl="node1" presStyleIdx="2" presStyleCnt="3" custLinFactX="-160082" custLinFactY="7951" custLinFactNeighborX="-200000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D99F3701-28AD-482B-B4C5-90507E0395A1}" srcId="{6AA37DF5-2AC6-4ED7-BFA9-290D528E2587}" destId="{FBDAB8D9-FDEC-4021-A54A-79030E697D2D}" srcOrd="0" destOrd="0" parTransId="{BA561A0E-98F0-4583-9C5F-A6DA8F423CB5}" sibTransId="{9C36DB62-1095-4B7B-8105-508876BE522F}"/>
    <dgm:cxn modelId="{F6927312-F939-434C-A0DB-52F673B6B69E}" srcId="{6AA37DF5-2AC6-4ED7-BFA9-290D528E2587}" destId="{F0B2F325-0573-424A-9CD8-475888EF0039}" srcOrd="1" destOrd="0" parTransId="{2B1889DE-7FDA-484B-8CBC-3FD99D06C322}" sibTransId="{044A5B45-158D-4F48-8D4F-37324AC44282}"/>
    <dgm:cxn modelId="{339A0C35-C66E-40FB-B975-8E59F808DCA4}" srcId="{6AA37DF5-2AC6-4ED7-BFA9-290D528E2587}" destId="{6A19E20A-06C3-4B2E-A394-B0BF0EB50830}" srcOrd="2" destOrd="0" parTransId="{83F7FEE1-7A6B-44CA-B3D8-DD680C0F4216}" sibTransId="{CCA32886-0967-45BB-B518-258A9CA34556}"/>
    <dgm:cxn modelId="{F4FA2B4A-6C05-4921-9FBD-B00FA179C10B}" type="presOf" srcId="{6A19E20A-06C3-4B2E-A394-B0BF0EB50830}" destId="{9268D28F-C588-4CD7-888B-BF28289590ED}" srcOrd="0" destOrd="0" presId="urn:microsoft.com/office/officeart/2005/8/layout/chevron1"/>
    <dgm:cxn modelId="{3CC3A578-F4D6-41D0-850C-180B7A6EEC1D}" type="presOf" srcId="{FBDAB8D9-FDEC-4021-A54A-79030E697D2D}" destId="{D66CDCDA-3B83-4686-9C01-A16F39B047A1}" srcOrd="0" destOrd="0" presId="urn:microsoft.com/office/officeart/2005/8/layout/chevron1"/>
    <dgm:cxn modelId="{05F57D81-984F-4497-8ADB-F4BE57BC948D}" type="presOf" srcId="{F0B2F325-0573-424A-9CD8-475888EF0039}" destId="{088B87DD-394B-49DB-B6DB-A2ED1F31ABFF}" srcOrd="0" destOrd="0" presId="urn:microsoft.com/office/officeart/2005/8/layout/chevron1"/>
    <dgm:cxn modelId="{74F08B9A-AE3D-46D3-B91D-EA7EF0055D75}" type="presOf" srcId="{6AA37DF5-2AC6-4ED7-BFA9-290D528E2587}" destId="{87E99FCD-64CE-49B0-B061-50B32B71A002}" srcOrd="0" destOrd="0" presId="urn:microsoft.com/office/officeart/2005/8/layout/chevron1"/>
    <dgm:cxn modelId="{AAFE2BF7-ED90-4E3C-AA4F-11936FA281E8}" type="presParOf" srcId="{87E99FCD-64CE-49B0-B061-50B32B71A002}" destId="{D66CDCDA-3B83-4686-9C01-A16F39B047A1}" srcOrd="0" destOrd="0" presId="urn:microsoft.com/office/officeart/2005/8/layout/chevron1"/>
    <dgm:cxn modelId="{1416F92C-0102-4847-BCB0-21B1FFB30FF7}" type="presParOf" srcId="{87E99FCD-64CE-49B0-B061-50B32B71A002}" destId="{D98E771F-1A2B-44ED-93AA-2F59D4A1E18E}" srcOrd="1" destOrd="0" presId="urn:microsoft.com/office/officeart/2005/8/layout/chevron1"/>
    <dgm:cxn modelId="{3EE1BDA5-C0ED-4DB8-9F36-22ECB124B431}" type="presParOf" srcId="{87E99FCD-64CE-49B0-B061-50B32B71A002}" destId="{088B87DD-394B-49DB-B6DB-A2ED1F31ABFF}" srcOrd="2" destOrd="0" presId="urn:microsoft.com/office/officeart/2005/8/layout/chevron1"/>
    <dgm:cxn modelId="{F7770AB7-8302-4B11-995D-E3E0CD1E3384}" type="presParOf" srcId="{87E99FCD-64CE-49B0-B061-50B32B71A002}" destId="{8AB67896-7B53-4B65-8AF9-7A892DB73C94}" srcOrd="3" destOrd="0" presId="urn:microsoft.com/office/officeart/2005/8/layout/chevron1"/>
    <dgm:cxn modelId="{340C15DE-6F41-420A-8E8B-AB6515996178}" type="presParOf" srcId="{87E99FCD-64CE-49B0-B061-50B32B71A002}" destId="{9268D28F-C588-4CD7-888B-BF28289590E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621CC-43AB-47B5-BF55-5128B2DA677A}">
      <dsp:nvSpPr>
        <dsp:cNvPr id="0" name=""/>
        <dsp:cNvSpPr/>
      </dsp:nvSpPr>
      <dsp:spPr>
        <a:xfrm>
          <a:off x="3356" y="572805"/>
          <a:ext cx="2662957" cy="37281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615" tIns="330200" rIns="207615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Contact site trial coordinator</a:t>
          </a:r>
        </a:p>
      </dsp:txBody>
      <dsp:txXfrm>
        <a:off x="3356" y="1989499"/>
        <a:ext cx="2662957" cy="2236884"/>
      </dsp:txXfrm>
    </dsp:sp>
    <dsp:sp modelId="{9DBBF81C-5754-4AF8-81A0-5C60D83CF19C}">
      <dsp:nvSpPr>
        <dsp:cNvPr id="0" name=""/>
        <dsp:cNvSpPr/>
      </dsp:nvSpPr>
      <dsp:spPr>
        <a:xfrm>
          <a:off x="775614" y="945619"/>
          <a:ext cx="1118442" cy="1118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198" tIns="12700" rIns="8719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/>
            <a:t>1</a:t>
          </a:r>
        </a:p>
      </dsp:txBody>
      <dsp:txXfrm>
        <a:off x="939406" y="1109411"/>
        <a:ext cx="790858" cy="790858"/>
      </dsp:txXfrm>
    </dsp:sp>
    <dsp:sp modelId="{8EED4ACB-8A5B-4435-A437-E5E3BF1485FE}">
      <dsp:nvSpPr>
        <dsp:cNvPr id="0" name=""/>
        <dsp:cNvSpPr/>
      </dsp:nvSpPr>
      <dsp:spPr>
        <a:xfrm>
          <a:off x="3356" y="4300874"/>
          <a:ext cx="266295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48382-A519-40B4-85EF-11B1DDB1AB27}">
      <dsp:nvSpPr>
        <dsp:cNvPr id="0" name=""/>
        <dsp:cNvSpPr/>
      </dsp:nvSpPr>
      <dsp:spPr>
        <a:xfrm>
          <a:off x="2932610" y="572805"/>
          <a:ext cx="2662957" cy="37281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615" tIns="330200" rIns="207615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Receive list of trials,  recruitment status, and main contact for each study</a:t>
          </a:r>
        </a:p>
      </dsp:txBody>
      <dsp:txXfrm>
        <a:off x="2932610" y="1989499"/>
        <a:ext cx="2662957" cy="2236884"/>
      </dsp:txXfrm>
    </dsp:sp>
    <dsp:sp modelId="{EE9D3BD9-DDD6-42D1-8C1F-6D765B8BDB8C}">
      <dsp:nvSpPr>
        <dsp:cNvPr id="0" name=""/>
        <dsp:cNvSpPr/>
      </dsp:nvSpPr>
      <dsp:spPr>
        <a:xfrm>
          <a:off x="3704868" y="945619"/>
          <a:ext cx="1118442" cy="1118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198" tIns="12700" rIns="8719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/>
            <a:t>2</a:t>
          </a:r>
        </a:p>
      </dsp:txBody>
      <dsp:txXfrm>
        <a:off x="3868660" y="1109411"/>
        <a:ext cx="790858" cy="790858"/>
      </dsp:txXfrm>
    </dsp:sp>
    <dsp:sp modelId="{C1C38980-0ADF-42F6-B772-386131EF6013}">
      <dsp:nvSpPr>
        <dsp:cNvPr id="0" name=""/>
        <dsp:cNvSpPr/>
      </dsp:nvSpPr>
      <dsp:spPr>
        <a:xfrm>
          <a:off x="2932610" y="4300874"/>
          <a:ext cx="266295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041C1-5D0A-4F10-A47B-0DB774701FBC}">
      <dsp:nvSpPr>
        <dsp:cNvPr id="0" name=""/>
        <dsp:cNvSpPr/>
      </dsp:nvSpPr>
      <dsp:spPr>
        <a:xfrm>
          <a:off x="5861863" y="572805"/>
          <a:ext cx="2662957" cy="37281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615" tIns="330200" rIns="207615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Find inclusion/exclusion data from public protocol or NIHR profile</a:t>
          </a:r>
        </a:p>
      </dsp:txBody>
      <dsp:txXfrm>
        <a:off x="5861863" y="1989499"/>
        <a:ext cx="2662957" cy="2236884"/>
      </dsp:txXfrm>
    </dsp:sp>
    <dsp:sp modelId="{50B70AE9-1600-46BA-BB8B-EBFF40AB5167}">
      <dsp:nvSpPr>
        <dsp:cNvPr id="0" name=""/>
        <dsp:cNvSpPr/>
      </dsp:nvSpPr>
      <dsp:spPr>
        <a:xfrm>
          <a:off x="6634121" y="945619"/>
          <a:ext cx="1118442" cy="1118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198" tIns="12700" rIns="8719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/>
            <a:t>3</a:t>
          </a:r>
        </a:p>
      </dsp:txBody>
      <dsp:txXfrm>
        <a:off x="6797913" y="1109411"/>
        <a:ext cx="790858" cy="790858"/>
      </dsp:txXfrm>
    </dsp:sp>
    <dsp:sp modelId="{EAD98C80-9762-41F3-ADF0-75E7B8D5D035}">
      <dsp:nvSpPr>
        <dsp:cNvPr id="0" name=""/>
        <dsp:cNvSpPr/>
      </dsp:nvSpPr>
      <dsp:spPr>
        <a:xfrm>
          <a:off x="5861863" y="4300874"/>
          <a:ext cx="266295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D5BBF-0765-4CB4-A739-53324141C91E}">
      <dsp:nvSpPr>
        <dsp:cNvPr id="0" name=""/>
        <dsp:cNvSpPr/>
      </dsp:nvSpPr>
      <dsp:spPr>
        <a:xfrm>
          <a:off x="8791117" y="572805"/>
          <a:ext cx="2662957" cy="37281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615" tIns="330200" rIns="207615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Manually add details to app </a:t>
          </a:r>
        </a:p>
      </dsp:txBody>
      <dsp:txXfrm>
        <a:off x="8791117" y="1989499"/>
        <a:ext cx="2662957" cy="2236884"/>
      </dsp:txXfrm>
    </dsp:sp>
    <dsp:sp modelId="{10E1BF82-44E5-4C17-9C86-1AA11AB58CC1}">
      <dsp:nvSpPr>
        <dsp:cNvPr id="0" name=""/>
        <dsp:cNvSpPr/>
      </dsp:nvSpPr>
      <dsp:spPr>
        <a:xfrm>
          <a:off x="9563375" y="945619"/>
          <a:ext cx="1118442" cy="1118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198" tIns="12700" rIns="8719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/>
            <a:t>4</a:t>
          </a:r>
        </a:p>
      </dsp:txBody>
      <dsp:txXfrm>
        <a:off x="9727167" y="1109411"/>
        <a:ext cx="790858" cy="790858"/>
      </dsp:txXfrm>
    </dsp:sp>
    <dsp:sp modelId="{117206CB-7E0A-4387-A992-EF6EF3D91E48}">
      <dsp:nvSpPr>
        <dsp:cNvPr id="0" name=""/>
        <dsp:cNvSpPr/>
      </dsp:nvSpPr>
      <dsp:spPr>
        <a:xfrm>
          <a:off x="8791117" y="4300874"/>
          <a:ext cx="266295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CDCDA-3B83-4686-9C01-A16F39B047A1}">
      <dsp:nvSpPr>
        <dsp:cNvPr id="0" name=""/>
        <dsp:cNvSpPr/>
      </dsp:nvSpPr>
      <dsp:spPr>
        <a:xfrm>
          <a:off x="2381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Included in updates from site trials coordinator</a:t>
          </a:r>
        </a:p>
      </dsp:txBody>
      <dsp:txXfrm>
        <a:off x="582612" y="2129102"/>
        <a:ext cx="1740694" cy="1160462"/>
      </dsp:txXfrm>
    </dsp:sp>
    <dsp:sp modelId="{088B87DD-394B-49DB-B6DB-A2ED1F31ABFF}">
      <dsp:nvSpPr>
        <dsp:cNvPr id="0" name=""/>
        <dsp:cNvSpPr/>
      </dsp:nvSpPr>
      <dsp:spPr>
        <a:xfrm>
          <a:off x="3946706" y="2741988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Manually add, edit, or remove trials as appropriate</a:t>
          </a:r>
        </a:p>
      </dsp:txBody>
      <dsp:txXfrm>
        <a:off x="4526937" y="2741988"/>
        <a:ext cx="1740694" cy="1160462"/>
      </dsp:txXfrm>
    </dsp:sp>
    <dsp:sp modelId="{9268D28F-C588-4CD7-888B-BF28289590ED}">
      <dsp:nvSpPr>
        <dsp:cNvPr id="0" name=""/>
        <dsp:cNvSpPr/>
      </dsp:nvSpPr>
      <dsp:spPr>
        <a:xfrm>
          <a:off x="2" y="3381833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Receive important amendments on delegated trials from PI</a:t>
          </a:r>
        </a:p>
      </dsp:txBody>
      <dsp:txXfrm>
        <a:off x="580233" y="3381833"/>
        <a:ext cx="1740694" cy="1160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68A7-158A-5902-FBED-5BDEC3A78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1150CF-2669-038D-437B-DC606C8EC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DDEC9-6AE8-38D6-E000-16529435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9DB2-4CC6-4648-8EA7-DCF381A9286B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59CFA-E053-D565-AC3D-03AE3AE6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0DBD1-F4B7-E955-0724-986C33F4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C627-5D84-435F-A50B-C157A354E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21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203A6-AA84-27D7-DC1A-D3253EA26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A94ECF-71C3-41C9-E66C-8E7C194C4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C309F-46C5-3527-95FF-DA149ED8D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9DB2-4CC6-4648-8EA7-DCF381A9286B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8CA4B-5B1D-5846-9451-65395A01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64A76-946E-465B-45CF-3D7409A5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C627-5D84-435F-A50B-C157A354E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73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A954EA-62F2-6540-47BB-89BF654299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32609-DC83-1EB1-DC0D-564342B61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6E4B6-02A5-22B1-C5A3-91C2A9186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9DB2-4CC6-4648-8EA7-DCF381A9286B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05EAB-C887-A73A-DDEB-8AA2E0F66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36788-D0E0-779B-6DEC-F2D64B4AD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C627-5D84-435F-A50B-C157A354E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61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F52E6-D8D0-0294-EBC9-509C10B62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8234D-09EE-DEF7-1874-8AB9E8990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78EBF-5256-B191-1EE5-9FA7B5B8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9DB2-4CC6-4648-8EA7-DCF381A9286B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EB988-9869-0F8E-62B0-75FAE415C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F9278-1C54-6A67-A035-81F5C111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C627-5D84-435F-A50B-C157A354E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79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99637-1D90-2A5A-C617-62B4E93A7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122CF-F7C8-5B58-1778-6874ABC1F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72593-4A94-FD02-F3FC-223994F1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9DB2-4CC6-4648-8EA7-DCF381A9286B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C44BD-8BAA-2554-C955-A145E5266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80E91-EFD8-68DB-BE2F-13702EF46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C627-5D84-435F-A50B-C157A354E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70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454C-9455-19C2-421A-780DE8AE9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93265-4EDA-587B-8F5B-0B5400B79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B28EA-5552-A2E6-1FE5-CCC7A2CB5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354A8-0E6B-5EA2-1DE7-23A5005D0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9DB2-4CC6-4648-8EA7-DCF381A9286B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0F5E0-2EDD-F871-B0BF-899CC60E7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81A45-25F0-9BB4-BE49-265674E65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C627-5D84-435F-A50B-C157A354E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55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3DE5-4F58-3FA3-5F35-F61706EE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B44AB-AB3D-F22D-25BC-20225DF1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60DA6-2761-8417-6D8D-AC14E9E68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2F65B1-ABEF-6C6A-2BEA-722F95D18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4BB1D7-0288-A5CD-14E3-1BEEDA09A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3494E4-4659-28B3-86CD-F0C4F3AE8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9DB2-4CC6-4648-8EA7-DCF381A9286B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701ECC-EACA-1321-04BD-7859D125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EA26FE-1F32-9426-E45E-2E7E537D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C627-5D84-435F-A50B-C157A354E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2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DDE8E-101E-5D34-8BD8-EF57344CB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EAFC86-F219-40A4-3C99-1BC119E08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9DB2-4CC6-4648-8EA7-DCF381A9286B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AC314-AA51-1EC8-A825-BE0662C4D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598B0-1723-92D2-0358-FE02DBF2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C627-5D84-435F-A50B-C157A354E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82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2F5F26-1A1D-3E7E-2CE0-8B3C5809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9DB2-4CC6-4648-8EA7-DCF381A9286B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136082-00EB-7C6D-0B40-F3228A814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4CFB8-ABF8-AAAD-9B06-6CBE9F7D6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C627-5D84-435F-A50B-C157A354E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7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F0C0-E272-DF92-17F1-8FB999E6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B23B5-16DB-1A46-B26D-665B39E1E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C9279-3E2C-CA50-A5C6-A0BD069E7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EB599-4691-2516-0802-EF9C0FB7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9DB2-4CC6-4648-8EA7-DCF381A9286B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69A0F-9467-BE8E-B048-6B54790F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41044-A533-A429-8D7C-CBEAE8D6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C627-5D84-435F-A50B-C157A354E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3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35B2-9953-DC7F-7FAF-376D3AF25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2722BC-4FA5-C756-8A6B-CC03CD9F7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7724D-D78A-B1F5-08B3-58F0CF0FC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3D6AC-AE7F-DAD5-80F3-5CA5CB3E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9DB2-4CC6-4648-8EA7-DCF381A9286B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E3E40-446E-03B9-C057-7A17BD5DE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FC0F1-06EA-348F-D5A0-7845B2E9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C627-5D84-435F-A50B-C157A354E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86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3CE44-DFD1-4FCE-C3C0-DBD9A59C4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23DB1-E8CC-B998-B2AE-2AE84CDA2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1FC0A-FFA0-9835-6A0C-A5874B4980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529DB2-4CC6-4648-8EA7-DCF381A9286B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F7D71-5859-CA2C-1638-A381CD1CE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5160F-3AAA-83BF-DE11-D7D70674C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EEC627-5D84-435F-A50B-C157A354E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70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compass&#10;&#10;AI-generated content may be incorrect.">
            <a:extLst>
              <a:ext uri="{FF2B5EF4-FFF2-40B4-BE49-F238E27FC236}">
                <a16:creationId xmlns:a16="http://schemas.microsoft.com/office/drawing/2014/main" id="{0C4E7656-4A9C-5E44-CC17-50B01380D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5" y="458801"/>
            <a:ext cx="5571067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4AD8D2-58DA-C970-0316-3FE71C4B717F}"/>
              </a:ext>
            </a:extLst>
          </p:cNvPr>
          <p:cNvSpPr txBox="1"/>
          <p:nvPr/>
        </p:nvSpPr>
        <p:spPr>
          <a:xfrm>
            <a:off x="4322063" y="6029867"/>
            <a:ext cx="354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Haematology trial finder on the fly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16E432-6DB2-A54F-C0CB-093BD8A3607A}"/>
              </a:ext>
            </a:extLst>
          </p:cNvPr>
          <p:cNvSpPr txBox="1"/>
          <p:nvPr/>
        </p:nvSpPr>
        <p:spPr>
          <a:xfrm>
            <a:off x="146304" y="173736"/>
            <a:ext cx="3282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Dr Sophie Evans</a:t>
            </a:r>
          </a:p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Haematology ST4</a:t>
            </a:r>
          </a:p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26/11/2025</a:t>
            </a:r>
          </a:p>
        </p:txBody>
      </p:sp>
    </p:spTree>
    <p:extLst>
      <p:ext uri="{BB962C8B-B14F-4D97-AF65-F5344CB8AC3E}">
        <p14:creationId xmlns:p14="http://schemas.microsoft.com/office/powerpoint/2010/main" val="384164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B8B56C-23F3-35EF-7C31-10863CAB6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163" y="643467"/>
            <a:ext cx="2896954" cy="557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B6247B-0E0D-97FD-AD8B-ACDA89487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561" y="643467"/>
            <a:ext cx="3316849" cy="2735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92436B-EE54-5BD6-0E04-632F1718EA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23"/>
          <a:stretch>
            <a:fillRect/>
          </a:stretch>
        </p:blipFill>
        <p:spPr>
          <a:xfrm>
            <a:off x="6660561" y="3541972"/>
            <a:ext cx="3316849" cy="2718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99650B-ABCB-FE49-8E4B-0A090B59E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2622" y="480060"/>
            <a:ext cx="1162366" cy="11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74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EF61A6-1BEC-FF75-D1D6-79777298A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596" y="484632"/>
            <a:ext cx="3106308" cy="5888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192656-3FB0-1B57-E767-DBB2EAEC2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55" y="484632"/>
            <a:ext cx="3047421" cy="58887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04B698-31DF-12E8-C48B-F6E0BF9DD602}"/>
              </a:ext>
            </a:extLst>
          </p:cNvPr>
          <p:cNvSpPr txBox="1"/>
          <p:nvPr/>
        </p:nvSpPr>
        <p:spPr>
          <a:xfrm>
            <a:off x="408045" y="2844225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ptos SemiBold" panose="020F0502020204030204" pitchFamily="34" charset="0"/>
              </a:rPr>
              <a:t>By patient details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6FCC86-E029-AC55-C9D0-CC73C8E79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9634" y="0"/>
            <a:ext cx="1162366" cy="11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7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43A8BE-C7BB-F5B9-6E89-61C1F370E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596" y="484632"/>
            <a:ext cx="3106308" cy="5888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5CDEB7-66A3-09E6-3B5F-DA2B9D159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55" y="484632"/>
            <a:ext cx="3017977" cy="58887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A4A9DB-434B-B952-CBEE-0DF560F7EF27}"/>
              </a:ext>
            </a:extLst>
          </p:cNvPr>
          <p:cNvSpPr txBox="1"/>
          <p:nvPr/>
        </p:nvSpPr>
        <p:spPr>
          <a:xfrm>
            <a:off x="505533" y="28442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ptos SemiBold" panose="020B0004020202020204" pitchFamily="34" charset="0"/>
              </a:rPr>
              <a:t>By trial list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673643-BCF5-E81B-9B19-68FB3DF86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9634" y="0"/>
            <a:ext cx="1162366" cy="11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7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C007C5C-E8EA-787D-65AA-8EF49F2E61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292889"/>
              </p:ext>
            </p:extLst>
          </p:nvPr>
        </p:nvGraphicFramePr>
        <p:xfrm>
          <a:off x="475488" y="134891"/>
          <a:ext cx="11457432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DD59D02-3717-C6DD-4B1E-3729A251483B}"/>
              </a:ext>
            </a:extLst>
          </p:cNvPr>
          <p:cNvSpPr txBox="1"/>
          <p:nvPr/>
        </p:nvSpPr>
        <p:spPr>
          <a:xfrm>
            <a:off x="3596640" y="134891"/>
            <a:ext cx="499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ptos SemiBold" panose="020B0004020202020204" pitchFamily="34" charset="0"/>
              </a:rPr>
              <a:t>Initial site set up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CC4AA-29FD-DC8F-F470-C32405B185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9634" y="0"/>
            <a:ext cx="1162366" cy="11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2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9AA9A-4E4E-1D72-16C3-4572F52F890E}"/>
              </a:ext>
            </a:extLst>
          </p:cNvPr>
          <p:cNvSpPr txBox="1"/>
          <p:nvPr/>
        </p:nvSpPr>
        <p:spPr>
          <a:xfrm>
            <a:off x="4390644" y="484632"/>
            <a:ext cx="3410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ptos SemiBold" panose="020B0004020202020204" pitchFamily="34" charset="0"/>
              </a:rPr>
              <a:t>Ongoing updates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072E926-0CDA-C224-952D-167949D84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8507321"/>
              </p:ext>
            </p:extLst>
          </p:nvPr>
        </p:nvGraphicFramePr>
        <p:xfrm>
          <a:off x="2670048" y="1344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06581CD-D906-4D11-8B16-9E263FCED0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5792" y="0"/>
            <a:ext cx="1162366" cy="11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9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D4F97E-A2D3-6281-648F-46CEDDC1E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703613"/>
              </p:ext>
            </p:extLst>
          </p:nvPr>
        </p:nvGraphicFramePr>
        <p:xfrm>
          <a:off x="2032000" y="1689100"/>
          <a:ext cx="81280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85537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67220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Current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Next aims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986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Consolidated list of trials and recruitment status 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Quick and easy access to trial information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Easier to see trials at other sites and find relevant PI or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Add data for all Trusts in Severn Deanery/South West region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Collect feedback on usage and additional features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Assess engagement with app and impact on trial queries and recruitment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Explore interest from Oncology in using Trial Scout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35022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2CF81E5-C7B0-05E1-5DFA-0E7C4958D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634" y="0"/>
            <a:ext cx="1162366" cy="11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57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C2ED92-F450-29CE-CD31-5A268525A69A}"/>
              </a:ext>
            </a:extLst>
          </p:cNvPr>
          <p:cNvSpPr txBox="1"/>
          <p:nvPr/>
        </p:nvSpPr>
        <p:spPr>
          <a:xfrm>
            <a:off x="4626428" y="609600"/>
            <a:ext cx="293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ptos SemiBold" panose="020B0004020202020204" pitchFamily="34" charset="0"/>
              </a:rPr>
              <a:t>How to sign up</a:t>
            </a:r>
          </a:p>
        </p:txBody>
      </p:sp>
      <p:pic>
        <p:nvPicPr>
          <p:cNvPr id="4" name="Picture 3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8B589DC1-8B81-914A-1AB7-0A25534B3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" y="1077686"/>
            <a:ext cx="4267200" cy="426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8EC8C2-1FA2-FA2A-A212-B4EBAD64E032}"/>
              </a:ext>
            </a:extLst>
          </p:cNvPr>
          <p:cNvSpPr txBox="1"/>
          <p:nvPr/>
        </p:nvSpPr>
        <p:spPr>
          <a:xfrm>
            <a:off x="505533" y="5530378"/>
            <a:ext cx="393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https://sw-trial-scout-plfq.glide.page/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69D89C-B33A-061D-6C02-AB833D191D68}"/>
              </a:ext>
            </a:extLst>
          </p:cNvPr>
          <p:cNvSpPr txBox="1"/>
          <p:nvPr/>
        </p:nvSpPr>
        <p:spPr>
          <a:xfrm>
            <a:off x="5257800" y="1517904"/>
            <a:ext cx="4855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/>
              <a:t>Use QR or link to access web site</a:t>
            </a:r>
          </a:p>
          <a:p>
            <a:pPr marL="342900" indent="-342900">
              <a:buAutoNum type="arabicParenR"/>
            </a:pPr>
            <a:r>
              <a:rPr lang="en-GB" dirty="0"/>
              <a:t>Request access using a </a:t>
            </a:r>
            <a:r>
              <a:rPr lang="en-GB" b="1" u="sng" dirty="0"/>
              <a:t>personal </a:t>
            </a:r>
            <a:r>
              <a:rPr lang="en-GB" dirty="0"/>
              <a:t>e-mail address (we do not have a business account to facilitate multiple NHS e-mails)</a:t>
            </a:r>
          </a:p>
          <a:p>
            <a:pPr marL="342900" indent="-342900">
              <a:buAutoNum type="arabicParenR"/>
            </a:pPr>
            <a:r>
              <a:rPr lang="en-GB" dirty="0"/>
              <a:t>To add to your phone homepage as an app link, click the 3 dots in the top right corner of your browser page and select ‘add to home page’</a:t>
            </a:r>
          </a:p>
        </p:txBody>
      </p:sp>
      <p:pic>
        <p:nvPicPr>
          <p:cNvPr id="8" name="Picture 7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6AEF1F3F-5C50-EF31-F474-C4FB4235C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" b="52534"/>
          <a:stretch>
            <a:fillRect/>
          </a:stretch>
        </p:blipFill>
        <p:spPr>
          <a:xfrm>
            <a:off x="5257800" y="4007366"/>
            <a:ext cx="2771061" cy="2627376"/>
          </a:xfrm>
          <a:prstGeom prst="rect">
            <a:avLst/>
          </a:prstGeo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B8B3120-7D1D-121C-5FC1-635851CDD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99" b="8889"/>
          <a:stretch>
            <a:fillRect/>
          </a:stretch>
        </p:blipFill>
        <p:spPr>
          <a:xfrm>
            <a:off x="8257032" y="4007366"/>
            <a:ext cx="3017853" cy="256927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3C65384-5904-9A05-C37C-BFD5430AD962}"/>
              </a:ext>
            </a:extLst>
          </p:cNvPr>
          <p:cNvSpPr/>
          <p:nvPr/>
        </p:nvSpPr>
        <p:spPr>
          <a:xfrm>
            <a:off x="7621739" y="4007366"/>
            <a:ext cx="521208" cy="502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79BD66-2E45-F131-EE94-F787578752C4}"/>
              </a:ext>
            </a:extLst>
          </p:cNvPr>
          <p:cNvSpPr/>
          <p:nvPr/>
        </p:nvSpPr>
        <p:spPr>
          <a:xfrm>
            <a:off x="9208008" y="5046734"/>
            <a:ext cx="594360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08CA958-30DB-CE6D-9534-EB51B45714D8}"/>
              </a:ext>
            </a:extLst>
          </p:cNvPr>
          <p:cNvCxnSpPr>
            <a:stCxn id="10" idx="1"/>
          </p:cNvCxnSpPr>
          <p:nvPr/>
        </p:nvCxnSpPr>
        <p:spPr>
          <a:xfrm flipV="1">
            <a:off x="8257032" y="5292002"/>
            <a:ext cx="84124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41D40A0-0DCE-330E-0308-C04638095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9634" y="-13939"/>
            <a:ext cx="1162366" cy="11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22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230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Aptos SemiBold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Sophie Evans</dc:creator>
  <cp:lastModifiedBy>Helen Dunderdale</cp:lastModifiedBy>
  <cp:revision>2</cp:revision>
  <dcterms:created xsi:type="dcterms:W3CDTF">2025-11-23T17:37:50Z</dcterms:created>
  <dcterms:modified xsi:type="dcterms:W3CDTF">2025-11-26T19:08:07Z</dcterms:modified>
</cp:coreProperties>
</file>