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4" r:id="rId5"/>
    <p:sldMasterId id="214748368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y="6858000" cx="12192000"/>
  <p:notesSz cx="6858000" cy="9144000"/>
  <p:embeddedFontLst>
    <p:embeddedFont>
      <p:font typeface="Lat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FC5CB6F-E73E-47ED-AEC5-0CDE09AEA272}">
  <a:tblStyle styleId="{1FC5CB6F-E73E-47ED-AEC5-0CDE09AEA272}"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customXml" Target="../customXml/item1.xml"/><Relationship Id="rId21" Type="http://schemas.openxmlformats.org/officeDocument/2006/relationships/slide" Target="slides/slide14.xml"/><Relationship Id="rId3" Type="http://schemas.openxmlformats.org/officeDocument/2006/relationships/presProps" Target="presProps.xml"/><Relationship Id="rId25" Type="http://schemas.openxmlformats.org/officeDocument/2006/relationships/font" Target="fonts/Lato-boldItalic.fntdata"/><Relationship Id="rId7" Type="http://schemas.openxmlformats.org/officeDocument/2006/relationships/notesMaster" Target="notesMasters/notesMaster1.xml"/><Relationship Id="rId12" Type="http://schemas.openxmlformats.org/officeDocument/2006/relationships/slide" Target="slides/slide5.xml"/><Relationship Id="rId17" Type="http://schemas.openxmlformats.org/officeDocument/2006/relationships/slide" Target="slides/slide10.xml"/><Relationship Id="rId20" Type="http://schemas.openxmlformats.org/officeDocument/2006/relationships/slide" Target="slides/slide13.xml"/><Relationship Id="rId2" Type="http://schemas.openxmlformats.org/officeDocument/2006/relationships/viewProps" Target="viewProps.xml"/><Relationship Id="rId16" Type="http://schemas.openxmlformats.org/officeDocument/2006/relationships/slide" Target="slides/slide9.xml"/><Relationship Id="rId24" Type="http://schemas.openxmlformats.org/officeDocument/2006/relationships/font" Target="fonts/Lato-italic.fntdata"/><Relationship Id="rId1" Type="http://schemas.openxmlformats.org/officeDocument/2006/relationships/theme" Target="theme/theme2.xml"/><Relationship Id="rId6" Type="http://schemas.openxmlformats.org/officeDocument/2006/relationships/slideMaster" Target="slideMasters/slideMaster2.xml"/><Relationship Id="rId11" Type="http://schemas.openxmlformats.org/officeDocument/2006/relationships/slide" Target="slides/slide4.xml"/><Relationship Id="rId23" Type="http://schemas.openxmlformats.org/officeDocument/2006/relationships/font" Target="fonts/Lato-bold.fntdata"/><Relationship Id="rId5" Type="http://schemas.openxmlformats.org/officeDocument/2006/relationships/slideMaster" Target="slideMasters/slideMaster1.xml"/><Relationship Id="rId15" Type="http://schemas.openxmlformats.org/officeDocument/2006/relationships/slide" Target="slides/slide8.xml"/><Relationship Id="rId28" Type="http://schemas.openxmlformats.org/officeDocument/2006/relationships/customXml" Target="../customXml/item3.xml"/><Relationship Id="rId10" Type="http://schemas.openxmlformats.org/officeDocument/2006/relationships/slide" Target="slides/slide3.xml"/><Relationship Id="rId19" Type="http://schemas.openxmlformats.org/officeDocument/2006/relationships/slide" Target="slides/slide12.xml"/><Relationship Id="rId22" Type="http://schemas.openxmlformats.org/officeDocument/2006/relationships/font" Target="fonts/Lato-regular.fntdata"/><Relationship Id="rId4" Type="http://schemas.openxmlformats.org/officeDocument/2006/relationships/tableStyles" Target="tableStyles.xml"/><Relationship Id="rId9" Type="http://schemas.openxmlformats.org/officeDocument/2006/relationships/slide" Target="slides/slide2.xml"/><Relationship Id="rId14" Type="http://schemas.openxmlformats.org/officeDocument/2006/relationships/slide" Target="slides/slide7.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a4cd178512_0_1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0" name="Google Shape;280;g2a4cd178512_0_1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37fa72eb9ae_0_1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37fa72eb9ae_0_18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g37fa72eb9ae_0_18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a4cd178512_0_9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7" name="Google Shape;367;g2a4cd178512_0_9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2a4cd178512_0_11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4" name="Google Shape;374;g2a4cd178512_0_11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2a4cd178512_0_13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1" name="Google Shape;381;g2a4cd178512_0_13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385051cbd9c_0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6" name="Google Shape;386;g385051cbd9c_0_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a4cd178512_0_6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7" name="Google Shape;287;g2a4cd178512_0_6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a4cd178512_0_16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7" name="Google Shape;297;g2a4cd178512_0_16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37fa72eb9ae_0_2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37fa72eb9ae_0_2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g37fa72eb9ae_0_21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385051cbd9c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385051cbd9c_0_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g385051cbd9c_0_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38021c2f103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2" name="Google Shape;322;g38021c2f103_0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37fa72eb9ae_0_1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37fa72eb9ae_0_19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g37fa72eb9ae_0_19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385051cbd9c_0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385051cbd9c_0_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g385051cbd9c_0_2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2a4cd178512_0_8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2" name="Google Shape;352;g2a4cd178512_0_8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3.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3.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2.png"/><Relationship Id="rId6"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 Id="rId3" Type="http://schemas.openxmlformats.org/officeDocument/2006/relationships/image" Target="../media/image13.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jpg"/><Relationship Id="rId3"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17.png"/><Relationship Id="rId6"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3.png"/><Relationship Id="rId3" Type="http://schemas.openxmlformats.org/officeDocument/2006/relationships/image" Target="../media/image13.png"/><Relationship Id="rId4" Type="http://schemas.openxmlformats.org/officeDocument/2006/relationships/image" Target="../media/image25.png"/><Relationship Id="rId5" Type="http://schemas.openxmlformats.org/officeDocument/2006/relationships/image" Target="../media/image28.png"/><Relationship Id="rId6"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pn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30.png"/><Relationship Id="rId6" Type="http://schemas.openxmlformats.org/officeDocument/2006/relationships/image" Target="../media/image2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2.png"/><Relationship Id="rId6"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3.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47.png"/><Relationship Id="rId4" Type="http://schemas.openxmlformats.org/officeDocument/2006/relationships/image" Target="../media/image45.png"/><Relationship Id="rId5" Type="http://schemas.openxmlformats.org/officeDocument/2006/relationships/image" Target="../media/image4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51.png"/><Relationship Id="rId4" Type="http://schemas.openxmlformats.org/officeDocument/2006/relationships/image" Target="../media/image53.png"/><Relationship Id="rId5" Type="http://schemas.openxmlformats.org/officeDocument/2006/relationships/image" Target="../media/image6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7.png"/><Relationship Id="rId3" Type="http://schemas.openxmlformats.org/officeDocument/2006/relationships/image" Target="../media/image1.png"/><Relationship Id="rId4" Type="http://schemas.openxmlformats.org/officeDocument/2006/relationships/image" Target="../media/image6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60.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60.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0.png"/><Relationship Id="rId3"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0.png"/><Relationship Id="rId3"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0.png"/><Relationship Id="rId3"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0.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3.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8.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7.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68.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0.png"/><Relationship Id="rId3" Type="http://schemas.openxmlformats.org/officeDocument/2006/relationships/image" Target="../media/image7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17.png"/><Relationship Id="rId6"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 Id="rId3" Type="http://schemas.openxmlformats.org/officeDocument/2006/relationships/image" Target="../media/image13.png"/><Relationship Id="rId4" Type="http://schemas.openxmlformats.org/officeDocument/2006/relationships/image" Target="../media/image25.png"/><Relationship Id="rId5" Type="http://schemas.openxmlformats.org/officeDocument/2006/relationships/image" Target="../media/image28.png"/><Relationship Id="rId6"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30.png"/><Relationship Id="rId6" Type="http://schemas.openxmlformats.org/officeDocument/2006/relationships/image" Target="../media/image2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3.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5"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17" name="Google Shape;17;p2"/>
          <p:cNvPicPr preferRelativeResize="0"/>
          <p:nvPr/>
        </p:nvPicPr>
        <p:blipFill rotWithShape="1">
          <a:blip r:embed="rId3">
            <a:alphaModFix/>
          </a:blip>
          <a:srcRect b="-36684" l="0" r="6600" t="3"/>
          <a:stretch/>
        </p:blipFill>
        <p:spPr>
          <a:xfrm>
            <a:off x="436034" y="858109"/>
            <a:ext cx="11387159" cy="45719"/>
          </a:xfrm>
          <a:prstGeom prst="rect">
            <a:avLst/>
          </a:prstGeom>
          <a:noFill/>
          <a:ln>
            <a:noFill/>
          </a:ln>
        </p:spPr>
      </p:pic>
      <p:pic>
        <p:nvPicPr>
          <p:cNvPr id="18" name="Google Shape;18;p2"/>
          <p:cNvPicPr preferRelativeResize="0"/>
          <p:nvPr/>
        </p:nvPicPr>
        <p:blipFill rotWithShape="1">
          <a:blip r:embed="rId4">
            <a:alphaModFix/>
          </a:blip>
          <a:srcRect b="23513" l="35446" r="0" t="0"/>
          <a:stretch/>
        </p:blipFill>
        <p:spPr>
          <a:xfrm>
            <a:off x="0" y="4799507"/>
            <a:ext cx="1737360" cy="2058494"/>
          </a:xfrm>
          <a:prstGeom prst="rect">
            <a:avLst/>
          </a:prstGeom>
          <a:noFill/>
          <a:ln>
            <a:noFill/>
          </a:ln>
        </p:spPr>
      </p:pic>
      <p:pic>
        <p:nvPicPr>
          <p:cNvPr id="19" name="Google Shape;19;p2"/>
          <p:cNvPicPr preferRelativeResize="0"/>
          <p:nvPr/>
        </p:nvPicPr>
        <p:blipFill rotWithShape="1">
          <a:blip r:embed="rId5">
            <a:alphaModFix/>
          </a:blip>
          <a:srcRect b="0" l="0" r="0" t="0"/>
          <a:stretch/>
        </p:blipFill>
        <p:spPr>
          <a:xfrm rot="-5400000">
            <a:off x="10239223" y="1795994"/>
            <a:ext cx="1579199" cy="1184400"/>
          </a:xfrm>
          <a:prstGeom prst="rect">
            <a:avLst/>
          </a:prstGeom>
          <a:noFill/>
          <a:ln>
            <a:noFill/>
          </a:ln>
        </p:spPr>
      </p:pic>
      <p:sp>
        <p:nvSpPr>
          <p:cNvPr id="20" name="Google Shape;20;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
          <p:cNvSpPr txBox="1"/>
          <p:nvPr>
            <p:ph idx="1" type="subTitle"/>
          </p:nvPr>
        </p:nvSpPr>
        <p:spPr>
          <a:xfrm>
            <a:off x="1524000" y="3986194"/>
            <a:ext cx="9144000" cy="1271606"/>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2"/>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3" name="Google Shape;23;p2"/>
          <p:cNvSpPr txBox="1"/>
          <p:nvPr/>
        </p:nvSpPr>
        <p:spPr>
          <a:xfrm>
            <a:off x="873760" y="-538480"/>
            <a:ext cx="184731"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24" name="Google Shape;24;p2"/>
          <p:cNvPicPr preferRelativeResize="0"/>
          <p:nvPr/>
        </p:nvPicPr>
        <p:blipFill rotWithShape="1">
          <a:blip r:embed="rId6">
            <a:alphaModFix/>
          </a:blip>
          <a:srcRect b="0" l="0" r="0" t="0"/>
          <a:stretch/>
        </p:blipFill>
        <p:spPr>
          <a:xfrm>
            <a:off x="238501" y="102202"/>
            <a:ext cx="4209297" cy="80162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subhead, bullets one column">
  <p:cSld name="Heading, subhead, bullets one column">
    <p:bg>
      <p:bgPr>
        <a:solidFill>
          <a:srgbClr val="F6F8F8"/>
        </a:solidFill>
      </p:bgPr>
    </p:bg>
    <p:spTree>
      <p:nvGrpSpPr>
        <p:cNvPr id="87" name="Shape 87"/>
        <p:cNvGrpSpPr/>
        <p:nvPr/>
      </p:nvGrpSpPr>
      <p:grpSpPr>
        <a:xfrm>
          <a:off x="0" y="0"/>
          <a:ext cx="0" cy="0"/>
          <a:chOff x="0" y="0"/>
          <a:chExt cx="0" cy="0"/>
        </a:xfrm>
      </p:grpSpPr>
      <p:sp>
        <p:nvSpPr>
          <p:cNvPr id="88" name="Google Shape;88;p11"/>
          <p:cNvSpPr txBox="1"/>
          <p:nvPr>
            <p:ph idx="1" type="body"/>
          </p:nvPr>
        </p:nvSpPr>
        <p:spPr>
          <a:xfrm>
            <a:off x="432000" y="2771999"/>
            <a:ext cx="11088000" cy="3456000"/>
          </a:xfrm>
          <a:prstGeom prst="rect">
            <a:avLst/>
          </a:prstGeom>
          <a:noFill/>
          <a:ln>
            <a:noFill/>
          </a:ln>
        </p:spPr>
        <p:txBody>
          <a:bodyPr anchorCtr="0" anchor="t" bIns="0" lIns="0" spcFirstLastPara="1" rIns="0" wrap="square" tIns="0">
            <a:normAutofit/>
          </a:bodyPr>
          <a:lstStyle>
            <a:lvl1pPr indent="-228600" lvl="0" marL="457200" rtl="0" algn="l">
              <a:lnSpc>
                <a:spcPct val="100000"/>
              </a:lnSpc>
              <a:spcBef>
                <a:spcPts val="0"/>
              </a:spcBef>
              <a:spcAft>
                <a:spcPts val="0"/>
              </a:spcAft>
              <a:buClr>
                <a:schemeClr val="dk1"/>
              </a:buClr>
              <a:buSzPts val="2200"/>
              <a:buNone/>
              <a:defRPr b="0" sz="2200">
                <a:solidFill>
                  <a:schemeClr val="dk1"/>
                </a:solidFill>
              </a:defRPr>
            </a:lvl1pPr>
            <a:lvl2pPr indent="-368300" lvl="1" marL="914400" rtl="0" algn="l">
              <a:lnSpc>
                <a:spcPct val="90000"/>
              </a:lnSpc>
              <a:spcBef>
                <a:spcPts val="600"/>
              </a:spcBef>
              <a:spcAft>
                <a:spcPts val="0"/>
              </a:spcAft>
              <a:buClr>
                <a:schemeClr val="dk1"/>
              </a:buClr>
              <a:buSzPts val="2200"/>
              <a:buChar char="•"/>
              <a:defRPr sz="2200">
                <a:solidFill>
                  <a:schemeClr val="dk1"/>
                </a:solidFill>
              </a:defRPr>
            </a:lvl2pPr>
            <a:lvl3pPr indent="-368300" lvl="2" marL="1371600" rtl="0" algn="l">
              <a:lnSpc>
                <a:spcPct val="90000"/>
              </a:lnSpc>
              <a:spcBef>
                <a:spcPts val="500"/>
              </a:spcBef>
              <a:spcAft>
                <a:spcPts val="0"/>
              </a:spcAft>
              <a:buClr>
                <a:schemeClr val="dk1"/>
              </a:buClr>
              <a:buSzPts val="2200"/>
              <a:buChar char="•"/>
              <a:defRPr sz="2200">
                <a:solidFill>
                  <a:schemeClr val="dk1"/>
                </a:solidFill>
              </a:defRPr>
            </a:lvl3pPr>
            <a:lvl4pPr indent="-368300" lvl="3" marL="1828800" rtl="0" algn="l">
              <a:lnSpc>
                <a:spcPct val="90000"/>
              </a:lnSpc>
              <a:spcBef>
                <a:spcPts val="500"/>
              </a:spcBef>
              <a:spcAft>
                <a:spcPts val="0"/>
              </a:spcAft>
              <a:buClr>
                <a:schemeClr val="dk1"/>
              </a:buClr>
              <a:buSzPts val="2200"/>
              <a:buChar char="•"/>
              <a:defRPr sz="2200">
                <a:solidFill>
                  <a:schemeClr val="dk1"/>
                </a:solidFill>
              </a:defRPr>
            </a:lvl4pPr>
            <a:lvl5pPr indent="-368300" lvl="4" marL="2286000" rtl="0" algn="l">
              <a:lnSpc>
                <a:spcPct val="90000"/>
              </a:lnSpc>
              <a:spcBef>
                <a:spcPts val="500"/>
              </a:spcBef>
              <a:spcAft>
                <a:spcPts val="0"/>
              </a:spcAft>
              <a:buClr>
                <a:schemeClr val="dk1"/>
              </a:buClr>
              <a:buSzPts val="2200"/>
              <a:buChar char="•"/>
              <a:defRPr sz="2200">
                <a:solidFill>
                  <a:schemeClr val="dk1"/>
                </a:solidFill>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9" name="Google Shape;89;p11"/>
          <p:cNvSpPr txBox="1"/>
          <p:nvPr>
            <p:ph idx="2" type="body"/>
          </p:nvPr>
        </p:nvSpPr>
        <p:spPr>
          <a:xfrm>
            <a:off x="432001" y="2088000"/>
            <a:ext cx="11012700" cy="577800"/>
          </a:xfrm>
          <a:prstGeom prst="rect">
            <a:avLst/>
          </a:prstGeom>
          <a:noFill/>
          <a:ln>
            <a:noFill/>
          </a:ln>
        </p:spPr>
        <p:txBody>
          <a:bodyPr anchorCtr="0" anchor="t" bIns="0" lIns="0" spcFirstLastPara="1" rIns="0" wrap="square" tIns="0">
            <a:noAutofit/>
          </a:bodyPr>
          <a:lstStyle>
            <a:lvl1pPr indent="-228600" lvl="0" marL="457200" rtl="0" algn="l">
              <a:lnSpc>
                <a:spcPct val="91666"/>
              </a:lnSpc>
              <a:spcBef>
                <a:spcPts val="0"/>
              </a:spcBef>
              <a:spcAft>
                <a:spcPts val="0"/>
              </a:spcAft>
              <a:buClr>
                <a:schemeClr val="dk1"/>
              </a:buClr>
              <a:buSzPts val="2400"/>
              <a:buNone/>
              <a:defRPr b="1" sz="2400">
                <a:solidFill>
                  <a:schemeClr val="accent6"/>
                </a:solidFill>
              </a:defRPr>
            </a:lvl1pPr>
            <a:lvl2pPr indent="-228600" lvl="1" marL="914400" rtl="0" algn="l">
              <a:lnSpc>
                <a:spcPct val="90000"/>
              </a:lnSpc>
              <a:spcBef>
                <a:spcPts val="900"/>
              </a:spcBef>
              <a:spcAft>
                <a:spcPts val="0"/>
              </a:spcAft>
              <a:buClr>
                <a:schemeClr val="dk1"/>
              </a:buClr>
              <a:buSzPts val="1800"/>
              <a:buNone/>
              <a:defRPr sz="1800">
                <a:solidFill>
                  <a:schemeClr val="dk1"/>
                </a:solidFill>
              </a:defRPr>
            </a:lvl2pPr>
            <a:lvl3pPr indent="-228600" lvl="2" marL="1371600" rtl="0" algn="l">
              <a:lnSpc>
                <a:spcPct val="90000"/>
              </a:lnSpc>
              <a:spcBef>
                <a:spcPts val="500"/>
              </a:spcBef>
              <a:spcAft>
                <a:spcPts val="0"/>
              </a:spcAft>
              <a:buClr>
                <a:schemeClr val="dk1"/>
              </a:buClr>
              <a:buSzPts val="1800"/>
              <a:buNone/>
              <a:defRPr sz="1800">
                <a:solidFill>
                  <a:schemeClr val="dk1"/>
                </a:solidFill>
              </a:defRPr>
            </a:lvl3pPr>
            <a:lvl4pPr indent="-228600" lvl="3" marL="1828800" rtl="0" algn="l">
              <a:lnSpc>
                <a:spcPct val="90000"/>
              </a:lnSpc>
              <a:spcBef>
                <a:spcPts val="500"/>
              </a:spcBef>
              <a:spcAft>
                <a:spcPts val="0"/>
              </a:spcAft>
              <a:buClr>
                <a:schemeClr val="dk1"/>
              </a:buClr>
              <a:buSzPts val="1800"/>
              <a:buNone/>
              <a:defRPr sz="1800">
                <a:solidFill>
                  <a:schemeClr val="dk1"/>
                </a:solidFill>
              </a:defRPr>
            </a:lvl4pPr>
            <a:lvl5pPr indent="-228600" lvl="4" marL="2286000" rtl="0" algn="l">
              <a:lnSpc>
                <a:spcPct val="90000"/>
              </a:lnSpc>
              <a:spcBef>
                <a:spcPts val="500"/>
              </a:spcBef>
              <a:spcAft>
                <a:spcPts val="0"/>
              </a:spcAft>
              <a:buClr>
                <a:schemeClr val="dk1"/>
              </a:buClr>
              <a:buSzPts val="1800"/>
              <a:buNone/>
              <a:defRPr sz="1800">
                <a:solidFill>
                  <a:schemeClr val="dk1"/>
                </a:solidFill>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0" name="Google Shape;90;p11"/>
          <p:cNvSpPr txBox="1"/>
          <p:nvPr/>
        </p:nvSpPr>
        <p:spPr>
          <a:xfrm>
            <a:off x="4700954" y="4232031"/>
            <a:ext cx="0" cy="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1" sz="1200">
              <a:solidFill>
                <a:schemeClr val="accent1"/>
              </a:solidFill>
              <a:latin typeface="Calibri"/>
              <a:ea typeface="Calibri"/>
              <a:cs typeface="Calibri"/>
              <a:sym typeface="Calibri"/>
            </a:endParaRPr>
          </a:p>
        </p:txBody>
      </p:sp>
      <p:sp>
        <p:nvSpPr>
          <p:cNvPr id="91" name="Google Shape;91;p11"/>
          <p:cNvSpPr/>
          <p:nvPr/>
        </p:nvSpPr>
        <p:spPr>
          <a:xfrm>
            <a:off x="11444644" y="6404977"/>
            <a:ext cx="372300" cy="2769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accent6"/>
                </a:solidFill>
                <a:latin typeface="Calibri"/>
                <a:ea typeface="Calibri"/>
                <a:cs typeface="Calibri"/>
                <a:sym typeface="Calibri"/>
              </a:rPr>
              <a:t>‹#›</a:t>
            </a:fld>
            <a:endParaRPr sz="1200">
              <a:solidFill>
                <a:schemeClr val="accent6"/>
              </a:solidFill>
              <a:latin typeface="Calibri"/>
              <a:ea typeface="Calibri"/>
              <a:cs typeface="Calibri"/>
              <a:sym typeface="Calibri"/>
            </a:endParaRPr>
          </a:p>
        </p:txBody>
      </p:sp>
      <p:sp>
        <p:nvSpPr>
          <p:cNvPr id="92" name="Google Shape;92;p11"/>
          <p:cNvSpPr txBox="1"/>
          <p:nvPr>
            <p:ph type="title"/>
          </p:nvPr>
        </p:nvSpPr>
        <p:spPr>
          <a:xfrm>
            <a:off x="432000" y="432000"/>
            <a:ext cx="11404200" cy="865200"/>
          </a:xfrm>
          <a:prstGeom prst="rect">
            <a:avLst/>
          </a:prstGeom>
          <a:noFill/>
          <a:ln>
            <a:noFill/>
          </a:ln>
        </p:spPr>
        <p:txBody>
          <a:bodyPr anchorCtr="0" anchor="ctr" bIns="0" lIns="0" spcFirstLastPara="1" rIns="0" wrap="square" tIns="0">
            <a:normAutofit/>
          </a:bodyPr>
          <a:lstStyle>
            <a:lvl1pPr lvl="0" rtl="0" algn="l">
              <a:lnSpc>
                <a:spcPct val="90000"/>
              </a:lnSpc>
              <a:spcBef>
                <a:spcPts val="0"/>
              </a:spcBef>
              <a:spcAft>
                <a:spcPts val="0"/>
              </a:spcAft>
              <a:buClr>
                <a:schemeClr val="dk1"/>
              </a:buClr>
              <a:buSzPts val="3600"/>
              <a:buFont typeface="Calibri"/>
              <a:buNone/>
              <a:defRPr b="1" sz="36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cxnSp>
        <p:nvCxnSpPr>
          <p:cNvPr id="93" name="Google Shape;93;p11"/>
          <p:cNvCxnSpPr/>
          <p:nvPr/>
        </p:nvCxnSpPr>
        <p:spPr>
          <a:xfrm>
            <a:off x="432000" y="6336000"/>
            <a:ext cx="11376000" cy="0"/>
          </a:xfrm>
          <a:prstGeom prst="straightConnector1">
            <a:avLst/>
          </a:prstGeom>
          <a:noFill/>
          <a:ln cap="flat" cmpd="sng" w="9525">
            <a:solidFill>
              <a:schemeClr val="accent2"/>
            </a:solidFill>
            <a:prstDash val="solid"/>
            <a:miter lim="800000"/>
            <a:headEnd len="sm" w="sm" type="none"/>
            <a:tailEnd len="sm" w="sm" type="none"/>
          </a:ln>
        </p:spPr>
      </p:cxnSp>
      <p:pic>
        <p:nvPicPr>
          <p:cNvPr id="94" name="Google Shape;94;p11"/>
          <p:cNvPicPr preferRelativeResize="0"/>
          <p:nvPr/>
        </p:nvPicPr>
        <p:blipFill rotWithShape="1">
          <a:blip r:embed="rId2">
            <a:alphaModFix/>
          </a:blip>
          <a:srcRect b="0" l="0" r="0" t="0"/>
          <a:stretch/>
        </p:blipFill>
        <p:spPr>
          <a:xfrm rot="10800000">
            <a:off x="9220371" y="244040"/>
            <a:ext cx="3064671" cy="18796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Grid boxes, Titles 3UP">
  <p:cSld name="TEXT Grid boxes, Titles 3UP">
    <p:spTree>
      <p:nvGrpSpPr>
        <p:cNvPr id="95" name="Shape 95"/>
        <p:cNvGrpSpPr/>
        <p:nvPr/>
      </p:nvGrpSpPr>
      <p:grpSpPr>
        <a:xfrm>
          <a:off x="0" y="0"/>
          <a:ext cx="0" cy="0"/>
          <a:chOff x="0" y="0"/>
          <a:chExt cx="0" cy="0"/>
        </a:xfrm>
      </p:grpSpPr>
      <p:pic>
        <p:nvPicPr>
          <p:cNvPr id="96" name="Google Shape;96;p12"/>
          <p:cNvPicPr preferRelativeResize="0"/>
          <p:nvPr/>
        </p:nvPicPr>
        <p:blipFill rotWithShape="1">
          <a:blip r:embed="rId2">
            <a:alphaModFix/>
          </a:blip>
          <a:srcRect b="0" l="0" r="0" t="0"/>
          <a:stretch/>
        </p:blipFill>
        <p:spPr>
          <a:xfrm rot="10800000">
            <a:off x="9220371" y="244040"/>
            <a:ext cx="3064671" cy="187960"/>
          </a:xfrm>
          <a:prstGeom prst="rect">
            <a:avLst/>
          </a:prstGeom>
          <a:noFill/>
          <a:ln>
            <a:noFill/>
          </a:ln>
        </p:spPr>
      </p:pic>
      <p:sp>
        <p:nvSpPr>
          <p:cNvPr id="97" name="Google Shape;97;p12"/>
          <p:cNvSpPr txBox="1"/>
          <p:nvPr>
            <p:ph type="title"/>
          </p:nvPr>
        </p:nvSpPr>
        <p:spPr>
          <a:xfrm>
            <a:off x="432000" y="432000"/>
            <a:ext cx="11404200" cy="695700"/>
          </a:xfrm>
          <a:prstGeom prst="rect">
            <a:avLst/>
          </a:prstGeom>
          <a:noFill/>
          <a:ln>
            <a:noFill/>
          </a:ln>
        </p:spPr>
        <p:txBody>
          <a:bodyPr anchorCtr="0" anchor="ctr" bIns="0" lIns="0" spcFirstLastPara="1" rIns="0" wrap="square" tIns="0">
            <a:normAutofit/>
          </a:bodyPr>
          <a:lstStyle>
            <a:lvl1pPr lvl="0" rtl="0" algn="l">
              <a:lnSpc>
                <a:spcPct val="90000"/>
              </a:lnSpc>
              <a:spcBef>
                <a:spcPts val="0"/>
              </a:spcBef>
              <a:spcAft>
                <a:spcPts val="0"/>
              </a:spcAft>
              <a:buClr>
                <a:schemeClr val="dk1"/>
              </a:buClr>
              <a:buSzPts val="3600"/>
              <a:buFont typeface="Calibri"/>
              <a:buNone/>
              <a:defRPr b="1" sz="36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8" name="Google Shape;98;p12"/>
          <p:cNvSpPr/>
          <p:nvPr/>
        </p:nvSpPr>
        <p:spPr>
          <a:xfrm>
            <a:off x="412708" y="1735014"/>
            <a:ext cx="3564000" cy="1008000"/>
          </a:xfrm>
          <a:prstGeom prst="round2SameRect">
            <a:avLst>
              <a:gd fmla="val 16667" name="adj1"/>
              <a:gd fmla="val 0" name="adj2"/>
            </a:avLst>
          </a:prstGeom>
          <a:solidFill>
            <a:srgbClr val="E4EB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12"/>
          <p:cNvSpPr txBox="1"/>
          <p:nvPr>
            <p:ph idx="1" type="body"/>
          </p:nvPr>
        </p:nvSpPr>
        <p:spPr>
          <a:xfrm>
            <a:off x="520708" y="1897014"/>
            <a:ext cx="3348000" cy="684000"/>
          </a:xfrm>
          <a:prstGeom prst="rect">
            <a:avLst/>
          </a:prstGeom>
          <a:noFill/>
          <a:ln>
            <a:noFill/>
          </a:ln>
        </p:spPr>
        <p:txBody>
          <a:bodyPr anchorCtr="0" anchor="ctr" bIns="45700" lIns="91425" spcFirstLastPara="1" rIns="91425" wrap="square" tIns="45700">
            <a:normAutofit/>
          </a:bodyPr>
          <a:lstStyle>
            <a:lvl1pPr indent="-228600" lvl="0" marL="457200" rtl="0" algn="ctr">
              <a:lnSpc>
                <a:spcPct val="90000"/>
              </a:lnSpc>
              <a:spcBef>
                <a:spcPts val="1000"/>
              </a:spcBef>
              <a:spcAft>
                <a:spcPts val="0"/>
              </a:spcAft>
              <a:buClr>
                <a:schemeClr val="accent6"/>
              </a:buClr>
              <a:buSzPts val="2200"/>
              <a:buNone/>
              <a:defRPr b="1" sz="2200">
                <a:solidFill>
                  <a:schemeClr val="accent6"/>
                </a:solidFil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00" name="Google Shape;100;p12"/>
          <p:cNvSpPr txBox="1"/>
          <p:nvPr>
            <p:ph idx="2" type="body"/>
          </p:nvPr>
        </p:nvSpPr>
        <p:spPr>
          <a:xfrm>
            <a:off x="412708" y="2743014"/>
            <a:ext cx="3564000" cy="3312000"/>
          </a:xfrm>
          <a:prstGeom prst="rect">
            <a:avLst/>
          </a:prstGeom>
          <a:solidFill>
            <a:srgbClr val="F2F2F2"/>
          </a:solidFill>
          <a:ln>
            <a:noFill/>
          </a:ln>
        </p:spPr>
        <p:txBody>
          <a:bodyPr anchorCtr="0" anchor="t" bIns="216000" lIns="216000" spcFirstLastPara="1" rIns="216000" wrap="square" tIns="216000">
            <a:noAutofit/>
          </a:bodyPr>
          <a:lstStyle>
            <a:lvl1pPr indent="-228600" lvl="0" marL="457200" rtl="0" algn="l">
              <a:lnSpc>
                <a:spcPct val="122222"/>
              </a:lnSpc>
              <a:spcBef>
                <a:spcPts val="0"/>
              </a:spcBef>
              <a:spcAft>
                <a:spcPts val="0"/>
              </a:spcAft>
              <a:buClr>
                <a:schemeClr val="dk1"/>
              </a:buClr>
              <a:buSzPts val="1800"/>
              <a:buNone/>
              <a:defRPr sz="1800">
                <a:solidFill>
                  <a:schemeClr val="dk1"/>
                </a:solidFill>
              </a:defRPr>
            </a:lvl1pPr>
            <a:lvl2pPr indent="-228600" lvl="1" marL="914400" rtl="0" algn="l">
              <a:lnSpc>
                <a:spcPct val="90000"/>
              </a:lnSpc>
              <a:spcBef>
                <a:spcPts val="900"/>
              </a:spcBef>
              <a:spcAft>
                <a:spcPts val="0"/>
              </a:spcAft>
              <a:buClr>
                <a:schemeClr val="dk1"/>
              </a:buClr>
              <a:buSzPts val="1800"/>
              <a:buNone/>
              <a:defRPr sz="1800">
                <a:solidFill>
                  <a:schemeClr val="dk1"/>
                </a:solidFill>
              </a:defRPr>
            </a:lvl2pPr>
            <a:lvl3pPr indent="-228600" lvl="2" marL="1371600" rtl="0" algn="l">
              <a:lnSpc>
                <a:spcPct val="90000"/>
              </a:lnSpc>
              <a:spcBef>
                <a:spcPts val="500"/>
              </a:spcBef>
              <a:spcAft>
                <a:spcPts val="0"/>
              </a:spcAft>
              <a:buClr>
                <a:schemeClr val="dk1"/>
              </a:buClr>
              <a:buSzPts val="1800"/>
              <a:buNone/>
              <a:defRPr sz="1800">
                <a:solidFill>
                  <a:schemeClr val="dk1"/>
                </a:solidFill>
              </a:defRPr>
            </a:lvl3pPr>
            <a:lvl4pPr indent="-228600" lvl="3" marL="1828800" rtl="0" algn="l">
              <a:lnSpc>
                <a:spcPct val="90000"/>
              </a:lnSpc>
              <a:spcBef>
                <a:spcPts val="500"/>
              </a:spcBef>
              <a:spcAft>
                <a:spcPts val="0"/>
              </a:spcAft>
              <a:buClr>
                <a:schemeClr val="dk1"/>
              </a:buClr>
              <a:buSzPts val="1800"/>
              <a:buNone/>
              <a:defRPr sz="1800">
                <a:solidFill>
                  <a:schemeClr val="dk1"/>
                </a:solidFill>
              </a:defRPr>
            </a:lvl4pPr>
            <a:lvl5pPr indent="-228600" lvl="4" marL="2286000" rtl="0" algn="l">
              <a:lnSpc>
                <a:spcPct val="90000"/>
              </a:lnSpc>
              <a:spcBef>
                <a:spcPts val="500"/>
              </a:spcBef>
              <a:spcAft>
                <a:spcPts val="0"/>
              </a:spcAft>
              <a:buClr>
                <a:schemeClr val="dk1"/>
              </a:buClr>
              <a:buSzPts val="1800"/>
              <a:buNone/>
              <a:defRPr sz="1800">
                <a:solidFill>
                  <a:schemeClr val="dk1"/>
                </a:solidFill>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01" name="Google Shape;101;p12"/>
          <p:cNvSpPr/>
          <p:nvPr/>
        </p:nvSpPr>
        <p:spPr>
          <a:xfrm>
            <a:off x="4366871" y="1735014"/>
            <a:ext cx="3564000" cy="1008000"/>
          </a:xfrm>
          <a:prstGeom prst="round2SameRect">
            <a:avLst>
              <a:gd fmla="val 16667" name="adj1"/>
              <a:gd fmla="val 0" name="adj2"/>
            </a:avLst>
          </a:prstGeom>
          <a:solidFill>
            <a:srgbClr val="E4EB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 name="Google Shape;102;p12"/>
          <p:cNvSpPr txBox="1"/>
          <p:nvPr>
            <p:ph idx="3" type="body"/>
          </p:nvPr>
        </p:nvSpPr>
        <p:spPr>
          <a:xfrm>
            <a:off x="4474871" y="1897014"/>
            <a:ext cx="3348000" cy="684000"/>
          </a:xfrm>
          <a:prstGeom prst="rect">
            <a:avLst/>
          </a:prstGeom>
          <a:noFill/>
          <a:ln>
            <a:noFill/>
          </a:ln>
        </p:spPr>
        <p:txBody>
          <a:bodyPr anchorCtr="0" anchor="ctr" bIns="45700" lIns="91425" spcFirstLastPara="1" rIns="91425" wrap="square" tIns="45700">
            <a:normAutofit/>
          </a:bodyPr>
          <a:lstStyle>
            <a:lvl1pPr indent="-228600" lvl="0" marL="457200" rtl="0" algn="ctr">
              <a:lnSpc>
                <a:spcPct val="90000"/>
              </a:lnSpc>
              <a:spcBef>
                <a:spcPts val="1000"/>
              </a:spcBef>
              <a:spcAft>
                <a:spcPts val="0"/>
              </a:spcAft>
              <a:buClr>
                <a:schemeClr val="accent6"/>
              </a:buClr>
              <a:buSzPts val="2200"/>
              <a:buNone/>
              <a:defRPr b="1" sz="2200">
                <a:solidFill>
                  <a:schemeClr val="accent6"/>
                </a:solidFil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03" name="Google Shape;103;p12"/>
          <p:cNvSpPr txBox="1"/>
          <p:nvPr>
            <p:ph idx="4" type="body"/>
          </p:nvPr>
        </p:nvSpPr>
        <p:spPr>
          <a:xfrm>
            <a:off x="4366871" y="2743014"/>
            <a:ext cx="3564000" cy="3312000"/>
          </a:xfrm>
          <a:prstGeom prst="rect">
            <a:avLst/>
          </a:prstGeom>
          <a:solidFill>
            <a:srgbClr val="F2F2F2"/>
          </a:solidFill>
          <a:ln>
            <a:noFill/>
          </a:ln>
        </p:spPr>
        <p:txBody>
          <a:bodyPr anchorCtr="0" anchor="t" bIns="216000" lIns="216000" spcFirstLastPara="1" rIns="216000" wrap="square" tIns="216000">
            <a:noAutofit/>
          </a:bodyPr>
          <a:lstStyle>
            <a:lvl1pPr indent="-228600" lvl="0" marL="457200" rtl="0" algn="l">
              <a:lnSpc>
                <a:spcPct val="122222"/>
              </a:lnSpc>
              <a:spcBef>
                <a:spcPts val="0"/>
              </a:spcBef>
              <a:spcAft>
                <a:spcPts val="0"/>
              </a:spcAft>
              <a:buClr>
                <a:schemeClr val="dk1"/>
              </a:buClr>
              <a:buSzPts val="1800"/>
              <a:buNone/>
              <a:defRPr sz="1800">
                <a:solidFill>
                  <a:schemeClr val="dk1"/>
                </a:solidFill>
              </a:defRPr>
            </a:lvl1pPr>
            <a:lvl2pPr indent="-228600" lvl="1" marL="914400" rtl="0" algn="l">
              <a:lnSpc>
                <a:spcPct val="90000"/>
              </a:lnSpc>
              <a:spcBef>
                <a:spcPts val="900"/>
              </a:spcBef>
              <a:spcAft>
                <a:spcPts val="0"/>
              </a:spcAft>
              <a:buClr>
                <a:schemeClr val="dk1"/>
              </a:buClr>
              <a:buSzPts val="1800"/>
              <a:buNone/>
              <a:defRPr sz="1800">
                <a:solidFill>
                  <a:schemeClr val="dk1"/>
                </a:solidFill>
              </a:defRPr>
            </a:lvl2pPr>
            <a:lvl3pPr indent="-228600" lvl="2" marL="1371600" rtl="0" algn="l">
              <a:lnSpc>
                <a:spcPct val="90000"/>
              </a:lnSpc>
              <a:spcBef>
                <a:spcPts val="500"/>
              </a:spcBef>
              <a:spcAft>
                <a:spcPts val="0"/>
              </a:spcAft>
              <a:buClr>
                <a:schemeClr val="dk1"/>
              </a:buClr>
              <a:buSzPts val="1800"/>
              <a:buNone/>
              <a:defRPr sz="1800">
                <a:solidFill>
                  <a:schemeClr val="dk1"/>
                </a:solidFill>
              </a:defRPr>
            </a:lvl3pPr>
            <a:lvl4pPr indent="-228600" lvl="3" marL="1828800" rtl="0" algn="l">
              <a:lnSpc>
                <a:spcPct val="90000"/>
              </a:lnSpc>
              <a:spcBef>
                <a:spcPts val="500"/>
              </a:spcBef>
              <a:spcAft>
                <a:spcPts val="0"/>
              </a:spcAft>
              <a:buClr>
                <a:schemeClr val="dk1"/>
              </a:buClr>
              <a:buSzPts val="1800"/>
              <a:buNone/>
              <a:defRPr sz="1800">
                <a:solidFill>
                  <a:schemeClr val="dk1"/>
                </a:solidFill>
              </a:defRPr>
            </a:lvl4pPr>
            <a:lvl5pPr indent="-228600" lvl="4" marL="2286000" rtl="0" algn="l">
              <a:lnSpc>
                <a:spcPct val="90000"/>
              </a:lnSpc>
              <a:spcBef>
                <a:spcPts val="500"/>
              </a:spcBef>
              <a:spcAft>
                <a:spcPts val="0"/>
              </a:spcAft>
              <a:buClr>
                <a:schemeClr val="dk1"/>
              </a:buClr>
              <a:buSzPts val="1800"/>
              <a:buNone/>
              <a:defRPr sz="1800">
                <a:solidFill>
                  <a:schemeClr val="dk1"/>
                </a:solidFill>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04" name="Google Shape;104;p12"/>
          <p:cNvSpPr/>
          <p:nvPr/>
        </p:nvSpPr>
        <p:spPr>
          <a:xfrm>
            <a:off x="8259249" y="1735014"/>
            <a:ext cx="3564000" cy="1008000"/>
          </a:xfrm>
          <a:prstGeom prst="round2SameRect">
            <a:avLst>
              <a:gd fmla="val 16667" name="adj1"/>
              <a:gd fmla="val 0" name="adj2"/>
            </a:avLst>
          </a:prstGeom>
          <a:solidFill>
            <a:srgbClr val="E4EB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12"/>
          <p:cNvSpPr txBox="1"/>
          <p:nvPr>
            <p:ph idx="5" type="body"/>
          </p:nvPr>
        </p:nvSpPr>
        <p:spPr>
          <a:xfrm>
            <a:off x="8367249" y="1891996"/>
            <a:ext cx="3348000" cy="684000"/>
          </a:xfrm>
          <a:prstGeom prst="rect">
            <a:avLst/>
          </a:prstGeom>
          <a:noFill/>
          <a:ln>
            <a:noFill/>
          </a:ln>
        </p:spPr>
        <p:txBody>
          <a:bodyPr anchorCtr="0" anchor="ctr" bIns="45700" lIns="91425" spcFirstLastPara="1" rIns="91425" wrap="square" tIns="45700">
            <a:normAutofit/>
          </a:bodyPr>
          <a:lstStyle>
            <a:lvl1pPr indent="-228600" lvl="0" marL="457200" rtl="0" algn="ctr">
              <a:lnSpc>
                <a:spcPct val="90000"/>
              </a:lnSpc>
              <a:spcBef>
                <a:spcPts val="1000"/>
              </a:spcBef>
              <a:spcAft>
                <a:spcPts val="0"/>
              </a:spcAft>
              <a:buClr>
                <a:schemeClr val="accent6"/>
              </a:buClr>
              <a:buSzPts val="2200"/>
              <a:buNone/>
              <a:defRPr b="1" sz="2200">
                <a:solidFill>
                  <a:schemeClr val="accent6"/>
                </a:solidFil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06" name="Google Shape;106;p12"/>
          <p:cNvSpPr txBox="1"/>
          <p:nvPr>
            <p:ph idx="6" type="body"/>
          </p:nvPr>
        </p:nvSpPr>
        <p:spPr>
          <a:xfrm>
            <a:off x="8259249" y="2743014"/>
            <a:ext cx="3564000" cy="3312000"/>
          </a:xfrm>
          <a:prstGeom prst="rect">
            <a:avLst/>
          </a:prstGeom>
          <a:solidFill>
            <a:srgbClr val="F2F2F2"/>
          </a:solidFill>
          <a:ln>
            <a:noFill/>
          </a:ln>
        </p:spPr>
        <p:txBody>
          <a:bodyPr anchorCtr="0" anchor="t" bIns="216000" lIns="216000" spcFirstLastPara="1" rIns="216000" wrap="square" tIns="216000">
            <a:noAutofit/>
          </a:bodyPr>
          <a:lstStyle>
            <a:lvl1pPr indent="-228600" lvl="0" marL="457200" rtl="0" algn="l">
              <a:lnSpc>
                <a:spcPct val="122222"/>
              </a:lnSpc>
              <a:spcBef>
                <a:spcPts val="0"/>
              </a:spcBef>
              <a:spcAft>
                <a:spcPts val="0"/>
              </a:spcAft>
              <a:buClr>
                <a:schemeClr val="dk1"/>
              </a:buClr>
              <a:buSzPts val="1800"/>
              <a:buNone/>
              <a:defRPr sz="1800">
                <a:solidFill>
                  <a:schemeClr val="dk1"/>
                </a:solidFill>
              </a:defRPr>
            </a:lvl1pPr>
            <a:lvl2pPr indent="-228600" lvl="1" marL="914400" rtl="0" algn="l">
              <a:lnSpc>
                <a:spcPct val="90000"/>
              </a:lnSpc>
              <a:spcBef>
                <a:spcPts val="900"/>
              </a:spcBef>
              <a:spcAft>
                <a:spcPts val="0"/>
              </a:spcAft>
              <a:buClr>
                <a:schemeClr val="dk1"/>
              </a:buClr>
              <a:buSzPts val="1800"/>
              <a:buNone/>
              <a:defRPr sz="1800">
                <a:solidFill>
                  <a:schemeClr val="dk1"/>
                </a:solidFill>
              </a:defRPr>
            </a:lvl2pPr>
            <a:lvl3pPr indent="-228600" lvl="2" marL="1371600" rtl="0" algn="l">
              <a:lnSpc>
                <a:spcPct val="90000"/>
              </a:lnSpc>
              <a:spcBef>
                <a:spcPts val="500"/>
              </a:spcBef>
              <a:spcAft>
                <a:spcPts val="0"/>
              </a:spcAft>
              <a:buClr>
                <a:schemeClr val="dk1"/>
              </a:buClr>
              <a:buSzPts val="1800"/>
              <a:buNone/>
              <a:defRPr sz="1800">
                <a:solidFill>
                  <a:schemeClr val="dk1"/>
                </a:solidFill>
              </a:defRPr>
            </a:lvl3pPr>
            <a:lvl4pPr indent="-228600" lvl="3" marL="1828800" rtl="0" algn="l">
              <a:lnSpc>
                <a:spcPct val="90000"/>
              </a:lnSpc>
              <a:spcBef>
                <a:spcPts val="500"/>
              </a:spcBef>
              <a:spcAft>
                <a:spcPts val="0"/>
              </a:spcAft>
              <a:buClr>
                <a:schemeClr val="dk1"/>
              </a:buClr>
              <a:buSzPts val="1800"/>
              <a:buNone/>
              <a:defRPr sz="1800">
                <a:solidFill>
                  <a:schemeClr val="dk1"/>
                </a:solidFill>
              </a:defRPr>
            </a:lvl4pPr>
            <a:lvl5pPr indent="-228600" lvl="4" marL="2286000" rtl="0" algn="l">
              <a:lnSpc>
                <a:spcPct val="90000"/>
              </a:lnSpc>
              <a:spcBef>
                <a:spcPts val="500"/>
              </a:spcBef>
              <a:spcAft>
                <a:spcPts val="0"/>
              </a:spcAft>
              <a:buClr>
                <a:schemeClr val="dk1"/>
              </a:buClr>
              <a:buSzPts val="1800"/>
              <a:buNone/>
              <a:defRPr sz="1800">
                <a:solidFill>
                  <a:schemeClr val="dk1"/>
                </a:solidFill>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cxnSp>
        <p:nvCxnSpPr>
          <p:cNvPr id="107" name="Google Shape;107;p12"/>
          <p:cNvCxnSpPr/>
          <p:nvPr/>
        </p:nvCxnSpPr>
        <p:spPr>
          <a:xfrm>
            <a:off x="432000" y="6336000"/>
            <a:ext cx="11376000" cy="0"/>
          </a:xfrm>
          <a:prstGeom prst="straightConnector1">
            <a:avLst/>
          </a:prstGeom>
          <a:noFill/>
          <a:ln cap="flat" cmpd="sng" w="9525">
            <a:solidFill>
              <a:schemeClr val="accent2"/>
            </a:solidFill>
            <a:prstDash val="solid"/>
            <a:miter lim="800000"/>
            <a:headEnd len="sm" w="sm" type="none"/>
            <a:tailEnd len="sm" w="sm" type="none"/>
          </a:ln>
        </p:spPr>
      </p:cxnSp>
      <p:sp>
        <p:nvSpPr>
          <p:cNvPr id="108" name="Google Shape;108;p12"/>
          <p:cNvSpPr/>
          <p:nvPr/>
        </p:nvSpPr>
        <p:spPr>
          <a:xfrm>
            <a:off x="11444644" y="6404977"/>
            <a:ext cx="372300" cy="2769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accent6"/>
                </a:solidFill>
                <a:latin typeface="Calibri"/>
                <a:ea typeface="Calibri"/>
                <a:cs typeface="Calibri"/>
                <a:sym typeface="Calibri"/>
              </a:rPr>
              <a:t>‹#›</a:t>
            </a:fld>
            <a:endParaRPr sz="1200">
              <a:solidFill>
                <a:schemeClr val="accent6"/>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5" name="Shape 115"/>
        <p:cNvGrpSpPr/>
        <p:nvPr/>
      </p:nvGrpSpPr>
      <p:grpSpPr>
        <a:xfrm>
          <a:off x="0" y="0"/>
          <a:ext cx="0" cy="0"/>
          <a:chOff x="0" y="0"/>
          <a:chExt cx="0" cy="0"/>
        </a:xfrm>
      </p:grpSpPr>
      <p:pic>
        <p:nvPicPr>
          <p:cNvPr id="116" name="Google Shape;116;p14"/>
          <p:cNvPicPr preferRelativeResize="0"/>
          <p:nvPr/>
        </p:nvPicPr>
        <p:blipFill rotWithShape="1">
          <a:blip r:embed="rId2">
            <a:alphaModFix/>
          </a:blip>
          <a:srcRect b="0" l="0" r="0" t="0"/>
          <a:stretch/>
        </p:blipFill>
        <p:spPr>
          <a:xfrm>
            <a:off x="0" y="0"/>
            <a:ext cx="12192001" cy="6858000"/>
          </a:xfrm>
          <a:prstGeom prst="rect">
            <a:avLst/>
          </a:prstGeom>
          <a:noFill/>
          <a:ln>
            <a:noFill/>
          </a:ln>
        </p:spPr>
      </p:pic>
      <p:pic>
        <p:nvPicPr>
          <p:cNvPr id="117" name="Google Shape;117;p14"/>
          <p:cNvPicPr preferRelativeResize="0"/>
          <p:nvPr/>
        </p:nvPicPr>
        <p:blipFill rotWithShape="1">
          <a:blip r:embed="rId3">
            <a:alphaModFix/>
          </a:blip>
          <a:srcRect b="-36686" l="0" r="6603" t="0"/>
          <a:stretch/>
        </p:blipFill>
        <p:spPr>
          <a:xfrm>
            <a:off x="436034" y="858109"/>
            <a:ext cx="11387156" cy="45719"/>
          </a:xfrm>
          <a:prstGeom prst="rect">
            <a:avLst/>
          </a:prstGeom>
          <a:noFill/>
          <a:ln>
            <a:noFill/>
          </a:ln>
        </p:spPr>
      </p:pic>
      <p:pic>
        <p:nvPicPr>
          <p:cNvPr id="118" name="Google Shape;118;p14"/>
          <p:cNvPicPr preferRelativeResize="0"/>
          <p:nvPr/>
        </p:nvPicPr>
        <p:blipFill rotWithShape="1">
          <a:blip r:embed="rId4">
            <a:alphaModFix/>
          </a:blip>
          <a:srcRect b="23512" l="35446" r="0" t="0"/>
          <a:stretch/>
        </p:blipFill>
        <p:spPr>
          <a:xfrm>
            <a:off x="0" y="4799507"/>
            <a:ext cx="1737361" cy="2058493"/>
          </a:xfrm>
          <a:prstGeom prst="rect">
            <a:avLst/>
          </a:prstGeom>
          <a:noFill/>
          <a:ln>
            <a:noFill/>
          </a:ln>
        </p:spPr>
      </p:pic>
      <p:pic>
        <p:nvPicPr>
          <p:cNvPr id="119" name="Google Shape;119;p14"/>
          <p:cNvPicPr preferRelativeResize="0"/>
          <p:nvPr/>
        </p:nvPicPr>
        <p:blipFill rotWithShape="1">
          <a:blip r:embed="rId5">
            <a:alphaModFix/>
          </a:blip>
          <a:srcRect b="0" l="0" r="0" t="0"/>
          <a:stretch/>
        </p:blipFill>
        <p:spPr>
          <a:xfrm rot="-5400000">
            <a:off x="10239223" y="1795994"/>
            <a:ext cx="1579200" cy="1184400"/>
          </a:xfrm>
          <a:prstGeom prst="rect">
            <a:avLst/>
          </a:prstGeom>
          <a:noFill/>
          <a:ln>
            <a:noFill/>
          </a:ln>
        </p:spPr>
      </p:pic>
      <p:sp>
        <p:nvSpPr>
          <p:cNvPr id="120" name="Google Shape;120;p14"/>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14"/>
          <p:cNvSpPr txBox="1"/>
          <p:nvPr>
            <p:ph idx="1" type="subTitle"/>
          </p:nvPr>
        </p:nvSpPr>
        <p:spPr>
          <a:xfrm>
            <a:off x="1524000" y="3986194"/>
            <a:ext cx="9144000" cy="1271700"/>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22" name="Google Shape;122;p14"/>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23" name="Google Shape;123;p14"/>
          <p:cNvSpPr txBox="1"/>
          <p:nvPr/>
        </p:nvSpPr>
        <p:spPr>
          <a:xfrm>
            <a:off x="873760" y="-538480"/>
            <a:ext cx="1848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124" name="Google Shape;124;p14"/>
          <p:cNvPicPr preferRelativeResize="0"/>
          <p:nvPr/>
        </p:nvPicPr>
        <p:blipFill rotWithShape="1">
          <a:blip r:embed="rId6">
            <a:alphaModFix/>
          </a:blip>
          <a:srcRect b="0" l="0" r="0" t="0"/>
          <a:stretch/>
        </p:blipFill>
        <p:spPr>
          <a:xfrm>
            <a:off x="238501" y="102202"/>
            <a:ext cx="4209298" cy="80162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25" name="Shape 125"/>
        <p:cNvGrpSpPr/>
        <p:nvPr/>
      </p:nvGrpSpPr>
      <p:grpSpPr>
        <a:xfrm>
          <a:off x="0" y="0"/>
          <a:ext cx="0" cy="0"/>
          <a:chOff x="0" y="0"/>
          <a:chExt cx="0" cy="0"/>
        </a:xfrm>
      </p:grpSpPr>
      <p:pic>
        <p:nvPicPr>
          <p:cNvPr id="126" name="Google Shape;126;p15"/>
          <p:cNvPicPr preferRelativeResize="0"/>
          <p:nvPr/>
        </p:nvPicPr>
        <p:blipFill rotWithShape="1">
          <a:blip r:embed="rId2">
            <a:alphaModFix/>
          </a:blip>
          <a:srcRect b="0" l="0" r="0" t="0"/>
          <a:stretch/>
        </p:blipFill>
        <p:spPr>
          <a:xfrm>
            <a:off x="0" y="0"/>
            <a:ext cx="12192001" cy="6858000"/>
          </a:xfrm>
          <a:prstGeom prst="rect">
            <a:avLst/>
          </a:prstGeom>
          <a:noFill/>
          <a:ln>
            <a:noFill/>
          </a:ln>
        </p:spPr>
      </p:pic>
      <p:pic>
        <p:nvPicPr>
          <p:cNvPr id="127" name="Google Shape;127;p15"/>
          <p:cNvPicPr preferRelativeResize="0"/>
          <p:nvPr/>
        </p:nvPicPr>
        <p:blipFill rotWithShape="1">
          <a:blip r:embed="rId3">
            <a:alphaModFix/>
          </a:blip>
          <a:srcRect b="-36686" l="0" r="6603" t="0"/>
          <a:stretch/>
        </p:blipFill>
        <p:spPr>
          <a:xfrm>
            <a:off x="402422" y="868933"/>
            <a:ext cx="11387156" cy="45719"/>
          </a:xfrm>
          <a:prstGeom prst="rect">
            <a:avLst/>
          </a:prstGeom>
          <a:noFill/>
          <a:ln>
            <a:noFill/>
          </a:ln>
        </p:spPr>
      </p:pic>
      <p:pic>
        <p:nvPicPr>
          <p:cNvPr id="128" name="Google Shape;128;p15"/>
          <p:cNvPicPr preferRelativeResize="0"/>
          <p:nvPr/>
        </p:nvPicPr>
        <p:blipFill rotWithShape="1">
          <a:blip r:embed="rId4">
            <a:alphaModFix/>
          </a:blip>
          <a:srcRect b="33146" l="8147" r="0" t="0"/>
          <a:stretch/>
        </p:blipFill>
        <p:spPr>
          <a:xfrm>
            <a:off x="1" y="4480660"/>
            <a:ext cx="3091181" cy="2377341"/>
          </a:xfrm>
          <a:prstGeom prst="rect">
            <a:avLst/>
          </a:prstGeom>
          <a:noFill/>
          <a:ln>
            <a:noFill/>
          </a:ln>
        </p:spPr>
      </p:pic>
      <p:pic>
        <p:nvPicPr>
          <p:cNvPr id="129" name="Google Shape;129;p15"/>
          <p:cNvPicPr preferRelativeResize="0"/>
          <p:nvPr/>
        </p:nvPicPr>
        <p:blipFill rotWithShape="1">
          <a:blip r:embed="rId5">
            <a:alphaModFix/>
          </a:blip>
          <a:srcRect b="0" l="0" r="0" t="0"/>
          <a:stretch/>
        </p:blipFill>
        <p:spPr>
          <a:xfrm>
            <a:off x="10445751" y="1519647"/>
            <a:ext cx="1155699" cy="927100"/>
          </a:xfrm>
          <a:prstGeom prst="rect">
            <a:avLst/>
          </a:prstGeom>
          <a:noFill/>
          <a:ln>
            <a:noFill/>
          </a:ln>
        </p:spPr>
      </p:pic>
      <p:sp>
        <p:nvSpPr>
          <p:cNvPr id="130" name="Google Shape;130;p15"/>
          <p:cNvSpPr txBox="1"/>
          <p:nvPr>
            <p:ph type="title"/>
          </p:nvPr>
        </p:nvSpPr>
        <p:spPr>
          <a:xfrm>
            <a:off x="838200" y="2488688"/>
            <a:ext cx="9403200" cy="11334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15"/>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32" name="Google Shape;132;p15"/>
          <p:cNvPicPr preferRelativeResize="0"/>
          <p:nvPr/>
        </p:nvPicPr>
        <p:blipFill rotWithShape="1">
          <a:blip r:embed="rId6">
            <a:alphaModFix/>
          </a:blip>
          <a:srcRect b="0" l="0" r="0" t="0"/>
          <a:stretch/>
        </p:blipFill>
        <p:spPr>
          <a:xfrm>
            <a:off x="209926" y="113026"/>
            <a:ext cx="4209298" cy="80162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p:cSld name="2_Section Header">
    <p:spTree>
      <p:nvGrpSpPr>
        <p:cNvPr id="133" name="Shape 133"/>
        <p:cNvGrpSpPr/>
        <p:nvPr/>
      </p:nvGrpSpPr>
      <p:grpSpPr>
        <a:xfrm>
          <a:off x="0" y="0"/>
          <a:ext cx="0" cy="0"/>
          <a:chOff x="0" y="0"/>
          <a:chExt cx="0" cy="0"/>
        </a:xfrm>
      </p:grpSpPr>
      <p:pic>
        <p:nvPicPr>
          <p:cNvPr id="134" name="Google Shape;134;p16"/>
          <p:cNvPicPr preferRelativeResize="0"/>
          <p:nvPr/>
        </p:nvPicPr>
        <p:blipFill rotWithShape="1">
          <a:blip r:embed="rId2">
            <a:alphaModFix/>
          </a:blip>
          <a:srcRect b="0" l="0" r="0" t="0"/>
          <a:stretch/>
        </p:blipFill>
        <p:spPr>
          <a:xfrm>
            <a:off x="0" y="0"/>
            <a:ext cx="12192001" cy="6858000"/>
          </a:xfrm>
          <a:prstGeom prst="rect">
            <a:avLst/>
          </a:prstGeom>
          <a:noFill/>
          <a:ln>
            <a:noFill/>
          </a:ln>
        </p:spPr>
      </p:pic>
      <p:pic>
        <p:nvPicPr>
          <p:cNvPr id="135" name="Google Shape;135;p16"/>
          <p:cNvPicPr preferRelativeResize="0"/>
          <p:nvPr/>
        </p:nvPicPr>
        <p:blipFill rotWithShape="1">
          <a:blip r:embed="rId3">
            <a:alphaModFix/>
          </a:blip>
          <a:srcRect b="-36686" l="0" r="6603" t="0"/>
          <a:stretch/>
        </p:blipFill>
        <p:spPr>
          <a:xfrm>
            <a:off x="402422" y="868933"/>
            <a:ext cx="11387156" cy="45719"/>
          </a:xfrm>
          <a:prstGeom prst="rect">
            <a:avLst/>
          </a:prstGeom>
          <a:noFill/>
          <a:ln>
            <a:noFill/>
          </a:ln>
        </p:spPr>
      </p:pic>
      <p:sp>
        <p:nvSpPr>
          <p:cNvPr id="136" name="Google Shape;136;p16"/>
          <p:cNvSpPr txBox="1"/>
          <p:nvPr>
            <p:ph type="title"/>
          </p:nvPr>
        </p:nvSpPr>
        <p:spPr>
          <a:xfrm>
            <a:off x="838200" y="2488688"/>
            <a:ext cx="9403200" cy="11334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16"/>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38" name="Google Shape;138;p16"/>
          <p:cNvPicPr preferRelativeResize="0"/>
          <p:nvPr/>
        </p:nvPicPr>
        <p:blipFill rotWithShape="1">
          <a:blip r:embed="rId4">
            <a:alphaModFix/>
          </a:blip>
          <a:srcRect b="22342" l="34054" r="0" t="0"/>
          <a:stretch/>
        </p:blipFill>
        <p:spPr>
          <a:xfrm>
            <a:off x="0" y="4812138"/>
            <a:ext cx="1737361" cy="2045862"/>
          </a:xfrm>
          <a:prstGeom prst="rect">
            <a:avLst/>
          </a:prstGeom>
          <a:noFill/>
          <a:ln>
            <a:noFill/>
          </a:ln>
        </p:spPr>
      </p:pic>
      <p:pic>
        <p:nvPicPr>
          <p:cNvPr id="139" name="Google Shape;139;p16"/>
          <p:cNvPicPr preferRelativeResize="0"/>
          <p:nvPr/>
        </p:nvPicPr>
        <p:blipFill rotWithShape="1">
          <a:blip r:embed="rId5">
            <a:alphaModFix/>
          </a:blip>
          <a:srcRect b="0" l="0" r="0" t="0"/>
          <a:stretch/>
        </p:blipFill>
        <p:spPr>
          <a:xfrm rot="-5400000">
            <a:off x="10129459" y="1714917"/>
            <a:ext cx="1579206" cy="1184404"/>
          </a:xfrm>
          <a:prstGeom prst="rect">
            <a:avLst/>
          </a:prstGeom>
          <a:noFill/>
          <a:ln>
            <a:noFill/>
          </a:ln>
        </p:spPr>
      </p:pic>
      <p:pic>
        <p:nvPicPr>
          <p:cNvPr id="140" name="Google Shape;140;p16"/>
          <p:cNvPicPr preferRelativeResize="0"/>
          <p:nvPr/>
        </p:nvPicPr>
        <p:blipFill rotWithShape="1">
          <a:blip r:embed="rId6">
            <a:alphaModFix/>
          </a:blip>
          <a:srcRect b="0" l="0" r="0" t="0"/>
          <a:stretch/>
        </p:blipFill>
        <p:spPr>
          <a:xfrm>
            <a:off x="209926" y="113026"/>
            <a:ext cx="4209298" cy="80162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1" name="Shape 141"/>
        <p:cNvGrpSpPr/>
        <p:nvPr/>
      </p:nvGrpSpPr>
      <p:grpSpPr>
        <a:xfrm>
          <a:off x="0" y="0"/>
          <a:ext cx="0" cy="0"/>
          <a:chOff x="0" y="0"/>
          <a:chExt cx="0" cy="0"/>
        </a:xfrm>
      </p:grpSpPr>
      <p:sp>
        <p:nvSpPr>
          <p:cNvPr id="142" name="Google Shape;142;p17"/>
          <p:cNvSpPr txBox="1"/>
          <p:nvPr>
            <p:ph type="title"/>
          </p:nvPr>
        </p:nvSpPr>
        <p:spPr>
          <a:xfrm>
            <a:off x="838200" y="365127"/>
            <a:ext cx="10515600" cy="8655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17"/>
          <p:cNvSpPr txBox="1"/>
          <p:nvPr>
            <p:ph idx="1" type="body"/>
          </p:nvPr>
        </p:nvSpPr>
        <p:spPr>
          <a:xfrm>
            <a:off x="838200" y="1535065"/>
            <a:ext cx="10515600" cy="4256400"/>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rgbClr val="193E72"/>
              </a:buClr>
              <a:buSzPts val="2400"/>
              <a:buChar char="•"/>
              <a:defRPr sz="2400">
                <a:solidFill>
                  <a:srgbClr val="193E7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4" name="Google Shape;144;p17"/>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45" name="Google Shape;145;p17"/>
          <p:cNvPicPr preferRelativeResize="0"/>
          <p:nvPr/>
        </p:nvPicPr>
        <p:blipFill rotWithShape="1">
          <a:blip r:embed="rId2">
            <a:alphaModFix/>
          </a:blip>
          <a:srcRect b="0" l="0" r="0" t="0"/>
          <a:stretch/>
        </p:blipFill>
        <p:spPr>
          <a:xfrm>
            <a:off x="400051" y="6030393"/>
            <a:ext cx="3628847" cy="691084"/>
          </a:xfrm>
          <a:prstGeom prst="rect">
            <a:avLst/>
          </a:prstGeom>
          <a:noFill/>
          <a:ln>
            <a:noFill/>
          </a:ln>
        </p:spPr>
      </p:pic>
      <p:pic>
        <p:nvPicPr>
          <p:cNvPr id="146" name="Google Shape;146;p17"/>
          <p:cNvPicPr preferRelativeResize="0"/>
          <p:nvPr/>
        </p:nvPicPr>
        <p:blipFill rotWithShape="1">
          <a:blip r:embed="rId3">
            <a:alphaModFix/>
          </a:blip>
          <a:srcRect b="-143013" l="0" r="8045" t="0"/>
          <a:stretch/>
        </p:blipFill>
        <p:spPr>
          <a:xfrm>
            <a:off x="400051" y="6070928"/>
            <a:ext cx="11056825" cy="6011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147" name="Shape 147"/>
        <p:cNvGrpSpPr/>
        <p:nvPr/>
      </p:nvGrpSpPr>
      <p:grpSpPr>
        <a:xfrm>
          <a:off x="0" y="0"/>
          <a:ext cx="0" cy="0"/>
          <a:chOff x="0" y="0"/>
          <a:chExt cx="0" cy="0"/>
        </a:xfrm>
      </p:grpSpPr>
      <p:pic>
        <p:nvPicPr>
          <p:cNvPr id="148" name="Google Shape;148;p18"/>
          <p:cNvPicPr preferRelativeResize="0"/>
          <p:nvPr/>
        </p:nvPicPr>
        <p:blipFill rotWithShape="1">
          <a:blip r:embed="rId2">
            <a:alphaModFix/>
          </a:blip>
          <a:srcRect b="0" l="0" r="0" t="0"/>
          <a:stretch/>
        </p:blipFill>
        <p:spPr>
          <a:xfrm>
            <a:off x="0" y="0"/>
            <a:ext cx="12192001" cy="6858000"/>
          </a:xfrm>
          <a:prstGeom prst="rect">
            <a:avLst/>
          </a:prstGeom>
          <a:noFill/>
          <a:ln>
            <a:noFill/>
          </a:ln>
        </p:spPr>
      </p:pic>
      <p:pic>
        <p:nvPicPr>
          <p:cNvPr id="149" name="Google Shape;149;p18"/>
          <p:cNvPicPr preferRelativeResize="0"/>
          <p:nvPr/>
        </p:nvPicPr>
        <p:blipFill rotWithShape="1">
          <a:blip r:embed="rId3">
            <a:alphaModFix/>
          </a:blip>
          <a:srcRect b="-36686" l="0" r="6603" t="0"/>
          <a:stretch/>
        </p:blipFill>
        <p:spPr>
          <a:xfrm>
            <a:off x="402422" y="868933"/>
            <a:ext cx="11387156" cy="45719"/>
          </a:xfrm>
          <a:prstGeom prst="rect">
            <a:avLst/>
          </a:prstGeom>
          <a:noFill/>
          <a:ln>
            <a:noFill/>
          </a:ln>
        </p:spPr>
      </p:pic>
      <p:pic>
        <p:nvPicPr>
          <p:cNvPr id="150" name="Google Shape;150;p18"/>
          <p:cNvPicPr preferRelativeResize="0"/>
          <p:nvPr/>
        </p:nvPicPr>
        <p:blipFill rotWithShape="1">
          <a:blip r:embed="rId4">
            <a:alphaModFix/>
          </a:blip>
          <a:srcRect b="0" l="0" r="0" t="0"/>
          <a:stretch/>
        </p:blipFill>
        <p:spPr>
          <a:xfrm>
            <a:off x="402422" y="318527"/>
            <a:ext cx="3196167" cy="368789"/>
          </a:xfrm>
          <a:prstGeom prst="rect">
            <a:avLst/>
          </a:prstGeom>
          <a:noFill/>
          <a:ln>
            <a:noFill/>
          </a:ln>
        </p:spPr>
      </p:pic>
      <p:sp>
        <p:nvSpPr>
          <p:cNvPr id="151" name="Google Shape;151;p18"/>
          <p:cNvSpPr txBox="1"/>
          <p:nvPr>
            <p:ph type="title"/>
          </p:nvPr>
        </p:nvSpPr>
        <p:spPr>
          <a:xfrm>
            <a:off x="838200" y="2562303"/>
            <a:ext cx="91593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18"/>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53" name="Google Shape;153;p18"/>
          <p:cNvPicPr preferRelativeResize="0"/>
          <p:nvPr/>
        </p:nvPicPr>
        <p:blipFill rotWithShape="1">
          <a:blip r:embed="rId5">
            <a:alphaModFix/>
          </a:blip>
          <a:srcRect b="0" l="0" r="0" t="0"/>
          <a:stretch/>
        </p:blipFill>
        <p:spPr>
          <a:xfrm rot="-9311719">
            <a:off x="10164504" y="1227961"/>
            <a:ext cx="1342275" cy="1285674"/>
          </a:xfrm>
          <a:prstGeom prst="rect">
            <a:avLst/>
          </a:prstGeom>
          <a:noFill/>
          <a:ln>
            <a:noFill/>
          </a:ln>
        </p:spPr>
      </p:pic>
      <p:pic>
        <p:nvPicPr>
          <p:cNvPr id="154" name="Google Shape;154;p18"/>
          <p:cNvPicPr preferRelativeResize="0"/>
          <p:nvPr/>
        </p:nvPicPr>
        <p:blipFill rotWithShape="1">
          <a:blip r:embed="rId6">
            <a:alphaModFix/>
          </a:blip>
          <a:srcRect b="33146" l="8147" r="0" t="0"/>
          <a:stretch/>
        </p:blipFill>
        <p:spPr>
          <a:xfrm>
            <a:off x="1" y="4480660"/>
            <a:ext cx="3091181" cy="237734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55" name="Shape 155"/>
        <p:cNvGrpSpPr/>
        <p:nvPr/>
      </p:nvGrpSpPr>
      <p:grpSpPr>
        <a:xfrm>
          <a:off x="0" y="0"/>
          <a:ext cx="0" cy="0"/>
          <a:chOff x="0" y="0"/>
          <a:chExt cx="0" cy="0"/>
        </a:xfrm>
      </p:grpSpPr>
      <p:pic>
        <p:nvPicPr>
          <p:cNvPr id="156" name="Google Shape;156;p19"/>
          <p:cNvPicPr preferRelativeResize="0"/>
          <p:nvPr/>
        </p:nvPicPr>
        <p:blipFill rotWithShape="1">
          <a:blip r:embed="rId2">
            <a:alphaModFix/>
          </a:blip>
          <a:srcRect b="0" l="0" r="0" t="0"/>
          <a:stretch/>
        </p:blipFill>
        <p:spPr>
          <a:xfrm>
            <a:off x="0" y="0"/>
            <a:ext cx="12192001" cy="6858000"/>
          </a:xfrm>
          <a:prstGeom prst="rect">
            <a:avLst/>
          </a:prstGeom>
          <a:noFill/>
          <a:ln>
            <a:noFill/>
          </a:ln>
        </p:spPr>
      </p:pic>
      <p:pic>
        <p:nvPicPr>
          <p:cNvPr id="157" name="Google Shape;157;p19"/>
          <p:cNvPicPr preferRelativeResize="0"/>
          <p:nvPr/>
        </p:nvPicPr>
        <p:blipFill rotWithShape="1">
          <a:blip r:embed="rId3">
            <a:alphaModFix/>
          </a:blip>
          <a:srcRect b="-36686" l="0" r="6603" t="0"/>
          <a:stretch/>
        </p:blipFill>
        <p:spPr>
          <a:xfrm>
            <a:off x="402422" y="868933"/>
            <a:ext cx="11387156" cy="45719"/>
          </a:xfrm>
          <a:prstGeom prst="rect">
            <a:avLst/>
          </a:prstGeom>
          <a:noFill/>
          <a:ln>
            <a:noFill/>
          </a:ln>
        </p:spPr>
      </p:pic>
      <p:pic>
        <p:nvPicPr>
          <p:cNvPr id="158" name="Google Shape;158;p19"/>
          <p:cNvPicPr preferRelativeResize="0"/>
          <p:nvPr/>
        </p:nvPicPr>
        <p:blipFill rotWithShape="1">
          <a:blip r:embed="rId4">
            <a:alphaModFix/>
          </a:blip>
          <a:srcRect b="21457" l="24253" r="0" t="0"/>
          <a:stretch/>
        </p:blipFill>
        <p:spPr>
          <a:xfrm>
            <a:off x="0" y="4015298"/>
            <a:ext cx="2780029" cy="2842702"/>
          </a:xfrm>
          <a:prstGeom prst="rect">
            <a:avLst/>
          </a:prstGeom>
          <a:noFill/>
          <a:ln>
            <a:noFill/>
          </a:ln>
        </p:spPr>
      </p:pic>
      <p:pic>
        <p:nvPicPr>
          <p:cNvPr id="159" name="Google Shape;159;p19"/>
          <p:cNvPicPr preferRelativeResize="0"/>
          <p:nvPr/>
        </p:nvPicPr>
        <p:blipFill rotWithShape="1">
          <a:blip r:embed="rId5">
            <a:alphaModFix/>
          </a:blip>
          <a:srcRect b="0" l="0" r="0" t="0"/>
          <a:stretch/>
        </p:blipFill>
        <p:spPr>
          <a:xfrm rot="1782851">
            <a:off x="10190480" y="1552292"/>
            <a:ext cx="1351280" cy="675640"/>
          </a:xfrm>
          <a:prstGeom prst="rect">
            <a:avLst/>
          </a:prstGeom>
          <a:noFill/>
          <a:ln>
            <a:noFill/>
          </a:ln>
        </p:spPr>
      </p:pic>
      <p:sp>
        <p:nvSpPr>
          <p:cNvPr id="160" name="Google Shape;160;p19"/>
          <p:cNvSpPr txBox="1"/>
          <p:nvPr>
            <p:ph type="title"/>
          </p:nvPr>
        </p:nvSpPr>
        <p:spPr>
          <a:xfrm>
            <a:off x="838200" y="2555273"/>
            <a:ext cx="91593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p19"/>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62" name="Google Shape;162;p19"/>
          <p:cNvPicPr preferRelativeResize="0"/>
          <p:nvPr/>
        </p:nvPicPr>
        <p:blipFill rotWithShape="1">
          <a:blip r:embed="rId6">
            <a:alphaModFix/>
          </a:blip>
          <a:srcRect b="0" l="0" r="0" t="0"/>
          <a:stretch/>
        </p:blipFill>
        <p:spPr>
          <a:xfrm>
            <a:off x="209926" y="113026"/>
            <a:ext cx="4209298" cy="80162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63" name="Shape 163"/>
        <p:cNvGrpSpPr/>
        <p:nvPr/>
      </p:nvGrpSpPr>
      <p:grpSpPr>
        <a:xfrm>
          <a:off x="0" y="0"/>
          <a:ext cx="0" cy="0"/>
          <a:chOff x="0" y="0"/>
          <a:chExt cx="0" cy="0"/>
        </a:xfrm>
      </p:grpSpPr>
      <p:pic>
        <p:nvPicPr>
          <p:cNvPr id="164" name="Google Shape;164;p20"/>
          <p:cNvPicPr preferRelativeResize="0"/>
          <p:nvPr/>
        </p:nvPicPr>
        <p:blipFill rotWithShape="1">
          <a:blip r:embed="rId2">
            <a:alphaModFix/>
          </a:blip>
          <a:srcRect b="0" l="0" r="0" t="0"/>
          <a:stretch/>
        </p:blipFill>
        <p:spPr>
          <a:xfrm>
            <a:off x="0" y="0"/>
            <a:ext cx="12192001" cy="6858000"/>
          </a:xfrm>
          <a:prstGeom prst="rect">
            <a:avLst/>
          </a:prstGeom>
          <a:noFill/>
          <a:ln>
            <a:noFill/>
          </a:ln>
        </p:spPr>
      </p:pic>
      <p:sp>
        <p:nvSpPr>
          <p:cNvPr id="165" name="Google Shape;165;p20"/>
          <p:cNvSpPr txBox="1"/>
          <p:nvPr>
            <p:ph type="title"/>
          </p:nvPr>
        </p:nvSpPr>
        <p:spPr>
          <a:xfrm>
            <a:off x="838200" y="365127"/>
            <a:ext cx="10515600" cy="8655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p20"/>
          <p:cNvSpPr txBox="1"/>
          <p:nvPr>
            <p:ph idx="1" type="body"/>
          </p:nvPr>
        </p:nvSpPr>
        <p:spPr>
          <a:xfrm>
            <a:off x="838200" y="1535065"/>
            <a:ext cx="10515600" cy="4256400"/>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chemeClr val="lt1"/>
              </a:buClr>
              <a:buSzPts val="2400"/>
              <a:buChar char="•"/>
              <a:defRPr sz="2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7" name="Google Shape;167;p20"/>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68" name="Google Shape;168;p20"/>
          <p:cNvPicPr preferRelativeResize="0"/>
          <p:nvPr/>
        </p:nvPicPr>
        <p:blipFill rotWithShape="1">
          <a:blip r:embed="rId3">
            <a:alphaModFix/>
          </a:blip>
          <a:srcRect b="-143013" l="0" r="8045" t="0"/>
          <a:stretch/>
        </p:blipFill>
        <p:spPr>
          <a:xfrm>
            <a:off x="400051" y="6070928"/>
            <a:ext cx="11056825" cy="60118"/>
          </a:xfrm>
          <a:prstGeom prst="rect">
            <a:avLst/>
          </a:prstGeom>
          <a:noFill/>
          <a:ln>
            <a:noFill/>
          </a:ln>
        </p:spPr>
      </p:pic>
      <p:pic>
        <p:nvPicPr>
          <p:cNvPr id="169" name="Google Shape;169;p20"/>
          <p:cNvPicPr preferRelativeResize="0"/>
          <p:nvPr/>
        </p:nvPicPr>
        <p:blipFill rotWithShape="1">
          <a:blip r:embed="rId4">
            <a:alphaModFix/>
          </a:blip>
          <a:srcRect b="0" l="0" r="0" t="0"/>
          <a:stretch/>
        </p:blipFill>
        <p:spPr>
          <a:xfrm>
            <a:off x="190875" y="6016955"/>
            <a:ext cx="4209298" cy="80162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170" name="Shape 170"/>
        <p:cNvGrpSpPr/>
        <p:nvPr/>
      </p:nvGrpSpPr>
      <p:grpSpPr>
        <a:xfrm>
          <a:off x="0" y="0"/>
          <a:ext cx="0" cy="0"/>
          <a:chOff x="0" y="0"/>
          <a:chExt cx="0" cy="0"/>
        </a:xfrm>
      </p:grpSpPr>
      <p:pic>
        <p:nvPicPr>
          <p:cNvPr id="171" name="Google Shape;171;p21"/>
          <p:cNvPicPr preferRelativeResize="0"/>
          <p:nvPr/>
        </p:nvPicPr>
        <p:blipFill rotWithShape="1">
          <a:blip r:embed="rId2">
            <a:alphaModFix/>
          </a:blip>
          <a:srcRect b="0" l="0" r="0" t="0"/>
          <a:stretch/>
        </p:blipFill>
        <p:spPr>
          <a:xfrm>
            <a:off x="0" y="0"/>
            <a:ext cx="12192001" cy="6858000"/>
          </a:xfrm>
          <a:prstGeom prst="rect">
            <a:avLst/>
          </a:prstGeom>
          <a:noFill/>
          <a:ln>
            <a:noFill/>
          </a:ln>
        </p:spPr>
      </p:pic>
      <p:pic>
        <p:nvPicPr>
          <p:cNvPr id="172" name="Google Shape;172;p21"/>
          <p:cNvPicPr preferRelativeResize="0"/>
          <p:nvPr/>
        </p:nvPicPr>
        <p:blipFill rotWithShape="1">
          <a:blip r:embed="rId3">
            <a:alphaModFix/>
          </a:blip>
          <a:srcRect b="-36686" l="0" r="6603" t="0"/>
          <a:stretch/>
        </p:blipFill>
        <p:spPr>
          <a:xfrm>
            <a:off x="402422" y="868933"/>
            <a:ext cx="11387156" cy="45719"/>
          </a:xfrm>
          <a:prstGeom prst="rect">
            <a:avLst/>
          </a:prstGeom>
          <a:noFill/>
          <a:ln>
            <a:noFill/>
          </a:ln>
        </p:spPr>
      </p:pic>
      <p:sp>
        <p:nvSpPr>
          <p:cNvPr id="173" name="Google Shape;173;p21"/>
          <p:cNvSpPr txBox="1"/>
          <p:nvPr>
            <p:ph type="title"/>
          </p:nvPr>
        </p:nvSpPr>
        <p:spPr>
          <a:xfrm>
            <a:off x="838200" y="2488688"/>
            <a:ext cx="9403200" cy="11334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4" name="Google Shape;174;p21"/>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75" name="Google Shape;175;p21"/>
          <p:cNvPicPr preferRelativeResize="0"/>
          <p:nvPr/>
        </p:nvPicPr>
        <p:blipFill rotWithShape="1">
          <a:blip r:embed="rId4">
            <a:alphaModFix/>
          </a:blip>
          <a:srcRect b="0" l="0" r="0" t="0"/>
          <a:stretch/>
        </p:blipFill>
        <p:spPr>
          <a:xfrm>
            <a:off x="402422" y="318527"/>
            <a:ext cx="3196167" cy="368789"/>
          </a:xfrm>
          <a:prstGeom prst="rect">
            <a:avLst/>
          </a:prstGeom>
          <a:noFill/>
          <a:ln>
            <a:noFill/>
          </a:ln>
        </p:spPr>
      </p:pic>
      <p:pic>
        <p:nvPicPr>
          <p:cNvPr id="176" name="Google Shape;176;p21"/>
          <p:cNvPicPr preferRelativeResize="0"/>
          <p:nvPr/>
        </p:nvPicPr>
        <p:blipFill rotWithShape="1">
          <a:blip r:embed="rId5">
            <a:alphaModFix/>
          </a:blip>
          <a:srcRect b="0" l="0" r="0" t="0"/>
          <a:stretch/>
        </p:blipFill>
        <p:spPr>
          <a:xfrm rot="1927308">
            <a:off x="10464018" y="1601144"/>
            <a:ext cx="1081454" cy="540728"/>
          </a:xfrm>
          <a:prstGeom prst="rect">
            <a:avLst/>
          </a:prstGeom>
          <a:noFill/>
          <a:ln>
            <a:noFill/>
          </a:ln>
        </p:spPr>
      </p:pic>
      <p:pic>
        <p:nvPicPr>
          <p:cNvPr id="177" name="Google Shape;177;p21"/>
          <p:cNvPicPr preferRelativeResize="0"/>
          <p:nvPr/>
        </p:nvPicPr>
        <p:blipFill rotWithShape="1">
          <a:blip r:embed="rId6">
            <a:alphaModFix/>
          </a:blip>
          <a:srcRect b="0" l="0" r="0" t="0"/>
          <a:stretch/>
        </p:blipFill>
        <p:spPr>
          <a:xfrm>
            <a:off x="0" y="5141460"/>
            <a:ext cx="2582983" cy="171654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25" name="Shape 25"/>
        <p:cNvGrpSpPr/>
        <p:nvPr/>
      </p:nvGrpSpPr>
      <p:grpSpPr>
        <a:xfrm>
          <a:off x="0" y="0"/>
          <a:ext cx="0" cy="0"/>
          <a:chOff x="0" y="0"/>
          <a:chExt cx="0" cy="0"/>
        </a:xfrm>
      </p:grpSpPr>
      <p:pic>
        <p:nvPicPr>
          <p:cNvPr id="26" name="Google Shape;26;p3"/>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27" name="Google Shape;27;p3"/>
          <p:cNvPicPr preferRelativeResize="0"/>
          <p:nvPr/>
        </p:nvPicPr>
        <p:blipFill rotWithShape="1">
          <a:blip r:embed="rId3">
            <a:alphaModFix/>
          </a:blip>
          <a:srcRect b="-36684" l="0" r="6600" t="3"/>
          <a:stretch/>
        </p:blipFill>
        <p:spPr>
          <a:xfrm>
            <a:off x="402422" y="868933"/>
            <a:ext cx="11387159" cy="45719"/>
          </a:xfrm>
          <a:prstGeom prst="rect">
            <a:avLst/>
          </a:prstGeom>
          <a:noFill/>
          <a:ln>
            <a:noFill/>
          </a:ln>
        </p:spPr>
      </p:pic>
      <p:pic>
        <p:nvPicPr>
          <p:cNvPr id="28" name="Google Shape;28;p3"/>
          <p:cNvPicPr preferRelativeResize="0"/>
          <p:nvPr/>
        </p:nvPicPr>
        <p:blipFill rotWithShape="1">
          <a:blip r:embed="rId4">
            <a:alphaModFix/>
          </a:blip>
          <a:srcRect b="33143" l="8151" r="0" t="0"/>
          <a:stretch/>
        </p:blipFill>
        <p:spPr>
          <a:xfrm>
            <a:off x="1" y="4480660"/>
            <a:ext cx="3091180" cy="2377341"/>
          </a:xfrm>
          <a:prstGeom prst="rect">
            <a:avLst/>
          </a:prstGeom>
          <a:noFill/>
          <a:ln>
            <a:noFill/>
          </a:ln>
        </p:spPr>
      </p:pic>
      <p:pic>
        <p:nvPicPr>
          <p:cNvPr id="29" name="Google Shape;29;p3"/>
          <p:cNvPicPr preferRelativeResize="0"/>
          <p:nvPr/>
        </p:nvPicPr>
        <p:blipFill rotWithShape="1">
          <a:blip r:embed="rId5">
            <a:alphaModFix/>
          </a:blip>
          <a:srcRect b="0" l="0" r="0" t="0"/>
          <a:stretch/>
        </p:blipFill>
        <p:spPr>
          <a:xfrm>
            <a:off x="10445751" y="1519647"/>
            <a:ext cx="1155700" cy="927100"/>
          </a:xfrm>
          <a:prstGeom prst="rect">
            <a:avLst/>
          </a:prstGeom>
          <a:noFill/>
          <a:ln>
            <a:noFill/>
          </a:ln>
        </p:spPr>
      </p:pic>
      <p:sp>
        <p:nvSpPr>
          <p:cNvPr id="30" name="Google Shape;30;p3"/>
          <p:cNvSpPr txBox="1"/>
          <p:nvPr>
            <p:ph type="title"/>
          </p:nvPr>
        </p:nvSpPr>
        <p:spPr>
          <a:xfrm>
            <a:off x="838200" y="2488688"/>
            <a:ext cx="9403080" cy="113347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32" name="Google Shape;32;p3"/>
          <p:cNvPicPr preferRelativeResize="0"/>
          <p:nvPr/>
        </p:nvPicPr>
        <p:blipFill rotWithShape="1">
          <a:blip r:embed="rId6">
            <a:alphaModFix/>
          </a:blip>
          <a:srcRect b="0" l="0" r="0" t="0"/>
          <a:stretch/>
        </p:blipFill>
        <p:spPr>
          <a:xfrm>
            <a:off x="209926" y="113026"/>
            <a:ext cx="4209297" cy="80162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78" name="Shape 178"/>
        <p:cNvGrpSpPr/>
        <p:nvPr/>
      </p:nvGrpSpPr>
      <p:grpSpPr>
        <a:xfrm>
          <a:off x="0" y="0"/>
          <a:ext cx="0" cy="0"/>
          <a:chOff x="0" y="0"/>
          <a:chExt cx="0" cy="0"/>
        </a:xfrm>
      </p:grpSpPr>
      <p:pic>
        <p:nvPicPr>
          <p:cNvPr id="179" name="Google Shape;179;p22"/>
          <p:cNvPicPr preferRelativeResize="0"/>
          <p:nvPr/>
        </p:nvPicPr>
        <p:blipFill rotWithShape="1">
          <a:blip r:embed="rId2">
            <a:alphaModFix/>
          </a:blip>
          <a:srcRect b="0" l="0" r="0" t="0"/>
          <a:stretch/>
        </p:blipFill>
        <p:spPr>
          <a:xfrm>
            <a:off x="0" y="0"/>
            <a:ext cx="12192001" cy="6858000"/>
          </a:xfrm>
          <a:prstGeom prst="rect">
            <a:avLst/>
          </a:prstGeom>
          <a:noFill/>
          <a:ln>
            <a:noFill/>
          </a:ln>
        </p:spPr>
      </p:pic>
      <p:pic>
        <p:nvPicPr>
          <p:cNvPr id="180" name="Google Shape;180;p22"/>
          <p:cNvPicPr preferRelativeResize="0"/>
          <p:nvPr/>
        </p:nvPicPr>
        <p:blipFill rotWithShape="1">
          <a:blip r:embed="rId3">
            <a:alphaModFix/>
          </a:blip>
          <a:srcRect b="-36686" l="0" r="6603" t="0"/>
          <a:stretch/>
        </p:blipFill>
        <p:spPr>
          <a:xfrm>
            <a:off x="436034" y="858109"/>
            <a:ext cx="11387156" cy="45719"/>
          </a:xfrm>
          <a:prstGeom prst="rect">
            <a:avLst/>
          </a:prstGeom>
          <a:noFill/>
          <a:ln>
            <a:noFill/>
          </a:ln>
        </p:spPr>
      </p:pic>
      <p:pic>
        <p:nvPicPr>
          <p:cNvPr id="181" name="Google Shape;181;p22"/>
          <p:cNvPicPr preferRelativeResize="0"/>
          <p:nvPr/>
        </p:nvPicPr>
        <p:blipFill rotWithShape="1">
          <a:blip r:embed="rId4">
            <a:alphaModFix/>
          </a:blip>
          <a:srcRect b="23512" l="35446" r="0" t="0"/>
          <a:stretch/>
        </p:blipFill>
        <p:spPr>
          <a:xfrm>
            <a:off x="0" y="4799507"/>
            <a:ext cx="1737361" cy="2058493"/>
          </a:xfrm>
          <a:prstGeom prst="rect">
            <a:avLst/>
          </a:prstGeom>
          <a:noFill/>
          <a:ln>
            <a:noFill/>
          </a:ln>
        </p:spPr>
      </p:pic>
      <p:pic>
        <p:nvPicPr>
          <p:cNvPr id="182" name="Google Shape;182;p22"/>
          <p:cNvPicPr preferRelativeResize="0"/>
          <p:nvPr/>
        </p:nvPicPr>
        <p:blipFill rotWithShape="1">
          <a:blip r:embed="rId5">
            <a:alphaModFix/>
          </a:blip>
          <a:srcRect b="0" l="0" r="0" t="0"/>
          <a:stretch/>
        </p:blipFill>
        <p:spPr>
          <a:xfrm rot="-5400000">
            <a:off x="10239223" y="1795994"/>
            <a:ext cx="1579200" cy="1184400"/>
          </a:xfrm>
          <a:prstGeom prst="rect">
            <a:avLst/>
          </a:prstGeom>
          <a:noFill/>
          <a:ln>
            <a:noFill/>
          </a:ln>
        </p:spPr>
      </p:pic>
      <p:sp>
        <p:nvSpPr>
          <p:cNvPr id="183" name="Google Shape;183;p22"/>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84" name="Google Shape;184;p22"/>
          <p:cNvSpPr txBox="1"/>
          <p:nvPr/>
        </p:nvSpPr>
        <p:spPr>
          <a:xfrm>
            <a:off x="873760" y="-538480"/>
            <a:ext cx="1848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5" name="Google Shape;185;p22"/>
          <p:cNvSpPr txBox="1"/>
          <p:nvPr>
            <p:ph type="title"/>
          </p:nvPr>
        </p:nvSpPr>
        <p:spPr>
          <a:xfrm>
            <a:off x="838200" y="2488688"/>
            <a:ext cx="9403200" cy="11334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86" name="Google Shape;186;p22"/>
          <p:cNvPicPr preferRelativeResize="0"/>
          <p:nvPr/>
        </p:nvPicPr>
        <p:blipFill rotWithShape="1">
          <a:blip r:embed="rId6">
            <a:alphaModFix/>
          </a:blip>
          <a:srcRect b="0" l="0" r="0" t="0"/>
          <a:stretch/>
        </p:blipFill>
        <p:spPr>
          <a:xfrm>
            <a:off x="238501" y="102202"/>
            <a:ext cx="4209298" cy="80162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_1">
    <p:spTree>
      <p:nvGrpSpPr>
        <p:cNvPr id="187" name="Shape 187"/>
        <p:cNvGrpSpPr/>
        <p:nvPr/>
      </p:nvGrpSpPr>
      <p:grpSpPr>
        <a:xfrm>
          <a:off x="0" y="0"/>
          <a:ext cx="0" cy="0"/>
          <a:chOff x="0" y="0"/>
          <a:chExt cx="0" cy="0"/>
        </a:xfrm>
      </p:grpSpPr>
      <p:pic>
        <p:nvPicPr>
          <p:cNvPr id="188" name="Google Shape;188;p23"/>
          <p:cNvPicPr preferRelativeResize="0"/>
          <p:nvPr/>
        </p:nvPicPr>
        <p:blipFill rotWithShape="1">
          <a:blip r:embed="rId2">
            <a:alphaModFix/>
          </a:blip>
          <a:srcRect b="0" l="0" r="0" t="0"/>
          <a:stretch/>
        </p:blipFill>
        <p:spPr>
          <a:xfrm>
            <a:off x="0" y="0"/>
            <a:ext cx="12192001" cy="6858000"/>
          </a:xfrm>
          <a:prstGeom prst="rect">
            <a:avLst/>
          </a:prstGeom>
          <a:noFill/>
          <a:ln>
            <a:noFill/>
          </a:ln>
        </p:spPr>
      </p:pic>
      <p:sp>
        <p:nvSpPr>
          <p:cNvPr id="189" name="Google Shape;189;p23"/>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90" name="Google Shape;190;p23"/>
          <p:cNvSpPr txBox="1"/>
          <p:nvPr/>
        </p:nvSpPr>
        <p:spPr>
          <a:xfrm>
            <a:off x="873760" y="-538480"/>
            <a:ext cx="1848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191" name="Google Shape;191;p23"/>
          <p:cNvPicPr preferRelativeResize="0"/>
          <p:nvPr/>
        </p:nvPicPr>
        <p:blipFill rotWithShape="1">
          <a:blip r:embed="rId3">
            <a:alphaModFix/>
          </a:blip>
          <a:srcRect b="0" l="0" r="0" t="0"/>
          <a:stretch/>
        </p:blipFill>
        <p:spPr>
          <a:xfrm>
            <a:off x="436034" y="360198"/>
            <a:ext cx="3264610" cy="388644"/>
          </a:xfrm>
          <a:prstGeom prst="rect">
            <a:avLst/>
          </a:prstGeom>
          <a:noFill/>
          <a:ln>
            <a:noFill/>
          </a:ln>
        </p:spPr>
      </p:pic>
      <p:pic>
        <p:nvPicPr>
          <p:cNvPr descr="A red and blue circle with a black background&#10;&#10;Description automatically generated" id="192" name="Google Shape;192;p23"/>
          <p:cNvPicPr preferRelativeResize="0"/>
          <p:nvPr/>
        </p:nvPicPr>
        <p:blipFill rotWithShape="1">
          <a:blip r:embed="rId4">
            <a:alphaModFix/>
          </a:blip>
          <a:srcRect b="49819" l="50000" r="0" t="0"/>
          <a:stretch/>
        </p:blipFill>
        <p:spPr>
          <a:xfrm>
            <a:off x="0" y="4502426"/>
            <a:ext cx="2347133" cy="2355575"/>
          </a:xfrm>
          <a:prstGeom prst="rect">
            <a:avLst/>
          </a:prstGeom>
          <a:noFill/>
          <a:ln>
            <a:noFill/>
          </a:ln>
        </p:spPr>
      </p:pic>
      <p:pic>
        <p:nvPicPr>
          <p:cNvPr descr="A white rectangles on a black background&#10;&#10;Description automatically generated" id="193" name="Google Shape;193;p23"/>
          <p:cNvPicPr preferRelativeResize="0"/>
          <p:nvPr/>
        </p:nvPicPr>
        <p:blipFill rotWithShape="1">
          <a:blip r:embed="rId5">
            <a:alphaModFix/>
          </a:blip>
          <a:srcRect b="0" l="0" r="0" t="0"/>
          <a:stretch/>
        </p:blipFill>
        <p:spPr>
          <a:xfrm rot="-3696787">
            <a:off x="9781541" y="1171119"/>
            <a:ext cx="1662512" cy="236152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 Header_1">
    <p:bg>
      <p:bgPr>
        <a:solidFill>
          <a:srgbClr val="D1D9E2"/>
        </a:solidFill>
      </p:bgPr>
    </p:bg>
    <p:spTree>
      <p:nvGrpSpPr>
        <p:cNvPr id="194" name="Shape 194"/>
        <p:cNvGrpSpPr/>
        <p:nvPr/>
      </p:nvGrpSpPr>
      <p:grpSpPr>
        <a:xfrm>
          <a:off x="0" y="0"/>
          <a:ext cx="0" cy="0"/>
          <a:chOff x="0" y="0"/>
          <a:chExt cx="0" cy="0"/>
        </a:xfrm>
      </p:grpSpPr>
      <p:pic>
        <p:nvPicPr>
          <p:cNvPr id="195" name="Google Shape;195;p24"/>
          <p:cNvPicPr preferRelativeResize="0"/>
          <p:nvPr/>
        </p:nvPicPr>
        <p:blipFill rotWithShape="1">
          <a:blip r:embed="rId2">
            <a:alphaModFix/>
          </a:blip>
          <a:srcRect b="-36686" l="0" r="6603" t="0"/>
          <a:stretch/>
        </p:blipFill>
        <p:spPr>
          <a:xfrm>
            <a:off x="402422" y="868933"/>
            <a:ext cx="11387163" cy="45719"/>
          </a:xfrm>
          <a:prstGeom prst="rect">
            <a:avLst/>
          </a:prstGeom>
          <a:noFill/>
          <a:ln>
            <a:noFill/>
          </a:ln>
        </p:spPr>
      </p:pic>
      <p:sp>
        <p:nvSpPr>
          <p:cNvPr id="196" name="Google Shape;196;p24"/>
          <p:cNvSpPr txBox="1"/>
          <p:nvPr>
            <p:ph type="title"/>
          </p:nvPr>
        </p:nvSpPr>
        <p:spPr>
          <a:xfrm>
            <a:off x="838200" y="2488688"/>
            <a:ext cx="9403200" cy="11337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193E72"/>
              </a:buClr>
              <a:buSzPts val="4800"/>
              <a:buFont typeface="Lato"/>
              <a:buNone/>
              <a:defRPr sz="4800">
                <a:solidFill>
                  <a:srgbClr val="193E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7" name="Google Shape;197;p24"/>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193E72"/>
                </a:solidFill>
                <a:latin typeface="Arial"/>
                <a:ea typeface="Arial"/>
                <a:cs typeface="Arial"/>
                <a:sym typeface="Arial"/>
              </a:defRPr>
            </a:lvl1pPr>
            <a:lvl2pPr indent="0" lvl="1" marL="0" algn="r">
              <a:spcBef>
                <a:spcPts val="0"/>
              </a:spcBef>
              <a:buNone/>
              <a:defRPr sz="1200">
                <a:solidFill>
                  <a:srgbClr val="193E72"/>
                </a:solidFill>
                <a:latin typeface="Arial"/>
                <a:ea typeface="Arial"/>
                <a:cs typeface="Arial"/>
                <a:sym typeface="Arial"/>
              </a:defRPr>
            </a:lvl2pPr>
            <a:lvl3pPr indent="0" lvl="2" marL="0" algn="r">
              <a:spcBef>
                <a:spcPts val="0"/>
              </a:spcBef>
              <a:buNone/>
              <a:defRPr sz="1200">
                <a:solidFill>
                  <a:srgbClr val="193E72"/>
                </a:solidFill>
                <a:latin typeface="Arial"/>
                <a:ea typeface="Arial"/>
                <a:cs typeface="Arial"/>
                <a:sym typeface="Arial"/>
              </a:defRPr>
            </a:lvl3pPr>
            <a:lvl4pPr indent="0" lvl="3" marL="0" algn="r">
              <a:spcBef>
                <a:spcPts val="0"/>
              </a:spcBef>
              <a:buNone/>
              <a:defRPr sz="1200">
                <a:solidFill>
                  <a:srgbClr val="193E72"/>
                </a:solidFill>
                <a:latin typeface="Arial"/>
                <a:ea typeface="Arial"/>
                <a:cs typeface="Arial"/>
                <a:sym typeface="Arial"/>
              </a:defRPr>
            </a:lvl4pPr>
            <a:lvl5pPr indent="0" lvl="4" marL="0" algn="r">
              <a:spcBef>
                <a:spcPts val="0"/>
              </a:spcBef>
              <a:buNone/>
              <a:defRPr sz="1200">
                <a:solidFill>
                  <a:srgbClr val="193E72"/>
                </a:solidFill>
                <a:latin typeface="Arial"/>
                <a:ea typeface="Arial"/>
                <a:cs typeface="Arial"/>
                <a:sym typeface="Arial"/>
              </a:defRPr>
            </a:lvl5pPr>
            <a:lvl6pPr indent="0" lvl="5" marL="0" algn="r">
              <a:spcBef>
                <a:spcPts val="0"/>
              </a:spcBef>
              <a:buNone/>
              <a:defRPr sz="1200">
                <a:solidFill>
                  <a:srgbClr val="193E72"/>
                </a:solidFill>
                <a:latin typeface="Arial"/>
                <a:ea typeface="Arial"/>
                <a:cs typeface="Arial"/>
                <a:sym typeface="Arial"/>
              </a:defRPr>
            </a:lvl6pPr>
            <a:lvl7pPr indent="0" lvl="6" marL="0" algn="r">
              <a:spcBef>
                <a:spcPts val="0"/>
              </a:spcBef>
              <a:buNone/>
              <a:defRPr sz="1200">
                <a:solidFill>
                  <a:srgbClr val="193E72"/>
                </a:solidFill>
                <a:latin typeface="Arial"/>
                <a:ea typeface="Arial"/>
                <a:cs typeface="Arial"/>
                <a:sym typeface="Arial"/>
              </a:defRPr>
            </a:lvl7pPr>
            <a:lvl8pPr indent="0" lvl="7" marL="0" algn="r">
              <a:spcBef>
                <a:spcPts val="0"/>
              </a:spcBef>
              <a:buNone/>
              <a:defRPr sz="1200">
                <a:solidFill>
                  <a:srgbClr val="193E72"/>
                </a:solidFill>
                <a:latin typeface="Arial"/>
                <a:ea typeface="Arial"/>
                <a:cs typeface="Arial"/>
                <a:sym typeface="Arial"/>
              </a:defRPr>
            </a:lvl8pPr>
            <a:lvl9pPr indent="0" lvl="8" marL="0" algn="r">
              <a:spcBef>
                <a:spcPts val="0"/>
              </a:spcBef>
              <a:buNone/>
              <a:defRPr sz="1200">
                <a:solidFill>
                  <a:srgbClr val="193E7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descr="Icon&#10;&#10;Description automatically generated" id="198" name="Google Shape;198;p24"/>
          <p:cNvPicPr preferRelativeResize="0"/>
          <p:nvPr/>
        </p:nvPicPr>
        <p:blipFill rotWithShape="1">
          <a:blip r:embed="rId3">
            <a:alphaModFix/>
          </a:blip>
          <a:srcRect b="0" l="0" r="0" t="0"/>
          <a:stretch/>
        </p:blipFill>
        <p:spPr>
          <a:xfrm>
            <a:off x="-1" y="4476347"/>
            <a:ext cx="3107268" cy="2381653"/>
          </a:xfrm>
          <a:prstGeom prst="rect">
            <a:avLst/>
          </a:prstGeom>
          <a:noFill/>
          <a:ln>
            <a:noFill/>
          </a:ln>
        </p:spPr>
      </p:pic>
      <p:pic>
        <p:nvPicPr>
          <p:cNvPr descr="A picture containing text, first-aid kit&#10;&#10;Description automatically generated" id="199" name="Google Shape;199;p24"/>
          <p:cNvPicPr preferRelativeResize="0"/>
          <p:nvPr/>
        </p:nvPicPr>
        <p:blipFill rotWithShape="1">
          <a:blip r:embed="rId4">
            <a:alphaModFix/>
          </a:blip>
          <a:srcRect b="0" l="0" r="0" t="0"/>
          <a:stretch/>
        </p:blipFill>
        <p:spPr>
          <a:xfrm>
            <a:off x="10420349" y="1464732"/>
            <a:ext cx="1229783" cy="1018793"/>
          </a:xfrm>
          <a:prstGeom prst="rect">
            <a:avLst/>
          </a:prstGeom>
          <a:noFill/>
          <a:ln>
            <a:noFill/>
          </a:ln>
        </p:spPr>
      </p:pic>
      <p:pic>
        <p:nvPicPr>
          <p:cNvPr id="200" name="Google Shape;200;p24"/>
          <p:cNvPicPr preferRelativeResize="0"/>
          <p:nvPr/>
        </p:nvPicPr>
        <p:blipFill rotWithShape="1">
          <a:blip r:embed="rId5">
            <a:alphaModFix/>
          </a:blip>
          <a:srcRect b="0" l="0" r="0" t="0"/>
          <a:stretch/>
        </p:blipFill>
        <p:spPr>
          <a:xfrm>
            <a:off x="402429" y="176241"/>
            <a:ext cx="5189547" cy="51857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1">
  <p:cSld name="1_Title and Content_1">
    <p:spTree>
      <p:nvGrpSpPr>
        <p:cNvPr id="201" name="Shape 201"/>
        <p:cNvGrpSpPr/>
        <p:nvPr/>
      </p:nvGrpSpPr>
      <p:grpSpPr>
        <a:xfrm>
          <a:off x="0" y="0"/>
          <a:ext cx="0" cy="0"/>
          <a:chOff x="0" y="0"/>
          <a:chExt cx="0" cy="0"/>
        </a:xfrm>
      </p:grpSpPr>
      <p:pic>
        <p:nvPicPr>
          <p:cNvPr id="202" name="Google Shape;202;p25"/>
          <p:cNvPicPr preferRelativeResize="0"/>
          <p:nvPr/>
        </p:nvPicPr>
        <p:blipFill rotWithShape="1">
          <a:blip r:embed="rId2">
            <a:alphaModFix/>
          </a:blip>
          <a:srcRect b="0" l="0" r="0" t="0"/>
          <a:stretch/>
        </p:blipFill>
        <p:spPr>
          <a:xfrm>
            <a:off x="0" y="0"/>
            <a:ext cx="12192001" cy="6858000"/>
          </a:xfrm>
          <a:prstGeom prst="rect">
            <a:avLst/>
          </a:prstGeom>
          <a:noFill/>
          <a:ln>
            <a:noFill/>
          </a:ln>
        </p:spPr>
      </p:pic>
      <p:sp>
        <p:nvSpPr>
          <p:cNvPr id="203" name="Google Shape;203;p25"/>
          <p:cNvSpPr txBox="1"/>
          <p:nvPr>
            <p:ph type="title"/>
          </p:nvPr>
        </p:nvSpPr>
        <p:spPr>
          <a:xfrm>
            <a:off x="838200" y="365127"/>
            <a:ext cx="10515600" cy="8655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4" name="Google Shape;204;p25"/>
          <p:cNvSpPr txBox="1"/>
          <p:nvPr>
            <p:ph idx="1" type="body"/>
          </p:nvPr>
        </p:nvSpPr>
        <p:spPr>
          <a:xfrm>
            <a:off x="838200" y="1535065"/>
            <a:ext cx="10515600" cy="42564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100"/>
              </a:spcBef>
              <a:spcAft>
                <a:spcPts val="0"/>
              </a:spcAft>
              <a:buClr>
                <a:schemeClr val="lt1"/>
              </a:buClr>
              <a:buSzPts val="2400"/>
              <a:buChar char="•"/>
              <a:defRPr sz="2400">
                <a:solidFill>
                  <a:schemeClr val="lt1"/>
                </a:solidFill>
              </a:defRPr>
            </a:lvl1pPr>
            <a:lvl2pPr indent="-349250" lvl="1" marL="914400" algn="l">
              <a:lnSpc>
                <a:spcPct val="90000"/>
              </a:lnSpc>
              <a:spcBef>
                <a:spcPts val="500"/>
              </a:spcBef>
              <a:spcAft>
                <a:spcPts val="0"/>
              </a:spcAft>
              <a:buClr>
                <a:srgbClr val="3E3E3E"/>
              </a:buClr>
              <a:buSzPts val="1900"/>
              <a:buChar char="•"/>
              <a:defRPr/>
            </a:lvl2pPr>
            <a:lvl3pPr indent="-349250" lvl="2" marL="1371600" algn="l">
              <a:lnSpc>
                <a:spcPct val="90000"/>
              </a:lnSpc>
              <a:spcBef>
                <a:spcPts val="500"/>
              </a:spcBef>
              <a:spcAft>
                <a:spcPts val="0"/>
              </a:spcAft>
              <a:buClr>
                <a:srgbClr val="3E3E3E"/>
              </a:buClr>
              <a:buSzPts val="1900"/>
              <a:buChar char="•"/>
              <a:defRPr/>
            </a:lvl3pPr>
            <a:lvl4pPr indent="-349250" lvl="3" marL="1828800" algn="l">
              <a:lnSpc>
                <a:spcPct val="90000"/>
              </a:lnSpc>
              <a:spcBef>
                <a:spcPts val="500"/>
              </a:spcBef>
              <a:spcAft>
                <a:spcPts val="0"/>
              </a:spcAft>
              <a:buClr>
                <a:srgbClr val="3E3E3E"/>
              </a:buClr>
              <a:buSzPts val="1900"/>
              <a:buChar char="•"/>
              <a:defRPr/>
            </a:lvl4pPr>
            <a:lvl5pPr indent="-349250" lvl="4" marL="2286000" algn="l">
              <a:lnSpc>
                <a:spcPct val="90000"/>
              </a:lnSpc>
              <a:spcBef>
                <a:spcPts val="500"/>
              </a:spcBef>
              <a:spcAft>
                <a:spcPts val="0"/>
              </a:spcAft>
              <a:buClr>
                <a:srgbClr val="3E3E3E"/>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05" name="Google Shape;205;p25"/>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Arial"/>
                <a:ea typeface="Arial"/>
                <a:cs typeface="Arial"/>
                <a:sym typeface="Arial"/>
              </a:defRPr>
            </a:lvl1pPr>
            <a:lvl2pPr indent="0" lvl="1" marL="0" algn="r">
              <a:spcBef>
                <a:spcPts val="0"/>
              </a:spcBef>
              <a:buNone/>
              <a:defRPr sz="1200">
                <a:solidFill>
                  <a:schemeClr val="lt1"/>
                </a:solidFill>
                <a:latin typeface="Arial"/>
                <a:ea typeface="Arial"/>
                <a:cs typeface="Arial"/>
                <a:sym typeface="Arial"/>
              </a:defRPr>
            </a:lvl2pPr>
            <a:lvl3pPr indent="0" lvl="2" marL="0" algn="r">
              <a:spcBef>
                <a:spcPts val="0"/>
              </a:spcBef>
              <a:buNone/>
              <a:defRPr sz="1200">
                <a:solidFill>
                  <a:schemeClr val="lt1"/>
                </a:solidFill>
                <a:latin typeface="Arial"/>
                <a:ea typeface="Arial"/>
                <a:cs typeface="Arial"/>
                <a:sym typeface="Arial"/>
              </a:defRPr>
            </a:lvl3pPr>
            <a:lvl4pPr indent="0" lvl="3" marL="0" algn="r">
              <a:spcBef>
                <a:spcPts val="0"/>
              </a:spcBef>
              <a:buNone/>
              <a:defRPr sz="1200">
                <a:solidFill>
                  <a:schemeClr val="lt1"/>
                </a:solidFill>
                <a:latin typeface="Arial"/>
                <a:ea typeface="Arial"/>
                <a:cs typeface="Arial"/>
                <a:sym typeface="Arial"/>
              </a:defRPr>
            </a:lvl4pPr>
            <a:lvl5pPr indent="0" lvl="4" marL="0" algn="r">
              <a:spcBef>
                <a:spcPts val="0"/>
              </a:spcBef>
              <a:buNone/>
              <a:defRPr sz="1200">
                <a:solidFill>
                  <a:schemeClr val="lt1"/>
                </a:solidFill>
                <a:latin typeface="Arial"/>
                <a:ea typeface="Arial"/>
                <a:cs typeface="Arial"/>
                <a:sym typeface="Arial"/>
              </a:defRPr>
            </a:lvl5pPr>
            <a:lvl6pPr indent="0" lvl="5" marL="0" algn="r">
              <a:spcBef>
                <a:spcPts val="0"/>
              </a:spcBef>
              <a:buNone/>
              <a:defRPr sz="1200">
                <a:solidFill>
                  <a:schemeClr val="lt1"/>
                </a:solidFill>
                <a:latin typeface="Arial"/>
                <a:ea typeface="Arial"/>
                <a:cs typeface="Arial"/>
                <a:sym typeface="Arial"/>
              </a:defRPr>
            </a:lvl6pPr>
            <a:lvl7pPr indent="0" lvl="6" marL="0" algn="r">
              <a:spcBef>
                <a:spcPts val="0"/>
              </a:spcBef>
              <a:buNone/>
              <a:defRPr sz="1200">
                <a:solidFill>
                  <a:schemeClr val="lt1"/>
                </a:solidFill>
                <a:latin typeface="Arial"/>
                <a:ea typeface="Arial"/>
                <a:cs typeface="Arial"/>
                <a:sym typeface="Arial"/>
              </a:defRPr>
            </a:lvl7pPr>
            <a:lvl8pPr indent="0" lvl="7" marL="0" algn="r">
              <a:spcBef>
                <a:spcPts val="0"/>
              </a:spcBef>
              <a:buNone/>
              <a:defRPr sz="1200">
                <a:solidFill>
                  <a:schemeClr val="lt1"/>
                </a:solidFill>
                <a:latin typeface="Arial"/>
                <a:ea typeface="Arial"/>
                <a:cs typeface="Arial"/>
                <a:sym typeface="Arial"/>
              </a:defRPr>
            </a:lvl8pPr>
            <a:lvl9pPr indent="0" lvl="8" marL="0" algn="r">
              <a:spcBef>
                <a:spcPts val="0"/>
              </a:spcBef>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206" name="Google Shape;206;p25"/>
          <p:cNvPicPr preferRelativeResize="0"/>
          <p:nvPr/>
        </p:nvPicPr>
        <p:blipFill rotWithShape="1">
          <a:blip r:embed="rId3">
            <a:alphaModFix/>
          </a:blip>
          <a:srcRect b="-143013" l="0" r="8045" t="0"/>
          <a:stretch/>
        </p:blipFill>
        <p:spPr>
          <a:xfrm>
            <a:off x="400051" y="6070928"/>
            <a:ext cx="11056833" cy="60118"/>
          </a:xfrm>
          <a:prstGeom prst="rect">
            <a:avLst/>
          </a:prstGeom>
          <a:noFill/>
          <a:ln>
            <a:noFill/>
          </a:ln>
        </p:spPr>
      </p:pic>
      <p:pic>
        <p:nvPicPr>
          <p:cNvPr id="207" name="Google Shape;207;p25"/>
          <p:cNvPicPr preferRelativeResize="0"/>
          <p:nvPr/>
        </p:nvPicPr>
        <p:blipFill rotWithShape="1">
          <a:blip r:embed="rId4">
            <a:alphaModFix/>
          </a:blip>
          <a:srcRect b="0" l="0" r="0" t="0"/>
          <a:stretch/>
        </p:blipFill>
        <p:spPr>
          <a:xfrm>
            <a:off x="400077" y="6239997"/>
            <a:ext cx="4261558" cy="42552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OBJECT_2">
    <p:spTree>
      <p:nvGrpSpPr>
        <p:cNvPr id="208" name="Shape 208"/>
        <p:cNvGrpSpPr/>
        <p:nvPr/>
      </p:nvGrpSpPr>
      <p:grpSpPr>
        <a:xfrm>
          <a:off x="0" y="0"/>
          <a:ext cx="0" cy="0"/>
          <a:chOff x="0" y="0"/>
          <a:chExt cx="0" cy="0"/>
        </a:xfrm>
      </p:grpSpPr>
      <p:sp>
        <p:nvSpPr>
          <p:cNvPr id="209" name="Google Shape;209;p26"/>
          <p:cNvSpPr txBox="1"/>
          <p:nvPr>
            <p:ph type="title"/>
          </p:nvPr>
        </p:nvSpPr>
        <p:spPr>
          <a:xfrm>
            <a:off x="838200" y="365127"/>
            <a:ext cx="10515600" cy="8655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93E72"/>
              </a:buClr>
              <a:buSzPts val="3200"/>
              <a:buFont typeface="Lato"/>
              <a:buNone/>
              <a:defRPr sz="3200">
                <a:solidFill>
                  <a:srgbClr val="193E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0" name="Google Shape;210;p26"/>
          <p:cNvSpPr txBox="1"/>
          <p:nvPr>
            <p:ph idx="1" type="body"/>
          </p:nvPr>
        </p:nvSpPr>
        <p:spPr>
          <a:xfrm>
            <a:off x="838200" y="1535065"/>
            <a:ext cx="10515600" cy="42564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100"/>
              </a:spcBef>
              <a:spcAft>
                <a:spcPts val="0"/>
              </a:spcAft>
              <a:buClr>
                <a:srgbClr val="193E72"/>
              </a:buClr>
              <a:buSzPts val="2400"/>
              <a:buChar char="•"/>
              <a:defRPr sz="2400">
                <a:solidFill>
                  <a:srgbClr val="193E72"/>
                </a:solidFill>
              </a:defRPr>
            </a:lvl1pPr>
            <a:lvl2pPr indent="-349250" lvl="1" marL="914400" algn="l">
              <a:lnSpc>
                <a:spcPct val="90000"/>
              </a:lnSpc>
              <a:spcBef>
                <a:spcPts val="500"/>
              </a:spcBef>
              <a:spcAft>
                <a:spcPts val="0"/>
              </a:spcAft>
              <a:buClr>
                <a:srgbClr val="3E3E3E"/>
              </a:buClr>
              <a:buSzPts val="1900"/>
              <a:buChar char="•"/>
              <a:defRPr/>
            </a:lvl2pPr>
            <a:lvl3pPr indent="-349250" lvl="2" marL="1371600" algn="l">
              <a:lnSpc>
                <a:spcPct val="90000"/>
              </a:lnSpc>
              <a:spcBef>
                <a:spcPts val="500"/>
              </a:spcBef>
              <a:spcAft>
                <a:spcPts val="0"/>
              </a:spcAft>
              <a:buClr>
                <a:srgbClr val="3E3E3E"/>
              </a:buClr>
              <a:buSzPts val="1900"/>
              <a:buChar char="•"/>
              <a:defRPr/>
            </a:lvl3pPr>
            <a:lvl4pPr indent="-349250" lvl="3" marL="1828800" algn="l">
              <a:lnSpc>
                <a:spcPct val="90000"/>
              </a:lnSpc>
              <a:spcBef>
                <a:spcPts val="500"/>
              </a:spcBef>
              <a:spcAft>
                <a:spcPts val="0"/>
              </a:spcAft>
              <a:buClr>
                <a:srgbClr val="3E3E3E"/>
              </a:buClr>
              <a:buSzPts val="1900"/>
              <a:buChar char="•"/>
              <a:defRPr/>
            </a:lvl4pPr>
            <a:lvl5pPr indent="-349250" lvl="4" marL="2286000" algn="l">
              <a:lnSpc>
                <a:spcPct val="90000"/>
              </a:lnSpc>
              <a:spcBef>
                <a:spcPts val="500"/>
              </a:spcBef>
              <a:spcAft>
                <a:spcPts val="0"/>
              </a:spcAft>
              <a:buClr>
                <a:srgbClr val="3E3E3E"/>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11" name="Google Shape;211;p26"/>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pic>
        <p:nvPicPr>
          <p:cNvPr id="212" name="Google Shape;212;p26"/>
          <p:cNvPicPr preferRelativeResize="0"/>
          <p:nvPr/>
        </p:nvPicPr>
        <p:blipFill rotWithShape="1">
          <a:blip r:embed="rId2">
            <a:alphaModFix/>
          </a:blip>
          <a:srcRect b="-143013" l="0" r="8045" t="0"/>
          <a:stretch/>
        </p:blipFill>
        <p:spPr>
          <a:xfrm>
            <a:off x="400051" y="6070928"/>
            <a:ext cx="11056833" cy="60118"/>
          </a:xfrm>
          <a:prstGeom prst="rect">
            <a:avLst/>
          </a:prstGeom>
          <a:noFill/>
          <a:ln>
            <a:noFill/>
          </a:ln>
        </p:spPr>
      </p:pic>
      <p:pic>
        <p:nvPicPr>
          <p:cNvPr id="213" name="Google Shape;213;p26"/>
          <p:cNvPicPr preferRelativeResize="0"/>
          <p:nvPr/>
        </p:nvPicPr>
        <p:blipFill rotWithShape="1">
          <a:blip r:embed="rId3">
            <a:alphaModFix/>
          </a:blip>
          <a:srcRect b="0" l="0" r="0" t="0"/>
          <a:stretch/>
        </p:blipFill>
        <p:spPr>
          <a:xfrm>
            <a:off x="400067" y="6260500"/>
            <a:ext cx="3654765" cy="365200"/>
          </a:xfrm>
          <a:prstGeom prst="rect">
            <a:avLst/>
          </a:prstGeom>
          <a:noFill/>
          <a:ln>
            <a:noFill/>
          </a:ln>
        </p:spPr>
      </p:pic>
      <p:sp>
        <p:nvSpPr>
          <p:cNvPr id="214" name="Google Shape;214;p26"/>
          <p:cNvSpPr txBox="1"/>
          <p:nvPr/>
        </p:nvSpPr>
        <p:spPr>
          <a:xfrm>
            <a:off x="2508467" y="533867"/>
            <a:ext cx="4630800" cy="5388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t/>
            </a:r>
            <a:endParaRPr sz="1900">
              <a:latin typeface="Lato"/>
              <a:ea typeface="Lato"/>
              <a:cs typeface="Lato"/>
              <a:sym typeface="Lato"/>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4">
  <p:cSld name="OBJECT_4">
    <p:spTree>
      <p:nvGrpSpPr>
        <p:cNvPr id="215" name="Shape 215"/>
        <p:cNvGrpSpPr/>
        <p:nvPr/>
      </p:nvGrpSpPr>
      <p:grpSpPr>
        <a:xfrm>
          <a:off x="0" y="0"/>
          <a:ext cx="0" cy="0"/>
          <a:chOff x="0" y="0"/>
          <a:chExt cx="0" cy="0"/>
        </a:xfrm>
      </p:grpSpPr>
      <p:sp>
        <p:nvSpPr>
          <p:cNvPr id="216" name="Google Shape;216;p27"/>
          <p:cNvSpPr txBox="1"/>
          <p:nvPr>
            <p:ph type="title"/>
          </p:nvPr>
        </p:nvSpPr>
        <p:spPr>
          <a:xfrm>
            <a:off x="838200" y="365127"/>
            <a:ext cx="10515600" cy="8655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93E72"/>
              </a:buClr>
              <a:buSzPts val="3200"/>
              <a:buFont typeface="Lato"/>
              <a:buNone/>
              <a:defRPr sz="3200">
                <a:solidFill>
                  <a:srgbClr val="193E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7" name="Google Shape;217;p27"/>
          <p:cNvSpPr txBox="1"/>
          <p:nvPr>
            <p:ph idx="1" type="body"/>
          </p:nvPr>
        </p:nvSpPr>
        <p:spPr>
          <a:xfrm>
            <a:off x="838200" y="1535065"/>
            <a:ext cx="10515600" cy="42564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100"/>
              </a:spcBef>
              <a:spcAft>
                <a:spcPts val="0"/>
              </a:spcAft>
              <a:buClr>
                <a:srgbClr val="193E72"/>
              </a:buClr>
              <a:buSzPts val="2400"/>
              <a:buChar char="•"/>
              <a:defRPr sz="2400">
                <a:solidFill>
                  <a:srgbClr val="193E72"/>
                </a:solidFill>
              </a:defRPr>
            </a:lvl1pPr>
            <a:lvl2pPr indent="-349250" lvl="1" marL="914400" algn="l">
              <a:lnSpc>
                <a:spcPct val="90000"/>
              </a:lnSpc>
              <a:spcBef>
                <a:spcPts val="500"/>
              </a:spcBef>
              <a:spcAft>
                <a:spcPts val="0"/>
              </a:spcAft>
              <a:buClr>
                <a:srgbClr val="3E3E3E"/>
              </a:buClr>
              <a:buSzPts val="1900"/>
              <a:buChar char="•"/>
              <a:defRPr/>
            </a:lvl2pPr>
            <a:lvl3pPr indent="-349250" lvl="2" marL="1371600" algn="l">
              <a:lnSpc>
                <a:spcPct val="90000"/>
              </a:lnSpc>
              <a:spcBef>
                <a:spcPts val="500"/>
              </a:spcBef>
              <a:spcAft>
                <a:spcPts val="0"/>
              </a:spcAft>
              <a:buClr>
                <a:srgbClr val="3E3E3E"/>
              </a:buClr>
              <a:buSzPts val="1900"/>
              <a:buChar char="•"/>
              <a:defRPr/>
            </a:lvl3pPr>
            <a:lvl4pPr indent="-349250" lvl="3" marL="1828800" algn="l">
              <a:lnSpc>
                <a:spcPct val="90000"/>
              </a:lnSpc>
              <a:spcBef>
                <a:spcPts val="500"/>
              </a:spcBef>
              <a:spcAft>
                <a:spcPts val="0"/>
              </a:spcAft>
              <a:buClr>
                <a:srgbClr val="3E3E3E"/>
              </a:buClr>
              <a:buSzPts val="1900"/>
              <a:buChar char="•"/>
              <a:defRPr/>
            </a:lvl4pPr>
            <a:lvl5pPr indent="-349250" lvl="4" marL="2286000" algn="l">
              <a:lnSpc>
                <a:spcPct val="90000"/>
              </a:lnSpc>
              <a:spcBef>
                <a:spcPts val="500"/>
              </a:spcBef>
              <a:spcAft>
                <a:spcPts val="0"/>
              </a:spcAft>
              <a:buClr>
                <a:srgbClr val="3E3E3E"/>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18" name="Google Shape;218;p27"/>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pic>
        <p:nvPicPr>
          <p:cNvPr id="219" name="Google Shape;219;p27"/>
          <p:cNvPicPr preferRelativeResize="0"/>
          <p:nvPr/>
        </p:nvPicPr>
        <p:blipFill rotWithShape="1">
          <a:blip r:embed="rId2">
            <a:alphaModFix/>
          </a:blip>
          <a:srcRect b="-143013" l="0" r="8045" t="0"/>
          <a:stretch/>
        </p:blipFill>
        <p:spPr>
          <a:xfrm>
            <a:off x="400051" y="6070928"/>
            <a:ext cx="11056833" cy="60118"/>
          </a:xfrm>
          <a:prstGeom prst="rect">
            <a:avLst/>
          </a:prstGeom>
          <a:noFill/>
          <a:ln>
            <a:noFill/>
          </a:ln>
        </p:spPr>
      </p:pic>
      <p:pic>
        <p:nvPicPr>
          <p:cNvPr id="220" name="Google Shape;220;p27"/>
          <p:cNvPicPr preferRelativeResize="0"/>
          <p:nvPr/>
        </p:nvPicPr>
        <p:blipFill rotWithShape="1">
          <a:blip r:embed="rId3">
            <a:alphaModFix/>
          </a:blip>
          <a:srcRect b="0" l="0" r="0" t="0"/>
          <a:stretch/>
        </p:blipFill>
        <p:spPr>
          <a:xfrm>
            <a:off x="400067" y="6260500"/>
            <a:ext cx="3654765" cy="365200"/>
          </a:xfrm>
          <a:prstGeom prst="rect">
            <a:avLst/>
          </a:prstGeom>
          <a:noFill/>
          <a:ln>
            <a:noFill/>
          </a:ln>
        </p:spPr>
      </p:pic>
      <p:sp>
        <p:nvSpPr>
          <p:cNvPr id="221" name="Google Shape;221;p27"/>
          <p:cNvSpPr txBox="1"/>
          <p:nvPr/>
        </p:nvSpPr>
        <p:spPr>
          <a:xfrm>
            <a:off x="2508467" y="533867"/>
            <a:ext cx="4630800" cy="5388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t/>
            </a:r>
            <a:endParaRPr sz="1900">
              <a:latin typeface="Lato"/>
              <a:ea typeface="Lato"/>
              <a:cs typeface="Lato"/>
              <a:sym typeface="Lato"/>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5">
  <p:cSld name="OBJECT_5">
    <p:spTree>
      <p:nvGrpSpPr>
        <p:cNvPr id="222" name="Shape 222"/>
        <p:cNvGrpSpPr/>
        <p:nvPr/>
      </p:nvGrpSpPr>
      <p:grpSpPr>
        <a:xfrm>
          <a:off x="0" y="0"/>
          <a:ext cx="0" cy="0"/>
          <a:chOff x="0" y="0"/>
          <a:chExt cx="0" cy="0"/>
        </a:xfrm>
      </p:grpSpPr>
      <p:sp>
        <p:nvSpPr>
          <p:cNvPr id="223" name="Google Shape;223;p28"/>
          <p:cNvSpPr txBox="1"/>
          <p:nvPr>
            <p:ph type="title"/>
          </p:nvPr>
        </p:nvSpPr>
        <p:spPr>
          <a:xfrm>
            <a:off x="838200" y="365127"/>
            <a:ext cx="10515600" cy="8655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24" name="Google Shape;224;p28"/>
          <p:cNvSpPr txBox="1"/>
          <p:nvPr>
            <p:ph idx="1" type="body"/>
          </p:nvPr>
        </p:nvSpPr>
        <p:spPr>
          <a:xfrm>
            <a:off x="838200" y="1535065"/>
            <a:ext cx="10515600" cy="4256400"/>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100"/>
              </a:spcBef>
              <a:spcAft>
                <a:spcPts val="0"/>
              </a:spcAft>
              <a:buClr>
                <a:srgbClr val="193E72"/>
              </a:buClr>
              <a:buSzPts val="2400"/>
              <a:buChar char="•"/>
              <a:defRPr sz="2400">
                <a:solidFill>
                  <a:srgbClr val="193E72"/>
                </a:solidFill>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25" name="Google Shape;225;p28"/>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226" name="Google Shape;226;p28"/>
          <p:cNvPicPr preferRelativeResize="0"/>
          <p:nvPr/>
        </p:nvPicPr>
        <p:blipFill rotWithShape="1">
          <a:blip r:embed="rId2">
            <a:alphaModFix/>
          </a:blip>
          <a:srcRect b="0" l="0" r="0" t="0"/>
          <a:stretch/>
        </p:blipFill>
        <p:spPr>
          <a:xfrm>
            <a:off x="402422" y="6341522"/>
            <a:ext cx="3196169" cy="319381"/>
          </a:xfrm>
          <a:prstGeom prst="rect">
            <a:avLst/>
          </a:prstGeom>
          <a:noFill/>
          <a:ln>
            <a:noFill/>
          </a:ln>
        </p:spPr>
      </p:pic>
      <p:pic>
        <p:nvPicPr>
          <p:cNvPr id="227" name="Google Shape;227;p28"/>
          <p:cNvPicPr preferRelativeResize="0"/>
          <p:nvPr/>
        </p:nvPicPr>
        <p:blipFill rotWithShape="1">
          <a:blip r:embed="rId3">
            <a:alphaModFix/>
          </a:blip>
          <a:srcRect b="-143013" l="0" r="8045" t="0"/>
          <a:stretch/>
        </p:blipFill>
        <p:spPr>
          <a:xfrm>
            <a:off x="400051" y="6070928"/>
            <a:ext cx="11056825" cy="60118"/>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
    <p:spTree>
      <p:nvGrpSpPr>
        <p:cNvPr id="228" name="Shape 228"/>
        <p:cNvGrpSpPr/>
        <p:nvPr/>
      </p:nvGrpSpPr>
      <p:grpSpPr>
        <a:xfrm>
          <a:off x="0" y="0"/>
          <a:ext cx="0" cy="0"/>
          <a:chOff x="0" y="0"/>
          <a:chExt cx="0" cy="0"/>
        </a:xfrm>
      </p:grpSpPr>
      <p:sp>
        <p:nvSpPr>
          <p:cNvPr id="229" name="Google Shape;229;p29"/>
          <p:cNvSpPr txBox="1"/>
          <p:nvPr>
            <p:ph type="title"/>
          </p:nvPr>
        </p:nvSpPr>
        <p:spPr>
          <a:xfrm>
            <a:off x="838200" y="365127"/>
            <a:ext cx="10515600" cy="8655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30" name="Google Shape;230;p29"/>
          <p:cNvSpPr txBox="1"/>
          <p:nvPr>
            <p:ph idx="1" type="body"/>
          </p:nvPr>
        </p:nvSpPr>
        <p:spPr>
          <a:xfrm>
            <a:off x="838200" y="1535065"/>
            <a:ext cx="10515600" cy="4256400"/>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100"/>
              </a:spcBef>
              <a:spcAft>
                <a:spcPts val="0"/>
              </a:spcAft>
              <a:buClr>
                <a:srgbClr val="193E72"/>
              </a:buClr>
              <a:buSzPts val="2400"/>
              <a:buChar char="•"/>
              <a:defRPr sz="2400">
                <a:solidFill>
                  <a:srgbClr val="193E72"/>
                </a:solidFill>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31" name="Google Shape;231;p29"/>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232" name="Google Shape;232;p29"/>
          <p:cNvPicPr preferRelativeResize="0"/>
          <p:nvPr/>
        </p:nvPicPr>
        <p:blipFill rotWithShape="1">
          <a:blip r:embed="rId2">
            <a:alphaModFix/>
          </a:blip>
          <a:srcRect b="0" l="0" r="0" t="0"/>
          <a:stretch/>
        </p:blipFill>
        <p:spPr>
          <a:xfrm>
            <a:off x="402422" y="6341522"/>
            <a:ext cx="3196169" cy="319381"/>
          </a:xfrm>
          <a:prstGeom prst="rect">
            <a:avLst/>
          </a:prstGeom>
          <a:noFill/>
          <a:ln>
            <a:noFill/>
          </a:ln>
        </p:spPr>
      </p:pic>
      <p:pic>
        <p:nvPicPr>
          <p:cNvPr id="233" name="Google Shape;233;p29"/>
          <p:cNvPicPr preferRelativeResize="0"/>
          <p:nvPr/>
        </p:nvPicPr>
        <p:blipFill rotWithShape="1">
          <a:blip r:embed="rId3">
            <a:alphaModFix/>
          </a:blip>
          <a:srcRect b="-143013" l="0" r="8045" t="0"/>
          <a:stretch/>
        </p:blipFill>
        <p:spPr>
          <a:xfrm>
            <a:off x="400051" y="6070928"/>
            <a:ext cx="11056825" cy="60118"/>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3">
  <p:cSld name="OBJECT_3">
    <p:spTree>
      <p:nvGrpSpPr>
        <p:cNvPr id="234" name="Shape 234"/>
        <p:cNvGrpSpPr/>
        <p:nvPr/>
      </p:nvGrpSpPr>
      <p:grpSpPr>
        <a:xfrm>
          <a:off x="0" y="0"/>
          <a:ext cx="0" cy="0"/>
          <a:chOff x="0" y="0"/>
          <a:chExt cx="0" cy="0"/>
        </a:xfrm>
      </p:grpSpPr>
      <p:sp>
        <p:nvSpPr>
          <p:cNvPr id="235" name="Google Shape;235;p30"/>
          <p:cNvSpPr txBox="1"/>
          <p:nvPr>
            <p:ph type="title"/>
          </p:nvPr>
        </p:nvSpPr>
        <p:spPr>
          <a:xfrm>
            <a:off x="838200" y="365127"/>
            <a:ext cx="10515600" cy="8655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36" name="Google Shape;236;p30"/>
          <p:cNvSpPr txBox="1"/>
          <p:nvPr>
            <p:ph idx="1" type="body"/>
          </p:nvPr>
        </p:nvSpPr>
        <p:spPr>
          <a:xfrm>
            <a:off x="838200" y="1535065"/>
            <a:ext cx="10515600" cy="4256400"/>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100"/>
              </a:spcBef>
              <a:spcAft>
                <a:spcPts val="0"/>
              </a:spcAft>
              <a:buClr>
                <a:srgbClr val="193E72"/>
              </a:buClr>
              <a:buSzPts val="2400"/>
              <a:buChar char="•"/>
              <a:defRPr sz="2400">
                <a:solidFill>
                  <a:srgbClr val="193E72"/>
                </a:solidFill>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37" name="Google Shape;237;p30"/>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238" name="Google Shape;238;p30"/>
          <p:cNvPicPr preferRelativeResize="0"/>
          <p:nvPr/>
        </p:nvPicPr>
        <p:blipFill rotWithShape="1">
          <a:blip r:embed="rId2">
            <a:alphaModFix/>
          </a:blip>
          <a:srcRect b="0" l="0" r="0" t="0"/>
          <a:stretch/>
        </p:blipFill>
        <p:spPr>
          <a:xfrm>
            <a:off x="402422" y="6341522"/>
            <a:ext cx="3196169" cy="319381"/>
          </a:xfrm>
          <a:prstGeom prst="rect">
            <a:avLst/>
          </a:prstGeom>
          <a:noFill/>
          <a:ln>
            <a:noFill/>
          </a:ln>
        </p:spPr>
      </p:pic>
      <p:pic>
        <p:nvPicPr>
          <p:cNvPr id="239" name="Google Shape;239;p30"/>
          <p:cNvPicPr preferRelativeResize="0"/>
          <p:nvPr/>
        </p:nvPicPr>
        <p:blipFill rotWithShape="1">
          <a:blip r:embed="rId3">
            <a:alphaModFix/>
          </a:blip>
          <a:srcRect b="-143013" l="0" r="8045" t="0"/>
          <a:stretch/>
        </p:blipFill>
        <p:spPr>
          <a:xfrm>
            <a:off x="400051" y="6070928"/>
            <a:ext cx="11056825" cy="60118"/>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6">
  <p:cSld name="OBJECT_6">
    <p:spTree>
      <p:nvGrpSpPr>
        <p:cNvPr id="240" name="Shape 240"/>
        <p:cNvGrpSpPr/>
        <p:nvPr/>
      </p:nvGrpSpPr>
      <p:grpSpPr>
        <a:xfrm>
          <a:off x="0" y="0"/>
          <a:ext cx="0" cy="0"/>
          <a:chOff x="0" y="0"/>
          <a:chExt cx="0" cy="0"/>
        </a:xfrm>
      </p:grpSpPr>
      <p:sp>
        <p:nvSpPr>
          <p:cNvPr id="241" name="Google Shape;241;p31"/>
          <p:cNvSpPr txBox="1"/>
          <p:nvPr>
            <p:ph type="title"/>
          </p:nvPr>
        </p:nvSpPr>
        <p:spPr>
          <a:xfrm>
            <a:off x="838200" y="365127"/>
            <a:ext cx="10515600" cy="8655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42" name="Google Shape;242;p31"/>
          <p:cNvSpPr txBox="1"/>
          <p:nvPr>
            <p:ph idx="1" type="body"/>
          </p:nvPr>
        </p:nvSpPr>
        <p:spPr>
          <a:xfrm>
            <a:off x="838200" y="1535065"/>
            <a:ext cx="10515600" cy="4256400"/>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100"/>
              </a:spcBef>
              <a:spcAft>
                <a:spcPts val="0"/>
              </a:spcAft>
              <a:buClr>
                <a:srgbClr val="193E72"/>
              </a:buClr>
              <a:buSzPts val="2400"/>
              <a:buChar char="•"/>
              <a:defRPr sz="2400">
                <a:solidFill>
                  <a:srgbClr val="193E72"/>
                </a:solidFill>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43" name="Google Shape;243;p31"/>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244" name="Google Shape;244;p31"/>
          <p:cNvPicPr preferRelativeResize="0"/>
          <p:nvPr/>
        </p:nvPicPr>
        <p:blipFill rotWithShape="1">
          <a:blip r:embed="rId2">
            <a:alphaModFix/>
          </a:blip>
          <a:srcRect b="0" l="0" r="0" t="0"/>
          <a:stretch/>
        </p:blipFill>
        <p:spPr>
          <a:xfrm>
            <a:off x="402422" y="6341522"/>
            <a:ext cx="3196169" cy="319381"/>
          </a:xfrm>
          <a:prstGeom prst="rect">
            <a:avLst/>
          </a:prstGeom>
          <a:noFill/>
          <a:ln>
            <a:noFill/>
          </a:ln>
        </p:spPr>
      </p:pic>
      <p:pic>
        <p:nvPicPr>
          <p:cNvPr id="245" name="Google Shape;245;p31"/>
          <p:cNvPicPr preferRelativeResize="0"/>
          <p:nvPr/>
        </p:nvPicPr>
        <p:blipFill rotWithShape="1">
          <a:blip r:embed="rId3">
            <a:alphaModFix/>
          </a:blip>
          <a:srcRect b="-143013" l="0" r="8045" t="0"/>
          <a:stretch/>
        </p:blipFill>
        <p:spPr>
          <a:xfrm>
            <a:off x="400051" y="6070928"/>
            <a:ext cx="11056825" cy="6011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p:cSld name="2_Section Header">
    <p:spTree>
      <p:nvGrpSpPr>
        <p:cNvPr id="33" name="Shape 33"/>
        <p:cNvGrpSpPr/>
        <p:nvPr/>
      </p:nvGrpSpPr>
      <p:grpSpPr>
        <a:xfrm>
          <a:off x="0" y="0"/>
          <a:ext cx="0" cy="0"/>
          <a:chOff x="0" y="0"/>
          <a:chExt cx="0" cy="0"/>
        </a:xfrm>
      </p:grpSpPr>
      <p:pic>
        <p:nvPicPr>
          <p:cNvPr id="34" name="Google Shape;34;p4"/>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35" name="Google Shape;35;p4"/>
          <p:cNvPicPr preferRelativeResize="0"/>
          <p:nvPr/>
        </p:nvPicPr>
        <p:blipFill rotWithShape="1">
          <a:blip r:embed="rId3">
            <a:alphaModFix/>
          </a:blip>
          <a:srcRect b="-36684" l="0" r="6600" t="3"/>
          <a:stretch/>
        </p:blipFill>
        <p:spPr>
          <a:xfrm>
            <a:off x="402422" y="868933"/>
            <a:ext cx="11387159" cy="45719"/>
          </a:xfrm>
          <a:prstGeom prst="rect">
            <a:avLst/>
          </a:prstGeom>
          <a:noFill/>
          <a:ln>
            <a:noFill/>
          </a:ln>
        </p:spPr>
      </p:pic>
      <p:sp>
        <p:nvSpPr>
          <p:cNvPr id="36" name="Google Shape;36;p4"/>
          <p:cNvSpPr txBox="1"/>
          <p:nvPr>
            <p:ph type="title"/>
          </p:nvPr>
        </p:nvSpPr>
        <p:spPr>
          <a:xfrm>
            <a:off x="838200" y="2488688"/>
            <a:ext cx="9403080" cy="113347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4"/>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38" name="Google Shape;38;p4"/>
          <p:cNvPicPr preferRelativeResize="0"/>
          <p:nvPr/>
        </p:nvPicPr>
        <p:blipFill rotWithShape="1">
          <a:blip r:embed="rId4">
            <a:alphaModFix/>
          </a:blip>
          <a:srcRect b="22345" l="34054" r="0" t="0"/>
          <a:stretch/>
        </p:blipFill>
        <p:spPr>
          <a:xfrm>
            <a:off x="0" y="4812138"/>
            <a:ext cx="1737360" cy="2045862"/>
          </a:xfrm>
          <a:prstGeom prst="rect">
            <a:avLst/>
          </a:prstGeom>
          <a:noFill/>
          <a:ln>
            <a:noFill/>
          </a:ln>
        </p:spPr>
      </p:pic>
      <p:pic>
        <p:nvPicPr>
          <p:cNvPr id="39" name="Google Shape;39;p4"/>
          <p:cNvPicPr preferRelativeResize="0"/>
          <p:nvPr/>
        </p:nvPicPr>
        <p:blipFill rotWithShape="1">
          <a:blip r:embed="rId5">
            <a:alphaModFix/>
          </a:blip>
          <a:srcRect b="0" l="0" r="0" t="0"/>
          <a:stretch/>
        </p:blipFill>
        <p:spPr>
          <a:xfrm rot="-5400000">
            <a:off x="10129459" y="1714918"/>
            <a:ext cx="1579205" cy="1184404"/>
          </a:xfrm>
          <a:prstGeom prst="rect">
            <a:avLst/>
          </a:prstGeom>
          <a:noFill/>
          <a:ln>
            <a:noFill/>
          </a:ln>
        </p:spPr>
      </p:pic>
      <p:pic>
        <p:nvPicPr>
          <p:cNvPr id="40" name="Google Shape;40;p4"/>
          <p:cNvPicPr preferRelativeResize="0"/>
          <p:nvPr/>
        </p:nvPicPr>
        <p:blipFill rotWithShape="1">
          <a:blip r:embed="rId6">
            <a:alphaModFix/>
          </a:blip>
          <a:srcRect b="0" l="0" r="0" t="0"/>
          <a:stretch/>
        </p:blipFill>
        <p:spPr>
          <a:xfrm>
            <a:off x="209926" y="113026"/>
            <a:ext cx="4209297" cy="801626"/>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7">
  <p:cSld name="OBJECT_7">
    <p:spTree>
      <p:nvGrpSpPr>
        <p:cNvPr id="246" name="Shape 246"/>
        <p:cNvGrpSpPr/>
        <p:nvPr/>
      </p:nvGrpSpPr>
      <p:grpSpPr>
        <a:xfrm>
          <a:off x="0" y="0"/>
          <a:ext cx="0" cy="0"/>
          <a:chOff x="0" y="0"/>
          <a:chExt cx="0" cy="0"/>
        </a:xfrm>
      </p:grpSpPr>
      <p:sp>
        <p:nvSpPr>
          <p:cNvPr id="247" name="Google Shape;247;p32"/>
          <p:cNvSpPr/>
          <p:nvPr/>
        </p:nvSpPr>
        <p:spPr>
          <a:xfrm>
            <a:off x="-7200" y="6102626"/>
            <a:ext cx="12199200" cy="755400"/>
          </a:xfrm>
          <a:prstGeom prst="rect">
            <a:avLst/>
          </a:prstGeom>
          <a:solidFill>
            <a:srgbClr val="193E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8" name="Google Shape;248;p32"/>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1pPr>
            <a:lvl2pPr indent="0" lvl="1"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2pPr>
            <a:lvl3pPr indent="0" lvl="2"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3pPr>
            <a:lvl4pPr indent="0" lvl="3"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4pPr>
            <a:lvl5pPr indent="0" lvl="4"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5pPr>
            <a:lvl6pPr indent="0" lvl="5"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6pPr>
            <a:lvl7pPr indent="0" lvl="6"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7pPr>
            <a:lvl8pPr indent="0" lvl="7"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8pPr>
            <a:lvl9pPr indent="0" lvl="8"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249" name="Google Shape;249;p32"/>
          <p:cNvPicPr preferRelativeResize="0"/>
          <p:nvPr/>
        </p:nvPicPr>
        <p:blipFill rotWithShape="1">
          <a:blip r:embed="rId2">
            <a:alphaModFix/>
          </a:blip>
          <a:srcRect b="0" l="0" r="0" t="0"/>
          <a:stretch/>
        </p:blipFill>
        <p:spPr>
          <a:xfrm>
            <a:off x="470263" y="6341522"/>
            <a:ext cx="2682800" cy="319381"/>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8">
  <p:cSld name="OBJECT_8">
    <p:spTree>
      <p:nvGrpSpPr>
        <p:cNvPr id="250" name="Shape 250"/>
        <p:cNvGrpSpPr/>
        <p:nvPr/>
      </p:nvGrpSpPr>
      <p:grpSpPr>
        <a:xfrm>
          <a:off x="0" y="0"/>
          <a:ext cx="0" cy="0"/>
          <a:chOff x="0" y="0"/>
          <a:chExt cx="0" cy="0"/>
        </a:xfrm>
      </p:grpSpPr>
      <p:sp>
        <p:nvSpPr>
          <p:cNvPr id="251" name="Google Shape;251;p33"/>
          <p:cNvSpPr/>
          <p:nvPr/>
        </p:nvSpPr>
        <p:spPr>
          <a:xfrm>
            <a:off x="-7200" y="6102626"/>
            <a:ext cx="12199200" cy="755400"/>
          </a:xfrm>
          <a:prstGeom prst="rect">
            <a:avLst/>
          </a:prstGeom>
          <a:solidFill>
            <a:srgbClr val="193E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2" name="Google Shape;252;p33"/>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1pPr>
            <a:lvl2pPr indent="0" lvl="1"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2pPr>
            <a:lvl3pPr indent="0" lvl="2"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3pPr>
            <a:lvl4pPr indent="0" lvl="3"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4pPr>
            <a:lvl5pPr indent="0" lvl="4"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5pPr>
            <a:lvl6pPr indent="0" lvl="5"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6pPr>
            <a:lvl7pPr indent="0" lvl="6"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7pPr>
            <a:lvl8pPr indent="0" lvl="7"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8pPr>
            <a:lvl9pPr indent="0" lvl="8"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253" name="Google Shape;253;p33"/>
          <p:cNvPicPr preferRelativeResize="0"/>
          <p:nvPr/>
        </p:nvPicPr>
        <p:blipFill rotWithShape="1">
          <a:blip r:embed="rId2">
            <a:alphaModFix/>
          </a:blip>
          <a:srcRect b="0" l="0" r="0" t="0"/>
          <a:stretch/>
        </p:blipFill>
        <p:spPr>
          <a:xfrm>
            <a:off x="470263" y="6341522"/>
            <a:ext cx="2682800" cy="319381"/>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9">
  <p:cSld name="OBJECT_9">
    <p:spTree>
      <p:nvGrpSpPr>
        <p:cNvPr id="254" name="Shape 254"/>
        <p:cNvGrpSpPr/>
        <p:nvPr/>
      </p:nvGrpSpPr>
      <p:grpSpPr>
        <a:xfrm>
          <a:off x="0" y="0"/>
          <a:ext cx="0" cy="0"/>
          <a:chOff x="0" y="0"/>
          <a:chExt cx="0" cy="0"/>
        </a:xfrm>
      </p:grpSpPr>
      <p:sp>
        <p:nvSpPr>
          <p:cNvPr id="255" name="Google Shape;255;p34"/>
          <p:cNvSpPr/>
          <p:nvPr/>
        </p:nvSpPr>
        <p:spPr>
          <a:xfrm>
            <a:off x="-7200" y="6102626"/>
            <a:ext cx="12199200" cy="755400"/>
          </a:xfrm>
          <a:prstGeom prst="rect">
            <a:avLst/>
          </a:prstGeom>
          <a:solidFill>
            <a:srgbClr val="193E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6" name="Google Shape;256;p34"/>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1pPr>
            <a:lvl2pPr indent="0" lvl="1"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2pPr>
            <a:lvl3pPr indent="0" lvl="2"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3pPr>
            <a:lvl4pPr indent="0" lvl="3"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4pPr>
            <a:lvl5pPr indent="0" lvl="4"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5pPr>
            <a:lvl6pPr indent="0" lvl="5"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6pPr>
            <a:lvl7pPr indent="0" lvl="6"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7pPr>
            <a:lvl8pPr indent="0" lvl="7"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8pPr>
            <a:lvl9pPr indent="0" lvl="8"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257" name="Google Shape;257;p34"/>
          <p:cNvPicPr preferRelativeResize="0"/>
          <p:nvPr/>
        </p:nvPicPr>
        <p:blipFill rotWithShape="1">
          <a:blip r:embed="rId2">
            <a:alphaModFix/>
          </a:blip>
          <a:srcRect b="0" l="0" r="0" t="0"/>
          <a:stretch/>
        </p:blipFill>
        <p:spPr>
          <a:xfrm>
            <a:off x="470263" y="6341522"/>
            <a:ext cx="2682800" cy="319381"/>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2">
  <p:cSld name="2_Title and Content 2">
    <p:spTree>
      <p:nvGrpSpPr>
        <p:cNvPr id="258" name="Shape 258"/>
        <p:cNvGrpSpPr/>
        <p:nvPr/>
      </p:nvGrpSpPr>
      <p:grpSpPr>
        <a:xfrm>
          <a:off x="0" y="0"/>
          <a:ext cx="0" cy="0"/>
          <a:chOff x="0" y="0"/>
          <a:chExt cx="0" cy="0"/>
        </a:xfrm>
      </p:grpSpPr>
      <p:sp>
        <p:nvSpPr>
          <p:cNvPr id="259" name="Google Shape;259;p35"/>
          <p:cNvSpPr/>
          <p:nvPr/>
        </p:nvSpPr>
        <p:spPr>
          <a:xfrm>
            <a:off x="-7200" y="0"/>
            <a:ext cx="12199200" cy="6858000"/>
          </a:xfrm>
          <a:prstGeom prst="rect">
            <a:avLst/>
          </a:prstGeom>
          <a:solidFill>
            <a:srgbClr val="D5EE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60" name="Google Shape;260;p35"/>
          <p:cNvSpPr/>
          <p:nvPr/>
        </p:nvSpPr>
        <p:spPr>
          <a:xfrm>
            <a:off x="-7200" y="6102626"/>
            <a:ext cx="12199200" cy="7554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61" name="Google Shape;261;p35"/>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200"/>
              <a:buNone/>
              <a:defRPr b="0" i="0" sz="1200" u="none" cap="none" strike="noStrike">
                <a:solidFill>
                  <a:srgbClr val="193E72"/>
                </a:solidFill>
                <a:latin typeface="Arial"/>
                <a:ea typeface="Arial"/>
                <a:cs typeface="Arial"/>
                <a:sym typeface="Arial"/>
              </a:defRPr>
            </a:lvl1pPr>
            <a:lvl2pPr indent="0" lvl="1" marL="0" algn="r">
              <a:lnSpc>
                <a:spcPct val="100000"/>
              </a:lnSpc>
              <a:spcBef>
                <a:spcPts val="0"/>
              </a:spcBef>
              <a:spcAft>
                <a:spcPts val="0"/>
              </a:spcAft>
              <a:buSzPts val="1200"/>
              <a:buNone/>
              <a:defRPr b="0" i="0" sz="1200" u="none" cap="none" strike="noStrike">
                <a:solidFill>
                  <a:srgbClr val="193E72"/>
                </a:solidFill>
                <a:latin typeface="Arial"/>
                <a:ea typeface="Arial"/>
                <a:cs typeface="Arial"/>
                <a:sym typeface="Arial"/>
              </a:defRPr>
            </a:lvl2pPr>
            <a:lvl3pPr indent="0" lvl="2" marL="0" algn="r">
              <a:lnSpc>
                <a:spcPct val="100000"/>
              </a:lnSpc>
              <a:spcBef>
                <a:spcPts val="0"/>
              </a:spcBef>
              <a:spcAft>
                <a:spcPts val="0"/>
              </a:spcAft>
              <a:buSzPts val="1200"/>
              <a:buNone/>
              <a:defRPr b="0" i="0" sz="1200" u="none" cap="none" strike="noStrike">
                <a:solidFill>
                  <a:srgbClr val="193E72"/>
                </a:solidFill>
                <a:latin typeface="Arial"/>
                <a:ea typeface="Arial"/>
                <a:cs typeface="Arial"/>
                <a:sym typeface="Arial"/>
              </a:defRPr>
            </a:lvl3pPr>
            <a:lvl4pPr indent="0" lvl="3" marL="0" algn="r">
              <a:lnSpc>
                <a:spcPct val="100000"/>
              </a:lnSpc>
              <a:spcBef>
                <a:spcPts val="0"/>
              </a:spcBef>
              <a:spcAft>
                <a:spcPts val="0"/>
              </a:spcAft>
              <a:buSzPts val="1200"/>
              <a:buNone/>
              <a:defRPr b="0" i="0" sz="1200" u="none" cap="none" strike="noStrike">
                <a:solidFill>
                  <a:srgbClr val="193E72"/>
                </a:solidFill>
                <a:latin typeface="Arial"/>
                <a:ea typeface="Arial"/>
                <a:cs typeface="Arial"/>
                <a:sym typeface="Arial"/>
              </a:defRPr>
            </a:lvl4pPr>
            <a:lvl5pPr indent="0" lvl="4" marL="0" algn="r">
              <a:lnSpc>
                <a:spcPct val="100000"/>
              </a:lnSpc>
              <a:spcBef>
                <a:spcPts val="0"/>
              </a:spcBef>
              <a:spcAft>
                <a:spcPts val="0"/>
              </a:spcAft>
              <a:buSzPts val="1200"/>
              <a:buNone/>
              <a:defRPr b="0" i="0" sz="1200" u="none" cap="none" strike="noStrike">
                <a:solidFill>
                  <a:srgbClr val="193E72"/>
                </a:solidFill>
                <a:latin typeface="Arial"/>
                <a:ea typeface="Arial"/>
                <a:cs typeface="Arial"/>
                <a:sym typeface="Arial"/>
              </a:defRPr>
            </a:lvl5pPr>
            <a:lvl6pPr indent="0" lvl="5" marL="0" algn="r">
              <a:lnSpc>
                <a:spcPct val="100000"/>
              </a:lnSpc>
              <a:spcBef>
                <a:spcPts val="0"/>
              </a:spcBef>
              <a:spcAft>
                <a:spcPts val="0"/>
              </a:spcAft>
              <a:buSzPts val="1200"/>
              <a:buNone/>
              <a:defRPr b="0" i="0" sz="1200" u="none" cap="none" strike="noStrike">
                <a:solidFill>
                  <a:srgbClr val="193E72"/>
                </a:solidFill>
                <a:latin typeface="Arial"/>
                <a:ea typeface="Arial"/>
                <a:cs typeface="Arial"/>
                <a:sym typeface="Arial"/>
              </a:defRPr>
            </a:lvl6pPr>
            <a:lvl7pPr indent="0" lvl="6" marL="0" algn="r">
              <a:lnSpc>
                <a:spcPct val="100000"/>
              </a:lnSpc>
              <a:spcBef>
                <a:spcPts val="0"/>
              </a:spcBef>
              <a:spcAft>
                <a:spcPts val="0"/>
              </a:spcAft>
              <a:buSzPts val="1200"/>
              <a:buNone/>
              <a:defRPr b="0" i="0" sz="1200" u="none" cap="none" strike="noStrike">
                <a:solidFill>
                  <a:srgbClr val="193E72"/>
                </a:solidFill>
                <a:latin typeface="Arial"/>
                <a:ea typeface="Arial"/>
                <a:cs typeface="Arial"/>
                <a:sym typeface="Arial"/>
              </a:defRPr>
            </a:lvl7pPr>
            <a:lvl8pPr indent="0" lvl="7" marL="0" algn="r">
              <a:lnSpc>
                <a:spcPct val="100000"/>
              </a:lnSpc>
              <a:spcBef>
                <a:spcPts val="0"/>
              </a:spcBef>
              <a:spcAft>
                <a:spcPts val="0"/>
              </a:spcAft>
              <a:buSzPts val="1200"/>
              <a:buNone/>
              <a:defRPr b="0" i="0" sz="1200" u="none" cap="none" strike="noStrike">
                <a:solidFill>
                  <a:srgbClr val="193E72"/>
                </a:solidFill>
                <a:latin typeface="Arial"/>
                <a:ea typeface="Arial"/>
                <a:cs typeface="Arial"/>
                <a:sym typeface="Arial"/>
              </a:defRPr>
            </a:lvl8pPr>
            <a:lvl9pPr indent="0" lvl="8" marL="0" algn="r">
              <a:lnSpc>
                <a:spcPct val="100000"/>
              </a:lnSpc>
              <a:spcBef>
                <a:spcPts val="0"/>
              </a:spcBef>
              <a:spcAft>
                <a:spcPts val="0"/>
              </a:spcAft>
              <a:buSzPts val="1200"/>
              <a:buNone/>
              <a:defRPr b="0" i="0" sz="1200" u="none" cap="none" strike="noStrike">
                <a:solidFill>
                  <a:srgbClr val="193E7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262" name="Google Shape;262;p35"/>
          <p:cNvPicPr preferRelativeResize="0"/>
          <p:nvPr/>
        </p:nvPicPr>
        <p:blipFill rotWithShape="1">
          <a:blip r:embed="rId2">
            <a:alphaModFix/>
          </a:blip>
          <a:srcRect b="0" l="0" r="0" t="0"/>
          <a:stretch/>
        </p:blipFill>
        <p:spPr>
          <a:xfrm>
            <a:off x="470263" y="6341522"/>
            <a:ext cx="2682800" cy="31938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0">
  <p:cSld name="OBJECT_10">
    <p:spTree>
      <p:nvGrpSpPr>
        <p:cNvPr id="263" name="Shape 263"/>
        <p:cNvGrpSpPr/>
        <p:nvPr/>
      </p:nvGrpSpPr>
      <p:grpSpPr>
        <a:xfrm>
          <a:off x="0" y="0"/>
          <a:ext cx="0" cy="0"/>
          <a:chOff x="0" y="0"/>
          <a:chExt cx="0" cy="0"/>
        </a:xfrm>
      </p:grpSpPr>
      <p:sp>
        <p:nvSpPr>
          <p:cNvPr id="264" name="Google Shape;264;p36"/>
          <p:cNvSpPr/>
          <p:nvPr/>
        </p:nvSpPr>
        <p:spPr>
          <a:xfrm>
            <a:off x="-7200" y="6102626"/>
            <a:ext cx="12199200" cy="755400"/>
          </a:xfrm>
          <a:prstGeom prst="rect">
            <a:avLst/>
          </a:prstGeom>
          <a:solidFill>
            <a:srgbClr val="193E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65" name="Google Shape;265;p36"/>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1pPr>
            <a:lvl2pPr indent="0" lvl="1"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2pPr>
            <a:lvl3pPr indent="0" lvl="2"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3pPr>
            <a:lvl4pPr indent="0" lvl="3"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4pPr>
            <a:lvl5pPr indent="0" lvl="4"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5pPr>
            <a:lvl6pPr indent="0" lvl="5"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6pPr>
            <a:lvl7pPr indent="0" lvl="6"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7pPr>
            <a:lvl8pPr indent="0" lvl="7"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8pPr>
            <a:lvl9pPr indent="0" lvl="8"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266" name="Google Shape;266;p36"/>
          <p:cNvPicPr preferRelativeResize="0"/>
          <p:nvPr/>
        </p:nvPicPr>
        <p:blipFill rotWithShape="1">
          <a:blip r:embed="rId2">
            <a:alphaModFix/>
          </a:blip>
          <a:srcRect b="0" l="0" r="0" t="0"/>
          <a:stretch/>
        </p:blipFill>
        <p:spPr>
          <a:xfrm>
            <a:off x="470263" y="6341522"/>
            <a:ext cx="2682800" cy="319381"/>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3">
  <p:cSld name="1_Title and Content_2">
    <p:spTree>
      <p:nvGrpSpPr>
        <p:cNvPr id="267" name="Shape 267"/>
        <p:cNvGrpSpPr/>
        <p:nvPr/>
      </p:nvGrpSpPr>
      <p:grpSpPr>
        <a:xfrm>
          <a:off x="0" y="0"/>
          <a:ext cx="0" cy="0"/>
          <a:chOff x="0" y="0"/>
          <a:chExt cx="0" cy="0"/>
        </a:xfrm>
      </p:grpSpPr>
      <p:pic>
        <p:nvPicPr>
          <p:cNvPr id="268" name="Google Shape;268;p37"/>
          <p:cNvPicPr preferRelativeResize="0"/>
          <p:nvPr/>
        </p:nvPicPr>
        <p:blipFill rotWithShape="1">
          <a:blip r:embed="rId2">
            <a:alphaModFix/>
          </a:blip>
          <a:srcRect b="0" l="0" r="0" t="0"/>
          <a:stretch/>
        </p:blipFill>
        <p:spPr>
          <a:xfrm>
            <a:off x="0" y="0"/>
            <a:ext cx="12192001" cy="6858000"/>
          </a:xfrm>
          <a:prstGeom prst="rect">
            <a:avLst/>
          </a:prstGeom>
          <a:noFill/>
          <a:ln>
            <a:noFill/>
          </a:ln>
        </p:spPr>
      </p:pic>
      <p:sp>
        <p:nvSpPr>
          <p:cNvPr id="269" name="Google Shape;269;p37"/>
          <p:cNvSpPr/>
          <p:nvPr/>
        </p:nvSpPr>
        <p:spPr>
          <a:xfrm>
            <a:off x="-7200" y="6102626"/>
            <a:ext cx="12199200" cy="7554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70" name="Google Shape;270;p37"/>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200"/>
              <a:buNone/>
              <a:defRPr b="0" i="0" sz="1200" u="none" cap="none" strike="noStrike">
                <a:solidFill>
                  <a:srgbClr val="193E72"/>
                </a:solidFill>
                <a:latin typeface="Arial"/>
                <a:ea typeface="Arial"/>
                <a:cs typeface="Arial"/>
                <a:sym typeface="Arial"/>
              </a:defRPr>
            </a:lvl1pPr>
            <a:lvl2pPr indent="0" lvl="1" marL="0" algn="r">
              <a:lnSpc>
                <a:spcPct val="100000"/>
              </a:lnSpc>
              <a:spcBef>
                <a:spcPts val="0"/>
              </a:spcBef>
              <a:spcAft>
                <a:spcPts val="0"/>
              </a:spcAft>
              <a:buSzPts val="1200"/>
              <a:buNone/>
              <a:defRPr b="0" i="0" sz="1200" u="none" cap="none" strike="noStrike">
                <a:solidFill>
                  <a:srgbClr val="193E72"/>
                </a:solidFill>
                <a:latin typeface="Arial"/>
                <a:ea typeface="Arial"/>
                <a:cs typeface="Arial"/>
                <a:sym typeface="Arial"/>
              </a:defRPr>
            </a:lvl2pPr>
            <a:lvl3pPr indent="0" lvl="2" marL="0" algn="r">
              <a:lnSpc>
                <a:spcPct val="100000"/>
              </a:lnSpc>
              <a:spcBef>
                <a:spcPts val="0"/>
              </a:spcBef>
              <a:spcAft>
                <a:spcPts val="0"/>
              </a:spcAft>
              <a:buSzPts val="1200"/>
              <a:buNone/>
              <a:defRPr b="0" i="0" sz="1200" u="none" cap="none" strike="noStrike">
                <a:solidFill>
                  <a:srgbClr val="193E72"/>
                </a:solidFill>
                <a:latin typeface="Arial"/>
                <a:ea typeface="Arial"/>
                <a:cs typeface="Arial"/>
                <a:sym typeface="Arial"/>
              </a:defRPr>
            </a:lvl3pPr>
            <a:lvl4pPr indent="0" lvl="3" marL="0" algn="r">
              <a:lnSpc>
                <a:spcPct val="100000"/>
              </a:lnSpc>
              <a:spcBef>
                <a:spcPts val="0"/>
              </a:spcBef>
              <a:spcAft>
                <a:spcPts val="0"/>
              </a:spcAft>
              <a:buSzPts val="1200"/>
              <a:buNone/>
              <a:defRPr b="0" i="0" sz="1200" u="none" cap="none" strike="noStrike">
                <a:solidFill>
                  <a:srgbClr val="193E72"/>
                </a:solidFill>
                <a:latin typeface="Arial"/>
                <a:ea typeface="Arial"/>
                <a:cs typeface="Arial"/>
                <a:sym typeface="Arial"/>
              </a:defRPr>
            </a:lvl4pPr>
            <a:lvl5pPr indent="0" lvl="4" marL="0" algn="r">
              <a:lnSpc>
                <a:spcPct val="100000"/>
              </a:lnSpc>
              <a:spcBef>
                <a:spcPts val="0"/>
              </a:spcBef>
              <a:spcAft>
                <a:spcPts val="0"/>
              </a:spcAft>
              <a:buSzPts val="1200"/>
              <a:buNone/>
              <a:defRPr b="0" i="0" sz="1200" u="none" cap="none" strike="noStrike">
                <a:solidFill>
                  <a:srgbClr val="193E72"/>
                </a:solidFill>
                <a:latin typeface="Arial"/>
                <a:ea typeface="Arial"/>
                <a:cs typeface="Arial"/>
                <a:sym typeface="Arial"/>
              </a:defRPr>
            </a:lvl5pPr>
            <a:lvl6pPr indent="0" lvl="5" marL="0" algn="r">
              <a:lnSpc>
                <a:spcPct val="100000"/>
              </a:lnSpc>
              <a:spcBef>
                <a:spcPts val="0"/>
              </a:spcBef>
              <a:spcAft>
                <a:spcPts val="0"/>
              </a:spcAft>
              <a:buSzPts val="1200"/>
              <a:buNone/>
              <a:defRPr b="0" i="0" sz="1200" u="none" cap="none" strike="noStrike">
                <a:solidFill>
                  <a:srgbClr val="193E72"/>
                </a:solidFill>
                <a:latin typeface="Arial"/>
                <a:ea typeface="Arial"/>
                <a:cs typeface="Arial"/>
                <a:sym typeface="Arial"/>
              </a:defRPr>
            </a:lvl6pPr>
            <a:lvl7pPr indent="0" lvl="6" marL="0" algn="r">
              <a:lnSpc>
                <a:spcPct val="100000"/>
              </a:lnSpc>
              <a:spcBef>
                <a:spcPts val="0"/>
              </a:spcBef>
              <a:spcAft>
                <a:spcPts val="0"/>
              </a:spcAft>
              <a:buSzPts val="1200"/>
              <a:buNone/>
              <a:defRPr b="0" i="0" sz="1200" u="none" cap="none" strike="noStrike">
                <a:solidFill>
                  <a:srgbClr val="193E72"/>
                </a:solidFill>
                <a:latin typeface="Arial"/>
                <a:ea typeface="Arial"/>
                <a:cs typeface="Arial"/>
                <a:sym typeface="Arial"/>
              </a:defRPr>
            </a:lvl7pPr>
            <a:lvl8pPr indent="0" lvl="7" marL="0" algn="r">
              <a:lnSpc>
                <a:spcPct val="100000"/>
              </a:lnSpc>
              <a:spcBef>
                <a:spcPts val="0"/>
              </a:spcBef>
              <a:spcAft>
                <a:spcPts val="0"/>
              </a:spcAft>
              <a:buSzPts val="1200"/>
              <a:buNone/>
              <a:defRPr b="0" i="0" sz="1200" u="none" cap="none" strike="noStrike">
                <a:solidFill>
                  <a:srgbClr val="193E72"/>
                </a:solidFill>
                <a:latin typeface="Arial"/>
                <a:ea typeface="Arial"/>
                <a:cs typeface="Arial"/>
                <a:sym typeface="Arial"/>
              </a:defRPr>
            </a:lvl8pPr>
            <a:lvl9pPr indent="0" lvl="8" marL="0" algn="r">
              <a:lnSpc>
                <a:spcPct val="100000"/>
              </a:lnSpc>
              <a:spcBef>
                <a:spcPts val="0"/>
              </a:spcBef>
              <a:spcAft>
                <a:spcPts val="0"/>
              </a:spcAft>
              <a:buSzPts val="1200"/>
              <a:buNone/>
              <a:defRPr b="0" i="0" sz="1200" u="none" cap="none" strike="noStrike">
                <a:solidFill>
                  <a:srgbClr val="193E7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271" name="Google Shape;271;p37"/>
          <p:cNvPicPr preferRelativeResize="0"/>
          <p:nvPr/>
        </p:nvPicPr>
        <p:blipFill rotWithShape="1">
          <a:blip r:embed="rId3">
            <a:alphaModFix/>
          </a:blip>
          <a:srcRect b="0" l="0" r="0" t="0"/>
          <a:stretch/>
        </p:blipFill>
        <p:spPr>
          <a:xfrm>
            <a:off x="470263" y="6341522"/>
            <a:ext cx="2682800" cy="31938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4 1">
  <p:cSld name="OBJECT_11">
    <p:spTree>
      <p:nvGrpSpPr>
        <p:cNvPr id="272" name="Shape 272"/>
        <p:cNvGrpSpPr/>
        <p:nvPr/>
      </p:nvGrpSpPr>
      <p:grpSpPr>
        <a:xfrm>
          <a:off x="0" y="0"/>
          <a:ext cx="0" cy="0"/>
          <a:chOff x="0" y="0"/>
          <a:chExt cx="0" cy="0"/>
        </a:xfrm>
      </p:grpSpPr>
      <p:sp>
        <p:nvSpPr>
          <p:cNvPr id="273" name="Google Shape;273;p38"/>
          <p:cNvSpPr txBox="1"/>
          <p:nvPr>
            <p:ph type="title"/>
          </p:nvPr>
        </p:nvSpPr>
        <p:spPr>
          <a:xfrm>
            <a:off x="838200" y="365127"/>
            <a:ext cx="10515600" cy="8655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4" name="Google Shape;274;p38"/>
          <p:cNvSpPr txBox="1"/>
          <p:nvPr>
            <p:ph idx="1" type="body"/>
          </p:nvPr>
        </p:nvSpPr>
        <p:spPr>
          <a:xfrm>
            <a:off x="838200" y="1535065"/>
            <a:ext cx="10515600" cy="4256400"/>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rgbClr val="193E72"/>
              </a:buClr>
              <a:buSzPts val="2400"/>
              <a:buChar char="•"/>
              <a:defRPr sz="2400">
                <a:solidFill>
                  <a:srgbClr val="193E7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5" name="Google Shape;275;p38"/>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276" name="Google Shape;276;p38"/>
          <p:cNvPicPr preferRelativeResize="0"/>
          <p:nvPr/>
        </p:nvPicPr>
        <p:blipFill rotWithShape="1">
          <a:blip r:embed="rId2">
            <a:alphaModFix/>
          </a:blip>
          <a:srcRect b="0" l="0" r="0" t="0"/>
          <a:stretch/>
        </p:blipFill>
        <p:spPr>
          <a:xfrm>
            <a:off x="402422" y="6341522"/>
            <a:ext cx="3196166" cy="319381"/>
          </a:xfrm>
          <a:prstGeom prst="rect">
            <a:avLst/>
          </a:prstGeom>
          <a:noFill/>
          <a:ln>
            <a:noFill/>
          </a:ln>
        </p:spPr>
      </p:pic>
      <p:pic>
        <p:nvPicPr>
          <p:cNvPr id="277" name="Google Shape;277;p38"/>
          <p:cNvPicPr preferRelativeResize="0"/>
          <p:nvPr/>
        </p:nvPicPr>
        <p:blipFill rotWithShape="1">
          <a:blip r:embed="rId3">
            <a:alphaModFix/>
          </a:blip>
          <a:srcRect b="-143013" l="0" r="0" t="0"/>
          <a:stretch/>
        </p:blipFill>
        <p:spPr>
          <a:xfrm>
            <a:off x="400051" y="6070928"/>
            <a:ext cx="11056822" cy="6011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1" name="Shape 41"/>
        <p:cNvGrpSpPr/>
        <p:nvPr/>
      </p:nvGrpSpPr>
      <p:grpSpPr>
        <a:xfrm>
          <a:off x="0" y="0"/>
          <a:ext cx="0" cy="0"/>
          <a:chOff x="0" y="0"/>
          <a:chExt cx="0" cy="0"/>
        </a:xfrm>
      </p:grpSpPr>
      <p:sp>
        <p:nvSpPr>
          <p:cNvPr id="42" name="Google Shape;42;p5"/>
          <p:cNvSpPr txBox="1"/>
          <p:nvPr>
            <p:ph type="title"/>
          </p:nvPr>
        </p:nvSpPr>
        <p:spPr>
          <a:xfrm>
            <a:off x="838200" y="365127"/>
            <a:ext cx="10515600" cy="86546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5"/>
          <p:cNvSpPr txBox="1"/>
          <p:nvPr>
            <p:ph idx="1" type="body"/>
          </p:nvPr>
        </p:nvSpPr>
        <p:spPr>
          <a:xfrm>
            <a:off x="838200" y="1535065"/>
            <a:ext cx="10515600" cy="4256453"/>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rgbClr val="193E72"/>
              </a:buClr>
              <a:buSzPts val="2400"/>
              <a:buChar char="•"/>
              <a:defRPr sz="2400">
                <a:solidFill>
                  <a:srgbClr val="193E7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5"/>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45" name="Google Shape;45;p5"/>
          <p:cNvPicPr preferRelativeResize="0"/>
          <p:nvPr/>
        </p:nvPicPr>
        <p:blipFill rotWithShape="1">
          <a:blip r:embed="rId2">
            <a:alphaModFix/>
          </a:blip>
          <a:srcRect b="0" l="0" r="0" t="0"/>
          <a:stretch/>
        </p:blipFill>
        <p:spPr>
          <a:xfrm>
            <a:off x="400051" y="6030393"/>
            <a:ext cx="3628846" cy="691084"/>
          </a:xfrm>
          <a:prstGeom prst="rect">
            <a:avLst/>
          </a:prstGeom>
          <a:noFill/>
          <a:ln>
            <a:noFill/>
          </a:ln>
        </p:spPr>
      </p:pic>
      <p:pic>
        <p:nvPicPr>
          <p:cNvPr id="46" name="Google Shape;46;p5"/>
          <p:cNvPicPr preferRelativeResize="0"/>
          <p:nvPr/>
        </p:nvPicPr>
        <p:blipFill rotWithShape="1">
          <a:blip r:embed="rId3">
            <a:alphaModFix/>
          </a:blip>
          <a:srcRect b="-142996" l="0" r="8043" t="5"/>
          <a:stretch/>
        </p:blipFill>
        <p:spPr>
          <a:xfrm>
            <a:off x="400051" y="6070928"/>
            <a:ext cx="11056823" cy="6011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47" name="Shape 47"/>
        <p:cNvGrpSpPr/>
        <p:nvPr/>
      </p:nvGrpSpPr>
      <p:grpSpPr>
        <a:xfrm>
          <a:off x="0" y="0"/>
          <a:ext cx="0" cy="0"/>
          <a:chOff x="0" y="0"/>
          <a:chExt cx="0" cy="0"/>
        </a:xfrm>
      </p:grpSpPr>
      <p:pic>
        <p:nvPicPr>
          <p:cNvPr id="48" name="Google Shape;48;p6"/>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49" name="Google Shape;49;p6"/>
          <p:cNvPicPr preferRelativeResize="0"/>
          <p:nvPr/>
        </p:nvPicPr>
        <p:blipFill rotWithShape="1">
          <a:blip r:embed="rId3">
            <a:alphaModFix/>
          </a:blip>
          <a:srcRect b="-36684" l="0" r="6600" t="3"/>
          <a:stretch/>
        </p:blipFill>
        <p:spPr>
          <a:xfrm>
            <a:off x="402422" y="868933"/>
            <a:ext cx="11387159" cy="45719"/>
          </a:xfrm>
          <a:prstGeom prst="rect">
            <a:avLst/>
          </a:prstGeom>
          <a:noFill/>
          <a:ln>
            <a:noFill/>
          </a:ln>
        </p:spPr>
      </p:pic>
      <p:pic>
        <p:nvPicPr>
          <p:cNvPr id="50" name="Google Shape;50;p6"/>
          <p:cNvPicPr preferRelativeResize="0"/>
          <p:nvPr/>
        </p:nvPicPr>
        <p:blipFill rotWithShape="1">
          <a:blip r:embed="rId4">
            <a:alphaModFix/>
          </a:blip>
          <a:srcRect b="0" l="0" r="0" t="0"/>
          <a:stretch/>
        </p:blipFill>
        <p:spPr>
          <a:xfrm>
            <a:off x="402422" y="318527"/>
            <a:ext cx="3196167" cy="368789"/>
          </a:xfrm>
          <a:prstGeom prst="rect">
            <a:avLst/>
          </a:prstGeom>
          <a:noFill/>
          <a:ln>
            <a:noFill/>
          </a:ln>
        </p:spPr>
      </p:pic>
      <p:sp>
        <p:nvSpPr>
          <p:cNvPr id="51" name="Google Shape;51;p6"/>
          <p:cNvSpPr txBox="1"/>
          <p:nvPr>
            <p:ph type="title"/>
          </p:nvPr>
        </p:nvSpPr>
        <p:spPr>
          <a:xfrm>
            <a:off x="838200" y="2562303"/>
            <a:ext cx="915924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6"/>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53" name="Google Shape;53;p6"/>
          <p:cNvPicPr preferRelativeResize="0"/>
          <p:nvPr/>
        </p:nvPicPr>
        <p:blipFill rotWithShape="1">
          <a:blip r:embed="rId5">
            <a:alphaModFix/>
          </a:blip>
          <a:srcRect b="0" l="0" r="0" t="0"/>
          <a:stretch/>
        </p:blipFill>
        <p:spPr>
          <a:xfrm rot="-9311719">
            <a:off x="10164502" y="1227960"/>
            <a:ext cx="1342276" cy="1285674"/>
          </a:xfrm>
          <a:prstGeom prst="rect">
            <a:avLst/>
          </a:prstGeom>
          <a:noFill/>
          <a:ln>
            <a:noFill/>
          </a:ln>
        </p:spPr>
      </p:pic>
      <p:pic>
        <p:nvPicPr>
          <p:cNvPr id="54" name="Google Shape;54;p6"/>
          <p:cNvPicPr preferRelativeResize="0"/>
          <p:nvPr/>
        </p:nvPicPr>
        <p:blipFill rotWithShape="1">
          <a:blip r:embed="rId6">
            <a:alphaModFix/>
          </a:blip>
          <a:srcRect b="33143" l="8151" r="0" t="0"/>
          <a:stretch/>
        </p:blipFill>
        <p:spPr>
          <a:xfrm>
            <a:off x="1" y="4480660"/>
            <a:ext cx="3091180" cy="237734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55" name="Shape 55"/>
        <p:cNvGrpSpPr/>
        <p:nvPr/>
      </p:nvGrpSpPr>
      <p:grpSpPr>
        <a:xfrm>
          <a:off x="0" y="0"/>
          <a:ext cx="0" cy="0"/>
          <a:chOff x="0" y="0"/>
          <a:chExt cx="0" cy="0"/>
        </a:xfrm>
      </p:grpSpPr>
      <p:pic>
        <p:nvPicPr>
          <p:cNvPr id="56" name="Google Shape;56;p7"/>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57" name="Google Shape;57;p7"/>
          <p:cNvPicPr preferRelativeResize="0"/>
          <p:nvPr/>
        </p:nvPicPr>
        <p:blipFill rotWithShape="1">
          <a:blip r:embed="rId3">
            <a:alphaModFix/>
          </a:blip>
          <a:srcRect b="-36684" l="0" r="6600" t="3"/>
          <a:stretch/>
        </p:blipFill>
        <p:spPr>
          <a:xfrm>
            <a:off x="402422" y="868933"/>
            <a:ext cx="11387159" cy="45719"/>
          </a:xfrm>
          <a:prstGeom prst="rect">
            <a:avLst/>
          </a:prstGeom>
          <a:noFill/>
          <a:ln>
            <a:noFill/>
          </a:ln>
        </p:spPr>
      </p:pic>
      <p:pic>
        <p:nvPicPr>
          <p:cNvPr id="58" name="Google Shape;58;p7"/>
          <p:cNvPicPr preferRelativeResize="0"/>
          <p:nvPr/>
        </p:nvPicPr>
        <p:blipFill rotWithShape="1">
          <a:blip r:embed="rId4">
            <a:alphaModFix/>
          </a:blip>
          <a:srcRect b="21459" l="24255" r="0" t="0"/>
          <a:stretch/>
        </p:blipFill>
        <p:spPr>
          <a:xfrm>
            <a:off x="0" y="4015298"/>
            <a:ext cx="2780030" cy="2842702"/>
          </a:xfrm>
          <a:prstGeom prst="rect">
            <a:avLst/>
          </a:prstGeom>
          <a:noFill/>
          <a:ln>
            <a:noFill/>
          </a:ln>
        </p:spPr>
      </p:pic>
      <p:pic>
        <p:nvPicPr>
          <p:cNvPr id="59" name="Google Shape;59;p7"/>
          <p:cNvPicPr preferRelativeResize="0"/>
          <p:nvPr/>
        </p:nvPicPr>
        <p:blipFill rotWithShape="1">
          <a:blip r:embed="rId5">
            <a:alphaModFix/>
          </a:blip>
          <a:srcRect b="0" l="0" r="0" t="0"/>
          <a:stretch/>
        </p:blipFill>
        <p:spPr>
          <a:xfrm rot="1782855">
            <a:off x="10190480" y="1552292"/>
            <a:ext cx="1351280" cy="675640"/>
          </a:xfrm>
          <a:prstGeom prst="rect">
            <a:avLst/>
          </a:prstGeom>
          <a:noFill/>
          <a:ln>
            <a:noFill/>
          </a:ln>
        </p:spPr>
      </p:pic>
      <p:sp>
        <p:nvSpPr>
          <p:cNvPr id="60" name="Google Shape;60;p7"/>
          <p:cNvSpPr txBox="1"/>
          <p:nvPr>
            <p:ph type="title"/>
          </p:nvPr>
        </p:nvSpPr>
        <p:spPr>
          <a:xfrm>
            <a:off x="838200" y="2555273"/>
            <a:ext cx="915924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7"/>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62" name="Google Shape;62;p7"/>
          <p:cNvPicPr preferRelativeResize="0"/>
          <p:nvPr/>
        </p:nvPicPr>
        <p:blipFill rotWithShape="1">
          <a:blip r:embed="rId6">
            <a:alphaModFix/>
          </a:blip>
          <a:srcRect b="0" l="0" r="0" t="0"/>
          <a:stretch/>
        </p:blipFill>
        <p:spPr>
          <a:xfrm>
            <a:off x="209926" y="113026"/>
            <a:ext cx="4209297" cy="80162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63" name="Shape 63"/>
        <p:cNvGrpSpPr/>
        <p:nvPr/>
      </p:nvGrpSpPr>
      <p:grpSpPr>
        <a:xfrm>
          <a:off x="0" y="0"/>
          <a:ext cx="0" cy="0"/>
          <a:chOff x="0" y="0"/>
          <a:chExt cx="0" cy="0"/>
        </a:xfrm>
      </p:grpSpPr>
      <p:pic>
        <p:nvPicPr>
          <p:cNvPr id="64" name="Google Shape;64;p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65" name="Google Shape;65;p8"/>
          <p:cNvSpPr txBox="1"/>
          <p:nvPr>
            <p:ph type="title"/>
          </p:nvPr>
        </p:nvSpPr>
        <p:spPr>
          <a:xfrm>
            <a:off x="838200" y="365127"/>
            <a:ext cx="10515600" cy="86546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8"/>
          <p:cNvSpPr txBox="1"/>
          <p:nvPr>
            <p:ph idx="1" type="body"/>
          </p:nvPr>
        </p:nvSpPr>
        <p:spPr>
          <a:xfrm>
            <a:off x="838200" y="1535065"/>
            <a:ext cx="10515600" cy="4256453"/>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chemeClr val="lt1"/>
              </a:buClr>
              <a:buSzPts val="2400"/>
              <a:buChar char="•"/>
              <a:defRPr sz="2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8"/>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68" name="Google Shape;68;p8"/>
          <p:cNvPicPr preferRelativeResize="0"/>
          <p:nvPr/>
        </p:nvPicPr>
        <p:blipFill rotWithShape="1">
          <a:blip r:embed="rId3">
            <a:alphaModFix/>
          </a:blip>
          <a:srcRect b="-142996" l="0" r="8043" t="5"/>
          <a:stretch/>
        </p:blipFill>
        <p:spPr>
          <a:xfrm>
            <a:off x="400051" y="6070928"/>
            <a:ext cx="11056823" cy="60118"/>
          </a:xfrm>
          <a:prstGeom prst="rect">
            <a:avLst/>
          </a:prstGeom>
          <a:noFill/>
          <a:ln>
            <a:noFill/>
          </a:ln>
        </p:spPr>
      </p:pic>
      <p:pic>
        <p:nvPicPr>
          <p:cNvPr id="69" name="Google Shape;69;p8"/>
          <p:cNvPicPr preferRelativeResize="0"/>
          <p:nvPr/>
        </p:nvPicPr>
        <p:blipFill rotWithShape="1">
          <a:blip r:embed="rId4">
            <a:alphaModFix/>
          </a:blip>
          <a:srcRect b="0" l="0" r="0" t="0"/>
          <a:stretch/>
        </p:blipFill>
        <p:spPr>
          <a:xfrm>
            <a:off x="190875" y="6016955"/>
            <a:ext cx="4209297" cy="80162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70" name="Shape 70"/>
        <p:cNvGrpSpPr/>
        <p:nvPr/>
      </p:nvGrpSpPr>
      <p:grpSpPr>
        <a:xfrm>
          <a:off x="0" y="0"/>
          <a:ext cx="0" cy="0"/>
          <a:chOff x="0" y="0"/>
          <a:chExt cx="0" cy="0"/>
        </a:xfrm>
      </p:grpSpPr>
      <p:pic>
        <p:nvPicPr>
          <p:cNvPr id="71" name="Google Shape;71;p9"/>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72" name="Google Shape;72;p9"/>
          <p:cNvPicPr preferRelativeResize="0"/>
          <p:nvPr/>
        </p:nvPicPr>
        <p:blipFill rotWithShape="1">
          <a:blip r:embed="rId3">
            <a:alphaModFix/>
          </a:blip>
          <a:srcRect b="-36684" l="0" r="6600" t="3"/>
          <a:stretch/>
        </p:blipFill>
        <p:spPr>
          <a:xfrm>
            <a:off x="402422" y="868933"/>
            <a:ext cx="11387159" cy="45719"/>
          </a:xfrm>
          <a:prstGeom prst="rect">
            <a:avLst/>
          </a:prstGeom>
          <a:noFill/>
          <a:ln>
            <a:noFill/>
          </a:ln>
        </p:spPr>
      </p:pic>
      <p:sp>
        <p:nvSpPr>
          <p:cNvPr id="73" name="Google Shape;73;p9"/>
          <p:cNvSpPr txBox="1"/>
          <p:nvPr>
            <p:ph type="title"/>
          </p:nvPr>
        </p:nvSpPr>
        <p:spPr>
          <a:xfrm>
            <a:off x="838200" y="2488688"/>
            <a:ext cx="9403080" cy="113347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9"/>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75" name="Google Shape;75;p9"/>
          <p:cNvPicPr preferRelativeResize="0"/>
          <p:nvPr/>
        </p:nvPicPr>
        <p:blipFill rotWithShape="1">
          <a:blip r:embed="rId4">
            <a:alphaModFix/>
          </a:blip>
          <a:srcRect b="0" l="0" r="0" t="0"/>
          <a:stretch/>
        </p:blipFill>
        <p:spPr>
          <a:xfrm>
            <a:off x="402422" y="318527"/>
            <a:ext cx="3196167" cy="368789"/>
          </a:xfrm>
          <a:prstGeom prst="rect">
            <a:avLst/>
          </a:prstGeom>
          <a:noFill/>
          <a:ln>
            <a:noFill/>
          </a:ln>
        </p:spPr>
      </p:pic>
      <p:pic>
        <p:nvPicPr>
          <p:cNvPr id="76" name="Google Shape;76;p9"/>
          <p:cNvPicPr preferRelativeResize="0"/>
          <p:nvPr/>
        </p:nvPicPr>
        <p:blipFill rotWithShape="1">
          <a:blip r:embed="rId5">
            <a:alphaModFix/>
          </a:blip>
          <a:srcRect b="0" l="0" r="0" t="0"/>
          <a:stretch/>
        </p:blipFill>
        <p:spPr>
          <a:xfrm rot="1927307">
            <a:off x="10464018" y="1601144"/>
            <a:ext cx="1081455" cy="540728"/>
          </a:xfrm>
          <a:prstGeom prst="rect">
            <a:avLst/>
          </a:prstGeom>
          <a:noFill/>
          <a:ln>
            <a:noFill/>
          </a:ln>
        </p:spPr>
      </p:pic>
      <p:pic>
        <p:nvPicPr>
          <p:cNvPr id="77" name="Google Shape;77;p9"/>
          <p:cNvPicPr preferRelativeResize="0"/>
          <p:nvPr/>
        </p:nvPicPr>
        <p:blipFill rotWithShape="1">
          <a:blip r:embed="rId6">
            <a:alphaModFix/>
          </a:blip>
          <a:srcRect b="0" l="0" r="0" t="0"/>
          <a:stretch/>
        </p:blipFill>
        <p:spPr>
          <a:xfrm>
            <a:off x="0" y="5141460"/>
            <a:ext cx="2582984" cy="171654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78" name="Shape 78"/>
        <p:cNvGrpSpPr/>
        <p:nvPr/>
      </p:nvGrpSpPr>
      <p:grpSpPr>
        <a:xfrm>
          <a:off x="0" y="0"/>
          <a:ext cx="0" cy="0"/>
          <a:chOff x="0" y="0"/>
          <a:chExt cx="0" cy="0"/>
        </a:xfrm>
      </p:grpSpPr>
      <p:pic>
        <p:nvPicPr>
          <p:cNvPr id="79" name="Google Shape;79;p10"/>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80" name="Google Shape;80;p10"/>
          <p:cNvPicPr preferRelativeResize="0"/>
          <p:nvPr/>
        </p:nvPicPr>
        <p:blipFill rotWithShape="1">
          <a:blip r:embed="rId3">
            <a:alphaModFix/>
          </a:blip>
          <a:srcRect b="-36684" l="0" r="6600" t="3"/>
          <a:stretch/>
        </p:blipFill>
        <p:spPr>
          <a:xfrm>
            <a:off x="436034" y="858109"/>
            <a:ext cx="11387159" cy="45719"/>
          </a:xfrm>
          <a:prstGeom prst="rect">
            <a:avLst/>
          </a:prstGeom>
          <a:noFill/>
          <a:ln>
            <a:noFill/>
          </a:ln>
        </p:spPr>
      </p:pic>
      <p:pic>
        <p:nvPicPr>
          <p:cNvPr id="81" name="Google Shape;81;p10"/>
          <p:cNvPicPr preferRelativeResize="0"/>
          <p:nvPr/>
        </p:nvPicPr>
        <p:blipFill rotWithShape="1">
          <a:blip r:embed="rId4">
            <a:alphaModFix/>
          </a:blip>
          <a:srcRect b="23513" l="35446" r="0" t="0"/>
          <a:stretch/>
        </p:blipFill>
        <p:spPr>
          <a:xfrm>
            <a:off x="0" y="4799507"/>
            <a:ext cx="1737360" cy="2058494"/>
          </a:xfrm>
          <a:prstGeom prst="rect">
            <a:avLst/>
          </a:prstGeom>
          <a:noFill/>
          <a:ln>
            <a:noFill/>
          </a:ln>
        </p:spPr>
      </p:pic>
      <p:pic>
        <p:nvPicPr>
          <p:cNvPr id="82" name="Google Shape;82;p10"/>
          <p:cNvPicPr preferRelativeResize="0"/>
          <p:nvPr/>
        </p:nvPicPr>
        <p:blipFill rotWithShape="1">
          <a:blip r:embed="rId5">
            <a:alphaModFix/>
          </a:blip>
          <a:srcRect b="0" l="0" r="0" t="0"/>
          <a:stretch/>
        </p:blipFill>
        <p:spPr>
          <a:xfrm rot="-5400000">
            <a:off x="10239223" y="1795994"/>
            <a:ext cx="1579199" cy="1184400"/>
          </a:xfrm>
          <a:prstGeom prst="rect">
            <a:avLst/>
          </a:prstGeom>
          <a:noFill/>
          <a:ln>
            <a:noFill/>
          </a:ln>
        </p:spPr>
      </p:pic>
      <p:sp>
        <p:nvSpPr>
          <p:cNvPr id="83" name="Google Shape;83;p10"/>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84" name="Google Shape;84;p10"/>
          <p:cNvSpPr txBox="1"/>
          <p:nvPr/>
        </p:nvSpPr>
        <p:spPr>
          <a:xfrm>
            <a:off x="873760" y="-538480"/>
            <a:ext cx="184731"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5" name="Google Shape;85;p10"/>
          <p:cNvSpPr txBox="1"/>
          <p:nvPr>
            <p:ph type="title"/>
          </p:nvPr>
        </p:nvSpPr>
        <p:spPr>
          <a:xfrm>
            <a:off x="838200" y="2488688"/>
            <a:ext cx="9403080" cy="113347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86" name="Google Shape;86;p10"/>
          <p:cNvPicPr preferRelativeResize="0"/>
          <p:nvPr/>
        </p:nvPicPr>
        <p:blipFill rotWithShape="1">
          <a:blip r:embed="rId6">
            <a:alphaModFix/>
          </a:blip>
          <a:srcRect b="0" l="0" r="0" t="0"/>
          <a:stretch/>
        </p:blipFill>
        <p:spPr>
          <a:xfrm>
            <a:off x="238501" y="102202"/>
            <a:ext cx="4209297" cy="8016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theme" Target="../theme/theme3.xml"/><Relationship Id="rId25" Type="http://schemas.openxmlformats.org/officeDocument/2006/relationships/slideLayout" Target="../slideLayouts/slideLayout36.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 name="Shape 109"/>
        <p:cNvGrpSpPr/>
        <p:nvPr/>
      </p:nvGrpSpPr>
      <p:grpSpPr>
        <a:xfrm>
          <a:off x="0" y="0"/>
          <a:ext cx="0" cy="0"/>
          <a:chOff x="0" y="0"/>
          <a:chExt cx="0" cy="0"/>
        </a:xfrm>
      </p:grpSpPr>
      <p:sp>
        <p:nvSpPr>
          <p:cNvPr id="110" name="Google Shape;110;p13"/>
          <p:cNvSpPr txBox="1"/>
          <p:nvPr>
            <p:ph type="title"/>
          </p:nvPr>
        </p:nvSpPr>
        <p:spPr>
          <a:xfrm>
            <a:off x="838200" y="365127"/>
            <a:ext cx="10515600" cy="1325700"/>
          </a:xfrm>
          <a:prstGeom prst="rect">
            <a:avLst/>
          </a:prstGeom>
          <a:noFill/>
          <a:ln>
            <a:noFill/>
          </a:ln>
        </p:spPr>
        <p:txBody>
          <a:bodyPr anchorCtr="0" anchor="ctr" bIns="45700" lIns="91425" spcFirstLastPara="1" rIns="91425" wrap="square" tIns="45700">
            <a:noAutofit/>
          </a:bodyPr>
          <a:lstStyle>
            <a:lvl1pPr lvl="0" marR="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1" name="Google Shape;111;p1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2" name="Google Shape;112;p13"/>
          <p:cNvSpPr txBox="1"/>
          <p:nvPr>
            <p:ph idx="10" type="dt"/>
          </p:nvPr>
        </p:nvSpPr>
        <p:spPr>
          <a:xfrm>
            <a:off x="838200" y="6356352"/>
            <a:ext cx="2743200" cy="3651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13" name="Google Shape;113;p13"/>
          <p:cNvSpPr txBox="1"/>
          <p:nvPr>
            <p:ph idx="11" type="ftr"/>
          </p:nvPr>
        </p:nvSpPr>
        <p:spPr>
          <a:xfrm>
            <a:off x="4038600" y="6356352"/>
            <a:ext cx="4114800" cy="3651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14" name="Google Shape;114;p13"/>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1.xml"/><Relationship Id="rId3" Type="http://schemas.openxmlformats.org/officeDocument/2006/relationships/hyperlink" Target="https://www.nihr.ac.uk/health-and-care-professionals/career-development/associate-principal-investigator-scheme.htm" TargetMode="External"/><Relationship Id="rId4" Type="http://schemas.openxmlformats.org/officeDocument/2006/relationships/image" Target="../media/image7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2.xml"/><Relationship Id="rId3" Type="http://schemas.openxmlformats.org/officeDocument/2006/relationships/hyperlink" Target="mailto:nursingandmidwifery@nihr.ac.uk" TargetMode="External"/><Relationship Id="rId4" Type="http://schemas.openxmlformats.org/officeDocument/2006/relationships/hyperlink" Target="https://www.nihr.ac.uk/career-development/clinical-research-courses-and-support/principal-investigator-pipeline-programme" TargetMode="External"/><Relationship Id="rId5" Type="http://schemas.openxmlformats.org/officeDocument/2006/relationships/image" Target="../media/image8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3.xml"/><Relationship Id="rId3" Type="http://schemas.openxmlformats.org/officeDocument/2006/relationships/hyperlink" Target="https://rdn.uk.qlikcloud.com/" TargetMode="External"/><Relationship Id="rId4" Type="http://schemas.openxmlformats.org/officeDocument/2006/relationships/hyperlink" Target="https://bepartofresearch.nihr.ac.uk/" TargetMode="External"/><Relationship Id="rId5" Type="http://schemas.openxmlformats.org/officeDocument/2006/relationships/hyperlink" Target="http://csg.ncri.org.uk/portfolio/portfolio-maps/" TargetMode="External"/><Relationship Id="rId6" Type="http://schemas.openxmlformats.org/officeDocument/2006/relationships/hyperlink" Target="http://csg.ncri.org.uk/portfolio/portfolio-maps/" TargetMode="External"/><Relationship Id="rId7" Type="http://schemas.openxmlformats.org/officeDocument/2006/relationships/hyperlink" Target="http://public-odp.nihr.ac.uk/"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4.xml"/><Relationship Id="rId3" Type="http://schemas.openxmlformats.org/officeDocument/2006/relationships/hyperlink" Target="mailto:swc.rrdn@nihr.ac.uk" TargetMode="External"/><Relationship Id="rId4" Type="http://schemas.openxmlformats.org/officeDocument/2006/relationships/hyperlink" Target="mailto:claire.matthews@nihr.ac.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xml"/><Relationship Id="rId3" Type="http://schemas.openxmlformats.org/officeDocument/2006/relationships/image" Target="../media/image76.png"/><Relationship Id="rId4" Type="http://schemas.openxmlformats.org/officeDocument/2006/relationships/image" Target="../media/image7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xml"/><Relationship Id="rId3" Type="http://schemas.openxmlformats.org/officeDocument/2006/relationships/image" Target="../media/image77.png"/><Relationship Id="rId4" Type="http://schemas.openxmlformats.org/officeDocument/2006/relationships/image" Target="../media/image7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7.xml"/><Relationship Id="rId3" Type="http://schemas.openxmlformats.org/officeDocument/2006/relationships/image" Target="../media/image7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8.xml"/><Relationship Id="rId3" Type="http://schemas.openxmlformats.org/officeDocument/2006/relationships/image" Target="../media/image7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9.xml"/><Relationship Id="rId3" Type="http://schemas.openxmlformats.org/officeDocument/2006/relationships/image" Target="../media/image82.png"/><Relationship Id="rId4" Type="http://schemas.openxmlformats.org/officeDocument/2006/relationships/hyperlink" Target="https://bepartofresearch.nihr.ac.uk/" TargetMode="External"/><Relationship Id="rId5" Type="http://schemas.openxmlformats.org/officeDocument/2006/relationships/image" Target="../media/image8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9"/>
          <p:cNvSpPr txBox="1"/>
          <p:nvPr>
            <p:ph idx="4294967295" type="subTitle"/>
          </p:nvPr>
        </p:nvSpPr>
        <p:spPr>
          <a:xfrm>
            <a:off x="1524000" y="3510075"/>
            <a:ext cx="9144000" cy="14499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2400"/>
              <a:buFont typeface="Arial"/>
              <a:buNone/>
            </a:pPr>
            <a:r>
              <a:rPr lang="en-GB" sz="3000">
                <a:solidFill>
                  <a:schemeClr val="lt1"/>
                </a:solidFill>
              </a:rPr>
              <a:t>Research Update</a:t>
            </a:r>
            <a:endParaRPr sz="3000">
              <a:solidFill>
                <a:schemeClr val="lt1"/>
              </a:solidFill>
            </a:endParaRPr>
          </a:p>
          <a:p>
            <a:pPr indent="0" lvl="0" marL="0" marR="0" rtl="0" algn="ctr">
              <a:lnSpc>
                <a:spcPct val="90000"/>
              </a:lnSpc>
              <a:spcBef>
                <a:spcPts val="0"/>
              </a:spcBef>
              <a:spcAft>
                <a:spcPts val="0"/>
              </a:spcAft>
              <a:buClr>
                <a:schemeClr val="lt1"/>
              </a:buClr>
              <a:buSzPts val="2400"/>
              <a:buFont typeface="Arial"/>
              <a:buNone/>
            </a:pPr>
            <a:r>
              <a:t/>
            </a:r>
            <a:endParaRPr sz="3000">
              <a:solidFill>
                <a:schemeClr val="lt1"/>
              </a:solidFill>
            </a:endParaRPr>
          </a:p>
          <a:p>
            <a:pPr indent="0" lvl="0" marL="0" marR="0" rtl="0" algn="ctr">
              <a:lnSpc>
                <a:spcPct val="90000"/>
              </a:lnSpc>
              <a:spcBef>
                <a:spcPts val="0"/>
              </a:spcBef>
              <a:spcAft>
                <a:spcPts val="0"/>
              </a:spcAft>
              <a:buClr>
                <a:schemeClr val="lt1"/>
              </a:buClr>
              <a:buSzPts val="2400"/>
              <a:buFont typeface="Arial"/>
              <a:buNone/>
            </a:pPr>
            <a:r>
              <a:t/>
            </a:r>
            <a:endParaRPr sz="3000">
              <a:solidFill>
                <a:schemeClr val="lt1"/>
              </a:solidFill>
            </a:endParaRPr>
          </a:p>
        </p:txBody>
      </p:sp>
      <p:sp>
        <p:nvSpPr>
          <p:cNvPr id="283" name="Google Shape;283;p39"/>
          <p:cNvSpPr txBox="1"/>
          <p:nvPr/>
        </p:nvSpPr>
        <p:spPr>
          <a:xfrm>
            <a:off x="9180875" y="5585950"/>
            <a:ext cx="2018700" cy="691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lang="en-GB" sz="2100">
                <a:solidFill>
                  <a:srgbClr val="FFFFFF"/>
                </a:solidFill>
                <a:latin typeface="Lato"/>
                <a:ea typeface="Lato"/>
                <a:cs typeface="Lato"/>
                <a:sym typeface="Lato"/>
              </a:rPr>
              <a:t>22/10/2025</a:t>
            </a:r>
            <a:endParaRPr b="0" i="0" sz="2100" u="none" cap="none" strike="noStrike">
              <a:solidFill>
                <a:srgbClr val="FFFFFF"/>
              </a:solidFill>
              <a:latin typeface="Lato"/>
              <a:ea typeface="Lato"/>
              <a:cs typeface="Lato"/>
              <a:sym typeface="Lato"/>
            </a:endParaRPr>
          </a:p>
        </p:txBody>
      </p:sp>
      <p:sp>
        <p:nvSpPr>
          <p:cNvPr id="284" name="Google Shape;284;p39"/>
          <p:cNvSpPr txBox="1"/>
          <p:nvPr>
            <p:ph idx="4294967295" type="ctrTitle"/>
          </p:nvPr>
        </p:nvSpPr>
        <p:spPr>
          <a:xfrm>
            <a:off x="1524000" y="1122375"/>
            <a:ext cx="8634000" cy="238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1200"/>
              </a:spcBef>
              <a:spcAft>
                <a:spcPts val="0"/>
              </a:spcAft>
              <a:buClr>
                <a:schemeClr val="lt1"/>
              </a:buClr>
              <a:buSzPts val="6000"/>
              <a:buFont typeface="Arial"/>
              <a:buNone/>
            </a:pPr>
            <a:br>
              <a:rPr lang="en-GB">
                <a:solidFill>
                  <a:srgbClr val="FAFAFA"/>
                </a:solidFill>
              </a:rPr>
            </a:br>
            <a:r>
              <a:rPr lang="en-GB" sz="4500">
                <a:solidFill>
                  <a:srgbClr val="FAFAFA"/>
                </a:solidFill>
                <a:latin typeface="Lato"/>
                <a:ea typeface="Lato"/>
                <a:cs typeface="Lato"/>
                <a:sym typeface="Lato"/>
              </a:rPr>
              <a:t>SWAG Network Colorectal Cancer Clinical Advisory Group</a:t>
            </a:r>
            <a:br>
              <a:rPr lang="en-GB" sz="4500">
                <a:solidFill>
                  <a:srgbClr val="FAFAFA"/>
                </a:solidFill>
                <a:latin typeface="Lato"/>
                <a:ea typeface="Lato"/>
                <a:cs typeface="Lato"/>
                <a:sym typeface="Lato"/>
              </a:rPr>
            </a:br>
            <a:endParaRPr sz="4500">
              <a:solidFill>
                <a:srgbClr val="FAFAFA"/>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48"/>
          <p:cNvSpPr txBox="1"/>
          <p:nvPr>
            <p:ph idx="4294967295" type="title"/>
          </p:nvPr>
        </p:nvSpPr>
        <p:spPr>
          <a:xfrm>
            <a:off x="838200" y="365127"/>
            <a:ext cx="10515600" cy="865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GB"/>
              <a:t>Key messages for patients</a:t>
            </a:r>
            <a:endParaRPr/>
          </a:p>
        </p:txBody>
      </p:sp>
      <p:sp>
        <p:nvSpPr>
          <p:cNvPr id="364" name="Google Shape;364;p48"/>
          <p:cNvSpPr txBox="1"/>
          <p:nvPr>
            <p:ph idx="4294967295" type="body"/>
          </p:nvPr>
        </p:nvSpPr>
        <p:spPr>
          <a:xfrm>
            <a:off x="838200" y="1535073"/>
            <a:ext cx="10515600" cy="3374400"/>
          </a:xfrm>
          <a:prstGeom prst="rect">
            <a:avLst/>
          </a:prstGeom>
        </p:spPr>
        <p:txBody>
          <a:bodyPr anchorCtr="0" anchor="t" bIns="45700" lIns="91425" spcFirstLastPara="1" rIns="91425" wrap="square" tIns="45700">
            <a:noAutofit/>
          </a:bodyPr>
          <a:lstStyle/>
          <a:p>
            <a:pPr indent="-381000" lvl="0" marL="457200" rtl="0" algn="l">
              <a:lnSpc>
                <a:spcPct val="100000"/>
              </a:lnSpc>
              <a:spcBef>
                <a:spcPts val="1000"/>
              </a:spcBef>
              <a:spcAft>
                <a:spcPts val="0"/>
              </a:spcAft>
              <a:buSzPts val="2400"/>
              <a:buChar char="•"/>
            </a:pPr>
            <a:r>
              <a:rPr lang="en-GB" sz="2400"/>
              <a:t>Be Part of Research makes it easier than ever to find and take part in health and care research.</a:t>
            </a:r>
            <a:endParaRPr sz="2400"/>
          </a:p>
          <a:p>
            <a:pPr indent="-381000" lvl="0" marL="457200" rtl="0" algn="l">
              <a:lnSpc>
                <a:spcPct val="100000"/>
              </a:lnSpc>
              <a:spcBef>
                <a:spcPts val="1000"/>
              </a:spcBef>
              <a:spcAft>
                <a:spcPts val="0"/>
              </a:spcAft>
              <a:buSzPts val="2400"/>
              <a:buChar char="•"/>
            </a:pPr>
            <a:r>
              <a:rPr lang="en-GB" sz="2400"/>
              <a:t>Simply sign up online and choose the areas of research you’re interested in.</a:t>
            </a:r>
            <a:endParaRPr sz="2400"/>
          </a:p>
          <a:p>
            <a:pPr indent="-381000" lvl="0" marL="457200" rtl="0" algn="l">
              <a:lnSpc>
                <a:spcPct val="100000"/>
              </a:lnSpc>
              <a:spcBef>
                <a:spcPts val="1000"/>
              </a:spcBef>
              <a:spcAft>
                <a:spcPts val="0"/>
              </a:spcAft>
              <a:buSzPts val="2400"/>
              <a:buChar char="•"/>
            </a:pPr>
            <a:r>
              <a:rPr lang="en-GB" sz="2400"/>
              <a:t>You’ll then be matched to suitable studies and sent clear information about what’s involved and how you can take part.</a:t>
            </a:r>
            <a:endParaRPr sz="2400"/>
          </a:p>
          <a:p>
            <a:pPr indent="-381000" lvl="0" marL="457200" rtl="0" algn="l">
              <a:lnSpc>
                <a:spcPct val="100000"/>
              </a:lnSpc>
              <a:spcBef>
                <a:spcPts val="1000"/>
              </a:spcBef>
              <a:spcAft>
                <a:spcPts val="1000"/>
              </a:spcAft>
              <a:buSzPts val="2400"/>
              <a:buChar char="•"/>
            </a:pPr>
            <a:r>
              <a:rPr lang="en-GB" sz="2400"/>
              <a:t>The decision on whether to take part is always yours.</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49"/>
          <p:cNvSpPr txBox="1"/>
          <p:nvPr/>
        </p:nvSpPr>
        <p:spPr>
          <a:xfrm>
            <a:off x="764150" y="202175"/>
            <a:ext cx="11242500" cy="8655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None/>
            </a:pPr>
            <a:r>
              <a:rPr b="1" lang="en-GB" sz="3200">
                <a:solidFill>
                  <a:srgbClr val="193E72"/>
                </a:solidFill>
                <a:latin typeface="Lato"/>
                <a:ea typeface="Lato"/>
                <a:cs typeface="Lato"/>
                <a:sym typeface="Lato"/>
              </a:rPr>
              <a:t>Associate Principal Investigator </a:t>
            </a:r>
            <a:endParaRPr b="1" sz="3200">
              <a:solidFill>
                <a:srgbClr val="193E72"/>
              </a:solidFill>
              <a:latin typeface="Lato"/>
              <a:ea typeface="Lato"/>
              <a:cs typeface="Lato"/>
              <a:sym typeface="Lato"/>
            </a:endParaRPr>
          </a:p>
          <a:p>
            <a:pPr indent="0" lvl="0" marL="0" rtl="0" algn="ctr">
              <a:lnSpc>
                <a:spcPct val="90000"/>
              </a:lnSpc>
              <a:spcBef>
                <a:spcPts val="0"/>
              </a:spcBef>
              <a:spcAft>
                <a:spcPts val="0"/>
              </a:spcAft>
              <a:buNone/>
            </a:pPr>
            <a:r>
              <a:rPr b="1" lang="en-GB" sz="3200">
                <a:solidFill>
                  <a:srgbClr val="193E72"/>
                </a:solidFill>
                <a:latin typeface="Lato"/>
                <a:ea typeface="Lato"/>
                <a:cs typeface="Lato"/>
                <a:sym typeface="Lato"/>
              </a:rPr>
              <a:t>Scheme</a:t>
            </a:r>
            <a:endParaRPr b="1" sz="3200">
              <a:solidFill>
                <a:srgbClr val="193E72"/>
              </a:solidFill>
              <a:latin typeface="Lato"/>
              <a:ea typeface="Lato"/>
              <a:cs typeface="Lato"/>
              <a:sym typeface="Lato"/>
            </a:endParaRPr>
          </a:p>
        </p:txBody>
      </p:sp>
      <p:sp>
        <p:nvSpPr>
          <p:cNvPr id="370" name="Google Shape;370;p49"/>
          <p:cNvSpPr txBox="1"/>
          <p:nvPr/>
        </p:nvSpPr>
        <p:spPr>
          <a:xfrm>
            <a:off x="219500" y="1624250"/>
            <a:ext cx="11604900" cy="3849600"/>
          </a:xfrm>
          <a:prstGeom prst="rect">
            <a:avLst/>
          </a:prstGeom>
          <a:solidFill>
            <a:srgbClr val="FFFFFF"/>
          </a:solid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None/>
            </a:pPr>
            <a:r>
              <a:t/>
            </a:r>
            <a:endParaRPr sz="2400">
              <a:solidFill>
                <a:srgbClr val="193E72"/>
              </a:solidFill>
              <a:latin typeface="Lato"/>
              <a:ea typeface="Lato"/>
              <a:cs typeface="Lato"/>
              <a:sym typeface="Lato"/>
            </a:endParaRPr>
          </a:p>
          <a:p>
            <a:pPr indent="0" lvl="0" marL="0" rtl="0" algn="l">
              <a:lnSpc>
                <a:spcPct val="90000"/>
              </a:lnSpc>
              <a:spcBef>
                <a:spcPts val="1000"/>
              </a:spcBef>
              <a:spcAft>
                <a:spcPts val="0"/>
              </a:spcAft>
              <a:buNone/>
            </a:pPr>
            <a:r>
              <a:rPr lang="en-GB" sz="2400">
                <a:solidFill>
                  <a:srgbClr val="193E72"/>
                </a:solidFill>
                <a:latin typeface="Lato"/>
                <a:ea typeface="Lato"/>
                <a:cs typeface="Lato"/>
                <a:sym typeface="Lato"/>
              </a:rPr>
              <a:t>Six month in-work training opportunity, providing practical experience for healthcare professionals starting their research career.  </a:t>
            </a:r>
            <a:endParaRPr sz="2400">
              <a:solidFill>
                <a:srgbClr val="193E72"/>
              </a:solidFill>
              <a:latin typeface="Lato"/>
              <a:ea typeface="Lato"/>
              <a:cs typeface="Lato"/>
              <a:sym typeface="Lato"/>
            </a:endParaRPr>
          </a:p>
          <a:p>
            <a:pPr indent="0" lvl="0" marL="0" rtl="0" algn="l">
              <a:lnSpc>
                <a:spcPct val="90000"/>
              </a:lnSpc>
              <a:spcBef>
                <a:spcPts val="1000"/>
              </a:spcBef>
              <a:spcAft>
                <a:spcPts val="0"/>
              </a:spcAft>
              <a:buNone/>
            </a:pPr>
            <a:r>
              <a:rPr lang="en-GB" sz="2400">
                <a:solidFill>
                  <a:srgbClr val="193E72"/>
                </a:solidFill>
                <a:latin typeface="Lato"/>
                <a:ea typeface="Lato"/>
                <a:cs typeface="Lato"/>
                <a:sym typeface="Lato"/>
              </a:rPr>
              <a:t>People who would not normally have the opportunity to take part in clinical research in their day to day role have the chance to experience what it means to work on and deliver a NIHR portfolio trial under the mentorship of an enthusiastic Local PI.</a:t>
            </a:r>
            <a:endParaRPr sz="2400">
              <a:solidFill>
                <a:srgbClr val="193E72"/>
              </a:solidFill>
              <a:latin typeface="Lato"/>
              <a:ea typeface="Lato"/>
              <a:cs typeface="Lato"/>
              <a:sym typeface="Lato"/>
            </a:endParaRPr>
          </a:p>
          <a:p>
            <a:pPr indent="0" lvl="0" marL="0" rtl="0" algn="l">
              <a:lnSpc>
                <a:spcPct val="90000"/>
              </a:lnSpc>
              <a:spcBef>
                <a:spcPts val="1000"/>
              </a:spcBef>
              <a:spcAft>
                <a:spcPts val="0"/>
              </a:spcAft>
              <a:buNone/>
            </a:pPr>
            <a:r>
              <a:rPr lang="en-GB" sz="2400">
                <a:solidFill>
                  <a:srgbClr val="193E72"/>
                </a:solidFill>
                <a:latin typeface="Lato"/>
                <a:ea typeface="Lato"/>
                <a:cs typeface="Lato"/>
                <a:sym typeface="Lato"/>
              </a:rPr>
              <a:t>CIs working with a CTU can register their study on the scheme </a:t>
            </a:r>
            <a:endParaRPr sz="2400">
              <a:solidFill>
                <a:srgbClr val="193E72"/>
              </a:solidFill>
              <a:latin typeface="Lato"/>
              <a:ea typeface="Lato"/>
              <a:cs typeface="Lato"/>
              <a:sym typeface="Lato"/>
            </a:endParaRPr>
          </a:p>
          <a:p>
            <a:pPr indent="0" lvl="0" marL="0" rtl="0" algn="l">
              <a:lnSpc>
                <a:spcPct val="90000"/>
              </a:lnSpc>
              <a:spcBef>
                <a:spcPts val="1000"/>
              </a:spcBef>
              <a:spcAft>
                <a:spcPts val="0"/>
              </a:spcAft>
              <a:buNone/>
            </a:pPr>
            <a:r>
              <a:rPr lang="en-GB" sz="2400" u="sng">
                <a:solidFill>
                  <a:srgbClr val="193E72"/>
                </a:solidFill>
                <a:latin typeface="Lato"/>
                <a:ea typeface="Lato"/>
                <a:cs typeface="Lato"/>
                <a:sym typeface="Lato"/>
                <a:hlinkClick r:id="rId3">
                  <a:extLst>
                    <a:ext uri="{A12FA001-AC4F-418D-AE19-62706E023703}">
                      <ahyp:hlinkClr val="tx"/>
                    </a:ext>
                  </a:extLst>
                </a:hlinkClick>
              </a:rPr>
              <a:t>https://www.nihr.ac.uk/health-and-care-professionals/career-development/associate-principal-investigator-scheme.htm</a:t>
            </a:r>
            <a:endParaRPr b="1" sz="2400">
              <a:solidFill>
                <a:srgbClr val="193E72"/>
              </a:solidFill>
              <a:latin typeface="Lato"/>
              <a:ea typeface="Lato"/>
              <a:cs typeface="Lato"/>
              <a:sym typeface="Lato"/>
            </a:endParaRPr>
          </a:p>
        </p:txBody>
      </p:sp>
      <p:pic>
        <p:nvPicPr>
          <p:cNvPr id="371" name="Google Shape;371;p49"/>
          <p:cNvPicPr preferRelativeResize="0"/>
          <p:nvPr/>
        </p:nvPicPr>
        <p:blipFill>
          <a:blip r:embed="rId4">
            <a:alphaModFix/>
          </a:blip>
          <a:stretch>
            <a:fillRect/>
          </a:stretch>
        </p:blipFill>
        <p:spPr>
          <a:xfrm>
            <a:off x="219498" y="85723"/>
            <a:ext cx="3075125" cy="17254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50"/>
          <p:cNvSpPr txBox="1"/>
          <p:nvPr>
            <p:ph idx="4294967295" type="title"/>
          </p:nvPr>
        </p:nvSpPr>
        <p:spPr>
          <a:xfrm>
            <a:off x="838200" y="365125"/>
            <a:ext cx="10770000" cy="865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GB" sz="3200">
                <a:solidFill>
                  <a:srgbClr val="193E72"/>
                </a:solidFill>
              </a:rPr>
              <a:t>Principal Investigator Pipeline Programme</a:t>
            </a:r>
            <a:endParaRPr sz="3200">
              <a:solidFill>
                <a:srgbClr val="193E72"/>
              </a:solidFill>
            </a:endParaRPr>
          </a:p>
          <a:p>
            <a:pPr indent="0" lvl="0" marL="0" rtl="0" algn="l">
              <a:spcBef>
                <a:spcPts val="0"/>
              </a:spcBef>
              <a:spcAft>
                <a:spcPts val="0"/>
              </a:spcAft>
              <a:buNone/>
            </a:pPr>
            <a:r>
              <a:rPr lang="en-GB" sz="3200">
                <a:solidFill>
                  <a:srgbClr val="193E72"/>
                </a:solidFill>
              </a:rPr>
              <a:t> (PIPP)</a:t>
            </a:r>
            <a:endParaRPr sz="3200">
              <a:solidFill>
                <a:srgbClr val="193E72"/>
              </a:solidFill>
            </a:endParaRPr>
          </a:p>
        </p:txBody>
      </p:sp>
      <p:sp>
        <p:nvSpPr>
          <p:cNvPr id="377" name="Google Shape;377;p50"/>
          <p:cNvSpPr txBox="1"/>
          <p:nvPr>
            <p:ph idx="4294967295" type="body"/>
          </p:nvPr>
        </p:nvSpPr>
        <p:spPr>
          <a:xfrm>
            <a:off x="534100" y="1545540"/>
            <a:ext cx="10515600" cy="42564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GB" sz="2400">
                <a:solidFill>
                  <a:srgbClr val="193E72"/>
                </a:solidFill>
              </a:rPr>
              <a:t>Overview</a:t>
            </a:r>
            <a:endParaRPr b="1" sz="2400">
              <a:solidFill>
                <a:srgbClr val="193E72"/>
              </a:solidFill>
            </a:endParaRPr>
          </a:p>
          <a:p>
            <a:pPr indent="-381000" lvl="0" marL="457200" rtl="0" algn="l">
              <a:spcBef>
                <a:spcPts val="1000"/>
              </a:spcBef>
              <a:spcAft>
                <a:spcPts val="0"/>
              </a:spcAft>
              <a:buClr>
                <a:srgbClr val="193E72"/>
              </a:buClr>
              <a:buSzPts val="2400"/>
              <a:buChar char="•"/>
            </a:pPr>
            <a:r>
              <a:rPr lang="en-GB" sz="2400">
                <a:solidFill>
                  <a:srgbClr val="193E72"/>
                </a:solidFill>
              </a:rPr>
              <a:t>Research delivery nurses or midwives</a:t>
            </a:r>
            <a:endParaRPr sz="2400">
              <a:solidFill>
                <a:srgbClr val="193E72"/>
              </a:solidFill>
            </a:endParaRPr>
          </a:p>
          <a:p>
            <a:pPr indent="-381000" lvl="0" marL="457200" rtl="0" algn="l">
              <a:spcBef>
                <a:spcPts val="0"/>
              </a:spcBef>
              <a:spcAft>
                <a:spcPts val="0"/>
              </a:spcAft>
              <a:buClr>
                <a:srgbClr val="193E72"/>
              </a:buClr>
              <a:buSzPts val="2400"/>
              <a:buChar char="•"/>
            </a:pPr>
            <a:r>
              <a:rPr lang="en-GB" sz="2400">
                <a:solidFill>
                  <a:srgbClr val="193E72"/>
                </a:solidFill>
              </a:rPr>
              <a:t>12 to 18 months</a:t>
            </a:r>
            <a:endParaRPr sz="2400">
              <a:solidFill>
                <a:srgbClr val="193E72"/>
              </a:solidFill>
            </a:endParaRPr>
          </a:p>
          <a:p>
            <a:pPr indent="-381000" lvl="0" marL="457200" rtl="0" algn="l">
              <a:spcBef>
                <a:spcPts val="0"/>
              </a:spcBef>
              <a:spcAft>
                <a:spcPts val="0"/>
              </a:spcAft>
              <a:buClr>
                <a:srgbClr val="193E72"/>
              </a:buClr>
              <a:buSzPts val="2400"/>
              <a:buChar char="•"/>
            </a:pPr>
            <a:r>
              <a:rPr lang="en-GB" sz="2400">
                <a:solidFill>
                  <a:srgbClr val="193E72"/>
                </a:solidFill>
              </a:rPr>
              <a:t>Free if you’re eligible</a:t>
            </a:r>
            <a:endParaRPr sz="2400">
              <a:solidFill>
                <a:srgbClr val="193E72"/>
              </a:solidFill>
            </a:endParaRPr>
          </a:p>
          <a:p>
            <a:pPr indent="-381000" lvl="0" marL="457200" rtl="0" algn="l">
              <a:spcBef>
                <a:spcPts val="0"/>
              </a:spcBef>
              <a:spcAft>
                <a:spcPts val="0"/>
              </a:spcAft>
              <a:buClr>
                <a:srgbClr val="193E72"/>
              </a:buClr>
              <a:buSzPts val="2400"/>
              <a:buChar char="•"/>
            </a:pPr>
            <a:r>
              <a:rPr lang="en-GB" sz="2400">
                <a:solidFill>
                  <a:srgbClr val="193E72"/>
                </a:solidFill>
              </a:rPr>
              <a:t>Live virtual lessons, online learning and hands-on experience</a:t>
            </a:r>
            <a:endParaRPr sz="2400">
              <a:solidFill>
                <a:srgbClr val="193E72"/>
              </a:solidFill>
            </a:endParaRPr>
          </a:p>
          <a:p>
            <a:pPr indent="0" lvl="0" marL="0" rtl="0" algn="l">
              <a:spcBef>
                <a:spcPts val="1000"/>
              </a:spcBef>
              <a:spcAft>
                <a:spcPts val="0"/>
              </a:spcAft>
              <a:buNone/>
            </a:pPr>
            <a:r>
              <a:t/>
            </a:r>
            <a:endParaRPr sz="2400">
              <a:solidFill>
                <a:srgbClr val="193E72"/>
              </a:solidFill>
            </a:endParaRPr>
          </a:p>
          <a:p>
            <a:pPr indent="0" lvl="0" marL="0" rtl="0" algn="l">
              <a:spcBef>
                <a:spcPts val="1000"/>
              </a:spcBef>
              <a:spcAft>
                <a:spcPts val="0"/>
              </a:spcAft>
              <a:buNone/>
            </a:pPr>
            <a:r>
              <a:rPr lang="en-GB" sz="2400">
                <a:solidFill>
                  <a:srgbClr val="193E72"/>
                </a:solidFill>
              </a:rPr>
              <a:t>Cohort 4 started in September 2025</a:t>
            </a:r>
            <a:endParaRPr sz="2400">
              <a:solidFill>
                <a:srgbClr val="193E72"/>
              </a:solidFill>
            </a:endParaRPr>
          </a:p>
          <a:p>
            <a:pPr indent="0" lvl="0" marL="0" rtl="0" algn="l">
              <a:spcBef>
                <a:spcPts val="1000"/>
              </a:spcBef>
              <a:spcAft>
                <a:spcPts val="0"/>
              </a:spcAft>
              <a:buNone/>
            </a:pPr>
            <a:r>
              <a:rPr lang="en-GB" sz="2400">
                <a:solidFill>
                  <a:srgbClr val="193E72"/>
                </a:solidFill>
              </a:rPr>
              <a:t>Please email </a:t>
            </a:r>
            <a:r>
              <a:rPr lang="en-GB" sz="2400" u="sng">
                <a:solidFill>
                  <a:srgbClr val="193E72"/>
                </a:solidFill>
                <a:hlinkClick r:id="rId3">
                  <a:extLst>
                    <a:ext uri="{A12FA001-AC4F-418D-AE19-62706E023703}">
                      <ahyp:hlinkClr val="tx"/>
                    </a:ext>
                  </a:extLst>
                </a:hlinkClick>
              </a:rPr>
              <a:t>nursingandmidwifery@nihr.ac.uk</a:t>
            </a:r>
            <a:r>
              <a:rPr lang="en-GB" sz="2400">
                <a:solidFill>
                  <a:srgbClr val="193E72"/>
                </a:solidFill>
              </a:rPr>
              <a:t> for more information</a:t>
            </a:r>
            <a:endParaRPr sz="2400">
              <a:solidFill>
                <a:srgbClr val="193E72"/>
              </a:solidFill>
            </a:endParaRPr>
          </a:p>
          <a:p>
            <a:pPr indent="0" lvl="0" marL="0" rtl="0" algn="l">
              <a:spcBef>
                <a:spcPts val="1000"/>
              </a:spcBef>
              <a:spcAft>
                <a:spcPts val="0"/>
              </a:spcAft>
              <a:buNone/>
            </a:pPr>
            <a:r>
              <a:rPr lang="en-GB" sz="2400" u="sng">
                <a:solidFill>
                  <a:schemeClr val="hlink"/>
                </a:solidFill>
                <a:hlinkClick r:id="rId4"/>
              </a:rPr>
              <a:t>https://www.nihr.ac.uk/career-development/clinical-research-courses-and-support/principal-investigator-pipeline-programme</a:t>
            </a:r>
            <a:endParaRPr sz="2400">
              <a:solidFill>
                <a:srgbClr val="193E72"/>
              </a:solidFill>
            </a:endParaRPr>
          </a:p>
        </p:txBody>
      </p:sp>
      <p:pic>
        <p:nvPicPr>
          <p:cNvPr id="378" name="Google Shape;378;p50"/>
          <p:cNvPicPr preferRelativeResize="0"/>
          <p:nvPr/>
        </p:nvPicPr>
        <p:blipFill>
          <a:blip r:embed="rId5">
            <a:alphaModFix/>
          </a:blip>
          <a:stretch>
            <a:fillRect/>
          </a:stretch>
        </p:blipFill>
        <p:spPr>
          <a:xfrm>
            <a:off x="8881848" y="193450"/>
            <a:ext cx="3110925" cy="17427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51"/>
          <p:cNvSpPr txBox="1"/>
          <p:nvPr>
            <p:ph idx="4294967295" type="body"/>
          </p:nvPr>
        </p:nvSpPr>
        <p:spPr>
          <a:xfrm>
            <a:off x="776975" y="424478"/>
            <a:ext cx="10515600" cy="5430900"/>
          </a:xfrm>
          <a:prstGeom prst="rect">
            <a:avLst/>
          </a:prstGeom>
          <a:noFill/>
          <a:ln>
            <a:noFill/>
          </a:ln>
        </p:spPr>
        <p:txBody>
          <a:bodyPr anchorCtr="0" anchor="t" bIns="0" lIns="91425" spcFirstLastPara="1" rIns="91425" wrap="square" tIns="0">
            <a:noAutofit/>
          </a:bodyPr>
          <a:lstStyle/>
          <a:p>
            <a:pPr indent="0" lvl="0" marL="0" rtl="0" algn="l">
              <a:lnSpc>
                <a:spcPct val="100000"/>
              </a:lnSpc>
              <a:spcBef>
                <a:spcPts val="1000"/>
              </a:spcBef>
              <a:spcAft>
                <a:spcPts val="0"/>
              </a:spcAft>
              <a:buSzPts val="2400"/>
              <a:buNone/>
            </a:pPr>
            <a:r>
              <a:rPr b="1" lang="en-GB" sz="2220" u="sng">
                <a:solidFill>
                  <a:srgbClr val="193E72"/>
                </a:solidFill>
                <a:latin typeface="Lato"/>
                <a:ea typeface="Lato"/>
                <a:cs typeface="Lato"/>
                <a:sym typeface="Lato"/>
                <a:hlinkClick r:id="rId3">
                  <a:extLst>
                    <a:ext uri="{A12FA001-AC4F-418D-AE19-62706E023703}">
                      <ahyp:hlinkClr val="tx"/>
                    </a:ext>
                  </a:extLst>
                </a:hlinkClick>
              </a:rPr>
              <a:t>NIHR Qlik Cloud https://rdn.uk.qlikcloud.com/</a:t>
            </a:r>
            <a:endParaRPr b="1" u="sng">
              <a:solidFill>
                <a:srgbClr val="193E72"/>
              </a:solidFill>
              <a:latin typeface="Lato"/>
              <a:ea typeface="Lato"/>
              <a:cs typeface="Lato"/>
              <a:sym typeface="Lato"/>
            </a:endParaRPr>
          </a:p>
          <a:p>
            <a:pPr indent="0" lvl="0" marL="0" rtl="0" algn="l">
              <a:lnSpc>
                <a:spcPct val="100000"/>
              </a:lnSpc>
              <a:spcBef>
                <a:spcPts val="500"/>
              </a:spcBef>
              <a:spcAft>
                <a:spcPts val="0"/>
              </a:spcAft>
              <a:buSzPts val="2400"/>
              <a:buNone/>
            </a:pPr>
            <a:r>
              <a:rPr lang="en-GB" sz="2220">
                <a:solidFill>
                  <a:srgbClr val="193E72"/>
                </a:solidFill>
                <a:latin typeface="Lato"/>
                <a:ea typeface="Lato"/>
                <a:cs typeface="Lato"/>
                <a:sym typeface="Lato"/>
              </a:rPr>
              <a:t>Data on performance across whole RDN, including all specialty areas</a:t>
            </a:r>
            <a:endParaRPr sz="2220">
              <a:solidFill>
                <a:srgbClr val="193E72"/>
              </a:solidFill>
              <a:latin typeface="Lato"/>
              <a:ea typeface="Lato"/>
              <a:cs typeface="Lato"/>
              <a:sym typeface="Lato"/>
            </a:endParaRPr>
          </a:p>
          <a:p>
            <a:pPr indent="0" lvl="0" marL="0" rtl="0" algn="l">
              <a:lnSpc>
                <a:spcPct val="100000"/>
              </a:lnSpc>
              <a:spcBef>
                <a:spcPts val="2000"/>
              </a:spcBef>
              <a:spcAft>
                <a:spcPts val="0"/>
              </a:spcAft>
              <a:buSzPts val="2400"/>
              <a:buNone/>
            </a:pPr>
            <a:r>
              <a:rPr b="1" lang="en-GB" sz="2220" u="sng">
                <a:solidFill>
                  <a:srgbClr val="193E72"/>
                </a:solidFill>
                <a:latin typeface="Lato"/>
                <a:ea typeface="Lato"/>
                <a:cs typeface="Lato"/>
                <a:sym typeface="Lato"/>
                <a:hlinkClick r:id="rId4">
                  <a:extLst>
                    <a:ext uri="{A12FA001-AC4F-418D-AE19-62706E023703}">
                      <ahyp:hlinkClr val="tx"/>
                    </a:ext>
                  </a:extLst>
                </a:hlinkClick>
              </a:rPr>
              <a:t>NIHR Be Part of Research https://bepartofresearch.nihr.ac.uk/</a:t>
            </a:r>
            <a:endParaRPr b="1" sz="2220" u="sng">
              <a:solidFill>
                <a:srgbClr val="193E72"/>
              </a:solidFill>
              <a:latin typeface="Lato"/>
              <a:ea typeface="Lato"/>
              <a:cs typeface="Lato"/>
              <a:sym typeface="Lato"/>
              <a:hlinkClick r:id="rId5">
                <a:extLst>
                  <a:ext uri="{A12FA001-AC4F-418D-AE19-62706E023703}">
                    <ahyp:hlinkClr val="tx"/>
                  </a:ext>
                </a:extLst>
              </a:hlinkClick>
            </a:endParaRPr>
          </a:p>
          <a:p>
            <a:pPr indent="0" lvl="0" marL="0" rtl="0" algn="l">
              <a:lnSpc>
                <a:spcPct val="100000"/>
              </a:lnSpc>
              <a:spcBef>
                <a:spcPts val="2000"/>
              </a:spcBef>
              <a:spcAft>
                <a:spcPts val="0"/>
              </a:spcAft>
              <a:buSzPts val="2400"/>
              <a:buNone/>
            </a:pPr>
            <a:r>
              <a:rPr lang="en-GB" sz="2220">
                <a:solidFill>
                  <a:srgbClr val="193E72"/>
                </a:solidFill>
                <a:uFill>
                  <a:noFill/>
                </a:uFill>
                <a:latin typeface="Lato"/>
                <a:ea typeface="Lato"/>
                <a:cs typeface="Lato"/>
                <a:sym typeface="Lato"/>
                <a:hlinkClick r:id="rId6">
                  <a:extLst>
                    <a:ext uri="{A12FA001-AC4F-418D-AE19-62706E023703}">
                      <ahyp:hlinkClr val="tx"/>
                    </a:ext>
                  </a:extLst>
                </a:hlinkClick>
              </a:rPr>
              <a:t>See which studies are open across the country </a:t>
            </a:r>
            <a:endParaRPr b="1" sz="2220">
              <a:solidFill>
                <a:srgbClr val="193E72"/>
              </a:solidFill>
              <a:latin typeface="Lato"/>
              <a:ea typeface="Lato"/>
              <a:cs typeface="Lato"/>
              <a:sym typeface="Lato"/>
            </a:endParaRPr>
          </a:p>
          <a:p>
            <a:pPr indent="0" lvl="0" marL="0" rtl="0" algn="l">
              <a:lnSpc>
                <a:spcPct val="100000"/>
              </a:lnSpc>
              <a:spcBef>
                <a:spcPts val="2000"/>
              </a:spcBef>
              <a:spcAft>
                <a:spcPts val="0"/>
              </a:spcAft>
              <a:buSzPts val="2400"/>
              <a:buNone/>
            </a:pPr>
            <a:r>
              <a:rPr b="1" lang="en-GB" sz="2220" u="sng">
                <a:solidFill>
                  <a:srgbClr val="193E72"/>
                </a:solidFill>
                <a:latin typeface="Lato"/>
                <a:ea typeface="Lato"/>
                <a:cs typeface="Lato"/>
                <a:sym typeface="Lato"/>
                <a:hlinkClick r:id="rId7">
                  <a:extLst>
                    <a:ext uri="{A12FA001-AC4F-418D-AE19-62706E023703}">
                      <ahyp:hlinkClr val="tx"/>
                    </a:ext>
                  </a:extLst>
                </a:hlinkClick>
              </a:rPr>
              <a:t>Find a Clinical Research Study </a:t>
            </a:r>
            <a:r>
              <a:rPr b="1" lang="en-GB" sz="2200" u="sng">
                <a:solidFill>
                  <a:srgbClr val="193E72"/>
                </a:solidFill>
                <a:latin typeface="Lato"/>
                <a:ea typeface="Lato"/>
                <a:cs typeface="Lato"/>
                <a:sym typeface="Lato"/>
              </a:rPr>
              <a:t>https://sense.odp.nihr.ac.uk/public/sense/app/27f93da6-3ea4-404a-afce-24cfe1c613c8/sheet/d96836f0-c98b-4ee2-9991-351f5a2c659f/state/analysis</a:t>
            </a:r>
            <a:endParaRPr b="1" sz="2200" u="sng">
              <a:solidFill>
                <a:srgbClr val="193E72"/>
              </a:solidFill>
              <a:latin typeface="Lato"/>
              <a:ea typeface="Lato"/>
              <a:cs typeface="Lato"/>
              <a:sym typeface="Lato"/>
            </a:endParaRPr>
          </a:p>
          <a:p>
            <a:pPr indent="0" lvl="0" marL="0" rtl="0" algn="l">
              <a:lnSpc>
                <a:spcPct val="100000"/>
              </a:lnSpc>
              <a:spcBef>
                <a:spcPts val="500"/>
              </a:spcBef>
              <a:spcAft>
                <a:spcPts val="0"/>
              </a:spcAft>
              <a:buSzPts val="2400"/>
              <a:buNone/>
            </a:pPr>
            <a:r>
              <a:rPr lang="en-GB" sz="2220">
                <a:solidFill>
                  <a:srgbClr val="193E72"/>
                </a:solidFill>
                <a:latin typeface="Lato"/>
                <a:ea typeface="Lato"/>
                <a:cs typeface="Lato"/>
                <a:sym typeface="Lato"/>
              </a:rPr>
              <a:t>Search for a study to fit criteria.  Good for horizon scanning, eligibility criteria</a:t>
            </a:r>
            <a:endParaRPr>
              <a:solidFill>
                <a:srgbClr val="193E72"/>
              </a:solidFill>
              <a:latin typeface="Lato"/>
              <a:ea typeface="Lato"/>
              <a:cs typeface="Lato"/>
              <a:sym typeface="Lato"/>
            </a:endParaRPr>
          </a:p>
          <a:p>
            <a:pPr indent="25400" lvl="2" marL="1143000" rtl="0" algn="l">
              <a:lnSpc>
                <a:spcPct val="80000"/>
              </a:lnSpc>
              <a:spcBef>
                <a:spcPts val="400"/>
              </a:spcBef>
              <a:spcAft>
                <a:spcPts val="0"/>
              </a:spcAft>
              <a:buClr>
                <a:schemeClr val="dk1"/>
              </a:buClr>
              <a:buSzPts val="2000"/>
              <a:buNone/>
            </a:pPr>
            <a:r>
              <a:t/>
            </a:r>
            <a:endParaRPr sz="1850">
              <a:solidFill>
                <a:schemeClr val="dk1"/>
              </a:solidFill>
              <a:latin typeface="Lato"/>
              <a:ea typeface="Lato"/>
              <a:cs typeface="Lato"/>
              <a:sym typeface="Lato"/>
            </a:endParaRPr>
          </a:p>
          <a:p>
            <a:pPr indent="-87622" lvl="0" marL="228593" rtl="0" algn="l">
              <a:lnSpc>
                <a:spcPct val="70000"/>
              </a:lnSpc>
              <a:spcBef>
                <a:spcPts val="1000"/>
              </a:spcBef>
              <a:spcAft>
                <a:spcPts val="0"/>
              </a:spcAft>
              <a:buClr>
                <a:srgbClr val="193E72"/>
              </a:buClr>
              <a:buSzPts val="2220"/>
              <a:buNone/>
            </a:pPr>
            <a:r>
              <a:t/>
            </a:r>
            <a:endParaRPr sz="2220">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52"/>
          <p:cNvSpPr txBox="1"/>
          <p:nvPr>
            <p:ph idx="4294967295" type="title"/>
          </p:nvPr>
        </p:nvSpPr>
        <p:spPr>
          <a:xfrm>
            <a:off x="838200" y="365127"/>
            <a:ext cx="10515600" cy="865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GB">
                <a:solidFill>
                  <a:schemeClr val="lt1"/>
                </a:solidFill>
                <a:latin typeface="Lato"/>
                <a:ea typeface="Lato"/>
                <a:cs typeface="Lato"/>
                <a:sym typeface="Lato"/>
              </a:rPr>
              <a:t>RRDN Contacts</a:t>
            </a:r>
            <a:endParaRPr>
              <a:solidFill>
                <a:schemeClr val="lt1"/>
              </a:solidFill>
              <a:latin typeface="Lato"/>
              <a:ea typeface="Lato"/>
              <a:cs typeface="Lato"/>
              <a:sym typeface="Lato"/>
            </a:endParaRPr>
          </a:p>
        </p:txBody>
      </p:sp>
      <p:sp>
        <p:nvSpPr>
          <p:cNvPr id="389" name="Google Shape;389;p52"/>
          <p:cNvSpPr txBox="1"/>
          <p:nvPr>
            <p:ph idx="4294967295" type="body"/>
          </p:nvPr>
        </p:nvSpPr>
        <p:spPr>
          <a:xfrm>
            <a:off x="838200" y="1535065"/>
            <a:ext cx="10515600" cy="4256400"/>
          </a:xfrm>
          <a:prstGeom prst="rect">
            <a:avLst/>
          </a:prstGeom>
          <a:noFill/>
          <a:ln>
            <a:noFill/>
          </a:ln>
        </p:spPr>
        <p:txBody>
          <a:bodyPr anchorCtr="0" anchor="t" bIns="45700" lIns="91425" spcFirstLastPara="1" rIns="91425" wrap="square" tIns="45700">
            <a:noAutofit/>
          </a:bodyPr>
          <a:lstStyle/>
          <a:p>
            <a:pPr indent="-76192" lvl="0" marL="228592" rtl="0" algn="l">
              <a:lnSpc>
                <a:spcPct val="90000"/>
              </a:lnSpc>
              <a:spcBef>
                <a:spcPts val="0"/>
              </a:spcBef>
              <a:spcAft>
                <a:spcPts val="0"/>
              </a:spcAft>
              <a:buClr>
                <a:schemeClr val="lt1"/>
              </a:buClr>
              <a:buSzPts val="2400"/>
              <a:buNone/>
            </a:pPr>
            <a:r>
              <a:rPr lang="en-GB" u="sng">
                <a:solidFill>
                  <a:schemeClr val="lt1"/>
                </a:solidFill>
                <a:latin typeface="Lato"/>
                <a:ea typeface="Lato"/>
                <a:cs typeface="Lato"/>
                <a:sym typeface="Lato"/>
                <a:hlinkClick r:id="rId3">
                  <a:extLst>
                    <a:ext uri="{A12FA001-AC4F-418D-AE19-62706E023703}">
                      <ahyp:hlinkClr val="tx"/>
                    </a:ext>
                  </a:extLst>
                </a:hlinkClick>
              </a:rPr>
              <a:t>swc.rrdn@nihr.ac.uk</a:t>
            </a:r>
            <a:endParaRPr>
              <a:solidFill>
                <a:schemeClr val="lt1"/>
              </a:solidFill>
              <a:latin typeface="Lato"/>
              <a:ea typeface="Lato"/>
              <a:cs typeface="Lato"/>
              <a:sym typeface="Lato"/>
            </a:endParaRPr>
          </a:p>
          <a:p>
            <a:pPr indent="-76192" lvl="0" marL="228592" rtl="0" algn="l">
              <a:lnSpc>
                <a:spcPct val="90000"/>
              </a:lnSpc>
              <a:spcBef>
                <a:spcPts val="0"/>
              </a:spcBef>
              <a:spcAft>
                <a:spcPts val="0"/>
              </a:spcAft>
              <a:buClr>
                <a:schemeClr val="lt1"/>
              </a:buClr>
              <a:buSzPts val="2400"/>
              <a:buNone/>
            </a:pPr>
            <a:r>
              <a:t/>
            </a:r>
            <a:endParaRPr>
              <a:solidFill>
                <a:schemeClr val="lt1"/>
              </a:solidFill>
              <a:latin typeface="Lato"/>
              <a:ea typeface="Lato"/>
              <a:cs typeface="Lato"/>
              <a:sym typeface="Lato"/>
            </a:endParaRPr>
          </a:p>
          <a:p>
            <a:pPr indent="-76192" lvl="0" marL="228592" rtl="0" algn="l">
              <a:lnSpc>
                <a:spcPct val="90000"/>
              </a:lnSpc>
              <a:spcBef>
                <a:spcPts val="0"/>
              </a:spcBef>
              <a:spcAft>
                <a:spcPts val="0"/>
              </a:spcAft>
              <a:buClr>
                <a:schemeClr val="lt1"/>
              </a:buClr>
              <a:buSzPts val="2400"/>
              <a:buNone/>
            </a:pPr>
            <a:r>
              <a:rPr lang="en-GB">
                <a:solidFill>
                  <a:schemeClr val="lt1"/>
                </a:solidFill>
                <a:latin typeface="Lato"/>
                <a:ea typeface="Lato"/>
                <a:cs typeface="Lato"/>
                <a:sym typeface="Lato"/>
              </a:rPr>
              <a:t>Study Support Service Manager: </a:t>
            </a:r>
            <a:r>
              <a:rPr lang="en-GB" u="sng">
                <a:solidFill>
                  <a:schemeClr val="lt1"/>
                </a:solidFill>
                <a:latin typeface="Lato"/>
                <a:ea typeface="Lato"/>
                <a:cs typeface="Lato"/>
                <a:sym typeface="Lato"/>
                <a:hlinkClick r:id="rId4">
                  <a:extLst>
                    <a:ext uri="{A12FA001-AC4F-418D-AE19-62706E023703}">
                      <ahyp:hlinkClr val="tx"/>
                    </a:ext>
                  </a:extLst>
                </a:hlinkClick>
              </a:rPr>
              <a:t>claire.matthews@nihr.ac.uk</a:t>
            </a:r>
            <a:endParaRPr>
              <a:solidFill>
                <a:schemeClr val="lt1"/>
              </a:solidFill>
              <a:latin typeface="Lato"/>
              <a:ea typeface="Lato"/>
              <a:cs typeface="Lato"/>
              <a:sym typeface="Lato"/>
            </a:endParaRPr>
          </a:p>
          <a:p>
            <a:pPr indent="-76192" lvl="0" marL="228592" rtl="0" algn="l">
              <a:lnSpc>
                <a:spcPct val="90000"/>
              </a:lnSpc>
              <a:spcBef>
                <a:spcPts val="0"/>
              </a:spcBef>
              <a:spcAft>
                <a:spcPts val="0"/>
              </a:spcAft>
              <a:buClr>
                <a:schemeClr val="lt1"/>
              </a:buClr>
              <a:buSzPts val="2400"/>
              <a:buNone/>
            </a:pPr>
            <a:r>
              <a:t/>
            </a:r>
            <a:endParaRPr>
              <a:solidFill>
                <a:schemeClr val="lt1"/>
              </a:solidFill>
              <a:latin typeface="Lato"/>
              <a:ea typeface="Lato"/>
              <a:cs typeface="Lato"/>
              <a:sym typeface="Lato"/>
            </a:endParaRPr>
          </a:p>
          <a:p>
            <a:pPr indent="-76192" lvl="0" marL="228592" rtl="0" algn="l">
              <a:lnSpc>
                <a:spcPct val="90000"/>
              </a:lnSpc>
              <a:spcBef>
                <a:spcPts val="0"/>
              </a:spcBef>
              <a:spcAft>
                <a:spcPts val="0"/>
              </a:spcAft>
              <a:buClr>
                <a:schemeClr val="lt1"/>
              </a:buClr>
              <a:buSzPts val="2400"/>
              <a:buNone/>
            </a:pPr>
            <a:r>
              <a:rPr lang="en-GB">
                <a:solidFill>
                  <a:schemeClr val="lt1"/>
                </a:solidFill>
                <a:latin typeface="Lato"/>
                <a:ea typeface="Lato"/>
                <a:cs typeface="Lato"/>
                <a:sym typeface="Lato"/>
              </a:rPr>
              <a:t>CAG Research Lead: thomas.strawson-smith@uhbw.nhs.uk</a:t>
            </a:r>
            <a:endParaRPr>
              <a:solidFill>
                <a:schemeClr val="lt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8" name="Shape 288"/>
        <p:cNvGrpSpPr/>
        <p:nvPr/>
      </p:nvGrpSpPr>
      <p:grpSpPr>
        <a:xfrm>
          <a:off x="0" y="0"/>
          <a:ext cx="0" cy="0"/>
          <a:chOff x="0" y="0"/>
          <a:chExt cx="0" cy="0"/>
        </a:xfrm>
      </p:grpSpPr>
      <p:sp>
        <p:nvSpPr>
          <p:cNvPr id="289" name="Google Shape;289;p40"/>
          <p:cNvSpPr txBox="1"/>
          <p:nvPr/>
        </p:nvSpPr>
        <p:spPr>
          <a:xfrm>
            <a:off x="8424275" y="6132375"/>
            <a:ext cx="2840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lt1"/>
                </a:solidFill>
                <a:latin typeface="Lato"/>
                <a:ea typeface="Lato"/>
                <a:cs typeface="Lato"/>
                <a:sym typeface="Lato"/>
              </a:rPr>
              <a:t>Data cut: 02/10/2025</a:t>
            </a:r>
            <a:endParaRPr>
              <a:solidFill>
                <a:schemeClr val="lt1"/>
              </a:solidFill>
              <a:latin typeface="Lato"/>
              <a:ea typeface="Lato"/>
              <a:cs typeface="Lato"/>
              <a:sym typeface="Lato"/>
            </a:endParaRPr>
          </a:p>
          <a:p>
            <a:pPr indent="0" lvl="0" marL="0" rtl="0" algn="l">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
        <p:nvSpPr>
          <p:cNvPr id="290" name="Google Shape;290;p40"/>
          <p:cNvSpPr txBox="1"/>
          <p:nvPr>
            <p:ph idx="4294967295" type="title"/>
          </p:nvPr>
        </p:nvSpPr>
        <p:spPr>
          <a:xfrm>
            <a:off x="838200" y="99652"/>
            <a:ext cx="10515600" cy="865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GB" sz="3200">
                <a:solidFill>
                  <a:srgbClr val="193E72"/>
                </a:solidFill>
                <a:latin typeface="Lato"/>
                <a:ea typeface="Lato"/>
                <a:cs typeface="Lato"/>
                <a:sym typeface="Lato"/>
              </a:rPr>
              <a:t>National Colorectal Cancer Research Recruitment</a:t>
            </a:r>
            <a:endParaRPr b="1" sz="3200">
              <a:solidFill>
                <a:srgbClr val="193E72"/>
              </a:solidFill>
              <a:latin typeface="Lato"/>
              <a:ea typeface="Lato"/>
              <a:cs typeface="Lato"/>
              <a:sym typeface="Lato"/>
            </a:endParaRPr>
          </a:p>
        </p:txBody>
      </p:sp>
      <p:sp>
        <p:nvSpPr>
          <p:cNvPr id="291" name="Google Shape;291;p40"/>
          <p:cNvSpPr txBox="1"/>
          <p:nvPr/>
        </p:nvSpPr>
        <p:spPr>
          <a:xfrm>
            <a:off x="135875" y="1680400"/>
            <a:ext cx="10176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latin typeface="Lato"/>
                <a:ea typeface="Lato"/>
                <a:cs typeface="Lato"/>
                <a:sym typeface="Lato"/>
              </a:rPr>
              <a:t>Apr 24 - Mar 25</a:t>
            </a:r>
            <a:endParaRPr sz="1600">
              <a:latin typeface="Lato"/>
              <a:ea typeface="Lato"/>
              <a:cs typeface="Lato"/>
              <a:sym typeface="Lato"/>
            </a:endParaRPr>
          </a:p>
        </p:txBody>
      </p:sp>
      <p:sp>
        <p:nvSpPr>
          <p:cNvPr id="292" name="Google Shape;292;p40"/>
          <p:cNvSpPr txBox="1"/>
          <p:nvPr/>
        </p:nvSpPr>
        <p:spPr>
          <a:xfrm>
            <a:off x="135875" y="4192225"/>
            <a:ext cx="10176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latin typeface="Lato"/>
                <a:ea typeface="Lato"/>
                <a:cs typeface="Lato"/>
                <a:sym typeface="Lato"/>
              </a:rPr>
              <a:t>Apr 25 - Sep 25</a:t>
            </a:r>
            <a:endParaRPr sz="1600">
              <a:latin typeface="Lato"/>
              <a:ea typeface="Lato"/>
              <a:cs typeface="Lato"/>
              <a:sym typeface="Lato"/>
            </a:endParaRPr>
          </a:p>
        </p:txBody>
      </p:sp>
      <p:pic>
        <p:nvPicPr>
          <p:cNvPr id="293" name="Google Shape;293;p40"/>
          <p:cNvPicPr preferRelativeResize="0"/>
          <p:nvPr/>
        </p:nvPicPr>
        <p:blipFill>
          <a:blip r:embed="rId3">
            <a:alphaModFix/>
          </a:blip>
          <a:stretch>
            <a:fillRect/>
          </a:stretch>
        </p:blipFill>
        <p:spPr>
          <a:xfrm>
            <a:off x="1305875" y="796057"/>
            <a:ext cx="9003450" cy="2480543"/>
          </a:xfrm>
          <a:prstGeom prst="rect">
            <a:avLst/>
          </a:prstGeom>
          <a:noFill/>
          <a:ln>
            <a:noFill/>
          </a:ln>
        </p:spPr>
      </p:pic>
      <p:pic>
        <p:nvPicPr>
          <p:cNvPr id="294" name="Google Shape;294;p40"/>
          <p:cNvPicPr preferRelativeResize="0"/>
          <p:nvPr/>
        </p:nvPicPr>
        <p:blipFill>
          <a:blip r:embed="rId4">
            <a:alphaModFix/>
          </a:blip>
          <a:stretch>
            <a:fillRect/>
          </a:stretch>
        </p:blipFill>
        <p:spPr>
          <a:xfrm>
            <a:off x="1305875" y="3521942"/>
            <a:ext cx="9003451" cy="245803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8" name="Shape 298"/>
        <p:cNvGrpSpPr/>
        <p:nvPr/>
      </p:nvGrpSpPr>
      <p:grpSpPr>
        <a:xfrm>
          <a:off x="0" y="0"/>
          <a:ext cx="0" cy="0"/>
          <a:chOff x="0" y="0"/>
          <a:chExt cx="0" cy="0"/>
        </a:xfrm>
      </p:grpSpPr>
      <p:sp>
        <p:nvSpPr>
          <p:cNvPr id="299" name="Google Shape;299;p41"/>
          <p:cNvSpPr txBox="1"/>
          <p:nvPr/>
        </p:nvSpPr>
        <p:spPr>
          <a:xfrm>
            <a:off x="8424275" y="6132375"/>
            <a:ext cx="2840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lt1"/>
                </a:solidFill>
                <a:latin typeface="Lato"/>
                <a:ea typeface="Lato"/>
                <a:cs typeface="Lato"/>
                <a:sym typeface="Lato"/>
              </a:rPr>
              <a:t>Data cut 02/10/2025</a:t>
            </a:r>
            <a:endParaRPr>
              <a:solidFill>
                <a:schemeClr val="lt1"/>
              </a:solidFill>
              <a:latin typeface="Lato"/>
              <a:ea typeface="Lato"/>
              <a:cs typeface="Lato"/>
              <a:sym typeface="Lato"/>
            </a:endParaRPr>
          </a:p>
          <a:p>
            <a:pPr indent="0" lvl="0" marL="0" rtl="0" algn="l">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
        <p:nvSpPr>
          <p:cNvPr id="300" name="Google Shape;300;p41"/>
          <p:cNvSpPr txBox="1"/>
          <p:nvPr>
            <p:ph idx="4294967295" type="title"/>
          </p:nvPr>
        </p:nvSpPr>
        <p:spPr>
          <a:xfrm>
            <a:off x="8042950" y="99650"/>
            <a:ext cx="3806400" cy="1662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GB" sz="2400">
                <a:solidFill>
                  <a:srgbClr val="193E72"/>
                </a:solidFill>
                <a:latin typeface="Lato"/>
                <a:ea typeface="Lato"/>
                <a:cs typeface="Lato"/>
                <a:sym typeface="Lato"/>
              </a:rPr>
              <a:t>Colorectal</a:t>
            </a:r>
            <a:r>
              <a:rPr b="1" lang="en-GB" sz="2400">
                <a:solidFill>
                  <a:srgbClr val="193E72"/>
                </a:solidFill>
                <a:latin typeface="Lato"/>
                <a:ea typeface="Lato"/>
                <a:cs typeface="Lato"/>
                <a:sym typeface="Lato"/>
              </a:rPr>
              <a:t> Cancer Research Recruitment Apr 2024-current</a:t>
            </a:r>
            <a:endParaRPr b="1" sz="2400">
              <a:solidFill>
                <a:srgbClr val="193E72"/>
              </a:solidFill>
              <a:latin typeface="Lato"/>
              <a:ea typeface="Lato"/>
              <a:cs typeface="Lato"/>
              <a:sym typeface="Lato"/>
            </a:endParaRPr>
          </a:p>
        </p:txBody>
      </p:sp>
      <p:pic>
        <p:nvPicPr>
          <p:cNvPr id="301" name="Google Shape;301;p41"/>
          <p:cNvPicPr preferRelativeResize="0"/>
          <p:nvPr/>
        </p:nvPicPr>
        <p:blipFill>
          <a:blip r:embed="rId3">
            <a:alphaModFix/>
          </a:blip>
          <a:stretch>
            <a:fillRect/>
          </a:stretch>
        </p:blipFill>
        <p:spPr>
          <a:xfrm>
            <a:off x="291875" y="199652"/>
            <a:ext cx="7513708" cy="5588048"/>
          </a:xfrm>
          <a:prstGeom prst="rect">
            <a:avLst/>
          </a:prstGeom>
          <a:noFill/>
          <a:ln>
            <a:noFill/>
          </a:ln>
        </p:spPr>
      </p:pic>
      <p:pic>
        <p:nvPicPr>
          <p:cNvPr id="302" name="Google Shape;302;p41"/>
          <p:cNvPicPr preferRelativeResize="0"/>
          <p:nvPr/>
        </p:nvPicPr>
        <p:blipFill>
          <a:blip r:embed="rId4">
            <a:alphaModFix/>
          </a:blip>
          <a:stretch>
            <a:fillRect/>
          </a:stretch>
        </p:blipFill>
        <p:spPr>
          <a:xfrm>
            <a:off x="7863575" y="1672875"/>
            <a:ext cx="4100201" cy="4114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7" name="Shape 307"/>
        <p:cNvGrpSpPr/>
        <p:nvPr/>
      </p:nvGrpSpPr>
      <p:grpSpPr>
        <a:xfrm>
          <a:off x="0" y="0"/>
          <a:ext cx="0" cy="0"/>
          <a:chOff x="0" y="0"/>
          <a:chExt cx="0" cy="0"/>
        </a:xfrm>
      </p:grpSpPr>
      <p:sp>
        <p:nvSpPr>
          <p:cNvPr id="308" name="Google Shape;308;p42"/>
          <p:cNvSpPr txBox="1"/>
          <p:nvPr>
            <p:ph idx="4294967295" type="title"/>
          </p:nvPr>
        </p:nvSpPr>
        <p:spPr>
          <a:xfrm>
            <a:off x="838200" y="99651"/>
            <a:ext cx="10515600" cy="561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GB" sz="2400">
                <a:solidFill>
                  <a:srgbClr val="193E72"/>
                </a:solidFill>
                <a:latin typeface="Lato"/>
                <a:ea typeface="Lato"/>
                <a:cs typeface="Lato"/>
                <a:sym typeface="Lato"/>
              </a:rPr>
              <a:t>Open Studies in SWAG region</a:t>
            </a:r>
            <a:endParaRPr b="1" sz="2400">
              <a:solidFill>
                <a:srgbClr val="193E72"/>
              </a:solidFill>
              <a:latin typeface="Lato"/>
              <a:ea typeface="Lato"/>
              <a:cs typeface="Lato"/>
              <a:sym typeface="Lato"/>
            </a:endParaRPr>
          </a:p>
        </p:txBody>
      </p:sp>
      <p:sp>
        <p:nvSpPr>
          <p:cNvPr id="309" name="Google Shape;309;p42"/>
          <p:cNvSpPr txBox="1"/>
          <p:nvPr/>
        </p:nvSpPr>
        <p:spPr>
          <a:xfrm>
            <a:off x="8424275" y="6132375"/>
            <a:ext cx="2840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lt1"/>
                </a:solidFill>
                <a:latin typeface="Lato"/>
                <a:ea typeface="Lato"/>
                <a:cs typeface="Lato"/>
                <a:sym typeface="Lato"/>
              </a:rPr>
              <a:t>Data cut 06/10/2025</a:t>
            </a:r>
            <a:endParaRPr>
              <a:solidFill>
                <a:schemeClr val="lt1"/>
              </a:solidFill>
              <a:latin typeface="Lato"/>
              <a:ea typeface="Lato"/>
              <a:cs typeface="Lato"/>
              <a:sym typeface="Lato"/>
            </a:endParaRPr>
          </a:p>
          <a:p>
            <a:pPr indent="0" lvl="0" marL="0" rtl="0" algn="l">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graphicFrame>
        <p:nvGraphicFramePr>
          <p:cNvPr id="310" name="Google Shape;310;p42"/>
          <p:cNvGraphicFramePr/>
          <p:nvPr/>
        </p:nvGraphicFramePr>
        <p:xfrm>
          <a:off x="173375" y="613800"/>
          <a:ext cx="3000000" cy="3000000"/>
        </p:xfrm>
        <a:graphic>
          <a:graphicData uri="http://schemas.openxmlformats.org/drawingml/2006/table">
            <a:tbl>
              <a:tblPr>
                <a:noFill/>
                <a:tableStyleId>{1FC5CB6F-E73E-47ED-AEC5-0CDE09AEA272}</a:tableStyleId>
              </a:tblPr>
              <a:tblGrid>
                <a:gridCol w="4295775"/>
                <a:gridCol w="1285875"/>
              </a:tblGrid>
              <a:tr h="161925">
                <a:tc>
                  <a:txBody>
                    <a:bodyPr/>
                    <a:lstStyle/>
                    <a:p>
                      <a:pPr indent="0" lvl="0" marL="0" rtl="0" algn="l">
                        <a:spcBef>
                          <a:spcPts val="0"/>
                        </a:spcBef>
                        <a:spcAft>
                          <a:spcPts val="0"/>
                        </a:spcAft>
                        <a:buNone/>
                      </a:pPr>
                      <a:r>
                        <a:rPr b="1" lang="en-GB" sz="1200">
                          <a:solidFill>
                            <a:schemeClr val="lt1"/>
                          </a:solidFill>
                        </a:rPr>
                        <a:t>Study/Sites</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212529"/>
                    </a:solidFill>
                  </a:tcPr>
                </a:tc>
                <a:tc>
                  <a:txBody>
                    <a:bodyPr/>
                    <a:lstStyle/>
                    <a:p>
                      <a:pPr indent="0" lvl="0" marL="0" rtl="0" algn="l">
                        <a:spcBef>
                          <a:spcPts val="0"/>
                        </a:spcBef>
                        <a:spcAft>
                          <a:spcPts val="0"/>
                        </a:spcAft>
                        <a:buNone/>
                      </a:pPr>
                      <a:r>
                        <a:rPr b="1" lang="en-GB" sz="1200">
                          <a:solidFill>
                            <a:schemeClr val="lt1"/>
                          </a:solidFill>
                        </a:rPr>
                        <a:t>Site </a:t>
                      </a:r>
                      <a:r>
                        <a:rPr b="1" lang="en-GB" sz="1200">
                          <a:solidFill>
                            <a:schemeClr val="lt1"/>
                          </a:solidFill>
                        </a:rPr>
                        <a:t>Recruitment</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212529"/>
                    </a:solidFill>
                  </a:tcPr>
                </a:tc>
              </a:tr>
              <a:tr h="161925">
                <a:tc>
                  <a:txBody>
                    <a:bodyPr/>
                    <a:lstStyle/>
                    <a:p>
                      <a:pPr indent="0" lvl="0" marL="0" rtl="0" algn="l">
                        <a:spcBef>
                          <a:spcPts val="0"/>
                        </a:spcBef>
                        <a:spcAft>
                          <a:spcPts val="0"/>
                        </a:spcAft>
                        <a:buNone/>
                      </a:pPr>
                      <a:r>
                        <a:rPr b="1" lang="en-GB" sz="1000"/>
                        <a:t>ARIEL</a:t>
                      </a:r>
                      <a:endParaRPr b="1"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5EEEF"/>
                    </a:solidFill>
                  </a:tcPr>
                </a:tc>
                <a:tc>
                  <a:txBody>
                    <a:bodyPr/>
                    <a:lstStyle/>
                    <a:p>
                      <a:pPr indent="0" lvl="0" marL="0" rtl="0" algn="r">
                        <a:lnSpc>
                          <a:spcPct val="115000"/>
                        </a:lnSpc>
                        <a:spcBef>
                          <a:spcPts val="0"/>
                        </a:spcBef>
                        <a:spcAft>
                          <a:spcPts val="0"/>
                        </a:spcAft>
                        <a:buNone/>
                      </a:pPr>
                      <a:r>
                        <a:rPr b="1" lang="en-GB" sz="1000"/>
                        <a:t>12</a:t>
                      </a:r>
                      <a:endParaRPr b="1"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5EEEF"/>
                    </a:solidFill>
                  </a:tcPr>
                </a:tc>
              </a:tr>
              <a:tr h="180975">
                <a:tc>
                  <a:txBody>
                    <a:bodyPr/>
                    <a:lstStyle/>
                    <a:p>
                      <a:pPr indent="0" lvl="0" marL="0" rtl="0" algn="l">
                        <a:spcBef>
                          <a:spcPts val="0"/>
                        </a:spcBef>
                        <a:spcAft>
                          <a:spcPts val="0"/>
                        </a:spcAft>
                        <a:buNone/>
                      </a:pPr>
                      <a:r>
                        <a:rPr lang="en-GB"/>
                        <a:t>Royal United Hospitals Bath NHS Foundation Trust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a:t>5</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171450">
                <a:tc>
                  <a:txBody>
                    <a:bodyPr/>
                    <a:lstStyle/>
                    <a:p>
                      <a:pPr indent="0" lvl="0" marL="0" rtl="0" algn="l">
                        <a:spcBef>
                          <a:spcPts val="0"/>
                        </a:spcBef>
                        <a:spcAft>
                          <a:spcPts val="0"/>
                        </a:spcAft>
                        <a:buNone/>
                      </a:pPr>
                      <a:r>
                        <a:rPr lang="en-GB"/>
                        <a:t>Somerset NHS Foundation Trust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a:t>7</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171450">
                <a:tc>
                  <a:txBody>
                    <a:bodyPr/>
                    <a:lstStyle/>
                    <a:p>
                      <a:pPr indent="0" lvl="0" marL="0" rtl="0" algn="l">
                        <a:spcBef>
                          <a:spcPts val="0"/>
                        </a:spcBef>
                        <a:spcAft>
                          <a:spcPts val="0"/>
                        </a:spcAft>
                        <a:buNone/>
                      </a:pPr>
                      <a:r>
                        <a:rPr lang="en-GB"/>
                        <a:t>Yeovil District Hospital NHS Foundation Trust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spcBef>
                          <a:spcPts val="0"/>
                        </a:spcBef>
                        <a:spcAft>
                          <a:spcPts val="0"/>
                        </a:spcAft>
                        <a:buNone/>
                      </a:pPr>
                      <a:r>
                        <a:rPr lang="en-GB"/>
                        <a:t>0</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161925">
                <a:tc>
                  <a:txBody>
                    <a:bodyPr/>
                    <a:lstStyle/>
                    <a:p>
                      <a:pPr indent="0" lvl="0" marL="0" rtl="0" algn="l">
                        <a:spcBef>
                          <a:spcPts val="0"/>
                        </a:spcBef>
                        <a:spcAft>
                          <a:spcPts val="0"/>
                        </a:spcAft>
                        <a:buNone/>
                      </a:pPr>
                      <a:r>
                        <a:rPr b="1" lang="en-GB" sz="1000"/>
                        <a:t>ARTEMIS</a:t>
                      </a:r>
                      <a:endParaRPr b="1"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5EEEF"/>
                    </a:solidFill>
                  </a:tcPr>
                </a:tc>
                <a:tc>
                  <a:txBody>
                    <a:bodyPr/>
                    <a:lstStyle/>
                    <a:p>
                      <a:pPr indent="0" lvl="0" marL="0" rtl="0" algn="r">
                        <a:lnSpc>
                          <a:spcPct val="115000"/>
                        </a:lnSpc>
                        <a:spcBef>
                          <a:spcPts val="0"/>
                        </a:spcBef>
                        <a:spcAft>
                          <a:spcPts val="0"/>
                        </a:spcAft>
                        <a:buNone/>
                      </a:pPr>
                      <a:r>
                        <a:rPr b="1" lang="en-GB" sz="1000"/>
                        <a:t>8</a:t>
                      </a:r>
                      <a:endParaRPr b="1"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5EEEF"/>
                    </a:solidFill>
                  </a:tcPr>
                </a:tc>
              </a:tr>
              <a:tr h="180975">
                <a:tc>
                  <a:txBody>
                    <a:bodyPr/>
                    <a:lstStyle/>
                    <a:p>
                      <a:pPr indent="0" lvl="0" marL="0" rtl="0" algn="l">
                        <a:spcBef>
                          <a:spcPts val="0"/>
                        </a:spcBef>
                        <a:spcAft>
                          <a:spcPts val="0"/>
                        </a:spcAft>
                        <a:buNone/>
                      </a:pPr>
                      <a:r>
                        <a:rPr lang="en-GB"/>
                        <a:t>Somerset NHS Foundation Trust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a:t>8</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161925">
                <a:tc>
                  <a:txBody>
                    <a:bodyPr/>
                    <a:lstStyle/>
                    <a:p>
                      <a:pPr indent="0" lvl="0" marL="0" rtl="0" algn="l">
                        <a:spcBef>
                          <a:spcPts val="0"/>
                        </a:spcBef>
                        <a:spcAft>
                          <a:spcPts val="0"/>
                        </a:spcAft>
                        <a:buNone/>
                      </a:pPr>
                      <a:r>
                        <a:rPr b="1" lang="en-GB" sz="1000"/>
                        <a:t>Brief Intervention with Cyclophosphamide in Colorectal Cancer</a:t>
                      </a:r>
                      <a:endParaRPr b="1"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5EEEF"/>
                    </a:solidFill>
                  </a:tcPr>
                </a:tc>
                <a:tc>
                  <a:txBody>
                    <a:bodyPr/>
                    <a:lstStyle/>
                    <a:p>
                      <a:pPr indent="0" lvl="0" marL="0" rtl="0" algn="r">
                        <a:lnSpc>
                          <a:spcPct val="115000"/>
                        </a:lnSpc>
                        <a:spcBef>
                          <a:spcPts val="0"/>
                        </a:spcBef>
                        <a:spcAft>
                          <a:spcPts val="0"/>
                        </a:spcAft>
                        <a:buNone/>
                      </a:pPr>
                      <a:r>
                        <a:rPr b="1" lang="en-GB" sz="1000"/>
                        <a:t>1</a:t>
                      </a:r>
                      <a:endParaRPr b="1"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5EEEF"/>
                    </a:solidFill>
                  </a:tcPr>
                </a:tc>
              </a:tr>
              <a:tr h="180975">
                <a:tc>
                  <a:txBody>
                    <a:bodyPr/>
                    <a:lstStyle/>
                    <a:p>
                      <a:pPr indent="0" lvl="0" marL="0" rtl="0" algn="l">
                        <a:spcBef>
                          <a:spcPts val="0"/>
                        </a:spcBef>
                        <a:spcAft>
                          <a:spcPts val="0"/>
                        </a:spcAft>
                        <a:buNone/>
                      </a:pPr>
                      <a:r>
                        <a:rPr lang="en-GB"/>
                        <a:t>Royal United Hospitals Bath NHS Foundation Trust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a:t>1</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161925">
                <a:tc>
                  <a:txBody>
                    <a:bodyPr/>
                    <a:lstStyle/>
                    <a:p>
                      <a:pPr indent="0" lvl="0" marL="0" rtl="0" algn="l">
                        <a:spcBef>
                          <a:spcPts val="0"/>
                        </a:spcBef>
                        <a:spcAft>
                          <a:spcPts val="0"/>
                        </a:spcAft>
                        <a:buNone/>
                      </a:pPr>
                      <a:r>
                        <a:rPr b="1" lang="en-GB" sz="1000"/>
                        <a:t>CANFit: home-based exercise programme for patients with cancer</a:t>
                      </a:r>
                      <a:endParaRPr b="1"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5EEEF"/>
                    </a:solidFill>
                  </a:tcPr>
                </a:tc>
                <a:tc>
                  <a:txBody>
                    <a:bodyPr/>
                    <a:lstStyle/>
                    <a:p>
                      <a:pPr indent="0" lvl="0" marL="0" rtl="0" algn="r">
                        <a:lnSpc>
                          <a:spcPct val="115000"/>
                        </a:lnSpc>
                        <a:spcBef>
                          <a:spcPts val="0"/>
                        </a:spcBef>
                        <a:spcAft>
                          <a:spcPts val="0"/>
                        </a:spcAft>
                        <a:buNone/>
                      </a:pPr>
                      <a:r>
                        <a:rPr b="1" lang="en-GB" sz="1000"/>
                        <a:t>10</a:t>
                      </a:r>
                      <a:endParaRPr b="1"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5EEEF"/>
                    </a:solidFill>
                  </a:tcPr>
                </a:tc>
              </a:tr>
              <a:tr h="180975">
                <a:tc>
                  <a:txBody>
                    <a:bodyPr/>
                    <a:lstStyle/>
                    <a:p>
                      <a:pPr indent="0" lvl="0" marL="0" rtl="0" algn="l">
                        <a:spcBef>
                          <a:spcPts val="0"/>
                        </a:spcBef>
                        <a:spcAft>
                          <a:spcPts val="0"/>
                        </a:spcAft>
                        <a:buNone/>
                      </a:pPr>
                      <a:r>
                        <a:rPr lang="en-GB"/>
                        <a:t>Somerset NHS Foundation Trust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a:t>10</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161925">
                <a:tc>
                  <a:txBody>
                    <a:bodyPr/>
                    <a:lstStyle/>
                    <a:p>
                      <a:pPr indent="0" lvl="0" marL="0" rtl="0" algn="l">
                        <a:spcBef>
                          <a:spcPts val="0"/>
                        </a:spcBef>
                        <a:spcAft>
                          <a:spcPts val="0"/>
                        </a:spcAft>
                        <a:buNone/>
                      </a:pPr>
                      <a:r>
                        <a:rPr b="1" lang="en-GB" sz="1000"/>
                        <a:t>CORGI 2</a:t>
                      </a:r>
                      <a:endParaRPr b="1"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5EEEF"/>
                    </a:solidFill>
                  </a:tcPr>
                </a:tc>
                <a:tc>
                  <a:txBody>
                    <a:bodyPr/>
                    <a:lstStyle/>
                    <a:p>
                      <a:pPr indent="0" lvl="0" marL="0" rtl="0" algn="r">
                        <a:lnSpc>
                          <a:spcPct val="115000"/>
                        </a:lnSpc>
                        <a:spcBef>
                          <a:spcPts val="0"/>
                        </a:spcBef>
                        <a:spcAft>
                          <a:spcPts val="0"/>
                        </a:spcAft>
                        <a:buNone/>
                      </a:pPr>
                      <a:r>
                        <a:rPr b="1" lang="en-GB" sz="1000"/>
                        <a:t>25</a:t>
                      </a:r>
                      <a:endParaRPr b="1"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5EEEF"/>
                    </a:solidFill>
                  </a:tcPr>
                </a:tc>
              </a:tr>
              <a:tr h="180975">
                <a:tc>
                  <a:txBody>
                    <a:bodyPr/>
                    <a:lstStyle/>
                    <a:p>
                      <a:pPr indent="0" lvl="0" marL="0" rtl="0" algn="l">
                        <a:spcBef>
                          <a:spcPts val="0"/>
                        </a:spcBef>
                        <a:spcAft>
                          <a:spcPts val="0"/>
                        </a:spcAft>
                        <a:buNone/>
                      </a:pPr>
                      <a:r>
                        <a:rPr lang="en-GB"/>
                        <a:t>University Hospitals Bristol And Weston NHS Foundation Trust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a:t>25</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graphicFrame>
        <p:nvGraphicFramePr>
          <p:cNvPr id="311" name="Google Shape;311;p42"/>
          <p:cNvGraphicFramePr/>
          <p:nvPr/>
        </p:nvGraphicFramePr>
        <p:xfrm>
          <a:off x="6096000" y="613800"/>
          <a:ext cx="3000000" cy="3000000"/>
        </p:xfrm>
        <a:graphic>
          <a:graphicData uri="http://schemas.openxmlformats.org/drawingml/2006/table">
            <a:tbl>
              <a:tblPr>
                <a:noFill/>
                <a:tableStyleId>{1FC5CB6F-E73E-47ED-AEC5-0CDE09AEA272}</a:tableStyleId>
              </a:tblPr>
              <a:tblGrid>
                <a:gridCol w="5168975"/>
                <a:gridCol w="737750"/>
              </a:tblGrid>
              <a:tr h="161925">
                <a:tc>
                  <a:txBody>
                    <a:bodyPr/>
                    <a:lstStyle/>
                    <a:p>
                      <a:pPr indent="0" lvl="0" marL="0" rtl="0" algn="l">
                        <a:spcBef>
                          <a:spcPts val="0"/>
                        </a:spcBef>
                        <a:spcAft>
                          <a:spcPts val="0"/>
                        </a:spcAft>
                        <a:buNone/>
                      </a:pPr>
                      <a:r>
                        <a:rPr b="1" lang="en-GB" sz="1000"/>
                        <a:t>FOxTROT Platform</a:t>
                      </a:r>
                      <a:endParaRPr b="1"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5EEEF"/>
                    </a:solidFill>
                  </a:tcPr>
                </a:tc>
                <a:tc>
                  <a:txBody>
                    <a:bodyPr/>
                    <a:lstStyle/>
                    <a:p>
                      <a:pPr indent="0" lvl="0" marL="0" rtl="0" algn="r">
                        <a:lnSpc>
                          <a:spcPct val="115000"/>
                        </a:lnSpc>
                        <a:spcBef>
                          <a:spcPts val="0"/>
                        </a:spcBef>
                        <a:spcAft>
                          <a:spcPts val="0"/>
                        </a:spcAft>
                        <a:buNone/>
                      </a:pPr>
                      <a:r>
                        <a:rPr b="1" lang="en-GB" sz="1000"/>
                        <a:t>26</a:t>
                      </a:r>
                      <a:endParaRPr b="1"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5EEEF"/>
                    </a:solidFill>
                  </a:tcPr>
                </a:tc>
              </a:tr>
              <a:tr h="180975">
                <a:tc>
                  <a:txBody>
                    <a:bodyPr/>
                    <a:lstStyle/>
                    <a:p>
                      <a:pPr indent="0" lvl="0" marL="0" rtl="0" algn="l">
                        <a:spcBef>
                          <a:spcPts val="0"/>
                        </a:spcBef>
                        <a:spcAft>
                          <a:spcPts val="0"/>
                        </a:spcAft>
                        <a:buNone/>
                      </a:pPr>
                      <a:r>
                        <a:rPr lang="en-GB"/>
                        <a:t>Royal United Hospitals Bath NHS Foundation Trust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a:t>8</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171450">
                <a:tc>
                  <a:txBody>
                    <a:bodyPr/>
                    <a:lstStyle/>
                    <a:p>
                      <a:pPr indent="0" lvl="0" marL="0" rtl="0" algn="l">
                        <a:spcBef>
                          <a:spcPts val="0"/>
                        </a:spcBef>
                        <a:spcAft>
                          <a:spcPts val="0"/>
                        </a:spcAft>
                        <a:buNone/>
                      </a:pPr>
                      <a:r>
                        <a:rPr lang="en-GB"/>
                        <a:t>Salisbury NHS Foundation Trust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spcBef>
                          <a:spcPts val="0"/>
                        </a:spcBef>
                        <a:spcAft>
                          <a:spcPts val="0"/>
                        </a:spcAft>
                        <a:buNone/>
                      </a:pPr>
                      <a:r>
                        <a:rPr lang="en-GB"/>
                        <a:t>0</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171450">
                <a:tc>
                  <a:txBody>
                    <a:bodyPr/>
                    <a:lstStyle/>
                    <a:p>
                      <a:pPr indent="0" lvl="0" marL="0" rtl="0" algn="l">
                        <a:spcBef>
                          <a:spcPts val="0"/>
                        </a:spcBef>
                        <a:spcAft>
                          <a:spcPts val="0"/>
                        </a:spcAft>
                        <a:buNone/>
                      </a:pPr>
                      <a:r>
                        <a:rPr lang="en-GB"/>
                        <a:t>Somerset NHS Foundation Trust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a:t>14</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171450">
                <a:tc>
                  <a:txBody>
                    <a:bodyPr/>
                    <a:lstStyle/>
                    <a:p>
                      <a:pPr indent="0" lvl="0" marL="0" rtl="0" algn="l">
                        <a:spcBef>
                          <a:spcPts val="0"/>
                        </a:spcBef>
                        <a:spcAft>
                          <a:spcPts val="0"/>
                        </a:spcAft>
                        <a:buNone/>
                      </a:pPr>
                      <a:r>
                        <a:rPr lang="en-GB"/>
                        <a:t>University Hospitals Bristol And Weston NHS Foundation Trust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a:t>4</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171450">
                <a:tc>
                  <a:txBody>
                    <a:bodyPr/>
                    <a:lstStyle/>
                    <a:p>
                      <a:pPr indent="0" lvl="0" marL="0" rtl="0" algn="l">
                        <a:spcBef>
                          <a:spcPts val="0"/>
                        </a:spcBef>
                        <a:spcAft>
                          <a:spcPts val="0"/>
                        </a:spcAft>
                        <a:buNone/>
                      </a:pPr>
                      <a:r>
                        <a:rPr lang="en-GB"/>
                        <a:t>Yeovil District Hospital NHS Foundation Trust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spcBef>
                          <a:spcPts val="0"/>
                        </a:spcBef>
                        <a:spcAft>
                          <a:spcPts val="0"/>
                        </a:spcAft>
                        <a:buNone/>
                      </a:pPr>
                      <a:r>
                        <a:rPr lang="en-GB"/>
                        <a:t>0</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161925">
                <a:tc>
                  <a:txBody>
                    <a:bodyPr/>
                    <a:lstStyle/>
                    <a:p>
                      <a:pPr indent="0" lvl="0" marL="0" rtl="0" algn="l">
                        <a:spcBef>
                          <a:spcPts val="0"/>
                        </a:spcBef>
                        <a:spcAft>
                          <a:spcPts val="0"/>
                        </a:spcAft>
                        <a:buNone/>
                      </a:pPr>
                      <a:r>
                        <a:rPr b="1" lang="en-GB" sz="1000"/>
                        <a:t>IMPRESS Trial</a:t>
                      </a:r>
                      <a:endParaRPr b="1"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5EEEF"/>
                    </a:solidFill>
                  </a:tcPr>
                </a:tc>
                <a:tc>
                  <a:txBody>
                    <a:bodyPr/>
                    <a:lstStyle/>
                    <a:p>
                      <a:pPr indent="0" lvl="0" marL="0" rtl="0" algn="r">
                        <a:lnSpc>
                          <a:spcPct val="115000"/>
                        </a:lnSpc>
                        <a:spcBef>
                          <a:spcPts val="0"/>
                        </a:spcBef>
                        <a:spcAft>
                          <a:spcPts val="0"/>
                        </a:spcAft>
                        <a:buNone/>
                      </a:pPr>
                      <a:r>
                        <a:rPr b="1" lang="en-GB" sz="1000"/>
                        <a:t>80</a:t>
                      </a:r>
                      <a:endParaRPr b="1"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5EEEF"/>
                    </a:solidFill>
                  </a:tcPr>
                </a:tc>
              </a:tr>
              <a:tr h="180975">
                <a:tc>
                  <a:txBody>
                    <a:bodyPr/>
                    <a:lstStyle/>
                    <a:p>
                      <a:pPr indent="0" lvl="0" marL="0" rtl="0" algn="l">
                        <a:spcBef>
                          <a:spcPts val="0"/>
                        </a:spcBef>
                        <a:spcAft>
                          <a:spcPts val="0"/>
                        </a:spcAft>
                        <a:buNone/>
                      </a:pPr>
                      <a:r>
                        <a:rPr lang="en-GB"/>
                        <a:t>Salisbury NHS Foundation Trust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a:t>55</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171450">
                <a:tc>
                  <a:txBody>
                    <a:bodyPr/>
                    <a:lstStyle/>
                    <a:p>
                      <a:pPr indent="0" lvl="0" marL="0" rtl="0" algn="l">
                        <a:spcBef>
                          <a:spcPts val="0"/>
                        </a:spcBef>
                        <a:spcAft>
                          <a:spcPts val="0"/>
                        </a:spcAft>
                        <a:buNone/>
                      </a:pPr>
                      <a:r>
                        <a:rPr lang="en-GB"/>
                        <a:t>Somerset NHS Foundation Trust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a:t>16</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171450">
                <a:tc>
                  <a:txBody>
                    <a:bodyPr/>
                    <a:lstStyle/>
                    <a:p>
                      <a:pPr indent="0" lvl="0" marL="0" rtl="0" algn="l">
                        <a:spcBef>
                          <a:spcPts val="0"/>
                        </a:spcBef>
                        <a:spcAft>
                          <a:spcPts val="0"/>
                        </a:spcAft>
                        <a:buNone/>
                      </a:pPr>
                      <a:r>
                        <a:rPr lang="en-GB"/>
                        <a:t>Taunton and Somerset NHS Foundation Trust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a:t>8</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171450">
                <a:tc>
                  <a:txBody>
                    <a:bodyPr/>
                    <a:lstStyle/>
                    <a:p>
                      <a:pPr indent="0" lvl="0" marL="0" rtl="0" algn="l">
                        <a:spcBef>
                          <a:spcPts val="0"/>
                        </a:spcBef>
                        <a:spcAft>
                          <a:spcPts val="0"/>
                        </a:spcAft>
                        <a:buNone/>
                      </a:pPr>
                      <a:r>
                        <a:rPr lang="en-GB"/>
                        <a:t>Yeovil District Hospital NHS Foundation Trust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a:t>1</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161925">
                <a:tc>
                  <a:txBody>
                    <a:bodyPr/>
                    <a:lstStyle/>
                    <a:p>
                      <a:pPr indent="0" lvl="0" marL="0" rtl="0" algn="l">
                        <a:spcBef>
                          <a:spcPts val="0"/>
                        </a:spcBef>
                        <a:spcAft>
                          <a:spcPts val="0"/>
                        </a:spcAft>
                        <a:buNone/>
                      </a:pPr>
                      <a:r>
                        <a:rPr b="1" lang="en-GB" sz="1000"/>
                        <a:t>MOUNTAINEER-03</a:t>
                      </a:r>
                      <a:endParaRPr b="1"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5EEEF"/>
                    </a:solidFill>
                  </a:tcPr>
                </a:tc>
                <a:tc>
                  <a:txBody>
                    <a:bodyPr/>
                    <a:lstStyle/>
                    <a:p>
                      <a:pPr indent="0" lvl="0" marL="0" rtl="0" algn="r">
                        <a:spcBef>
                          <a:spcPts val="0"/>
                        </a:spcBef>
                        <a:spcAft>
                          <a:spcPts val="0"/>
                        </a:spcAft>
                        <a:buNone/>
                      </a:pPr>
                      <a:r>
                        <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5EEEF"/>
                    </a:solidFill>
                  </a:tcPr>
                </a:tc>
              </a:tr>
              <a:tr h="180975">
                <a:tc>
                  <a:txBody>
                    <a:bodyPr/>
                    <a:lstStyle/>
                    <a:p>
                      <a:pPr indent="0" lvl="0" marL="0" rtl="0" algn="l">
                        <a:spcBef>
                          <a:spcPts val="0"/>
                        </a:spcBef>
                        <a:spcAft>
                          <a:spcPts val="0"/>
                        </a:spcAft>
                        <a:buNone/>
                      </a:pPr>
                      <a:r>
                        <a:rPr lang="en-GB"/>
                        <a:t>University Hospitals Bristol And Weston NHS Foundation Trust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spcBef>
                          <a:spcPts val="0"/>
                        </a:spcBef>
                        <a:spcAft>
                          <a:spcPts val="0"/>
                        </a:spcAft>
                        <a:buNone/>
                      </a:pPr>
                      <a:r>
                        <a:rPr lang="en-GB"/>
                        <a:t>0</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graphicFrame>
        <p:nvGraphicFramePr>
          <p:cNvPr id="317" name="Google Shape;317;p43"/>
          <p:cNvGraphicFramePr/>
          <p:nvPr/>
        </p:nvGraphicFramePr>
        <p:xfrm>
          <a:off x="173400" y="62925"/>
          <a:ext cx="3000000" cy="3000000"/>
        </p:xfrm>
        <a:graphic>
          <a:graphicData uri="http://schemas.openxmlformats.org/drawingml/2006/table">
            <a:tbl>
              <a:tblPr>
                <a:noFill/>
                <a:tableStyleId>{1FC5CB6F-E73E-47ED-AEC5-0CDE09AEA272}</a:tableStyleId>
              </a:tblPr>
              <a:tblGrid>
                <a:gridCol w="4295775"/>
                <a:gridCol w="834975"/>
              </a:tblGrid>
              <a:tr h="347025">
                <a:tc>
                  <a:txBody>
                    <a:bodyPr/>
                    <a:lstStyle/>
                    <a:p>
                      <a:pPr indent="0" lvl="0" marL="0" rtl="0" algn="l">
                        <a:spcBef>
                          <a:spcPts val="0"/>
                        </a:spcBef>
                        <a:spcAft>
                          <a:spcPts val="0"/>
                        </a:spcAft>
                        <a:buNone/>
                      </a:pPr>
                      <a:r>
                        <a:rPr b="1" lang="en-GB" sz="1000"/>
                        <a:t>OnCoRe</a:t>
                      </a:r>
                      <a:endParaRPr b="1"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5EEEF"/>
                    </a:solidFill>
                  </a:tcPr>
                </a:tc>
                <a:tc>
                  <a:txBody>
                    <a:bodyPr/>
                    <a:lstStyle/>
                    <a:p>
                      <a:pPr indent="0" lvl="0" marL="0" rtl="0" algn="r">
                        <a:lnSpc>
                          <a:spcPct val="115000"/>
                        </a:lnSpc>
                        <a:spcBef>
                          <a:spcPts val="0"/>
                        </a:spcBef>
                        <a:spcAft>
                          <a:spcPts val="0"/>
                        </a:spcAft>
                        <a:buNone/>
                      </a:pPr>
                      <a:r>
                        <a:rPr b="1" lang="en-GB" sz="1000"/>
                        <a:t>4</a:t>
                      </a:r>
                      <a:endParaRPr b="1"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5EEEF"/>
                    </a:solidFill>
                  </a:tcPr>
                </a:tc>
              </a:tr>
              <a:tr h="421650">
                <a:tc>
                  <a:txBody>
                    <a:bodyPr/>
                    <a:lstStyle/>
                    <a:p>
                      <a:pPr indent="0" lvl="0" marL="0" rtl="0" algn="l">
                        <a:spcBef>
                          <a:spcPts val="0"/>
                        </a:spcBef>
                        <a:spcAft>
                          <a:spcPts val="0"/>
                        </a:spcAft>
                        <a:buNone/>
                      </a:pPr>
                      <a:r>
                        <a:rPr lang="en-GB"/>
                        <a:t>Salisbury NHS Foundation Trust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a:t>4</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8050">
                <a:tc>
                  <a:txBody>
                    <a:bodyPr/>
                    <a:lstStyle/>
                    <a:p>
                      <a:pPr indent="0" lvl="0" marL="0" rtl="0" algn="l">
                        <a:spcBef>
                          <a:spcPts val="0"/>
                        </a:spcBef>
                        <a:spcAft>
                          <a:spcPts val="0"/>
                        </a:spcAft>
                        <a:buNone/>
                      </a:pPr>
                      <a:r>
                        <a:rPr lang="en-GB"/>
                        <a:t>Yeovil District Hospital NHS Foundation Trust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spcBef>
                          <a:spcPts val="0"/>
                        </a:spcBef>
                        <a:spcAft>
                          <a:spcPts val="0"/>
                        </a:spcAft>
                        <a:buNone/>
                      </a:pPr>
                      <a:r>
                        <a:rPr lang="en-GB"/>
                        <a:t>0</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8050">
                <a:tc>
                  <a:txBody>
                    <a:bodyPr/>
                    <a:lstStyle/>
                    <a:p>
                      <a:pPr indent="0" lvl="0" marL="0" rtl="0" algn="l">
                        <a:spcBef>
                          <a:spcPts val="0"/>
                        </a:spcBef>
                        <a:spcAft>
                          <a:spcPts val="0"/>
                        </a:spcAft>
                        <a:buNone/>
                      </a:pPr>
                      <a:r>
                        <a:rPr b="1" lang="en-GB" sz="1000"/>
                        <a:t>OrigAMI-2</a:t>
                      </a:r>
                      <a:endParaRPr b="1"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5EEEF"/>
                    </a:solidFill>
                  </a:tcPr>
                </a:tc>
                <a:tc>
                  <a:txBody>
                    <a:bodyPr/>
                    <a:lstStyle/>
                    <a:p>
                      <a:pPr indent="0" lvl="0" marL="0" rtl="0" algn="r">
                        <a:spcBef>
                          <a:spcPts val="0"/>
                        </a:spcBef>
                        <a:spcAft>
                          <a:spcPts val="0"/>
                        </a:spcAft>
                        <a:buNone/>
                      </a:pPr>
                      <a:r>
                        <a:rPr lang="en-GB"/>
                        <a:t>0</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5EEEF"/>
                    </a:solidFill>
                  </a:tcPr>
                </a:tc>
              </a:tr>
              <a:tr h="388050">
                <a:tc>
                  <a:txBody>
                    <a:bodyPr/>
                    <a:lstStyle/>
                    <a:p>
                      <a:pPr indent="0" lvl="0" marL="0" rtl="0" algn="l">
                        <a:spcBef>
                          <a:spcPts val="0"/>
                        </a:spcBef>
                        <a:spcAft>
                          <a:spcPts val="0"/>
                        </a:spcAft>
                        <a:buNone/>
                      </a:pPr>
                      <a:r>
                        <a:rPr lang="en-GB"/>
                        <a:t>Gloucestershire Hospitals NHS Foundation Trust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spcBef>
                          <a:spcPts val="0"/>
                        </a:spcBef>
                        <a:spcAft>
                          <a:spcPts val="0"/>
                        </a:spcAft>
                        <a:buNone/>
                      </a:pPr>
                      <a:r>
                        <a:rPr lang="en-GB"/>
                        <a:t>0</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8050">
                <a:tc>
                  <a:txBody>
                    <a:bodyPr/>
                    <a:lstStyle/>
                    <a:p>
                      <a:pPr indent="0" lvl="0" marL="0" rtl="0" algn="l">
                        <a:spcBef>
                          <a:spcPts val="0"/>
                        </a:spcBef>
                        <a:spcAft>
                          <a:spcPts val="0"/>
                        </a:spcAft>
                        <a:buNone/>
                      </a:pPr>
                      <a:r>
                        <a:rPr b="1" lang="en-GB" sz="1000"/>
                        <a:t>PICCOS</a:t>
                      </a:r>
                      <a:endParaRPr b="1"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5EEEF"/>
                    </a:solidFill>
                  </a:tcPr>
                </a:tc>
                <a:tc>
                  <a:txBody>
                    <a:bodyPr/>
                    <a:lstStyle/>
                    <a:p>
                      <a:pPr indent="0" lvl="0" marL="0" rtl="0" algn="r">
                        <a:spcBef>
                          <a:spcPts val="0"/>
                        </a:spcBef>
                        <a:spcAft>
                          <a:spcPts val="0"/>
                        </a:spcAft>
                        <a:buNone/>
                      </a:pPr>
                      <a:r>
                        <a:rPr lang="en-GB"/>
                        <a:t>0</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5EEEF"/>
                    </a:solidFill>
                  </a:tcPr>
                </a:tc>
              </a:tr>
              <a:tr h="388050">
                <a:tc>
                  <a:txBody>
                    <a:bodyPr/>
                    <a:lstStyle/>
                    <a:p>
                      <a:pPr indent="0" lvl="0" marL="0" rtl="0" algn="l">
                        <a:spcBef>
                          <a:spcPts val="0"/>
                        </a:spcBef>
                        <a:spcAft>
                          <a:spcPts val="0"/>
                        </a:spcAft>
                        <a:buNone/>
                      </a:pPr>
                      <a:r>
                        <a:rPr lang="en-GB"/>
                        <a:t>Royal United Hospitals Bath NHS Foundation Trust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spcBef>
                          <a:spcPts val="0"/>
                        </a:spcBef>
                        <a:spcAft>
                          <a:spcPts val="0"/>
                        </a:spcAft>
                        <a:buNone/>
                      </a:pPr>
                      <a:r>
                        <a:rPr lang="en-GB"/>
                        <a:t>0</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8050">
                <a:tc>
                  <a:txBody>
                    <a:bodyPr/>
                    <a:lstStyle/>
                    <a:p>
                      <a:pPr indent="0" lvl="0" marL="0" rtl="0" algn="l">
                        <a:spcBef>
                          <a:spcPts val="0"/>
                        </a:spcBef>
                        <a:spcAft>
                          <a:spcPts val="0"/>
                        </a:spcAft>
                        <a:buNone/>
                      </a:pPr>
                      <a:r>
                        <a:rPr lang="en-GB"/>
                        <a:t>Somerset NHS Foundation Trust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spcBef>
                          <a:spcPts val="0"/>
                        </a:spcBef>
                        <a:spcAft>
                          <a:spcPts val="0"/>
                        </a:spcAft>
                        <a:buNone/>
                      </a:pPr>
                      <a:r>
                        <a:rPr lang="en-GB"/>
                        <a:t>0</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589575">
                <a:tc>
                  <a:txBody>
                    <a:bodyPr/>
                    <a:lstStyle/>
                    <a:p>
                      <a:pPr indent="0" lvl="0" marL="0" rtl="0" algn="l">
                        <a:spcBef>
                          <a:spcPts val="0"/>
                        </a:spcBef>
                        <a:spcAft>
                          <a:spcPts val="0"/>
                        </a:spcAft>
                        <a:buNone/>
                      </a:pPr>
                      <a:r>
                        <a:rPr lang="en-GB"/>
                        <a:t>University Hospitals Bristol And Weston NHS Foundation Trust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spcBef>
                          <a:spcPts val="0"/>
                        </a:spcBef>
                        <a:spcAft>
                          <a:spcPts val="0"/>
                        </a:spcAft>
                        <a:buNone/>
                      </a:pPr>
                      <a:r>
                        <a:rPr lang="en-GB"/>
                        <a:t>0</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47025">
                <a:tc>
                  <a:txBody>
                    <a:bodyPr/>
                    <a:lstStyle/>
                    <a:p>
                      <a:pPr indent="0" lvl="0" marL="0" rtl="0" algn="l">
                        <a:spcBef>
                          <a:spcPts val="0"/>
                        </a:spcBef>
                        <a:spcAft>
                          <a:spcPts val="0"/>
                        </a:spcAft>
                        <a:buNone/>
                      </a:pPr>
                      <a:r>
                        <a:rPr b="1" lang="en-GB" sz="1000"/>
                        <a:t>PRESERVE</a:t>
                      </a:r>
                      <a:endParaRPr b="1"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5EEEF"/>
                    </a:solidFill>
                  </a:tcPr>
                </a:tc>
                <a:tc>
                  <a:txBody>
                    <a:bodyPr/>
                    <a:lstStyle/>
                    <a:p>
                      <a:pPr indent="0" lvl="0" marL="0" rtl="0" algn="r">
                        <a:lnSpc>
                          <a:spcPct val="115000"/>
                        </a:lnSpc>
                        <a:spcBef>
                          <a:spcPts val="0"/>
                        </a:spcBef>
                        <a:spcAft>
                          <a:spcPts val="0"/>
                        </a:spcAft>
                        <a:buNone/>
                      </a:pPr>
                      <a:r>
                        <a:rPr b="1" lang="en-GB" sz="1000"/>
                        <a:t>5</a:t>
                      </a:r>
                      <a:endParaRPr b="1"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5EEEF"/>
                    </a:solidFill>
                  </a:tcPr>
                </a:tc>
              </a:tr>
              <a:tr h="388550">
                <a:tc>
                  <a:txBody>
                    <a:bodyPr/>
                    <a:lstStyle/>
                    <a:p>
                      <a:pPr indent="0" lvl="0" marL="0" rtl="0" algn="l">
                        <a:spcBef>
                          <a:spcPts val="0"/>
                        </a:spcBef>
                        <a:spcAft>
                          <a:spcPts val="0"/>
                        </a:spcAft>
                        <a:buNone/>
                      </a:pPr>
                      <a:r>
                        <a:rPr lang="en-GB"/>
                        <a:t>Salisbury NHS Foundation Trust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a:t>5</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47025">
                <a:tc>
                  <a:txBody>
                    <a:bodyPr/>
                    <a:lstStyle/>
                    <a:p>
                      <a:pPr indent="0" lvl="0" marL="0" rtl="0" algn="l">
                        <a:spcBef>
                          <a:spcPts val="0"/>
                        </a:spcBef>
                        <a:spcAft>
                          <a:spcPts val="0"/>
                        </a:spcAft>
                        <a:buNone/>
                      </a:pPr>
                      <a:r>
                        <a:rPr b="1" lang="en-GB" sz="1000"/>
                        <a:t>SERENADE</a:t>
                      </a:r>
                      <a:endParaRPr b="1"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5EEEF"/>
                    </a:solidFill>
                  </a:tcPr>
                </a:tc>
                <a:tc>
                  <a:txBody>
                    <a:bodyPr/>
                    <a:lstStyle/>
                    <a:p>
                      <a:pPr indent="0" lvl="0" marL="0" rtl="0" algn="r">
                        <a:lnSpc>
                          <a:spcPct val="115000"/>
                        </a:lnSpc>
                        <a:spcBef>
                          <a:spcPts val="0"/>
                        </a:spcBef>
                        <a:spcAft>
                          <a:spcPts val="0"/>
                        </a:spcAft>
                        <a:buNone/>
                      </a:pPr>
                      <a:r>
                        <a:rPr b="1" lang="en-GB" sz="1000"/>
                        <a:t>75</a:t>
                      </a:r>
                      <a:endParaRPr b="1"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5EEEF"/>
                    </a:solidFill>
                  </a:tcPr>
                </a:tc>
              </a:tr>
              <a:tr h="421650">
                <a:tc>
                  <a:txBody>
                    <a:bodyPr/>
                    <a:lstStyle/>
                    <a:p>
                      <a:pPr indent="0" lvl="0" marL="0" rtl="0" algn="l">
                        <a:spcBef>
                          <a:spcPts val="0"/>
                        </a:spcBef>
                        <a:spcAft>
                          <a:spcPts val="0"/>
                        </a:spcAft>
                        <a:buNone/>
                      </a:pPr>
                      <a:r>
                        <a:rPr lang="en-GB"/>
                        <a:t>Salisbury NHS Foundation Trust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a:t>75</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47025">
                <a:tc>
                  <a:txBody>
                    <a:bodyPr/>
                    <a:lstStyle/>
                    <a:p>
                      <a:pPr indent="0" lvl="0" marL="0" rtl="0" algn="l">
                        <a:spcBef>
                          <a:spcPts val="0"/>
                        </a:spcBef>
                        <a:spcAft>
                          <a:spcPts val="0"/>
                        </a:spcAft>
                        <a:buNone/>
                      </a:pPr>
                      <a:r>
                        <a:rPr b="1" lang="en-GB" sz="1000"/>
                        <a:t>The COMET Trial</a:t>
                      </a:r>
                      <a:endParaRPr b="1"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5EEEF"/>
                    </a:solidFill>
                  </a:tcPr>
                </a:tc>
                <a:tc>
                  <a:txBody>
                    <a:bodyPr/>
                    <a:lstStyle/>
                    <a:p>
                      <a:pPr indent="0" lvl="0" marL="0" rtl="0" algn="r">
                        <a:lnSpc>
                          <a:spcPct val="115000"/>
                        </a:lnSpc>
                        <a:spcBef>
                          <a:spcPts val="0"/>
                        </a:spcBef>
                        <a:spcAft>
                          <a:spcPts val="0"/>
                        </a:spcAft>
                        <a:buNone/>
                      </a:pPr>
                      <a:r>
                        <a:rPr b="1" lang="en-GB" sz="1000"/>
                        <a:t>64</a:t>
                      </a:r>
                      <a:endParaRPr b="1"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5EEEF"/>
                    </a:solidFill>
                  </a:tcPr>
                </a:tc>
              </a:tr>
              <a:tr h="421650">
                <a:tc>
                  <a:txBody>
                    <a:bodyPr/>
                    <a:lstStyle/>
                    <a:p>
                      <a:pPr indent="0" lvl="0" marL="0" rtl="0" algn="l">
                        <a:spcBef>
                          <a:spcPts val="0"/>
                        </a:spcBef>
                        <a:spcAft>
                          <a:spcPts val="0"/>
                        </a:spcAft>
                        <a:buNone/>
                      </a:pPr>
                      <a:r>
                        <a:rPr lang="en-GB"/>
                        <a:t>Salisbury NHS Foundation Trust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a:t>64</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graphicFrame>
        <p:nvGraphicFramePr>
          <p:cNvPr id="318" name="Google Shape;318;p43"/>
          <p:cNvGraphicFramePr/>
          <p:nvPr/>
        </p:nvGraphicFramePr>
        <p:xfrm>
          <a:off x="5909350" y="246775"/>
          <a:ext cx="3000000" cy="3000000"/>
        </p:xfrm>
        <a:graphic>
          <a:graphicData uri="http://schemas.openxmlformats.org/drawingml/2006/table">
            <a:tbl>
              <a:tblPr>
                <a:noFill/>
                <a:tableStyleId>{1FC5CB6F-E73E-47ED-AEC5-0CDE09AEA272}</a:tableStyleId>
              </a:tblPr>
              <a:tblGrid>
                <a:gridCol w="4914450"/>
                <a:gridCol w="667200"/>
              </a:tblGrid>
              <a:tr h="161925">
                <a:tc>
                  <a:txBody>
                    <a:bodyPr/>
                    <a:lstStyle/>
                    <a:p>
                      <a:pPr indent="0" lvl="0" marL="0" rtl="0" algn="l">
                        <a:spcBef>
                          <a:spcPts val="0"/>
                        </a:spcBef>
                        <a:spcAft>
                          <a:spcPts val="0"/>
                        </a:spcAft>
                        <a:buNone/>
                      </a:pPr>
                      <a:r>
                        <a:rPr b="1" lang="en-GB" sz="1000"/>
                        <a:t>The SCOTTY Study</a:t>
                      </a:r>
                      <a:endParaRPr b="1"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5EEEF"/>
                    </a:solidFill>
                  </a:tcPr>
                </a:tc>
                <a:tc>
                  <a:txBody>
                    <a:bodyPr/>
                    <a:lstStyle/>
                    <a:p>
                      <a:pPr indent="0" lvl="0" marL="0" rtl="0" algn="r">
                        <a:lnSpc>
                          <a:spcPct val="115000"/>
                        </a:lnSpc>
                        <a:spcBef>
                          <a:spcPts val="0"/>
                        </a:spcBef>
                        <a:spcAft>
                          <a:spcPts val="0"/>
                        </a:spcAft>
                        <a:buNone/>
                      </a:pPr>
                      <a:r>
                        <a:rPr b="1" lang="en-GB" sz="1000"/>
                        <a:t>4</a:t>
                      </a:r>
                      <a:endParaRPr b="1"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5EEEF"/>
                    </a:solidFill>
                  </a:tcPr>
                </a:tc>
              </a:tr>
              <a:tr h="180975">
                <a:tc>
                  <a:txBody>
                    <a:bodyPr/>
                    <a:lstStyle/>
                    <a:p>
                      <a:pPr indent="0" lvl="0" marL="0" rtl="0" algn="l">
                        <a:spcBef>
                          <a:spcPts val="0"/>
                        </a:spcBef>
                        <a:spcAft>
                          <a:spcPts val="0"/>
                        </a:spcAft>
                        <a:buNone/>
                      </a:pPr>
                      <a:r>
                        <a:rPr lang="en-GB"/>
                        <a:t>University Hospitals Bristol And Weston NHS Foundation Trust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a:t>4</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161925">
                <a:tc>
                  <a:txBody>
                    <a:bodyPr/>
                    <a:lstStyle/>
                    <a:p>
                      <a:pPr indent="0" lvl="0" marL="0" rtl="0" algn="l">
                        <a:spcBef>
                          <a:spcPts val="0"/>
                        </a:spcBef>
                        <a:spcAft>
                          <a:spcPts val="0"/>
                        </a:spcAft>
                        <a:buNone/>
                      </a:pPr>
                      <a:r>
                        <a:rPr b="1" lang="en-GB" sz="1000"/>
                        <a:t>TRACC C</a:t>
                      </a:r>
                      <a:endParaRPr b="1"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5EEEF"/>
                    </a:solidFill>
                  </a:tcPr>
                </a:tc>
                <a:tc>
                  <a:txBody>
                    <a:bodyPr/>
                    <a:lstStyle/>
                    <a:p>
                      <a:pPr indent="0" lvl="0" marL="0" rtl="0" algn="r">
                        <a:lnSpc>
                          <a:spcPct val="115000"/>
                        </a:lnSpc>
                        <a:spcBef>
                          <a:spcPts val="0"/>
                        </a:spcBef>
                        <a:spcAft>
                          <a:spcPts val="0"/>
                        </a:spcAft>
                        <a:buNone/>
                      </a:pPr>
                      <a:r>
                        <a:rPr b="1" lang="en-GB" sz="1000"/>
                        <a:t>76</a:t>
                      </a:r>
                      <a:endParaRPr b="1"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5EEEF"/>
                    </a:solidFill>
                  </a:tcPr>
                </a:tc>
              </a:tr>
              <a:tr h="180975">
                <a:tc>
                  <a:txBody>
                    <a:bodyPr/>
                    <a:lstStyle/>
                    <a:p>
                      <a:pPr indent="0" lvl="0" marL="0" rtl="0" algn="l">
                        <a:spcBef>
                          <a:spcPts val="0"/>
                        </a:spcBef>
                        <a:spcAft>
                          <a:spcPts val="0"/>
                        </a:spcAft>
                        <a:buNone/>
                      </a:pPr>
                      <a:r>
                        <a:rPr lang="en-GB"/>
                        <a:t>Salisbury NHS Foundation Trust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a:t>18</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171450">
                <a:tc>
                  <a:txBody>
                    <a:bodyPr/>
                    <a:lstStyle/>
                    <a:p>
                      <a:pPr indent="0" lvl="0" marL="0" rtl="0" algn="l">
                        <a:spcBef>
                          <a:spcPts val="0"/>
                        </a:spcBef>
                        <a:spcAft>
                          <a:spcPts val="0"/>
                        </a:spcAft>
                        <a:buNone/>
                      </a:pPr>
                      <a:r>
                        <a:rPr lang="en-GB"/>
                        <a:t>Somerset NHS Foundation Trust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a:t>21</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171450">
                <a:tc>
                  <a:txBody>
                    <a:bodyPr/>
                    <a:lstStyle/>
                    <a:p>
                      <a:pPr indent="0" lvl="0" marL="0" rtl="0" algn="l">
                        <a:spcBef>
                          <a:spcPts val="0"/>
                        </a:spcBef>
                        <a:spcAft>
                          <a:spcPts val="0"/>
                        </a:spcAft>
                        <a:buNone/>
                      </a:pPr>
                      <a:r>
                        <a:rPr lang="en-GB"/>
                        <a:t>University Hospitals Bristol And Weston NHS Foundation Trust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a:t>37</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161925">
                <a:tc>
                  <a:txBody>
                    <a:bodyPr/>
                    <a:lstStyle/>
                    <a:p>
                      <a:pPr indent="0" lvl="0" marL="0" rtl="0" algn="l">
                        <a:spcBef>
                          <a:spcPts val="0"/>
                        </a:spcBef>
                        <a:spcAft>
                          <a:spcPts val="0"/>
                        </a:spcAft>
                        <a:buNone/>
                      </a:pPr>
                      <a:r>
                        <a:rPr b="1" lang="en-GB" sz="1000"/>
                        <a:t>TRIGGER Trial</a:t>
                      </a:r>
                      <a:endParaRPr b="1"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5EEEF"/>
                    </a:solidFill>
                  </a:tcPr>
                </a:tc>
                <a:tc>
                  <a:txBody>
                    <a:bodyPr/>
                    <a:lstStyle/>
                    <a:p>
                      <a:pPr indent="0" lvl="0" marL="0" rtl="0" algn="r">
                        <a:lnSpc>
                          <a:spcPct val="115000"/>
                        </a:lnSpc>
                        <a:spcBef>
                          <a:spcPts val="0"/>
                        </a:spcBef>
                        <a:spcAft>
                          <a:spcPts val="0"/>
                        </a:spcAft>
                        <a:buNone/>
                      </a:pPr>
                      <a:r>
                        <a:rPr b="1" lang="en-GB" sz="1000"/>
                        <a:t>24</a:t>
                      </a:r>
                      <a:endParaRPr b="1"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5EEEF"/>
                    </a:solidFill>
                  </a:tcPr>
                </a:tc>
              </a:tr>
              <a:tr h="180975">
                <a:tc>
                  <a:txBody>
                    <a:bodyPr/>
                    <a:lstStyle/>
                    <a:p>
                      <a:pPr indent="0" lvl="0" marL="0" rtl="0" algn="l">
                        <a:spcBef>
                          <a:spcPts val="0"/>
                        </a:spcBef>
                        <a:spcAft>
                          <a:spcPts val="0"/>
                        </a:spcAft>
                        <a:buNone/>
                      </a:pPr>
                      <a:r>
                        <a:rPr lang="en-GB"/>
                        <a:t>North Bristol NHS Trust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spcBef>
                          <a:spcPts val="0"/>
                        </a:spcBef>
                        <a:spcAft>
                          <a:spcPts val="0"/>
                        </a:spcAft>
                        <a:buNone/>
                      </a:pPr>
                      <a:r>
                        <a:rPr lang="en-GB"/>
                        <a:t>0</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171450">
                <a:tc>
                  <a:txBody>
                    <a:bodyPr/>
                    <a:lstStyle/>
                    <a:p>
                      <a:pPr indent="0" lvl="0" marL="0" rtl="0" algn="l">
                        <a:spcBef>
                          <a:spcPts val="0"/>
                        </a:spcBef>
                        <a:spcAft>
                          <a:spcPts val="0"/>
                        </a:spcAft>
                        <a:buNone/>
                      </a:pPr>
                      <a:r>
                        <a:rPr lang="en-GB"/>
                        <a:t>Salisbury NHS Foundation Trust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a:t>16</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171450">
                <a:tc>
                  <a:txBody>
                    <a:bodyPr/>
                    <a:lstStyle/>
                    <a:p>
                      <a:pPr indent="0" lvl="0" marL="0" rtl="0" algn="l">
                        <a:spcBef>
                          <a:spcPts val="0"/>
                        </a:spcBef>
                        <a:spcAft>
                          <a:spcPts val="0"/>
                        </a:spcAft>
                        <a:buNone/>
                      </a:pPr>
                      <a:r>
                        <a:rPr lang="en-GB"/>
                        <a:t>University Hospitals Bristol And Weston NHS Foundation Trust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GB"/>
                        <a:t>8</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
        <p:nvSpPr>
          <p:cNvPr id="319" name="Google Shape;319;p43"/>
          <p:cNvSpPr txBox="1"/>
          <p:nvPr/>
        </p:nvSpPr>
        <p:spPr>
          <a:xfrm>
            <a:off x="8424275" y="6132375"/>
            <a:ext cx="2840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lt1"/>
                </a:solidFill>
                <a:latin typeface="Lato"/>
                <a:ea typeface="Lato"/>
                <a:cs typeface="Lato"/>
                <a:sym typeface="Lato"/>
              </a:rPr>
              <a:t>Data cut 06/10/2025</a:t>
            </a:r>
            <a:endParaRPr>
              <a:solidFill>
                <a:schemeClr val="lt1"/>
              </a:solidFill>
              <a:latin typeface="Lato"/>
              <a:ea typeface="Lato"/>
              <a:cs typeface="Lato"/>
              <a:sym typeface="Lato"/>
            </a:endParaRPr>
          </a:p>
          <a:p>
            <a:pPr indent="0" lvl="0" marL="0" rtl="0" algn="l">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3" name="Shape 323"/>
        <p:cNvGrpSpPr/>
        <p:nvPr/>
      </p:nvGrpSpPr>
      <p:grpSpPr>
        <a:xfrm>
          <a:off x="0" y="0"/>
          <a:ext cx="0" cy="0"/>
          <a:chOff x="0" y="0"/>
          <a:chExt cx="0" cy="0"/>
        </a:xfrm>
      </p:grpSpPr>
      <p:sp>
        <p:nvSpPr>
          <p:cNvPr id="324" name="Google Shape;324;p44"/>
          <p:cNvSpPr txBox="1"/>
          <p:nvPr/>
        </p:nvSpPr>
        <p:spPr>
          <a:xfrm>
            <a:off x="8424275" y="6132375"/>
            <a:ext cx="2840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lt1"/>
                </a:solidFill>
                <a:latin typeface="Lato"/>
                <a:ea typeface="Lato"/>
                <a:cs typeface="Lato"/>
                <a:sym typeface="Lato"/>
              </a:rPr>
              <a:t>Data cut  06/10/2025</a:t>
            </a:r>
            <a:endParaRPr>
              <a:solidFill>
                <a:schemeClr val="lt1"/>
              </a:solidFill>
              <a:latin typeface="Lato"/>
              <a:ea typeface="Lato"/>
              <a:cs typeface="Lato"/>
              <a:sym typeface="Lato"/>
            </a:endParaRPr>
          </a:p>
          <a:p>
            <a:pPr indent="0" lvl="0" marL="0" rtl="0" algn="l">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
        <p:nvSpPr>
          <p:cNvPr id="325" name="Google Shape;325;p44"/>
          <p:cNvSpPr txBox="1"/>
          <p:nvPr>
            <p:ph idx="4294967295" type="title"/>
          </p:nvPr>
        </p:nvSpPr>
        <p:spPr>
          <a:xfrm>
            <a:off x="838200" y="2"/>
            <a:ext cx="10515600" cy="865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GB" sz="3200">
                <a:solidFill>
                  <a:srgbClr val="193E72"/>
                </a:solidFill>
                <a:latin typeface="Lato"/>
                <a:ea typeface="Lato"/>
                <a:cs typeface="Lato"/>
                <a:sym typeface="Lato"/>
              </a:rPr>
              <a:t>Studies in set-up/under consideration in SWAG region</a:t>
            </a:r>
            <a:endParaRPr b="1" sz="3200">
              <a:solidFill>
                <a:srgbClr val="193E72"/>
              </a:solidFill>
              <a:latin typeface="Lato"/>
              <a:ea typeface="Lato"/>
              <a:cs typeface="Lato"/>
              <a:sym typeface="Lato"/>
            </a:endParaRPr>
          </a:p>
        </p:txBody>
      </p:sp>
      <p:sp>
        <p:nvSpPr>
          <p:cNvPr id="326" name="Google Shape;326;p44"/>
          <p:cNvSpPr txBox="1"/>
          <p:nvPr/>
        </p:nvSpPr>
        <p:spPr>
          <a:xfrm>
            <a:off x="647100" y="1083275"/>
            <a:ext cx="10897800" cy="4556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2000">
                <a:solidFill>
                  <a:schemeClr val="dk1"/>
                </a:solidFill>
              </a:rPr>
              <a:t>KANDLELIT-012</a:t>
            </a:r>
            <a:r>
              <a:rPr b="1" lang="en-GB" sz="2000">
                <a:solidFill>
                  <a:schemeClr val="dk1"/>
                </a:solidFill>
              </a:rPr>
              <a:t>:</a:t>
            </a:r>
            <a:r>
              <a:rPr lang="en-GB" sz="2000">
                <a:solidFill>
                  <a:schemeClr val="dk1"/>
                </a:solidFill>
              </a:rPr>
              <a:t> A Phase 3, Randomized, Open-label, Multicenter Clinical Study to Evaluate the Safety and Efficacy of MK-1084 with FOLFOX plus Cetuximab versus FOLFOX with or without Bevacizumab as First-line Treatment of Participants with KRAS G12C Mutant, Metastatic Colorectal Cancer</a:t>
            </a:r>
            <a:endParaRPr sz="2000">
              <a:solidFill>
                <a:schemeClr val="dk1"/>
              </a:solidFill>
            </a:endParaRPr>
          </a:p>
          <a:p>
            <a:pPr indent="0" lvl="0" marL="0" rtl="0" algn="l">
              <a:lnSpc>
                <a:spcPct val="115000"/>
              </a:lnSpc>
              <a:spcBef>
                <a:spcPts val="0"/>
              </a:spcBef>
              <a:spcAft>
                <a:spcPts val="0"/>
              </a:spcAft>
              <a:buNone/>
            </a:pPr>
            <a:r>
              <a:t/>
            </a:r>
            <a:endParaRPr sz="2000">
              <a:solidFill>
                <a:schemeClr val="dk1"/>
              </a:solidFill>
            </a:endParaRPr>
          </a:p>
          <a:p>
            <a:pPr indent="0" lvl="0" marL="0" rtl="0" algn="l">
              <a:lnSpc>
                <a:spcPct val="115000"/>
              </a:lnSpc>
              <a:spcBef>
                <a:spcPts val="0"/>
              </a:spcBef>
              <a:spcAft>
                <a:spcPts val="0"/>
              </a:spcAft>
              <a:buNone/>
            </a:pPr>
            <a:r>
              <a:rPr b="1" lang="en-GB" sz="2000">
                <a:solidFill>
                  <a:schemeClr val="dk1"/>
                </a:solidFill>
              </a:rPr>
              <a:t>Sites</a:t>
            </a:r>
            <a:r>
              <a:rPr lang="en-GB" sz="2000">
                <a:solidFill>
                  <a:schemeClr val="dk1"/>
                </a:solidFill>
              </a:rPr>
              <a:t>: UHBW, RUH, SomFT, SalFT. Opening 01/11/2025 Closing 01/12/2027, MERCK SHARP &amp; DOHME CORP.</a:t>
            </a:r>
            <a:endParaRPr sz="2000">
              <a:solidFill>
                <a:schemeClr val="dk1"/>
              </a:solidFill>
            </a:endParaRPr>
          </a:p>
          <a:p>
            <a:pPr indent="0" lvl="0" marL="0" rtl="0" algn="l">
              <a:lnSpc>
                <a:spcPct val="115000"/>
              </a:lnSpc>
              <a:spcBef>
                <a:spcPts val="0"/>
              </a:spcBef>
              <a:spcAft>
                <a:spcPts val="0"/>
              </a:spcAft>
              <a:buNone/>
            </a:pPr>
            <a:r>
              <a:t/>
            </a:r>
            <a:endParaRPr sz="2000">
              <a:solidFill>
                <a:schemeClr val="dk1"/>
              </a:solidFill>
            </a:endParaRPr>
          </a:p>
          <a:p>
            <a:pPr indent="0" lvl="0" marL="0" rtl="0" algn="l">
              <a:spcBef>
                <a:spcPts val="0"/>
              </a:spcBef>
              <a:spcAft>
                <a:spcPts val="0"/>
              </a:spcAft>
              <a:buNone/>
            </a:pPr>
            <a:r>
              <a:rPr b="1" lang="en-GB" sz="2000">
                <a:solidFill>
                  <a:schemeClr val="dk1"/>
                </a:solidFill>
              </a:rPr>
              <a:t>M24-533 - ABBV-400 in Subjects with Metastatic Colorectal Cancer:</a:t>
            </a:r>
            <a:r>
              <a:rPr lang="en-GB" sz="2000">
                <a:solidFill>
                  <a:schemeClr val="dk1"/>
                </a:solidFill>
              </a:rPr>
              <a:t> A Phase 2, Open-Label, Randomized, Master Protocol Study to Evaluate Safety and Efficacy of Multiple Treatment Combinations with ABBV-400 in Subjects with Metastatic Colorectal Cancer</a:t>
            </a:r>
            <a:endParaRPr sz="2000">
              <a:solidFill>
                <a:schemeClr val="dk1"/>
              </a:solidFill>
            </a:endParaRPr>
          </a:p>
          <a:p>
            <a:pPr indent="0" lvl="0" marL="0" rtl="0" algn="l">
              <a:spcBef>
                <a:spcPts val="0"/>
              </a:spcBef>
              <a:spcAft>
                <a:spcPts val="0"/>
              </a:spcAft>
              <a:buNone/>
            </a:pPr>
            <a:r>
              <a:t/>
            </a:r>
            <a:endParaRPr sz="2000">
              <a:solidFill>
                <a:schemeClr val="dk1"/>
              </a:solidFill>
            </a:endParaRPr>
          </a:p>
          <a:p>
            <a:pPr indent="0" lvl="0" marL="0" rtl="0" algn="l">
              <a:spcBef>
                <a:spcPts val="0"/>
              </a:spcBef>
              <a:spcAft>
                <a:spcPts val="0"/>
              </a:spcAft>
              <a:buNone/>
            </a:pPr>
            <a:r>
              <a:rPr b="1" lang="en-GB" sz="2000">
                <a:solidFill>
                  <a:schemeClr val="dk1"/>
                </a:solidFill>
              </a:rPr>
              <a:t>Sites:</a:t>
            </a:r>
            <a:r>
              <a:rPr lang="en-GB" sz="2000">
                <a:solidFill>
                  <a:schemeClr val="dk1"/>
                </a:solidFill>
              </a:rPr>
              <a:t> UHBW, SomFT, GHFT Opening 30/04/2025 Closing 01/09/2026 ABBVIE INC.</a:t>
            </a:r>
            <a:endParaRPr sz="20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1" name="Shape 331"/>
        <p:cNvGrpSpPr/>
        <p:nvPr/>
      </p:nvGrpSpPr>
      <p:grpSpPr>
        <a:xfrm>
          <a:off x="0" y="0"/>
          <a:ext cx="0" cy="0"/>
          <a:chOff x="0" y="0"/>
          <a:chExt cx="0" cy="0"/>
        </a:xfrm>
      </p:grpSpPr>
      <p:grpSp>
        <p:nvGrpSpPr>
          <p:cNvPr id="332" name="Google Shape;332;p45"/>
          <p:cNvGrpSpPr/>
          <p:nvPr/>
        </p:nvGrpSpPr>
        <p:grpSpPr>
          <a:xfrm>
            <a:off x="4052810" y="2996957"/>
            <a:ext cx="8206183" cy="2884290"/>
            <a:chOff x="4647600" y="3106450"/>
            <a:chExt cx="7439876" cy="2614950"/>
          </a:xfrm>
        </p:grpSpPr>
        <p:pic>
          <p:nvPicPr>
            <p:cNvPr id="333" name="Google Shape;333;p45"/>
            <p:cNvPicPr preferRelativeResize="0"/>
            <p:nvPr/>
          </p:nvPicPr>
          <p:blipFill>
            <a:blip r:embed="rId3">
              <a:alphaModFix/>
            </a:blip>
            <a:stretch>
              <a:fillRect/>
            </a:stretch>
          </p:blipFill>
          <p:spPr>
            <a:xfrm>
              <a:off x="4731600" y="3178150"/>
              <a:ext cx="7355876" cy="2449175"/>
            </a:xfrm>
            <a:prstGeom prst="rect">
              <a:avLst/>
            </a:prstGeom>
            <a:noFill/>
            <a:ln>
              <a:noFill/>
            </a:ln>
          </p:spPr>
        </p:pic>
        <p:sp>
          <p:nvSpPr>
            <p:cNvPr id="334" name="Google Shape;334;p45"/>
            <p:cNvSpPr/>
            <p:nvPr/>
          </p:nvSpPr>
          <p:spPr>
            <a:xfrm>
              <a:off x="4731700" y="3106450"/>
              <a:ext cx="3616800" cy="610800"/>
            </a:xfrm>
            <a:prstGeom prst="rect">
              <a:avLst/>
            </a:prstGeom>
            <a:solidFill>
              <a:schemeClr val="lt2"/>
            </a:solidFill>
            <a:ln>
              <a:noFill/>
            </a:ln>
          </p:spPr>
          <p:txBody>
            <a:bodyPr anchorCtr="0" anchor="ctr" bIns="100825" lIns="100825" spcFirstLastPara="1" rIns="100825" wrap="square" tIns="100825">
              <a:noAutofit/>
            </a:bodyPr>
            <a:lstStyle/>
            <a:p>
              <a:pPr indent="0" lvl="0" marL="0" rtl="0" algn="ctr">
                <a:spcBef>
                  <a:spcPts val="0"/>
                </a:spcBef>
                <a:spcAft>
                  <a:spcPts val="0"/>
                </a:spcAft>
                <a:buNone/>
              </a:pPr>
              <a:r>
                <a:t/>
              </a:r>
              <a:endParaRPr sz="1544"/>
            </a:p>
          </p:txBody>
        </p:sp>
        <p:sp>
          <p:nvSpPr>
            <p:cNvPr id="335" name="Google Shape;335;p45"/>
            <p:cNvSpPr/>
            <p:nvPr/>
          </p:nvSpPr>
          <p:spPr>
            <a:xfrm>
              <a:off x="4647600" y="5267200"/>
              <a:ext cx="2896800" cy="454200"/>
            </a:xfrm>
            <a:prstGeom prst="rect">
              <a:avLst/>
            </a:prstGeom>
            <a:solidFill>
              <a:schemeClr val="lt2"/>
            </a:solidFill>
            <a:ln>
              <a:noFill/>
            </a:ln>
          </p:spPr>
          <p:txBody>
            <a:bodyPr anchorCtr="0" anchor="ctr" bIns="100825" lIns="100825" spcFirstLastPara="1" rIns="100825" wrap="square" tIns="100825">
              <a:noAutofit/>
            </a:bodyPr>
            <a:lstStyle/>
            <a:p>
              <a:pPr indent="0" lvl="0" marL="0" rtl="0" algn="ctr">
                <a:spcBef>
                  <a:spcPts val="0"/>
                </a:spcBef>
                <a:spcAft>
                  <a:spcPts val="0"/>
                </a:spcAft>
                <a:buNone/>
              </a:pPr>
              <a:r>
                <a:t/>
              </a:r>
              <a:endParaRPr sz="1544"/>
            </a:p>
          </p:txBody>
        </p:sp>
      </p:grpSp>
      <p:sp>
        <p:nvSpPr>
          <p:cNvPr id="336" name="Google Shape;336;p45"/>
          <p:cNvSpPr txBox="1"/>
          <p:nvPr>
            <p:ph idx="4294967295" type="title"/>
          </p:nvPr>
        </p:nvSpPr>
        <p:spPr>
          <a:xfrm>
            <a:off x="838200" y="99652"/>
            <a:ext cx="10515600" cy="865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GB" sz="3200">
                <a:solidFill>
                  <a:srgbClr val="193E72"/>
                </a:solidFill>
                <a:latin typeface="Lato"/>
                <a:ea typeface="Lato"/>
                <a:cs typeface="Lato"/>
                <a:sym typeface="Lato"/>
              </a:rPr>
              <a:t>Cancer Vaccine Studies and CVLP</a:t>
            </a:r>
            <a:endParaRPr b="1" sz="3200">
              <a:solidFill>
                <a:srgbClr val="193E72"/>
              </a:solidFill>
              <a:latin typeface="Lato"/>
              <a:ea typeface="Lato"/>
              <a:cs typeface="Lato"/>
              <a:sym typeface="Lato"/>
            </a:endParaRPr>
          </a:p>
        </p:txBody>
      </p:sp>
      <p:sp>
        <p:nvSpPr>
          <p:cNvPr id="337" name="Google Shape;337;p45"/>
          <p:cNvSpPr txBox="1"/>
          <p:nvPr/>
        </p:nvSpPr>
        <p:spPr>
          <a:xfrm>
            <a:off x="838200" y="965150"/>
            <a:ext cx="10239900" cy="2160000"/>
          </a:xfrm>
          <a:prstGeom prst="rect">
            <a:avLst/>
          </a:prstGeom>
          <a:noFill/>
          <a:ln>
            <a:noFill/>
          </a:ln>
        </p:spPr>
        <p:txBody>
          <a:bodyPr anchorCtr="0" anchor="t" bIns="91425" lIns="91425" spcFirstLastPara="1" rIns="91425" wrap="square" tIns="91425">
            <a:spAutoFit/>
          </a:bodyPr>
          <a:lstStyle/>
          <a:p>
            <a:pPr indent="-381000" lvl="0" marL="457200" rtl="0" algn="l">
              <a:spcBef>
                <a:spcPts val="0"/>
              </a:spcBef>
              <a:spcAft>
                <a:spcPts val="0"/>
              </a:spcAft>
              <a:buClr>
                <a:schemeClr val="dk1"/>
              </a:buClr>
              <a:buSzPts val="2400"/>
              <a:buFont typeface="Lato"/>
              <a:buChar char="●"/>
            </a:pPr>
            <a:r>
              <a:rPr lang="en-GB" sz="2400">
                <a:solidFill>
                  <a:schemeClr val="dk1"/>
                </a:solidFill>
                <a:highlight>
                  <a:srgbClr val="FFFFFF"/>
                </a:highlight>
                <a:latin typeface="Lato"/>
                <a:ea typeface="Lato"/>
                <a:cs typeface="Lato"/>
                <a:sym typeface="Lato"/>
              </a:rPr>
              <a:t>CVLP aims to establish the feasibility of pathways for patients with cancer to access cancer vaccine trials. </a:t>
            </a:r>
            <a:endParaRPr sz="2400">
              <a:solidFill>
                <a:schemeClr val="dk1"/>
              </a:solidFill>
              <a:highlight>
                <a:srgbClr val="FFFFFF"/>
              </a:highlight>
              <a:latin typeface="Lato"/>
              <a:ea typeface="Lato"/>
              <a:cs typeface="Lato"/>
              <a:sym typeface="Lato"/>
            </a:endParaRPr>
          </a:p>
          <a:p>
            <a:pPr indent="-381000" lvl="0" marL="457200" rtl="0" algn="l">
              <a:spcBef>
                <a:spcPts val="1000"/>
              </a:spcBef>
              <a:spcAft>
                <a:spcPts val="1000"/>
              </a:spcAft>
              <a:buClr>
                <a:schemeClr val="dk1"/>
              </a:buClr>
              <a:buSzPts val="2400"/>
              <a:buFont typeface="Lato"/>
              <a:buChar char="●"/>
            </a:pPr>
            <a:r>
              <a:rPr lang="en-GB" sz="2400">
                <a:solidFill>
                  <a:schemeClr val="dk1"/>
                </a:solidFill>
                <a:highlight>
                  <a:srgbClr val="FFFFFF"/>
                </a:highlight>
                <a:latin typeface="Lato"/>
                <a:ea typeface="Lato"/>
                <a:cs typeface="Lato"/>
                <a:sym typeface="Lato"/>
              </a:rPr>
              <a:t>CVLP is investigating the optimum process for patients, across multiple cancer types, to receive personalised cancer vaccines by enrolment in the CVLP</a:t>
            </a:r>
            <a:endParaRPr sz="2400">
              <a:solidFill>
                <a:srgbClr val="212529"/>
              </a:solidFill>
              <a:highlight>
                <a:schemeClr val="lt1"/>
              </a:highlight>
              <a:latin typeface="Lato"/>
              <a:ea typeface="Lato"/>
              <a:cs typeface="Lato"/>
              <a:sym typeface="Lato"/>
            </a:endParaRPr>
          </a:p>
        </p:txBody>
      </p:sp>
      <p:sp>
        <p:nvSpPr>
          <p:cNvPr id="338" name="Google Shape;338;p45"/>
          <p:cNvSpPr txBox="1"/>
          <p:nvPr/>
        </p:nvSpPr>
        <p:spPr>
          <a:xfrm>
            <a:off x="457200" y="3178150"/>
            <a:ext cx="4274400" cy="2657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400">
                <a:solidFill>
                  <a:schemeClr val="dk1"/>
                </a:solidFill>
                <a:highlight>
                  <a:srgbClr val="FFFFFF"/>
                </a:highlight>
                <a:latin typeface="Lato"/>
                <a:ea typeface="Lato"/>
                <a:cs typeface="Lato"/>
                <a:sym typeface="Lato"/>
              </a:rPr>
              <a:t>Currently supporting two cancer vaccine trials:</a:t>
            </a:r>
            <a:endParaRPr sz="2400">
              <a:solidFill>
                <a:schemeClr val="dk1"/>
              </a:solidFill>
              <a:highlight>
                <a:srgbClr val="FFFFFF"/>
              </a:highlight>
              <a:latin typeface="Lato"/>
              <a:ea typeface="Lato"/>
              <a:cs typeface="Lato"/>
              <a:sym typeface="Lato"/>
            </a:endParaRPr>
          </a:p>
          <a:p>
            <a:pPr indent="-381000" lvl="0" marL="457200" rtl="0" algn="l">
              <a:spcBef>
                <a:spcPts val="1000"/>
              </a:spcBef>
              <a:spcAft>
                <a:spcPts val="0"/>
              </a:spcAft>
              <a:buClr>
                <a:srgbClr val="212529"/>
              </a:buClr>
              <a:buSzPts val="2400"/>
              <a:buFont typeface="Lato"/>
              <a:buChar char="●"/>
            </a:pPr>
            <a:r>
              <a:rPr b="1" lang="en-GB" sz="2400">
                <a:solidFill>
                  <a:srgbClr val="212529"/>
                </a:solidFill>
                <a:highlight>
                  <a:schemeClr val="lt1"/>
                </a:highlight>
                <a:latin typeface="Lato"/>
                <a:ea typeface="Lato"/>
                <a:cs typeface="Lato"/>
                <a:sym typeface="Lato"/>
              </a:rPr>
              <a:t>BNT113-01</a:t>
            </a:r>
            <a:r>
              <a:rPr lang="en-GB" sz="2400">
                <a:solidFill>
                  <a:srgbClr val="212529"/>
                </a:solidFill>
                <a:highlight>
                  <a:schemeClr val="lt1"/>
                </a:highlight>
                <a:latin typeface="Lato"/>
                <a:ea typeface="Lato"/>
                <a:cs typeface="Lato"/>
                <a:sym typeface="Lato"/>
              </a:rPr>
              <a:t> Head &amp; Neck Squamous Cell Carcinoma</a:t>
            </a:r>
            <a:endParaRPr sz="2400">
              <a:solidFill>
                <a:srgbClr val="212529"/>
              </a:solidFill>
              <a:highlight>
                <a:schemeClr val="lt1"/>
              </a:highlight>
              <a:latin typeface="Lato"/>
              <a:ea typeface="Lato"/>
              <a:cs typeface="Lato"/>
              <a:sym typeface="Lato"/>
            </a:endParaRPr>
          </a:p>
          <a:p>
            <a:pPr indent="-381000" lvl="0" marL="457200" rtl="0" algn="l">
              <a:spcBef>
                <a:spcPts val="1000"/>
              </a:spcBef>
              <a:spcAft>
                <a:spcPts val="1000"/>
              </a:spcAft>
              <a:buClr>
                <a:schemeClr val="dk1"/>
              </a:buClr>
              <a:buSzPts val="2400"/>
              <a:buFont typeface="Lato"/>
              <a:buChar char="●"/>
            </a:pPr>
            <a:r>
              <a:rPr b="1" lang="en-GB" sz="2400">
                <a:solidFill>
                  <a:schemeClr val="dk1"/>
                </a:solidFill>
                <a:highlight>
                  <a:srgbClr val="FFFFFF"/>
                </a:highlight>
                <a:latin typeface="Lato"/>
                <a:ea typeface="Lato"/>
                <a:cs typeface="Lato"/>
                <a:sym typeface="Lato"/>
              </a:rPr>
              <a:t>The SCOPE trial</a:t>
            </a:r>
            <a:r>
              <a:rPr lang="en-GB" sz="2400">
                <a:solidFill>
                  <a:schemeClr val="dk1"/>
                </a:solidFill>
                <a:highlight>
                  <a:srgbClr val="FFFFFF"/>
                </a:highlight>
                <a:latin typeface="Lato"/>
                <a:ea typeface="Lato"/>
                <a:cs typeface="Lato"/>
                <a:sym typeface="Lato"/>
              </a:rPr>
              <a:t> Advanced Melanoma</a:t>
            </a:r>
            <a:endParaRPr sz="28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46"/>
          <p:cNvSpPr txBox="1"/>
          <p:nvPr/>
        </p:nvSpPr>
        <p:spPr>
          <a:xfrm>
            <a:off x="2139200" y="25796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45" name="Google Shape;345;p46"/>
          <p:cNvSpPr txBox="1"/>
          <p:nvPr>
            <p:ph idx="4294967295" type="title"/>
          </p:nvPr>
        </p:nvSpPr>
        <p:spPr>
          <a:xfrm>
            <a:off x="817225" y="241175"/>
            <a:ext cx="10896000" cy="865500"/>
          </a:xfrm>
          <a:prstGeom prst="rect">
            <a:avLst/>
          </a:prstGeom>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GB" sz="3200">
                <a:solidFill>
                  <a:srgbClr val="193E72"/>
                </a:solidFill>
              </a:rPr>
              <a:t>BNT122-01 BioNTech SE Colorectal Cancer 4781/0016</a:t>
            </a:r>
            <a:endParaRPr b="1" sz="3200">
              <a:solidFill>
                <a:srgbClr val="193E72"/>
              </a:solidFill>
              <a:latin typeface="Lato"/>
              <a:ea typeface="Lato"/>
              <a:cs typeface="Lato"/>
              <a:sym typeface="Lato"/>
            </a:endParaRPr>
          </a:p>
        </p:txBody>
      </p:sp>
      <p:pic>
        <p:nvPicPr>
          <p:cNvPr id="346" name="Google Shape;346;p46"/>
          <p:cNvPicPr preferRelativeResize="0"/>
          <p:nvPr/>
        </p:nvPicPr>
        <p:blipFill>
          <a:blip r:embed="rId3">
            <a:alphaModFix/>
          </a:blip>
          <a:stretch>
            <a:fillRect/>
          </a:stretch>
        </p:blipFill>
        <p:spPr>
          <a:xfrm>
            <a:off x="305475" y="1515625"/>
            <a:ext cx="6667442" cy="3573400"/>
          </a:xfrm>
          <a:prstGeom prst="rect">
            <a:avLst/>
          </a:prstGeom>
          <a:noFill/>
          <a:ln>
            <a:noFill/>
          </a:ln>
        </p:spPr>
      </p:pic>
      <p:sp>
        <p:nvSpPr>
          <p:cNvPr id="347" name="Google Shape;347;p46"/>
          <p:cNvSpPr txBox="1"/>
          <p:nvPr/>
        </p:nvSpPr>
        <p:spPr>
          <a:xfrm>
            <a:off x="7088700" y="1174450"/>
            <a:ext cx="4320300" cy="149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700">
                <a:solidFill>
                  <a:srgbClr val="4E95D9"/>
                </a:solidFill>
                <a:highlight>
                  <a:srgbClr val="FFFFFF"/>
                </a:highlight>
              </a:rPr>
              <a:t>CVLP / BNT122-01 </a:t>
            </a:r>
            <a:r>
              <a:rPr lang="en-GB" sz="1700">
                <a:solidFill>
                  <a:srgbClr val="222222"/>
                </a:solidFill>
                <a:highlight>
                  <a:srgbClr val="FFFFFF"/>
                </a:highlight>
              </a:rPr>
              <a:t>(Colorectal cancer) – </a:t>
            </a:r>
            <a:r>
              <a:rPr b="1" lang="en-GB" sz="1700">
                <a:solidFill>
                  <a:srgbClr val="222222"/>
                </a:solidFill>
                <a:highlight>
                  <a:srgbClr val="FFFFFF"/>
                </a:highlight>
              </a:rPr>
              <a:t>17 CVLP patients randomised </a:t>
            </a:r>
            <a:r>
              <a:rPr lang="en-GB" sz="1700">
                <a:solidFill>
                  <a:srgbClr val="222222"/>
                </a:solidFill>
                <a:highlight>
                  <a:srgbClr val="FFFFFF"/>
                </a:highlight>
              </a:rPr>
              <a:t>to BNT122-</a:t>
            </a:r>
            <a:r>
              <a:rPr lang="en-GB" sz="1700">
                <a:solidFill>
                  <a:schemeClr val="dk1"/>
                </a:solidFill>
                <a:highlight>
                  <a:srgbClr val="FFFFFF"/>
                </a:highlight>
              </a:rPr>
              <a:t>01</a:t>
            </a:r>
            <a:r>
              <a:rPr lang="en-GB" sz="1700">
                <a:solidFill>
                  <a:srgbClr val="7030A0"/>
                </a:solidFill>
                <a:highlight>
                  <a:srgbClr val="FFFFFF"/>
                </a:highlight>
              </a:rPr>
              <a:t>. </a:t>
            </a:r>
            <a:r>
              <a:rPr lang="en-GB" sz="1700">
                <a:solidFill>
                  <a:schemeClr val="dk1"/>
                </a:solidFill>
                <a:highlight>
                  <a:srgbClr val="FFFFFF"/>
                </a:highlight>
              </a:rPr>
              <a:t>Expecting 2 more participants to be randomised in S</a:t>
            </a:r>
            <a:r>
              <a:rPr lang="en-GB" sz="1700">
                <a:solidFill>
                  <a:schemeClr val="dk1"/>
                </a:solidFill>
                <a:highlight>
                  <a:srgbClr val="FFFFFF"/>
                </a:highlight>
              </a:rPr>
              <a:t>eptember and October</a:t>
            </a:r>
            <a:endParaRPr sz="1700"/>
          </a:p>
        </p:txBody>
      </p:sp>
      <p:sp>
        <p:nvSpPr>
          <p:cNvPr id="348" name="Google Shape;348;p46"/>
          <p:cNvSpPr txBox="1"/>
          <p:nvPr/>
        </p:nvSpPr>
        <p:spPr>
          <a:xfrm>
            <a:off x="7088700" y="2667550"/>
            <a:ext cx="4760700" cy="340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700">
                <a:solidFill>
                  <a:srgbClr val="222222"/>
                </a:solidFill>
                <a:highlight>
                  <a:srgbClr val="FFFFFF"/>
                </a:highlight>
              </a:rPr>
              <a:t>BNT122-01 Additional Cohorts</a:t>
            </a:r>
            <a:endParaRPr b="1" sz="1700">
              <a:solidFill>
                <a:srgbClr val="222222"/>
              </a:solidFill>
              <a:highlight>
                <a:srgbClr val="FFFFFF"/>
              </a:highlight>
            </a:endParaRPr>
          </a:p>
          <a:p>
            <a:pPr indent="0" lvl="0" marL="0" rtl="0" algn="l">
              <a:lnSpc>
                <a:spcPct val="115000"/>
              </a:lnSpc>
              <a:spcBef>
                <a:spcPts val="0"/>
              </a:spcBef>
              <a:spcAft>
                <a:spcPts val="0"/>
              </a:spcAft>
              <a:buNone/>
            </a:pPr>
            <a:r>
              <a:rPr lang="en-GB" sz="1700">
                <a:solidFill>
                  <a:schemeClr val="dk1"/>
                </a:solidFill>
                <a:highlight>
                  <a:srgbClr val="FFFFFF"/>
                </a:highlight>
              </a:rPr>
              <a:t>BioNTech has decided not to proceed with the BNT122-01 additional cohorts (CLM and ctDNA surveillance cohorts). Thank you for everyone’s input into this study.</a:t>
            </a:r>
            <a:endParaRPr sz="1700">
              <a:solidFill>
                <a:schemeClr val="dk1"/>
              </a:solidFill>
              <a:highlight>
                <a:srgbClr val="FFFFFF"/>
              </a:highlight>
            </a:endParaRPr>
          </a:p>
          <a:p>
            <a:pPr indent="0" lvl="0" marL="0" rtl="0" algn="l">
              <a:lnSpc>
                <a:spcPct val="115000"/>
              </a:lnSpc>
              <a:spcBef>
                <a:spcPts val="0"/>
              </a:spcBef>
              <a:spcAft>
                <a:spcPts val="0"/>
              </a:spcAft>
              <a:buNone/>
            </a:pPr>
            <a:r>
              <a:rPr lang="en-GB">
                <a:solidFill>
                  <a:srgbClr val="222222"/>
                </a:solidFill>
                <a:highlight>
                  <a:srgbClr val="FFFFFF"/>
                </a:highlight>
              </a:rPr>
              <a:t> </a:t>
            </a:r>
            <a:endParaRPr>
              <a:solidFill>
                <a:srgbClr val="222222"/>
              </a:solidFill>
              <a:highlight>
                <a:srgbClr val="FFFFFF"/>
              </a:highlight>
            </a:endParaRPr>
          </a:p>
          <a:p>
            <a:pPr indent="0" lvl="0" marL="0" rtl="0" algn="l">
              <a:lnSpc>
                <a:spcPct val="115000"/>
              </a:lnSpc>
              <a:spcBef>
                <a:spcPts val="0"/>
              </a:spcBef>
              <a:spcAft>
                <a:spcPts val="0"/>
              </a:spcAft>
              <a:buNone/>
            </a:pPr>
            <a:r>
              <a:rPr lang="en-GB" sz="1700">
                <a:solidFill>
                  <a:srgbClr val="222222"/>
                </a:solidFill>
                <a:highlight>
                  <a:srgbClr val="FFFFFF"/>
                </a:highlight>
              </a:rPr>
              <a:t> </a:t>
            </a:r>
            <a:r>
              <a:rPr b="1" lang="en-GB" sz="1700">
                <a:solidFill>
                  <a:schemeClr val="dk1"/>
                </a:solidFill>
                <a:highlight>
                  <a:srgbClr val="FFFFFF"/>
                </a:highlight>
              </a:rPr>
              <a:t>BNT122-01 Annual Follow up</a:t>
            </a:r>
            <a:r>
              <a:rPr b="1" lang="en-GB" sz="1700">
                <a:solidFill>
                  <a:srgbClr val="222222"/>
                </a:solidFill>
                <a:highlight>
                  <a:srgbClr val="FFFFFF"/>
                </a:highlight>
              </a:rPr>
              <a:t> </a:t>
            </a:r>
            <a:r>
              <a:rPr b="1" lang="en-GB" sz="1700">
                <a:solidFill>
                  <a:schemeClr val="dk1"/>
                </a:solidFill>
                <a:highlight>
                  <a:srgbClr val="FFFFFF"/>
                </a:highlight>
              </a:rPr>
              <a:t>of CVLP participants </a:t>
            </a:r>
            <a:endParaRPr b="1" sz="1700">
              <a:solidFill>
                <a:schemeClr val="dk1"/>
              </a:solidFill>
              <a:highlight>
                <a:srgbClr val="FFFFFF"/>
              </a:highlight>
            </a:endParaRPr>
          </a:p>
          <a:p>
            <a:pPr indent="0" lvl="0" marL="0" rtl="0" algn="l">
              <a:lnSpc>
                <a:spcPct val="115000"/>
              </a:lnSpc>
              <a:spcBef>
                <a:spcPts val="0"/>
              </a:spcBef>
              <a:spcAft>
                <a:spcPts val="0"/>
              </a:spcAft>
              <a:buNone/>
            </a:pPr>
            <a:r>
              <a:rPr lang="en-GB" sz="1700">
                <a:solidFill>
                  <a:schemeClr val="dk1"/>
                </a:solidFill>
                <a:highlight>
                  <a:srgbClr val="FFFFFF"/>
                </a:highlight>
              </a:rPr>
              <a:t>S</a:t>
            </a:r>
            <a:r>
              <a:rPr lang="en-GB" sz="1700">
                <a:solidFill>
                  <a:schemeClr val="dk1"/>
                </a:solidFill>
                <a:highlight>
                  <a:srgbClr val="FFFFFF"/>
                </a:highlight>
              </a:rPr>
              <a:t>ites to continue providing annual follow-up data for patients they have consented to the CVLP.  </a:t>
            </a:r>
            <a:endParaRPr sz="1700">
              <a:solidFill>
                <a:schemeClr val="dk1"/>
              </a:solidFill>
              <a:highlight>
                <a:srgbClr val="FFFFFF"/>
              </a:highlight>
            </a:endParaRPr>
          </a:p>
        </p:txBody>
      </p:sp>
      <p:sp>
        <p:nvSpPr>
          <p:cNvPr id="349" name="Google Shape;349;p46"/>
          <p:cNvSpPr txBox="1"/>
          <p:nvPr/>
        </p:nvSpPr>
        <p:spPr>
          <a:xfrm>
            <a:off x="8424275" y="6132375"/>
            <a:ext cx="2840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lt1"/>
                </a:solidFill>
                <a:latin typeface="Lato"/>
                <a:ea typeface="Lato"/>
                <a:cs typeface="Lato"/>
                <a:sym typeface="Lato"/>
              </a:rPr>
              <a:t>Data cut 06/10/2025</a:t>
            </a:r>
            <a:endParaRPr>
              <a:solidFill>
                <a:schemeClr val="lt1"/>
              </a:solidFill>
              <a:latin typeface="Lato"/>
              <a:ea typeface="Lato"/>
              <a:cs typeface="Lato"/>
              <a:sym typeface="Lato"/>
            </a:endParaRPr>
          </a:p>
          <a:p>
            <a:pPr indent="0" lvl="0" marL="0" rtl="0" algn="l">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47"/>
          <p:cNvSpPr txBox="1"/>
          <p:nvPr/>
        </p:nvSpPr>
        <p:spPr>
          <a:xfrm>
            <a:off x="8424275" y="6132375"/>
            <a:ext cx="2840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lt1"/>
                </a:solidFill>
                <a:latin typeface="Lato"/>
                <a:ea typeface="Lato"/>
                <a:cs typeface="Lato"/>
                <a:sym typeface="Lato"/>
              </a:rPr>
              <a:t>Data cut </a:t>
            </a:r>
            <a:endParaRPr>
              <a:solidFill>
                <a:schemeClr val="lt1"/>
              </a:solidFill>
              <a:latin typeface="Lato"/>
              <a:ea typeface="Lato"/>
              <a:cs typeface="Lato"/>
              <a:sym typeface="Lato"/>
            </a:endParaRPr>
          </a:p>
          <a:p>
            <a:pPr indent="0" lvl="0" marL="0" rtl="0" algn="l">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pic>
        <p:nvPicPr>
          <p:cNvPr id="355" name="Google Shape;355;p47"/>
          <p:cNvPicPr preferRelativeResize="0"/>
          <p:nvPr/>
        </p:nvPicPr>
        <p:blipFill>
          <a:blip r:embed="rId3">
            <a:alphaModFix/>
          </a:blip>
          <a:stretch>
            <a:fillRect/>
          </a:stretch>
        </p:blipFill>
        <p:spPr>
          <a:xfrm>
            <a:off x="69625" y="64300"/>
            <a:ext cx="8176551" cy="6004976"/>
          </a:xfrm>
          <a:prstGeom prst="rect">
            <a:avLst/>
          </a:prstGeom>
          <a:noFill/>
          <a:ln>
            <a:noFill/>
          </a:ln>
        </p:spPr>
      </p:pic>
      <p:sp>
        <p:nvSpPr>
          <p:cNvPr id="356" name="Google Shape;356;p47"/>
          <p:cNvSpPr txBox="1"/>
          <p:nvPr/>
        </p:nvSpPr>
        <p:spPr>
          <a:xfrm>
            <a:off x="8763000" y="1098125"/>
            <a:ext cx="3429000" cy="4894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rgbClr val="212529"/>
                </a:solidFill>
                <a:highlight>
                  <a:srgbClr val="FFFFFF"/>
                </a:highlight>
              </a:rPr>
              <a:t>Be Part of Research is a UK-wide service that helps people find and take part in health and care research across nearly every health condition.</a:t>
            </a:r>
            <a:endParaRPr sz="1800">
              <a:solidFill>
                <a:srgbClr val="212529"/>
              </a:solidFill>
              <a:highlight>
                <a:srgbClr val="FFFFFF"/>
              </a:highlight>
            </a:endParaRPr>
          </a:p>
          <a:p>
            <a:pPr indent="0" lvl="0" marL="0" rtl="0" algn="l">
              <a:spcBef>
                <a:spcPts val="0"/>
              </a:spcBef>
              <a:spcAft>
                <a:spcPts val="0"/>
              </a:spcAft>
              <a:buNone/>
            </a:pPr>
            <a:r>
              <a:t/>
            </a:r>
            <a:endParaRPr sz="1800">
              <a:solidFill>
                <a:srgbClr val="212529"/>
              </a:solidFill>
              <a:highlight>
                <a:srgbClr val="FFFFFF"/>
              </a:highlight>
            </a:endParaRPr>
          </a:p>
          <a:p>
            <a:pPr indent="0" lvl="0" marL="0" rtl="0" algn="l">
              <a:spcBef>
                <a:spcPts val="0"/>
              </a:spcBef>
              <a:spcAft>
                <a:spcPts val="0"/>
              </a:spcAft>
              <a:buClr>
                <a:schemeClr val="dk1"/>
              </a:buClr>
              <a:buSzPts val="1100"/>
              <a:buFont typeface="Arial"/>
              <a:buNone/>
            </a:pPr>
            <a:r>
              <a:rPr lang="en-GB" sz="1800">
                <a:solidFill>
                  <a:schemeClr val="dk1"/>
                </a:solidFill>
              </a:rPr>
              <a:t>A resource for:</a:t>
            </a:r>
            <a:endParaRPr sz="1800">
              <a:solidFill>
                <a:schemeClr val="dk1"/>
              </a:solidFill>
            </a:endParaRPr>
          </a:p>
          <a:p>
            <a:pPr indent="-342900" lvl="0" marL="457200" rtl="0" algn="l">
              <a:spcBef>
                <a:spcPts val="0"/>
              </a:spcBef>
              <a:spcAft>
                <a:spcPts val="0"/>
              </a:spcAft>
              <a:buClr>
                <a:schemeClr val="dk1"/>
              </a:buClr>
              <a:buSzPts val="1800"/>
              <a:buChar char="●"/>
            </a:pPr>
            <a:r>
              <a:rPr lang="en-GB" sz="1800">
                <a:solidFill>
                  <a:schemeClr val="dk1"/>
                </a:solidFill>
              </a:rPr>
              <a:t>patients or their families keen to get involved in research</a:t>
            </a:r>
            <a:endParaRPr sz="1800">
              <a:solidFill>
                <a:schemeClr val="dk1"/>
              </a:solidFill>
            </a:endParaRPr>
          </a:p>
          <a:p>
            <a:pPr indent="-342900" lvl="0" marL="457200" rtl="0" algn="l">
              <a:spcBef>
                <a:spcPts val="0"/>
              </a:spcBef>
              <a:spcAft>
                <a:spcPts val="0"/>
              </a:spcAft>
              <a:buClr>
                <a:schemeClr val="dk1"/>
              </a:buClr>
              <a:buSzPts val="1800"/>
              <a:buChar char="●"/>
            </a:pPr>
            <a:r>
              <a:rPr lang="en-GB" sz="1800">
                <a:solidFill>
                  <a:schemeClr val="dk1"/>
                </a:solidFill>
              </a:rPr>
              <a:t>Researchers looking for target population for research</a:t>
            </a:r>
            <a:endParaRPr sz="1800">
              <a:solidFill>
                <a:schemeClr val="dk1"/>
              </a:solidFill>
            </a:endParaRPr>
          </a:p>
          <a:p>
            <a:pPr indent="0" lvl="0" marL="0" rtl="0" algn="l">
              <a:spcBef>
                <a:spcPts val="0"/>
              </a:spcBef>
              <a:spcAft>
                <a:spcPts val="0"/>
              </a:spcAft>
              <a:buClr>
                <a:schemeClr val="dk1"/>
              </a:buClr>
              <a:buSzPts val="1100"/>
              <a:buFont typeface="Arial"/>
              <a:buNone/>
            </a:pPr>
            <a:r>
              <a:t/>
            </a:r>
            <a:endParaRPr sz="1800">
              <a:solidFill>
                <a:schemeClr val="dk1"/>
              </a:solidFill>
            </a:endParaRPr>
          </a:p>
          <a:p>
            <a:pPr indent="0" lvl="0" marL="0" rtl="0" algn="l">
              <a:spcBef>
                <a:spcPts val="0"/>
              </a:spcBef>
              <a:spcAft>
                <a:spcPts val="0"/>
              </a:spcAft>
              <a:buClr>
                <a:schemeClr val="dk1"/>
              </a:buClr>
              <a:buSzPts val="1100"/>
              <a:buFont typeface="Arial"/>
              <a:buNone/>
            </a:pPr>
            <a:r>
              <a:rPr lang="en-GB" sz="1800" u="sng">
                <a:solidFill>
                  <a:schemeClr val="accent5"/>
                </a:solidFill>
                <a:hlinkClick r:id="rId4">
                  <a:extLst>
                    <a:ext uri="{A12FA001-AC4F-418D-AE19-62706E023703}">
                      <ahyp:hlinkClr val="tx"/>
                    </a:ext>
                  </a:extLst>
                </a:hlinkClick>
              </a:rPr>
              <a:t>https://bepartofresearch.nihr.ac.uk/</a:t>
            </a:r>
            <a:endParaRPr sz="1800">
              <a:solidFill>
                <a:srgbClr val="212529"/>
              </a:solidFill>
              <a:highlight>
                <a:srgbClr val="FFFFFF"/>
              </a:highlight>
            </a:endParaRPr>
          </a:p>
        </p:txBody>
      </p:sp>
      <p:pic>
        <p:nvPicPr>
          <p:cNvPr id="357" name="Google Shape;357;p47"/>
          <p:cNvPicPr preferRelativeResize="0"/>
          <p:nvPr/>
        </p:nvPicPr>
        <p:blipFill>
          <a:blip r:embed="rId5">
            <a:alphaModFix/>
          </a:blip>
          <a:stretch>
            <a:fillRect/>
          </a:stretch>
        </p:blipFill>
        <p:spPr>
          <a:xfrm>
            <a:off x="8649050" y="64300"/>
            <a:ext cx="3429000" cy="99441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58BEBCE60E1C4C87B869C7C38C0B3D" ma:contentTypeVersion="11" ma:contentTypeDescription="Create a new document." ma:contentTypeScope="" ma:versionID="ef6a93dc4e53927f1a3963e6a422272d">
  <xsd:schema xmlns:xsd="http://www.w3.org/2001/XMLSchema" xmlns:xs="http://www.w3.org/2001/XMLSchema" xmlns:p="http://schemas.microsoft.com/office/2006/metadata/properties" xmlns:ns2="28f492b9-0e1d-4676-9635-78fd8c5ab9d8" xmlns:ns3="d77f7b61-7249-402e-9088-bb30bc752eb7" targetNamespace="http://schemas.microsoft.com/office/2006/metadata/properties" ma:root="true" ma:fieldsID="f59c9dddaa3906bb48f9f6423261f6a4" ns2:_="" ns3:_="">
    <xsd:import namespace="28f492b9-0e1d-4676-9635-78fd8c5ab9d8"/>
    <xsd:import namespace="d77f7b61-7249-402e-9088-bb30bc752e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f492b9-0e1d-4676-9635-78fd8c5ab9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73e9af6-01d4-423d-8bd2-cf099f328a0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7f7b61-7249-402e-9088-bb30bc752eb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1c4ca98-7b55-4fcc-b8e5-81239fe53638}" ma:internalName="TaxCatchAll" ma:showField="CatchAllData" ma:web="d77f7b61-7249-402e-9088-bb30bc752e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77f7b61-7249-402e-9088-bb30bc752eb7" xsi:nil="true"/>
    <lcf76f155ced4ddcb4097134ff3c332f xmlns="28f492b9-0e1d-4676-9635-78fd8c5ab9d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E0365D3-FF33-44EE-937F-80F9F8674075}"/>
</file>

<file path=customXml/itemProps2.xml><?xml version="1.0" encoding="utf-8"?>
<ds:datastoreItem xmlns:ds="http://schemas.openxmlformats.org/officeDocument/2006/customXml" ds:itemID="{F076F29E-6517-416C-AA50-0AF9411CEEE8}"/>
</file>

<file path=customXml/itemProps3.xml><?xml version="1.0" encoding="utf-8"?>
<ds:datastoreItem xmlns:ds="http://schemas.openxmlformats.org/officeDocument/2006/customXml" ds:itemID="{55311E4B-09B7-4940-A240-9763868E2C7C}"/>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0x0101004758BEBCE60E1C4C87B869C7C38C0B3D</vt:lpwstr>
  </property>
</Properties>
</file>